
<file path=[Content_Types].xml><?xml version="1.0" encoding="utf-8"?>
<Types xmlns="http://schemas.openxmlformats.org/package/2006/content-types">
  <Default Extension="jpeg" ContentType="image/jpeg"/>
  <Default Extension="m4a" ContentType="audio/mp4"/>
  <Default Extension="mp3" ContentType="audio/m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slideLayouts/slideLayout5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18" r:id="rId5"/>
    <p:sldMasterId id="2147483720" r:id="rId6"/>
  </p:sldMasterIdLst>
  <p:notesMasterIdLst>
    <p:notesMasterId r:id="rId58"/>
  </p:notesMasterIdLst>
  <p:sldIdLst>
    <p:sldId id="271" r:id="rId7"/>
    <p:sldId id="304" r:id="rId8"/>
    <p:sldId id="257" r:id="rId9"/>
    <p:sldId id="258" r:id="rId10"/>
    <p:sldId id="259" r:id="rId11"/>
    <p:sldId id="274" r:id="rId12"/>
    <p:sldId id="322" r:id="rId13"/>
    <p:sldId id="273" r:id="rId14"/>
    <p:sldId id="275" r:id="rId15"/>
    <p:sldId id="276" r:id="rId16"/>
    <p:sldId id="277" r:id="rId17"/>
    <p:sldId id="341" r:id="rId18"/>
    <p:sldId id="279" r:id="rId19"/>
    <p:sldId id="335" r:id="rId20"/>
    <p:sldId id="336" r:id="rId21"/>
    <p:sldId id="283" r:id="rId22"/>
    <p:sldId id="327" r:id="rId23"/>
    <p:sldId id="299" r:id="rId24"/>
    <p:sldId id="329" r:id="rId25"/>
    <p:sldId id="263" r:id="rId26"/>
    <p:sldId id="338" r:id="rId27"/>
    <p:sldId id="301" r:id="rId28"/>
    <p:sldId id="346" r:id="rId29"/>
    <p:sldId id="303" r:id="rId30"/>
    <p:sldId id="347" r:id="rId31"/>
    <p:sldId id="344" r:id="rId32"/>
    <p:sldId id="326" r:id="rId33"/>
    <p:sldId id="320" r:id="rId34"/>
    <p:sldId id="319" r:id="rId35"/>
    <p:sldId id="321" r:id="rId36"/>
    <p:sldId id="324" r:id="rId37"/>
    <p:sldId id="348" r:id="rId38"/>
    <p:sldId id="330" r:id="rId39"/>
    <p:sldId id="306" r:id="rId40"/>
    <p:sldId id="310" r:id="rId41"/>
    <p:sldId id="311" r:id="rId42"/>
    <p:sldId id="312" r:id="rId43"/>
    <p:sldId id="313" r:id="rId44"/>
    <p:sldId id="314" r:id="rId45"/>
    <p:sldId id="339" r:id="rId46"/>
    <p:sldId id="264" r:id="rId47"/>
    <p:sldId id="340" r:id="rId48"/>
    <p:sldId id="307" r:id="rId49"/>
    <p:sldId id="265" r:id="rId50"/>
    <p:sldId id="342" r:id="rId51"/>
    <p:sldId id="345" r:id="rId52"/>
    <p:sldId id="343" r:id="rId53"/>
    <p:sldId id="267" r:id="rId54"/>
    <p:sldId id="272" r:id="rId55"/>
    <p:sldId id="266" r:id="rId56"/>
    <p:sldId id="337" r:id="rId5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1BA"/>
    <a:srgbClr val="000000"/>
    <a:srgbClr val="D23E94"/>
    <a:srgbClr val="FF87DD"/>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8C9E1E-B98B-4E98-A733-E62175F1DE6E}" v="9627" dt="2026-04-19T20:16:08.523"/>
    <p1510:client id="{48F9D9DB-1778-F5D7-2CD8-6F0526AA05DA}" v="1344" dt="2026-04-19T18:26:44.155"/>
    <p1510:client id="{9BBA1E0C-7C14-244F-A876-023EE56409D8}" v="1656" dt="2026-04-19T19:59:45.497"/>
    <p1510:client id="{B3FB1EF8-A439-644F-BBDB-E33D5A999D11}" v="1986" dt="2026-04-19T20:01:21.354"/>
    <p1510:client id="{FEBA5C1A-6F54-40C8-B183-28AB3F6816D0}" v="1" dt="2026-04-27T19:08:20.4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notesMaster" Target="notesMasters/notesMaster1.xml"/><Relationship Id="rId5" Type="http://schemas.openxmlformats.org/officeDocument/2006/relationships/slideMaster" Target="slideMasters/slideMaster2.xml"/><Relationship Id="rId61" Type="http://schemas.openxmlformats.org/officeDocument/2006/relationships/theme" Target="theme/theme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4972FA-CB9F-4562-96EE-A03405FA27FD}" type="doc">
      <dgm:prSet loTypeId="urn:microsoft.com/office/officeart/2016/7/layout/BasicLinearProcessNumbered" loCatId="process" qsTypeId="urn:microsoft.com/office/officeart/2005/8/quickstyle/simple2" qsCatId="simple" csTypeId="urn:microsoft.com/office/officeart/2005/8/colors/accent2_2" csCatId="accent2" phldr="1"/>
      <dgm:spPr/>
      <dgm:t>
        <a:bodyPr/>
        <a:lstStyle/>
        <a:p>
          <a:endParaRPr lang="en-US"/>
        </a:p>
      </dgm:t>
    </dgm:pt>
    <dgm:pt modelId="{42C6ABC6-59AC-40A8-BF2E-8477DDBCF9BE}">
      <dgm:prSet/>
      <dgm:spPr/>
      <dgm:t>
        <a:bodyPr/>
        <a:lstStyle/>
        <a:p>
          <a:r>
            <a:rPr lang="en-US" b="0" i="0"/>
            <a:t>Allow for owners to check in with their dog at any point of the day through the mobile app and camera.</a:t>
          </a:r>
          <a:endParaRPr lang="en-US"/>
        </a:p>
      </dgm:t>
    </dgm:pt>
    <dgm:pt modelId="{B928ACC8-3AF1-4942-A9FA-601013F07BEE}" type="parTrans" cxnId="{EF5DDACF-55EF-4445-9409-09D1D6A4C490}">
      <dgm:prSet/>
      <dgm:spPr/>
      <dgm:t>
        <a:bodyPr/>
        <a:lstStyle/>
        <a:p>
          <a:endParaRPr lang="en-US"/>
        </a:p>
      </dgm:t>
    </dgm:pt>
    <dgm:pt modelId="{FEF7C38D-376C-48EF-85B6-76B4E9A181D5}" type="sibTrans" cxnId="{EF5DDACF-55EF-4445-9409-09D1D6A4C490}">
      <dgm:prSet phldrT="5" phldr="0"/>
      <dgm:spPr/>
      <dgm:t>
        <a:bodyPr/>
        <a:lstStyle/>
        <a:p>
          <a:r>
            <a:rPr lang="en-US"/>
            <a:t>5</a:t>
          </a:r>
        </a:p>
      </dgm:t>
    </dgm:pt>
    <dgm:pt modelId="{3A530A5A-54E2-406F-9D6A-2449AD719F82}">
      <dgm:prSet/>
      <dgm:spPr/>
      <dgm:t>
        <a:bodyPr/>
        <a:lstStyle/>
        <a:p>
          <a:r>
            <a:rPr lang="en-US" b="0" i="0"/>
            <a:t>Provide a reliable, automated feeding solution for dogs.</a:t>
          </a:r>
          <a:endParaRPr lang="en-US"/>
        </a:p>
      </dgm:t>
    </dgm:pt>
    <dgm:pt modelId="{8EE21EFF-3989-446D-95BC-B95C90339CFD}" type="parTrans" cxnId="{F2CDE4BD-0A55-1A4D-955B-6BD818F45734}">
      <dgm:prSet/>
      <dgm:spPr/>
      <dgm:t>
        <a:bodyPr/>
        <a:lstStyle/>
        <a:p>
          <a:endParaRPr lang="en-US"/>
        </a:p>
      </dgm:t>
    </dgm:pt>
    <dgm:pt modelId="{C57F6A54-0E4F-4654-8B4C-0FD500A92CD0}" type="sibTrans" cxnId="{F2CDE4BD-0A55-1A4D-955B-6BD818F45734}">
      <dgm:prSet phldrT="1" phldr="0"/>
      <dgm:spPr/>
      <dgm:t>
        <a:bodyPr/>
        <a:lstStyle/>
        <a:p>
          <a:r>
            <a:rPr lang="en-US"/>
            <a:t>1</a:t>
          </a:r>
        </a:p>
      </dgm:t>
    </dgm:pt>
    <dgm:pt modelId="{B6963407-A935-45C0-B0D1-2D63C520052F}">
      <dgm:prSet/>
      <dgm:spPr/>
      <dgm:t>
        <a:bodyPr/>
        <a:lstStyle/>
        <a:p>
          <a:r>
            <a:rPr lang="en-US" b="0" i="0"/>
            <a:t>Reinforce obedience training by requiring a dog to sit before eating.</a:t>
          </a:r>
          <a:endParaRPr lang="en-US"/>
        </a:p>
      </dgm:t>
    </dgm:pt>
    <dgm:pt modelId="{7A11FD26-6E9D-4C43-95DE-2FF0EBB89400}" type="parTrans" cxnId="{D0D969A6-B42E-F946-8243-179ACDDF596F}">
      <dgm:prSet/>
      <dgm:spPr/>
      <dgm:t>
        <a:bodyPr/>
        <a:lstStyle/>
        <a:p>
          <a:endParaRPr lang="en-US"/>
        </a:p>
      </dgm:t>
    </dgm:pt>
    <dgm:pt modelId="{5BFA4062-3C85-4E03-BDD5-5C5FD82A15A3}" type="sibTrans" cxnId="{D0D969A6-B42E-F946-8243-179ACDDF596F}">
      <dgm:prSet phldrT="2" phldr="0"/>
      <dgm:spPr/>
      <dgm:t>
        <a:bodyPr/>
        <a:lstStyle/>
        <a:p>
          <a:r>
            <a:rPr lang="en-US"/>
            <a:t>2</a:t>
          </a:r>
        </a:p>
      </dgm:t>
    </dgm:pt>
    <dgm:pt modelId="{5DD72299-F8D9-46C6-879E-6E8EA09F5B63}">
      <dgm:prSet/>
      <dgm:spPr/>
      <dgm:t>
        <a:bodyPr/>
        <a:lstStyle/>
        <a:p>
          <a:r>
            <a:rPr lang="en-US" b="0" i="0"/>
            <a:t>Allow for owners to conveniently manage feeding times and portions through a mobile app. </a:t>
          </a:r>
          <a:endParaRPr lang="en-US"/>
        </a:p>
      </dgm:t>
    </dgm:pt>
    <dgm:pt modelId="{8DD29FE7-4C04-4265-BEF1-9886E83D70CD}" type="parTrans" cxnId="{8EDE5343-A5A7-0840-ACF7-D7F3A18284DD}">
      <dgm:prSet/>
      <dgm:spPr/>
      <dgm:t>
        <a:bodyPr/>
        <a:lstStyle/>
        <a:p>
          <a:endParaRPr lang="en-US"/>
        </a:p>
      </dgm:t>
    </dgm:pt>
    <dgm:pt modelId="{5FE4C519-950C-4A23-A776-A796DC532659}" type="sibTrans" cxnId="{8EDE5343-A5A7-0840-ACF7-D7F3A18284DD}">
      <dgm:prSet phldrT="3" phldr="0"/>
      <dgm:spPr/>
      <dgm:t>
        <a:bodyPr/>
        <a:lstStyle/>
        <a:p>
          <a:r>
            <a:rPr lang="en-US"/>
            <a:t>3</a:t>
          </a:r>
        </a:p>
      </dgm:t>
    </dgm:pt>
    <dgm:pt modelId="{34833DCA-B9AF-475A-96EB-2F87AAAF5506}">
      <dgm:prSet/>
      <dgm:spPr/>
      <dgm:t>
        <a:bodyPr/>
        <a:lstStyle/>
        <a:p>
          <a:r>
            <a:rPr lang="en-US" b="0" i="0"/>
            <a:t>Monitor system status and system reliability.</a:t>
          </a:r>
          <a:endParaRPr lang="en-US"/>
        </a:p>
      </dgm:t>
    </dgm:pt>
    <dgm:pt modelId="{7AD85246-BA66-47DE-9A2C-5C000BC43471}" type="parTrans" cxnId="{1A8509BC-221A-9443-B3F1-C2C7D53272D0}">
      <dgm:prSet/>
      <dgm:spPr/>
      <dgm:t>
        <a:bodyPr/>
        <a:lstStyle/>
        <a:p>
          <a:endParaRPr lang="en-US"/>
        </a:p>
      </dgm:t>
    </dgm:pt>
    <dgm:pt modelId="{7EAF2B92-13DE-4253-B707-5CE77638DC18}" type="sibTrans" cxnId="{1A8509BC-221A-9443-B3F1-C2C7D53272D0}">
      <dgm:prSet phldrT="4" phldr="0"/>
      <dgm:spPr/>
      <dgm:t>
        <a:bodyPr/>
        <a:lstStyle/>
        <a:p>
          <a:r>
            <a:rPr lang="en-US"/>
            <a:t>4</a:t>
          </a:r>
        </a:p>
      </dgm:t>
    </dgm:pt>
    <dgm:pt modelId="{053C5CAE-6FAE-DC4D-A0AD-082566BA36C2}" type="pres">
      <dgm:prSet presAssocID="{AA4972FA-CB9F-4562-96EE-A03405FA27FD}" presName="Name0" presStyleCnt="0">
        <dgm:presLayoutVars>
          <dgm:animLvl val="lvl"/>
          <dgm:resizeHandles val="exact"/>
        </dgm:presLayoutVars>
      </dgm:prSet>
      <dgm:spPr/>
    </dgm:pt>
    <dgm:pt modelId="{FB8EF905-A9B4-4E7C-A67E-D3BE200EF6BD}" type="pres">
      <dgm:prSet presAssocID="{3A530A5A-54E2-406F-9D6A-2449AD719F82}" presName="compositeNode" presStyleCnt="0">
        <dgm:presLayoutVars>
          <dgm:bulletEnabled val="1"/>
        </dgm:presLayoutVars>
      </dgm:prSet>
      <dgm:spPr/>
    </dgm:pt>
    <dgm:pt modelId="{1E7472EC-85BD-4AD6-A7D6-3E9780E6C829}" type="pres">
      <dgm:prSet presAssocID="{3A530A5A-54E2-406F-9D6A-2449AD719F82}" presName="bgRect" presStyleLbl="bgAccFollowNode1" presStyleIdx="0" presStyleCnt="5"/>
      <dgm:spPr/>
    </dgm:pt>
    <dgm:pt modelId="{3832A869-E07B-406B-98C8-6E4DCF454BAC}" type="pres">
      <dgm:prSet presAssocID="{C57F6A54-0E4F-4654-8B4C-0FD500A92CD0}" presName="sibTransNodeCircle" presStyleLbl="alignNode1" presStyleIdx="0" presStyleCnt="10">
        <dgm:presLayoutVars>
          <dgm:chMax val="0"/>
          <dgm:bulletEnabled/>
        </dgm:presLayoutVars>
      </dgm:prSet>
      <dgm:spPr/>
    </dgm:pt>
    <dgm:pt modelId="{FF47EB93-78B1-4D00-BCF8-1D24744CE561}" type="pres">
      <dgm:prSet presAssocID="{3A530A5A-54E2-406F-9D6A-2449AD719F82}" presName="bottomLine" presStyleLbl="alignNode1" presStyleIdx="1" presStyleCnt="10">
        <dgm:presLayoutVars/>
      </dgm:prSet>
      <dgm:spPr/>
    </dgm:pt>
    <dgm:pt modelId="{3FEFD277-F888-48CE-AF08-BF90362EA249}" type="pres">
      <dgm:prSet presAssocID="{3A530A5A-54E2-406F-9D6A-2449AD719F82}" presName="nodeText" presStyleLbl="bgAccFollowNode1" presStyleIdx="0" presStyleCnt="5">
        <dgm:presLayoutVars>
          <dgm:bulletEnabled val="1"/>
        </dgm:presLayoutVars>
      </dgm:prSet>
      <dgm:spPr/>
    </dgm:pt>
    <dgm:pt modelId="{08837140-1392-4311-815C-91127D118BC8}" type="pres">
      <dgm:prSet presAssocID="{C57F6A54-0E4F-4654-8B4C-0FD500A92CD0}" presName="sibTrans" presStyleCnt="0"/>
      <dgm:spPr/>
    </dgm:pt>
    <dgm:pt modelId="{9837A6D5-A960-4927-A8CB-67F41F11E69A}" type="pres">
      <dgm:prSet presAssocID="{B6963407-A935-45C0-B0D1-2D63C520052F}" presName="compositeNode" presStyleCnt="0">
        <dgm:presLayoutVars>
          <dgm:bulletEnabled val="1"/>
        </dgm:presLayoutVars>
      </dgm:prSet>
      <dgm:spPr/>
    </dgm:pt>
    <dgm:pt modelId="{E5CEAE43-A195-46E8-8251-3ED6293FD6A4}" type="pres">
      <dgm:prSet presAssocID="{B6963407-A935-45C0-B0D1-2D63C520052F}" presName="bgRect" presStyleLbl="bgAccFollowNode1" presStyleIdx="1" presStyleCnt="5"/>
      <dgm:spPr/>
    </dgm:pt>
    <dgm:pt modelId="{AD30D7BE-6BE1-4A67-A87E-E1074C744A03}" type="pres">
      <dgm:prSet presAssocID="{5BFA4062-3C85-4E03-BDD5-5C5FD82A15A3}" presName="sibTransNodeCircle" presStyleLbl="alignNode1" presStyleIdx="2" presStyleCnt="10">
        <dgm:presLayoutVars>
          <dgm:chMax val="0"/>
          <dgm:bulletEnabled/>
        </dgm:presLayoutVars>
      </dgm:prSet>
      <dgm:spPr/>
    </dgm:pt>
    <dgm:pt modelId="{9ECD2681-595B-4E2C-A8CD-E856A5F248DD}" type="pres">
      <dgm:prSet presAssocID="{B6963407-A935-45C0-B0D1-2D63C520052F}" presName="bottomLine" presStyleLbl="alignNode1" presStyleIdx="3" presStyleCnt="10">
        <dgm:presLayoutVars/>
      </dgm:prSet>
      <dgm:spPr/>
    </dgm:pt>
    <dgm:pt modelId="{5170C60D-2C31-429F-8793-36692966D11D}" type="pres">
      <dgm:prSet presAssocID="{B6963407-A935-45C0-B0D1-2D63C520052F}" presName="nodeText" presStyleLbl="bgAccFollowNode1" presStyleIdx="1" presStyleCnt="5">
        <dgm:presLayoutVars>
          <dgm:bulletEnabled val="1"/>
        </dgm:presLayoutVars>
      </dgm:prSet>
      <dgm:spPr/>
    </dgm:pt>
    <dgm:pt modelId="{54CA9A93-2528-44EA-B04C-D581D4D845DA}" type="pres">
      <dgm:prSet presAssocID="{5BFA4062-3C85-4E03-BDD5-5C5FD82A15A3}" presName="sibTrans" presStyleCnt="0"/>
      <dgm:spPr/>
    </dgm:pt>
    <dgm:pt modelId="{3849B2DB-BC35-494C-B264-3BDF6E87BF4E}" type="pres">
      <dgm:prSet presAssocID="{5DD72299-F8D9-46C6-879E-6E8EA09F5B63}" presName="compositeNode" presStyleCnt="0">
        <dgm:presLayoutVars>
          <dgm:bulletEnabled val="1"/>
        </dgm:presLayoutVars>
      </dgm:prSet>
      <dgm:spPr/>
    </dgm:pt>
    <dgm:pt modelId="{01EEB117-76E9-4F1D-B2FF-B6CCC2B795C9}" type="pres">
      <dgm:prSet presAssocID="{5DD72299-F8D9-46C6-879E-6E8EA09F5B63}" presName="bgRect" presStyleLbl="bgAccFollowNode1" presStyleIdx="2" presStyleCnt="5"/>
      <dgm:spPr/>
    </dgm:pt>
    <dgm:pt modelId="{49F136D6-D791-47E7-B365-A252E2AE1B7E}" type="pres">
      <dgm:prSet presAssocID="{5FE4C519-950C-4A23-A776-A796DC532659}" presName="sibTransNodeCircle" presStyleLbl="alignNode1" presStyleIdx="4" presStyleCnt="10">
        <dgm:presLayoutVars>
          <dgm:chMax val="0"/>
          <dgm:bulletEnabled/>
        </dgm:presLayoutVars>
      </dgm:prSet>
      <dgm:spPr/>
    </dgm:pt>
    <dgm:pt modelId="{4D9A81A6-640B-4BD7-9C4B-5760B520D407}" type="pres">
      <dgm:prSet presAssocID="{5DD72299-F8D9-46C6-879E-6E8EA09F5B63}" presName="bottomLine" presStyleLbl="alignNode1" presStyleIdx="5" presStyleCnt="10">
        <dgm:presLayoutVars/>
      </dgm:prSet>
      <dgm:spPr/>
    </dgm:pt>
    <dgm:pt modelId="{5218ADE2-2EED-4056-8A6F-BA59A08308BB}" type="pres">
      <dgm:prSet presAssocID="{5DD72299-F8D9-46C6-879E-6E8EA09F5B63}" presName="nodeText" presStyleLbl="bgAccFollowNode1" presStyleIdx="2" presStyleCnt="5">
        <dgm:presLayoutVars>
          <dgm:bulletEnabled val="1"/>
        </dgm:presLayoutVars>
      </dgm:prSet>
      <dgm:spPr/>
    </dgm:pt>
    <dgm:pt modelId="{B2772F99-90E8-4A30-920E-669DCB94FD29}" type="pres">
      <dgm:prSet presAssocID="{5FE4C519-950C-4A23-A776-A796DC532659}" presName="sibTrans" presStyleCnt="0"/>
      <dgm:spPr/>
    </dgm:pt>
    <dgm:pt modelId="{EB89D627-241C-45FD-AA69-77EF6DB49D4F}" type="pres">
      <dgm:prSet presAssocID="{34833DCA-B9AF-475A-96EB-2F87AAAF5506}" presName="compositeNode" presStyleCnt="0">
        <dgm:presLayoutVars>
          <dgm:bulletEnabled val="1"/>
        </dgm:presLayoutVars>
      </dgm:prSet>
      <dgm:spPr/>
    </dgm:pt>
    <dgm:pt modelId="{108F6BF0-AF27-4DCE-986D-5CA1C8D0CA51}" type="pres">
      <dgm:prSet presAssocID="{34833DCA-B9AF-475A-96EB-2F87AAAF5506}" presName="bgRect" presStyleLbl="bgAccFollowNode1" presStyleIdx="3" presStyleCnt="5"/>
      <dgm:spPr/>
    </dgm:pt>
    <dgm:pt modelId="{0F299E16-DCA8-4D44-8288-A0C70F2ECC22}" type="pres">
      <dgm:prSet presAssocID="{7EAF2B92-13DE-4253-B707-5CE77638DC18}" presName="sibTransNodeCircle" presStyleLbl="alignNode1" presStyleIdx="6" presStyleCnt="10">
        <dgm:presLayoutVars>
          <dgm:chMax val="0"/>
          <dgm:bulletEnabled/>
        </dgm:presLayoutVars>
      </dgm:prSet>
      <dgm:spPr/>
    </dgm:pt>
    <dgm:pt modelId="{42DE2890-43D0-4E82-A77A-DF6444258C1A}" type="pres">
      <dgm:prSet presAssocID="{34833DCA-B9AF-475A-96EB-2F87AAAF5506}" presName="bottomLine" presStyleLbl="alignNode1" presStyleIdx="7" presStyleCnt="10">
        <dgm:presLayoutVars/>
      </dgm:prSet>
      <dgm:spPr/>
    </dgm:pt>
    <dgm:pt modelId="{5C31348B-E2AD-4D61-9196-BBC1634853B6}" type="pres">
      <dgm:prSet presAssocID="{34833DCA-B9AF-475A-96EB-2F87AAAF5506}" presName="nodeText" presStyleLbl="bgAccFollowNode1" presStyleIdx="3" presStyleCnt="5">
        <dgm:presLayoutVars>
          <dgm:bulletEnabled val="1"/>
        </dgm:presLayoutVars>
      </dgm:prSet>
      <dgm:spPr/>
    </dgm:pt>
    <dgm:pt modelId="{8886827C-8C22-4210-84D8-F35B87C42084}" type="pres">
      <dgm:prSet presAssocID="{7EAF2B92-13DE-4253-B707-5CE77638DC18}" presName="sibTrans" presStyleCnt="0"/>
      <dgm:spPr/>
    </dgm:pt>
    <dgm:pt modelId="{0CBA07EE-B5BB-864A-9186-B4BBE4C4CE55}" type="pres">
      <dgm:prSet presAssocID="{42C6ABC6-59AC-40A8-BF2E-8477DDBCF9BE}" presName="compositeNode" presStyleCnt="0">
        <dgm:presLayoutVars>
          <dgm:bulletEnabled val="1"/>
        </dgm:presLayoutVars>
      </dgm:prSet>
      <dgm:spPr/>
    </dgm:pt>
    <dgm:pt modelId="{197FDFDC-873A-3D4C-B424-67A7F32E8F29}" type="pres">
      <dgm:prSet presAssocID="{42C6ABC6-59AC-40A8-BF2E-8477DDBCF9BE}" presName="bgRect" presStyleLbl="bgAccFollowNode1" presStyleIdx="4" presStyleCnt="5"/>
      <dgm:spPr/>
    </dgm:pt>
    <dgm:pt modelId="{A8DF45B5-E379-3541-AA94-2CD0913E6CAE}" type="pres">
      <dgm:prSet presAssocID="{FEF7C38D-376C-48EF-85B6-76B4E9A181D5}" presName="sibTransNodeCircle" presStyleLbl="alignNode1" presStyleIdx="8" presStyleCnt="10">
        <dgm:presLayoutVars>
          <dgm:chMax val="0"/>
          <dgm:bulletEnabled/>
        </dgm:presLayoutVars>
      </dgm:prSet>
      <dgm:spPr/>
    </dgm:pt>
    <dgm:pt modelId="{5F425A9A-A49A-4E48-B0F4-74531CEEDA57}" type="pres">
      <dgm:prSet presAssocID="{42C6ABC6-59AC-40A8-BF2E-8477DDBCF9BE}" presName="bottomLine" presStyleLbl="alignNode1" presStyleIdx="9" presStyleCnt="10">
        <dgm:presLayoutVars/>
      </dgm:prSet>
      <dgm:spPr/>
    </dgm:pt>
    <dgm:pt modelId="{EE1E0EFC-8323-0B46-9930-1D07976251BC}" type="pres">
      <dgm:prSet presAssocID="{42C6ABC6-59AC-40A8-BF2E-8477DDBCF9BE}" presName="nodeText" presStyleLbl="bgAccFollowNode1" presStyleIdx="4" presStyleCnt="5">
        <dgm:presLayoutVars>
          <dgm:bulletEnabled val="1"/>
        </dgm:presLayoutVars>
      </dgm:prSet>
      <dgm:spPr/>
    </dgm:pt>
  </dgm:ptLst>
  <dgm:cxnLst>
    <dgm:cxn modelId="{C0912C34-FECA-AB41-9581-9ACD3037CDD3}" type="presOf" srcId="{B6963407-A935-45C0-B0D1-2D63C520052F}" destId="{5170C60D-2C31-429F-8793-36692966D11D}" srcOrd="1" destOrd="0" presId="urn:microsoft.com/office/officeart/2016/7/layout/BasicLinearProcessNumbered"/>
    <dgm:cxn modelId="{9D6AA935-C925-EC40-9706-D7560EECB0A4}" type="presOf" srcId="{AA4972FA-CB9F-4562-96EE-A03405FA27FD}" destId="{053C5CAE-6FAE-DC4D-A0AD-082566BA36C2}" srcOrd="0" destOrd="0" presId="urn:microsoft.com/office/officeart/2016/7/layout/BasicLinearProcessNumbered"/>
    <dgm:cxn modelId="{0ED82A3E-E745-3D4B-8C64-0564AAC4D053}" type="presOf" srcId="{34833DCA-B9AF-475A-96EB-2F87AAAF5506}" destId="{5C31348B-E2AD-4D61-9196-BBC1634853B6}" srcOrd="1" destOrd="0" presId="urn:microsoft.com/office/officeart/2016/7/layout/BasicLinearProcessNumbered"/>
    <dgm:cxn modelId="{85E77B3F-9A5C-4042-9D78-99F5E765EFE7}" type="presOf" srcId="{FEF7C38D-376C-48EF-85B6-76B4E9A181D5}" destId="{A8DF45B5-E379-3541-AA94-2CD0913E6CAE}" srcOrd="0" destOrd="0" presId="urn:microsoft.com/office/officeart/2016/7/layout/BasicLinearProcessNumbered"/>
    <dgm:cxn modelId="{F7B7015E-4A75-1141-B165-E8CC2BC4482F}" type="presOf" srcId="{B6963407-A935-45C0-B0D1-2D63C520052F}" destId="{E5CEAE43-A195-46E8-8251-3ED6293FD6A4}" srcOrd="0" destOrd="0" presId="urn:microsoft.com/office/officeart/2016/7/layout/BasicLinearProcessNumbered"/>
    <dgm:cxn modelId="{8EDE5343-A5A7-0840-ACF7-D7F3A18284DD}" srcId="{AA4972FA-CB9F-4562-96EE-A03405FA27FD}" destId="{5DD72299-F8D9-46C6-879E-6E8EA09F5B63}" srcOrd="2" destOrd="0" parTransId="{8DD29FE7-4C04-4265-BEF1-9886E83D70CD}" sibTransId="{5FE4C519-950C-4A23-A776-A796DC532659}"/>
    <dgm:cxn modelId="{AEE3314B-83C8-0A4E-8AE0-47930917FFE2}" type="presOf" srcId="{3A530A5A-54E2-406F-9D6A-2449AD719F82}" destId="{1E7472EC-85BD-4AD6-A7D6-3E9780E6C829}" srcOrd="0" destOrd="0" presId="urn:microsoft.com/office/officeart/2016/7/layout/BasicLinearProcessNumbered"/>
    <dgm:cxn modelId="{93E04D7D-A7EA-9D45-81B5-6415472B7081}" type="presOf" srcId="{5FE4C519-950C-4A23-A776-A796DC532659}" destId="{49F136D6-D791-47E7-B365-A252E2AE1B7E}" srcOrd="0" destOrd="0" presId="urn:microsoft.com/office/officeart/2016/7/layout/BasicLinearProcessNumbered"/>
    <dgm:cxn modelId="{6CEE7B9A-F66E-DB45-8DE5-38B0E9C19422}" type="presOf" srcId="{34833DCA-B9AF-475A-96EB-2F87AAAF5506}" destId="{108F6BF0-AF27-4DCE-986D-5CA1C8D0CA51}" srcOrd="0" destOrd="0" presId="urn:microsoft.com/office/officeart/2016/7/layout/BasicLinearProcessNumbered"/>
    <dgm:cxn modelId="{038BA19C-9DA2-3145-A9FB-ABEEE891CE24}" type="presOf" srcId="{7EAF2B92-13DE-4253-B707-5CE77638DC18}" destId="{0F299E16-DCA8-4D44-8288-A0C70F2ECC22}" srcOrd="0" destOrd="0" presId="urn:microsoft.com/office/officeart/2016/7/layout/BasicLinearProcessNumbered"/>
    <dgm:cxn modelId="{D0D969A6-B42E-F946-8243-179ACDDF596F}" srcId="{AA4972FA-CB9F-4562-96EE-A03405FA27FD}" destId="{B6963407-A935-45C0-B0D1-2D63C520052F}" srcOrd="1" destOrd="0" parTransId="{7A11FD26-6E9D-4C43-95DE-2FF0EBB89400}" sibTransId="{5BFA4062-3C85-4E03-BDD5-5C5FD82A15A3}"/>
    <dgm:cxn modelId="{1A8509BC-221A-9443-B3F1-C2C7D53272D0}" srcId="{AA4972FA-CB9F-4562-96EE-A03405FA27FD}" destId="{34833DCA-B9AF-475A-96EB-2F87AAAF5506}" srcOrd="3" destOrd="0" parTransId="{7AD85246-BA66-47DE-9A2C-5C000BC43471}" sibTransId="{7EAF2B92-13DE-4253-B707-5CE77638DC18}"/>
    <dgm:cxn modelId="{6784E1BD-C201-D24A-B4BB-7A0180099685}" type="presOf" srcId="{5BFA4062-3C85-4E03-BDD5-5C5FD82A15A3}" destId="{AD30D7BE-6BE1-4A67-A87E-E1074C744A03}" srcOrd="0" destOrd="0" presId="urn:microsoft.com/office/officeart/2016/7/layout/BasicLinearProcessNumbered"/>
    <dgm:cxn modelId="{F2CDE4BD-0A55-1A4D-955B-6BD818F45734}" srcId="{AA4972FA-CB9F-4562-96EE-A03405FA27FD}" destId="{3A530A5A-54E2-406F-9D6A-2449AD719F82}" srcOrd="0" destOrd="0" parTransId="{8EE21EFF-3989-446D-95BC-B95C90339CFD}" sibTransId="{C57F6A54-0E4F-4654-8B4C-0FD500A92CD0}"/>
    <dgm:cxn modelId="{15E373C6-6468-1542-AA20-CBA672C07A73}" type="presOf" srcId="{5DD72299-F8D9-46C6-879E-6E8EA09F5B63}" destId="{5218ADE2-2EED-4056-8A6F-BA59A08308BB}" srcOrd="1" destOrd="0" presId="urn:microsoft.com/office/officeart/2016/7/layout/BasicLinearProcessNumbered"/>
    <dgm:cxn modelId="{93F1C3CC-69B6-FF47-897D-DD25BEE49973}" type="presOf" srcId="{C57F6A54-0E4F-4654-8B4C-0FD500A92CD0}" destId="{3832A869-E07B-406B-98C8-6E4DCF454BAC}" srcOrd="0" destOrd="0" presId="urn:microsoft.com/office/officeart/2016/7/layout/BasicLinearProcessNumbered"/>
    <dgm:cxn modelId="{EF5DDACF-55EF-4445-9409-09D1D6A4C490}" srcId="{AA4972FA-CB9F-4562-96EE-A03405FA27FD}" destId="{42C6ABC6-59AC-40A8-BF2E-8477DDBCF9BE}" srcOrd="4" destOrd="0" parTransId="{B928ACC8-3AF1-4942-A9FA-601013F07BEE}" sibTransId="{FEF7C38D-376C-48EF-85B6-76B4E9A181D5}"/>
    <dgm:cxn modelId="{4C7AD6D1-3A17-E543-80AC-F9661D0E06F2}" type="presOf" srcId="{5DD72299-F8D9-46C6-879E-6E8EA09F5B63}" destId="{01EEB117-76E9-4F1D-B2FF-B6CCC2B795C9}" srcOrd="0" destOrd="0" presId="urn:microsoft.com/office/officeart/2016/7/layout/BasicLinearProcessNumbered"/>
    <dgm:cxn modelId="{C2BBBEDA-D909-2444-A025-84B39897C645}" type="presOf" srcId="{3A530A5A-54E2-406F-9D6A-2449AD719F82}" destId="{3FEFD277-F888-48CE-AF08-BF90362EA249}" srcOrd="1" destOrd="0" presId="urn:microsoft.com/office/officeart/2016/7/layout/BasicLinearProcessNumbered"/>
    <dgm:cxn modelId="{3C319CE8-24D5-6140-8196-91877395423B}" type="presOf" srcId="{42C6ABC6-59AC-40A8-BF2E-8477DDBCF9BE}" destId="{197FDFDC-873A-3D4C-B424-67A7F32E8F29}" srcOrd="0" destOrd="0" presId="urn:microsoft.com/office/officeart/2016/7/layout/BasicLinearProcessNumbered"/>
    <dgm:cxn modelId="{7C1FD5F4-A151-6E48-8AB1-DE5C4CA41F74}" type="presOf" srcId="{42C6ABC6-59AC-40A8-BF2E-8477DDBCF9BE}" destId="{EE1E0EFC-8323-0B46-9930-1D07976251BC}" srcOrd="1" destOrd="0" presId="urn:microsoft.com/office/officeart/2016/7/layout/BasicLinearProcessNumbered"/>
    <dgm:cxn modelId="{922117A9-9B78-4049-9C9C-F31E5A33F6C1}" type="presParOf" srcId="{053C5CAE-6FAE-DC4D-A0AD-082566BA36C2}" destId="{FB8EF905-A9B4-4E7C-A67E-D3BE200EF6BD}" srcOrd="0" destOrd="0" presId="urn:microsoft.com/office/officeart/2016/7/layout/BasicLinearProcessNumbered"/>
    <dgm:cxn modelId="{DDA0C49A-DCED-484C-BC4B-418A5A54C96F}" type="presParOf" srcId="{FB8EF905-A9B4-4E7C-A67E-D3BE200EF6BD}" destId="{1E7472EC-85BD-4AD6-A7D6-3E9780E6C829}" srcOrd="0" destOrd="0" presId="urn:microsoft.com/office/officeart/2016/7/layout/BasicLinearProcessNumbered"/>
    <dgm:cxn modelId="{18502754-E4B9-E543-8B80-276978757C81}" type="presParOf" srcId="{FB8EF905-A9B4-4E7C-A67E-D3BE200EF6BD}" destId="{3832A869-E07B-406B-98C8-6E4DCF454BAC}" srcOrd="1" destOrd="0" presId="urn:microsoft.com/office/officeart/2016/7/layout/BasicLinearProcessNumbered"/>
    <dgm:cxn modelId="{68C9D7EB-0C74-C947-BAE3-73F2A2EBFB6C}" type="presParOf" srcId="{FB8EF905-A9B4-4E7C-A67E-D3BE200EF6BD}" destId="{FF47EB93-78B1-4D00-BCF8-1D24744CE561}" srcOrd="2" destOrd="0" presId="urn:microsoft.com/office/officeart/2016/7/layout/BasicLinearProcessNumbered"/>
    <dgm:cxn modelId="{CF8BE55F-8681-DF46-A5BF-8662FBC00541}" type="presParOf" srcId="{FB8EF905-A9B4-4E7C-A67E-D3BE200EF6BD}" destId="{3FEFD277-F888-48CE-AF08-BF90362EA249}" srcOrd="3" destOrd="0" presId="urn:microsoft.com/office/officeart/2016/7/layout/BasicLinearProcessNumbered"/>
    <dgm:cxn modelId="{51E68FAC-5327-6443-8ACC-49F5741EBA5E}" type="presParOf" srcId="{053C5CAE-6FAE-DC4D-A0AD-082566BA36C2}" destId="{08837140-1392-4311-815C-91127D118BC8}" srcOrd="1" destOrd="0" presId="urn:microsoft.com/office/officeart/2016/7/layout/BasicLinearProcessNumbered"/>
    <dgm:cxn modelId="{8CDF307B-BD35-0843-9F6B-E848003262EF}" type="presParOf" srcId="{053C5CAE-6FAE-DC4D-A0AD-082566BA36C2}" destId="{9837A6D5-A960-4927-A8CB-67F41F11E69A}" srcOrd="2" destOrd="0" presId="urn:microsoft.com/office/officeart/2016/7/layout/BasicLinearProcessNumbered"/>
    <dgm:cxn modelId="{B1334188-B9F3-584D-A115-7917EF8262D8}" type="presParOf" srcId="{9837A6D5-A960-4927-A8CB-67F41F11E69A}" destId="{E5CEAE43-A195-46E8-8251-3ED6293FD6A4}" srcOrd="0" destOrd="0" presId="urn:microsoft.com/office/officeart/2016/7/layout/BasicLinearProcessNumbered"/>
    <dgm:cxn modelId="{D02C3CD9-E77E-AF48-A9D5-A317C299C310}" type="presParOf" srcId="{9837A6D5-A960-4927-A8CB-67F41F11E69A}" destId="{AD30D7BE-6BE1-4A67-A87E-E1074C744A03}" srcOrd="1" destOrd="0" presId="urn:microsoft.com/office/officeart/2016/7/layout/BasicLinearProcessNumbered"/>
    <dgm:cxn modelId="{75667FE5-E07A-C64E-983B-4CB71C940D49}" type="presParOf" srcId="{9837A6D5-A960-4927-A8CB-67F41F11E69A}" destId="{9ECD2681-595B-4E2C-A8CD-E856A5F248DD}" srcOrd="2" destOrd="0" presId="urn:microsoft.com/office/officeart/2016/7/layout/BasicLinearProcessNumbered"/>
    <dgm:cxn modelId="{9FC48DC9-B124-124E-B652-09ABA7429DA6}" type="presParOf" srcId="{9837A6D5-A960-4927-A8CB-67F41F11E69A}" destId="{5170C60D-2C31-429F-8793-36692966D11D}" srcOrd="3" destOrd="0" presId="urn:microsoft.com/office/officeart/2016/7/layout/BasicLinearProcessNumbered"/>
    <dgm:cxn modelId="{F6113882-AEAA-CF4D-A5C6-4196D80960F8}" type="presParOf" srcId="{053C5CAE-6FAE-DC4D-A0AD-082566BA36C2}" destId="{54CA9A93-2528-44EA-B04C-D581D4D845DA}" srcOrd="3" destOrd="0" presId="urn:microsoft.com/office/officeart/2016/7/layout/BasicLinearProcessNumbered"/>
    <dgm:cxn modelId="{38F731C2-E98E-5B46-834A-D3DA7471FA1D}" type="presParOf" srcId="{053C5CAE-6FAE-DC4D-A0AD-082566BA36C2}" destId="{3849B2DB-BC35-494C-B264-3BDF6E87BF4E}" srcOrd="4" destOrd="0" presId="urn:microsoft.com/office/officeart/2016/7/layout/BasicLinearProcessNumbered"/>
    <dgm:cxn modelId="{7F49EB1F-E4DE-714F-BE78-697C0C7DFFB0}" type="presParOf" srcId="{3849B2DB-BC35-494C-B264-3BDF6E87BF4E}" destId="{01EEB117-76E9-4F1D-B2FF-B6CCC2B795C9}" srcOrd="0" destOrd="0" presId="urn:microsoft.com/office/officeart/2016/7/layout/BasicLinearProcessNumbered"/>
    <dgm:cxn modelId="{2F15B51D-0902-4248-96BF-508467D8AF1E}" type="presParOf" srcId="{3849B2DB-BC35-494C-B264-3BDF6E87BF4E}" destId="{49F136D6-D791-47E7-B365-A252E2AE1B7E}" srcOrd="1" destOrd="0" presId="urn:microsoft.com/office/officeart/2016/7/layout/BasicLinearProcessNumbered"/>
    <dgm:cxn modelId="{B0C5E17D-C401-5544-A131-42D9CB46A6A2}" type="presParOf" srcId="{3849B2DB-BC35-494C-B264-3BDF6E87BF4E}" destId="{4D9A81A6-640B-4BD7-9C4B-5760B520D407}" srcOrd="2" destOrd="0" presId="urn:microsoft.com/office/officeart/2016/7/layout/BasicLinearProcessNumbered"/>
    <dgm:cxn modelId="{910FEF49-9B52-8445-9EEC-E3839E925F06}" type="presParOf" srcId="{3849B2DB-BC35-494C-B264-3BDF6E87BF4E}" destId="{5218ADE2-2EED-4056-8A6F-BA59A08308BB}" srcOrd="3" destOrd="0" presId="urn:microsoft.com/office/officeart/2016/7/layout/BasicLinearProcessNumbered"/>
    <dgm:cxn modelId="{7A73A446-B202-064D-B8F6-880FC455E55C}" type="presParOf" srcId="{053C5CAE-6FAE-DC4D-A0AD-082566BA36C2}" destId="{B2772F99-90E8-4A30-920E-669DCB94FD29}" srcOrd="5" destOrd="0" presId="urn:microsoft.com/office/officeart/2016/7/layout/BasicLinearProcessNumbered"/>
    <dgm:cxn modelId="{65225D3A-28DC-5940-A028-E38CDA26B1BD}" type="presParOf" srcId="{053C5CAE-6FAE-DC4D-A0AD-082566BA36C2}" destId="{EB89D627-241C-45FD-AA69-77EF6DB49D4F}" srcOrd="6" destOrd="0" presId="urn:microsoft.com/office/officeart/2016/7/layout/BasicLinearProcessNumbered"/>
    <dgm:cxn modelId="{D659CD5A-F452-9A43-95D2-E26254C7688D}" type="presParOf" srcId="{EB89D627-241C-45FD-AA69-77EF6DB49D4F}" destId="{108F6BF0-AF27-4DCE-986D-5CA1C8D0CA51}" srcOrd="0" destOrd="0" presId="urn:microsoft.com/office/officeart/2016/7/layout/BasicLinearProcessNumbered"/>
    <dgm:cxn modelId="{39FC7913-147E-FD44-A716-2AE4F33A5055}" type="presParOf" srcId="{EB89D627-241C-45FD-AA69-77EF6DB49D4F}" destId="{0F299E16-DCA8-4D44-8288-A0C70F2ECC22}" srcOrd="1" destOrd="0" presId="urn:microsoft.com/office/officeart/2016/7/layout/BasicLinearProcessNumbered"/>
    <dgm:cxn modelId="{F3964B4E-0AD8-E140-AA49-FCAD910B8D67}" type="presParOf" srcId="{EB89D627-241C-45FD-AA69-77EF6DB49D4F}" destId="{42DE2890-43D0-4E82-A77A-DF6444258C1A}" srcOrd="2" destOrd="0" presId="urn:microsoft.com/office/officeart/2016/7/layout/BasicLinearProcessNumbered"/>
    <dgm:cxn modelId="{6B96475A-0D33-8F45-9686-6A61F75234CB}" type="presParOf" srcId="{EB89D627-241C-45FD-AA69-77EF6DB49D4F}" destId="{5C31348B-E2AD-4D61-9196-BBC1634853B6}" srcOrd="3" destOrd="0" presId="urn:microsoft.com/office/officeart/2016/7/layout/BasicLinearProcessNumbered"/>
    <dgm:cxn modelId="{A1BA40DE-CA8D-5049-BBD8-56EA58638814}" type="presParOf" srcId="{053C5CAE-6FAE-DC4D-A0AD-082566BA36C2}" destId="{8886827C-8C22-4210-84D8-F35B87C42084}" srcOrd="7" destOrd="0" presId="urn:microsoft.com/office/officeart/2016/7/layout/BasicLinearProcessNumbered"/>
    <dgm:cxn modelId="{09DE60D6-94CC-5445-9F93-DB663577FABC}" type="presParOf" srcId="{053C5CAE-6FAE-DC4D-A0AD-082566BA36C2}" destId="{0CBA07EE-B5BB-864A-9186-B4BBE4C4CE55}" srcOrd="8" destOrd="0" presId="urn:microsoft.com/office/officeart/2016/7/layout/BasicLinearProcessNumbered"/>
    <dgm:cxn modelId="{88B4764F-83B4-A047-9B1A-C790A529262D}" type="presParOf" srcId="{0CBA07EE-B5BB-864A-9186-B4BBE4C4CE55}" destId="{197FDFDC-873A-3D4C-B424-67A7F32E8F29}" srcOrd="0" destOrd="0" presId="urn:microsoft.com/office/officeart/2016/7/layout/BasicLinearProcessNumbered"/>
    <dgm:cxn modelId="{5E382FD5-D0C9-104B-B8D7-776CF1CEA49E}" type="presParOf" srcId="{0CBA07EE-B5BB-864A-9186-B4BBE4C4CE55}" destId="{A8DF45B5-E379-3541-AA94-2CD0913E6CAE}" srcOrd="1" destOrd="0" presId="urn:microsoft.com/office/officeart/2016/7/layout/BasicLinearProcessNumbered"/>
    <dgm:cxn modelId="{A1B75B19-4C61-494F-9FFE-0F80FC304034}" type="presParOf" srcId="{0CBA07EE-B5BB-864A-9186-B4BBE4C4CE55}" destId="{5F425A9A-A49A-4E48-B0F4-74531CEEDA57}" srcOrd="2" destOrd="0" presId="urn:microsoft.com/office/officeart/2016/7/layout/BasicLinearProcessNumbered"/>
    <dgm:cxn modelId="{C648B33D-9C4E-C440-889E-29C728F5571A}" type="presParOf" srcId="{0CBA07EE-B5BB-864A-9186-B4BBE4C4CE55}" destId="{EE1E0EFC-8323-0B46-9930-1D07976251BC}" srcOrd="3" destOrd="0" presId="urn:microsoft.com/office/officeart/2016/7/layout/BasicLinearProcessNumbered"/>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4972FA-CB9F-4562-96EE-A03405FA27FD}" type="doc">
      <dgm:prSet loTypeId="urn:microsoft.com/office/officeart/2016/7/layout/BasicLinearProcessNumbered" loCatId="process" qsTypeId="urn:microsoft.com/office/officeart/2005/8/quickstyle/simple2" qsCatId="simple" csTypeId="urn:microsoft.com/office/officeart/2005/8/colors/accent2_2" csCatId="accent2" phldr="1"/>
      <dgm:spPr/>
      <dgm:t>
        <a:bodyPr/>
        <a:lstStyle/>
        <a:p>
          <a:endParaRPr lang="en-US"/>
        </a:p>
      </dgm:t>
    </dgm:pt>
    <dgm:pt modelId="{3A530A5A-54E2-406F-9D6A-2449AD719F82}">
      <dgm:prSet/>
      <dgm:spPr/>
      <dgm:t>
        <a:bodyPr/>
        <a:lstStyle/>
        <a:p>
          <a:r>
            <a:rPr lang="en-US"/>
            <a:t>Develop a food dispensing system that operates on a timer.</a:t>
          </a:r>
        </a:p>
      </dgm:t>
    </dgm:pt>
    <dgm:pt modelId="{8EE21EFF-3989-446D-95BC-B95C90339CFD}" type="parTrans" cxnId="{99D88A62-9F62-4925-AA47-7B5E0A4A9C40}">
      <dgm:prSet/>
      <dgm:spPr/>
      <dgm:t>
        <a:bodyPr/>
        <a:lstStyle/>
        <a:p>
          <a:endParaRPr lang="en-US"/>
        </a:p>
      </dgm:t>
    </dgm:pt>
    <dgm:pt modelId="{C57F6A54-0E4F-4654-8B4C-0FD500A92CD0}" type="sibTrans" cxnId="{99D88A62-9F62-4925-AA47-7B5E0A4A9C40}">
      <dgm:prSet phldrT="1" phldr="0"/>
      <dgm:spPr/>
      <dgm:t>
        <a:bodyPr/>
        <a:lstStyle/>
        <a:p>
          <a:r>
            <a:rPr lang="en-US"/>
            <a:t>1</a:t>
          </a:r>
        </a:p>
      </dgm:t>
    </dgm:pt>
    <dgm:pt modelId="{F281DC80-4D14-4F14-BB1A-C982CD6B24F0}">
      <dgm:prSet/>
      <dgm:spPr/>
      <dgm:t>
        <a:bodyPr/>
        <a:lstStyle/>
        <a:p>
          <a:r>
            <a:rPr lang="en-US"/>
            <a:t>Incorporate a camera to detect a dog’s posture.</a:t>
          </a:r>
        </a:p>
      </dgm:t>
    </dgm:pt>
    <dgm:pt modelId="{6AE20DB5-3AFA-4D6C-A8AC-1D7698F714BC}" type="parTrans" cxnId="{FF7D987E-4BE8-4E7F-B31F-3E1838540D77}">
      <dgm:prSet/>
      <dgm:spPr/>
      <dgm:t>
        <a:bodyPr/>
        <a:lstStyle/>
        <a:p>
          <a:endParaRPr lang="en-US"/>
        </a:p>
      </dgm:t>
    </dgm:pt>
    <dgm:pt modelId="{05024667-1A96-4C6A-9392-16E6865C14F1}" type="sibTrans" cxnId="{FF7D987E-4BE8-4E7F-B31F-3E1838540D77}">
      <dgm:prSet phldrT="2" phldr="0"/>
      <dgm:spPr/>
      <dgm:t>
        <a:bodyPr/>
        <a:lstStyle/>
        <a:p>
          <a:r>
            <a:rPr lang="en-US"/>
            <a:t>2</a:t>
          </a:r>
        </a:p>
      </dgm:t>
    </dgm:pt>
    <dgm:pt modelId="{C75436C1-EF9C-4DD0-8CE7-1F713FDF8100}">
      <dgm:prSet/>
      <dgm:spPr/>
      <dgm:t>
        <a:bodyPr/>
        <a:lstStyle/>
        <a:p>
          <a:r>
            <a:rPr lang="en-US"/>
            <a:t>Design a mobile app for scheduling feeding times, adjusts portion sizes, logs feeding history.</a:t>
          </a:r>
        </a:p>
      </dgm:t>
    </dgm:pt>
    <dgm:pt modelId="{B7270A82-F7B0-4801-9A98-1C777C7103A1}" type="parTrans" cxnId="{3B383A05-3FC9-48D8-B983-BD0176A1C34C}">
      <dgm:prSet/>
      <dgm:spPr/>
      <dgm:t>
        <a:bodyPr/>
        <a:lstStyle/>
        <a:p>
          <a:endParaRPr lang="en-US"/>
        </a:p>
      </dgm:t>
    </dgm:pt>
    <dgm:pt modelId="{9368C3C0-1FFA-4008-85CA-FD240F061CAB}" type="sibTrans" cxnId="{3B383A05-3FC9-48D8-B983-BD0176A1C34C}">
      <dgm:prSet phldrT="3" phldr="0"/>
      <dgm:spPr/>
      <dgm:t>
        <a:bodyPr/>
        <a:lstStyle/>
        <a:p>
          <a:r>
            <a:rPr lang="en-US"/>
            <a:t>3</a:t>
          </a:r>
        </a:p>
      </dgm:t>
    </dgm:pt>
    <dgm:pt modelId="{3B02C9F5-1785-49DA-A8AF-D9594DF85B24}">
      <dgm:prSet/>
      <dgm:spPr/>
      <dgm:t>
        <a:bodyPr/>
        <a:lstStyle/>
        <a:p>
          <a:r>
            <a:rPr lang="en-US"/>
            <a:t>Include sensors to check food supply level and how far a dog is from the system.</a:t>
          </a:r>
        </a:p>
      </dgm:t>
    </dgm:pt>
    <dgm:pt modelId="{BE78790C-15B7-4582-8EC1-31F0C948B453}" type="parTrans" cxnId="{4B6C2F74-50EC-4CEE-813B-481F5573AA42}">
      <dgm:prSet/>
      <dgm:spPr/>
      <dgm:t>
        <a:bodyPr/>
        <a:lstStyle/>
        <a:p>
          <a:endParaRPr lang="en-US"/>
        </a:p>
      </dgm:t>
    </dgm:pt>
    <dgm:pt modelId="{C8F763E8-CC91-4C95-B37C-785F263CE348}" type="sibTrans" cxnId="{4B6C2F74-50EC-4CEE-813B-481F5573AA42}">
      <dgm:prSet phldrT="4" phldr="0"/>
      <dgm:spPr/>
      <dgm:t>
        <a:bodyPr/>
        <a:lstStyle/>
        <a:p>
          <a:r>
            <a:rPr lang="en-US"/>
            <a:t>4</a:t>
          </a:r>
        </a:p>
      </dgm:t>
    </dgm:pt>
    <dgm:pt modelId="{B12F2EE1-114B-4111-8A8D-803411C70346}">
      <dgm:prSet/>
      <dgm:spPr/>
      <dgm:t>
        <a:bodyPr/>
        <a:lstStyle/>
        <a:p>
          <a:r>
            <a:rPr lang="en-US"/>
            <a:t>Include a speaker on the system and add the feature on the app.</a:t>
          </a:r>
        </a:p>
      </dgm:t>
    </dgm:pt>
    <dgm:pt modelId="{EF94F5AB-DA54-47BA-BBBF-8450BAD08E99}" type="parTrans" cxnId="{7F41A1FC-1B6A-417B-A002-E93BC7C76D50}">
      <dgm:prSet/>
      <dgm:spPr/>
      <dgm:t>
        <a:bodyPr/>
        <a:lstStyle/>
        <a:p>
          <a:endParaRPr lang="en-US"/>
        </a:p>
      </dgm:t>
    </dgm:pt>
    <dgm:pt modelId="{C399C2E5-C5B8-490D-9AA8-B697B10B6EE6}" type="sibTrans" cxnId="{7F41A1FC-1B6A-417B-A002-E93BC7C76D50}">
      <dgm:prSet phldrT="5" phldr="0"/>
      <dgm:spPr/>
      <dgm:t>
        <a:bodyPr/>
        <a:lstStyle/>
        <a:p>
          <a:r>
            <a:rPr lang="en-US"/>
            <a:t>5</a:t>
          </a:r>
        </a:p>
      </dgm:t>
    </dgm:pt>
    <dgm:pt modelId="{053C5CAE-6FAE-DC4D-A0AD-082566BA36C2}" type="pres">
      <dgm:prSet presAssocID="{AA4972FA-CB9F-4562-96EE-A03405FA27FD}" presName="Name0" presStyleCnt="0">
        <dgm:presLayoutVars>
          <dgm:animLvl val="lvl"/>
          <dgm:resizeHandles val="exact"/>
        </dgm:presLayoutVars>
      </dgm:prSet>
      <dgm:spPr/>
    </dgm:pt>
    <dgm:pt modelId="{FB8EF905-A9B4-4E7C-A67E-D3BE200EF6BD}" type="pres">
      <dgm:prSet presAssocID="{3A530A5A-54E2-406F-9D6A-2449AD719F82}" presName="compositeNode" presStyleCnt="0">
        <dgm:presLayoutVars>
          <dgm:bulletEnabled val="1"/>
        </dgm:presLayoutVars>
      </dgm:prSet>
      <dgm:spPr/>
    </dgm:pt>
    <dgm:pt modelId="{1E7472EC-85BD-4AD6-A7D6-3E9780E6C829}" type="pres">
      <dgm:prSet presAssocID="{3A530A5A-54E2-406F-9D6A-2449AD719F82}" presName="bgRect" presStyleLbl="bgAccFollowNode1" presStyleIdx="0" presStyleCnt="5"/>
      <dgm:spPr/>
    </dgm:pt>
    <dgm:pt modelId="{3832A869-E07B-406B-98C8-6E4DCF454BAC}" type="pres">
      <dgm:prSet presAssocID="{C57F6A54-0E4F-4654-8B4C-0FD500A92CD0}" presName="sibTransNodeCircle" presStyleLbl="alignNode1" presStyleIdx="0" presStyleCnt="10">
        <dgm:presLayoutVars>
          <dgm:chMax val="0"/>
          <dgm:bulletEnabled/>
        </dgm:presLayoutVars>
      </dgm:prSet>
      <dgm:spPr/>
    </dgm:pt>
    <dgm:pt modelId="{FF47EB93-78B1-4D00-BCF8-1D24744CE561}" type="pres">
      <dgm:prSet presAssocID="{3A530A5A-54E2-406F-9D6A-2449AD719F82}" presName="bottomLine" presStyleLbl="alignNode1" presStyleIdx="1" presStyleCnt="10">
        <dgm:presLayoutVars/>
      </dgm:prSet>
      <dgm:spPr/>
    </dgm:pt>
    <dgm:pt modelId="{3FEFD277-F888-48CE-AF08-BF90362EA249}" type="pres">
      <dgm:prSet presAssocID="{3A530A5A-54E2-406F-9D6A-2449AD719F82}" presName="nodeText" presStyleLbl="bgAccFollowNode1" presStyleIdx="0" presStyleCnt="5">
        <dgm:presLayoutVars>
          <dgm:bulletEnabled val="1"/>
        </dgm:presLayoutVars>
      </dgm:prSet>
      <dgm:spPr/>
    </dgm:pt>
    <dgm:pt modelId="{08837140-1392-4311-815C-91127D118BC8}" type="pres">
      <dgm:prSet presAssocID="{C57F6A54-0E4F-4654-8B4C-0FD500A92CD0}" presName="sibTrans" presStyleCnt="0"/>
      <dgm:spPr/>
    </dgm:pt>
    <dgm:pt modelId="{F70D7BB0-7BDA-4A92-9F94-565768066141}" type="pres">
      <dgm:prSet presAssocID="{F281DC80-4D14-4F14-BB1A-C982CD6B24F0}" presName="compositeNode" presStyleCnt="0">
        <dgm:presLayoutVars>
          <dgm:bulletEnabled val="1"/>
        </dgm:presLayoutVars>
      </dgm:prSet>
      <dgm:spPr/>
    </dgm:pt>
    <dgm:pt modelId="{503D4659-06F5-4198-ACEE-460A1A323275}" type="pres">
      <dgm:prSet presAssocID="{F281DC80-4D14-4F14-BB1A-C982CD6B24F0}" presName="bgRect" presStyleLbl="bgAccFollowNode1" presStyleIdx="1" presStyleCnt="5"/>
      <dgm:spPr/>
    </dgm:pt>
    <dgm:pt modelId="{0CA95D90-7E96-44A7-9E55-18DECDE55035}" type="pres">
      <dgm:prSet presAssocID="{05024667-1A96-4C6A-9392-16E6865C14F1}" presName="sibTransNodeCircle" presStyleLbl="alignNode1" presStyleIdx="2" presStyleCnt="10">
        <dgm:presLayoutVars>
          <dgm:chMax val="0"/>
          <dgm:bulletEnabled/>
        </dgm:presLayoutVars>
      </dgm:prSet>
      <dgm:spPr/>
    </dgm:pt>
    <dgm:pt modelId="{69BC0D3A-51B7-40E1-B9F4-F6CDD683F9F4}" type="pres">
      <dgm:prSet presAssocID="{F281DC80-4D14-4F14-BB1A-C982CD6B24F0}" presName="bottomLine" presStyleLbl="alignNode1" presStyleIdx="3" presStyleCnt="10">
        <dgm:presLayoutVars/>
      </dgm:prSet>
      <dgm:spPr/>
    </dgm:pt>
    <dgm:pt modelId="{C2CC99A5-ECF7-48C0-8A8B-EA4A8BF40939}" type="pres">
      <dgm:prSet presAssocID="{F281DC80-4D14-4F14-BB1A-C982CD6B24F0}" presName="nodeText" presStyleLbl="bgAccFollowNode1" presStyleIdx="1" presStyleCnt="5">
        <dgm:presLayoutVars>
          <dgm:bulletEnabled val="1"/>
        </dgm:presLayoutVars>
      </dgm:prSet>
      <dgm:spPr/>
    </dgm:pt>
    <dgm:pt modelId="{C6C74E41-745A-403C-90D7-FFE1FF31B5D1}" type="pres">
      <dgm:prSet presAssocID="{05024667-1A96-4C6A-9392-16E6865C14F1}" presName="sibTrans" presStyleCnt="0"/>
      <dgm:spPr/>
    </dgm:pt>
    <dgm:pt modelId="{064D9769-820B-4CD3-822B-A7323299020D}" type="pres">
      <dgm:prSet presAssocID="{C75436C1-EF9C-4DD0-8CE7-1F713FDF8100}" presName="compositeNode" presStyleCnt="0">
        <dgm:presLayoutVars>
          <dgm:bulletEnabled val="1"/>
        </dgm:presLayoutVars>
      </dgm:prSet>
      <dgm:spPr/>
    </dgm:pt>
    <dgm:pt modelId="{6C3EB866-47E4-4668-BAD9-87D3D0E1AAD0}" type="pres">
      <dgm:prSet presAssocID="{C75436C1-EF9C-4DD0-8CE7-1F713FDF8100}" presName="bgRect" presStyleLbl="bgAccFollowNode1" presStyleIdx="2" presStyleCnt="5"/>
      <dgm:spPr/>
    </dgm:pt>
    <dgm:pt modelId="{1112E7E0-935A-4F1F-915C-082BC4C0DD65}" type="pres">
      <dgm:prSet presAssocID="{9368C3C0-1FFA-4008-85CA-FD240F061CAB}" presName="sibTransNodeCircle" presStyleLbl="alignNode1" presStyleIdx="4" presStyleCnt="10">
        <dgm:presLayoutVars>
          <dgm:chMax val="0"/>
          <dgm:bulletEnabled/>
        </dgm:presLayoutVars>
      </dgm:prSet>
      <dgm:spPr/>
    </dgm:pt>
    <dgm:pt modelId="{BC5C28DD-802E-4001-87CE-8AB181AC8005}" type="pres">
      <dgm:prSet presAssocID="{C75436C1-EF9C-4DD0-8CE7-1F713FDF8100}" presName="bottomLine" presStyleLbl="alignNode1" presStyleIdx="5" presStyleCnt="10">
        <dgm:presLayoutVars/>
      </dgm:prSet>
      <dgm:spPr/>
    </dgm:pt>
    <dgm:pt modelId="{F83A9505-0214-4172-999F-071CD244D758}" type="pres">
      <dgm:prSet presAssocID="{C75436C1-EF9C-4DD0-8CE7-1F713FDF8100}" presName="nodeText" presStyleLbl="bgAccFollowNode1" presStyleIdx="2" presStyleCnt="5">
        <dgm:presLayoutVars>
          <dgm:bulletEnabled val="1"/>
        </dgm:presLayoutVars>
      </dgm:prSet>
      <dgm:spPr/>
    </dgm:pt>
    <dgm:pt modelId="{D52E6DA6-B5BA-4524-9DE2-A291BE460702}" type="pres">
      <dgm:prSet presAssocID="{9368C3C0-1FFA-4008-85CA-FD240F061CAB}" presName="sibTrans" presStyleCnt="0"/>
      <dgm:spPr/>
    </dgm:pt>
    <dgm:pt modelId="{38B9AF02-AC36-419F-9305-A89EECBCBB1F}" type="pres">
      <dgm:prSet presAssocID="{3B02C9F5-1785-49DA-A8AF-D9594DF85B24}" presName="compositeNode" presStyleCnt="0">
        <dgm:presLayoutVars>
          <dgm:bulletEnabled val="1"/>
        </dgm:presLayoutVars>
      </dgm:prSet>
      <dgm:spPr/>
    </dgm:pt>
    <dgm:pt modelId="{4FA63AB8-1725-4C84-9E2A-F287BCE2739C}" type="pres">
      <dgm:prSet presAssocID="{3B02C9F5-1785-49DA-A8AF-D9594DF85B24}" presName="bgRect" presStyleLbl="bgAccFollowNode1" presStyleIdx="3" presStyleCnt="5"/>
      <dgm:spPr/>
    </dgm:pt>
    <dgm:pt modelId="{87578F91-1B98-4EAB-9C41-6B7471D779B9}" type="pres">
      <dgm:prSet presAssocID="{C8F763E8-CC91-4C95-B37C-785F263CE348}" presName="sibTransNodeCircle" presStyleLbl="alignNode1" presStyleIdx="6" presStyleCnt="10">
        <dgm:presLayoutVars>
          <dgm:chMax val="0"/>
          <dgm:bulletEnabled/>
        </dgm:presLayoutVars>
      </dgm:prSet>
      <dgm:spPr/>
    </dgm:pt>
    <dgm:pt modelId="{9E5BA98D-AC05-40A6-9A0E-C5730467B322}" type="pres">
      <dgm:prSet presAssocID="{3B02C9F5-1785-49DA-A8AF-D9594DF85B24}" presName="bottomLine" presStyleLbl="alignNode1" presStyleIdx="7" presStyleCnt="10">
        <dgm:presLayoutVars/>
      </dgm:prSet>
      <dgm:spPr/>
    </dgm:pt>
    <dgm:pt modelId="{8A955FA5-F697-4501-941C-A88FE1F0DD93}" type="pres">
      <dgm:prSet presAssocID="{3B02C9F5-1785-49DA-A8AF-D9594DF85B24}" presName="nodeText" presStyleLbl="bgAccFollowNode1" presStyleIdx="3" presStyleCnt="5">
        <dgm:presLayoutVars>
          <dgm:bulletEnabled val="1"/>
        </dgm:presLayoutVars>
      </dgm:prSet>
      <dgm:spPr/>
    </dgm:pt>
    <dgm:pt modelId="{36327674-55C3-423B-8CA4-4316A2524AE1}" type="pres">
      <dgm:prSet presAssocID="{C8F763E8-CC91-4C95-B37C-785F263CE348}" presName="sibTrans" presStyleCnt="0"/>
      <dgm:spPr/>
    </dgm:pt>
    <dgm:pt modelId="{0F176694-53EA-4795-9FB7-97F6A84F8A3F}" type="pres">
      <dgm:prSet presAssocID="{B12F2EE1-114B-4111-8A8D-803411C70346}" presName="compositeNode" presStyleCnt="0">
        <dgm:presLayoutVars>
          <dgm:bulletEnabled val="1"/>
        </dgm:presLayoutVars>
      </dgm:prSet>
      <dgm:spPr/>
    </dgm:pt>
    <dgm:pt modelId="{0D586614-C0AE-493B-B5AD-A429BB69986D}" type="pres">
      <dgm:prSet presAssocID="{B12F2EE1-114B-4111-8A8D-803411C70346}" presName="bgRect" presStyleLbl="bgAccFollowNode1" presStyleIdx="4" presStyleCnt="5"/>
      <dgm:spPr/>
    </dgm:pt>
    <dgm:pt modelId="{3C474050-274F-4631-A964-CB65B8FE420B}" type="pres">
      <dgm:prSet presAssocID="{C399C2E5-C5B8-490D-9AA8-B697B10B6EE6}" presName="sibTransNodeCircle" presStyleLbl="alignNode1" presStyleIdx="8" presStyleCnt="10">
        <dgm:presLayoutVars>
          <dgm:chMax val="0"/>
          <dgm:bulletEnabled/>
        </dgm:presLayoutVars>
      </dgm:prSet>
      <dgm:spPr/>
    </dgm:pt>
    <dgm:pt modelId="{3A8DB33F-2443-41F6-8852-3639FFD3E0E6}" type="pres">
      <dgm:prSet presAssocID="{B12F2EE1-114B-4111-8A8D-803411C70346}" presName="bottomLine" presStyleLbl="alignNode1" presStyleIdx="9" presStyleCnt="10">
        <dgm:presLayoutVars/>
      </dgm:prSet>
      <dgm:spPr/>
    </dgm:pt>
    <dgm:pt modelId="{8692EDE0-813E-4C04-BA7B-6A67DB1D76E9}" type="pres">
      <dgm:prSet presAssocID="{B12F2EE1-114B-4111-8A8D-803411C70346}" presName="nodeText" presStyleLbl="bgAccFollowNode1" presStyleIdx="4" presStyleCnt="5">
        <dgm:presLayoutVars>
          <dgm:bulletEnabled val="1"/>
        </dgm:presLayoutVars>
      </dgm:prSet>
      <dgm:spPr/>
    </dgm:pt>
  </dgm:ptLst>
  <dgm:cxnLst>
    <dgm:cxn modelId="{3B383A05-3FC9-48D8-B983-BD0176A1C34C}" srcId="{AA4972FA-CB9F-4562-96EE-A03405FA27FD}" destId="{C75436C1-EF9C-4DD0-8CE7-1F713FDF8100}" srcOrd="2" destOrd="0" parTransId="{B7270A82-F7B0-4801-9A98-1C777C7103A1}" sibTransId="{9368C3C0-1FFA-4008-85CA-FD240F061CAB}"/>
    <dgm:cxn modelId="{CB7C9807-9ACC-4767-89FA-803E484A8B2E}" type="presOf" srcId="{C8F763E8-CC91-4C95-B37C-785F263CE348}" destId="{87578F91-1B98-4EAB-9C41-6B7471D779B9}" srcOrd="0" destOrd="0" presId="urn:microsoft.com/office/officeart/2016/7/layout/BasicLinearProcessNumbered"/>
    <dgm:cxn modelId="{590AAC2C-4962-4A35-B855-B6B9508E854D}" type="presOf" srcId="{B12F2EE1-114B-4111-8A8D-803411C70346}" destId="{0D586614-C0AE-493B-B5AD-A429BB69986D}" srcOrd="0" destOrd="0" presId="urn:microsoft.com/office/officeart/2016/7/layout/BasicLinearProcessNumbered"/>
    <dgm:cxn modelId="{1D563234-E6B9-45D5-BB51-1BD161BA18C3}" type="presOf" srcId="{3A530A5A-54E2-406F-9D6A-2449AD719F82}" destId="{3FEFD277-F888-48CE-AF08-BF90362EA249}" srcOrd="1" destOrd="0" presId="urn:microsoft.com/office/officeart/2016/7/layout/BasicLinearProcessNumbered"/>
    <dgm:cxn modelId="{9D6AA935-C925-EC40-9706-D7560EECB0A4}" type="presOf" srcId="{AA4972FA-CB9F-4562-96EE-A03405FA27FD}" destId="{053C5CAE-6FAE-DC4D-A0AD-082566BA36C2}" srcOrd="0" destOrd="0" presId="urn:microsoft.com/office/officeart/2016/7/layout/BasicLinearProcessNumbered"/>
    <dgm:cxn modelId="{AFFDE335-8EC4-4072-B370-C47A708491BD}" type="presOf" srcId="{F281DC80-4D14-4F14-BB1A-C982CD6B24F0}" destId="{503D4659-06F5-4198-ACEE-460A1A323275}" srcOrd="0" destOrd="0" presId="urn:microsoft.com/office/officeart/2016/7/layout/BasicLinearProcessNumbered"/>
    <dgm:cxn modelId="{DF3E9E3C-0699-45BC-81D4-E9B5A1E41E4F}" type="presOf" srcId="{C75436C1-EF9C-4DD0-8CE7-1F713FDF8100}" destId="{F83A9505-0214-4172-999F-071CD244D758}" srcOrd="1" destOrd="0" presId="urn:microsoft.com/office/officeart/2016/7/layout/BasicLinearProcessNumbered"/>
    <dgm:cxn modelId="{5F7BEA5E-796B-4066-B0C4-77063E6EF146}" type="presOf" srcId="{3B02C9F5-1785-49DA-A8AF-D9594DF85B24}" destId="{8A955FA5-F697-4501-941C-A88FE1F0DD93}" srcOrd="1" destOrd="0" presId="urn:microsoft.com/office/officeart/2016/7/layout/BasicLinearProcessNumbered"/>
    <dgm:cxn modelId="{99D88A62-9F62-4925-AA47-7B5E0A4A9C40}" srcId="{AA4972FA-CB9F-4562-96EE-A03405FA27FD}" destId="{3A530A5A-54E2-406F-9D6A-2449AD719F82}" srcOrd="0" destOrd="0" parTransId="{8EE21EFF-3989-446D-95BC-B95C90339CFD}" sibTransId="{C57F6A54-0E4F-4654-8B4C-0FD500A92CD0}"/>
    <dgm:cxn modelId="{80E8DB6E-6CF8-429C-B1CC-464CA6612C14}" type="presOf" srcId="{C75436C1-EF9C-4DD0-8CE7-1F713FDF8100}" destId="{6C3EB866-47E4-4668-BAD9-87D3D0E1AAD0}" srcOrd="0" destOrd="0" presId="urn:microsoft.com/office/officeart/2016/7/layout/BasicLinearProcessNumbered"/>
    <dgm:cxn modelId="{1EBC286F-09C8-4183-B9FA-0C8D196B0378}" type="presOf" srcId="{05024667-1A96-4C6A-9392-16E6865C14F1}" destId="{0CA95D90-7E96-44A7-9E55-18DECDE55035}" srcOrd="0" destOrd="0" presId="urn:microsoft.com/office/officeart/2016/7/layout/BasicLinearProcessNumbered"/>
    <dgm:cxn modelId="{4B6C2F74-50EC-4CEE-813B-481F5573AA42}" srcId="{AA4972FA-CB9F-4562-96EE-A03405FA27FD}" destId="{3B02C9F5-1785-49DA-A8AF-D9594DF85B24}" srcOrd="3" destOrd="0" parTransId="{BE78790C-15B7-4582-8EC1-31F0C948B453}" sibTransId="{C8F763E8-CC91-4C95-B37C-785F263CE348}"/>
    <dgm:cxn modelId="{5642E856-E3F7-454C-BD00-4E15B8373CB0}" type="presOf" srcId="{9368C3C0-1FFA-4008-85CA-FD240F061CAB}" destId="{1112E7E0-935A-4F1F-915C-082BC4C0DD65}" srcOrd="0" destOrd="0" presId="urn:microsoft.com/office/officeart/2016/7/layout/BasicLinearProcessNumbered"/>
    <dgm:cxn modelId="{FBC4BE77-CDC3-440E-B945-245CF95DED17}" type="presOf" srcId="{F281DC80-4D14-4F14-BB1A-C982CD6B24F0}" destId="{C2CC99A5-ECF7-48C0-8A8B-EA4A8BF40939}" srcOrd="1" destOrd="0" presId="urn:microsoft.com/office/officeart/2016/7/layout/BasicLinearProcessNumbered"/>
    <dgm:cxn modelId="{851F5079-08FA-47FB-803A-D5C089BAB6E6}" type="presOf" srcId="{B12F2EE1-114B-4111-8A8D-803411C70346}" destId="{8692EDE0-813E-4C04-BA7B-6A67DB1D76E9}" srcOrd="1" destOrd="0" presId="urn:microsoft.com/office/officeart/2016/7/layout/BasicLinearProcessNumbered"/>
    <dgm:cxn modelId="{FF7D987E-4BE8-4E7F-B31F-3E1838540D77}" srcId="{AA4972FA-CB9F-4562-96EE-A03405FA27FD}" destId="{F281DC80-4D14-4F14-BB1A-C982CD6B24F0}" srcOrd="1" destOrd="0" parTransId="{6AE20DB5-3AFA-4D6C-A8AC-1D7698F714BC}" sibTransId="{05024667-1A96-4C6A-9392-16E6865C14F1}"/>
    <dgm:cxn modelId="{998F81A1-9B8B-4A15-854B-2F4F04DA96C8}" type="presOf" srcId="{3A530A5A-54E2-406F-9D6A-2449AD719F82}" destId="{1E7472EC-85BD-4AD6-A7D6-3E9780E6C829}" srcOrd="0" destOrd="0" presId="urn:microsoft.com/office/officeart/2016/7/layout/BasicLinearProcessNumbered"/>
    <dgm:cxn modelId="{828DF0A9-BE8E-4C62-8653-1537774F9891}" type="presOf" srcId="{C57F6A54-0E4F-4654-8B4C-0FD500A92CD0}" destId="{3832A869-E07B-406B-98C8-6E4DCF454BAC}" srcOrd="0" destOrd="0" presId="urn:microsoft.com/office/officeart/2016/7/layout/BasicLinearProcessNumbered"/>
    <dgm:cxn modelId="{840259D7-8065-4253-88B9-D3BDD12FF98C}" type="presOf" srcId="{C399C2E5-C5B8-490D-9AA8-B697B10B6EE6}" destId="{3C474050-274F-4631-A964-CB65B8FE420B}" srcOrd="0" destOrd="0" presId="urn:microsoft.com/office/officeart/2016/7/layout/BasicLinearProcessNumbered"/>
    <dgm:cxn modelId="{D20197F0-1964-4DE9-ADA9-9700900D701E}" type="presOf" srcId="{3B02C9F5-1785-49DA-A8AF-D9594DF85B24}" destId="{4FA63AB8-1725-4C84-9E2A-F287BCE2739C}" srcOrd="0" destOrd="0" presId="urn:microsoft.com/office/officeart/2016/7/layout/BasicLinearProcessNumbered"/>
    <dgm:cxn modelId="{7F41A1FC-1B6A-417B-A002-E93BC7C76D50}" srcId="{AA4972FA-CB9F-4562-96EE-A03405FA27FD}" destId="{B12F2EE1-114B-4111-8A8D-803411C70346}" srcOrd="4" destOrd="0" parTransId="{EF94F5AB-DA54-47BA-BBBF-8450BAD08E99}" sibTransId="{C399C2E5-C5B8-490D-9AA8-B697B10B6EE6}"/>
    <dgm:cxn modelId="{B80C01BA-F3A0-423A-900C-DC1B099E3530}" type="presParOf" srcId="{053C5CAE-6FAE-DC4D-A0AD-082566BA36C2}" destId="{FB8EF905-A9B4-4E7C-A67E-D3BE200EF6BD}" srcOrd="0" destOrd="0" presId="urn:microsoft.com/office/officeart/2016/7/layout/BasicLinearProcessNumbered"/>
    <dgm:cxn modelId="{5C7B09C8-F597-4990-81B2-1206FA5CA1C1}" type="presParOf" srcId="{FB8EF905-A9B4-4E7C-A67E-D3BE200EF6BD}" destId="{1E7472EC-85BD-4AD6-A7D6-3E9780E6C829}" srcOrd="0" destOrd="0" presId="urn:microsoft.com/office/officeart/2016/7/layout/BasicLinearProcessNumbered"/>
    <dgm:cxn modelId="{27E78491-FD63-4E55-A54F-2D07C36E34DC}" type="presParOf" srcId="{FB8EF905-A9B4-4E7C-A67E-D3BE200EF6BD}" destId="{3832A869-E07B-406B-98C8-6E4DCF454BAC}" srcOrd="1" destOrd="0" presId="urn:microsoft.com/office/officeart/2016/7/layout/BasicLinearProcessNumbered"/>
    <dgm:cxn modelId="{42C9164A-21F2-4B99-9F20-77EE5B85919F}" type="presParOf" srcId="{FB8EF905-A9B4-4E7C-A67E-D3BE200EF6BD}" destId="{FF47EB93-78B1-4D00-BCF8-1D24744CE561}" srcOrd="2" destOrd="0" presId="urn:microsoft.com/office/officeart/2016/7/layout/BasicLinearProcessNumbered"/>
    <dgm:cxn modelId="{ED6B1A6C-C816-4AF1-88CB-21184AA342D5}" type="presParOf" srcId="{FB8EF905-A9B4-4E7C-A67E-D3BE200EF6BD}" destId="{3FEFD277-F888-48CE-AF08-BF90362EA249}" srcOrd="3" destOrd="0" presId="urn:microsoft.com/office/officeart/2016/7/layout/BasicLinearProcessNumbered"/>
    <dgm:cxn modelId="{23D7347D-0A2D-4FC1-B203-443B332EAF44}" type="presParOf" srcId="{053C5CAE-6FAE-DC4D-A0AD-082566BA36C2}" destId="{08837140-1392-4311-815C-91127D118BC8}" srcOrd="1" destOrd="0" presId="urn:microsoft.com/office/officeart/2016/7/layout/BasicLinearProcessNumbered"/>
    <dgm:cxn modelId="{49A2283C-3DCC-439F-AFDA-EBEC7345754B}" type="presParOf" srcId="{053C5CAE-6FAE-DC4D-A0AD-082566BA36C2}" destId="{F70D7BB0-7BDA-4A92-9F94-565768066141}" srcOrd="2" destOrd="0" presId="urn:microsoft.com/office/officeart/2016/7/layout/BasicLinearProcessNumbered"/>
    <dgm:cxn modelId="{2616973A-3C22-4A0A-BC89-86E52720FD5F}" type="presParOf" srcId="{F70D7BB0-7BDA-4A92-9F94-565768066141}" destId="{503D4659-06F5-4198-ACEE-460A1A323275}" srcOrd="0" destOrd="0" presId="urn:microsoft.com/office/officeart/2016/7/layout/BasicLinearProcessNumbered"/>
    <dgm:cxn modelId="{28686652-7F72-4D3B-822D-E024FAAA573C}" type="presParOf" srcId="{F70D7BB0-7BDA-4A92-9F94-565768066141}" destId="{0CA95D90-7E96-44A7-9E55-18DECDE55035}" srcOrd="1" destOrd="0" presId="urn:microsoft.com/office/officeart/2016/7/layout/BasicLinearProcessNumbered"/>
    <dgm:cxn modelId="{5F528AFF-D26D-4358-B227-218D841D3F95}" type="presParOf" srcId="{F70D7BB0-7BDA-4A92-9F94-565768066141}" destId="{69BC0D3A-51B7-40E1-B9F4-F6CDD683F9F4}" srcOrd="2" destOrd="0" presId="urn:microsoft.com/office/officeart/2016/7/layout/BasicLinearProcessNumbered"/>
    <dgm:cxn modelId="{70E142BA-E4D8-43D1-B05E-F034EDB47459}" type="presParOf" srcId="{F70D7BB0-7BDA-4A92-9F94-565768066141}" destId="{C2CC99A5-ECF7-48C0-8A8B-EA4A8BF40939}" srcOrd="3" destOrd="0" presId="urn:microsoft.com/office/officeart/2016/7/layout/BasicLinearProcessNumbered"/>
    <dgm:cxn modelId="{D25E38BC-43D7-40A1-BA4A-C1DCF75B064D}" type="presParOf" srcId="{053C5CAE-6FAE-DC4D-A0AD-082566BA36C2}" destId="{C6C74E41-745A-403C-90D7-FFE1FF31B5D1}" srcOrd="3" destOrd="0" presId="urn:microsoft.com/office/officeart/2016/7/layout/BasicLinearProcessNumbered"/>
    <dgm:cxn modelId="{CB1CA95E-EBDC-4AEF-9A5F-648FFA7DCA04}" type="presParOf" srcId="{053C5CAE-6FAE-DC4D-A0AD-082566BA36C2}" destId="{064D9769-820B-4CD3-822B-A7323299020D}" srcOrd="4" destOrd="0" presId="urn:microsoft.com/office/officeart/2016/7/layout/BasicLinearProcessNumbered"/>
    <dgm:cxn modelId="{0A198B63-AE42-47B9-BCFA-25614F6295A6}" type="presParOf" srcId="{064D9769-820B-4CD3-822B-A7323299020D}" destId="{6C3EB866-47E4-4668-BAD9-87D3D0E1AAD0}" srcOrd="0" destOrd="0" presId="urn:microsoft.com/office/officeart/2016/7/layout/BasicLinearProcessNumbered"/>
    <dgm:cxn modelId="{A0EAE024-9358-4185-AB40-75774ED9B4F2}" type="presParOf" srcId="{064D9769-820B-4CD3-822B-A7323299020D}" destId="{1112E7E0-935A-4F1F-915C-082BC4C0DD65}" srcOrd="1" destOrd="0" presId="urn:microsoft.com/office/officeart/2016/7/layout/BasicLinearProcessNumbered"/>
    <dgm:cxn modelId="{C6414B08-CC44-4B77-9022-1F94FB2DC842}" type="presParOf" srcId="{064D9769-820B-4CD3-822B-A7323299020D}" destId="{BC5C28DD-802E-4001-87CE-8AB181AC8005}" srcOrd="2" destOrd="0" presId="urn:microsoft.com/office/officeart/2016/7/layout/BasicLinearProcessNumbered"/>
    <dgm:cxn modelId="{1057A19D-4D59-4F81-AA3C-7B2748D679E6}" type="presParOf" srcId="{064D9769-820B-4CD3-822B-A7323299020D}" destId="{F83A9505-0214-4172-999F-071CD244D758}" srcOrd="3" destOrd="0" presId="urn:microsoft.com/office/officeart/2016/7/layout/BasicLinearProcessNumbered"/>
    <dgm:cxn modelId="{389777E3-E3D5-457D-84E1-C05D095EEA67}" type="presParOf" srcId="{053C5CAE-6FAE-DC4D-A0AD-082566BA36C2}" destId="{D52E6DA6-B5BA-4524-9DE2-A291BE460702}" srcOrd="5" destOrd="0" presId="urn:microsoft.com/office/officeart/2016/7/layout/BasicLinearProcessNumbered"/>
    <dgm:cxn modelId="{E8BA2E4B-52DC-4ED1-8CA0-8A0CA0CE3FE1}" type="presParOf" srcId="{053C5CAE-6FAE-DC4D-A0AD-082566BA36C2}" destId="{38B9AF02-AC36-419F-9305-A89EECBCBB1F}" srcOrd="6" destOrd="0" presId="urn:microsoft.com/office/officeart/2016/7/layout/BasicLinearProcessNumbered"/>
    <dgm:cxn modelId="{CEF11EF5-6D31-4D6C-9995-006EBABC4003}" type="presParOf" srcId="{38B9AF02-AC36-419F-9305-A89EECBCBB1F}" destId="{4FA63AB8-1725-4C84-9E2A-F287BCE2739C}" srcOrd="0" destOrd="0" presId="urn:microsoft.com/office/officeart/2016/7/layout/BasicLinearProcessNumbered"/>
    <dgm:cxn modelId="{1B65F42B-4B12-4B87-B1EB-655DDFF8FA75}" type="presParOf" srcId="{38B9AF02-AC36-419F-9305-A89EECBCBB1F}" destId="{87578F91-1B98-4EAB-9C41-6B7471D779B9}" srcOrd="1" destOrd="0" presId="urn:microsoft.com/office/officeart/2016/7/layout/BasicLinearProcessNumbered"/>
    <dgm:cxn modelId="{461E54DA-0E54-4B94-A0CF-9645C3381577}" type="presParOf" srcId="{38B9AF02-AC36-419F-9305-A89EECBCBB1F}" destId="{9E5BA98D-AC05-40A6-9A0E-C5730467B322}" srcOrd="2" destOrd="0" presId="urn:microsoft.com/office/officeart/2016/7/layout/BasicLinearProcessNumbered"/>
    <dgm:cxn modelId="{FB5D2449-33B0-4AB0-B1CB-DC5852DEBA91}" type="presParOf" srcId="{38B9AF02-AC36-419F-9305-A89EECBCBB1F}" destId="{8A955FA5-F697-4501-941C-A88FE1F0DD93}" srcOrd="3" destOrd="0" presId="urn:microsoft.com/office/officeart/2016/7/layout/BasicLinearProcessNumbered"/>
    <dgm:cxn modelId="{1123C6D4-0C7C-43ED-808B-B6B7A0B26235}" type="presParOf" srcId="{053C5CAE-6FAE-DC4D-A0AD-082566BA36C2}" destId="{36327674-55C3-423B-8CA4-4316A2524AE1}" srcOrd="7" destOrd="0" presId="urn:microsoft.com/office/officeart/2016/7/layout/BasicLinearProcessNumbered"/>
    <dgm:cxn modelId="{8F13AB43-0D52-4D29-B8FC-297E7DCC4C4E}" type="presParOf" srcId="{053C5CAE-6FAE-DC4D-A0AD-082566BA36C2}" destId="{0F176694-53EA-4795-9FB7-97F6A84F8A3F}" srcOrd="8" destOrd="0" presId="urn:microsoft.com/office/officeart/2016/7/layout/BasicLinearProcessNumbered"/>
    <dgm:cxn modelId="{118D0A5B-4A53-45A1-9D77-F991065C2909}" type="presParOf" srcId="{0F176694-53EA-4795-9FB7-97F6A84F8A3F}" destId="{0D586614-C0AE-493B-B5AD-A429BB69986D}" srcOrd="0" destOrd="0" presId="urn:microsoft.com/office/officeart/2016/7/layout/BasicLinearProcessNumbered"/>
    <dgm:cxn modelId="{162B061E-8EC3-4946-8884-498C8A77FA6C}" type="presParOf" srcId="{0F176694-53EA-4795-9FB7-97F6A84F8A3F}" destId="{3C474050-274F-4631-A964-CB65B8FE420B}" srcOrd="1" destOrd="0" presId="urn:microsoft.com/office/officeart/2016/7/layout/BasicLinearProcessNumbered"/>
    <dgm:cxn modelId="{D18676C2-C9A4-4E21-A023-D6AC45B07432}" type="presParOf" srcId="{0F176694-53EA-4795-9FB7-97F6A84F8A3F}" destId="{3A8DB33F-2443-41F6-8852-3639FFD3E0E6}" srcOrd="2" destOrd="0" presId="urn:microsoft.com/office/officeart/2016/7/layout/BasicLinearProcessNumbered"/>
    <dgm:cxn modelId="{57C0F2CD-8462-47D8-9D8D-1C9B69EF7718}" type="presParOf" srcId="{0F176694-53EA-4795-9FB7-97F6A84F8A3F}" destId="{8692EDE0-813E-4C04-BA7B-6A67DB1D76E9}" srcOrd="3" destOrd="0" presId="urn:microsoft.com/office/officeart/2016/7/layout/BasicLinearProcessNumbered"/>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7472EC-85BD-4AD6-A7D6-3E9780E6C829}">
      <dsp:nvSpPr>
        <dsp:cNvPr id="0" name=""/>
        <dsp:cNvSpPr/>
      </dsp:nvSpPr>
      <dsp:spPr>
        <a:xfrm>
          <a:off x="3882" y="0"/>
          <a:ext cx="2102293" cy="2500313"/>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903" tIns="330200" rIns="163903" bIns="330200" numCol="1" spcCol="1270" anchor="t" anchorCtr="0">
          <a:noAutofit/>
        </a:bodyPr>
        <a:lstStyle/>
        <a:p>
          <a:pPr marL="0" lvl="0" indent="0" algn="l" defTabSz="533400">
            <a:lnSpc>
              <a:spcPct val="90000"/>
            </a:lnSpc>
            <a:spcBef>
              <a:spcPct val="0"/>
            </a:spcBef>
            <a:spcAft>
              <a:spcPct val="35000"/>
            </a:spcAft>
            <a:buNone/>
          </a:pPr>
          <a:r>
            <a:rPr lang="en-US" sz="1200" b="0" i="0" kern="1200"/>
            <a:t>Provide a reliable, automated feeding solution for dogs.</a:t>
          </a:r>
          <a:endParaRPr lang="en-US" sz="1200" kern="1200"/>
        </a:p>
      </dsp:txBody>
      <dsp:txXfrm>
        <a:off x="3882" y="950118"/>
        <a:ext cx="2102293" cy="1500187"/>
      </dsp:txXfrm>
    </dsp:sp>
    <dsp:sp modelId="{3832A869-E07B-406B-98C8-6E4DCF454BAC}">
      <dsp:nvSpPr>
        <dsp:cNvPr id="0" name=""/>
        <dsp:cNvSpPr/>
      </dsp:nvSpPr>
      <dsp:spPr>
        <a:xfrm>
          <a:off x="679982" y="250031"/>
          <a:ext cx="750093" cy="750093"/>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58480" tIns="12700" rIns="58480" bIns="12700" numCol="1" spcCol="1270" anchor="ctr" anchorCtr="0">
          <a:noAutofit/>
        </a:bodyPr>
        <a:lstStyle/>
        <a:p>
          <a:pPr marL="0" lvl="0" indent="0" algn="ctr" defTabSz="1689100">
            <a:lnSpc>
              <a:spcPct val="90000"/>
            </a:lnSpc>
            <a:spcBef>
              <a:spcPct val="0"/>
            </a:spcBef>
            <a:spcAft>
              <a:spcPct val="35000"/>
            </a:spcAft>
            <a:buNone/>
          </a:pPr>
          <a:r>
            <a:rPr lang="en-US" sz="3800" kern="1200"/>
            <a:t>1</a:t>
          </a:r>
        </a:p>
      </dsp:txBody>
      <dsp:txXfrm>
        <a:off x="789831" y="359880"/>
        <a:ext cx="530395" cy="530395"/>
      </dsp:txXfrm>
    </dsp:sp>
    <dsp:sp modelId="{FF47EB93-78B1-4D00-BCF8-1D24744CE561}">
      <dsp:nvSpPr>
        <dsp:cNvPr id="0" name=""/>
        <dsp:cNvSpPr/>
      </dsp:nvSpPr>
      <dsp:spPr>
        <a:xfrm>
          <a:off x="3882" y="2500241"/>
          <a:ext cx="2102293" cy="72"/>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E5CEAE43-A195-46E8-8251-3ED6293FD6A4}">
      <dsp:nvSpPr>
        <dsp:cNvPr id="0" name=""/>
        <dsp:cNvSpPr/>
      </dsp:nvSpPr>
      <dsp:spPr>
        <a:xfrm>
          <a:off x="2316405" y="0"/>
          <a:ext cx="2102293" cy="2500313"/>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903" tIns="330200" rIns="163903" bIns="330200" numCol="1" spcCol="1270" anchor="t" anchorCtr="0">
          <a:noAutofit/>
        </a:bodyPr>
        <a:lstStyle/>
        <a:p>
          <a:pPr marL="0" lvl="0" indent="0" algn="l" defTabSz="533400">
            <a:lnSpc>
              <a:spcPct val="90000"/>
            </a:lnSpc>
            <a:spcBef>
              <a:spcPct val="0"/>
            </a:spcBef>
            <a:spcAft>
              <a:spcPct val="35000"/>
            </a:spcAft>
            <a:buNone/>
          </a:pPr>
          <a:r>
            <a:rPr lang="en-US" sz="1200" b="0" i="0" kern="1200"/>
            <a:t>Reinforce obedience training by requiring a dog to sit before eating.</a:t>
          </a:r>
          <a:endParaRPr lang="en-US" sz="1200" kern="1200"/>
        </a:p>
      </dsp:txBody>
      <dsp:txXfrm>
        <a:off x="2316405" y="950118"/>
        <a:ext cx="2102293" cy="1500187"/>
      </dsp:txXfrm>
    </dsp:sp>
    <dsp:sp modelId="{AD30D7BE-6BE1-4A67-A87E-E1074C744A03}">
      <dsp:nvSpPr>
        <dsp:cNvPr id="0" name=""/>
        <dsp:cNvSpPr/>
      </dsp:nvSpPr>
      <dsp:spPr>
        <a:xfrm>
          <a:off x="2992505" y="250031"/>
          <a:ext cx="750093" cy="750093"/>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58480" tIns="12700" rIns="58480" bIns="12700" numCol="1" spcCol="1270" anchor="ctr" anchorCtr="0">
          <a:noAutofit/>
        </a:bodyPr>
        <a:lstStyle/>
        <a:p>
          <a:pPr marL="0" lvl="0" indent="0" algn="ctr" defTabSz="1689100">
            <a:lnSpc>
              <a:spcPct val="90000"/>
            </a:lnSpc>
            <a:spcBef>
              <a:spcPct val="0"/>
            </a:spcBef>
            <a:spcAft>
              <a:spcPct val="35000"/>
            </a:spcAft>
            <a:buNone/>
          </a:pPr>
          <a:r>
            <a:rPr lang="en-US" sz="3800" kern="1200"/>
            <a:t>2</a:t>
          </a:r>
        </a:p>
      </dsp:txBody>
      <dsp:txXfrm>
        <a:off x="3102354" y="359880"/>
        <a:ext cx="530395" cy="530395"/>
      </dsp:txXfrm>
    </dsp:sp>
    <dsp:sp modelId="{9ECD2681-595B-4E2C-A8CD-E856A5F248DD}">
      <dsp:nvSpPr>
        <dsp:cNvPr id="0" name=""/>
        <dsp:cNvSpPr/>
      </dsp:nvSpPr>
      <dsp:spPr>
        <a:xfrm>
          <a:off x="2316405" y="2500241"/>
          <a:ext cx="2102293" cy="72"/>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01EEB117-76E9-4F1D-B2FF-B6CCC2B795C9}">
      <dsp:nvSpPr>
        <dsp:cNvPr id="0" name=""/>
        <dsp:cNvSpPr/>
      </dsp:nvSpPr>
      <dsp:spPr>
        <a:xfrm>
          <a:off x="4628928" y="0"/>
          <a:ext cx="2102293" cy="2500313"/>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903" tIns="330200" rIns="163903" bIns="330200" numCol="1" spcCol="1270" anchor="t" anchorCtr="0">
          <a:noAutofit/>
        </a:bodyPr>
        <a:lstStyle/>
        <a:p>
          <a:pPr marL="0" lvl="0" indent="0" algn="l" defTabSz="533400">
            <a:lnSpc>
              <a:spcPct val="90000"/>
            </a:lnSpc>
            <a:spcBef>
              <a:spcPct val="0"/>
            </a:spcBef>
            <a:spcAft>
              <a:spcPct val="35000"/>
            </a:spcAft>
            <a:buNone/>
          </a:pPr>
          <a:r>
            <a:rPr lang="en-US" sz="1200" b="0" i="0" kern="1200"/>
            <a:t>Allow for owners to conveniently manage feeding times and portions through a mobile app. </a:t>
          </a:r>
          <a:endParaRPr lang="en-US" sz="1200" kern="1200"/>
        </a:p>
      </dsp:txBody>
      <dsp:txXfrm>
        <a:off x="4628928" y="950118"/>
        <a:ext cx="2102293" cy="1500187"/>
      </dsp:txXfrm>
    </dsp:sp>
    <dsp:sp modelId="{49F136D6-D791-47E7-B365-A252E2AE1B7E}">
      <dsp:nvSpPr>
        <dsp:cNvPr id="0" name=""/>
        <dsp:cNvSpPr/>
      </dsp:nvSpPr>
      <dsp:spPr>
        <a:xfrm>
          <a:off x="5305028" y="250031"/>
          <a:ext cx="750093" cy="750093"/>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58480" tIns="12700" rIns="58480" bIns="12700" numCol="1" spcCol="1270" anchor="ctr" anchorCtr="0">
          <a:noAutofit/>
        </a:bodyPr>
        <a:lstStyle/>
        <a:p>
          <a:pPr marL="0" lvl="0" indent="0" algn="ctr" defTabSz="1689100">
            <a:lnSpc>
              <a:spcPct val="90000"/>
            </a:lnSpc>
            <a:spcBef>
              <a:spcPct val="0"/>
            </a:spcBef>
            <a:spcAft>
              <a:spcPct val="35000"/>
            </a:spcAft>
            <a:buNone/>
          </a:pPr>
          <a:r>
            <a:rPr lang="en-US" sz="3800" kern="1200"/>
            <a:t>3</a:t>
          </a:r>
        </a:p>
      </dsp:txBody>
      <dsp:txXfrm>
        <a:off x="5414877" y="359880"/>
        <a:ext cx="530395" cy="530395"/>
      </dsp:txXfrm>
    </dsp:sp>
    <dsp:sp modelId="{4D9A81A6-640B-4BD7-9C4B-5760B520D407}">
      <dsp:nvSpPr>
        <dsp:cNvPr id="0" name=""/>
        <dsp:cNvSpPr/>
      </dsp:nvSpPr>
      <dsp:spPr>
        <a:xfrm>
          <a:off x="4628928" y="2500241"/>
          <a:ext cx="2102293" cy="72"/>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108F6BF0-AF27-4DCE-986D-5CA1C8D0CA51}">
      <dsp:nvSpPr>
        <dsp:cNvPr id="0" name=""/>
        <dsp:cNvSpPr/>
      </dsp:nvSpPr>
      <dsp:spPr>
        <a:xfrm>
          <a:off x="6941451" y="0"/>
          <a:ext cx="2102293" cy="2500313"/>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903" tIns="330200" rIns="163903" bIns="330200" numCol="1" spcCol="1270" anchor="t" anchorCtr="0">
          <a:noAutofit/>
        </a:bodyPr>
        <a:lstStyle/>
        <a:p>
          <a:pPr marL="0" lvl="0" indent="0" algn="l" defTabSz="533400">
            <a:lnSpc>
              <a:spcPct val="90000"/>
            </a:lnSpc>
            <a:spcBef>
              <a:spcPct val="0"/>
            </a:spcBef>
            <a:spcAft>
              <a:spcPct val="35000"/>
            </a:spcAft>
            <a:buNone/>
          </a:pPr>
          <a:r>
            <a:rPr lang="en-US" sz="1200" b="0" i="0" kern="1200"/>
            <a:t>Monitor system status and system reliability.</a:t>
          </a:r>
          <a:endParaRPr lang="en-US" sz="1200" kern="1200"/>
        </a:p>
      </dsp:txBody>
      <dsp:txXfrm>
        <a:off x="6941451" y="950118"/>
        <a:ext cx="2102293" cy="1500187"/>
      </dsp:txXfrm>
    </dsp:sp>
    <dsp:sp modelId="{0F299E16-DCA8-4D44-8288-A0C70F2ECC22}">
      <dsp:nvSpPr>
        <dsp:cNvPr id="0" name=""/>
        <dsp:cNvSpPr/>
      </dsp:nvSpPr>
      <dsp:spPr>
        <a:xfrm>
          <a:off x="7617550" y="250031"/>
          <a:ext cx="750093" cy="750093"/>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58480" tIns="12700" rIns="58480" bIns="12700" numCol="1" spcCol="1270" anchor="ctr" anchorCtr="0">
          <a:noAutofit/>
        </a:bodyPr>
        <a:lstStyle/>
        <a:p>
          <a:pPr marL="0" lvl="0" indent="0" algn="ctr" defTabSz="1689100">
            <a:lnSpc>
              <a:spcPct val="90000"/>
            </a:lnSpc>
            <a:spcBef>
              <a:spcPct val="0"/>
            </a:spcBef>
            <a:spcAft>
              <a:spcPct val="35000"/>
            </a:spcAft>
            <a:buNone/>
          </a:pPr>
          <a:r>
            <a:rPr lang="en-US" sz="3800" kern="1200"/>
            <a:t>4</a:t>
          </a:r>
        </a:p>
      </dsp:txBody>
      <dsp:txXfrm>
        <a:off x="7727399" y="359880"/>
        <a:ext cx="530395" cy="530395"/>
      </dsp:txXfrm>
    </dsp:sp>
    <dsp:sp modelId="{42DE2890-43D0-4E82-A77A-DF6444258C1A}">
      <dsp:nvSpPr>
        <dsp:cNvPr id="0" name=""/>
        <dsp:cNvSpPr/>
      </dsp:nvSpPr>
      <dsp:spPr>
        <a:xfrm>
          <a:off x="6941451" y="2500241"/>
          <a:ext cx="2102293" cy="72"/>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197FDFDC-873A-3D4C-B424-67A7F32E8F29}">
      <dsp:nvSpPr>
        <dsp:cNvPr id="0" name=""/>
        <dsp:cNvSpPr/>
      </dsp:nvSpPr>
      <dsp:spPr>
        <a:xfrm>
          <a:off x="9253973" y="0"/>
          <a:ext cx="2102293" cy="2500313"/>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903" tIns="330200" rIns="163903" bIns="330200" numCol="1" spcCol="1270" anchor="t" anchorCtr="0">
          <a:noAutofit/>
        </a:bodyPr>
        <a:lstStyle/>
        <a:p>
          <a:pPr marL="0" lvl="0" indent="0" algn="l" defTabSz="533400">
            <a:lnSpc>
              <a:spcPct val="90000"/>
            </a:lnSpc>
            <a:spcBef>
              <a:spcPct val="0"/>
            </a:spcBef>
            <a:spcAft>
              <a:spcPct val="35000"/>
            </a:spcAft>
            <a:buNone/>
          </a:pPr>
          <a:r>
            <a:rPr lang="en-US" sz="1200" b="0" i="0" kern="1200"/>
            <a:t>Allow for owners to check in with their dog at any point of the day through the mobile app and camera.</a:t>
          </a:r>
          <a:endParaRPr lang="en-US" sz="1200" kern="1200"/>
        </a:p>
      </dsp:txBody>
      <dsp:txXfrm>
        <a:off x="9253973" y="950118"/>
        <a:ext cx="2102293" cy="1500187"/>
      </dsp:txXfrm>
    </dsp:sp>
    <dsp:sp modelId="{A8DF45B5-E379-3541-AA94-2CD0913E6CAE}">
      <dsp:nvSpPr>
        <dsp:cNvPr id="0" name=""/>
        <dsp:cNvSpPr/>
      </dsp:nvSpPr>
      <dsp:spPr>
        <a:xfrm>
          <a:off x="9930073" y="250031"/>
          <a:ext cx="750093" cy="750093"/>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58480" tIns="12700" rIns="58480" bIns="12700" numCol="1" spcCol="1270" anchor="ctr" anchorCtr="0">
          <a:noAutofit/>
        </a:bodyPr>
        <a:lstStyle/>
        <a:p>
          <a:pPr marL="0" lvl="0" indent="0" algn="ctr" defTabSz="1689100">
            <a:lnSpc>
              <a:spcPct val="90000"/>
            </a:lnSpc>
            <a:spcBef>
              <a:spcPct val="0"/>
            </a:spcBef>
            <a:spcAft>
              <a:spcPct val="35000"/>
            </a:spcAft>
            <a:buNone/>
          </a:pPr>
          <a:r>
            <a:rPr lang="en-US" sz="3800" kern="1200"/>
            <a:t>5</a:t>
          </a:r>
        </a:p>
      </dsp:txBody>
      <dsp:txXfrm>
        <a:off x="10039922" y="359880"/>
        <a:ext cx="530395" cy="530395"/>
      </dsp:txXfrm>
    </dsp:sp>
    <dsp:sp modelId="{5F425A9A-A49A-4E48-B0F4-74531CEEDA57}">
      <dsp:nvSpPr>
        <dsp:cNvPr id="0" name=""/>
        <dsp:cNvSpPr/>
      </dsp:nvSpPr>
      <dsp:spPr>
        <a:xfrm>
          <a:off x="9253973" y="2500241"/>
          <a:ext cx="2102293" cy="72"/>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7472EC-85BD-4AD6-A7D6-3E9780E6C829}">
      <dsp:nvSpPr>
        <dsp:cNvPr id="0" name=""/>
        <dsp:cNvSpPr/>
      </dsp:nvSpPr>
      <dsp:spPr>
        <a:xfrm>
          <a:off x="3883" y="0"/>
          <a:ext cx="2102413" cy="2501403"/>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912" tIns="330200" rIns="163912" bIns="330200" numCol="1" spcCol="1270" anchor="t" anchorCtr="0">
          <a:noAutofit/>
        </a:bodyPr>
        <a:lstStyle/>
        <a:p>
          <a:pPr marL="0" lvl="0" indent="0" algn="l" defTabSz="533400">
            <a:lnSpc>
              <a:spcPct val="90000"/>
            </a:lnSpc>
            <a:spcBef>
              <a:spcPct val="0"/>
            </a:spcBef>
            <a:spcAft>
              <a:spcPct val="35000"/>
            </a:spcAft>
            <a:buNone/>
          </a:pPr>
          <a:r>
            <a:rPr lang="en-US" sz="1200" kern="1200"/>
            <a:t>Develop a food dispensing system that operates on a timer.</a:t>
          </a:r>
        </a:p>
      </dsp:txBody>
      <dsp:txXfrm>
        <a:off x="3883" y="950533"/>
        <a:ext cx="2102413" cy="1500841"/>
      </dsp:txXfrm>
    </dsp:sp>
    <dsp:sp modelId="{3832A869-E07B-406B-98C8-6E4DCF454BAC}">
      <dsp:nvSpPr>
        <dsp:cNvPr id="0" name=""/>
        <dsp:cNvSpPr/>
      </dsp:nvSpPr>
      <dsp:spPr>
        <a:xfrm>
          <a:off x="679879" y="250140"/>
          <a:ext cx="750420" cy="750420"/>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58506" tIns="12700" rIns="58506" bIns="12700" numCol="1" spcCol="1270" anchor="ctr" anchorCtr="0">
          <a:noAutofit/>
        </a:bodyPr>
        <a:lstStyle/>
        <a:p>
          <a:pPr marL="0" lvl="0" indent="0" algn="ctr" defTabSz="1689100">
            <a:lnSpc>
              <a:spcPct val="90000"/>
            </a:lnSpc>
            <a:spcBef>
              <a:spcPct val="0"/>
            </a:spcBef>
            <a:spcAft>
              <a:spcPct val="35000"/>
            </a:spcAft>
            <a:buNone/>
          </a:pPr>
          <a:r>
            <a:rPr lang="en-US" sz="3800" kern="1200"/>
            <a:t>1</a:t>
          </a:r>
        </a:p>
      </dsp:txBody>
      <dsp:txXfrm>
        <a:off x="789775" y="360036"/>
        <a:ext cx="530628" cy="530628"/>
      </dsp:txXfrm>
    </dsp:sp>
    <dsp:sp modelId="{FF47EB93-78B1-4D00-BCF8-1D24744CE561}">
      <dsp:nvSpPr>
        <dsp:cNvPr id="0" name=""/>
        <dsp:cNvSpPr/>
      </dsp:nvSpPr>
      <dsp:spPr>
        <a:xfrm>
          <a:off x="3883" y="2501331"/>
          <a:ext cx="2102413" cy="72"/>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503D4659-06F5-4198-ACEE-460A1A323275}">
      <dsp:nvSpPr>
        <dsp:cNvPr id="0" name=""/>
        <dsp:cNvSpPr/>
      </dsp:nvSpPr>
      <dsp:spPr>
        <a:xfrm>
          <a:off x="2316538" y="0"/>
          <a:ext cx="2102413" cy="2501403"/>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912" tIns="330200" rIns="163912" bIns="330200" numCol="1" spcCol="1270" anchor="t" anchorCtr="0">
          <a:noAutofit/>
        </a:bodyPr>
        <a:lstStyle/>
        <a:p>
          <a:pPr marL="0" lvl="0" indent="0" algn="l" defTabSz="533400">
            <a:lnSpc>
              <a:spcPct val="90000"/>
            </a:lnSpc>
            <a:spcBef>
              <a:spcPct val="0"/>
            </a:spcBef>
            <a:spcAft>
              <a:spcPct val="35000"/>
            </a:spcAft>
            <a:buNone/>
          </a:pPr>
          <a:r>
            <a:rPr lang="en-US" sz="1200" kern="1200"/>
            <a:t>Incorporate a camera to detect a dog’s posture.</a:t>
          </a:r>
        </a:p>
      </dsp:txBody>
      <dsp:txXfrm>
        <a:off x="2316538" y="950533"/>
        <a:ext cx="2102413" cy="1500841"/>
      </dsp:txXfrm>
    </dsp:sp>
    <dsp:sp modelId="{0CA95D90-7E96-44A7-9E55-18DECDE55035}">
      <dsp:nvSpPr>
        <dsp:cNvPr id="0" name=""/>
        <dsp:cNvSpPr/>
      </dsp:nvSpPr>
      <dsp:spPr>
        <a:xfrm>
          <a:off x="2992534" y="250140"/>
          <a:ext cx="750420" cy="750420"/>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58506" tIns="12700" rIns="58506" bIns="12700" numCol="1" spcCol="1270" anchor="ctr" anchorCtr="0">
          <a:noAutofit/>
        </a:bodyPr>
        <a:lstStyle/>
        <a:p>
          <a:pPr marL="0" lvl="0" indent="0" algn="ctr" defTabSz="1689100">
            <a:lnSpc>
              <a:spcPct val="90000"/>
            </a:lnSpc>
            <a:spcBef>
              <a:spcPct val="0"/>
            </a:spcBef>
            <a:spcAft>
              <a:spcPct val="35000"/>
            </a:spcAft>
            <a:buNone/>
          </a:pPr>
          <a:r>
            <a:rPr lang="en-US" sz="3800" kern="1200"/>
            <a:t>2</a:t>
          </a:r>
        </a:p>
      </dsp:txBody>
      <dsp:txXfrm>
        <a:off x="3102430" y="360036"/>
        <a:ext cx="530628" cy="530628"/>
      </dsp:txXfrm>
    </dsp:sp>
    <dsp:sp modelId="{69BC0D3A-51B7-40E1-B9F4-F6CDD683F9F4}">
      <dsp:nvSpPr>
        <dsp:cNvPr id="0" name=""/>
        <dsp:cNvSpPr/>
      </dsp:nvSpPr>
      <dsp:spPr>
        <a:xfrm>
          <a:off x="2316538" y="2501331"/>
          <a:ext cx="2102413" cy="72"/>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6C3EB866-47E4-4668-BAD9-87D3D0E1AAD0}">
      <dsp:nvSpPr>
        <dsp:cNvPr id="0" name=""/>
        <dsp:cNvSpPr/>
      </dsp:nvSpPr>
      <dsp:spPr>
        <a:xfrm>
          <a:off x="4629193" y="0"/>
          <a:ext cx="2102413" cy="2501403"/>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912" tIns="330200" rIns="163912" bIns="330200" numCol="1" spcCol="1270" anchor="t" anchorCtr="0">
          <a:noAutofit/>
        </a:bodyPr>
        <a:lstStyle/>
        <a:p>
          <a:pPr marL="0" lvl="0" indent="0" algn="l" defTabSz="533400">
            <a:lnSpc>
              <a:spcPct val="90000"/>
            </a:lnSpc>
            <a:spcBef>
              <a:spcPct val="0"/>
            </a:spcBef>
            <a:spcAft>
              <a:spcPct val="35000"/>
            </a:spcAft>
            <a:buNone/>
          </a:pPr>
          <a:r>
            <a:rPr lang="en-US" sz="1200" kern="1200"/>
            <a:t>Design a mobile app for scheduling feeding times, adjusts portion sizes, logs feeding history.</a:t>
          </a:r>
        </a:p>
      </dsp:txBody>
      <dsp:txXfrm>
        <a:off x="4629193" y="950533"/>
        <a:ext cx="2102413" cy="1500841"/>
      </dsp:txXfrm>
    </dsp:sp>
    <dsp:sp modelId="{1112E7E0-935A-4F1F-915C-082BC4C0DD65}">
      <dsp:nvSpPr>
        <dsp:cNvPr id="0" name=""/>
        <dsp:cNvSpPr/>
      </dsp:nvSpPr>
      <dsp:spPr>
        <a:xfrm>
          <a:off x="5305189" y="250140"/>
          <a:ext cx="750420" cy="750420"/>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58506" tIns="12700" rIns="58506" bIns="12700" numCol="1" spcCol="1270" anchor="ctr" anchorCtr="0">
          <a:noAutofit/>
        </a:bodyPr>
        <a:lstStyle/>
        <a:p>
          <a:pPr marL="0" lvl="0" indent="0" algn="ctr" defTabSz="1689100">
            <a:lnSpc>
              <a:spcPct val="90000"/>
            </a:lnSpc>
            <a:spcBef>
              <a:spcPct val="0"/>
            </a:spcBef>
            <a:spcAft>
              <a:spcPct val="35000"/>
            </a:spcAft>
            <a:buNone/>
          </a:pPr>
          <a:r>
            <a:rPr lang="en-US" sz="3800" kern="1200"/>
            <a:t>3</a:t>
          </a:r>
        </a:p>
      </dsp:txBody>
      <dsp:txXfrm>
        <a:off x="5415085" y="360036"/>
        <a:ext cx="530628" cy="530628"/>
      </dsp:txXfrm>
    </dsp:sp>
    <dsp:sp modelId="{BC5C28DD-802E-4001-87CE-8AB181AC8005}">
      <dsp:nvSpPr>
        <dsp:cNvPr id="0" name=""/>
        <dsp:cNvSpPr/>
      </dsp:nvSpPr>
      <dsp:spPr>
        <a:xfrm>
          <a:off x="4629193" y="2501331"/>
          <a:ext cx="2102413" cy="72"/>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4FA63AB8-1725-4C84-9E2A-F287BCE2739C}">
      <dsp:nvSpPr>
        <dsp:cNvPr id="0" name=""/>
        <dsp:cNvSpPr/>
      </dsp:nvSpPr>
      <dsp:spPr>
        <a:xfrm>
          <a:off x="6941848" y="0"/>
          <a:ext cx="2102413" cy="2501403"/>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912" tIns="330200" rIns="163912" bIns="330200" numCol="1" spcCol="1270" anchor="t" anchorCtr="0">
          <a:noAutofit/>
        </a:bodyPr>
        <a:lstStyle/>
        <a:p>
          <a:pPr marL="0" lvl="0" indent="0" algn="l" defTabSz="533400">
            <a:lnSpc>
              <a:spcPct val="90000"/>
            </a:lnSpc>
            <a:spcBef>
              <a:spcPct val="0"/>
            </a:spcBef>
            <a:spcAft>
              <a:spcPct val="35000"/>
            </a:spcAft>
            <a:buNone/>
          </a:pPr>
          <a:r>
            <a:rPr lang="en-US" sz="1200" kern="1200"/>
            <a:t>Include sensors to check food supply level and how far a dog is from the system.</a:t>
          </a:r>
        </a:p>
      </dsp:txBody>
      <dsp:txXfrm>
        <a:off x="6941848" y="950533"/>
        <a:ext cx="2102413" cy="1500841"/>
      </dsp:txXfrm>
    </dsp:sp>
    <dsp:sp modelId="{87578F91-1B98-4EAB-9C41-6B7471D779B9}">
      <dsp:nvSpPr>
        <dsp:cNvPr id="0" name=""/>
        <dsp:cNvSpPr/>
      </dsp:nvSpPr>
      <dsp:spPr>
        <a:xfrm>
          <a:off x="7617844" y="250140"/>
          <a:ext cx="750420" cy="750420"/>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58506" tIns="12700" rIns="58506" bIns="12700" numCol="1" spcCol="1270" anchor="ctr" anchorCtr="0">
          <a:noAutofit/>
        </a:bodyPr>
        <a:lstStyle/>
        <a:p>
          <a:pPr marL="0" lvl="0" indent="0" algn="ctr" defTabSz="1689100">
            <a:lnSpc>
              <a:spcPct val="90000"/>
            </a:lnSpc>
            <a:spcBef>
              <a:spcPct val="0"/>
            </a:spcBef>
            <a:spcAft>
              <a:spcPct val="35000"/>
            </a:spcAft>
            <a:buNone/>
          </a:pPr>
          <a:r>
            <a:rPr lang="en-US" sz="3800" kern="1200"/>
            <a:t>4</a:t>
          </a:r>
        </a:p>
      </dsp:txBody>
      <dsp:txXfrm>
        <a:off x="7727740" y="360036"/>
        <a:ext cx="530628" cy="530628"/>
      </dsp:txXfrm>
    </dsp:sp>
    <dsp:sp modelId="{9E5BA98D-AC05-40A6-9A0E-C5730467B322}">
      <dsp:nvSpPr>
        <dsp:cNvPr id="0" name=""/>
        <dsp:cNvSpPr/>
      </dsp:nvSpPr>
      <dsp:spPr>
        <a:xfrm>
          <a:off x="6941848" y="2501331"/>
          <a:ext cx="2102413" cy="72"/>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0D586614-C0AE-493B-B5AD-A429BB69986D}">
      <dsp:nvSpPr>
        <dsp:cNvPr id="0" name=""/>
        <dsp:cNvSpPr/>
      </dsp:nvSpPr>
      <dsp:spPr>
        <a:xfrm>
          <a:off x="9254503" y="0"/>
          <a:ext cx="2102413" cy="2501403"/>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912" tIns="330200" rIns="163912" bIns="330200" numCol="1" spcCol="1270" anchor="t" anchorCtr="0">
          <a:noAutofit/>
        </a:bodyPr>
        <a:lstStyle/>
        <a:p>
          <a:pPr marL="0" lvl="0" indent="0" algn="l" defTabSz="533400">
            <a:lnSpc>
              <a:spcPct val="90000"/>
            </a:lnSpc>
            <a:spcBef>
              <a:spcPct val="0"/>
            </a:spcBef>
            <a:spcAft>
              <a:spcPct val="35000"/>
            </a:spcAft>
            <a:buNone/>
          </a:pPr>
          <a:r>
            <a:rPr lang="en-US" sz="1200" kern="1200"/>
            <a:t>Include a speaker on the system and add the feature on the app.</a:t>
          </a:r>
        </a:p>
      </dsp:txBody>
      <dsp:txXfrm>
        <a:off x="9254503" y="950533"/>
        <a:ext cx="2102413" cy="1500841"/>
      </dsp:txXfrm>
    </dsp:sp>
    <dsp:sp modelId="{3C474050-274F-4631-A964-CB65B8FE420B}">
      <dsp:nvSpPr>
        <dsp:cNvPr id="0" name=""/>
        <dsp:cNvSpPr/>
      </dsp:nvSpPr>
      <dsp:spPr>
        <a:xfrm>
          <a:off x="9930499" y="250140"/>
          <a:ext cx="750420" cy="750420"/>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58506" tIns="12700" rIns="58506" bIns="12700" numCol="1" spcCol="1270" anchor="ctr" anchorCtr="0">
          <a:noAutofit/>
        </a:bodyPr>
        <a:lstStyle/>
        <a:p>
          <a:pPr marL="0" lvl="0" indent="0" algn="ctr" defTabSz="1689100">
            <a:lnSpc>
              <a:spcPct val="90000"/>
            </a:lnSpc>
            <a:spcBef>
              <a:spcPct val="0"/>
            </a:spcBef>
            <a:spcAft>
              <a:spcPct val="35000"/>
            </a:spcAft>
            <a:buNone/>
          </a:pPr>
          <a:r>
            <a:rPr lang="en-US" sz="3800" kern="1200"/>
            <a:t>5</a:t>
          </a:r>
        </a:p>
      </dsp:txBody>
      <dsp:txXfrm>
        <a:off x="10040395" y="360036"/>
        <a:ext cx="530628" cy="530628"/>
      </dsp:txXfrm>
    </dsp:sp>
    <dsp:sp modelId="{3A8DB33F-2443-41F6-8852-3639FFD3E0E6}">
      <dsp:nvSpPr>
        <dsp:cNvPr id="0" name=""/>
        <dsp:cNvSpPr/>
      </dsp:nvSpPr>
      <dsp:spPr>
        <a:xfrm>
          <a:off x="9254503" y="2501331"/>
          <a:ext cx="2102413" cy="72"/>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889E23-186F-074F-A169-AEB199ABC414}" type="datetimeFigureOut">
              <a:rPr lang="en-US" smtClean="0"/>
              <a:t>4/27/2026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20A750-370E-5C4A-9F7C-8FCF39449B0B}" type="slidenum">
              <a:rPr lang="en-US" smtClean="0"/>
              <a:t>‹#›</a:t>
            </a:fld>
            <a:endParaRPr lang="en-US"/>
          </a:p>
        </p:txBody>
      </p:sp>
    </p:spTree>
    <p:extLst>
      <p:ext uri="{BB962C8B-B14F-4D97-AF65-F5344CB8AC3E}">
        <p14:creationId xmlns:p14="http://schemas.microsoft.com/office/powerpoint/2010/main" val="1403939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2"/>
        <p:cNvGrpSpPr/>
        <p:nvPr/>
      </p:nvGrpSpPr>
      <p:grpSpPr>
        <a:xfrm>
          <a:off x="0" y="0"/>
          <a:ext cx="0" cy="0"/>
          <a:chOff x="0" y="0"/>
          <a:chExt cx="0" cy="0"/>
        </a:xfrm>
      </p:grpSpPr>
      <p:sp>
        <p:nvSpPr>
          <p:cNvPr id="3333" name="Google Shape;33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4" name="Google Shape;33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20A750-370E-5C4A-9F7C-8FCF39449B0B}" type="slidenum">
              <a:rPr lang="en-US" smtClean="0"/>
              <a:t>5</a:t>
            </a:fld>
            <a:endParaRPr lang="en-US"/>
          </a:p>
        </p:txBody>
      </p:sp>
    </p:spTree>
    <p:extLst>
      <p:ext uri="{BB962C8B-B14F-4D97-AF65-F5344CB8AC3E}">
        <p14:creationId xmlns:p14="http://schemas.microsoft.com/office/powerpoint/2010/main" val="661041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0"/>
        <p:cNvGrpSpPr/>
        <p:nvPr/>
      </p:nvGrpSpPr>
      <p:grpSpPr>
        <a:xfrm>
          <a:off x="0" y="0"/>
          <a:ext cx="0" cy="0"/>
          <a:chOff x="0" y="0"/>
          <a:chExt cx="0" cy="0"/>
        </a:xfrm>
      </p:grpSpPr>
      <p:sp>
        <p:nvSpPr>
          <p:cNvPr id="3951" name="Google Shape;3951;geab431bc16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2" name="Google Shape;3952;geab431bc16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20A750-370E-5C4A-9F7C-8FCF39449B0B}" type="slidenum">
              <a:rPr lang="en-US" smtClean="0"/>
              <a:t>7</a:t>
            </a:fld>
            <a:endParaRPr lang="en-US"/>
          </a:p>
        </p:txBody>
      </p:sp>
    </p:spTree>
    <p:extLst>
      <p:ext uri="{BB962C8B-B14F-4D97-AF65-F5344CB8AC3E}">
        <p14:creationId xmlns:p14="http://schemas.microsoft.com/office/powerpoint/2010/main" val="287347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7E20A750-370E-5C4A-9F7C-8FCF39449B0B}" type="slidenum">
              <a:rPr lang="en-US" smtClean="0"/>
              <a:t>9</a:t>
            </a:fld>
            <a:endParaRPr lang="en-US"/>
          </a:p>
        </p:txBody>
      </p:sp>
    </p:spTree>
    <p:extLst>
      <p:ext uri="{BB962C8B-B14F-4D97-AF65-F5344CB8AC3E}">
        <p14:creationId xmlns:p14="http://schemas.microsoft.com/office/powerpoint/2010/main" val="27367950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20A750-370E-5C4A-9F7C-8FCF39449B0B}" type="slidenum">
              <a:rPr lang="en-US" smtClean="0"/>
              <a:t>10</a:t>
            </a:fld>
            <a:endParaRPr lang="en-US"/>
          </a:p>
        </p:txBody>
      </p:sp>
    </p:spTree>
    <p:extLst>
      <p:ext uri="{BB962C8B-B14F-4D97-AF65-F5344CB8AC3E}">
        <p14:creationId xmlns:p14="http://schemas.microsoft.com/office/powerpoint/2010/main" val="39180639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effectLst/>
            </a:endParaRPr>
          </a:p>
        </p:txBody>
      </p:sp>
      <p:sp>
        <p:nvSpPr>
          <p:cNvPr id="4" name="Slide Number Placeholder 3"/>
          <p:cNvSpPr>
            <a:spLocks noGrp="1"/>
          </p:cNvSpPr>
          <p:nvPr>
            <p:ph type="sldNum" sz="quarter" idx="5"/>
          </p:nvPr>
        </p:nvSpPr>
        <p:spPr/>
        <p:txBody>
          <a:bodyPr/>
          <a:lstStyle/>
          <a:p>
            <a:fld id="{7E20A750-370E-5C4A-9F7C-8FCF39449B0B}" type="slidenum">
              <a:rPr lang="en-US" smtClean="0"/>
              <a:t>11</a:t>
            </a:fld>
            <a:endParaRPr lang="en-US"/>
          </a:p>
        </p:txBody>
      </p:sp>
    </p:spTree>
    <p:extLst>
      <p:ext uri="{BB962C8B-B14F-4D97-AF65-F5344CB8AC3E}">
        <p14:creationId xmlns:p14="http://schemas.microsoft.com/office/powerpoint/2010/main" val="469755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20A750-370E-5C4A-9F7C-8FCF39449B0B}" type="slidenum">
              <a:rPr lang="en-US" smtClean="0"/>
              <a:t>13</a:t>
            </a:fld>
            <a:endParaRPr lang="en-US"/>
          </a:p>
        </p:txBody>
      </p:sp>
    </p:spTree>
    <p:extLst>
      <p:ext uri="{BB962C8B-B14F-4D97-AF65-F5344CB8AC3E}">
        <p14:creationId xmlns:p14="http://schemas.microsoft.com/office/powerpoint/2010/main" val="30614505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20A750-370E-5C4A-9F7C-8FCF39449B0B}" type="slidenum">
              <a:rPr lang="en-US" smtClean="0"/>
              <a:t>15</a:t>
            </a:fld>
            <a:endParaRPr lang="en-US"/>
          </a:p>
        </p:txBody>
      </p:sp>
    </p:spTree>
    <p:extLst>
      <p:ext uri="{BB962C8B-B14F-4D97-AF65-F5344CB8AC3E}">
        <p14:creationId xmlns:p14="http://schemas.microsoft.com/office/powerpoint/2010/main" val="746677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7"/>
        <p:cNvGrpSpPr/>
        <p:nvPr/>
      </p:nvGrpSpPr>
      <p:grpSpPr>
        <a:xfrm>
          <a:off x="0" y="0"/>
          <a:ext cx="0" cy="0"/>
          <a:chOff x="0" y="0"/>
          <a:chExt cx="0" cy="0"/>
        </a:xfrm>
      </p:grpSpPr>
      <p:sp>
        <p:nvSpPr>
          <p:cNvPr id="5738" name="Google Shape;5738;geab87aec0a_1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39" name="Google Shape;5739;geab87aec0a_1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20A750-370E-5C4A-9F7C-8FCF39449B0B}" type="slidenum">
              <a:rPr lang="en-US" smtClean="0"/>
              <a:t>19</a:t>
            </a:fld>
            <a:endParaRPr lang="en-US"/>
          </a:p>
        </p:txBody>
      </p:sp>
    </p:spTree>
    <p:extLst>
      <p:ext uri="{BB962C8B-B14F-4D97-AF65-F5344CB8AC3E}">
        <p14:creationId xmlns:p14="http://schemas.microsoft.com/office/powerpoint/2010/main" val="35044384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20A750-370E-5C4A-9F7C-8FCF39449B0B}" type="slidenum">
              <a:rPr lang="en-US" smtClean="0"/>
              <a:t>20</a:t>
            </a:fld>
            <a:endParaRPr lang="en-US"/>
          </a:p>
        </p:txBody>
      </p:sp>
    </p:spTree>
    <p:extLst>
      <p:ext uri="{BB962C8B-B14F-4D97-AF65-F5344CB8AC3E}">
        <p14:creationId xmlns:p14="http://schemas.microsoft.com/office/powerpoint/2010/main" val="42875608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20A750-370E-5C4A-9F7C-8FCF39449B0B}" type="slidenum">
              <a:rPr lang="en-US" smtClean="0"/>
              <a:t>21</a:t>
            </a:fld>
            <a:endParaRPr lang="en-US"/>
          </a:p>
        </p:txBody>
      </p:sp>
    </p:spTree>
    <p:extLst>
      <p:ext uri="{BB962C8B-B14F-4D97-AF65-F5344CB8AC3E}">
        <p14:creationId xmlns:p14="http://schemas.microsoft.com/office/powerpoint/2010/main" val="13406943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20A750-370E-5C4A-9F7C-8FCF39449B0B}" type="slidenum">
              <a:rPr lang="en-US" smtClean="0"/>
              <a:t>25</a:t>
            </a:fld>
            <a:endParaRPr lang="en-US"/>
          </a:p>
        </p:txBody>
      </p:sp>
    </p:spTree>
    <p:extLst>
      <p:ext uri="{BB962C8B-B14F-4D97-AF65-F5344CB8AC3E}">
        <p14:creationId xmlns:p14="http://schemas.microsoft.com/office/powerpoint/2010/main" val="26335033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0">
          <a:extLst>
            <a:ext uri="{FF2B5EF4-FFF2-40B4-BE49-F238E27FC236}">
              <a16:creationId xmlns:a16="http://schemas.microsoft.com/office/drawing/2014/main" id="{E5BCB749-9284-981B-D5C8-F7AC87F99ADB}"/>
            </a:ext>
          </a:extLst>
        </p:cNvPr>
        <p:cNvGrpSpPr/>
        <p:nvPr/>
      </p:nvGrpSpPr>
      <p:grpSpPr>
        <a:xfrm>
          <a:off x="0" y="0"/>
          <a:ext cx="0" cy="0"/>
          <a:chOff x="0" y="0"/>
          <a:chExt cx="0" cy="0"/>
        </a:xfrm>
      </p:grpSpPr>
      <p:sp>
        <p:nvSpPr>
          <p:cNvPr id="3951" name="Google Shape;3951;geab431bc16_0_73:notes">
            <a:extLst>
              <a:ext uri="{FF2B5EF4-FFF2-40B4-BE49-F238E27FC236}">
                <a16:creationId xmlns:a16="http://schemas.microsoft.com/office/drawing/2014/main" id="{61D36269-56D1-5338-EA65-F445513078F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2" name="Google Shape;3952;geab431bc16_0_73:notes">
            <a:extLst>
              <a:ext uri="{FF2B5EF4-FFF2-40B4-BE49-F238E27FC236}">
                <a16:creationId xmlns:a16="http://schemas.microsoft.com/office/drawing/2014/main" id="{84A531CA-931F-AD42-1032-A69F9934429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325389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20A750-370E-5C4A-9F7C-8FCF39449B0B}" type="slidenum">
              <a:rPr lang="en-US" smtClean="0"/>
              <a:t>50</a:t>
            </a:fld>
            <a:endParaRPr lang="en-US"/>
          </a:p>
        </p:txBody>
      </p:sp>
    </p:spTree>
    <p:extLst>
      <p:ext uri="{BB962C8B-B14F-4D97-AF65-F5344CB8AC3E}">
        <p14:creationId xmlns:p14="http://schemas.microsoft.com/office/powerpoint/2010/main" val="3659246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47.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accent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945164" y="1215577"/>
            <a:ext cx="4307600" cy="207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000"/>
              <a:buFont typeface="Boogaloo"/>
              <a:buNone/>
              <a:defRPr sz="6667" b="1">
                <a:latin typeface="Boogaloo"/>
                <a:ea typeface="Boogaloo"/>
                <a:cs typeface="Boogaloo"/>
                <a:sym typeface="Boogaloo"/>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r>
              <a:rPr lang="en-US"/>
              <a:t>Click to edit Master title style</a:t>
            </a:r>
            <a:endParaRPr/>
          </a:p>
        </p:txBody>
      </p:sp>
      <p:sp>
        <p:nvSpPr>
          <p:cNvPr id="10" name="Google Shape;10;p2"/>
          <p:cNvSpPr txBox="1">
            <a:spLocks noGrp="1"/>
          </p:cNvSpPr>
          <p:nvPr>
            <p:ph type="subTitle" idx="1"/>
          </p:nvPr>
        </p:nvSpPr>
        <p:spPr>
          <a:xfrm>
            <a:off x="4281705" y="3293967"/>
            <a:ext cx="3637200" cy="105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500"/>
              <a:buFont typeface="Muli"/>
              <a:buNone/>
              <a:defRPr sz="2267">
                <a:solidFill>
                  <a:schemeClr val="dk1"/>
                </a:solidFill>
                <a:latin typeface="Muli"/>
                <a:ea typeface="Muli"/>
                <a:cs typeface="Muli"/>
                <a:sym typeface="Muli"/>
              </a:defRPr>
            </a:lvl1pPr>
            <a:lvl2pPr lvl="1" algn="ctr" rtl="0">
              <a:lnSpc>
                <a:spcPct val="100000"/>
              </a:lnSpc>
              <a:spcBef>
                <a:spcPts val="0"/>
              </a:spcBef>
              <a:spcAft>
                <a:spcPts val="0"/>
              </a:spcAft>
              <a:buSzPts val="2500"/>
              <a:buFont typeface="Muli"/>
              <a:buNone/>
              <a:defRPr sz="3333">
                <a:latin typeface="Muli"/>
                <a:ea typeface="Muli"/>
                <a:cs typeface="Muli"/>
                <a:sym typeface="Muli"/>
              </a:defRPr>
            </a:lvl2pPr>
            <a:lvl3pPr lvl="2" algn="ctr" rtl="0">
              <a:lnSpc>
                <a:spcPct val="100000"/>
              </a:lnSpc>
              <a:spcBef>
                <a:spcPts val="0"/>
              </a:spcBef>
              <a:spcAft>
                <a:spcPts val="0"/>
              </a:spcAft>
              <a:buSzPts val="2500"/>
              <a:buFont typeface="Muli"/>
              <a:buNone/>
              <a:defRPr sz="3333">
                <a:latin typeface="Muli"/>
                <a:ea typeface="Muli"/>
                <a:cs typeface="Muli"/>
                <a:sym typeface="Muli"/>
              </a:defRPr>
            </a:lvl3pPr>
            <a:lvl4pPr lvl="3" algn="ctr" rtl="0">
              <a:lnSpc>
                <a:spcPct val="100000"/>
              </a:lnSpc>
              <a:spcBef>
                <a:spcPts val="0"/>
              </a:spcBef>
              <a:spcAft>
                <a:spcPts val="0"/>
              </a:spcAft>
              <a:buSzPts val="2500"/>
              <a:buFont typeface="Muli"/>
              <a:buNone/>
              <a:defRPr sz="3333">
                <a:latin typeface="Muli"/>
                <a:ea typeface="Muli"/>
                <a:cs typeface="Muli"/>
                <a:sym typeface="Muli"/>
              </a:defRPr>
            </a:lvl4pPr>
            <a:lvl5pPr lvl="4" algn="ctr" rtl="0">
              <a:lnSpc>
                <a:spcPct val="100000"/>
              </a:lnSpc>
              <a:spcBef>
                <a:spcPts val="0"/>
              </a:spcBef>
              <a:spcAft>
                <a:spcPts val="0"/>
              </a:spcAft>
              <a:buSzPts val="2500"/>
              <a:buFont typeface="Muli"/>
              <a:buNone/>
              <a:defRPr sz="3333">
                <a:latin typeface="Muli"/>
                <a:ea typeface="Muli"/>
                <a:cs typeface="Muli"/>
                <a:sym typeface="Muli"/>
              </a:defRPr>
            </a:lvl5pPr>
            <a:lvl6pPr lvl="5" algn="ctr" rtl="0">
              <a:lnSpc>
                <a:spcPct val="100000"/>
              </a:lnSpc>
              <a:spcBef>
                <a:spcPts val="0"/>
              </a:spcBef>
              <a:spcAft>
                <a:spcPts val="0"/>
              </a:spcAft>
              <a:buSzPts val="2500"/>
              <a:buFont typeface="Muli"/>
              <a:buNone/>
              <a:defRPr sz="3333">
                <a:latin typeface="Muli"/>
                <a:ea typeface="Muli"/>
                <a:cs typeface="Muli"/>
                <a:sym typeface="Muli"/>
              </a:defRPr>
            </a:lvl6pPr>
            <a:lvl7pPr lvl="6" algn="ctr" rtl="0">
              <a:lnSpc>
                <a:spcPct val="100000"/>
              </a:lnSpc>
              <a:spcBef>
                <a:spcPts val="0"/>
              </a:spcBef>
              <a:spcAft>
                <a:spcPts val="0"/>
              </a:spcAft>
              <a:buSzPts val="2500"/>
              <a:buFont typeface="Muli"/>
              <a:buNone/>
              <a:defRPr sz="3333">
                <a:latin typeface="Muli"/>
                <a:ea typeface="Muli"/>
                <a:cs typeface="Muli"/>
                <a:sym typeface="Muli"/>
              </a:defRPr>
            </a:lvl7pPr>
            <a:lvl8pPr lvl="7" algn="ctr" rtl="0">
              <a:lnSpc>
                <a:spcPct val="100000"/>
              </a:lnSpc>
              <a:spcBef>
                <a:spcPts val="0"/>
              </a:spcBef>
              <a:spcAft>
                <a:spcPts val="0"/>
              </a:spcAft>
              <a:buSzPts val="2500"/>
              <a:buFont typeface="Muli"/>
              <a:buNone/>
              <a:defRPr sz="3333">
                <a:latin typeface="Muli"/>
                <a:ea typeface="Muli"/>
                <a:cs typeface="Muli"/>
                <a:sym typeface="Muli"/>
              </a:defRPr>
            </a:lvl8pPr>
            <a:lvl9pPr lvl="8" algn="ctr" rtl="0">
              <a:lnSpc>
                <a:spcPct val="100000"/>
              </a:lnSpc>
              <a:spcBef>
                <a:spcPts val="0"/>
              </a:spcBef>
              <a:spcAft>
                <a:spcPts val="0"/>
              </a:spcAft>
              <a:buSzPts val="2500"/>
              <a:buFont typeface="Muli"/>
              <a:buNone/>
              <a:defRPr sz="3333">
                <a:latin typeface="Muli"/>
                <a:ea typeface="Muli"/>
                <a:cs typeface="Muli"/>
                <a:sym typeface="Muli"/>
              </a:defRPr>
            </a:lvl9pPr>
          </a:lstStyle>
          <a:p>
            <a:r>
              <a:rPr lang="en-US"/>
              <a:t>Click to edit Master subtitle style</a:t>
            </a:r>
            <a:endParaRPr/>
          </a:p>
        </p:txBody>
      </p:sp>
      <p:sp>
        <p:nvSpPr>
          <p:cNvPr id="11" name="Google Shape;11;p2"/>
          <p:cNvSpPr/>
          <p:nvPr/>
        </p:nvSpPr>
        <p:spPr>
          <a:xfrm>
            <a:off x="633899" y="4761316"/>
            <a:ext cx="212615" cy="23932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 name="Google Shape;12;p2"/>
          <p:cNvSpPr/>
          <p:nvPr/>
        </p:nvSpPr>
        <p:spPr>
          <a:xfrm rot="4994601">
            <a:off x="3462797" y="6432925"/>
            <a:ext cx="112696" cy="95313"/>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 name="Google Shape;13;p2"/>
          <p:cNvSpPr/>
          <p:nvPr/>
        </p:nvSpPr>
        <p:spPr>
          <a:xfrm rot="4994601">
            <a:off x="2675477" y="2917158"/>
            <a:ext cx="112696" cy="95313"/>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 name="Google Shape;14;p2"/>
          <p:cNvSpPr/>
          <p:nvPr/>
        </p:nvSpPr>
        <p:spPr>
          <a:xfrm rot="4994601">
            <a:off x="2282271" y="3145287"/>
            <a:ext cx="53067" cy="45469"/>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5" name="Google Shape;15;p2"/>
          <p:cNvSpPr/>
          <p:nvPr/>
        </p:nvSpPr>
        <p:spPr>
          <a:xfrm rot="4994601">
            <a:off x="1831400" y="3333457"/>
            <a:ext cx="54219" cy="4570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6" name="Google Shape;16;p2"/>
          <p:cNvSpPr/>
          <p:nvPr/>
        </p:nvSpPr>
        <p:spPr>
          <a:xfrm rot="4994601">
            <a:off x="3324038" y="6146925"/>
            <a:ext cx="74708" cy="6388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 name="Google Shape;17;p2"/>
          <p:cNvSpPr/>
          <p:nvPr/>
        </p:nvSpPr>
        <p:spPr>
          <a:xfrm>
            <a:off x="4370818" y="5447854"/>
            <a:ext cx="144697" cy="162540"/>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 name="Google Shape;18;p2"/>
          <p:cNvSpPr/>
          <p:nvPr/>
        </p:nvSpPr>
        <p:spPr>
          <a:xfrm rot="-8141391">
            <a:off x="9669303" y="2481741"/>
            <a:ext cx="112693" cy="95312"/>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 name="Google Shape;19;p2"/>
          <p:cNvSpPr/>
          <p:nvPr/>
        </p:nvSpPr>
        <p:spPr>
          <a:xfrm rot="-8141391">
            <a:off x="10486352" y="3834565"/>
            <a:ext cx="112693" cy="95312"/>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 name="Google Shape;20;p2"/>
          <p:cNvSpPr/>
          <p:nvPr/>
        </p:nvSpPr>
        <p:spPr>
          <a:xfrm rot="-8141391">
            <a:off x="9696299" y="2810131"/>
            <a:ext cx="53067" cy="45469"/>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1" name="Google Shape;21;p2"/>
          <p:cNvSpPr/>
          <p:nvPr/>
        </p:nvSpPr>
        <p:spPr>
          <a:xfrm rot="-8141391">
            <a:off x="9927684" y="2380583"/>
            <a:ext cx="54217" cy="45699"/>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2" name="Google Shape;22;p2"/>
          <p:cNvSpPr/>
          <p:nvPr/>
        </p:nvSpPr>
        <p:spPr>
          <a:xfrm rot="-8141391">
            <a:off x="11145612" y="3324345"/>
            <a:ext cx="74707" cy="63887"/>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3" name="Google Shape;23;p2"/>
          <p:cNvSpPr/>
          <p:nvPr/>
        </p:nvSpPr>
        <p:spPr>
          <a:xfrm flipH="1">
            <a:off x="9251317" y="6219722"/>
            <a:ext cx="144697" cy="162425"/>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4" name="Google Shape;24;p2"/>
          <p:cNvGrpSpPr/>
          <p:nvPr/>
        </p:nvGrpSpPr>
        <p:grpSpPr>
          <a:xfrm>
            <a:off x="-252846" y="-137031"/>
            <a:ext cx="12045047" cy="6949516"/>
            <a:chOff x="-189635" y="-116524"/>
            <a:chExt cx="9033785" cy="5212137"/>
          </a:xfrm>
        </p:grpSpPr>
        <p:sp>
          <p:nvSpPr>
            <p:cNvPr id="25" name="Google Shape;25;p2"/>
            <p:cNvSpPr/>
            <p:nvPr/>
          </p:nvSpPr>
          <p:spPr>
            <a:xfrm rot="-159001" flipH="1">
              <a:off x="991741" y="3451153"/>
              <a:ext cx="908832" cy="908434"/>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 name="Google Shape;26;p2"/>
            <p:cNvSpPr/>
            <p:nvPr/>
          </p:nvSpPr>
          <p:spPr>
            <a:xfrm rot="-1009874">
              <a:off x="7736191" y="-4356"/>
              <a:ext cx="909220" cy="908822"/>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7" name="Google Shape;27;p2"/>
            <p:cNvGrpSpPr/>
            <p:nvPr/>
          </p:nvGrpSpPr>
          <p:grpSpPr>
            <a:xfrm rot="572271">
              <a:off x="-80726" y="1087142"/>
              <a:ext cx="1064565" cy="1403349"/>
              <a:chOff x="4308246" y="3238442"/>
              <a:chExt cx="1673600" cy="2206200"/>
            </a:xfrm>
          </p:grpSpPr>
          <p:sp>
            <p:nvSpPr>
              <p:cNvPr id="28" name="Google Shape;28;p2"/>
              <p:cNvSpPr/>
              <p:nvPr/>
            </p:nvSpPr>
            <p:spPr>
              <a:xfrm>
                <a:off x="4777096" y="3489067"/>
                <a:ext cx="1079275" cy="810800"/>
              </a:xfrm>
              <a:custGeom>
                <a:avLst/>
                <a:gdLst/>
                <a:ahLst/>
                <a:cxnLst/>
                <a:rect l="l" t="t" r="r" b="b"/>
                <a:pathLst>
                  <a:path w="43171" h="32432" extrusionOk="0">
                    <a:moveTo>
                      <a:pt x="18236" y="2933"/>
                    </a:moveTo>
                    <a:cubicBezTo>
                      <a:pt x="21940" y="2933"/>
                      <a:pt x="25626" y="3920"/>
                      <a:pt x="28914" y="5791"/>
                    </a:cubicBezTo>
                    <a:cubicBezTo>
                      <a:pt x="33642" y="8482"/>
                      <a:pt x="35824" y="14228"/>
                      <a:pt x="34079" y="19393"/>
                    </a:cubicBezTo>
                    <a:cubicBezTo>
                      <a:pt x="32406" y="25066"/>
                      <a:pt x="26369" y="28485"/>
                      <a:pt x="20986" y="29648"/>
                    </a:cubicBezTo>
                    <a:cubicBezTo>
                      <a:pt x="19873" y="29897"/>
                      <a:pt x="18784" y="30014"/>
                      <a:pt x="17728" y="30014"/>
                    </a:cubicBezTo>
                    <a:cubicBezTo>
                      <a:pt x="9190" y="30014"/>
                      <a:pt x="2810" y="22320"/>
                      <a:pt x="3457" y="13647"/>
                    </a:cubicBezTo>
                    <a:cubicBezTo>
                      <a:pt x="3457" y="13065"/>
                      <a:pt x="3530" y="12483"/>
                      <a:pt x="3603" y="11974"/>
                    </a:cubicBezTo>
                    <a:cubicBezTo>
                      <a:pt x="6221" y="6809"/>
                      <a:pt x="9276" y="4118"/>
                      <a:pt x="15095" y="3173"/>
                    </a:cubicBezTo>
                    <a:cubicBezTo>
                      <a:pt x="16138" y="3012"/>
                      <a:pt x="17187" y="2933"/>
                      <a:pt x="18236" y="2933"/>
                    </a:cubicBezTo>
                    <a:close/>
                    <a:moveTo>
                      <a:pt x="18647" y="1"/>
                    </a:moveTo>
                    <a:cubicBezTo>
                      <a:pt x="17685" y="1"/>
                      <a:pt x="16717" y="63"/>
                      <a:pt x="15749" y="191"/>
                    </a:cubicBezTo>
                    <a:cubicBezTo>
                      <a:pt x="15107" y="74"/>
                      <a:pt x="14475" y="18"/>
                      <a:pt x="13856" y="18"/>
                    </a:cubicBezTo>
                    <a:cubicBezTo>
                      <a:pt x="8302" y="18"/>
                      <a:pt x="3755" y="4520"/>
                      <a:pt x="1857" y="10083"/>
                    </a:cubicBezTo>
                    <a:cubicBezTo>
                      <a:pt x="1784" y="10446"/>
                      <a:pt x="1639" y="10883"/>
                      <a:pt x="1493" y="11246"/>
                    </a:cubicBezTo>
                    <a:lnTo>
                      <a:pt x="1493" y="11464"/>
                    </a:lnTo>
                    <a:cubicBezTo>
                      <a:pt x="1275" y="12337"/>
                      <a:pt x="1130" y="13283"/>
                      <a:pt x="1057" y="14156"/>
                    </a:cubicBezTo>
                    <a:cubicBezTo>
                      <a:pt x="1" y="24965"/>
                      <a:pt x="8814" y="32432"/>
                      <a:pt x="18568" y="32432"/>
                    </a:cubicBezTo>
                    <a:cubicBezTo>
                      <a:pt x="20234" y="32432"/>
                      <a:pt x="21928" y="32214"/>
                      <a:pt x="23605" y="31758"/>
                    </a:cubicBezTo>
                    <a:cubicBezTo>
                      <a:pt x="36188" y="28339"/>
                      <a:pt x="43170" y="12701"/>
                      <a:pt x="31387" y="3973"/>
                    </a:cubicBezTo>
                    <a:cubicBezTo>
                      <a:pt x="27607" y="1393"/>
                      <a:pt x="23184" y="1"/>
                      <a:pt x="1864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 name="Google Shape;29;p2"/>
              <p:cNvSpPr/>
              <p:nvPr/>
            </p:nvSpPr>
            <p:spPr>
              <a:xfrm>
                <a:off x="4308246" y="3238442"/>
                <a:ext cx="1673600" cy="2206200"/>
              </a:xfrm>
              <a:custGeom>
                <a:avLst/>
                <a:gdLst/>
                <a:ahLst/>
                <a:cxnLst/>
                <a:rect l="l" t="t" r="r" b="b"/>
                <a:pathLst>
                  <a:path w="66944" h="88248" extrusionOk="0">
                    <a:moveTo>
                      <a:pt x="37049" y="3815"/>
                    </a:moveTo>
                    <a:cubicBezTo>
                      <a:pt x="38358" y="4979"/>
                      <a:pt x="39740" y="5997"/>
                      <a:pt x="41195" y="7015"/>
                    </a:cubicBezTo>
                    <a:cubicBezTo>
                      <a:pt x="41425" y="7187"/>
                      <a:pt x="41699" y="7269"/>
                      <a:pt x="41975" y="7269"/>
                    </a:cubicBezTo>
                    <a:cubicBezTo>
                      <a:pt x="42398" y="7269"/>
                      <a:pt x="42822" y="7077"/>
                      <a:pt x="43086" y="6724"/>
                    </a:cubicBezTo>
                    <a:cubicBezTo>
                      <a:pt x="43813" y="5924"/>
                      <a:pt x="44614" y="5197"/>
                      <a:pt x="45414" y="4469"/>
                    </a:cubicBezTo>
                    <a:cubicBezTo>
                      <a:pt x="46068" y="5633"/>
                      <a:pt x="46650" y="6870"/>
                      <a:pt x="47087" y="8106"/>
                    </a:cubicBezTo>
                    <a:cubicBezTo>
                      <a:pt x="47299" y="8532"/>
                      <a:pt x="47707" y="8802"/>
                      <a:pt x="48167" y="8802"/>
                    </a:cubicBezTo>
                    <a:cubicBezTo>
                      <a:pt x="48336" y="8802"/>
                      <a:pt x="48511" y="8766"/>
                      <a:pt x="48687" y="8688"/>
                    </a:cubicBezTo>
                    <a:cubicBezTo>
                      <a:pt x="50069" y="8106"/>
                      <a:pt x="51378" y="7379"/>
                      <a:pt x="52542" y="6433"/>
                    </a:cubicBezTo>
                    <a:lnTo>
                      <a:pt x="52542" y="6433"/>
                    </a:lnTo>
                    <a:cubicBezTo>
                      <a:pt x="52396" y="7670"/>
                      <a:pt x="52323" y="8834"/>
                      <a:pt x="52323" y="9997"/>
                    </a:cubicBezTo>
                    <a:cubicBezTo>
                      <a:pt x="52258" y="10722"/>
                      <a:pt x="52788" y="11327"/>
                      <a:pt x="53483" y="11327"/>
                    </a:cubicBezTo>
                    <a:cubicBezTo>
                      <a:pt x="53555" y="11327"/>
                      <a:pt x="53630" y="11320"/>
                      <a:pt x="53705" y="11307"/>
                    </a:cubicBezTo>
                    <a:cubicBezTo>
                      <a:pt x="54869" y="11161"/>
                      <a:pt x="56033" y="11161"/>
                      <a:pt x="57197" y="11161"/>
                    </a:cubicBezTo>
                    <a:cubicBezTo>
                      <a:pt x="56906" y="12398"/>
                      <a:pt x="56688" y="13634"/>
                      <a:pt x="56324" y="14871"/>
                    </a:cubicBezTo>
                    <a:cubicBezTo>
                      <a:pt x="56033" y="15598"/>
                      <a:pt x="56397" y="16325"/>
                      <a:pt x="57124" y="16616"/>
                    </a:cubicBezTo>
                    <a:cubicBezTo>
                      <a:pt x="58506" y="16980"/>
                      <a:pt x="59815" y="17489"/>
                      <a:pt x="61124" y="18144"/>
                    </a:cubicBezTo>
                    <a:cubicBezTo>
                      <a:pt x="60470" y="19162"/>
                      <a:pt x="59815" y="20180"/>
                      <a:pt x="59015" y="21126"/>
                    </a:cubicBezTo>
                    <a:cubicBezTo>
                      <a:pt x="58579" y="21708"/>
                      <a:pt x="58651" y="22653"/>
                      <a:pt x="59306" y="23090"/>
                    </a:cubicBezTo>
                    <a:cubicBezTo>
                      <a:pt x="60615" y="24108"/>
                      <a:pt x="61852" y="25054"/>
                      <a:pt x="63015" y="26145"/>
                    </a:cubicBezTo>
                    <a:cubicBezTo>
                      <a:pt x="61779" y="27017"/>
                      <a:pt x="60542" y="27890"/>
                      <a:pt x="59306" y="28836"/>
                    </a:cubicBezTo>
                    <a:cubicBezTo>
                      <a:pt x="58942" y="29127"/>
                      <a:pt x="58724" y="29636"/>
                      <a:pt x="58797" y="30145"/>
                    </a:cubicBezTo>
                    <a:cubicBezTo>
                      <a:pt x="58069" y="30581"/>
                      <a:pt x="57851" y="31600"/>
                      <a:pt x="58360" y="32327"/>
                    </a:cubicBezTo>
                    <a:cubicBezTo>
                      <a:pt x="59524" y="33854"/>
                      <a:pt x="60542" y="35455"/>
                      <a:pt x="61488" y="37128"/>
                    </a:cubicBezTo>
                    <a:cubicBezTo>
                      <a:pt x="59379" y="37419"/>
                      <a:pt x="57269" y="37491"/>
                      <a:pt x="55087" y="37637"/>
                    </a:cubicBezTo>
                    <a:cubicBezTo>
                      <a:pt x="53924" y="37709"/>
                      <a:pt x="53633" y="39164"/>
                      <a:pt x="54142" y="39964"/>
                    </a:cubicBezTo>
                    <a:cubicBezTo>
                      <a:pt x="55233" y="41492"/>
                      <a:pt x="56324" y="42946"/>
                      <a:pt x="57488" y="44328"/>
                    </a:cubicBezTo>
                    <a:cubicBezTo>
                      <a:pt x="54796" y="44256"/>
                      <a:pt x="52105" y="43674"/>
                      <a:pt x="49560" y="42655"/>
                    </a:cubicBezTo>
                    <a:cubicBezTo>
                      <a:pt x="49405" y="42594"/>
                      <a:pt x="49245" y="42566"/>
                      <a:pt x="49086" y="42566"/>
                    </a:cubicBezTo>
                    <a:cubicBezTo>
                      <a:pt x="48119" y="42566"/>
                      <a:pt x="47179" y="43610"/>
                      <a:pt x="47741" y="44547"/>
                    </a:cubicBezTo>
                    <a:cubicBezTo>
                      <a:pt x="48541" y="45929"/>
                      <a:pt x="49414" y="47238"/>
                      <a:pt x="50287" y="48547"/>
                    </a:cubicBezTo>
                    <a:cubicBezTo>
                      <a:pt x="48832" y="48111"/>
                      <a:pt x="47523" y="47456"/>
                      <a:pt x="46286" y="46583"/>
                    </a:cubicBezTo>
                    <a:cubicBezTo>
                      <a:pt x="46035" y="46423"/>
                      <a:pt x="45713" y="46342"/>
                      <a:pt x="45391" y="46342"/>
                    </a:cubicBezTo>
                    <a:cubicBezTo>
                      <a:pt x="44685" y="46342"/>
                      <a:pt x="43982" y="46730"/>
                      <a:pt x="44032" y="47529"/>
                    </a:cubicBezTo>
                    <a:cubicBezTo>
                      <a:pt x="44032" y="48038"/>
                      <a:pt x="44032" y="48620"/>
                      <a:pt x="43959" y="49129"/>
                    </a:cubicBezTo>
                    <a:cubicBezTo>
                      <a:pt x="42868" y="48256"/>
                      <a:pt x="41850" y="47310"/>
                      <a:pt x="40831" y="46365"/>
                    </a:cubicBezTo>
                    <a:cubicBezTo>
                      <a:pt x="40558" y="46031"/>
                      <a:pt x="40170" y="45874"/>
                      <a:pt x="39785" y="45874"/>
                    </a:cubicBezTo>
                    <a:cubicBezTo>
                      <a:pt x="39248" y="45874"/>
                      <a:pt x="38716" y="46178"/>
                      <a:pt x="38504" y="46729"/>
                    </a:cubicBezTo>
                    <a:cubicBezTo>
                      <a:pt x="37995" y="47820"/>
                      <a:pt x="37485" y="48765"/>
                      <a:pt x="36976" y="49783"/>
                    </a:cubicBezTo>
                    <a:cubicBezTo>
                      <a:pt x="35813" y="48183"/>
                      <a:pt x="34722" y="46510"/>
                      <a:pt x="33776" y="44765"/>
                    </a:cubicBezTo>
                    <a:cubicBezTo>
                      <a:pt x="33588" y="44342"/>
                      <a:pt x="33158" y="44101"/>
                      <a:pt x="32700" y="44101"/>
                    </a:cubicBezTo>
                    <a:cubicBezTo>
                      <a:pt x="32449" y="44101"/>
                      <a:pt x="32190" y="44174"/>
                      <a:pt x="31958" y="44328"/>
                    </a:cubicBezTo>
                    <a:cubicBezTo>
                      <a:pt x="30648" y="45565"/>
                      <a:pt x="29266" y="46729"/>
                      <a:pt x="27812" y="47747"/>
                    </a:cubicBezTo>
                    <a:cubicBezTo>
                      <a:pt x="27303" y="46074"/>
                      <a:pt x="26721" y="44401"/>
                      <a:pt x="25993" y="42801"/>
                    </a:cubicBezTo>
                    <a:cubicBezTo>
                      <a:pt x="25725" y="42318"/>
                      <a:pt x="25220" y="42034"/>
                      <a:pt x="24711" y="42034"/>
                    </a:cubicBezTo>
                    <a:cubicBezTo>
                      <a:pt x="24529" y="42034"/>
                      <a:pt x="24347" y="42070"/>
                      <a:pt x="24175" y="42146"/>
                    </a:cubicBezTo>
                    <a:cubicBezTo>
                      <a:pt x="23302" y="42510"/>
                      <a:pt x="22429" y="42874"/>
                      <a:pt x="21557" y="43237"/>
                    </a:cubicBezTo>
                    <a:cubicBezTo>
                      <a:pt x="21287" y="39661"/>
                      <a:pt x="19702" y="37525"/>
                      <a:pt x="16397" y="37525"/>
                    </a:cubicBezTo>
                    <a:cubicBezTo>
                      <a:pt x="16139" y="37525"/>
                      <a:pt x="15871" y="37538"/>
                      <a:pt x="15592" y="37564"/>
                    </a:cubicBezTo>
                    <a:cubicBezTo>
                      <a:pt x="16029" y="36255"/>
                      <a:pt x="16465" y="34946"/>
                      <a:pt x="16974" y="33636"/>
                    </a:cubicBezTo>
                    <a:cubicBezTo>
                      <a:pt x="17192" y="32982"/>
                      <a:pt x="16902" y="32182"/>
                      <a:pt x="16247" y="31963"/>
                    </a:cubicBezTo>
                    <a:cubicBezTo>
                      <a:pt x="15083" y="31309"/>
                      <a:pt x="14138" y="30581"/>
                      <a:pt x="13119" y="30000"/>
                    </a:cubicBezTo>
                    <a:cubicBezTo>
                      <a:pt x="13701" y="28908"/>
                      <a:pt x="14429" y="27890"/>
                      <a:pt x="15156" y="26945"/>
                    </a:cubicBezTo>
                    <a:cubicBezTo>
                      <a:pt x="15190" y="26947"/>
                      <a:pt x="15224" y="26949"/>
                      <a:pt x="15258" y="26949"/>
                    </a:cubicBezTo>
                    <a:cubicBezTo>
                      <a:pt x="16079" y="26949"/>
                      <a:pt x="16672" y="26113"/>
                      <a:pt x="16392" y="25344"/>
                    </a:cubicBezTo>
                    <a:cubicBezTo>
                      <a:pt x="16101" y="24108"/>
                      <a:pt x="15738" y="22871"/>
                      <a:pt x="15374" y="21708"/>
                    </a:cubicBezTo>
                    <a:cubicBezTo>
                      <a:pt x="14574" y="18653"/>
                      <a:pt x="16756" y="17925"/>
                      <a:pt x="19084" y="16980"/>
                    </a:cubicBezTo>
                    <a:cubicBezTo>
                      <a:pt x="19956" y="16616"/>
                      <a:pt x="20247" y="15525"/>
                      <a:pt x="19665" y="14798"/>
                    </a:cubicBezTo>
                    <a:cubicBezTo>
                      <a:pt x="19229" y="14289"/>
                      <a:pt x="18938" y="13780"/>
                      <a:pt x="18647" y="13270"/>
                    </a:cubicBezTo>
                    <a:cubicBezTo>
                      <a:pt x="20102" y="12834"/>
                      <a:pt x="21557" y="12470"/>
                      <a:pt x="23084" y="12179"/>
                    </a:cubicBezTo>
                    <a:cubicBezTo>
                      <a:pt x="23884" y="12034"/>
                      <a:pt x="24393" y="11307"/>
                      <a:pt x="24248" y="10506"/>
                    </a:cubicBezTo>
                    <a:cubicBezTo>
                      <a:pt x="23884" y="8906"/>
                      <a:pt x="23520" y="7379"/>
                      <a:pt x="23157" y="5779"/>
                    </a:cubicBezTo>
                    <a:lnTo>
                      <a:pt x="23157" y="5779"/>
                    </a:lnTo>
                    <a:cubicBezTo>
                      <a:pt x="24466" y="6215"/>
                      <a:pt x="25702" y="6942"/>
                      <a:pt x="26721" y="7888"/>
                    </a:cubicBezTo>
                    <a:cubicBezTo>
                      <a:pt x="26970" y="8054"/>
                      <a:pt x="27249" y="8131"/>
                      <a:pt x="27524" y="8131"/>
                    </a:cubicBezTo>
                    <a:cubicBezTo>
                      <a:pt x="28211" y="8131"/>
                      <a:pt x="28872" y="7649"/>
                      <a:pt x="28976" y="6870"/>
                    </a:cubicBezTo>
                    <a:cubicBezTo>
                      <a:pt x="29194" y="5997"/>
                      <a:pt x="29485" y="5124"/>
                      <a:pt x="29848" y="4251"/>
                    </a:cubicBezTo>
                    <a:cubicBezTo>
                      <a:pt x="31303" y="5124"/>
                      <a:pt x="32758" y="5997"/>
                      <a:pt x="34140" y="7015"/>
                    </a:cubicBezTo>
                    <a:cubicBezTo>
                      <a:pt x="34395" y="7207"/>
                      <a:pt x="34675" y="7292"/>
                      <a:pt x="34947" y="7292"/>
                    </a:cubicBezTo>
                    <a:cubicBezTo>
                      <a:pt x="35606" y="7292"/>
                      <a:pt x="36219" y="6790"/>
                      <a:pt x="36322" y="6070"/>
                    </a:cubicBezTo>
                    <a:cubicBezTo>
                      <a:pt x="36467" y="5270"/>
                      <a:pt x="36685" y="4542"/>
                      <a:pt x="37049" y="3815"/>
                    </a:cubicBezTo>
                    <a:close/>
                    <a:moveTo>
                      <a:pt x="23957" y="45274"/>
                    </a:moveTo>
                    <a:cubicBezTo>
                      <a:pt x="24393" y="46292"/>
                      <a:pt x="24757" y="47383"/>
                      <a:pt x="25048" y="48474"/>
                    </a:cubicBezTo>
                    <a:cubicBezTo>
                      <a:pt x="25269" y="49137"/>
                      <a:pt x="25868" y="49548"/>
                      <a:pt x="26493" y="49548"/>
                    </a:cubicBezTo>
                    <a:cubicBezTo>
                      <a:pt x="26691" y="49548"/>
                      <a:pt x="26892" y="49507"/>
                      <a:pt x="27084" y="49420"/>
                    </a:cubicBezTo>
                    <a:cubicBezTo>
                      <a:pt x="27212" y="49505"/>
                      <a:pt x="27340" y="49540"/>
                      <a:pt x="27468" y="49540"/>
                    </a:cubicBezTo>
                    <a:cubicBezTo>
                      <a:pt x="27558" y="49540"/>
                      <a:pt x="27649" y="49523"/>
                      <a:pt x="27739" y="49493"/>
                    </a:cubicBezTo>
                    <a:cubicBezTo>
                      <a:pt x="29339" y="48838"/>
                      <a:pt x="30867" y="47965"/>
                      <a:pt x="32249" y="47020"/>
                    </a:cubicBezTo>
                    <a:cubicBezTo>
                      <a:pt x="33267" y="49056"/>
                      <a:pt x="34431" y="50947"/>
                      <a:pt x="35885" y="52693"/>
                    </a:cubicBezTo>
                    <a:cubicBezTo>
                      <a:pt x="32540" y="62585"/>
                      <a:pt x="29048" y="72986"/>
                      <a:pt x="23011" y="81569"/>
                    </a:cubicBezTo>
                    <a:cubicBezTo>
                      <a:pt x="21629" y="77641"/>
                      <a:pt x="19447" y="71459"/>
                      <a:pt x="15956" y="70949"/>
                    </a:cubicBezTo>
                    <a:cubicBezTo>
                      <a:pt x="15631" y="70910"/>
                      <a:pt x="15305" y="70891"/>
                      <a:pt x="14977" y="70891"/>
                    </a:cubicBezTo>
                    <a:cubicBezTo>
                      <a:pt x="11129" y="70891"/>
                      <a:pt x="7138" y="73504"/>
                      <a:pt x="3518" y="75314"/>
                    </a:cubicBezTo>
                    <a:cubicBezTo>
                      <a:pt x="8101" y="65203"/>
                      <a:pt x="14647" y="55820"/>
                      <a:pt x="18793" y="45419"/>
                    </a:cubicBezTo>
                    <a:lnTo>
                      <a:pt x="18793" y="45419"/>
                    </a:lnTo>
                    <a:cubicBezTo>
                      <a:pt x="18740" y="46316"/>
                      <a:pt x="19453" y="46946"/>
                      <a:pt x="20209" y="46946"/>
                    </a:cubicBezTo>
                    <a:cubicBezTo>
                      <a:pt x="20495" y="46946"/>
                      <a:pt x="20788" y="46856"/>
                      <a:pt x="21047" y="46656"/>
                    </a:cubicBezTo>
                    <a:cubicBezTo>
                      <a:pt x="21920" y="46074"/>
                      <a:pt x="22939" y="45638"/>
                      <a:pt x="23957" y="45274"/>
                    </a:cubicBezTo>
                    <a:close/>
                    <a:moveTo>
                      <a:pt x="40177" y="49565"/>
                    </a:moveTo>
                    <a:cubicBezTo>
                      <a:pt x="41413" y="50729"/>
                      <a:pt x="42795" y="51893"/>
                      <a:pt x="44250" y="52911"/>
                    </a:cubicBezTo>
                    <a:cubicBezTo>
                      <a:pt x="44499" y="53077"/>
                      <a:pt x="44778" y="53155"/>
                      <a:pt x="45053" y="53155"/>
                    </a:cubicBezTo>
                    <a:cubicBezTo>
                      <a:pt x="45740" y="53155"/>
                      <a:pt x="46401" y="52672"/>
                      <a:pt x="46505" y="51893"/>
                    </a:cubicBezTo>
                    <a:cubicBezTo>
                      <a:pt x="46505" y="51238"/>
                      <a:pt x="46650" y="50656"/>
                      <a:pt x="46723" y="50074"/>
                    </a:cubicBezTo>
                    <a:cubicBezTo>
                      <a:pt x="47087" y="50293"/>
                      <a:pt x="47450" y="50438"/>
                      <a:pt x="47814" y="50584"/>
                    </a:cubicBezTo>
                    <a:cubicBezTo>
                      <a:pt x="47814" y="59966"/>
                      <a:pt x="48323" y="69349"/>
                      <a:pt x="49196" y="78659"/>
                    </a:cubicBezTo>
                    <a:cubicBezTo>
                      <a:pt x="47159" y="77059"/>
                      <a:pt x="44977" y="75677"/>
                      <a:pt x="42795" y="74368"/>
                    </a:cubicBezTo>
                    <a:cubicBezTo>
                      <a:pt x="42650" y="74320"/>
                      <a:pt x="42502" y="74296"/>
                      <a:pt x="42356" y="74296"/>
                    </a:cubicBezTo>
                    <a:cubicBezTo>
                      <a:pt x="41844" y="74296"/>
                      <a:pt x="41365" y="74586"/>
                      <a:pt x="41195" y="75095"/>
                    </a:cubicBezTo>
                    <a:cubicBezTo>
                      <a:pt x="39522" y="78368"/>
                      <a:pt x="37631" y="81496"/>
                      <a:pt x="35449" y="84551"/>
                    </a:cubicBezTo>
                    <a:cubicBezTo>
                      <a:pt x="33412" y="78659"/>
                      <a:pt x="34503" y="72550"/>
                      <a:pt x="33776" y="66440"/>
                    </a:cubicBezTo>
                    <a:cubicBezTo>
                      <a:pt x="35594" y="62003"/>
                      <a:pt x="37049" y="57348"/>
                      <a:pt x="38577" y="52911"/>
                    </a:cubicBezTo>
                    <a:cubicBezTo>
                      <a:pt x="39013" y="51747"/>
                      <a:pt x="39522" y="50584"/>
                      <a:pt x="40177" y="49565"/>
                    </a:cubicBezTo>
                    <a:close/>
                    <a:moveTo>
                      <a:pt x="36405" y="0"/>
                    </a:moveTo>
                    <a:cubicBezTo>
                      <a:pt x="35861" y="0"/>
                      <a:pt x="35328" y="324"/>
                      <a:pt x="35085" y="905"/>
                    </a:cubicBezTo>
                    <a:cubicBezTo>
                      <a:pt x="34794" y="1778"/>
                      <a:pt x="34431" y="2724"/>
                      <a:pt x="34140" y="3597"/>
                    </a:cubicBezTo>
                    <a:cubicBezTo>
                      <a:pt x="32612" y="2651"/>
                      <a:pt x="31085" y="1706"/>
                      <a:pt x="29557" y="905"/>
                    </a:cubicBezTo>
                    <a:cubicBezTo>
                      <a:pt x="29387" y="837"/>
                      <a:pt x="29208" y="805"/>
                      <a:pt x="29032" y="805"/>
                    </a:cubicBezTo>
                    <a:cubicBezTo>
                      <a:pt x="28457" y="805"/>
                      <a:pt x="27906" y="1149"/>
                      <a:pt x="27739" y="1706"/>
                    </a:cubicBezTo>
                    <a:cubicBezTo>
                      <a:pt x="27448" y="2578"/>
                      <a:pt x="27084" y="3451"/>
                      <a:pt x="26793" y="4397"/>
                    </a:cubicBezTo>
                    <a:cubicBezTo>
                      <a:pt x="25193" y="3233"/>
                      <a:pt x="23302" y="2651"/>
                      <a:pt x="21411" y="2651"/>
                    </a:cubicBezTo>
                    <a:cubicBezTo>
                      <a:pt x="21371" y="2648"/>
                      <a:pt x="21331" y="2646"/>
                      <a:pt x="21292" y="2646"/>
                    </a:cubicBezTo>
                    <a:cubicBezTo>
                      <a:pt x="20405" y="2646"/>
                      <a:pt x="19744" y="3419"/>
                      <a:pt x="19884" y="4324"/>
                    </a:cubicBezTo>
                    <a:cubicBezTo>
                      <a:pt x="20247" y="6070"/>
                      <a:pt x="20684" y="7815"/>
                      <a:pt x="21120" y="9634"/>
                    </a:cubicBezTo>
                    <a:cubicBezTo>
                      <a:pt x="19229" y="10070"/>
                      <a:pt x="17483" y="10579"/>
                      <a:pt x="15738" y="11307"/>
                    </a:cubicBezTo>
                    <a:cubicBezTo>
                      <a:pt x="14719" y="11816"/>
                      <a:pt x="14574" y="13125"/>
                      <a:pt x="15447" y="13780"/>
                    </a:cubicBezTo>
                    <a:cubicBezTo>
                      <a:pt x="15810" y="14216"/>
                      <a:pt x="16101" y="14580"/>
                      <a:pt x="16320" y="15089"/>
                    </a:cubicBezTo>
                    <a:cubicBezTo>
                      <a:pt x="11592" y="17344"/>
                      <a:pt x="12101" y="20326"/>
                      <a:pt x="13556" y="25781"/>
                    </a:cubicBezTo>
                    <a:cubicBezTo>
                      <a:pt x="13556" y="25854"/>
                      <a:pt x="13628" y="25926"/>
                      <a:pt x="13628" y="25999"/>
                    </a:cubicBezTo>
                    <a:cubicBezTo>
                      <a:pt x="12319" y="27017"/>
                      <a:pt x="11228" y="28327"/>
                      <a:pt x="10355" y="29781"/>
                    </a:cubicBezTo>
                    <a:cubicBezTo>
                      <a:pt x="9919" y="30436"/>
                      <a:pt x="10210" y="31309"/>
                      <a:pt x="10937" y="31672"/>
                    </a:cubicBezTo>
                    <a:cubicBezTo>
                      <a:pt x="12028" y="32182"/>
                      <a:pt x="13119" y="32909"/>
                      <a:pt x="14138" y="33636"/>
                    </a:cubicBezTo>
                    <a:cubicBezTo>
                      <a:pt x="13410" y="35382"/>
                      <a:pt x="12828" y="37055"/>
                      <a:pt x="12319" y="38873"/>
                    </a:cubicBezTo>
                    <a:cubicBezTo>
                      <a:pt x="11950" y="39795"/>
                      <a:pt x="12673" y="40717"/>
                      <a:pt x="13608" y="40717"/>
                    </a:cubicBezTo>
                    <a:cubicBezTo>
                      <a:pt x="13779" y="40717"/>
                      <a:pt x="13957" y="40686"/>
                      <a:pt x="14138" y="40619"/>
                    </a:cubicBezTo>
                    <a:cubicBezTo>
                      <a:pt x="14932" y="40367"/>
                      <a:pt x="15597" y="40249"/>
                      <a:pt x="16153" y="40249"/>
                    </a:cubicBezTo>
                    <a:cubicBezTo>
                      <a:pt x="17683" y="40249"/>
                      <a:pt x="18380" y="41142"/>
                      <a:pt x="18647" y="42583"/>
                    </a:cubicBezTo>
                    <a:cubicBezTo>
                      <a:pt x="11810" y="53493"/>
                      <a:pt x="5264" y="65203"/>
                      <a:pt x="245" y="77132"/>
                    </a:cubicBezTo>
                    <a:cubicBezTo>
                      <a:pt x="1" y="77865"/>
                      <a:pt x="629" y="78599"/>
                      <a:pt x="1354" y="78599"/>
                    </a:cubicBezTo>
                    <a:cubicBezTo>
                      <a:pt x="1492" y="78599"/>
                      <a:pt x="1633" y="78572"/>
                      <a:pt x="1773" y="78514"/>
                    </a:cubicBezTo>
                    <a:cubicBezTo>
                      <a:pt x="6064" y="77059"/>
                      <a:pt x="9846" y="74441"/>
                      <a:pt x="14210" y="73350"/>
                    </a:cubicBezTo>
                    <a:cubicBezTo>
                      <a:pt x="14362" y="73312"/>
                      <a:pt x="14512" y="73295"/>
                      <a:pt x="14661" y="73295"/>
                    </a:cubicBezTo>
                    <a:cubicBezTo>
                      <a:pt x="17995" y="73295"/>
                      <a:pt x="20436" y="82329"/>
                      <a:pt x="21411" y="84696"/>
                    </a:cubicBezTo>
                    <a:cubicBezTo>
                      <a:pt x="21659" y="85192"/>
                      <a:pt x="22165" y="85453"/>
                      <a:pt x="22662" y="85453"/>
                    </a:cubicBezTo>
                    <a:cubicBezTo>
                      <a:pt x="23041" y="85453"/>
                      <a:pt x="23414" y="85302"/>
                      <a:pt x="23666" y="84987"/>
                    </a:cubicBezTo>
                    <a:cubicBezTo>
                      <a:pt x="26793" y="80841"/>
                      <a:pt x="29412" y="76405"/>
                      <a:pt x="31521" y="71677"/>
                    </a:cubicBezTo>
                    <a:lnTo>
                      <a:pt x="31521" y="71677"/>
                    </a:lnTo>
                    <a:cubicBezTo>
                      <a:pt x="31158" y="77205"/>
                      <a:pt x="31885" y="82951"/>
                      <a:pt x="34067" y="87533"/>
                    </a:cubicBezTo>
                    <a:cubicBezTo>
                      <a:pt x="34265" y="88009"/>
                      <a:pt x="34702" y="88247"/>
                      <a:pt x="35152" y="88247"/>
                    </a:cubicBezTo>
                    <a:cubicBezTo>
                      <a:pt x="35527" y="88247"/>
                      <a:pt x="35912" y="88082"/>
                      <a:pt x="36176" y="87751"/>
                    </a:cubicBezTo>
                    <a:cubicBezTo>
                      <a:pt x="38431" y="84260"/>
                      <a:pt x="40831" y="80841"/>
                      <a:pt x="42795" y="77132"/>
                    </a:cubicBezTo>
                    <a:cubicBezTo>
                      <a:pt x="45268" y="78587"/>
                      <a:pt x="47450" y="80550"/>
                      <a:pt x="49850" y="82005"/>
                    </a:cubicBezTo>
                    <a:cubicBezTo>
                      <a:pt x="50098" y="82177"/>
                      <a:pt x="50361" y="82253"/>
                      <a:pt x="50612" y="82253"/>
                    </a:cubicBezTo>
                    <a:cubicBezTo>
                      <a:pt x="51316" y="82253"/>
                      <a:pt x="51922" y="81646"/>
                      <a:pt x="51814" y="80841"/>
                    </a:cubicBezTo>
                    <a:cubicBezTo>
                      <a:pt x="50796" y="71022"/>
                      <a:pt x="50432" y="61203"/>
                      <a:pt x="50287" y="51311"/>
                    </a:cubicBezTo>
                    <a:lnTo>
                      <a:pt x="50287" y="51311"/>
                    </a:lnTo>
                    <a:cubicBezTo>
                      <a:pt x="51051" y="51475"/>
                      <a:pt x="51814" y="51556"/>
                      <a:pt x="52609" y="51556"/>
                    </a:cubicBezTo>
                    <a:cubicBezTo>
                      <a:pt x="52873" y="51556"/>
                      <a:pt x="53142" y="51547"/>
                      <a:pt x="53414" y="51529"/>
                    </a:cubicBezTo>
                    <a:cubicBezTo>
                      <a:pt x="54578" y="51529"/>
                      <a:pt x="54869" y="50002"/>
                      <a:pt x="54360" y="49274"/>
                    </a:cubicBezTo>
                    <a:cubicBezTo>
                      <a:pt x="53633" y="48329"/>
                      <a:pt x="52978" y="47310"/>
                      <a:pt x="52323" y="46438"/>
                    </a:cubicBezTo>
                    <a:lnTo>
                      <a:pt x="52323" y="46438"/>
                    </a:lnTo>
                    <a:cubicBezTo>
                      <a:pt x="54604" y="46964"/>
                      <a:pt x="56931" y="47208"/>
                      <a:pt x="59267" y="47208"/>
                    </a:cubicBezTo>
                    <a:cubicBezTo>
                      <a:pt x="59838" y="47208"/>
                      <a:pt x="60408" y="47194"/>
                      <a:pt x="60979" y="47165"/>
                    </a:cubicBezTo>
                    <a:cubicBezTo>
                      <a:pt x="62070" y="46947"/>
                      <a:pt x="62579" y="45710"/>
                      <a:pt x="61924" y="44837"/>
                    </a:cubicBezTo>
                    <a:cubicBezTo>
                      <a:pt x="60470" y="43383"/>
                      <a:pt x="59161" y="41855"/>
                      <a:pt x="57997" y="40255"/>
                    </a:cubicBezTo>
                    <a:cubicBezTo>
                      <a:pt x="59961" y="40182"/>
                      <a:pt x="61924" y="40037"/>
                      <a:pt x="63816" y="39746"/>
                    </a:cubicBezTo>
                    <a:cubicBezTo>
                      <a:pt x="64761" y="39528"/>
                      <a:pt x="65270" y="38582"/>
                      <a:pt x="64907" y="37709"/>
                    </a:cubicBezTo>
                    <a:cubicBezTo>
                      <a:pt x="63961" y="35382"/>
                      <a:pt x="62652" y="33127"/>
                      <a:pt x="61052" y="31163"/>
                    </a:cubicBezTo>
                    <a:lnTo>
                      <a:pt x="61124" y="31091"/>
                    </a:lnTo>
                    <a:cubicBezTo>
                      <a:pt x="62797" y="29854"/>
                      <a:pt x="64470" y="28618"/>
                      <a:pt x="66216" y="27454"/>
                    </a:cubicBezTo>
                    <a:cubicBezTo>
                      <a:pt x="66798" y="26945"/>
                      <a:pt x="66943" y="26072"/>
                      <a:pt x="66434" y="25417"/>
                    </a:cubicBezTo>
                    <a:cubicBezTo>
                      <a:pt x="65052" y="24108"/>
                      <a:pt x="63670" y="22871"/>
                      <a:pt x="62143" y="21708"/>
                    </a:cubicBezTo>
                    <a:cubicBezTo>
                      <a:pt x="62943" y="20617"/>
                      <a:pt x="63525" y="19453"/>
                      <a:pt x="64470" y="18362"/>
                    </a:cubicBezTo>
                    <a:cubicBezTo>
                      <a:pt x="64979" y="17635"/>
                      <a:pt x="64688" y="16616"/>
                      <a:pt x="63816" y="16253"/>
                    </a:cubicBezTo>
                    <a:cubicBezTo>
                      <a:pt x="62215" y="15598"/>
                      <a:pt x="60761" y="14943"/>
                      <a:pt x="59161" y="14434"/>
                    </a:cubicBezTo>
                    <a:cubicBezTo>
                      <a:pt x="59379" y="13052"/>
                      <a:pt x="59742" y="11598"/>
                      <a:pt x="60179" y="10288"/>
                    </a:cubicBezTo>
                    <a:cubicBezTo>
                      <a:pt x="60517" y="9408"/>
                      <a:pt x="59847" y="8528"/>
                      <a:pt x="58990" y="8528"/>
                    </a:cubicBezTo>
                    <a:cubicBezTo>
                      <a:pt x="58927" y="8528"/>
                      <a:pt x="58862" y="8533"/>
                      <a:pt x="58797" y="8543"/>
                    </a:cubicBezTo>
                    <a:cubicBezTo>
                      <a:pt x="57342" y="8761"/>
                      <a:pt x="55960" y="8615"/>
                      <a:pt x="54505" y="8761"/>
                    </a:cubicBezTo>
                    <a:cubicBezTo>
                      <a:pt x="54433" y="7815"/>
                      <a:pt x="54360" y="6797"/>
                      <a:pt x="54287" y="5851"/>
                    </a:cubicBezTo>
                    <a:cubicBezTo>
                      <a:pt x="54360" y="5415"/>
                      <a:pt x="54069" y="4979"/>
                      <a:pt x="53560" y="4906"/>
                    </a:cubicBezTo>
                    <a:cubicBezTo>
                      <a:pt x="53507" y="4799"/>
                      <a:pt x="53375" y="4732"/>
                      <a:pt x="53223" y="4732"/>
                    </a:cubicBezTo>
                    <a:cubicBezTo>
                      <a:pt x="53168" y="4732"/>
                      <a:pt x="53109" y="4741"/>
                      <a:pt x="53051" y="4760"/>
                    </a:cubicBezTo>
                    <a:cubicBezTo>
                      <a:pt x="51669" y="5197"/>
                      <a:pt x="50287" y="5633"/>
                      <a:pt x="48905" y="6070"/>
                    </a:cubicBezTo>
                    <a:cubicBezTo>
                      <a:pt x="48396" y="4615"/>
                      <a:pt x="47596" y="3233"/>
                      <a:pt x="46941" y="1778"/>
                    </a:cubicBezTo>
                    <a:cubicBezTo>
                      <a:pt x="46756" y="1269"/>
                      <a:pt x="46276" y="995"/>
                      <a:pt x="45782" y="995"/>
                    </a:cubicBezTo>
                    <a:cubicBezTo>
                      <a:pt x="45501" y="995"/>
                      <a:pt x="45215" y="1084"/>
                      <a:pt x="44977" y="1269"/>
                    </a:cubicBezTo>
                    <a:cubicBezTo>
                      <a:pt x="43959" y="2287"/>
                      <a:pt x="42868" y="3160"/>
                      <a:pt x="41850" y="4179"/>
                    </a:cubicBezTo>
                    <a:cubicBezTo>
                      <a:pt x="40249" y="2942"/>
                      <a:pt x="38722" y="1633"/>
                      <a:pt x="37195" y="251"/>
                    </a:cubicBezTo>
                    <a:cubicBezTo>
                      <a:pt x="36952" y="81"/>
                      <a:pt x="36677" y="0"/>
                      <a:pt x="36405"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 name="Google Shape;30;p2"/>
              <p:cNvSpPr/>
              <p:nvPr/>
            </p:nvSpPr>
            <p:spPr>
              <a:xfrm>
                <a:off x="5088996" y="3703092"/>
                <a:ext cx="296050" cy="431350"/>
              </a:xfrm>
              <a:custGeom>
                <a:avLst/>
                <a:gdLst/>
                <a:ahLst/>
                <a:cxnLst/>
                <a:rect l="l" t="t" r="r" b="b"/>
                <a:pathLst>
                  <a:path w="11842" h="17254" extrusionOk="0">
                    <a:moveTo>
                      <a:pt x="9516" y="1"/>
                    </a:moveTo>
                    <a:cubicBezTo>
                      <a:pt x="9253" y="1"/>
                      <a:pt x="8980" y="88"/>
                      <a:pt x="8728" y="285"/>
                    </a:cubicBezTo>
                    <a:cubicBezTo>
                      <a:pt x="6474" y="2103"/>
                      <a:pt x="4146" y="3704"/>
                      <a:pt x="1964" y="5667"/>
                    </a:cubicBezTo>
                    <a:cubicBezTo>
                      <a:pt x="1600" y="5958"/>
                      <a:pt x="0" y="7559"/>
                      <a:pt x="1091" y="7995"/>
                    </a:cubicBezTo>
                    <a:cubicBezTo>
                      <a:pt x="1223" y="8036"/>
                      <a:pt x="1358" y="8055"/>
                      <a:pt x="1493" y="8055"/>
                    </a:cubicBezTo>
                    <a:cubicBezTo>
                      <a:pt x="2547" y="8055"/>
                      <a:pt x="3663" y="6911"/>
                      <a:pt x="4437" y="6395"/>
                    </a:cubicBezTo>
                    <a:cubicBezTo>
                      <a:pt x="5383" y="5813"/>
                      <a:pt x="6328" y="5158"/>
                      <a:pt x="7274" y="4504"/>
                    </a:cubicBezTo>
                    <a:lnTo>
                      <a:pt x="7274" y="4504"/>
                    </a:lnTo>
                    <a:cubicBezTo>
                      <a:pt x="6474" y="7486"/>
                      <a:pt x="5892" y="10541"/>
                      <a:pt x="5674" y="13668"/>
                    </a:cubicBezTo>
                    <a:cubicBezTo>
                      <a:pt x="4655" y="13523"/>
                      <a:pt x="3637" y="13377"/>
                      <a:pt x="2619" y="13377"/>
                    </a:cubicBezTo>
                    <a:cubicBezTo>
                      <a:pt x="2594" y="13375"/>
                      <a:pt x="2569" y="13374"/>
                      <a:pt x="2545" y="13374"/>
                    </a:cubicBezTo>
                    <a:cubicBezTo>
                      <a:pt x="1863" y="13374"/>
                      <a:pt x="1477" y="14340"/>
                      <a:pt x="2110" y="14832"/>
                    </a:cubicBezTo>
                    <a:cubicBezTo>
                      <a:pt x="4219" y="16287"/>
                      <a:pt x="7347" y="16796"/>
                      <a:pt x="9892" y="17232"/>
                    </a:cubicBezTo>
                    <a:cubicBezTo>
                      <a:pt x="9983" y="17247"/>
                      <a:pt x="10070" y="17254"/>
                      <a:pt x="10152" y="17254"/>
                    </a:cubicBezTo>
                    <a:cubicBezTo>
                      <a:pt x="11727" y="17254"/>
                      <a:pt x="11842" y="14741"/>
                      <a:pt x="10183" y="14396"/>
                    </a:cubicBezTo>
                    <a:lnTo>
                      <a:pt x="8292" y="14032"/>
                    </a:lnTo>
                    <a:cubicBezTo>
                      <a:pt x="9383" y="10032"/>
                      <a:pt x="9529" y="5740"/>
                      <a:pt x="10692" y="1740"/>
                    </a:cubicBezTo>
                    <a:cubicBezTo>
                      <a:pt x="11021" y="808"/>
                      <a:pt x="10318" y="1"/>
                      <a:pt x="9516"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1" name="Google Shape;31;p2"/>
            <p:cNvSpPr/>
            <p:nvPr/>
          </p:nvSpPr>
          <p:spPr>
            <a:xfrm rot="-1550640">
              <a:off x="379500" y="462853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2" name="Google Shape;32;p2"/>
            <p:cNvGrpSpPr/>
            <p:nvPr/>
          </p:nvGrpSpPr>
          <p:grpSpPr>
            <a:xfrm rot="1882907">
              <a:off x="8221030" y="1381433"/>
              <a:ext cx="537260" cy="480691"/>
              <a:chOff x="1949642" y="2454226"/>
              <a:chExt cx="705425" cy="631150"/>
            </a:xfrm>
          </p:grpSpPr>
          <p:sp>
            <p:nvSpPr>
              <p:cNvPr id="33" name="Google Shape;33;p2"/>
              <p:cNvSpPr/>
              <p:nvPr/>
            </p:nvSpPr>
            <p:spPr>
              <a:xfrm>
                <a:off x="2029642" y="2729601"/>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 name="Google Shape;34;p2"/>
              <p:cNvSpPr/>
              <p:nvPr/>
            </p:nvSpPr>
            <p:spPr>
              <a:xfrm>
                <a:off x="1949642" y="2604151"/>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35;p2"/>
              <p:cNvSpPr/>
              <p:nvPr/>
            </p:nvSpPr>
            <p:spPr>
              <a:xfrm>
                <a:off x="2166017" y="2454226"/>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 name="Google Shape;36;p2"/>
              <p:cNvSpPr/>
              <p:nvPr/>
            </p:nvSpPr>
            <p:spPr>
              <a:xfrm>
                <a:off x="2371517" y="2484126"/>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 name="Google Shape;37;p2"/>
              <p:cNvSpPr/>
              <p:nvPr/>
            </p:nvSpPr>
            <p:spPr>
              <a:xfrm>
                <a:off x="2487892" y="2672726"/>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8" name="Google Shape;38;p2"/>
            <p:cNvGrpSpPr/>
            <p:nvPr/>
          </p:nvGrpSpPr>
          <p:grpSpPr>
            <a:xfrm rot="-1882907" flipH="1">
              <a:off x="783455" y="2559245"/>
              <a:ext cx="537260" cy="480691"/>
              <a:chOff x="1765141" y="3262282"/>
              <a:chExt cx="705425" cy="631150"/>
            </a:xfrm>
          </p:grpSpPr>
          <p:sp>
            <p:nvSpPr>
              <p:cNvPr id="39" name="Google Shape;39;p2"/>
              <p:cNvSpPr/>
              <p:nvPr/>
            </p:nvSpPr>
            <p:spPr>
              <a:xfrm>
                <a:off x="1845141" y="3537657"/>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 name="Google Shape;40;p2"/>
              <p:cNvSpPr/>
              <p:nvPr/>
            </p:nvSpPr>
            <p:spPr>
              <a:xfrm>
                <a:off x="1765141" y="3412207"/>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 name="Google Shape;41;p2"/>
              <p:cNvSpPr/>
              <p:nvPr/>
            </p:nvSpPr>
            <p:spPr>
              <a:xfrm>
                <a:off x="1981516" y="3262282"/>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 name="Google Shape;42;p2"/>
              <p:cNvSpPr/>
              <p:nvPr/>
            </p:nvSpPr>
            <p:spPr>
              <a:xfrm>
                <a:off x="2187016" y="3292182"/>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 name="Google Shape;43;p2"/>
              <p:cNvSpPr/>
              <p:nvPr/>
            </p:nvSpPr>
            <p:spPr>
              <a:xfrm>
                <a:off x="2303391" y="3480782"/>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4" name="Google Shape;44;p2"/>
            <p:cNvSpPr/>
            <p:nvPr/>
          </p:nvSpPr>
          <p:spPr>
            <a:xfrm rot="1076189">
              <a:off x="4342386" y="451907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 name="Google Shape;45;p2"/>
            <p:cNvSpPr/>
            <p:nvPr/>
          </p:nvSpPr>
          <p:spPr>
            <a:xfrm rot="-1550640">
              <a:off x="1007900" y="8078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6" name="Google Shape;46;p2"/>
          <p:cNvGrpSpPr/>
          <p:nvPr/>
        </p:nvGrpSpPr>
        <p:grpSpPr>
          <a:xfrm>
            <a:off x="56879" y="100703"/>
            <a:ext cx="12068656" cy="6236215"/>
            <a:chOff x="50436" y="-319265"/>
            <a:chExt cx="9051492" cy="4677161"/>
          </a:xfrm>
        </p:grpSpPr>
        <p:sp>
          <p:nvSpPr>
            <p:cNvPr id="47" name="Google Shape;47;p2"/>
            <p:cNvSpPr/>
            <p:nvPr/>
          </p:nvSpPr>
          <p:spPr>
            <a:xfrm>
              <a:off x="1711756" y="-259608"/>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 name="Google Shape;48;p2"/>
            <p:cNvSpPr/>
            <p:nvPr/>
          </p:nvSpPr>
          <p:spPr>
            <a:xfrm>
              <a:off x="371824" y="2624884"/>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 name="Google Shape;49;p2"/>
            <p:cNvSpPr/>
            <p:nvPr/>
          </p:nvSpPr>
          <p:spPr>
            <a:xfrm>
              <a:off x="7134333" y="427460"/>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 name="Google Shape;50;p2"/>
            <p:cNvSpPr/>
            <p:nvPr/>
          </p:nvSpPr>
          <p:spPr>
            <a:xfrm>
              <a:off x="7134317" y="2392881"/>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 name="Google Shape;51;p2"/>
            <p:cNvSpPr/>
            <p:nvPr/>
          </p:nvSpPr>
          <p:spPr>
            <a:xfrm>
              <a:off x="1874075" y="665960"/>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 name="Google Shape;52;p2"/>
            <p:cNvSpPr/>
            <p:nvPr/>
          </p:nvSpPr>
          <p:spPr>
            <a:xfrm>
              <a:off x="205800" y="334577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 name="Google Shape;53;p2"/>
            <p:cNvSpPr/>
            <p:nvPr/>
          </p:nvSpPr>
          <p:spPr>
            <a:xfrm>
              <a:off x="50436" y="-14792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 name="Google Shape;54;p2"/>
            <p:cNvSpPr/>
            <p:nvPr/>
          </p:nvSpPr>
          <p:spPr>
            <a:xfrm>
              <a:off x="3643562" y="-10845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 name="Google Shape;55;p2"/>
            <p:cNvSpPr/>
            <p:nvPr/>
          </p:nvSpPr>
          <p:spPr>
            <a:xfrm>
              <a:off x="6003051" y="-31926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 name="Google Shape;56;p2"/>
            <p:cNvSpPr/>
            <p:nvPr/>
          </p:nvSpPr>
          <p:spPr>
            <a:xfrm>
              <a:off x="2434130" y="3598553"/>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 name="Google Shape;57;p2"/>
            <p:cNvSpPr/>
            <p:nvPr/>
          </p:nvSpPr>
          <p:spPr>
            <a:xfrm>
              <a:off x="2350174" y="2728988"/>
              <a:ext cx="57303" cy="56326"/>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 name="Google Shape;58;p2"/>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9" name="Google Shape;59;p2"/>
            <p:cNvGrpSpPr/>
            <p:nvPr/>
          </p:nvGrpSpPr>
          <p:grpSpPr>
            <a:xfrm>
              <a:off x="1251177" y="856329"/>
              <a:ext cx="5720049" cy="3501566"/>
              <a:chOff x="1090527" y="1035417"/>
              <a:chExt cx="5720049" cy="3501566"/>
            </a:xfrm>
          </p:grpSpPr>
          <p:sp>
            <p:nvSpPr>
              <p:cNvPr id="60" name="Google Shape;60;p2"/>
              <p:cNvSpPr/>
              <p:nvPr/>
            </p:nvSpPr>
            <p:spPr>
              <a:xfrm>
                <a:off x="2273465" y="1347105"/>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 name="Google Shape;61;p2"/>
              <p:cNvSpPr/>
              <p:nvPr/>
            </p:nvSpPr>
            <p:spPr>
              <a:xfrm>
                <a:off x="2882935" y="1035417"/>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 name="Google Shape;62;p2"/>
              <p:cNvSpPr/>
              <p:nvPr/>
            </p:nvSpPr>
            <p:spPr>
              <a:xfrm>
                <a:off x="6769181" y="4079462"/>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 name="Google Shape;63;p2"/>
              <p:cNvSpPr/>
              <p:nvPr/>
            </p:nvSpPr>
            <p:spPr>
              <a:xfrm>
                <a:off x="1090527" y="4480145"/>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4" name="Google Shape;64;p2"/>
            <p:cNvGrpSpPr/>
            <p:nvPr/>
          </p:nvGrpSpPr>
          <p:grpSpPr>
            <a:xfrm>
              <a:off x="8040139" y="106597"/>
              <a:ext cx="1061789" cy="629687"/>
              <a:chOff x="4784639" y="1400472"/>
              <a:chExt cx="1061789" cy="629687"/>
            </a:xfrm>
          </p:grpSpPr>
          <p:sp>
            <p:nvSpPr>
              <p:cNvPr id="65" name="Google Shape;65;p2"/>
              <p:cNvSpPr/>
              <p:nvPr/>
            </p:nvSpPr>
            <p:spPr>
              <a:xfrm>
                <a:off x="5760386" y="14004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 name="Google Shape;66;p2"/>
              <p:cNvSpPr/>
              <p:nvPr/>
            </p:nvSpPr>
            <p:spPr>
              <a:xfrm>
                <a:off x="4784639" y="19897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 name="Google Shape;67;p2"/>
              <p:cNvSpPr/>
              <p:nvPr/>
            </p:nvSpPr>
            <p:spPr>
              <a:xfrm>
                <a:off x="5419903" y="17213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 name="Google Shape;68;p2"/>
              <p:cNvSpPr/>
              <p:nvPr/>
            </p:nvSpPr>
            <p:spPr>
              <a:xfrm>
                <a:off x="5227161" y="15984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69" name="Google Shape;69;p2"/>
            <p:cNvSpPr/>
            <p:nvPr/>
          </p:nvSpPr>
          <p:spPr>
            <a:xfrm>
              <a:off x="6737556" y="-23364"/>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 name="Google Shape;70;p2"/>
            <p:cNvSpPr/>
            <p:nvPr/>
          </p:nvSpPr>
          <p:spPr>
            <a:xfrm>
              <a:off x="4553999" y="30717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 name="Google Shape;71;p2"/>
            <p:cNvSpPr/>
            <p:nvPr/>
          </p:nvSpPr>
          <p:spPr>
            <a:xfrm>
              <a:off x="8368594" y="3448561"/>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72;p2"/>
            <p:cNvSpPr/>
            <p:nvPr/>
          </p:nvSpPr>
          <p:spPr>
            <a:xfrm>
              <a:off x="8913049" y="392274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3" name="Google Shape;73;p2"/>
          <p:cNvGrpSpPr/>
          <p:nvPr/>
        </p:nvGrpSpPr>
        <p:grpSpPr>
          <a:xfrm rot="-1543230">
            <a:off x="10184562" y="5208707"/>
            <a:ext cx="716292" cy="640872"/>
            <a:chOff x="1949642" y="2454226"/>
            <a:chExt cx="705425" cy="631150"/>
          </a:xfrm>
        </p:grpSpPr>
        <p:sp>
          <p:nvSpPr>
            <p:cNvPr id="74" name="Google Shape;74;p2"/>
            <p:cNvSpPr/>
            <p:nvPr/>
          </p:nvSpPr>
          <p:spPr>
            <a:xfrm>
              <a:off x="2029642" y="2729601"/>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 name="Google Shape;75;p2"/>
            <p:cNvSpPr/>
            <p:nvPr/>
          </p:nvSpPr>
          <p:spPr>
            <a:xfrm>
              <a:off x="1949642" y="2604151"/>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 name="Google Shape;76;p2"/>
            <p:cNvSpPr/>
            <p:nvPr/>
          </p:nvSpPr>
          <p:spPr>
            <a:xfrm>
              <a:off x="2166017" y="2454226"/>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 name="Google Shape;77;p2"/>
            <p:cNvSpPr/>
            <p:nvPr/>
          </p:nvSpPr>
          <p:spPr>
            <a:xfrm>
              <a:off x="2371517" y="2484126"/>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 name="Google Shape;78;p2"/>
            <p:cNvSpPr/>
            <p:nvPr/>
          </p:nvSpPr>
          <p:spPr>
            <a:xfrm>
              <a:off x="2487892" y="2672726"/>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926400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50"/>
        <p:cNvGrpSpPr/>
        <p:nvPr/>
      </p:nvGrpSpPr>
      <p:grpSpPr>
        <a:xfrm>
          <a:off x="0" y="0"/>
          <a:ext cx="0" cy="0"/>
          <a:chOff x="0" y="0"/>
          <a:chExt cx="0" cy="0"/>
        </a:xfrm>
      </p:grpSpPr>
      <p:grpSp>
        <p:nvGrpSpPr>
          <p:cNvPr id="151" name="Google Shape;151;p4"/>
          <p:cNvGrpSpPr/>
          <p:nvPr/>
        </p:nvGrpSpPr>
        <p:grpSpPr>
          <a:xfrm>
            <a:off x="-2" y="58865"/>
            <a:ext cx="12063035" cy="6800236"/>
            <a:chOff x="-4983" y="367409"/>
            <a:chExt cx="9047276" cy="5100177"/>
          </a:xfrm>
        </p:grpSpPr>
        <p:sp>
          <p:nvSpPr>
            <p:cNvPr id="152" name="Google Shape;152;p4"/>
            <p:cNvSpPr/>
            <p:nvPr/>
          </p:nvSpPr>
          <p:spPr>
            <a:xfrm>
              <a:off x="7017469" y="1829044"/>
              <a:ext cx="152461" cy="171611"/>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 name="Google Shape;153;p4"/>
            <p:cNvSpPr/>
            <p:nvPr/>
          </p:nvSpPr>
          <p:spPr>
            <a:xfrm>
              <a:off x="4539064" y="5295975"/>
              <a:ext cx="152461" cy="171611"/>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 name="Google Shape;154;p4"/>
            <p:cNvSpPr/>
            <p:nvPr/>
          </p:nvSpPr>
          <p:spPr>
            <a:xfrm>
              <a:off x="8495690" y="1499146"/>
              <a:ext cx="197117" cy="221798"/>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 name="Google Shape;155;p4"/>
            <p:cNvSpPr/>
            <p:nvPr/>
          </p:nvSpPr>
          <p:spPr>
            <a:xfrm>
              <a:off x="1617481" y="367409"/>
              <a:ext cx="197117" cy="221798"/>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 name="Google Shape;156;p4"/>
            <p:cNvSpPr/>
            <p:nvPr/>
          </p:nvSpPr>
          <p:spPr>
            <a:xfrm>
              <a:off x="84356" y="1539277"/>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 name="Google Shape;157;p4"/>
            <p:cNvSpPr/>
            <p:nvPr/>
          </p:nvSpPr>
          <p:spPr>
            <a:xfrm>
              <a:off x="2948472" y="487044"/>
              <a:ext cx="152378" cy="171529"/>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 name="Google Shape;158;p4"/>
            <p:cNvSpPr/>
            <p:nvPr/>
          </p:nvSpPr>
          <p:spPr>
            <a:xfrm>
              <a:off x="3676727" y="3420659"/>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 name="Google Shape;159;p4"/>
            <p:cNvSpPr/>
            <p:nvPr/>
          </p:nvSpPr>
          <p:spPr>
            <a:xfrm>
              <a:off x="1237763" y="5016353"/>
              <a:ext cx="103842" cy="116554"/>
            </a:xfrm>
            <a:custGeom>
              <a:avLst/>
              <a:gdLst/>
              <a:ahLst/>
              <a:cxnLst/>
              <a:rect l="l" t="t" r="r" b="b"/>
              <a:pathLst>
                <a:path w="1258" h="1412" extrusionOk="0">
                  <a:moveTo>
                    <a:pt x="629" y="1"/>
                  </a:moveTo>
                  <a:cubicBezTo>
                    <a:pt x="552" y="1"/>
                    <a:pt x="484" y="233"/>
                    <a:pt x="474" y="552"/>
                  </a:cubicBezTo>
                  <a:cubicBezTo>
                    <a:pt x="204" y="571"/>
                    <a:pt x="1" y="629"/>
                    <a:pt x="1" y="706"/>
                  </a:cubicBezTo>
                  <a:cubicBezTo>
                    <a:pt x="1" y="784"/>
                    <a:pt x="204" y="842"/>
                    <a:pt x="474" y="861"/>
                  </a:cubicBezTo>
                  <a:cubicBezTo>
                    <a:pt x="484" y="1180"/>
                    <a:pt x="552" y="1412"/>
                    <a:pt x="629" y="1412"/>
                  </a:cubicBezTo>
                  <a:cubicBezTo>
                    <a:pt x="706" y="1412"/>
                    <a:pt x="774" y="1180"/>
                    <a:pt x="793" y="861"/>
                  </a:cubicBezTo>
                  <a:cubicBezTo>
                    <a:pt x="1054" y="842"/>
                    <a:pt x="1257" y="784"/>
                    <a:pt x="1257" y="706"/>
                  </a:cubicBezTo>
                  <a:cubicBezTo>
                    <a:pt x="1257" y="629"/>
                    <a:pt x="1054" y="571"/>
                    <a:pt x="793" y="552"/>
                  </a:cubicBezTo>
                  <a:cubicBezTo>
                    <a:pt x="774" y="233"/>
                    <a:pt x="706" y="1"/>
                    <a:pt x="629"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 name="Google Shape;160;p4"/>
            <p:cNvSpPr/>
            <p:nvPr/>
          </p:nvSpPr>
          <p:spPr>
            <a:xfrm>
              <a:off x="546478" y="71926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 name="Google Shape;161;p4"/>
            <p:cNvSpPr/>
            <p:nvPr/>
          </p:nvSpPr>
          <p:spPr>
            <a:xfrm>
              <a:off x="5387128" y="1494804"/>
              <a:ext cx="103759" cy="116554"/>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 name="Google Shape;162;p4"/>
            <p:cNvSpPr/>
            <p:nvPr/>
          </p:nvSpPr>
          <p:spPr>
            <a:xfrm>
              <a:off x="7807276" y="26234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 name="Google Shape;163;p4"/>
            <p:cNvSpPr/>
            <p:nvPr/>
          </p:nvSpPr>
          <p:spPr>
            <a:xfrm>
              <a:off x="4632805" y="188366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 name="Google Shape;164;p4"/>
            <p:cNvSpPr/>
            <p:nvPr/>
          </p:nvSpPr>
          <p:spPr>
            <a:xfrm>
              <a:off x="2113654" y="4859099"/>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 name="Google Shape;165;p4"/>
            <p:cNvSpPr/>
            <p:nvPr/>
          </p:nvSpPr>
          <p:spPr>
            <a:xfrm>
              <a:off x="7702736" y="5215015"/>
              <a:ext cx="80234" cy="68843"/>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 name="Google Shape;166;p4"/>
            <p:cNvSpPr/>
            <p:nvPr/>
          </p:nvSpPr>
          <p:spPr>
            <a:xfrm>
              <a:off x="7819042" y="461914"/>
              <a:ext cx="38879" cy="32770"/>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 name="Google Shape;167;p4"/>
            <p:cNvSpPr/>
            <p:nvPr/>
          </p:nvSpPr>
          <p:spPr>
            <a:xfrm>
              <a:off x="5949499" y="384871"/>
              <a:ext cx="38218" cy="32358"/>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 name="Google Shape;168;p4"/>
            <p:cNvSpPr/>
            <p:nvPr/>
          </p:nvSpPr>
          <p:spPr>
            <a:xfrm>
              <a:off x="1563672" y="5226729"/>
              <a:ext cx="53819" cy="45400"/>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69" name="Google Shape;169;p4"/>
            <p:cNvGrpSpPr/>
            <p:nvPr/>
          </p:nvGrpSpPr>
          <p:grpSpPr>
            <a:xfrm>
              <a:off x="-4983" y="3878936"/>
              <a:ext cx="394321" cy="369227"/>
              <a:chOff x="1644895" y="2966265"/>
              <a:chExt cx="362694" cy="339613"/>
            </a:xfrm>
          </p:grpSpPr>
          <p:sp>
            <p:nvSpPr>
              <p:cNvPr id="170" name="Google Shape;170;p4"/>
              <p:cNvSpPr/>
              <p:nvPr/>
            </p:nvSpPr>
            <p:spPr>
              <a:xfrm>
                <a:off x="1933259" y="3094351"/>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 name="Google Shape;171;p4"/>
              <p:cNvSpPr/>
              <p:nvPr/>
            </p:nvSpPr>
            <p:spPr>
              <a:xfrm>
                <a:off x="1644895" y="2998229"/>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 name="Google Shape;172;p4"/>
              <p:cNvSpPr/>
              <p:nvPr/>
            </p:nvSpPr>
            <p:spPr>
              <a:xfrm>
                <a:off x="1814436" y="2966265"/>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 name="Google Shape;173;p4"/>
              <p:cNvSpPr/>
              <p:nvPr/>
            </p:nvSpPr>
            <p:spPr>
              <a:xfrm>
                <a:off x="1902433" y="3275736"/>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 name="Google Shape;174;p4"/>
              <p:cNvSpPr/>
              <p:nvPr/>
            </p:nvSpPr>
            <p:spPr>
              <a:xfrm>
                <a:off x="1735929" y="3184626"/>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75" name="Google Shape;175;p4"/>
            <p:cNvSpPr/>
            <p:nvPr/>
          </p:nvSpPr>
          <p:spPr>
            <a:xfrm>
              <a:off x="8938535" y="20897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 name="Google Shape;176;p4"/>
            <p:cNvSpPr/>
            <p:nvPr/>
          </p:nvSpPr>
          <p:spPr>
            <a:xfrm>
              <a:off x="8542360" y="34481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 name="Google Shape;177;p4"/>
            <p:cNvSpPr/>
            <p:nvPr/>
          </p:nvSpPr>
          <p:spPr>
            <a:xfrm>
              <a:off x="377035" y="289572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 name="Google Shape;178;p4"/>
            <p:cNvSpPr/>
            <p:nvPr/>
          </p:nvSpPr>
          <p:spPr>
            <a:xfrm>
              <a:off x="397476" y="21948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 name="Google Shape;179;p4"/>
            <p:cNvSpPr/>
            <p:nvPr/>
          </p:nvSpPr>
          <p:spPr>
            <a:xfrm>
              <a:off x="5719492" y="2089726"/>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 name="Google Shape;180;p4"/>
            <p:cNvSpPr/>
            <p:nvPr/>
          </p:nvSpPr>
          <p:spPr>
            <a:xfrm>
              <a:off x="2259017" y="1625911"/>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 name="Google Shape;181;p4"/>
            <p:cNvSpPr/>
            <p:nvPr/>
          </p:nvSpPr>
          <p:spPr>
            <a:xfrm>
              <a:off x="1897487" y="15813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 name="Google Shape;182;p4"/>
            <p:cNvSpPr/>
            <p:nvPr/>
          </p:nvSpPr>
          <p:spPr>
            <a:xfrm>
              <a:off x="1183065" y="16347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 name="Google Shape;183;p4"/>
            <p:cNvSpPr/>
            <p:nvPr/>
          </p:nvSpPr>
          <p:spPr>
            <a:xfrm>
              <a:off x="4372026" y="374391"/>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 name="Google Shape;184;p4"/>
            <p:cNvSpPr/>
            <p:nvPr/>
          </p:nvSpPr>
          <p:spPr>
            <a:xfrm>
              <a:off x="6919542" y="66441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 name="Google Shape;185;p4"/>
            <p:cNvSpPr/>
            <p:nvPr/>
          </p:nvSpPr>
          <p:spPr>
            <a:xfrm>
              <a:off x="4706504" y="1026286"/>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 name="Google Shape;186;p4"/>
            <p:cNvSpPr/>
            <p:nvPr/>
          </p:nvSpPr>
          <p:spPr>
            <a:xfrm>
              <a:off x="7314937" y="110551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 name="Google Shape;187;p4"/>
            <p:cNvSpPr/>
            <p:nvPr/>
          </p:nvSpPr>
          <p:spPr>
            <a:xfrm>
              <a:off x="3048756" y="48918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 name="Google Shape;188;p4"/>
            <p:cNvSpPr/>
            <p:nvPr/>
          </p:nvSpPr>
          <p:spPr>
            <a:xfrm>
              <a:off x="6048927" y="3486234"/>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 name="Google Shape;189;p4"/>
            <p:cNvSpPr/>
            <p:nvPr/>
          </p:nvSpPr>
          <p:spPr>
            <a:xfrm flipH="1">
              <a:off x="6471716" y="48918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 name="Google Shape;190;p4"/>
            <p:cNvSpPr/>
            <p:nvPr/>
          </p:nvSpPr>
          <p:spPr>
            <a:xfrm flipH="1">
              <a:off x="5719493" y="489914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91" name="Google Shape;191;p4"/>
          <p:cNvSpPr txBox="1">
            <a:spLocks noGrp="1"/>
          </p:cNvSpPr>
          <p:nvPr>
            <p:ph type="title"/>
          </p:nvPr>
        </p:nvSpPr>
        <p:spPr>
          <a:xfrm>
            <a:off x="830040" y="645628"/>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a:t>Click to edit Master title style</a:t>
            </a:r>
            <a:endParaRPr/>
          </a:p>
        </p:txBody>
      </p:sp>
      <p:sp>
        <p:nvSpPr>
          <p:cNvPr id="192" name="Google Shape;192;p4"/>
          <p:cNvSpPr txBox="1">
            <a:spLocks noGrp="1"/>
          </p:cNvSpPr>
          <p:nvPr>
            <p:ph type="body" idx="1"/>
          </p:nvPr>
        </p:nvSpPr>
        <p:spPr>
          <a:xfrm>
            <a:off x="950967" y="1536767"/>
            <a:ext cx="10290000" cy="4608000"/>
          </a:xfrm>
          <a:prstGeom prst="rect">
            <a:avLst/>
          </a:prstGeom>
        </p:spPr>
        <p:txBody>
          <a:bodyPr spcFirstLastPara="1" wrap="square" lIns="91425" tIns="91425" rIns="91425" bIns="91425" anchor="t" anchorCtr="0">
            <a:noAutofit/>
          </a:bodyPr>
          <a:lstStyle>
            <a:lvl1pPr marL="609585" lvl="0" indent="-457189">
              <a:lnSpc>
                <a:spcPct val="100000"/>
              </a:lnSpc>
              <a:spcBef>
                <a:spcPts val="0"/>
              </a:spcBef>
              <a:spcAft>
                <a:spcPts val="0"/>
              </a:spcAft>
              <a:buSzPts val="1800"/>
              <a:buChar char="●"/>
              <a:defRPr sz="1600"/>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pPr lvl="0"/>
            <a:r>
              <a:rPr lang="en-US"/>
              <a:t>Click to edit Master text styles</a:t>
            </a:r>
          </a:p>
        </p:txBody>
      </p:sp>
    </p:spTree>
    <p:extLst>
      <p:ext uri="{BB962C8B-B14F-4D97-AF65-F5344CB8AC3E}">
        <p14:creationId xmlns:p14="http://schemas.microsoft.com/office/powerpoint/2010/main" val="1492735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93"/>
        <p:cNvGrpSpPr/>
        <p:nvPr/>
      </p:nvGrpSpPr>
      <p:grpSpPr>
        <a:xfrm>
          <a:off x="0" y="0"/>
          <a:ext cx="0" cy="0"/>
          <a:chOff x="0" y="0"/>
          <a:chExt cx="0" cy="0"/>
        </a:xfrm>
      </p:grpSpPr>
      <p:grpSp>
        <p:nvGrpSpPr>
          <p:cNvPr id="194" name="Google Shape;194;p5"/>
          <p:cNvGrpSpPr/>
          <p:nvPr/>
        </p:nvGrpSpPr>
        <p:grpSpPr>
          <a:xfrm>
            <a:off x="119118" y="184871"/>
            <a:ext cx="11943917" cy="6429259"/>
            <a:chOff x="84356" y="461914"/>
            <a:chExt cx="8957938" cy="4821944"/>
          </a:xfrm>
        </p:grpSpPr>
        <p:sp>
          <p:nvSpPr>
            <p:cNvPr id="195" name="Google Shape;195;p5"/>
            <p:cNvSpPr/>
            <p:nvPr/>
          </p:nvSpPr>
          <p:spPr>
            <a:xfrm>
              <a:off x="5206794" y="3351369"/>
              <a:ext cx="152461" cy="171611"/>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 name="Google Shape;196;p5"/>
            <p:cNvSpPr/>
            <p:nvPr/>
          </p:nvSpPr>
          <p:spPr>
            <a:xfrm>
              <a:off x="4462864" y="4914975"/>
              <a:ext cx="152461" cy="171611"/>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 name="Google Shape;197;p5"/>
            <p:cNvSpPr/>
            <p:nvPr/>
          </p:nvSpPr>
          <p:spPr>
            <a:xfrm>
              <a:off x="8495690" y="1499146"/>
              <a:ext cx="197117" cy="221798"/>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 name="Google Shape;198;p5"/>
            <p:cNvSpPr/>
            <p:nvPr/>
          </p:nvSpPr>
          <p:spPr>
            <a:xfrm>
              <a:off x="8404335" y="533238"/>
              <a:ext cx="197117" cy="221798"/>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 name="Google Shape;199;p5"/>
            <p:cNvSpPr/>
            <p:nvPr/>
          </p:nvSpPr>
          <p:spPr>
            <a:xfrm>
              <a:off x="1437431" y="461921"/>
              <a:ext cx="197117" cy="221798"/>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 name="Google Shape;200;p5"/>
            <p:cNvSpPr/>
            <p:nvPr/>
          </p:nvSpPr>
          <p:spPr>
            <a:xfrm>
              <a:off x="84356" y="1539277"/>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 name="Google Shape;201;p5"/>
            <p:cNvSpPr/>
            <p:nvPr/>
          </p:nvSpPr>
          <p:spPr>
            <a:xfrm>
              <a:off x="2948472" y="487044"/>
              <a:ext cx="152378" cy="171529"/>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 name="Google Shape;202;p5"/>
            <p:cNvSpPr/>
            <p:nvPr/>
          </p:nvSpPr>
          <p:spPr>
            <a:xfrm>
              <a:off x="3864531" y="3565614"/>
              <a:ext cx="103759" cy="116554"/>
            </a:xfrm>
            <a:custGeom>
              <a:avLst/>
              <a:gdLst/>
              <a:ahLst/>
              <a:cxnLst/>
              <a:rect l="l" t="t" r="r" b="b"/>
              <a:pathLst>
                <a:path w="1257" h="1412" extrusionOk="0">
                  <a:moveTo>
                    <a:pt x="628" y="1"/>
                  </a:moveTo>
                  <a:cubicBezTo>
                    <a:pt x="551" y="1"/>
                    <a:pt x="483" y="233"/>
                    <a:pt x="464" y="552"/>
                  </a:cubicBezTo>
                  <a:cubicBezTo>
                    <a:pt x="194" y="571"/>
                    <a:pt x="0" y="629"/>
                    <a:pt x="0" y="706"/>
                  </a:cubicBezTo>
                  <a:cubicBezTo>
                    <a:pt x="0" y="784"/>
                    <a:pt x="194" y="851"/>
                    <a:pt x="464" y="871"/>
                  </a:cubicBezTo>
                  <a:cubicBezTo>
                    <a:pt x="483" y="1180"/>
                    <a:pt x="551" y="1412"/>
                    <a:pt x="628" y="1412"/>
                  </a:cubicBezTo>
                  <a:cubicBezTo>
                    <a:pt x="706" y="1412"/>
                    <a:pt x="773" y="1180"/>
                    <a:pt x="783" y="871"/>
                  </a:cubicBezTo>
                  <a:cubicBezTo>
                    <a:pt x="1054" y="851"/>
                    <a:pt x="1257" y="784"/>
                    <a:pt x="1257" y="706"/>
                  </a:cubicBezTo>
                  <a:cubicBezTo>
                    <a:pt x="1257" y="629"/>
                    <a:pt x="1054" y="571"/>
                    <a:pt x="78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 name="Google Shape;203;p5"/>
            <p:cNvSpPr/>
            <p:nvPr/>
          </p:nvSpPr>
          <p:spPr>
            <a:xfrm>
              <a:off x="1211215" y="4610184"/>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 name="Google Shape;204;p5"/>
            <p:cNvSpPr/>
            <p:nvPr/>
          </p:nvSpPr>
          <p:spPr>
            <a:xfrm>
              <a:off x="2524138" y="4637703"/>
              <a:ext cx="103842" cy="116554"/>
            </a:xfrm>
            <a:custGeom>
              <a:avLst/>
              <a:gdLst/>
              <a:ahLst/>
              <a:cxnLst/>
              <a:rect l="l" t="t" r="r" b="b"/>
              <a:pathLst>
                <a:path w="1258" h="1412" extrusionOk="0">
                  <a:moveTo>
                    <a:pt x="629" y="1"/>
                  </a:moveTo>
                  <a:cubicBezTo>
                    <a:pt x="552" y="1"/>
                    <a:pt x="484" y="233"/>
                    <a:pt x="474" y="552"/>
                  </a:cubicBezTo>
                  <a:cubicBezTo>
                    <a:pt x="204" y="571"/>
                    <a:pt x="1" y="629"/>
                    <a:pt x="1" y="706"/>
                  </a:cubicBezTo>
                  <a:cubicBezTo>
                    <a:pt x="1" y="784"/>
                    <a:pt x="204" y="842"/>
                    <a:pt x="474" y="861"/>
                  </a:cubicBezTo>
                  <a:cubicBezTo>
                    <a:pt x="484" y="1180"/>
                    <a:pt x="552" y="1412"/>
                    <a:pt x="629" y="1412"/>
                  </a:cubicBezTo>
                  <a:cubicBezTo>
                    <a:pt x="706" y="1412"/>
                    <a:pt x="774" y="1180"/>
                    <a:pt x="793" y="861"/>
                  </a:cubicBezTo>
                  <a:cubicBezTo>
                    <a:pt x="1054" y="842"/>
                    <a:pt x="1257" y="784"/>
                    <a:pt x="1257" y="706"/>
                  </a:cubicBezTo>
                  <a:cubicBezTo>
                    <a:pt x="1257" y="629"/>
                    <a:pt x="1054" y="571"/>
                    <a:pt x="793" y="552"/>
                  </a:cubicBezTo>
                  <a:cubicBezTo>
                    <a:pt x="774" y="233"/>
                    <a:pt x="706" y="1"/>
                    <a:pt x="6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 name="Google Shape;205;p5"/>
            <p:cNvSpPr/>
            <p:nvPr/>
          </p:nvSpPr>
          <p:spPr>
            <a:xfrm>
              <a:off x="546478" y="71926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 name="Google Shape;206;p5"/>
            <p:cNvSpPr/>
            <p:nvPr/>
          </p:nvSpPr>
          <p:spPr>
            <a:xfrm>
              <a:off x="7786603" y="984304"/>
              <a:ext cx="103759" cy="116554"/>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 name="Google Shape;207;p5"/>
            <p:cNvSpPr/>
            <p:nvPr/>
          </p:nvSpPr>
          <p:spPr>
            <a:xfrm>
              <a:off x="8215060" y="2913813"/>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 name="Google Shape;208;p5"/>
            <p:cNvSpPr/>
            <p:nvPr/>
          </p:nvSpPr>
          <p:spPr>
            <a:xfrm>
              <a:off x="4567030" y="3069351"/>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 name="Google Shape;209;p5"/>
            <p:cNvSpPr/>
            <p:nvPr/>
          </p:nvSpPr>
          <p:spPr>
            <a:xfrm>
              <a:off x="2113654" y="4859099"/>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 name="Google Shape;210;p5"/>
            <p:cNvSpPr/>
            <p:nvPr/>
          </p:nvSpPr>
          <p:spPr>
            <a:xfrm>
              <a:off x="3173140" y="20358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 name="Google Shape;211;p5"/>
            <p:cNvSpPr/>
            <p:nvPr/>
          </p:nvSpPr>
          <p:spPr>
            <a:xfrm>
              <a:off x="7353808" y="4805793"/>
              <a:ext cx="80234" cy="68843"/>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 name="Google Shape;212;p5"/>
            <p:cNvSpPr/>
            <p:nvPr/>
          </p:nvSpPr>
          <p:spPr>
            <a:xfrm>
              <a:off x="7702736" y="5215015"/>
              <a:ext cx="80234" cy="68843"/>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 name="Google Shape;213;p5"/>
            <p:cNvSpPr/>
            <p:nvPr/>
          </p:nvSpPr>
          <p:spPr>
            <a:xfrm>
              <a:off x="7819042" y="461914"/>
              <a:ext cx="38879" cy="32770"/>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 name="Google Shape;214;p5"/>
            <p:cNvSpPr/>
            <p:nvPr/>
          </p:nvSpPr>
          <p:spPr>
            <a:xfrm>
              <a:off x="3968299" y="2747071"/>
              <a:ext cx="38218" cy="32358"/>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 name="Google Shape;215;p5"/>
            <p:cNvSpPr/>
            <p:nvPr/>
          </p:nvSpPr>
          <p:spPr>
            <a:xfrm>
              <a:off x="1563672" y="5226729"/>
              <a:ext cx="53819" cy="45400"/>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16" name="Google Shape;216;p5"/>
            <p:cNvGrpSpPr/>
            <p:nvPr/>
          </p:nvGrpSpPr>
          <p:grpSpPr>
            <a:xfrm>
              <a:off x="384142" y="4522561"/>
              <a:ext cx="394321" cy="369227"/>
              <a:chOff x="2002810" y="3558267"/>
              <a:chExt cx="362694" cy="339613"/>
            </a:xfrm>
          </p:grpSpPr>
          <p:sp>
            <p:nvSpPr>
              <p:cNvPr id="217" name="Google Shape;217;p5"/>
              <p:cNvSpPr/>
              <p:nvPr/>
            </p:nvSpPr>
            <p:spPr>
              <a:xfrm>
                <a:off x="2291173" y="3686353"/>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 name="Google Shape;218;p5"/>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 name="Google Shape;219;p5"/>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 name="Google Shape;220;p5"/>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 name="Google Shape;221;p5"/>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2" name="Google Shape;222;p5"/>
            <p:cNvGrpSpPr/>
            <p:nvPr/>
          </p:nvGrpSpPr>
          <p:grpSpPr>
            <a:xfrm>
              <a:off x="8251792" y="4522561"/>
              <a:ext cx="394321" cy="369227"/>
              <a:chOff x="2002810" y="3558267"/>
              <a:chExt cx="362694" cy="339613"/>
            </a:xfrm>
          </p:grpSpPr>
          <p:sp>
            <p:nvSpPr>
              <p:cNvPr id="223" name="Google Shape;223;p5"/>
              <p:cNvSpPr/>
              <p:nvPr/>
            </p:nvSpPr>
            <p:spPr>
              <a:xfrm>
                <a:off x="2291173" y="3686353"/>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 name="Google Shape;224;p5"/>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 name="Google Shape;225;p5"/>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 name="Google Shape;226;p5"/>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 name="Google Shape;227;p5"/>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28" name="Google Shape;228;p5"/>
            <p:cNvSpPr/>
            <p:nvPr/>
          </p:nvSpPr>
          <p:spPr>
            <a:xfrm>
              <a:off x="8938535" y="20897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 name="Google Shape;229;p5"/>
            <p:cNvSpPr/>
            <p:nvPr/>
          </p:nvSpPr>
          <p:spPr>
            <a:xfrm>
              <a:off x="8542360" y="34481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 name="Google Shape;230;p5"/>
            <p:cNvSpPr/>
            <p:nvPr/>
          </p:nvSpPr>
          <p:spPr>
            <a:xfrm>
              <a:off x="529435" y="274332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 name="Google Shape;231;p5"/>
            <p:cNvSpPr/>
            <p:nvPr/>
          </p:nvSpPr>
          <p:spPr>
            <a:xfrm>
              <a:off x="650260" y="3533900"/>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 name="Google Shape;232;p5"/>
            <p:cNvSpPr/>
            <p:nvPr/>
          </p:nvSpPr>
          <p:spPr>
            <a:xfrm>
              <a:off x="778476" y="23472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 name="Google Shape;233;p5"/>
            <p:cNvSpPr/>
            <p:nvPr/>
          </p:nvSpPr>
          <p:spPr>
            <a:xfrm>
              <a:off x="2111017" y="1087726"/>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 name="Google Shape;234;p5"/>
            <p:cNvSpPr/>
            <p:nvPr/>
          </p:nvSpPr>
          <p:spPr>
            <a:xfrm>
              <a:off x="1268417" y="1092511"/>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 name="Google Shape;235;p5"/>
            <p:cNvSpPr/>
            <p:nvPr/>
          </p:nvSpPr>
          <p:spPr>
            <a:xfrm>
              <a:off x="1897487" y="7431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 name="Google Shape;236;p5"/>
            <p:cNvSpPr/>
            <p:nvPr/>
          </p:nvSpPr>
          <p:spPr>
            <a:xfrm>
              <a:off x="725865" y="13299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 name="Google Shape;237;p5"/>
            <p:cNvSpPr/>
            <p:nvPr/>
          </p:nvSpPr>
          <p:spPr>
            <a:xfrm>
              <a:off x="4219626" y="602991"/>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 name="Google Shape;238;p5"/>
            <p:cNvSpPr/>
            <p:nvPr/>
          </p:nvSpPr>
          <p:spPr>
            <a:xfrm>
              <a:off x="6919542" y="66441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 name="Google Shape;239;p5"/>
            <p:cNvSpPr/>
            <p:nvPr/>
          </p:nvSpPr>
          <p:spPr>
            <a:xfrm>
              <a:off x="5956554" y="1092511"/>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 name="Google Shape;240;p5"/>
            <p:cNvSpPr/>
            <p:nvPr/>
          </p:nvSpPr>
          <p:spPr>
            <a:xfrm>
              <a:off x="7314937" y="110551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 name="Google Shape;241;p5"/>
            <p:cNvSpPr/>
            <p:nvPr/>
          </p:nvSpPr>
          <p:spPr>
            <a:xfrm>
              <a:off x="6098365" y="755038"/>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 name="Google Shape;242;p5"/>
            <p:cNvSpPr/>
            <p:nvPr/>
          </p:nvSpPr>
          <p:spPr>
            <a:xfrm>
              <a:off x="3048756" y="48918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 name="Google Shape;243;p5"/>
            <p:cNvSpPr/>
            <p:nvPr/>
          </p:nvSpPr>
          <p:spPr>
            <a:xfrm>
              <a:off x="3359915" y="4240721"/>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 name="Google Shape;244;p5"/>
            <p:cNvSpPr/>
            <p:nvPr/>
          </p:nvSpPr>
          <p:spPr>
            <a:xfrm flipH="1">
              <a:off x="6471716" y="48918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 name="Google Shape;245;p5"/>
            <p:cNvSpPr/>
            <p:nvPr/>
          </p:nvSpPr>
          <p:spPr>
            <a:xfrm flipH="1">
              <a:off x="5719493" y="489914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46" name="Google Shape;246;p5"/>
          <p:cNvSpPr txBox="1">
            <a:spLocks noGrp="1"/>
          </p:cNvSpPr>
          <p:nvPr>
            <p:ph type="title"/>
          </p:nvPr>
        </p:nvSpPr>
        <p:spPr>
          <a:xfrm>
            <a:off x="415600" y="689119"/>
            <a:ext cx="11360800" cy="763600"/>
          </a:xfrm>
          <a:prstGeom prst="rect">
            <a:avLst/>
          </a:prstGeom>
        </p:spPr>
        <p:txBody>
          <a:bodyPr spcFirstLastPara="1" wrap="square" lIns="91425" tIns="91425" rIns="91425" bIns="91425" anchor="ctr" anchorCtr="0">
            <a:noAutofit/>
          </a:bodyPr>
          <a:lstStyle>
            <a:lvl1pPr lvl="0" algn="ctr">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a:t>Click to edit Master title style</a:t>
            </a:r>
            <a:endParaRPr/>
          </a:p>
        </p:txBody>
      </p:sp>
      <p:sp>
        <p:nvSpPr>
          <p:cNvPr id="247" name="Google Shape;247;p5"/>
          <p:cNvSpPr txBox="1">
            <a:spLocks noGrp="1"/>
          </p:cNvSpPr>
          <p:nvPr>
            <p:ph type="body" idx="1"/>
          </p:nvPr>
        </p:nvSpPr>
        <p:spPr>
          <a:xfrm>
            <a:off x="4764400" y="4544080"/>
            <a:ext cx="2663200" cy="1476400"/>
          </a:xfrm>
          <a:prstGeom prst="rect">
            <a:avLst/>
          </a:prstGeom>
        </p:spPr>
        <p:txBody>
          <a:bodyPr spcFirstLastPara="1" wrap="square" lIns="91425" tIns="91425" rIns="91425" bIns="91425" anchor="t" anchorCtr="0">
            <a:noAutofit/>
          </a:bodyPr>
          <a:lstStyle>
            <a:lvl1pPr marL="609585" lvl="0" indent="-423323" algn="ctr">
              <a:lnSpc>
                <a:spcPct val="100000"/>
              </a:lnSpc>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pPr lvl="0"/>
            <a:r>
              <a:rPr lang="en-US"/>
              <a:t>Click to edit Master text styles</a:t>
            </a:r>
          </a:p>
        </p:txBody>
      </p:sp>
      <p:sp>
        <p:nvSpPr>
          <p:cNvPr id="248" name="Google Shape;248;p5"/>
          <p:cNvSpPr txBox="1">
            <a:spLocks noGrp="1"/>
          </p:cNvSpPr>
          <p:nvPr>
            <p:ph type="body" idx="2"/>
          </p:nvPr>
        </p:nvSpPr>
        <p:spPr>
          <a:xfrm>
            <a:off x="4764400" y="2488848"/>
            <a:ext cx="2663200" cy="1476400"/>
          </a:xfrm>
          <a:prstGeom prst="rect">
            <a:avLst/>
          </a:prstGeom>
        </p:spPr>
        <p:txBody>
          <a:bodyPr spcFirstLastPara="1" wrap="square" lIns="91425" tIns="91425" rIns="91425" bIns="91425" anchor="t" anchorCtr="0">
            <a:noAutofit/>
          </a:bodyPr>
          <a:lstStyle>
            <a:lvl1pPr marL="609585" lvl="0" indent="-423323" algn="ctr">
              <a:lnSpc>
                <a:spcPct val="100000"/>
              </a:lnSpc>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pPr lvl="0"/>
            <a:r>
              <a:rPr lang="en-US"/>
              <a:t>Click to edit Master text styles</a:t>
            </a:r>
          </a:p>
        </p:txBody>
      </p:sp>
      <p:sp>
        <p:nvSpPr>
          <p:cNvPr id="249" name="Google Shape;249;p5"/>
          <p:cNvSpPr txBox="1">
            <a:spLocks noGrp="1"/>
          </p:cNvSpPr>
          <p:nvPr>
            <p:ph type="subTitle" idx="3"/>
          </p:nvPr>
        </p:nvSpPr>
        <p:spPr>
          <a:xfrm>
            <a:off x="4764400" y="2216711"/>
            <a:ext cx="2663200" cy="323600"/>
          </a:xfrm>
          <a:prstGeom prst="rect">
            <a:avLst/>
          </a:prstGeom>
        </p:spPr>
        <p:txBody>
          <a:bodyPr spcFirstLastPara="1" wrap="square" lIns="91425" tIns="91425" rIns="91425" bIns="91425" anchor="ctr" anchorCtr="0">
            <a:noAutofit/>
          </a:bodyPr>
          <a:lstStyle>
            <a:lvl1pPr lvl="0" algn="ctr">
              <a:spcBef>
                <a:spcPts val="0"/>
              </a:spcBef>
              <a:spcAft>
                <a:spcPts val="0"/>
              </a:spcAft>
              <a:buSzPts val="1800"/>
              <a:buFont typeface="Boogaloo"/>
              <a:buNone/>
              <a:defRPr>
                <a:latin typeface="Boogaloo"/>
                <a:ea typeface="Boogaloo"/>
                <a:cs typeface="Boogaloo"/>
                <a:sym typeface="Boogaloo"/>
              </a:defRPr>
            </a:lvl1pPr>
            <a:lvl2pPr lvl="1">
              <a:spcBef>
                <a:spcPts val="0"/>
              </a:spcBef>
              <a:spcAft>
                <a:spcPts val="0"/>
              </a:spcAft>
              <a:buSzPts val="1800"/>
              <a:buFont typeface="Boogaloo"/>
              <a:buNone/>
              <a:defRPr sz="2400">
                <a:latin typeface="Boogaloo"/>
                <a:ea typeface="Boogaloo"/>
                <a:cs typeface="Boogaloo"/>
                <a:sym typeface="Boogaloo"/>
              </a:defRPr>
            </a:lvl2pPr>
            <a:lvl3pPr lvl="2">
              <a:spcBef>
                <a:spcPts val="2133"/>
              </a:spcBef>
              <a:spcAft>
                <a:spcPts val="0"/>
              </a:spcAft>
              <a:buSzPts val="1800"/>
              <a:buFont typeface="Boogaloo"/>
              <a:buNone/>
              <a:defRPr sz="2400">
                <a:latin typeface="Boogaloo"/>
                <a:ea typeface="Boogaloo"/>
                <a:cs typeface="Boogaloo"/>
                <a:sym typeface="Boogaloo"/>
              </a:defRPr>
            </a:lvl3pPr>
            <a:lvl4pPr lvl="3">
              <a:spcBef>
                <a:spcPts val="2133"/>
              </a:spcBef>
              <a:spcAft>
                <a:spcPts val="0"/>
              </a:spcAft>
              <a:buSzPts val="1800"/>
              <a:buFont typeface="Boogaloo"/>
              <a:buNone/>
              <a:defRPr sz="2400">
                <a:latin typeface="Boogaloo"/>
                <a:ea typeface="Boogaloo"/>
                <a:cs typeface="Boogaloo"/>
                <a:sym typeface="Boogaloo"/>
              </a:defRPr>
            </a:lvl4pPr>
            <a:lvl5pPr lvl="4">
              <a:spcBef>
                <a:spcPts val="2133"/>
              </a:spcBef>
              <a:spcAft>
                <a:spcPts val="0"/>
              </a:spcAft>
              <a:buSzPts val="1800"/>
              <a:buFont typeface="Boogaloo"/>
              <a:buNone/>
              <a:defRPr sz="2400">
                <a:latin typeface="Boogaloo"/>
                <a:ea typeface="Boogaloo"/>
                <a:cs typeface="Boogaloo"/>
                <a:sym typeface="Boogaloo"/>
              </a:defRPr>
            </a:lvl5pPr>
            <a:lvl6pPr lvl="5">
              <a:spcBef>
                <a:spcPts val="2133"/>
              </a:spcBef>
              <a:spcAft>
                <a:spcPts val="0"/>
              </a:spcAft>
              <a:buSzPts val="1800"/>
              <a:buFont typeface="Boogaloo"/>
              <a:buNone/>
              <a:defRPr sz="2400">
                <a:latin typeface="Boogaloo"/>
                <a:ea typeface="Boogaloo"/>
                <a:cs typeface="Boogaloo"/>
                <a:sym typeface="Boogaloo"/>
              </a:defRPr>
            </a:lvl6pPr>
            <a:lvl7pPr lvl="6">
              <a:spcBef>
                <a:spcPts val="2133"/>
              </a:spcBef>
              <a:spcAft>
                <a:spcPts val="0"/>
              </a:spcAft>
              <a:buSzPts val="1800"/>
              <a:buFont typeface="Boogaloo"/>
              <a:buNone/>
              <a:defRPr sz="2400">
                <a:latin typeface="Boogaloo"/>
                <a:ea typeface="Boogaloo"/>
                <a:cs typeface="Boogaloo"/>
                <a:sym typeface="Boogaloo"/>
              </a:defRPr>
            </a:lvl7pPr>
            <a:lvl8pPr lvl="7">
              <a:spcBef>
                <a:spcPts val="2133"/>
              </a:spcBef>
              <a:spcAft>
                <a:spcPts val="0"/>
              </a:spcAft>
              <a:buSzPts val="1800"/>
              <a:buFont typeface="Boogaloo"/>
              <a:buNone/>
              <a:defRPr sz="2400">
                <a:latin typeface="Boogaloo"/>
                <a:ea typeface="Boogaloo"/>
                <a:cs typeface="Boogaloo"/>
                <a:sym typeface="Boogaloo"/>
              </a:defRPr>
            </a:lvl8pPr>
            <a:lvl9pPr lvl="8">
              <a:spcBef>
                <a:spcPts val="2133"/>
              </a:spcBef>
              <a:spcAft>
                <a:spcPts val="2133"/>
              </a:spcAft>
              <a:buSzPts val="1800"/>
              <a:buFont typeface="Boogaloo"/>
              <a:buNone/>
              <a:defRPr sz="2400">
                <a:latin typeface="Boogaloo"/>
                <a:ea typeface="Boogaloo"/>
                <a:cs typeface="Boogaloo"/>
                <a:sym typeface="Boogaloo"/>
              </a:defRPr>
            </a:lvl9pPr>
          </a:lstStyle>
          <a:p>
            <a:r>
              <a:rPr lang="en-US"/>
              <a:t>Click to edit Master subtitle style</a:t>
            </a:r>
            <a:endParaRPr/>
          </a:p>
        </p:txBody>
      </p:sp>
      <p:sp>
        <p:nvSpPr>
          <p:cNvPr id="250" name="Google Shape;250;p5"/>
          <p:cNvSpPr txBox="1">
            <a:spLocks noGrp="1"/>
          </p:cNvSpPr>
          <p:nvPr>
            <p:ph type="subTitle" idx="4"/>
          </p:nvPr>
        </p:nvSpPr>
        <p:spPr>
          <a:xfrm>
            <a:off x="4764400" y="4282400"/>
            <a:ext cx="2663200" cy="332800"/>
          </a:xfrm>
          <a:prstGeom prst="rect">
            <a:avLst/>
          </a:prstGeom>
        </p:spPr>
        <p:txBody>
          <a:bodyPr spcFirstLastPara="1" wrap="square" lIns="91425" tIns="91425" rIns="91425" bIns="91425" anchor="ctr" anchorCtr="0">
            <a:noAutofit/>
          </a:bodyPr>
          <a:lstStyle>
            <a:lvl1pPr lvl="0" algn="ctr">
              <a:spcBef>
                <a:spcPts val="0"/>
              </a:spcBef>
              <a:spcAft>
                <a:spcPts val="0"/>
              </a:spcAft>
              <a:buSzPts val="1800"/>
              <a:buFont typeface="Boogaloo"/>
              <a:buNone/>
              <a:defRPr>
                <a:latin typeface="Boogaloo"/>
                <a:ea typeface="Boogaloo"/>
                <a:cs typeface="Boogaloo"/>
                <a:sym typeface="Boogaloo"/>
              </a:defRPr>
            </a:lvl1pPr>
            <a:lvl2pPr lvl="1">
              <a:spcBef>
                <a:spcPts val="0"/>
              </a:spcBef>
              <a:spcAft>
                <a:spcPts val="0"/>
              </a:spcAft>
              <a:buSzPts val="1800"/>
              <a:buFont typeface="Boogaloo"/>
              <a:buNone/>
              <a:defRPr sz="2400">
                <a:latin typeface="Boogaloo"/>
                <a:ea typeface="Boogaloo"/>
                <a:cs typeface="Boogaloo"/>
                <a:sym typeface="Boogaloo"/>
              </a:defRPr>
            </a:lvl2pPr>
            <a:lvl3pPr lvl="2">
              <a:spcBef>
                <a:spcPts val="2133"/>
              </a:spcBef>
              <a:spcAft>
                <a:spcPts val="0"/>
              </a:spcAft>
              <a:buSzPts val="1800"/>
              <a:buFont typeface="Boogaloo"/>
              <a:buNone/>
              <a:defRPr sz="2400">
                <a:latin typeface="Boogaloo"/>
                <a:ea typeface="Boogaloo"/>
                <a:cs typeface="Boogaloo"/>
                <a:sym typeface="Boogaloo"/>
              </a:defRPr>
            </a:lvl3pPr>
            <a:lvl4pPr lvl="3">
              <a:spcBef>
                <a:spcPts val="2133"/>
              </a:spcBef>
              <a:spcAft>
                <a:spcPts val="0"/>
              </a:spcAft>
              <a:buSzPts val="1800"/>
              <a:buFont typeface="Boogaloo"/>
              <a:buNone/>
              <a:defRPr sz="2400">
                <a:latin typeface="Boogaloo"/>
                <a:ea typeface="Boogaloo"/>
                <a:cs typeface="Boogaloo"/>
                <a:sym typeface="Boogaloo"/>
              </a:defRPr>
            </a:lvl4pPr>
            <a:lvl5pPr lvl="4">
              <a:spcBef>
                <a:spcPts val="2133"/>
              </a:spcBef>
              <a:spcAft>
                <a:spcPts val="0"/>
              </a:spcAft>
              <a:buSzPts val="1800"/>
              <a:buFont typeface="Boogaloo"/>
              <a:buNone/>
              <a:defRPr sz="2400">
                <a:latin typeface="Boogaloo"/>
                <a:ea typeface="Boogaloo"/>
                <a:cs typeface="Boogaloo"/>
                <a:sym typeface="Boogaloo"/>
              </a:defRPr>
            </a:lvl5pPr>
            <a:lvl6pPr lvl="5">
              <a:spcBef>
                <a:spcPts val="2133"/>
              </a:spcBef>
              <a:spcAft>
                <a:spcPts val="0"/>
              </a:spcAft>
              <a:buSzPts val="1800"/>
              <a:buFont typeface="Boogaloo"/>
              <a:buNone/>
              <a:defRPr sz="2400">
                <a:latin typeface="Boogaloo"/>
                <a:ea typeface="Boogaloo"/>
                <a:cs typeface="Boogaloo"/>
                <a:sym typeface="Boogaloo"/>
              </a:defRPr>
            </a:lvl6pPr>
            <a:lvl7pPr lvl="6">
              <a:spcBef>
                <a:spcPts val="2133"/>
              </a:spcBef>
              <a:spcAft>
                <a:spcPts val="0"/>
              </a:spcAft>
              <a:buSzPts val="1800"/>
              <a:buFont typeface="Boogaloo"/>
              <a:buNone/>
              <a:defRPr sz="2400">
                <a:latin typeface="Boogaloo"/>
                <a:ea typeface="Boogaloo"/>
                <a:cs typeface="Boogaloo"/>
                <a:sym typeface="Boogaloo"/>
              </a:defRPr>
            </a:lvl7pPr>
            <a:lvl8pPr lvl="7">
              <a:spcBef>
                <a:spcPts val="2133"/>
              </a:spcBef>
              <a:spcAft>
                <a:spcPts val="0"/>
              </a:spcAft>
              <a:buSzPts val="1800"/>
              <a:buFont typeface="Boogaloo"/>
              <a:buNone/>
              <a:defRPr sz="2400">
                <a:latin typeface="Boogaloo"/>
                <a:ea typeface="Boogaloo"/>
                <a:cs typeface="Boogaloo"/>
                <a:sym typeface="Boogaloo"/>
              </a:defRPr>
            </a:lvl8pPr>
            <a:lvl9pPr lvl="8">
              <a:spcBef>
                <a:spcPts val="2133"/>
              </a:spcBef>
              <a:spcAft>
                <a:spcPts val="2133"/>
              </a:spcAft>
              <a:buSzPts val="1800"/>
              <a:buFont typeface="Boogaloo"/>
              <a:buNone/>
              <a:defRPr sz="2400">
                <a:latin typeface="Boogaloo"/>
                <a:ea typeface="Boogaloo"/>
                <a:cs typeface="Boogaloo"/>
                <a:sym typeface="Boogaloo"/>
              </a:defRPr>
            </a:lvl9pPr>
          </a:lstStyle>
          <a:p>
            <a:r>
              <a:rPr lang="en-US"/>
              <a:t>Click to edit Master subtitle style</a:t>
            </a:r>
            <a:endParaRPr/>
          </a:p>
        </p:txBody>
      </p:sp>
    </p:spTree>
    <p:extLst>
      <p:ext uri="{BB962C8B-B14F-4D97-AF65-F5344CB8AC3E}">
        <p14:creationId xmlns:p14="http://schemas.microsoft.com/office/powerpoint/2010/main" val="3702438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solidFill>
          <a:schemeClr val="lt2"/>
        </a:solidFill>
        <a:effectLst/>
      </p:bgPr>
    </p:bg>
    <p:spTree>
      <p:nvGrpSpPr>
        <p:cNvPr id="1" name="Shape 251"/>
        <p:cNvGrpSpPr/>
        <p:nvPr/>
      </p:nvGrpSpPr>
      <p:grpSpPr>
        <a:xfrm>
          <a:off x="0" y="0"/>
          <a:ext cx="0" cy="0"/>
          <a:chOff x="0" y="0"/>
          <a:chExt cx="0" cy="0"/>
        </a:xfrm>
      </p:grpSpPr>
      <p:grpSp>
        <p:nvGrpSpPr>
          <p:cNvPr id="252" name="Google Shape;252;p6"/>
          <p:cNvGrpSpPr/>
          <p:nvPr/>
        </p:nvGrpSpPr>
        <p:grpSpPr>
          <a:xfrm>
            <a:off x="231598" y="75253"/>
            <a:ext cx="11818828" cy="6706969"/>
            <a:chOff x="43474" y="-247427"/>
            <a:chExt cx="8864121" cy="5030227"/>
          </a:xfrm>
        </p:grpSpPr>
        <p:sp>
          <p:nvSpPr>
            <p:cNvPr id="253" name="Google Shape;253;p6"/>
            <p:cNvSpPr/>
            <p:nvPr/>
          </p:nvSpPr>
          <p:spPr>
            <a:xfrm>
              <a:off x="3304368" y="948867"/>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 name="Google Shape;254;p6"/>
            <p:cNvSpPr/>
            <p:nvPr/>
          </p:nvSpPr>
          <p:spPr>
            <a:xfrm>
              <a:off x="43474" y="2602759"/>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 name="Google Shape;255;p6"/>
            <p:cNvSpPr/>
            <p:nvPr/>
          </p:nvSpPr>
          <p:spPr>
            <a:xfrm>
              <a:off x="6574633" y="-247427"/>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 name="Google Shape;256;p6"/>
            <p:cNvSpPr/>
            <p:nvPr/>
          </p:nvSpPr>
          <p:spPr>
            <a:xfrm>
              <a:off x="1969242" y="4389706"/>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 name="Google Shape;257;p6"/>
            <p:cNvSpPr/>
            <p:nvPr/>
          </p:nvSpPr>
          <p:spPr>
            <a:xfrm>
              <a:off x="6426975" y="2392873"/>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 name="Google Shape;258;p6"/>
            <p:cNvSpPr/>
            <p:nvPr/>
          </p:nvSpPr>
          <p:spPr>
            <a:xfrm>
              <a:off x="677375" y="4638299"/>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 name="Google Shape;259;p6"/>
            <p:cNvSpPr/>
            <p:nvPr/>
          </p:nvSpPr>
          <p:spPr>
            <a:xfrm>
              <a:off x="1446336" y="444038"/>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 name="Google Shape;260;p6"/>
            <p:cNvSpPr/>
            <p:nvPr/>
          </p:nvSpPr>
          <p:spPr>
            <a:xfrm>
              <a:off x="6083152" y="4604676"/>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 name="Google Shape;261;p6"/>
            <p:cNvSpPr/>
            <p:nvPr/>
          </p:nvSpPr>
          <p:spPr>
            <a:xfrm>
              <a:off x="7824175" y="4058348"/>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 name="Google Shape;262;p6"/>
            <p:cNvSpPr/>
            <p:nvPr/>
          </p:nvSpPr>
          <p:spPr>
            <a:xfrm>
              <a:off x="4421101" y="420943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 name="Google Shape;263;p6"/>
            <p:cNvSpPr/>
            <p:nvPr/>
          </p:nvSpPr>
          <p:spPr>
            <a:xfrm>
              <a:off x="7612242" y="86091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 name="Google Shape;264;p6"/>
            <p:cNvSpPr/>
            <p:nvPr/>
          </p:nvSpPr>
          <p:spPr>
            <a:xfrm>
              <a:off x="3036224" y="4389713"/>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 name="Google Shape;265;p6"/>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66" name="Google Shape;266;p6"/>
            <p:cNvGrpSpPr/>
            <p:nvPr/>
          </p:nvGrpSpPr>
          <p:grpSpPr>
            <a:xfrm>
              <a:off x="316135" y="-130060"/>
              <a:ext cx="6036666" cy="1163710"/>
              <a:chOff x="155485" y="49027"/>
              <a:chExt cx="6036666" cy="1163710"/>
            </a:xfrm>
          </p:grpSpPr>
          <p:sp>
            <p:nvSpPr>
              <p:cNvPr id="267" name="Google Shape;267;p6"/>
              <p:cNvSpPr/>
              <p:nvPr/>
            </p:nvSpPr>
            <p:spPr>
              <a:xfrm>
                <a:off x="155485" y="1127942"/>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 name="Google Shape;268;p6"/>
              <p:cNvSpPr/>
              <p:nvPr/>
            </p:nvSpPr>
            <p:spPr>
              <a:xfrm>
                <a:off x="3432842" y="49027"/>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 name="Google Shape;269;p6"/>
              <p:cNvSpPr/>
              <p:nvPr/>
            </p:nvSpPr>
            <p:spPr>
              <a:xfrm>
                <a:off x="6150756" y="1150012"/>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 name="Google Shape;270;p6"/>
              <p:cNvSpPr/>
              <p:nvPr/>
            </p:nvSpPr>
            <p:spPr>
              <a:xfrm rot="10800000">
                <a:off x="5254482" y="111654"/>
                <a:ext cx="110100" cy="110100"/>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71" name="Google Shape;271;p6"/>
            <p:cNvGrpSpPr/>
            <p:nvPr/>
          </p:nvGrpSpPr>
          <p:grpSpPr>
            <a:xfrm>
              <a:off x="2309186" y="-152229"/>
              <a:ext cx="6524962" cy="1314021"/>
              <a:chOff x="-946314" y="1141646"/>
              <a:chExt cx="6524962" cy="1314021"/>
            </a:xfrm>
          </p:grpSpPr>
          <p:sp>
            <p:nvSpPr>
              <p:cNvPr id="272" name="Google Shape;272;p6"/>
              <p:cNvSpPr/>
              <p:nvPr/>
            </p:nvSpPr>
            <p:spPr>
              <a:xfrm>
                <a:off x="-946314" y="23708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 name="Google Shape;273;p6"/>
              <p:cNvSpPr/>
              <p:nvPr/>
            </p:nvSpPr>
            <p:spPr>
              <a:xfrm>
                <a:off x="5492606" y="1141646"/>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 name="Google Shape;274;p6"/>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 name="Google Shape;275;p6"/>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 name="Google Shape;276;p6"/>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77" name="Google Shape;277;p6"/>
            <p:cNvSpPr/>
            <p:nvPr/>
          </p:nvSpPr>
          <p:spPr>
            <a:xfrm>
              <a:off x="6489206" y="3799173"/>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 name="Google Shape;278;p6"/>
            <p:cNvSpPr/>
            <p:nvPr/>
          </p:nvSpPr>
          <p:spPr>
            <a:xfrm>
              <a:off x="4359899" y="230952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 name="Google Shape;279;p6"/>
            <p:cNvSpPr/>
            <p:nvPr/>
          </p:nvSpPr>
          <p:spPr>
            <a:xfrm rot="-1241947">
              <a:off x="8729133" y="4667846"/>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0" name="Google Shape;280;p6"/>
          <p:cNvGrpSpPr/>
          <p:nvPr/>
        </p:nvGrpSpPr>
        <p:grpSpPr>
          <a:xfrm>
            <a:off x="62708" y="-165001"/>
            <a:ext cx="12129293" cy="6918069"/>
            <a:chOff x="809219" y="-150027"/>
            <a:chExt cx="9096970" cy="5188552"/>
          </a:xfrm>
        </p:grpSpPr>
        <p:sp>
          <p:nvSpPr>
            <p:cNvPr id="281" name="Google Shape;281;p6"/>
            <p:cNvSpPr/>
            <p:nvPr/>
          </p:nvSpPr>
          <p:spPr>
            <a:xfrm>
              <a:off x="1123039" y="59341"/>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 name="Google Shape;282;p6"/>
            <p:cNvSpPr/>
            <p:nvPr/>
          </p:nvSpPr>
          <p:spPr>
            <a:xfrm rot="422590">
              <a:off x="9134321" y="4143691"/>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 name="Google Shape;283;p6"/>
            <p:cNvSpPr/>
            <p:nvPr/>
          </p:nvSpPr>
          <p:spPr>
            <a:xfrm rot="-1550640">
              <a:off x="8460125" y="11094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84" name="Google Shape;284;p6"/>
            <p:cNvGrpSpPr/>
            <p:nvPr/>
          </p:nvGrpSpPr>
          <p:grpSpPr>
            <a:xfrm rot="1882907">
              <a:off x="895080" y="4239858"/>
              <a:ext cx="537260" cy="480691"/>
              <a:chOff x="-4380581" y="7797838"/>
              <a:chExt cx="705425" cy="631150"/>
            </a:xfrm>
          </p:grpSpPr>
          <p:sp>
            <p:nvSpPr>
              <p:cNvPr id="285" name="Google Shape;285;p6"/>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 name="Google Shape;286;p6"/>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 name="Google Shape;287;p6"/>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 name="Google Shape;288;p6"/>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 name="Google Shape;289;p6"/>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90" name="Google Shape;290;p6"/>
            <p:cNvGrpSpPr/>
            <p:nvPr/>
          </p:nvGrpSpPr>
          <p:grpSpPr>
            <a:xfrm rot="-1882907" flipH="1">
              <a:off x="9236080" y="2070933"/>
              <a:ext cx="537260" cy="480691"/>
              <a:chOff x="-8043575" y="8494248"/>
              <a:chExt cx="705425" cy="631150"/>
            </a:xfrm>
          </p:grpSpPr>
          <p:sp>
            <p:nvSpPr>
              <p:cNvPr id="291" name="Google Shape;291;p6"/>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 name="Google Shape;292;p6"/>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 name="Google Shape;293;p6"/>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 name="Google Shape;294;p6"/>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 name="Google Shape;295;p6"/>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96" name="Google Shape;296;p6"/>
            <p:cNvSpPr/>
            <p:nvPr/>
          </p:nvSpPr>
          <p:spPr>
            <a:xfrm rot="1076189">
              <a:off x="3581961" y="-88701"/>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 name="Google Shape;297;p6"/>
            <p:cNvSpPr/>
            <p:nvPr/>
          </p:nvSpPr>
          <p:spPr>
            <a:xfrm rot="-1550640">
              <a:off x="5504575" y="457144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98" name="Google Shape;298;p6"/>
          <p:cNvSpPr txBox="1">
            <a:spLocks noGrp="1"/>
          </p:cNvSpPr>
          <p:nvPr>
            <p:ph type="title"/>
          </p:nvPr>
        </p:nvSpPr>
        <p:spPr>
          <a:xfrm>
            <a:off x="963600" y="692033"/>
            <a:ext cx="10264800" cy="763600"/>
          </a:xfrm>
          <a:prstGeom prst="rect">
            <a:avLst/>
          </a:prstGeom>
        </p:spPr>
        <p:txBody>
          <a:bodyPr spcFirstLastPara="1" wrap="square" lIns="91425" tIns="91425" rIns="91425" bIns="91425" anchor="ctr" anchorCtr="0">
            <a:noAutofit/>
          </a:bodyPr>
          <a:lstStyle>
            <a:lvl1pPr lvl="0" algn="ctr">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a:t>Click to edit Master title style</a:t>
            </a:r>
            <a:endParaRPr/>
          </a:p>
        </p:txBody>
      </p:sp>
    </p:spTree>
    <p:extLst>
      <p:ext uri="{BB962C8B-B14F-4D97-AF65-F5344CB8AC3E}">
        <p14:creationId xmlns:p14="http://schemas.microsoft.com/office/powerpoint/2010/main" val="693702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lt2"/>
        </a:solidFill>
        <a:effectLst/>
      </p:bgPr>
    </p:bg>
    <p:spTree>
      <p:nvGrpSpPr>
        <p:cNvPr id="1" name="Shape 365"/>
        <p:cNvGrpSpPr/>
        <p:nvPr/>
      </p:nvGrpSpPr>
      <p:grpSpPr>
        <a:xfrm>
          <a:off x="0" y="0"/>
          <a:ext cx="0" cy="0"/>
          <a:chOff x="0" y="0"/>
          <a:chExt cx="0" cy="0"/>
        </a:xfrm>
      </p:grpSpPr>
      <p:sp>
        <p:nvSpPr>
          <p:cNvPr id="366" name="Google Shape;366;p8"/>
          <p:cNvSpPr txBox="1">
            <a:spLocks noGrp="1"/>
          </p:cNvSpPr>
          <p:nvPr>
            <p:ph type="title"/>
          </p:nvPr>
        </p:nvSpPr>
        <p:spPr>
          <a:xfrm>
            <a:off x="837595" y="714367"/>
            <a:ext cx="4248400" cy="38612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5333">
                <a:solidFill>
                  <a:schemeClr val="accent4"/>
                </a:solidFill>
              </a:defRPr>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r>
              <a:rPr lang="en-US"/>
              <a:t>Click to edit Master title style</a:t>
            </a:r>
            <a:endParaRPr/>
          </a:p>
        </p:txBody>
      </p:sp>
    </p:spTree>
    <p:extLst>
      <p:ext uri="{BB962C8B-B14F-4D97-AF65-F5344CB8AC3E}">
        <p14:creationId xmlns:p14="http://schemas.microsoft.com/office/powerpoint/2010/main" val="2462424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
    <p:bg>
      <p:bgPr>
        <a:solidFill>
          <a:schemeClr val="lt2"/>
        </a:solidFill>
        <a:effectLst/>
      </p:bgPr>
    </p:bg>
    <p:spTree>
      <p:nvGrpSpPr>
        <p:cNvPr id="1" name="Shape 424"/>
        <p:cNvGrpSpPr/>
        <p:nvPr/>
      </p:nvGrpSpPr>
      <p:grpSpPr>
        <a:xfrm>
          <a:off x="0" y="0"/>
          <a:ext cx="0" cy="0"/>
          <a:chOff x="0" y="0"/>
          <a:chExt cx="0" cy="0"/>
        </a:xfrm>
      </p:grpSpPr>
      <p:grpSp>
        <p:nvGrpSpPr>
          <p:cNvPr id="425" name="Google Shape;425;p10"/>
          <p:cNvGrpSpPr/>
          <p:nvPr/>
        </p:nvGrpSpPr>
        <p:grpSpPr>
          <a:xfrm>
            <a:off x="231598" y="505619"/>
            <a:ext cx="11676741" cy="6020236"/>
            <a:chOff x="43474" y="75348"/>
            <a:chExt cx="8757556" cy="4515177"/>
          </a:xfrm>
        </p:grpSpPr>
        <p:sp>
          <p:nvSpPr>
            <p:cNvPr id="426" name="Google Shape;426;p10"/>
            <p:cNvSpPr/>
            <p:nvPr/>
          </p:nvSpPr>
          <p:spPr>
            <a:xfrm>
              <a:off x="2290718" y="884805"/>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 name="Google Shape;427;p10"/>
            <p:cNvSpPr/>
            <p:nvPr/>
          </p:nvSpPr>
          <p:spPr>
            <a:xfrm>
              <a:off x="43474" y="2602759"/>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 name="Google Shape;428;p10"/>
            <p:cNvSpPr/>
            <p:nvPr/>
          </p:nvSpPr>
          <p:spPr>
            <a:xfrm>
              <a:off x="6183208" y="75348"/>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 name="Google Shape;429;p10"/>
            <p:cNvSpPr/>
            <p:nvPr/>
          </p:nvSpPr>
          <p:spPr>
            <a:xfrm>
              <a:off x="8591155" y="1426481"/>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 name="Google Shape;430;p10"/>
            <p:cNvSpPr/>
            <p:nvPr/>
          </p:nvSpPr>
          <p:spPr>
            <a:xfrm>
              <a:off x="1813625" y="192710"/>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 name="Google Shape;431;p10"/>
            <p:cNvSpPr/>
            <p:nvPr/>
          </p:nvSpPr>
          <p:spPr>
            <a:xfrm>
              <a:off x="746050" y="444602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 name="Google Shape;432;p10"/>
            <p:cNvSpPr/>
            <p:nvPr/>
          </p:nvSpPr>
          <p:spPr>
            <a:xfrm>
              <a:off x="1285111" y="122922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 name="Google Shape;433;p10"/>
            <p:cNvSpPr/>
            <p:nvPr/>
          </p:nvSpPr>
          <p:spPr>
            <a:xfrm>
              <a:off x="5966302" y="740201"/>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 name="Google Shape;434;p10"/>
            <p:cNvSpPr/>
            <p:nvPr/>
          </p:nvSpPr>
          <p:spPr>
            <a:xfrm>
              <a:off x="7589887" y="3948473"/>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 name="Google Shape;435;p10"/>
            <p:cNvSpPr/>
            <p:nvPr/>
          </p:nvSpPr>
          <p:spPr>
            <a:xfrm>
              <a:off x="4217551" y="365698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 name="Google Shape;436;p10"/>
            <p:cNvSpPr/>
            <p:nvPr/>
          </p:nvSpPr>
          <p:spPr>
            <a:xfrm>
              <a:off x="4087405" y="25103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 name="Google Shape;437;p10"/>
            <p:cNvSpPr/>
            <p:nvPr/>
          </p:nvSpPr>
          <p:spPr>
            <a:xfrm>
              <a:off x="3036224" y="4389713"/>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 name="Google Shape;438;p10"/>
            <p:cNvSpPr/>
            <p:nvPr/>
          </p:nvSpPr>
          <p:spPr>
            <a:xfrm rot="10800000" flipH="1">
              <a:off x="7866876" y="2221218"/>
              <a:ext cx="110475" cy="110101"/>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39" name="Google Shape;439;p10"/>
            <p:cNvGrpSpPr/>
            <p:nvPr/>
          </p:nvGrpSpPr>
          <p:grpSpPr>
            <a:xfrm>
              <a:off x="316135" y="192702"/>
              <a:ext cx="3604549" cy="1460186"/>
              <a:chOff x="155485" y="371790"/>
              <a:chExt cx="3604549" cy="1460186"/>
            </a:xfrm>
          </p:grpSpPr>
          <p:sp>
            <p:nvSpPr>
              <p:cNvPr id="440" name="Google Shape;440;p10"/>
              <p:cNvSpPr/>
              <p:nvPr/>
            </p:nvSpPr>
            <p:spPr>
              <a:xfrm>
                <a:off x="3338515" y="1747180"/>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 name="Google Shape;441;p10"/>
              <p:cNvSpPr/>
              <p:nvPr/>
            </p:nvSpPr>
            <p:spPr>
              <a:xfrm>
                <a:off x="155485" y="1127942"/>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 name="Google Shape;442;p10"/>
              <p:cNvSpPr/>
              <p:nvPr/>
            </p:nvSpPr>
            <p:spPr>
              <a:xfrm>
                <a:off x="3719517" y="371790"/>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 name="Google Shape;443;p10"/>
              <p:cNvSpPr/>
              <p:nvPr/>
            </p:nvSpPr>
            <p:spPr>
              <a:xfrm>
                <a:off x="1611581" y="1475012"/>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 name="Google Shape;444;p10"/>
              <p:cNvSpPr/>
              <p:nvPr/>
            </p:nvSpPr>
            <p:spPr>
              <a:xfrm>
                <a:off x="320515" y="472670"/>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45" name="Google Shape;445;p10"/>
            <p:cNvGrpSpPr/>
            <p:nvPr/>
          </p:nvGrpSpPr>
          <p:grpSpPr>
            <a:xfrm>
              <a:off x="5978523" y="533162"/>
              <a:ext cx="2738274" cy="4027518"/>
              <a:chOff x="2723023" y="1827037"/>
              <a:chExt cx="2738274" cy="4027518"/>
            </a:xfrm>
          </p:grpSpPr>
          <p:sp>
            <p:nvSpPr>
              <p:cNvPr id="446" name="Google Shape;446;p10"/>
              <p:cNvSpPr/>
              <p:nvPr/>
            </p:nvSpPr>
            <p:spPr>
              <a:xfrm>
                <a:off x="2723023" y="5769759"/>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 name="Google Shape;447;p10"/>
              <p:cNvSpPr/>
              <p:nvPr/>
            </p:nvSpPr>
            <p:spPr>
              <a:xfrm>
                <a:off x="3995581" y="238547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 name="Google Shape;448;p10"/>
              <p:cNvSpPr/>
              <p:nvPr/>
            </p:nvSpPr>
            <p:spPr>
              <a:xfrm>
                <a:off x="4632239" y="25231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 name="Google Shape;449;p10"/>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0" name="Google Shape;450;p10"/>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51" name="Google Shape;451;p10"/>
            <p:cNvSpPr/>
            <p:nvPr/>
          </p:nvSpPr>
          <p:spPr>
            <a:xfrm>
              <a:off x="7593856" y="3046148"/>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2" name="Google Shape;452;p10"/>
            <p:cNvSpPr/>
            <p:nvPr/>
          </p:nvSpPr>
          <p:spPr>
            <a:xfrm>
              <a:off x="6271199" y="22557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3" name="Google Shape;453;p10"/>
            <p:cNvSpPr/>
            <p:nvPr/>
          </p:nvSpPr>
          <p:spPr>
            <a:xfrm rot="-1241947">
              <a:off x="8305208" y="3559221"/>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 name="Google Shape;454;p10"/>
            <p:cNvSpPr/>
            <p:nvPr/>
          </p:nvSpPr>
          <p:spPr>
            <a:xfrm rot="-1241947">
              <a:off x="8596927" y="4397801"/>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55" name="Google Shape;455;p10"/>
          <p:cNvSpPr txBox="1">
            <a:spLocks noGrp="1"/>
          </p:cNvSpPr>
          <p:nvPr>
            <p:ph type="title"/>
          </p:nvPr>
        </p:nvSpPr>
        <p:spPr>
          <a:xfrm>
            <a:off x="950800" y="724000"/>
            <a:ext cx="10280000" cy="7128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4000"/>
            </a:lvl1pPr>
            <a:lvl2pPr lvl="1" algn="ctr" rtl="0">
              <a:spcBef>
                <a:spcPts val="0"/>
              </a:spcBef>
              <a:spcAft>
                <a:spcPts val="0"/>
              </a:spcAft>
              <a:buNone/>
              <a:defRPr sz="4000">
                <a:solidFill>
                  <a:schemeClr val="accent6"/>
                </a:solidFill>
              </a:defRPr>
            </a:lvl2pPr>
            <a:lvl3pPr lvl="2" algn="ctr" rtl="0">
              <a:spcBef>
                <a:spcPts val="0"/>
              </a:spcBef>
              <a:spcAft>
                <a:spcPts val="0"/>
              </a:spcAft>
              <a:buNone/>
              <a:defRPr sz="4000">
                <a:solidFill>
                  <a:schemeClr val="accent6"/>
                </a:solidFill>
              </a:defRPr>
            </a:lvl3pPr>
            <a:lvl4pPr lvl="3" algn="ctr" rtl="0">
              <a:spcBef>
                <a:spcPts val="0"/>
              </a:spcBef>
              <a:spcAft>
                <a:spcPts val="0"/>
              </a:spcAft>
              <a:buNone/>
              <a:defRPr sz="4000">
                <a:solidFill>
                  <a:schemeClr val="accent6"/>
                </a:solidFill>
              </a:defRPr>
            </a:lvl4pPr>
            <a:lvl5pPr lvl="4" algn="ctr" rtl="0">
              <a:spcBef>
                <a:spcPts val="0"/>
              </a:spcBef>
              <a:spcAft>
                <a:spcPts val="0"/>
              </a:spcAft>
              <a:buNone/>
              <a:defRPr sz="4000">
                <a:solidFill>
                  <a:schemeClr val="accent6"/>
                </a:solidFill>
              </a:defRPr>
            </a:lvl5pPr>
            <a:lvl6pPr lvl="5" algn="ctr" rtl="0">
              <a:spcBef>
                <a:spcPts val="0"/>
              </a:spcBef>
              <a:spcAft>
                <a:spcPts val="0"/>
              </a:spcAft>
              <a:buNone/>
              <a:defRPr sz="4000">
                <a:solidFill>
                  <a:schemeClr val="accent6"/>
                </a:solidFill>
              </a:defRPr>
            </a:lvl6pPr>
            <a:lvl7pPr lvl="6" algn="ctr" rtl="0">
              <a:spcBef>
                <a:spcPts val="0"/>
              </a:spcBef>
              <a:spcAft>
                <a:spcPts val="0"/>
              </a:spcAft>
              <a:buNone/>
              <a:defRPr sz="4000">
                <a:solidFill>
                  <a:schemeClr val="accent6"/>
                </a:solidFill>
              </a:defRPr>
            </a:lvl7pPr>
            <a:lvl8pPr lvl="7" algn="ctr" rtl="0">
              <a:spcBef>
                <a:spcPts val="0"/>
              </a:spcBef>
              <a:spcAft>
                <a:spcPts val="0"/>
              </a:spcAft>
              <a:buNone/>
              <a:defRPr sz="4000">
                <a:solidFill>
                  <a:schemeClr val="accent6"/>
                </a:solidFill>
              </a:defRPr>
            </a:lvl8pPr>
            <a:lvl9pPr lvl="8" algn="ctr" rtl="0">
              <a:spcBef>
                <a:spcPts val="0"/>
              </a:spcBef>
              <a:spcAft>
                <a:spcPts val="0"/>
              </a:spcAft>
              <a:buNone/>
              <a:defRPr sz="4000">
                <a:solidFill>
                  <a:schemeClr val="accent6"/>
                </a:solidFill>
              </a:defRPr>
            </a:lvl9pPr>
          </a:lstStyle>
          <a:p>
            <a:r>
              <a:rPr lang="en-US"/>
              <a:t>Click to edit Master title style</a:t>
            </a:r>
            <a:endParaRPr/>
          </a:p>
        </p:txBody>
      </p:sp>
      <p:grpSp>
        <p:nvGrpSpPr>
          <p:cNvPr id="456" name="Google Shape;456;p10"/>
          <p:cNvGrpSpPr/>
          <p:nvPr/>
        </p:nvGrpSpPr>
        <p:grpSpPr>
          <a:xfrm>
            <a:off x="-10" y="0"/>
            <a:ext cx="12728268" cy="6868485"/>
            <a:chOff x="-8" y="-13751"/>
            <a:chExt cx="9546201" cy="5151364"/>
          </a:xfrm>
        </p:grpSpPr>
        <p:sp>
          <p:nvSpPr>
            <p:cNvPr id="457" name="Google Shape;457;p10"/>
            <p:cNvSpPr/>
            <p:nvPr/>
          </p:nvSpPr>
          <p:spPr>
            <a:xfrm rot="902618">
              <a:off x="3411650" y="1933465"/>
              <a:ext cx="832040" cy="831676"/>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 name="Google Shape;458;p10"/>
            <p:cNvSpPr/>
            <p:nvPr/>
          </p:nvSpPr>
          <p:spPr>
            <a:xfrm rot="422608">
              <a:off x="8434780" y="2643786"/>
              <a:ext cx="1071098" cy="723469"/>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 name="Google Shape;459;p10"/>
            <p:cNvSpPr/>
            <p:nvPr/>
          </p:nvSpPr>
          <p:spPr>
            <a:xfrm rot="-1550640">
              <a:off x="61225" y="467053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60" name="Google Shape;460;p10"/>
            <p:cNvGrpSpPr/>
            <p:nvPr/>
          </p:nvGrpSpPr>
          <p:grpSpPr>
            <a:xfrm rot="1882907">
              <a:off x="647705" y="1661358"/>
              <a:ext cx="537260" cy="480691"/>
              <a:chOff x="-6420876" y="5076646"/>
              <a:chExt cx="705425" cy="631150"/>
            </a:xfrm>
          </p:grpSpPr>
          <p:sp>
            <p:nvSpPr>
              <p:cNvPr id="461" name="Google Shape;461;p10"/>
              <p:cNvSpPr/>
              <p:nvPr/>
            </p:nvSpPr>
            <p:spPr>
              <a:xfrm>
                <a:off x="-6340876" y="5352021"/>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 name="Google Shape;462;p10"/>
              <p:cNvSpPr/>
              <p:nvPr/>
            </p:nvSpPr>
            <p:spPr>
              <a:xfrm>
                <a:off x="-6420876" y="5226571"/>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3" name="Google Shape;463;p10"/>
              <p:cNvSpPr/>
              <p:nvPr/>
            </p:nvSpPr>
            <p:spPr>
              <a:xfrm>
                <a:off x="-6204501" y="5076646"/>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4" name="Google Shape;464;p10"/>
              <p:cNvSpPr/>
              <p:nvPr/>
            </p:nvSpPr>
            <p:spPr>
              <a:xfrm>
                <a:off x="-5999001" y="5106546"/>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 name="Google Shape;465;p10"/>
              <p:cNvSpPr/>
              <p:nvPr/>
            </p:nvSpPr>
            <p:spPr>
              <a:xfrm>
                <a:off x="-5882626" y="5295146"/>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66" name="Google Shape;466;p10"/>
            <p:cNvGrpSpPr/>
            <p:nvPr/>
          </p:nvGrpSpPr>
          <p:grpSpPr>
            <a:xfrm rot="1882907">
              <a:off x="2393544" y="4388742"/>
              <a:ext cx="497534" cy="541159"/>
              <a:chOff x="-2501908" y="9817437"/>
              <a:chExt cx="653266" cy="710545"/>
            </a:xfrm>
          </p:grpSpPr>
          <p:sp>
            <p:nvSpPr>
              <p:cNvPr id="467" name="Google Shape;467;p10"/>
              <p:cNvSpPr/>
              <p:nvPr/>
            </p:nvSpPr>
            <p:spPr>
              <a:xfrm rot="-5176049">
                <a:off x="-2290546" y="10031226"/>
                <a:ext cx="496461" cy="355783"/>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 name="Google Shape;468;p10"/>
              <p:cNvSpPr/>
              <p:nvPr/>
            </p:nvSpPr>
            <p:spPr>
              <a:xfrm rot="-5176049">
                <a:off x="-2369915" y="10343030"/>
                <a:ext cx="189129" cy="170104"/>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9" name="Google Shape;469;p10"/>
              <p:cNvSpPr/>
              <p:nvPr/>
            </p:nvSpPr>
            <p:spPr>
              <a:xfrm rot="-5176049">
                <a:off x="-2480133" y="10110650"/>
                <a:ext cx="170979" cy="203829"/>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 name="Google Shape;470;p10"/>
              <p:cNvSpPr/>
              <p:nvPr/>
            </p:nvSpPr>
            <p:spPr>
              <a:xfrm rot="-5176049">
                <a:off x="-2437605" y="9915006"/>
                <a:ext cx="163678" cy="195629"/>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 name="Google Shape;471;p10"/>
              <p:cNvSpPr/>
              <p:nvPr/>
            </p:nvSpPr>
            <p:spPr>
              <a:xfrm rot="-5176049">
                <a:off x="-2261843" y="9826616"/>
                <a:ext cx="167179" cy="158803"/>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72" name="Google Shape;472;p10"/>
            <p:cNvGrpSpPr/>
            <p:nvPr/>
          </p:nvGrpSpPr>
          <p:grpSpPr>
            <a:xfrm rot="-1882907" flipH="1">
              <a:off x="7626030" y="461070"/>
              <a:ext cx="537260" cy="480691"/>
              <a:chOff x="-7339529" y="5588854"/>
              <a:chExt cx="705425" cy="631150"/>
            </a:xfrm>
          </p:grpSpPr>
          <p:sp>
            <p:nvSpPr>
              <p:cNvPr id="473" name="Google Shape;473;p10"/>
              <p:cNvSpPr/>
              <p:nvPr/>
            </p:nvSpPr>
            <p:spPr>
              <a:xfrm>
                <a:off x="-7259529" y="5864229"/>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4" name="Google Shape;474;p10"/>
              <p:cNvSpPr/>
              <p:nvPr/>
            </p:nvSpPr>
            <p:spPr>
              <a:xfrm>
                <a:off x="-7339529" y="5738779"/>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 name="Google Shape;475;p10"/>
              <p:cNvSpPr/>
              <p:nvPr/>
            </p:nvSpPr>
            <p:spPr>
              <a:xfrm>
                <a:off x="-7123154" y="5588854"/>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6" name="Google Shape;476;p10"/>
              <p:cNvSpPr/>
              <p:nvPr/>
            </p:nvSpPr>
            <p:spPr>
              <a:xfrm>
                <a:off x="-6917654" y="5618754"/>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 name="Google Shape;477;p10"/>
              <p:cNvSpPr/>
              <p:nvPr/>
            </p:nvSpPr>
            <p:spPr>
              <a:xfrm>
                <a:off x="-6801279" y="5807354"/>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78" name="Google Shape;478;p10"/>
            <p:cNvSpPr/>
            <p:nvPr/>
          </p:nvSpPr>
          <p:spPr>
            <a:xfrm rot="-1550884">
              <a:off x="856903" y="52985"/>
              <a:ext cx="39475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74755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accent1"/>
        </a:solidFill>
        <a:effectLst/>
      </p:bgPr>
    </p:bg>
    <p:spTree>
      <p:nvGrpSpPr>
        <p:cNvPr id="1" name="Shape 479"/>
        <p:cNvGrpSpPr/>
        <p:nvPr/>
      </p:nvGrpSpPr>
      <p:grpSpPr>
        <a:xfrm>
          <a:off x="0" y="0"/>
          <a:ext cx="0" cy="0"/>
          <a:chOff x="0" y="0"/>
          <a:chExt cx="0" cy="0"/>
        </a:xfrm>
      </p:grpSpPr>
      <p:sp>
        <p:nvSpPr>
          <p:cNvPr id="480" name="Google Shape;480;p11"/>
          <p:cNvSpPr txBox="1">
            <a:spLocks noGrp="1"/>
          </p:cNvSpPr>
          <p:nvPr>
            <p:ph type="title" hasCustomPrompt="1"/>
          </p:nvPr>
        </p:nvSpPr>
        <p:spPr>
          <a:xfrm>
            <a:off x="3662684" y="2763267"/>
            <a:ext cx="4875200" cy="2082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3333"/>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81" name="Google Shape;481;p11"/>
          <p:cNvSpPr txBox="1">
            <a:spLocks noGrp="1"/>
          </p:cNvSpPr>
          <p:nvPr>
            <p:ph type="body" idx="1"/>
          </p:nvPr>
        </p:nvSpPr>
        <p:spPr>
          <a:xfrm>
            <a:off x="4118084" y="4507700"/>
            <a:ext cx="3964400" cy="940800"/>
          </a:xfrm>
          <a:prstGeom prst="rect">
            <a:avLst/>
          </a:prstGeom>
        </p:spPr>
        <p:txBody>
          <a:bodyPr spcFirstLastPara="1" wrap="square" lIns="91425" tIns="91425" rIns="91425" bIns="91425" anchor="t" anchorCtr="0">
            <a:noAutofit/>
          </a:bodyPr>
          <a:lstStyle>
            <a:lvl1pPr marL="609585" lvl="0" indent="-457189" algn="ctr">
              <a:lnSpc>
                <a:spcPct val="100000"/>
              </a:lnSpc>
              <a:spcBef>
                <a:spcPts val="0"/>
              </a:spcBef>
              <a:spcAft>
                <a:spcPts val="0"/>
              </a:spcAft>
              <a:buSzPts val="1800"/>
              <a:buChar char="●"/>
              <a:defRPr sz="3333"/>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pPr lvl="0"/>
            <a:r>
              <a:rPr lang="en-US"/>
              <a:t>Click to edit Master text styles</a:t>
            </a:r>
          </a:p>
        </p:txBody>
      </p:sp>
      <p:grpSp>
        <p:nvGrpSpPr>
          <p:cNvPr id="482" name="Google Shape;482;p11"/>
          <p:cNvGrpSpPr/>
          <p:nvPr/>
        </p:nvGrpSpPr>
        <p:grpSpPr>
          <a:xfrm>
            <a:off x="-230299" y="-919621"/>
            <a:ext cx="13060163" cy="8101559"/>
            <a:chOff x="-172724" y="-689716"/>
            <a:chExt cx="9795122" cy="6076169"/>
          </a:xfrm>
        </p:grpSpPr>
        <p:sp>
          <p:nvSpPr>
            <p:cNvPr id="483" name="Google Shape;483;p11"/>
            <p:cNvSpPr/>
            <p:nvPr/>
          </p:nvSpPr>
          <p:spPr>
            <a:xfrm rot="-5200005" flipH="1">
              <a:off x="1807670" y="-231731"/>
              <a:ext cx="1071750" cy="921022"/>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84" name="Google Shape;484;p11"/>
            <p:cNvGrpSpPr/>
            <p:nvPr/>
          </p:nvGrpSpPr>
          <p:grpSpPr>
            <a:xfrm rot="1588373">
              <a:off x="8210931" y="297450"/>
              <a:ext cx="588363" cy="452603"/>
              <a:chOff x="6361045" y="100950"/>
              <a:chExt cx="705425" cy="631150"/>
            </a:xfrm>
          </p:grpSpPr>
          <p:sp>
            <p:nvSpPr>
              <p:cNvPr id="485" name="Google Shape;485;p11"/>
              <p:cNvSpPr/>
              <p:nvPr/>
            </p:nvSpPr>
            <p:spPr>
              <a:xfrm>
                <a:off x="6441045" y="376325"/>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 name="Google Shape;486;p11"/>
              <p:cNvSpPr/>
              <p:nvPr/>
            </p:nvSpPr>
            <p:spPr>
              <a:xfrm>
                <a:off x="6361045" y="250875"/>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 name="Google Shape;487;p11"/>
              <p:cNvSpPr/>
              <p:nvPr/>
            </p:nvSpPr>
            <p:spPr>
              <a:xfrm>
                <a:off x="6577420" y="100950"/>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 name="Google Shape;488;p11"/>
              <p:cNvSpPr/>
              <p:nvPr/>
            </p:nvSpPr>
            <p:spPr>
              <a:xfrm>
                <a:off x="6782920" y="130850"/>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 name="Google Shape;489;p11"/>
              <p:cNvSpPr/>
              <p:nvPr/>
            </p:nvSpPr>
            <p:spPr>
              <a:xfrm>
                <a:off x="6899295" y="319450"/>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90" name="Google Shape;490;p11"/>
            <p:cNvSpPr/>
            <p:nvPr/>
          </p:nvSpPr>
          <p:spPr>
            <a:xfrm>
              <a:off x="8424002" y="2523664"/>
              <a:ext cx="1198396" cy="696058"/>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 name="Google Shape;491;p11"/>
            <p:cNvSpPr/>
            <p:nvPr/>
          </p:nvSpPr>
          <p:spPr>
            <a:xfrm rot="-981702">
              <a:off x="7071949" y="3186803"/>
              <a:ext cx="578667" cy="41860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92" name="Google Shape;492;p11"/>
            <p:cNvGrpSpPr/>
            <p:nvPr/>
          </p:nvGrpSpPr>
          <p:grpSpPr>
            <a:xfrm rot="-924191">
              <a:off x="7855162" y="3740163"/>
              <a:ext cx="1084499" cy="1241476"/>
              <a:chOff x="4410546" y="2700695"/>
              <a:chExt cx="2349538" cy="2634484"/>
            </a:xfrm>
          </p:grpSpPr>
          <p:sp>
            <p:nvSpPr>
              <p:cNvPr id="493" name="Google Shape;493;p11"/>
              <p:cNvSpPr/>
              <p:nvPr/>
            </p:nvSpPr>
            <p:spPr>
              <a:xfrm rot="-1186779">
                <a:off x="5050281" y="3134521"/>
                <a:ext cx="1077668" cy="812223"/>
              </a:xfrm>
              <a:custGeom>
                <a:avLst/>
                <a:gdLst/>
                <a:ahLst/>
                <a:cxnLst/>
                <a:rect l="l" t="t" r="r" b="b"/>
                <a:pathLst>
                  <a:path w="43171" h="32432" extrusionOk="0">
                    <a:moveTo>
                      <a:pt x="18236" y="2933"/>
                    </a:moveTo>
                    <a:cubicBezTo>
                      <a:pt x="21940" y="2933"/>
                      <a:pt x="25626" y="3920"/>
                      <a:pt x="28914" y="5791"/>
                    </a:cubicBezTo>
                    <a:cubicBezTo>
                      <a:pt x="33642" y="8482"/>
                      <a:pt x="35824" y="14228"/>
                      <a:pt x="34079" y="19393"/>
                    </a:cubicBezTo>
                    <a:cubicBezTo>
                      <a:pt x="32406" y="25066"/>
                      <a:pt x="26369" y="28485"/>
                      <a:pt x="20986" y="29648"/>
                    </a:cubicBezTo>
                    <a:cubicBezTo>
                      <a:pt x="19873" y="29897"/>
                      <a:pt x="18784" y="30014"/>
                      <a:pt x="17728" y="30014"/>
                    </a:cubicBezTo>
                    <a:cubicBezTo>
                      <a:pt x="9190" y="30014"/>
                      <a:pt x="2810" y="22320"/>
                      <a:pt x="3457" y="13647"/>
                    </a:cubicBezTo>
                    <a:cubicBezTo>
                      <a:pt x="3457" y="13065"/>
                      <a:pt x="3530" y="12483"/>
                      <a:pt x="3603" y="11974"/>
                    </a:cubicBezTo>
                    <a:cubicBezTo>
                      <a:pt x="6221" y="6809"/>
                      <a:pt x="9276" y="4118"/>
                      <a:pt x="15095" y="3173"/>
                    </a:cubicBezTo>
                    <a:cubicBezTo>
                      <a:pt x="16138" y="3012"/>
                      <a:pt x="17187" y="2933"/>
                      <a:pt x="18236" y="2933"/>
                    </a:cubicBezTo>
                    <a:close/>
                    <a:moveTo>
                      <a:pt x="18647" y="1"/>
                    </a:moveTo>
                    <a:cubicBezTo>
                      <a:pt x="17685" y="1"/>
                      <a:pt x="16717" y="63"/>
                      <a:pt x="15749" y="191"/>
                    </a:cubicBezTo>
                    <a:cubicBezTo>
                      <a:pt x="15107" y="74"/>
                      <a:pt x="14475" y="18"/>
                      <a:pt x="13856" y="18"/>
                    </a:cubicBezTo>
                    <a:cubicBezTo>
                      <a:pt x="8302" y="18"/>
                      <a:pt x="3755" y="4520"/>
                      <a:pt x="1857" y="10083"/>
                    </a:cubicBezTo>
                    <a:cubicBezTo>
                      <a:pt x="1784" y="10446"/>
                      <a:pt x="1639" y="10883"/>
                      <a:pt x="1493" y="11246"/>
                    </a:cubicBezTo>
                    <a:lnTo>
                      <a:pt x="1493" y="11464"/>
                    </a:lnTo>
                    <a:cubicBezTo>
                      <a:pt x="1275" y="12337"/>
                      <a:pt x="1130" y="13283"/>
                      <a:pt x="1057" y="14156"/>
                    </a:cubicBezTo>
                    <a:cubicBezTo>
                      <a:pt x="1" y="24965"/>
                      <a:pt x="8814" y="32432"/>
                      <a:pt x="18568" y="32432"/>
                    </a:cubicBezTo>
                    <a:cubicBezTo>
                      <a:pt x="20234" y="32432"/>
                      <a:pt x="21928" y="32214"/>
                      <a:pt x="23605" y="31758"/>
                    </a:cubicBezTo>
                    <a:cubicBezTo>
                      <a:pt x="36188" y="28339"/>
                      <a:pt x="43170" y="12701"/>
                      <a:pt x="31387" y="3973"/>
                    </a:cubicBezTo>
                    <a:cubicBezTo>
                      <a:pt x="27607" y="1393"/>
                      <a:pt x="23184" y="1"/>
                      <a:pt x="18647"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 name="Google Shape;494;p11"/>
              <p:cNvSpPr/>
              <p:nvPr/>
            </p:nvSpPr>
            <p:spPr>
              <a:xfrm rot="-1186779">
                <a:off x="4749761" y="2912901"/>
                <a:ext cx="1671108" cy="2210073"/>
              </a:xfrm>
              <a:custGeom>
                <a:avLst/>
                <a:gdLst/>
                <a:ahLst/>
                <a:cxnLst/>
                <a:rect l="l" t="t" r="r" b="b"/>
                <a:pathLst>
                  <a:path w="66944" h="88248" extrusionOk="0">
                    <a:moveTo>
                      <a:pt x="37049" y="3815"/>
                    </a:moveTo>
                    <a:cubicBezTo>
                      <a:pt x="38358" y="4979"/>
                      <a:pt x="39740" y="5997"/>
                      <a:pt x="41195" y="7015"/>
                    </a:cubicBezTo>
                    <a:cubicBezTo>
                      <a:pt x="41425" y="7187"/>
                      <a:pt x="41699" y="7269"/>
                      <a:pt x="41975" y="7269"/>
                    </a:cubicBezTo>
                    <a:cubicBezTo>
                      <a:pt x="42398" y="7269"/>
                      <a:pt x="42822" y="7077"/>
                      <a:pt x="43086" y="6724"/>
                    </a:cubicBezTo>
                    <a:cubicBezTo>
                      <a:pt x="43813" y="5924"/>
                      <a:pt x="44614" y="5197"/>
                      <a:pt x="45414" y="4469"/>
                    </a:cubicBezTo>
                    <a:cubicBezTo>
                      <a:pt x="46068" y="5633"/>
                      <a:pt x="46650" y="6870"/>
                      <a:pt x="47087" y="8106"/>
                    </a:cubicBezTo>
                    <a:cubicBezTo>
                      <a:pt x="47299" y="8532"/>
                      <a:pt x="47707" y="8802"/>
                      <a:pt x="48167" y="8802"/>
                    </a:cubicBezTo>
                    <a:cubicBezTo>
                      <a:pt x="48336" y="8802"/>
                      <a:pt x="48511" y="8766"/>
                      <a:pt x="48687" y="8688"/>
                    </a:cubicBezTo>
                    <a:cubicBezTo>
                      <a:pt x="50069" y="8106"/>
                      <a:pt x="51378" y="7379"/>
                      <a:pt x="52542" y="6433"/>
                    </a:cubicBezTo>
                    <a:lnTo>
                      <a:pt x="52542" y="6433"/>
                    </a:lnTo>
                    <a:cubicBezTo>
                      <a:pt x="52396" y="7670"/>
                      <a:pt x="52323" y="8834"/>
                      <a:pt x="52323" y="9997"/>
                    </a:cubicBezTo>
                    <a:cubicBezTo>
                      <a:pt x="52258" y="10722"/>
                      <a:pt x="52788" y="11327"/>
                      <a:pt x="53483" y="11327"/>
                    </a:cubicBezTo>
                    <a:cubicBezTo>
                      <a:pt x="53555" y="11327"/>
                      <a:pt x="53630" y="11320"/>
                      <a:pt x="53705" y="11307"/>
                    </a:cubicBezTo>
                    <a:cubicBezTo>
                      <a:pt x="54869" y="11161"/>
                      <a:pt x="56033" y="11161"/>
                      <a:pt x="57197" y="11161"/>
                    </a:cubicBezTo>
                    <a:cubicBezTo>
                      <a:pt x="56906" y="12398"/>
                      <a:pt x="56688" y="13634"/>
                      <a:pt x="56324" y="14871"/>
                    </a:cubicBezTo>
                    <a:cubicBezTo>
                      <a:pt x="56033" y="15598"/>
                      <a:pt x="56397" y="16325"/>
                      <a:pt x="57124" y="16616"/>
                    </a:cubicBezTo>
                    <a:cubicBezTo>
                      <a:pt x="58506" y="16980"/>
                      <a:pt x="59815" y="17489"/>
                      <a:pt x="61124" y="18144"/>
                    </a:cubicBezTo>
                    <a:cubicBezTo>
                      <a:pt x="60470" y="19162"/>
                      <a:pt x="59815" y="20180"/>
                      <a:pt x="59015" y="21126"/>
                    </a:cubicBezTo>
                    <a:cubicBezTo>
                      <a:pt x="58579" y="21708"/>
                      <a:pt x="58651" y="22653"/>
                      <a:pt x="59306" y="23090"/>
                    </a:cubicBezTo>
                    <a:cubicBezTo>
                      <a:pt x="60615" y="24108"/>
                      <a:pt x="61852" y="25054"/>
                      <a:pt x="63015" y="26145"/>
                    </a:cubicBezTo>
                    <a:cubicBezTo>
                      <a:pt x="61779" y="27017"/>
                      <a:pt x="60542" y="27890"/>
                      <a:pt x="59306" y="28836"/>
                    </a:cubicBezTo>
                    <a:cubicBezTo>
                      <a:pt x="58942" y="29127"/>
                      <a:pt x="58724" y="29636"/>
                      <a:pt x="58797" y="30145"/>
                    </a:cubicBezTo>
                    <a:cubicBezTo>
                      <a:pt x="58069" y="30581"/>
                      <a:pt x="57851" y="31600"/>
                      <a:pt x="58360" y="32327"/>
                    </a:cubicBezTo>
                    <a:cubicBezTo>
                      <a:pt x="59524" y="33854"/>
                      <a:pt x="60542" y="35455"/>
                      <a:pt x="61488" y="37128"/>
                    </a:cubicBezTo>
                    <a:cubicBezTo>
                      <a:pt x="59379" y="37419"/>
                      <a:pt x="57269" y="37491"/>
                      <a:pt x="55087" y="37637"/>
                    </a:cubicBezTo>
                    <a:cubicBezTo>
                      <a:pt x="53924" y="37709"/>
                      <a:pt x="53633" y="39164"/>
                      <a:pt x="54142" y="39964"/>
                    </a:cubicBezTo>
                    <a:cubicBezTo>
                      <a:pt x="55233" y="41492"/>
                      <a:pt x="56324" y="42946"/>
                      <a:pt x="57488" y="44328"/>
                    </a:cubicBezTo>
                    <a:cubicBezTo>
                      <a:pt x="54796" y="44256"/>
                      <a:pt x="52105" y="43674"/>
                      <a:pt x="49560" y="42655"/>
                    </a:cubicBezTo>
                    <a:cubicBezTo>
                      <a:pt x="49405" y="42594"/>
                      <a:pt x="49245" y="42566"/>
                      <a:pt x="49086" y="42566"/>
                    </a:cubicBezTo>
                    <a:cubicBezTo>
                      <a:pt x="48119" y="42566"/>
                      <a:pt x="47179" y="43610"/>
                      <a:pt x="47741" y="44547"/>
                    </a:cubicBezTo>
                    <a:cubicBezTo>
                      <a:pt x="48541" y="45929"/>
                      <a:pt x="49414" y="47238"/>
                      <a:pt x="50287" y="48547"/>
                    </a:cubicBezTo>
                    <a:cubicBezTo>
                      <a:pt x="48832" y="48111"/>
                      <a:pt x="47523" y="47456"/>
                      <a:pt x="46286" y="46583"/>
                    </a:cubicBezTo>
                    <a:cubicBezTo>
                      <a:pt x="46035" y="46423"/>
                      <a:pt x="45713" y="46342"/>
                      <a:pt x="45391" y="46342"/>
                    </a:cubicBezTo>
                    <a:cubicBezTo>
                      <a:pt x="44685" y="46342"/>
                      <a:pt x="43982" y="46730"/>
                      <a:pt x="44032" y="47529"/>
                    </a:cubicBezTo>
                    <a:cubicBezTo>
                      <a:pt x="44032" y="48038"/>
                      <a:pt x="44032" y="48620"/>
                      <a:pt x="43959" y="49129"/>
                    </a:cubicBezTo>
                    <a:cubicBezTo>
                      <a:pt x="42868" y="48256"/>
                      <a:pt x="41850" y="47310"/>
                      <a:pt x="40831" y="46365"/>
                    </a:cubicBezTo>
                    <a:cubicBezTo>
                      <a:pt x="40558" y="46031"/>
                      <a:pt x="40170" y="45874"/>
                      <a:pt x="39785" y="45874"/>
                    </a:cubicBezTo>
                    <a:cubicBezTo>
                      <a:pt x="39248" y="45874"/>
                      <a:pt x="38716" y="46178"/>
                      <a:pt x="38504" y="46729"/>
                    </a:cubicBezTo>
                    <a:cubicBezTo>
                      <a:pt x="37995" y="47820"/>
                      <a:pt x="37485" y="48765"/>
                      <a:pt x="36976" y="49783"/>
                    </a:cubicBezTo>
                    <a:cubicBezTo>
                      <a:pt x="35813" y="48183"/>
                      <a:pt x="34722" y="46510"/>
                      <a:pt x="33776" y="44765"/>
                    </a:cubicBezTo>
                    <a:cubicBezTo>
                      <a:pt x="33588" y="44342"/>
                      <a:pt x="33158" y="44101"/>
                      <a:pt x="32700" y="44101"/>
                    </a:cubicBezTo>
                    <a:cubicBezTo>
                      <a:pt x="32449" y="44101"/>
                      <a:pt x="32190" y="44174"/>
                      <a:pt x="31958" y="44328"/>
                    </a:cubicBezTo>
                    <a:cubicBezTo>
                      <a:pt x="30648" y="45565"/>
                      <a:pt x="29266" y="46729"/>
                      <a:pt x="27812" y="47747"/>
                    </a:cubicBezTo>
                    <a:cubicBezTo>
                      <a:pt x="27303" y="46074"/>
                      <a:pt x="26721" y="44401"/>
                      <a:pt x="25993" y="42801"/>
                    </a:cubicBezTo>
                    <a:cubicBezTo>
                      <a:pt x="25725" y="42318"/>
                      <a:pt x="25220" y="42034"/>
                      <a:pt x="24711" y="42034"/>
                    </a:cubicBezTo>
                    <a:cubicBezTo>
                      <a:pt x="24529" y="42034"/>
                      <a:pt x="24347" y="42070"/>
                      <a:pt x="24175" y="42146"/>
                    </a:cubicBezTo>
                    <a:cubicBezTo>
                      <a:pt x="23302" y="42510"/>
                      <a:pt x="22429" y="42874"/>
                      <a:pt x="21557" y="43237"/>
                    </a:cubicBezTo>
                    <a:cubicBezTo>
                      <a:pt x="21287" y="39661"/>
                      <a:pt x="19702" y="37525"/>
                      <a:pt x="16397" y="37525"/>
                    </a:cubicBezTo>
                    <a:cubicBezTo>
                      <a:pt x="16139" y="37525"/>
                      <a:pt x="15871" y="37538"/>
                      <a:pt x="15592" y="37564"/>
                    </a:cubicBezTo>
                    <a:cubicBezTo>
                      <a:pt x="16029" y="36255"/>
                      <a:pt x="16465" y="34946"/>
                      <a:pt x="16974" y="33636"/>
                    </a:cubicBezTo>
                    <a:cubicBezTo>
                      <a:pt x="17192" y="32982"/>
                      <a:pt x="16902" y="32182"/>
                      <a:pt x="16247" y="31963"/>
                    </a:cubicBezTo>
                    <a:cubicBezTo>
                      <a:pt x="15083" y="31309"/>
                      <a:pt x="14138" y="30581"/>
                      <a:pt x="13119" y="30000"/>
                    </a:cubicBezTo>
                    <a:cubicBezTo>
                      <a:pt x="13701" y="28908"/>
                      <a:pt x="14429" y="27890"/>
                      <a:pt x="15156" y="26945"/>
                    </a:cubicBezTo>
                    <a:cubicBezTo>
                      <a:pt x="15190" y="26947"/>
                      <a:pt x="15224" y="26949"/>
                      <a:pt x="15258" y="26949"/>
                    </a:cubicBezTo>
                    <a:cubicBezTo>
                      <a:pt x="16079" y="26949"/>
                      <a:pt x="16672" y="26113"/>
                      <a:pt x="16392" y="25344"/>
                    </a:cubicBezTo>
                    <a:cubicBezTo>
                      <a:pt x="16101" y="24108"/>
                      <a:pt x="15738" y="22871"/>
                      <a:pt x="15374" y="21708"/>
                    </a:cubicBezTo>
                    <a:cubicBezTo>
                      <a:pt x="14574" y="18653"/>
                      <a:pt x="16756" y="17925"/>
                      <a:pt x="19084" y="16980"/>
                    </a:cubicBezTo>
                    <a:cubicBezTo>
                      <a:pt x="19956" y="16616"/>
                      <a:pt x="20247" y="15525"/>
                      <a:pt x="19665" y="14798"/>
                    </a:cubicBezTo>
                    <a:cubicBezTo>
                      <a:pt x="19229" y="14289"/>
                      <a:pt x="18938" y="13780"/>
                      <a:pt x="18647" y="13270"/>
                    </a:cubicBezTo>
                    <a:cubicBezTo>
                      <a:pt x="20102" y="12834"/>
                      <a:pt x="21557" y="12470"/>
                      <a:pt x="23084" y="12179"/>
                    </a:cubicBezTo>
                    <a:cubicBezTo>
                      <a:pt x="23884" y="12034"/>
                      <a:pt x="24393" y="11307"/>
                      <a:pt x="24248" y="10506"/>
                    </a:cubicBezTo>
                    <a:cubicBezTo>
                      <a:pt x="23884" y="8906"/>
                      <a:pt x="23520" y="7379"/>
                      <a:pt x="23157" y="5779"/>
                    </a:cubicBezTo>
                    <a:lnTo>
                      <a:pt x="23157" y="5779"/>
                    </a:lnTo>
                    <a:cubicBezTo>
                      <a:pt x="24466" y="6215"/>
                      <a:pt x="25702" y="6942"/>
                      <a:pt x="26721" y="7888"/>
                    </a:cubicBezTo>
                    <a:cubicBezTo>
                      <a:pt x="26970" y="8054"/>
                      <a:pt x="27249" y="8131"/>
                      <a:pt x="27524" y="8131"/>
                    </a:cubicBezTo>
                    <a:cubicBezTo>
                      <a:pt x="28211" y="8131"/>
                      <a:pt x="28872" y="7649"/>
                      <a:pt x="28976" y="6870"/>
                    </a:cubicBezTo>
                    <a:cubicBezTo>
                      <a:pt x="29194" y="5997"/>
                      <a:pt x="29485" y="5124"/>
                      <a:pt x="29848" y="4251"/>
                    </a:cubicBezTo>
                    <a:cubicBezTo>
                      <a:pt x="31303" y="5124"/>
                      <a:pt x="32758" y="5997"/>
                      <a:pt x="34140" y="7015"/>
                    </a:cubicBezTo>
                    <a:cubicBezTo>
                      <a:pt x="34395" y="7207"/>
                      <a:pt x="34675" y="7292"/>
                      <a:pt x="34947" y="7292"/>
                    </a:cubicBezTo>
                    <a:cubicBezTo>
                      <a:pt x="35606" y="7292"/>
                      <a:pt x="36219" y="6790"/>
                      <a:pt x="36322" y="6070"/>
                    </a:cubicBezTo>
                    <a:cubicBezTo>
                      <a:pt x="36467" y="5270"/>
                      <a:pt x="36685" y="4542"/>
                      <a:pt x="37049" y="3815"/>
                    </a:cubicBezTo>
                    <a:close/>
                    <a:moveTo>
                      <a:pt x="23957" y="45274"/>
                    </a:moveTo>
                    <a:cubicBezTo>
                      <a:pt x="24393" y="46292"/>
                      <a:pt x="24757" y="47383"/>
                      <a:pt x="25048" y="48474"/>
                    </a:cubicBezTo>
                    <a:cubicBezTo>
                      <a:pt x="25269" y="49137"/>
                      <a:pt x="25868" y="49548"/>
                      <a:pt x="26493" y="49548"/>
                    </a:cubicBezTo>
                    <a:cubicBezTo>
                      <a:pt x="26691" y="49548"/>
                      <a:pt x="26892" y="49507"/>
                      <a:pt x="27084" y="49420"/>
                    </a:cubicBezTo>
                    <a:cubicBezTo>
                      <a:pt x="27212" y="49505"/>
                      <a:pt x="27340" y="49540"/>
                      <a:pt x="27468" y="49540"/>
                    </a:cubicBezTo>
                    <a:cubicBezTo>
                      <a:pt x="27558" y="49540"/>
                      <a:pt x="27649" y="49523"/>
                      <a:pt x="27739" y="49493"/>
                    </a:cubicBezTo>
                    <a:cubicBezTo>
                      <a:pt x="29339" y="48838"/>
                      <a:pt x="30867" y="47965"/>
                      <a:pt x="32249" y="47020"/>
                    </a:cubicBezTo>
                    <a:cubicBezTo>
                      <a:pt x="33267" y="49056"/>
                      <a:pt x="34431" y="50947"/>
                      <a:pt x="35885" y="52693"/>
                    </a:cubicBezTo>
                    <a:cubicBezTo>
                      <a:pt x="32540" y="62585"/>
                      <a:pt x="29048" y="72986"/>
                      <a:pt x="23011" y="81569"/>
                    </a:cubicBezTo>
                    <a:cubicBezTo>
                      <a:pt x="21629" y="77641"/>
                      <a:pt x="19447" y="71459"/>
                      <a:pt x="15956" y="70949"/>
                    </a:cubicBezTo>
                    <a:cubicBezTo>
                      <a:pt x="15631" y="70910"/>
                      <a:pt x="15305" y="70891"/>
                      <a:pt x="14977" y="70891"/>
                    </a:cubicBezTo>
                    <a:cubicBezTo>
                      <a:pt x="11129" y="70891"/>
                      <a:pt x="7138" y="73504"/>
                      <a:pt x="3518" y="75314"/>
                    </a:cubicBezTo>
                    <a:cubicBezTo>
                      <a:pt x="8101" y="65203"/>
                      <a:pt x="14647" y="55820"/>
                      <a:pt x="18793" y="45419"/>
                    </a:cubicBezTo>
                    <a:lnTo>
                      <a:pt x="18793" y="45419"/>
                    </a:lnTo>
                    <a:cubicBezTo>
                      <a:pt x="18740" y="46316"/>
                      <a:pt x="19453" y="46946"/>
                      <a:pt x="20209" y="46946"/>
                    </a:cubicBezTo>
                    <a:cubicBezTo>
                      <a:pt x="20495" y="46946"/>
                      <a:pt x="20788" y="46856"/>
                      <a:pt x="21047" y="46656"/>
                    </a:cubicBezTo>
                    <a:cubicBezTo>
                      <a:pt x="21920" y="46074"/>
                      <a:pt x="22939" y="45638"/>
                      <a:pt x="23957" y="45274"/>
                    </a:cubicBezTo>
                    <a:close/>
                    <a:moveTo>
                      <a:pt x="40177" y="49565"/>
                    </a:moveTo>
                    <a:cubicBezTo>
                      <a:pt x="41413" y="50729"/>
                      <a:pt x="42795" y="51893"/>
                      <a:pt x="44250" y="52911"/>
                    </a:cubicBezTo>
                    <a:cubicBezTo>
                      <a:pt x="44499" y="53077"/>
                      <a:pt x="44778" y="53155"/>
                      <a:pt x="45053" y="53155"/>
                    </a:cubicBezTo>
                    <a:cubicBezTo>
                      <a:pt x="45740" y="53155"/>
                      <a:pt x="46401" y="52672"/>
                      <a:pt x="46505" y="51893"/>
                    </a:cubicBezTo>
                    <a:cubicBezTo>
                      <a:pt x="46505" y="51238"/>
                      <a:pt x="46650" y="50656"/>
                      <a:pt x="46723" y="50074"/>
                    </a:cubicBezTo>
                    <a:cubicBezTo>
                      <a:pt x="47087" y="50293"/>
                      <a:pt x="47450" y="50438"/>
                      <a:pt x="47814" y="50584"/>
                    </a:cubicBezTo>
                    <a:cubicBezTo>
                      <a:pt x="47814" y="59966"/>
                      <a:pt x="48323" y="69349"/>
                      <a:pt x="49196" y="78659"/>
                    </a:cubicBezTo>
                    <a:cubicBezTo>
                      <a:pt x="47159" y="77059"/>
                      <a:pt x="44977" y="75677"/>
                      <a:pt x="42795" y="74368"/>
                    </a:cubicBezTo>
                    <a:cubicBezTo>
                      <a:pt x="42650" y="74320"/>
                      <a:pt x="42502" y="74296"/>
                      <a:pt x="42356" y="74296"/>
                    </a:cubicBezTo>
                    <a:cubicBezTo>
                      <a:pt x="41844" y="74296"/>
                      <a:pt x="41365" y="74586"/>
                      <a:pt x="41195" y="75095"/>
                    </a:cubicBezTo>
                    <a:cubicBezTo>
                      <a:pt x="39522" y="78368"/>
                      <a:pt x="37631" y="81496"/>
                      <a:pt x="35449" y="84551"/>
                    </a:cubicBezTo>
                    <a:cubicBezTo>
                      <a:pt x="33412" y="78659"/>
                      <a:pt x="34503" y="72550"/>
                      <a:pt x="33776" y="66440"/>
                    </a:cubicBezTo>
                    <a:cubicBezTo>
                      <a:pt x="35594" y="62003"/>
                      <a:pt x="37049" y="57348"/>
                      <a:pt x="38577" y="52911"/>
                    </a:cubicBezTo>
                    <a:cubicBezTo>
                      <a:pt x="39013" y="51747"/>
                      <a:pt x="39522" y="50584"/>
                      <a:pt x="40177" y="49565"/>
                    </a:cubicBezTo>
                    <a:close/>
                    <a:moveTo>
                      <a:pt x="36405" y="0"/>
                    </a:moveTo>
                    <a:cubicBezTo>
                      <a:pt x="35861" y="0"/>
                      <a:pt x="35328" y="324"/>
                      <a:pt x="35085" y="905"/>
                    </a:cubicBezTo>
                    <a:cubicBezTo>
                      <a:pt x="34794" y="1778"/>
                      <a:pt x="34431" y="2724"/>
                      <a:pt x="34140" y="3597"/>
                    </a:cubicBezTo>
                    <a:cubicBezTo>
                      <a:pt x="32612" y="2651"/>
                      <a:pt x="31085" y="1706"/>
                      <a:pt x="29557" y="905"/>
                    </a:cubicBezTo>
                    <a:cubicBezTo>
                      <a:pt x="29387" y="837"/>
                      <a:pt x="29208" y="805"/>
                      <a:pt x="29032" y="805"/>
                    </a:cubicBezTo>
                    <a:cubicBezTo>
                      <a:pt x="28457" y="805"/>
                      <a:pt x="27906" y="1149"/>
                      <a:pt x="27739" y="1706"/>
                    </a:cubicBezTo>
                    <a:cubicBezTo>
                      <a:pt x="27448" y="2578"/>
                      <a:pt x="27084" y="3451"/>
                      <a:pt x="26793" y="4397"/>
                    </a:cubicBezTo>
                    <a:cubicBezTo>
                      <a:pt x="25193" y="3233"/>
                      <a:pt x="23302" y="2651"/>
                      <a:pt x="21411" y="2651"/>
                    </a:cubicBezTo>
                    <a:cubicBezTo>
                      <a:pt x="21371" y="2648"/>
                      <a:pt x="21331" y="2646"/>
                      <a:pt x="21292" y="2646"/>
                    </a:cubicBezTo>
                    <a:cubicBezTo>
                      <a:pt x="20405" y="2646"/>
                      <a:pt x="19744" y="3419"/>
                      <a:pt x="19884" y="4324"/>
                    </a:cubicBezTo>
                    <a:cubicBezTo>
                      <a:pt x="20247" y="6070"/>
                      <a:pt x="20684" y="7815"/>
                      <a:pt x="21120" y="9634"/>
                    </a:cubicBezTo>
                    <a:cubicBezTo>
                      <a:pt x="19229" y="10070"/>
                      <a:pt x="17483" y="10579"/>
                      <a:pt x="15738" y="11307"/>
                    </a:cubicBezTo>
                    <a:cubicBezTo>
                      <a:pt x="14719" y="11816"/>
                      <a:pt x="14574" y="13125"/>
                      <a:pt x="15447" y="13780"/>
                    </a:cubicBezTo>
                    <a:cubicBezTo>
                      <a:pt x="15810" y="14216"/>
                      <a:pt x="16101" y="14580"/>
                      <a:pt x="16320" y="15089"/>
                    </a:cubicBezTo>
                    <a:cubicBezTo>
                      <a:pt x="11592" y="17344"/>
                      <a:pt x="12101" y="20326"/>
                      <a:pt x="13556" y="25781"/>
                    </a:cubicBezTo>
                    <a:cubicBezTo>
                      <a:pt x="13556" y="25854"/>
                      <a:pt x="13628" y="25926"/>
                      <a:pt x="13628" y="25999"/>
                    </a:cubicBezTo>
                    <a:cubicBezTo>
                      <a:pt x="12319" y="27017"/>
                      <a:pt x="11228" y="28327"/>
                      <a:pt x="10355" y="29781"/>
                    </a:cubicBezTo>
                    <a:cubicBezTo>
                      <a:pt x="9919" y="30436"/>
                      <a:pt x="10210" y="31309"/>
                      <a:pt x="10937" y="31672"/>
                    </a:cubicBezTo>
                    <a:cubicBezTo>
                      <a:pt x="12028" y="32182"/>
                      <a:pt x="13119" y="32909"/>
                      <a:pt x="14138" y="33636"/>
                    </a:cubicBezTo>
                    <a:cubicBezTo>
                      <a:pt x="13410" y="35382"/>
                      <a:pt x="12828" y="37055"/>
                      <a:pt x="12319" y="38873"/>
                    </a:cubicBezTo>
                    <a:cubicBezTo>
                      <a:pt x="11950" y="39795"/>
                      <a:pt x="12673" y="40717"/>
                      <a:pt x="13608" y="40717"/>
                    </a:cubicBezTo>
                    <a:cubicBezTo>
                      <a:pt x="13779" y="40717"/>
                      <a:pt x="13957" y="40686"/>
                      <a:pt x="14138" y="40619"/>
                    </a:cubicBezTo>
                    <a:cubicBezTo>
                      <a:pt x="14932" y="40367"/>
                      <a:pt x="15597" y="40249"/>
                      <a:pt x="16153" y="40249"/>
                    </a:cubicBezTo>
                    <a:cubicBezTo>
                      <a:pt x="17683" y="40249"/>
                      <a:pt x="18380" y="41142"/>
                      <a:pt x="18647" y="42583"/>
                    </a:cubicBezTo>
                    <a:cubicBezTo>
                      <a:pt x="11810" y="53493"/>
                      <a:pt x="5264" y="65203"/>
                      <a:pt x="245" y="77132"/>
                    </a:cubicBezTo>
                    <a:cubicBezTo>
                      <a:pt x="1" y="77865"/>
                      <a:pt x="629" y="78599"/>
                      <a:pt x="1354" y="78599"/>
                    </a:cubicBezTo>
                    <a:cubicBezTo>
                      <a:pt x="1492" y="78599"/>
                      <a:pt x="1633" y="78572"/>
                      <a:pt x="1773" y="78514"/>
                    </a:cubicBezTo>
                    <a:cubicBezTo>
                      <a:pt x="6064" y="77059"/>
                      <a:pt x="9846" y="74441"/>
                      <a:pt x="14210" y="73350"/>
                    </a:cubicBezTo>
                    <a:cubicBezTo>
                      <a:pt x="14362" y="73312"/>
                      <a:pt x="14512" y="73295"/>
                      <a:pt x="14661" y="73295"/>
                    </a:cubicBezTo>
                    <a:cubicBezTo>
                      <a:pt x="17995" y="73295"/>
                      <a:pt x="20436" y="82329"/>
                      <a:pt x="21411" y="84696"/>
                    </a:cubicBezTo>
                    <a:cubicBezTo>
                      <a:pt x="21659" y="85192"/>
                      <a:pt x="22165" y="85453"/>
                      <a:pt x="22662" y="85453"/>
                    </a:cubicBezTo>
                    <a:cubicBezTo>
                      <a:pt x="23041" y="85453"/>
                      <a:pt x="23414" y="85302"/>
                      <a:pt x="23666" y="84987"/>
                    </a:cubicBezTo>
                    <a:cubicBezTo>
                      <a:pt x="26793" y="80841"/>
                      <a:pt x="29412" y="76405"/>
                      <a:pt x="31521" y="71677"/>
                    </a:cubicBezTo>
                    <a:lnTo>
                      <a:pt x="31521" y="71677"/>
                    </a:lnTo>
                    <a:cubicBezTo>
                      <a:pt x="31158" y="77205"/>
                      <a:pt x="31885" y="82951"/>
                      <a:pt x="34067" y="87533"/>
                    </a:cubicBezTo>
                    <a:cubicBezTo>
                      <a:pt x="34265" y="88009"/>
                      <a:pt x="34702" y="88247"/>
                      <a:pt x="35152" y="88247"/>
                    </a:cubicBezTo>
                    <a:cubicBezTo>
                      <a:pt x="35527" y="88247"/>
                      <a:pt x="35912" y="88082"/>
                      <a:pt x="36176" y="87751"/>
                    </a:cubicBezTo>
                    <a:cubicBezTo>
                      <a:pt x="38431" y="84260"/>
                      <a:pt x="40831" y="80841"/>
                      <a:pt x="42795" y="77132"/>
                    </a:cubicBezTo>
                    <a:cubicBezTo>
                      <a:pt x="45268" y="78587"/>
                      <a:pt x="47450" y="80550"/>
                      <a:pt x="49850" y="82005"/>
                    </a:cubicBezTo>
                    <a:cubicBezTo>
                      <a:pt x="50098" y="82177"/>
                      <a:pt x="50361" y="82253"/>
                      <a:pt x="50612" y="82253"/>
                    </a:cubicBezTo>
                    <a:cubicBezTo>
                      <a:pt x="51316" y="82253"/>
                      <a:pt x="51922" y="81646"/>
                      <a:pt x="51814" y="80841"/>
                    </a:cubicBezTo>
                    <a:cubicBezTo>
                      <a:pt x="50796" y="71022"/>
                      <a:pt x="50432" y="61203"/>
                      <a:pt x="50287" y="51311"/>
                    </a:cubicBezTo>
                    <a:lnTo>
                      <a:pt x="50287" y="51311"/>
                    </a:lnTo>
                    <a:cubicBezTo>
                      <a:pt x="51051" y="51475"/>
                      <a:pt x="51814" y="51556"/>
                      <a:pt x="52609" y="51556"/>
                    </a:cubicBezTo>
                    <a:cubicBezTo>
                      <a:pt x="52873" y="51556"/>
                      <a:pt x="53142" y="51547"/>
                      <a:pt x="53414" y="51529"/>
                    </a:cubicBezTo>
                    <a:cubicBezTo>
                      <a:pt x="54578" y="51529"/>
                      <a:pt x="54869" y="50002"/>
                      <a:pt x="54360" y="49274"/>
                    </a:cubicBezTo>
                    <a:cubicBezTo>
                      <a:pt x="53633" y="48329"/>
                      <a:pt x="52978" y="47310"/>
                      <a:pt x="52323" y="46438"/>
                    </a:cubicBezTo>
                    <a:lnTo>
                      <a:pt x="52323" y="46438"/>
                    </a:lnTo>
                    <a:cubicBezTo>
                      <a:pt x="54604" y="46964"/>
                      <a:pt x="56931" y="47208"/>
                      <a:pt x="59267" y="47208"/>
                    </a:cubicBezTo>
                    <a:cubicBezTo>
                      <a:pt x="59838" y="47208"/>
                      <a:pt x="60408" y="47194"/>
                      <a:pt x="60979" y="47165"/>
                    </a:cubicBezTo>
                    <a:cubicBezTo>
                      <a:pt x="62070" y="46947"/>
                      <a:pt x="62579" y="45710"/>
                      <a:pt x="61924" y="44837"/>
                    </a:cubicBezTo>
                    <a:cubicBezTo>
                      <a:pt x="60470" y="43383"/>
                      <a:pt x="59161" y="41855"/>
                      <a:pt x="57997" y="40255"/>
                    </a:cubicBezTo>
                    <a:cubicBezTo>
                      <a:pt x="59961" y="40182"/>
                      <a:pt x="61924" y="40037"/>
                      <a:pt x="63816" y="39746"/>
                    </a:cubicBezTo>
                    <a:cubicBezTo>
                      <a:pt x="64761" y="39528"/>
                      <a:pt x="65270" y="38582"/>
                      <a:pt x="64907" y="37709"/>
                    </a:cubicBezTo>
                    <a:cubicBezTo>
                      <a:pt x="63961" y="35382"/>
                      <a:pt x="62652" y="33127"/>
                      <a:pt x="61052" y="31163"/>
                    </a:cubicBezTo>
                    <a:lnTo>
                      <a:pt x="61124" y="31091"/>
                    </a:lnTo>
                    <a:cubicBezTo>
                      <a:pt x="62797" y="29854"/>
                      <a:pt x="64470" y="28618"/>
                      <a:pt x="66216" y="27454"/>
                    </a:cubicBezTo>
                    <a:cubicBezTo>
                      <a:pt x="66798" y="26945"/>
                      <a:pt x="66943" y="26072"/>
                      <a:pt x="66434" y="25417"/>
                    </a:cubicBezTo>
                    <a:cubicBezTo>
                      <a:pt x="65052" y="24108"/>
                      <a:pt x="63670" y="22871"/>
                      <a:pt x="62143" y="21708"/>
                    </a:cubicBezTo>
                    <a:cubicBezTo>
                      <a:pt x="62943" y="20617"/>
                      <a:pt x="63525" y="19453"/>
                      <a:pt x="64470" y="18362"/>
                    </a:cubicBezTo>
                    <a:cubicBezTo>
                      <a:pt x="64979" y="17635"/>
                      <a:pt x="64688" y="16616"/>
                      <a:pt x="63816" y="16253"/>
                    </a:cubicBezTo>
                    <a:cubicBezTo>
                      <a:pt x="62215" y="15598"/>
                      <a:pt x="60761" y="14943"/>
                      <a:pt x="59161" y="14434"/>
                    </a:cubicBezTo>
                    <a:cubicBezTo>
                      <a:pt x="59379" y="13052"/>
                      <a:pt x="59742" y="11598"/>
                      <a:pt x="60179" y="10288"/>
                    </a:cubicBezTo>
                    <a:cubicBezTo>
                      <a:pt x="60517" y="9408"/>
                      <a:pt x="59847" y="8528"/>
                      <a:pt x="58990" y="8528"/>
                    </a:cubicBezTo>
                    <a:cubicBezTo>
                      <a:pt x="58927" y="8528"/>
                      <a:pt x="58862" y="8533"/>
                      <a:pt x="58797" y="8543"/>
                    </a:cubicBezTo>
                    <a:cubicBezTo>
                      <a:pt x="57342" y="8761"/>
                      <a:pt x="55960" y="8615"/>
                      <a:pt x="54505" y="8761"/>
                    </a:cubicBezTo>
                    <a:cubicBezTo>
                      <a:pt x="54433" y="7815"/>
                      <a:pt x="54360" y="6797"/>
                      <a:pt x="54287" y="5851"/>
                    </a:cubicBezTo>
                    <a:cubicBezTo>
                      <a:pt x="54360" y="5415"/>
                      <a:pt x="54069" y="4979"/>
                      <a:pt x="53560" y="4906"/>
                    </a:cubicBezTo>
                    <a:cubicBezTo>
                      <a:pt x="53507" y="4799"/>
                      <a:pt x="53375" y="4732"/>
                      <a:pt x="53223" y="4732"/>
                    </a:cubicBezTo>
                    <a:cubicBezTo>
                      <a:pt x="53168" y="4732"/>
                      <a:pt x="53109" y="4741"/>
                      <a:pt x="53051" y="4760"/>
                    </a:cubicBezTo>
                    <a:cubicBezTo>
                      <a:pt x="51669" y="5197"/>
                      <a:pt x="50287" y="5633"/>
                      <a:pt x="48905" y="6070"/>
                    </a:cubicBezTo>
                    <a:cubicBezTo>
                      <a:pt x="48396" y="4615"/>
                      <a:pt x="47596" y="3233"/>
                      <a:pt x="46941" y="1778"/>
                    </a:cubicBezTo>
                    <a:cubicBezTo>
                      <a:pt x="46756" y="1269"/>
                      <a:pt x="46276" y="995"/>
                      <a:pt x="45782" y="995"/>
                    </a:cubicBezTo>
                    <a:cubicBezTo>
                      <a:pt x="45501" y="995"/>
                      <a:pt x="45215" y="1084"/>
                      <a:pt x="44977" y="1269"/>
                    </a:cubicBezTo>
                    <a:cubicBezTo>
                      <a:pt x="43959" y="2287"/>
                      <a:pt x="42868" y="3160"/>
                      <a:pt x="41850" y="4179"/>
                    </a:cubicBezTo>
                    <a:cubicBezTo>
                      <a:pt x="40249" y="2942"/>
                      <a:pt x="38722" y="1633"/>
                      <a:pt x="37195" y="251"/>
                    </a:cubicBezTo>
                    <a:cubicBezTo>
                      <a:pt x="36952" y="81"/>
                      <a:pt x="36677" y="0"/>
                      <a:pt x="36405"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 name="Google Shape;495;p11"/>
              <p:cNvSpPr/>
              <p:nvPr/>
            </p:nvSpPr>
            <p:spPr>
              <a:xfrm rot="-1186779">
                <a:off x="5374932" y="3374283"/>
                <a:ext cx="295609" cy="432107"/>
              </a:xfrm>
              <a:custGeom>
                <a:avLst/>
                <a:gdLst/>
                <a:ahLst/>
                <a:cxnLst/>
                <a:rect l="l" t="t" r="r" b="b"/>
                <a:pathLst>
                  <a:path w="11842" h="17254" extrusionOk="0">
                    <a:moveTo>
                      <a:pt x="9516" y="1"/>
                    </a:moveTo>
                    <a:cubicBezTo>
                      <a:pt x="9253" y="1"/>
                      <a:pt x="8980" y="88"/>
                      <a:pt x="8728" y="285"/>
                    </a:cubicBezTo>
                    <a:cubicBezTo>
                      <a:pt x="6474" y="2103"/>
                      <a:pt x="4146" y="3704"/>
                      <a:pt x="1964" y="5667"/>
                    </a:cubicBezTo>
                    <a:cubicBezTo>
                      <a:pt x="1600" y="5958"/>
                      <a:pt x="0" y="7559"/>
                      <a:pt x="1091" y="7995"/>
                    </a:cubicBezTo>
                    <a:cubicBezTo>
                      <a:pt x="1223" y="8036"/>
                      <a:pt x="1358" y="8055"/>
                      <a:pt x="1493" y="8055"/>
                    </a:cubicBezTo>
                    <a:cubicBezTo>
                      <a:pt x="2547" y="8055"/>
                      <a:pt x="3663" y="6911"/>
                      <a:pt x="4437" y="6395"/>
                    </a:cubicBezTo>
                    <a:cubicBezTo>
                      <a:pt x="5383" y="5813"/>
                      <a:pt x="6328" y="5158"/>
                      <a:pt x="7274" y="4504"/>
                    </a:cubicBezTo>
                    <a:lnTo>
                      <a:pt x="7274" y="4504"/>
                    </a:lnTo>
                    <a:cubicBezTo>
                      <a:pt x="6474" y="7486"/>
                      <a:pt x="5892" y="10541"/>
                      <a:pt x="5674" y="13668"/>
                    </a:cubicBezTo>
                    <a:cubicBezTo>
                      <a:pt x="4655" y="13523"/>
                      <a:pt x="3637" y="13377"/>
                      <a:pt x="2619" y="13377"/>
                    </a:cubicBezTo>
                    <a:cubicBezTo>
                      <a:pt x="2594" y="13375"/>
                      <a:pt x="2569" y="13374"/>
                      <a:pt x="2545" y="13374"/>
                    </a:cubicBezTo>
                    <a:cubicBezTo>
                      <a:pt x="1863" y="13374"/>
                      <a:pt x="1477" y="14340"/>
                      <a:pt x="2110" y="14832"/>
                    </a:cubicBezTo>
                    <a:cubicBezTo>
                      <a:pt x="4219" y="16287"/>
                      <a:pt x="7347" y="16796"/>
                      <a:pt x="9892" y="17232"/>
                    </a:cubicBezTo>
                    <a:cubicBezTo>
                      <a:pt x="9983" y="17247"/>
                      <a:pt x="10070" y="17254"/>
                      <a:pt x="10152" y="17254"/>
                    </a:cubicBezTo>
                    <a:cubicBezTo>
                      <a:pt x="11727" y="17254"/>
                      <a:pt x="11842" y="14741"/>
                      <a:pt x="10183" y="14396"/>
                    </a:cubicBezTo>
                    <a:lnTo>
                      <a:pt x="8292" y="14032"/>
                    </a:lnTo>
                    <a:cubicBezTo>
                      <a:pt x="9383" y="10032"/>
                      <a:pt x="9529" y="5740"/>
                      <a:pt x="10692" y="1740"/>
                    </a:cubicBezTo>
                    <a:cubicBezTo>
                      <a:pt x="11021" y="808"/>
                      <a:pt x="10318" y="1"/>
                      <a:pt x="9516"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96" name="Google Shape;496;p11"/>
            <p:cNvSpPr/>
            <p:nvPr/>
          </p:nvSpPr>
          <p:spPr>
            <a:xfrm rot="957806">
              <a:off x="53030" y="4121797"/>
              <a:ext cx="661226" cy="478214"/>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 name="Google Shape;497;p11"/>
            <p:cNvSpPr/>
            <p:nvPr/>
          </p:nvSpPr>
          <p:spPr>
            <a:xfrm rot="1926556">
              <a:off x="6374281" y="4603567"/>
              <a:ext cx="384258" cy="327032"/>
            </a:xfrm>
            <a:custGeom>
              <a:avLst/>
              <a:gdLst/>
              <a:ahLst/>
              <a:cxnLst/>
              <a:rect l="l" t="t" r="r" b="b"/>
              <a:pathLst>
                <a:path w="14288" h="14124" extrusionOk="0">
                  <a:moveTo>
                    <a:pt x="9083" y="1"/>
                  </a:moveTo>
                  <a:cubicBezTo>
                    <a:pt x="8676" y="1"/>
                    <a:pt x="8259" y="59"/>
                    <a:pt x="7835" y="180"/>
                  </a:cubicBezTo>
                  <a:cubicBezTo>
                    <a:pt x="6222" y="656"/>
                    <a:pt x="5453" y="2489"/>
                    <a:pt x="5782" y="3992"/>
                  </a:cubicBezTo>
                  <a:cubicBezTo>
                    <a:pt x="5379" y="3442"/>
                    <a:pt x="4756" y="3039"/>
                    <a:pt x="4096" y="2856"/>
                  </a:cubicBezTo>
                  <a:lnTo>
                    <a:pt x="4096" y="2892"/>
                  </a:lnTo>
                  <a:cubicBezTo>
                    <a:pt x="4007" y="2882"/>
                    <a:pt x="3918" y="2877"/>
                    <a:pt x="3830" y="2877"/>
                  </a:cubicBezTo>
                  <a:cubicBezTo>
                    <a:pt x="1777" y="2877"/>
                    <a:pt x="1" y="5668"/>
                    <a:pt x="247" y="7988"/>
                  </a:cubicBezTo>
                  <a:cubicBezTo>
                    <a:pt x="467" y="9968"/>
                    <a:pt x="2080" y="11581"/>
                    <a:pt x="4096" y="12681"/>
                  </a:cubicBezTo>
                  <a:lnTo>
                    <a:pt x="4096" y="12717"/>
                  </a:lnTo>
                  <a:cubicBezTo>
                    <a:pt x="5804" y="13618"/>
                    <a:pt x="7801" y="14124"/>
                    <a:pt x="9420" y="14124"/>
                  </a:cubicBezTo>
                  <a:cubicBezTo>
                    <a:pt x="9712" y="14124"/>
                    <a:pt x="9992" y="14107"/>
                    <a:pt x="10255" y="14074"/>
                  </a:cubicBezTo>
                  <a:cubicBezTo>
                    <a:pt x="10512" y="14037"/>
                    <a:pt x="10695" y="13817"/>
                    <a:pt x="10695" y="13561"/>
                  </a:cubicBezTo>
                  <a:cubicBezTo>
                    <a:pt x="12491" y="12571"/>
                    <a:pt x="13334" y="9748"/>
                    <a:pt x="13774" y="7878"/>
                  </a:cubicBezTo>
                  <a:cubicBezTo>
                    <a:pt x="14288" y="5825"/>
                    <a:pt x="14031" y="3259"/>
                    <a:pt x="12565" y="1646"/>
                  </a:cubicBezTo>
                  <a:cubicBezTo>
                    <a:pt x="11612" y="609"/>
                    <a:pt x="10402" y="1"/>
                    <a:pt x="9083"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8" name="Google Shape;498;p11"/>
            <p:cNvSpPr/>
            <p:nvPr/>
          </p:nvSpPr>
          <p:spPr>
            <a:xfrm rot="875270">
              <a:off x="3946321" y="-584984"/>
              <a:ext cx="935780" cy="813418"/>
            </a:xfrm>
            <a:custGeom>
              <a:avLst/>
              <a:gdLst/>
              <a:ahLst/>
              <a:cxnLst/>
              <a:rect l="l" t="t" r="r" b="b"/>
              <a:pathLst>
                <a:path w="26579" h="26427" extrusionOk="0">
                  <a:moveTo>
                    <a:pt x="20640" y="5003"/>
                  </a:moveTo>
                  <a:cubicBezTo>
                    <a:pt x="20676" y="5077"/>
                    <a:pt x="20713" y="5187"/>
                    <a:pt x="20713" y="5260"/>
                  </a:cubicBezTo>
                  <a:cubicBezTo>
                    <a:pt x="20787" y="5482"/>
                    <a:pt x="20995" y="5605"/>
                    <a:pt x="21212" y="5605"/>
                  </a:cubicBezTo>
                  <a:cubicBezTo>
                    <a:pt x="21317" y="5605"/>
                    <a:pt x="21424" y="5576"/>
                    <a:pt x="21520" y="5517"/>
                  </a:cubicBezTo>
                  <a:cubicBezTo>
                    <a:pt x="21776" y="5407"/>
                    <a:pt x="22033" y="5260"/>
                    <a:pt x="22290" y="5150"/>
                  </a:cubicBezTo>
                  <a:lnTo>
                    <a:pt x="22290" y="5150"/>
                  </a:lnTo>
                  <a:cubicBezTo>
                    <a:pt x="22253" y="5553"/>
                    <a:pt x="22180" y="5956"/>
                    <a:pt x="22070" y="6323"/>
                  </a:cubicBezTo>
                  <a:cubicBezTo>
                    <a:pt x="22000" y="6671"/>
                    <a:pt x="22260" y="6986"/>
                    <a:pt x="22600" y="6986"/>
                  </a:cubicBezTo>
                  <a:cubicBezTo>
                    <a:pt x="22619" y="6986"/>
                    <a:pt x="22637" y="6985"/>
                    <a:pt x="22656" y="6983"/>
                  </a:cubicBezTo>
                  <a:cubicBezTo>
                    <a:pt x="22978" y="6929"/>
                    <a:pt x="23300" y="6895"/>
                    <a:pt x="23622" y="6895"/>
                  </a:cubicBezTo>
                  <a:cubicBezTo>
                    <a:pt x="23740" y="6895"/>
                    <a:pt x="23858" y="6900"/>
                    <a:pt x="23976" y="6910"/>
                  </a:cubicBezTo>
                  <a:cubicBezTo>
                    <a:pt x="23243" y="7203"/>
                    <a:pt x="22509" y="7460"/>
                    <a:pt x="21740" y="7606"/>
                  </a:cubicBezTo>
                  <a:lnTo>
                    <a:pt x="21740" y="7643"/>
                  </a:lnTo>
                  <a:cubicBezTo>
                    <a:pt x="21666" y="7643"/>
                    <a:pt x="21593" y="7679"/>
                    <a:pt x="21556" y="7716"/>
                  </a:cubicBezTo>
                  <a:cubicBezTo>
                    <a:pt x="21300" y="7423"/>
                    <a:pt x="21006" y="7203"/>
                    <a:pt x="20676" y="7020"/>
                  </a:cubicBezTo>
                  <a:cubicBezTo>
                    <a:pt x="20676" y="6910"/>
                    <a:pt x="20603" y="6800"/>
                    <a:pt x="20530" y="6690"/>
                  </a:cubicBezTo>
                  <a:lnTo>
                    <a:pt x="20273" y="6433"/>
                  </a:lnTo>
                  <a:cubicBezTo>
                    <a:pt x="20457" y="5993"/>
                    <a:pt x="20566" y="5480"/>
                    <a:pt x="20640" y="5003"/>
                  </a:cubicBezTo>
                  <a:close/>
                  <a:moveTo>
                    <a:pt x="18770" y="7496"/>
                  </a:moveTo>
                  <a:cubicBezTo>
                    <a:pt x="18843" y="7570"/>
                    <a:pt x="18953" y="7643"/>
                    <a:pt x="19063" y="7643"/>
                  </a:cubicBezTo>
                  <a:cubicBezTo>
                    <a:pt x="23976" y="8376"/>
                    <a:pt x="18733" y="16001"/>
                    <a:pt x="17120" y="17724"/>
                  </a:cubicBezTo>
                  <a:cubicBezTo>
                    <a:pt x="15006" y="19951"/>
                    <a:pt x="11049" y="22048"/>
                    <a:pt x="7534" y="22048"/>
                  </a:cubicBezTo>
                  <a:cubicBezTo>
                    <a:pt x="6477" y="22048"/>
                    <a:pt x="5461" y="21859"/>
                    <a:pt x="4546" y="21427"/>
                  </a:cubicBezTo>
                  <a:cubicBezTo>
                    <a:pt x="2640" y="20511"/>
                    <a:pt x="4949" y="18421"/>
                    <a:pt x="7332" y="16771"/>
                  </a:cubicBezTo>
                  <a:cubicBezTo>
                    <a:pt x="7589" y="16845"/>
                    <a:pt x="7882" y="16955"/>
                    <a:pt x="8139" y="17065"/>
                  </a:cubicBezTo>
                  <a:cubicBezTo>
                    <a:pt x="8762" y="17358"/>
                    <a:pt x="9092" y="18054"/>
                    <a:pt x="9715" y="18311"/>
                  </a:cubicBezTo>
                  <a:cubicBezTo>
                    <a:pt x="9787" y="18347"/>
                    <a:pt x="9858" y="18363"/>
                    <a:pt x="9926" y="18363"/>
                  </a:cubicBezTo>
                  <a:cubicBezTo>
                    <a:pt x="10207" y="18363"/>
                    <a:pt x="10427" y="18086"/>
                    <a:pt x="10338" y="17761"/>
                  </a:cubicBezTo>
                  <a:cubicBezTo>
                    <a:pt x="10155" y="16991"/>
                    <a:pt x="9129" y="16441"/>
                    <a:pt x="8432" y="16185"/>
                  </a:cubicBezTo>
                  <a:lnTo>
                    <a:pt x="8249" y="16148"/>
                  </a:lnTo>
                  <a:cubicBezTo>
                    <a:pt x="9165" y="15561"/>
                    <a:pt x="9972" y="15048"/>
                    <a:pt x="10485" y="14755"/>
                  </a:cubicBezTo>
                  <a:cubicBezTo>
                    <a:pt x="10998" y="14902"/>
                    <a:pt x="11438" y="15122"/>
                    <a:pt x="11841" y="15415"/>
                  </a:cubicBezTo>
                  <a:cubicBezTo>
                    <a:pt x="12318" y="15781"/>
                    <a:pt x="12575" y="16368"/>
                    <a:pt x="13051" y="16735"/>
                  </a:cubicBezTo>
                  <a:cubicBezTo>
                    <a:pt x="13151" y="16834"/>
                    <a:pt x="13269" y="16877"/>
                    <a:pt x="13384" y="16877"/>
                  </a:cubicBezTo>
                  <a:cubicBezTo>
                    <a:pt x="13691" y="16877"/>
                    <a:pt x="13971" y="16569"/>
                    <a:pt x="13784" y="16221"/>
                  </a:cubicBezTo>
                  <a:cubicBezTo>
                    <a:pt x="13568" y="15285"/>
                    <a:pt x="12327" y="14314"/>
                    <a:pt x="11241" y="14314"/>
                  </a:cubicBezTo>
                  <a:cubicBezTo>
                    <a:pt x="11221" y="14314"/>
                    <a:pt x="11201" y="14314"/>
                    <a:pt x="11182" y="14315"/>
                  </a:cubicBezTo>
                  <a:cubicBezTo>
                    <a:pt x="12098" y="13618"/>
                    <a:pt x="12905" y="12849"/>
                    <a:pt x="13674" y="12005"/>
                  </a:cubicBezTo>
                  <a:cubicBezTo>
                    <a:pt x="14041" y="12262"/>
                    <a:pt x="14408" y="12519"/>
                    <a:pt x="14738" y="12775"/>
                  </a:cubicBezTo>
                  <a:cubicBezTo>
                    <a:pt x="15104" y="13179"/>
                    <a:pt x="15434" y="13618"/>
                    <a:pt x="15691" y="14095"/>
                  </a:cubicBezTo>
                  <a:cubicBezTo>
                    <a:pt x="15804" y="14219"/>
                    <a:pt x="15948" y="14274"/>
                    <a:pt x="16089" y="14274"/>
                  </a:cubicBezTo>
                  <a:cubicBezTo>
                    <a:pt x="16407" y="14274"/>
                    <a:pt x="16709" y="13999"/>
                    <a:pt x="16607" y="13618"/>
                  </a:cubicBezTo>
                  <a:cubicBezTo>
                    <a:pt x="16314" y="12519"/>
                    <a:pt x="15141" y="11859"/>
                    <a:pt x="14078" y="11602"/>
                  </a:cubicBezTo>
                  <a:lnTo>
                    <a:pt x="14518" y="11089"/>
                  </a:lnTo>
                  <a:cubicBezTo>
                    <a:pt x="15801" y="9769"/>
                    <a:pt x="17084" y="7899"/>
                    <a:pt x="18770" y="7496"/>
                  </a:cubicBezTo>
                  <a:close/>
                  <a:moveTo>
                    <a:pt x="2823" y="20950"/>
                  </a:moveTo>
                  <a:cubicBezTo>
                    <a:pt x="3043" y="21574"/>
                    <a:pt x="3483" y="22087"/>
                    <a:pt x="4069" y="22417"/>
                  </a:cubicBezTo>
                  <a:cubicBezTo>
                    <a:pt x="4509" y="22674"/>
                    <a:pt x="5059" y="22857"/>
                    <a:pt x="5573" y="22967"/>
                  </a:cubicBezTo>
                  <a:cubicBezTo>
                    <a:pt x="5573" y="23737"/>
                    <a:pt x="5536" y="24397"/>
                    <a:pt x="5059" y="24946"/>
                  </a:cubicBezTo>
                  <a:cubicBezTo>
                    <a:pt x="4766" y="24433"/>
                    <a:pt x="4509" y="23847"/>
                    <a:pt x="4326" y="23297"/>
                  </a:cubicBezTo>
                  <a:cubicBezTo>
                    <a:pt x="4267" y="23062"/>
                    <a:pt x="4045" y="22898"/>
                    <a:pt x="3808" y="22898"/>
                  </a:cubicBezTo>
                  <a:cubicBezTo>
                    <a:pt x="3748" y="22898"/>
                    <a:pt x="3688" y="22908"/>
                    <a:pt x="3630" y="22930"/>
                  </a:cubicBezTo>
                  <a:cubicBezTo>
                    <a:pt x="3373" y="23040"/>
                    <a:pt x="3116" y="23150"/>
                    <a:pt x="2860" y="23260"/>
                  </a:cubicBezTo>
                  <a:cubicBezTo>
                    <a:pt x="2896" y="22967"/>
                    <a:pt x="2970" y="22674"/>
                    <a:pt x="3043" y="22417"/>
                  </a:cubicBezTo>
                  <a:cubicBezTo>
                    <a:pt x="3190" y="22124"/>
                    <a:pt x="3080" y="21830"/>
                    <a:pt x="2786" y="21684"/>
                  </a:cubicBezTo>
                  <a:cubicBezTo>
                    <a:pt x="2530" y="21500"/>
                    <a:pt x="2236" y="21317"/>
                    <a:pt x="1980" y="21097"/>
                  </a:cubicBezTo>
                  <a:cubicBezTo>
                    <a:pt x="2273" y="21024"/>
                    <a:pt x="2530" y="20987"/>
                    <a:pt x="2823" y="20950"/>
                  </a:cubicBezTo>
                  <a:close/>
                  <a:moveTo>
                    <a:pt x="20069" y="0"/>
                  </a:moveTo>
                  <a:cubicBezTo>
                    <a:pt x="19913" y="0"/>
                    <a:pt x="19757" y="57"/>
                    <a:pt x="19650" y="164"/>
                  </a:cubicBezTo>
                  <a:cubicBezTo>
                    <a:pt x="17854" y="1814"/>
                    <a:pt x="17157" y="4710"/>
                    <a:pt x="18660" y="6543"/>
                  </a:cubicBezTo>
                  <a:cubicBezTo>
                    <a:pt x="17854" y="6690"/>
                    <a:pt x="17084" y="7093"/>
                    <a:pt x="16497" y="7679"/>
                  </a:cubicBezTo>
                  <a:cubicBezTo>
                    <a:pt x="13894" y="10062"/>
                    <a:pt x="11695" y="12812"/>
                    <a:pt x="8579" y="14572"/>
                  </a:cubicBezTo>
                  <a:cubicBezTo>
                    <a:pt x="7149" y="15378"/>
                    <a:pt x="3116" y="17834"/>
                    <a:pt x="2786" y="20144"/>
                  </a:cubicBezTo>
                  <a:cubicBezTo>
                    <a:pt x="2689" y="20139"/>
                    <a:pt x="2592" y="20137"/>
                    <a:pt x="2495" y="20137"/>
                  </a:cubicBezTo>
                  <a:cubicBezTo>
                    <a:pt x="1895" y="20137"/>
                    <a:pt x="1296" y="20222"/>
                    <a:pt x="697" y="20254"/>
                  </a:cubicBezTo>
                  <a:cubicBezTo>
                    <a:pt x="147" y="20291"/>
                    <a:pt x="0" y="21024"/>
                    <a:pt x="477" y="21244"/>
                  </a:cubicBezTo>
                  <a:cubicBezTo>
                    <a:pt x="990" y="21610"/>
                    <a:pt x="1503" y="21977"/>
                    <a:pt x="1980" y="22417"/>
                  </a:cubicBezTo>
                  <a:cubicBezTo>
                    <a:pt x="1870" y="22930"/>
                    <a:pt x="1797" y="23443"/>
                    <a:pt x="1650" y="23920"/>
                  </a:cubicBezTo>
                  <a:cubicBezTo>
                    <a:pt x="1525" y="24263"/>
                    <a:pt x="1745" y="24738"/>
                    <a:pt x="2106" y="24738"/>
                  </a:cubicBezTo>
                  <a:cubicBezTo>
                    <a:pt x="2170" y="24738"/>
                    <a:pt x="2238" y="24723"/>
                    <a:pt x="2310" y="24690"/>
                  </a:cubicBezTo>
                  <a:cubicBezTo>
                    <a:pt x="2713" y="24507"/>
                    <a:pt x="3116" y="24360"/>
                    <a:pt x="3520" y="24213"/>
                  </a:cubicBezTo>
                  <a:cubicBezTo>
                    <a:pt x="3776" y="24836"/>
                    <a:pt x="4106" y="25423"/>
                    <a:pt x="4363" y="26046"/>
                  </a:cubicBezTo>
                  <a:cubicBezTo>
                    <a:pt x="4438" y="26296"/>
                    <a:pt x="4649" y="26427"/>
                    <a:pt x="4880" y="26427"/>
                  </a:cubicBezTo>
                  <a:cubicBezTo>
                    <a:pt x="4988" y="26427"/>
                    <a:pt x="5101" y="26398"/>
                    <a:pt x="5206" y="26340"/>
                  </a:cubicBezTo>
                  <a:cubicBezTo>
                    <a:pt x="6416" y="25570"/>
                    <a:pt x="6672" y="24433"/>
                    <a:pt x="6709" y="23113"/>
                  </a:cubicBezTo>
                  <a:cubicBezTo>
                    <a:pt x="8359" y="23077"/>
                    <a:pt x="10008" y="22820"/>
                    <a:pt x="11585" y="22344"/>
                  </a:cubicBezTo>
                  <a:cubicBezTo>
                    <a:pt x="14628" y="21464"/>
                    <a:pt x="17267" y="19374"/>
                    <a:pt x="19210" y="16918"/>
                  </a:cubicBezTo>
                  <a:cubicBezTo>
                    <a:pt x="20493" y="15231"/>
                    <a:pt x="22656" y="11162"/>
                    <a:pt x="21996" y="8669"/>
                  </a:cubicBezTo>
                  <a:cubicBezTo>
                    <a:pt x="23463" y="8376"/>
                    <a:pt x="24892" y="7863"/>
                    <a:pt x="26175" y="7130"/>
                  </a:cubicBezTo>
                  <a:cubicBezTo>
                    <a:pt x="26579" y="6836"/>
                    <a:pt x="26469" y="6213"/>
                    <a:pt x="25992" y="6103"/>
                  </a:cubicBezTo>
                  <a:cubicBezTo>
                    <a:pt x="25076" y="5920"/>
                    <a:pt x="24196" y="5810"/>
                    <a:pt x="23279" y="5810"/>
                  </a:cubicBezTo>
                  <a:cubicBezTo>
                    <a:pt x="23279" y="5333"/>
                    <a:pt x="23353" y="4893"/>
                    <a:pt x="23463" y="4453"/>
                  </a:cubicBezTo>
                  <a:cubicBezTo>
                    <a:pt x="23636" y="4078"/>
                    <a:pt x="23332" y="3703"/>
                    <a:pt x="22981" y="3703"/>
                  </a:cubicBezTo>
                  <a:cubicBezTo>
                    <a:pt x="22885" y="3703"/>
                    <a:pt x="22787" y="3731"/>
                    <a:pt x="22693" y="3793"/>
                  </a:cubicBezTo>
                  <a:cubicBezTo>
                    <a:pt x="22326" y="3977"/>
                    <a:pt x="21923" y="4160"/>
                    <a:pt x="21556" y="4343"/>
                  </a:cubicBezTo>
                  <a:cubicBezTo>
                    <a:pt x="21300" y="3757"/>
                    <a:pt x="21153" y="3134"/>
                    <a:pt x="21080" y="2510"/>
                  </a:cubicBezTo>
                  <a:cubicBezTo>
                    <a:pt x="21041" y="2203"/>
                    <a:pt x="20801" y="2047"/>
                    <a:pt x="20566" y="2047"/>
                  </a:cubicBezTo>
                  <a:cubicBezTo>
                    <a:pt x="20352" y="2047"/>
                    <a:pt x="20142" y="2175"/>
                    <a:pt x="20090" y="2437"/>
                  </a:cubicBezTo>
                  <a:cubicBezTo>
                    <a:pt x="19833" y="3500"/>
                    <a:pt x="19687" y="4527"/>
                    <a:pt x="19577" y="5590"/>
                  </a:cubicBezTo>
                  <a:cubicBezTo>
                    <a:pt x="18880" y="4710"/>
                    <a:pt x="18770" y="3500"/>
                    <a:pt x="19320" y="2547"/>
                  </a:cubicBezTo>
                  <a:cubicBezTo>
                    <a:pt x="19577" y="1960"/>
                    <a:pt x="19943" y="1447"/>
                    <a:pt x="20457" y="1007"/>
                  </a:cubicBezTo>
                  <a:cubicBezTo>
                    <a:pt x="20713" y="751"/>
                    <a:pt x="20676" y="311"/>
                    <a:pt x="20383" y="91"/>
                  </a:cubicBezTo>
                  <a:cubicBezTo>
                    <a:pt x="20291" y="30"/>
                    <a:pt x="20180" y="0"/>
                    <a:pt x="20069"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9" name="Google Shape;499;p11"/>
            <p:cNvSpPr/>
            <p:nvPr/>
          </p:nvSpPr>
          <p:spPr>
            <a:xfrm rot="4072288">
              <a:off x="1782789" y="4393170"/>
              <a:ext cx="935804" cy="813336"/>
            </a:xfrm>
            <a:custGeom>
              <a:avLst/>
              <a:gdLst/>
              <a:ahLst/>
              <a:cxnLst/>
              <a:rect l="l" t="t" r="r" b="b"/>
              <a:pathLst>
                <a:path w="26579" h="26427" extrusionOk="0">
                  <a:moveTo>
                    <a:pt x="20640" y="5003"/>
                  </a:moveTo>
                  <a:cubicBezTo>
                    <a:pt x="20676" y="5077"/>
                    <a:pt x="20713" y="5187"/>
                    <a:pt x="20713" y="5260"/>
                  </a:cubicBezTo>
                  <a:cubicBezTo>
                    <a:pt x="20787" y="5482"/>
                    <a:pt x="20995" y="5605"/>
                    <a:pt x="21212" y="5605"/>
                  </a:cubicBezTo>
                  <a:cubicBezTo>
                    <a:pt x="21317" y="5605"/>
                    <a:pt x="21424" y="5576"/>
                    <a:pt x="21520" y="5517"/>
                  </a:cubicBezTo>
                  <a:cubicBezTo>
                    <a:pt x="21776" y="5407"/>
                    <a:pt x="22033" y="5260"/>
                    <a:pt x="22290" y="5150"/>
                  </a:cubicBezTo>
                  <a:lnTo>
                    <a:pt x="22290" y="5150"/>
                  </a:lnTo>
                  <a:cubicBezTo>
                    <a:pt x="22253" y="5553"/>
                    <a:pt x="22180" y="5956"/>
                    <a:pt x="22070" y="6323"/>
                  </a:cubicBezTo>
                  <a:cubicBezTo>
                    <a:pt x="22000" y="6671"/>
                    <a:pt x="22260" y="6986"/>
                    <a:pt x="22600" y="6986"/>
                  </a:cubicBezTo>
                  <a:cubicBezTo>
                    <a:pt x="22619" y="6986"/>
                    <a:pt x="22637" y="6985"/>
                    <a:pt x="22656" y="6983"/>
                  </a:cubicBezTo>
                  <a:cubicBezTo>
                    <a:pt x="22978" y="6929"/>
                    <a:pt x="23300" y="6895"/>
                    <a:pt x="23622" y="6895"/>
                  </a:cubicBezTo>
                  <a:cubicBezTo>
                    <a:pt x="23740" y="6895"/>
                    <a:pt x="23858" y="6900"/>
                    <a:pt x="23976" y="6910"/>
                  </a:cubicBezTo>
                  <a:cubicBezTo>
                    <a:pt x="23243" y="7203"/>
                    <a:pt x="22509" y="7460"/>
                    <a:pt x="21740" y="7606"/>
                  </a:cubicBezTo>
                  <a:lnTo>
                    <a:pt x="21740" y="7643"/>
                  </a:lnTo>
                  <a:cubicBezTo>
                    <a:pt x="21666" y="7643"/>
                    <a:pt x="21593" y="7679"/>
                    <a:pt x="21556" y="7716"/>
                  </a:cubicBezTo>
                  <a:cubicBezTo>
                    <a:pt x="21300" y="7423"/>
                    <a:pt x="21006" y="7203"/>
                    <a:pt x="20676" y="7020"/>
                  </a:cubicBezTo>
                  <a:cubicBezTo>
                    <a:pt x="20676" y="6910"/>
                    <a:pt x="20603" y="6800"/>
                    <a:pt x="20530" y="6690"/>
                  </a:cubicBezTo>
                  <a:lnTo>
                    <a:pt x="20273" y="6433"/>
                  </a:lnTo>
                  <a:cubicBezTo>
                    <a:pt x="20457" y="5993"/>
                    <a:pt x="20566" y="5480"/>
                    <a:pt x="20640" y="5003"/>
                  </a:cubicBezTo>
                  <a:close/>
                  <a:moveTo>
                    <a:pt x="18770" y="7496"/>
                  </a:moveTo>
                  <a:cubicBezTo>
                    <a:pt x="18843" y="7570"/>
                    <a:pt x="18953" y="7643"/>
                    <a:pt x="19063" y="7643"/>
                  </a:cubicBezTo>
                  <a:cubicBezTo>
                    <a:pt x="23976" y="8376"/>
                    <a:pt x="18733" y="16001"/>
                    <a:pt x="17120" y="17724"/>
                  </a:cubicBezTo>
                  <a:cubicBezTo>
                    <a:pt x="15006" y="19951"/>
                    <a:pt x="11049" y="22048"/>
                    <a:pt x="7534" y="22048"/>
                  </a:cubicBezTo>
                  <a:cubicBezTo>
                    <a:pt x="6477" y="22048"/>
                    <a:pt x="5461" y="21859"/>
                    <a:pt x="4546" y="21427"/>
                  </a:cubicBezTo>
                  <a:cubicBezTo>
                    <a:pt x="2640" y="20511"/>
                    <a:pt x="4949" y="18421"/>
                    <a:pt x="7332" y="16771"/>
                  </a:cubicBezTo>
                  <a:cubicBezTo>
                    <a:pt x="7589" y="16845"/>
                    <a:pt x="7882" y="16955"/>
                    <a:pt x="8139" y="17065"/>
                  </a:cubicBezTo>
                  <a:cubicBezTo>
                    <a:pt x="8762" y="17358"/>
                    <a:pt x="9092" y="18054"/>
                    <a:pt x="9715" y="18311"/>
                  </a:cubicBezTo>
                  <a:cubicBezTo>
                    <a:pt x="9787" y="18347"/>
                    <a:pt x="9858" y="18363"/>
                    <a:pt x="9926" y="18363"/>
                  </a:cubicBezTo>
                  <a:cubicBezTo>
                    <a:pt x="10207" y="18363"/>
                    <a:pt x="10427" y="18086"/>
                    <a:pt x="10338" y="17761"/>
                  </a:cubicBezTo>
                  <a:cubicBezTo>
                    <a:pt x="10155" y="16991"/>
                    <a:pt x="9129" y="16441"/>
                    <a:pt x="8432" y="16185"/>
                  </a:cubicBezTo>
                  <a:lnTo>
                    <a:pt x="8249" y="16148"/>
                  </a:lnTo>
                  <a:cubicBezTo>
                    <a:pt x="9165" y="15561"/>
                    <a:pt x="9972" y="15048"/>
                    <a:pt x="10485" y="14755"/>
                  </a:cubicBezTo>
                  <a:cubicBezTo>
                    <a:pt x="10998" y="14902"/>
                    <a:pt x="11438" y="15122"/>
                    <a:pt x="11841" y="15415"/>
                  </a:cubicBezTo>
                  <a:cubicBezTo>
                    <a:pt x="12318" y="15781"/>
                    <a:pt x="12575" y="16368"/>
                    <a:pt x="13051" y="16735"/>
                  </a:cubicBezTo>
                  <a:cubicBezTo>
                    <a:pt x="13151" y="16834"/>
                    <a:pt x="13269" y="16877"/>
                    <a:pt x="13384" y="16877"/>
                  </a:cubicBezTo>
                  <a:cubicBezTo>
                    <a:pt x="13691" y="16877"/>
                    <a:pt x="13971" y="16569"/>
                    <a:pt x="13784" y="16221"/>
                  </a:cubicBezTo>
                  <a:cubicBezTo>
                    <a:pt x="13568" y="15285"/>
                    <a:pt x="12327" y="14314"/>
                    <a:pt x="11241" y="14314"/>
                  </a:cubicBezTo>
                  <a:cubicBezTo>
                    <a:pt x="11221" y="14314"/>
                    <a:pt x="11201" y="14314"/>
                    <a:pt x="11182" y="14315"/>
                  </a:cubicBezTo>
                  <a:cubicBezTo>
                    <a:pt x="12098" y="13618"/>
                    <a:pt x="12905" y="12849"/>
                    <a:pt x="13674" y="12005"/>
                  </a:cubicBezTo>
                  <a:cubicBezTo>
                    <a:pt x="14041" y="12262"/>
                    <a:pt x="14408" y="12519"/>
                    <a:pt x="14738" y="12775"/>
                  </a:cubicBezTo>
                  <a:cubicBezTo>
                    <a:pt x="15104" y="13179"/>
                    <a:pt x="15434" y="13618"/>
                    <a:pt x="15691" y="14095"/>
                  </a:cubicBezTo>
                  <a:cubicBezTo>
                    <a:pt x="15804" y="14219"/>
                    <a:pt x="15948" y="14274"/>
                    <a:pt x="16089" y="14274"/>
                  </a:cubicBezTo>
                  <a:cubicBezTo>
                    <a:pt x="16407" y="14274"/>
                    <a:pt x="16709" y="13999"/>
                    <a:pt x="16607" y="13618"/>
                  </a:cubicBezTo>
                  <a:cubicBezTo>
                    <a:pt x="16314" y="12519"/>
                    <a:pt x="15141" y="11859"/>
                    <a:pt x="14078" y="11602"/>
                  </a:cubicBezTo>
                  <a:lnTo>
                    <a:pt x="14518" y="11089"/>
                  </a:lnTo>
                  <a:cubicBezTo>
                    <a:pt x="15801" y="9769"/>
                    <a:pt x="17084" y="7899"/>
                    <a:pt x="18770" y="7496"/>
                  </a:cubicBezTo>
                  <a:close/>
                  <a:moveTo>
                    <a:pt x="2823" y="20950"/>
                  </a:moveTo>
                  <a:cubicBezTo>
                    <a:pt x="3043" y="21574"/>
                    <a:pt x="3483" y="22087"/>
                    <a:pt x="4069" y="22417"/>
                  </a:cubicBezTo>
                  <a:cubicBezTo>
                    <a:pt x="4509" y="22674"/>
                    <a:pt x="5059" y="22857"/>
                    <a:pt x="5573" y="22967"/>
                  </a:cubicBezTo>
                  <a:cubicBezTo>
                    <a:pt x="5573" y="23737"/>
                    <a:pt x="5536" y="24397"/>
                    <a:pt x="5059" y="24946"/>
                  </a:cubicBezTo>
                  <a:cubicBezTo>
                    <a:pt x="4766" y="24433"/>
                    <a:pt x="4509" y="23847"/>
                    <a:pt x="4326" y="23297"/>
                  </a:cubicBezTo>
                  <a:cubicBezTo>
                    <a:pt x="4267" y="23062"/>
                    <a:pt x="4045" y="22898"/>
                    <a:pt x="3808" y="22898"/>
                  </a:cubicBezTo>
                  <a:cubicBezTo>
                    <a:pt x="3748" y="22898"/>
                    <a:pt x="3688" y="22908"/>
                    <a:pt x="3630" y="22930"/>
                  </a:cubicBezTo>
                  <a:cubicBezTo>
                    <a:pt x="3373" y="23040"/>
                    <a:pt x="3116" y="23150"/>
                    <a:pt x="2860" y="23260"/>
                  </a:cubicBezTo>
                  <a:cubicBezTo>
                    <a:pt x="2896" y="22967"/>
                    <a:pt x="2970" y="22674"/>
                    <a:pt x="3043" y="22417"/>
                  </a:cubicBezTo>
                  <a:cubicBezTo>
                    <a:pt x="3190" y="22124"/>
                    <a:pt x="3080" y="21830"/>
                    <a:pt x="2786" y="21684"/>
                  </a:cubicBezTo>
                  <a:cubicBezTo>
                    <a:pt x="2530" y="21500"/>
                    <a:pt x="2236" y="21317"/>
                    <a:pt x="1980" y="21097"/>
                  </a:cubicBezTo>
                  <a:cubicBezTo>
                    <a:pt x="2273" y="21024"/>
                    <a:pt x="2530" y="20987"/>
                    <a:pt x="2823" y="20950"/>
                  </a:cubicBezTo>
                  <a:close/>
                  <a:moveTo>
                    <a:pt x="20069" y="0"/>
                  </a:moveTo>
                  <a:cubicBezTo>
                    <a:pt x="19913" y="0"/>
                    <a:pt x="19757" y="57"/>
                    <a:pt x="19650" y="164"/>
                  </a:cubicBezTo>
                  <a:cubicBezTo>
                    <a:pt x="17854" y="1814"/>
                    <a:pt x="17157" y="4710"/>
                    <a:pt x="18660" y="6543"/>
                  </a:cubicBezTo>
                  <a:cubicBezTo>
                    <a:pt x="17854" y="6690"/>
                    <a:pt x="17084" y="7093"/>
                    <a:pt x="16497" y="7679"/>
                  </a:cubicBezTo>
                  <a:cubicBezTo>
                    <a:pt x="13894" y="10062"/>
                    <a:pt x="11695" y="12812"/>
                    <a:pt x="8579" y="14572"/>
                  </a:cubicBezTo>
                  <a:cubicBezTo>
                    <a:pt x="7149" y="15378"/>
                    <a:pt x="3116" y="17834"/>
                    <a:pt x="2786" y="20144"/>
                  </a:cubicBezTo>
                  <a:cubicBezTo>
                    <a:pt x="2689" y="20139"/>
                    <a:pt x="2592" y="20137"/>
                    <a:pt x="2495" y="20137"/>
                  </a:cubicBezTo>
                  <a:cubicBezTo>
                    <a:pt x="1895" y="20137"/>
                    <a:pt x="1296" y="20222"/>
                    <a:pt x="697" y="20254"/>
                  </a:cubicBezTo>
                  <a:cubicBezTo>
                    <a:pt x="147" y="20291"/>
                    <a:pt x="0" y="21024"/>
                    <a:pt x="477" y="21244"/>
                  </a:cubicBezTo>
                  <a:cubicBezTo>
                    <a:pt x="990" y="21610"/>
                    <a:pt x="1503" y="21977"/>
                    <a:pt x="1980" y="22417"/>
                  </a:cubicBezTo>
                  <a:cubicBezTo>
                    <a:pt x="1870" y="22930"/>
                    <a:pt x="1797" y="23443"/>
                    <a:pt x="1650" y="23920"/>
                  </a:cubicBezTo>
                  <a:cubicBezTo>
                    <a:pt x="1525" y="24263"/>
                    <a:pt x="1745" y="24738"/>
                    <a:pt x="2106" y="24738"/>
                  </a:cubicBezTo>
                  <a:cubicBezTo>
                    <a:pt x="2170" y="24738"/>
                    <a:pt x="2238" y="24723"/>
                    <a:pt x="2310" y="24690"/>
                  </a:cubicBezTo>
                  <a:cubicBezTo>
                    <a:pt x="2713" y="24507"/>
                    <a:pt x="3116" y="24360"/>
                    <a:pt x="3520" y="24213"/>
                  </a:cubicBezTo>
                  <a:cubicBezTo>
                    <a:pt x="3776" y="24836"/>
                    <a:pt x="4106" y="25423"/>
                    <a:pt x="4363" y="26046"/>
                  </a:cubicBezTo>
                  <a:cubicBezTo>
                    <a:pt x="4438" y="26296"/>
                    <a:pt x="4649" y="26427"/>
                    <a:pt x="4880" y="26427"/>
                  </a:cubicBezTo>
                  <a:cubicBezTo>
                    <a:pt x="4988" y="26427"/>
                    <a:pt x="5101" y="26398"/>
                    <a:pt x="5206" y="26340"/>
                  </a:cubicBezTo>
                  <a:cubicBezTo>
                    <a:pt x="6416" y="25570"/>
                    <a:pt x="6672" y="24433"/>
                    <a:pt x="6709" y="23113"/>
                  </a:cubicBezTo>
                  <a:cubicBezTo>
                    <a:pt x="8359" y="23077"/>
                    <a:pt x="10008" y="22820"/>
                    <a:pt x="11585" y="22344"/>
                  </a:cubicBezTo>
                  <a:cubicBezTo>
                    <a:pt x="14628" y="21464"/>
                    <a:pt x="17267" y="19374"/>
                    <a:pt x="19210" y="16918"/>
                  </a:cubicBezTo>
                  <a:cubicBezTo>
                    <a:pt x="20493" y="15231"/>
                    <a:pt x="22656" y="11162"/>
                    <a:pt x="21996" y="8669"/>
                  </a:cubicBezTo>
                  <a:cubicBezTo>
                    <a:pt x="23463" y="8376"/>
                    <a:pt x="24892" y="7863"/>
                    <a:pt x="26175" y="7130"/>
                  </a:cubicBezTo>
                  <a:cubicBezTo>
                    <a:pt x="26579" y="6836"/>
                    <a:pt x="26469" y="6213"/>
                    <a:pt x="25992" y="6103"/>
                  </a:cubicBezTo>
                  <a:cubicBezTo>
                    <a:pt x="25076" y="5920"/>
                    <a:pt x="24196" y="5810"/>
                    <a:pt x="23279" y="5810"/>
                  </a:cubicBezTo>
                  <a:cubicBezTo>
                    <a:pt x="23279" y="5333"/>
                    <a:pt x="23353" y="4893"/>
                    <a:pt x="23463" y="4453"/>
                  </a:cubicBezTo>
                  <a:cubicBezTo>
                    <a:pt x="23636" y="4078"/>
                    <a:pt x="23332" y="3703"/>
                    <a:pt x="22981" y="3703"/>
                  </a:cubicBezTo>
                  <a:cubicBezTo>
                    <a:pt x="22885" y="3703"/>
                    <a:pt x="22787" y="3731"/>
                    <a:pt x="22693" y="3793"/>
                  </a:cubicBezTo>
                  <a:cubicBezTo>
                    <a:pt x="22326" y="3977"/>
                    <a:pt x="21923" y="4160"/>
                    <a:pt x="21556" y="4343"/>
                  </a:cubicBezTo>
                  <a:cubicBezTo>
                    <a:pt x="21300" y="3757"/>
                    <a:pt x="21153" y="3134"/>
                    <a:pt x="21080" y="2510"/>
                  </a:cubicBezTo>
                  <a:cubicBezTo>
                    <a:pt x="21041" y="2203"/>
                    <a:pt x="20801" y="2047"/>
                    <a:pt x="20566" y="2047"/>
                  </a:cubicBezTo>
                  <a:cubicBezTo>
                    <a:pt x="20352" y="2047"/>
                    <a:pt x="20142" y="2175"/>
                    <a:pt x="20090" y="2437"/>
                  </a:cubicBezTo>
                  <a:cubicBezTo>
                    <a:pt x="19833" y="3500"/>
                    <a:pt x="19687" y="4527"/>
                    <a:pt x="19577" y="5590"/>
                  </a:cubicBezTo>
                  <a:cubicBezTo>
                    <a:pt x="18880" y="4710"/>
                    <a:pt x="18770" y="3500"/>
                    <a:pt x="19320" y="2547"/>
                  </a:cubicBezTo>
                  <a:cubicBezTo>
                    <a:pt x="19577" y="1960"/>
                    <a:pt x="19943" y="1447"/>
                    <a:pt x="20457" y="1007"/>
                  </a:cubicBezTo>
                  <a:cubicBezTo>
                    <a:pt x="20713" y="751"/>
                    <a:pt x="20676" y="311"/>
                    <a:pt x="20383" y="91"/>
                  </a:cubicBezTo>
                  <a:cubicBezTo>
                    <a:pt x="20291" y="30"/>
                    <a:pt x="20180" y="0"/>
                    <a:pt x="20069"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0" name="Google Shape;500;p11"/>
            <p:cNvSpPr/>
            <p:nvPr/>
          </p:nvSpPr>
          <p:spPr>
            <a:xfrm rot="-6767560">
              <a:off x="180665" y="2279723"/>
              <a:ext cx="1192033" cy="1024461"/>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1" name="Google Shape;501;p11"/>
            <p:cNvSpPr/>
            <p:nvPr/>
          </p:nvSpPr>
          <p:spPr>
            <a:xfrm rot="1498248">
              <a:off x="6891672" y="218723"/>
              <a:ext cx="411961" cy="297959"/>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 name="Google Shape;502;p11"/>
            <p:cNvSpPr/>
            <p:nvPr/>
          </p:nvSpPr>
          <p:spPr>
            <a:xfrm rot="-1675197">
              <a:off x="-54704" y="67928"/>
              <a:ext cx="1062295" cy="76838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03" name="Google Shape;503;p11"/>
          <p:cNvGrpSpPr/>
          <p:nvPr/>
        </p:nvGrpSpPr>
        <p:grpSpPr>
          <a:xfrm>
            <a:off x="595146" y="52492"/>
            <a:ext cx="11554788" cy="6473363"/>
            <a:chOff x="316135" y="-264498"/>
            <a:chExt cx="8666091" cy="4855022"/>
          </a:xfrm>
        </p:grpSpPr>
        <p:sp>
          <p:nvSpPr>
            <p:cNvPr id="504" name="Google Shape;504;p11"/>
            <p:cNvSpPr/>
            <p:nvPr/>
          </p:nvSpPr>
          <p:spPr>
            <a:xfrm>
              <a:off x="2881793" y="619730"/>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5" name="Google Shape;505;p11"/>
            <p:cNvSpPr/>
            <p:nvPr/>
          </p:nvSpPr>
          <p:spPr>
            <a:xfrm>
              <a:off x="2586974" y="3408459"/>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 name="Google Shape;506;p11"/>
            <p:cNvSpPr/>
            <p:nvPr/>
          </p:nvSpPr>
          <p:spPr>
            <a:xfrm>
              <a:off x="6972358" y="682723"/>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 name="Google Shape;507;p11"/>
            <p:cNvSpPr/>
            <p:nvPr/>
          </p:nvSpPr>
          <p:spPr>
            <a:xfrm>
              <a:off x="8126267" y="1556956"/>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 name="Google Shape;508;p11"/>
            <p:cNvSpPr/>
            <p:nvPr/>
          </p:nvSpPr>
          <p:spPr>
            <a:xfrm>
              <a:off x="355475" y="1479810"/>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 name="Google Shape;509;p11"/>
            <p:cNvSpPr/>
            <p:nvPr/>
          </p:nvSpPr>
          <p:spPr>
            <a:xfrm>
              <a:off x="746050" y="444602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0" name="Google Shape;510;p11"/>
            <p:cNvSpPr/>
            <p:nvPr/>
          </p:nvSpPr>
          <p:spPr>
            <a:xfrm>
              <a:off x="479311" y="3380963"/>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 name="Google Shape;511;p11"/>
            <p:cNvSpPr/>
            <p:nvPr/>
          </p:nvSpPr>
          <p:spPr>
            <a:xfrm>
              <a:off x="3919852" y="-44624"/>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 name="Google Shape;512;p11"/>
            <p:cNvSpPr/>
            <p:nvPr/>
          </p:nvSpPr>
          <p:spPr>
            <a:xfrm>
              <a:off x="6980287" y="3948473"/>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3" name="Google Shape;513;p11"/>
            <p:cNvSpPr/>
            <p:nvPr/>
          </p:nvSpPr>
          <p:spPr>
            <a:xfrm>
              <a:off x="1191451" y="158628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4" name="Google Shape;514;p11"/>
            <p:cNvSpPr/>
            <p:nvPr/>
          </p:nvSpPr>
          <p:spPr>
            <a:xfrm>
              <a:off x="4316005" y="40343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5" name="Google Shape;515;p11"/>
            <p:cNvSpPr/>
            <p:nvPr/>
          </p:nvSpPr>
          <p:spPr>
            <a:xfrm>
              <a:off x="3036224" y="4389713"/>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16" name="Google Shape;516;p11"/>
            <p:cNvGrpSpPr/>
            <p:nvPr/>
          </p:nvGrpSpPr>
          <p:grpSpPr>
            <a:xfrm>
              <a:off x="316135" y="-264498"/>
              <a:ext cx="6119149" cy="2972679"/>
              <a:chOff x="155485" y="-85410"/>
              <a:chExt cx="6119149" cy="2972679"/>
            </a:xfrm>
          </p:grpSpPr>
          <p:sp>
            <p:nvSpPr>
              <p:cNvPr id="517" name="Google Shape;517;p11"/>
              <p:cNvSpPr/>
              <p:nvPr/>
            </p:nvSpPr>
            <p:spPr>
              <a:xfrm>
                <a:off x="1207315" y="829880"/>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 name="Google Shape;518;p11"/>
              <p:cNvSpPr/>
              <p:nvPr/>
            </p:nvSpPr>
            <p:spPr>
              <a:xfrm>
                <a:off x="155485" y="1127942"/>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 name="Google Shape;519;p11"/>
              <p:cNvSpPr/>
              <p:nvPr/>
            </p:nvSpPr>
            <p:spPr>
              <a:xfrm>
                <a:off x="6234117" y="-85410"/>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0" name="Google Shape;520;p11"/>
              <p:cNvSpPr/>
              <p:nvPr/>
            </p:nvSpPr>
            <p:spPr>
              <a:xfrm>
                <a:off x="1611581" y="2846612"/>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1" name="Google Shape;521;p11"/>
              <p:cNvSpPr/>
              <p:nvPr/>
            </p:nvSpPr>
            <p:spPr>
              <a:xfrm>
                <a:off x="2225515" y="1768070"/>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22" name="Google Shape;522;p11"/>
            <p:cNvSpPr/>
            <p:nvPr/>
          </p:nvSpPr>
          <p:spPr>
            <a:xfrm>
              <a:off x="8675403" y="656054"/>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 name="Google Shape;523;p11"/>
            <p:cNvSpPr/>
            <p:nvPr/>
          </p:nvSpPr>
          <p:spPr>
            <a:xfrm>
              <a:off x="7182231" y="2303073"/>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 name="Google Shape;524;p11"/>
            <p:cNvSpPr/>
            <p:nvPr/>
          </p:nvSpPr>
          <p:spPr>
            <a:xfrm>
              <a:off x="1201199" y="999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 name="Google Shape;525;p11"/>
            <p:cNvSpPr/>
            <p:nvPr/>
          </p:nvSpPr>
          <p:spPr>
            <a:xfrm rot="-1241947">
              <a:off x="8708908" y="3229596"/>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 name="Google Shape;526;p11"/>
            <p:cNvSpPr/>
            <p:nvPr/>
          </p:nvSpPr>
          <p:spPr>
            <a:xfrm rot="-1241947">
              <a:off x="8935752" y="3901589"/>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4136375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527"/>
        <p:cNvGrpSpPr/>
        <p:nvPr/>
      </p:nvGrpSpPr>
      <p:grpSpPr>
        <a:xfrm>
          <a:off x="0" y="0"/>
          <a:ext cx="0" cy="0"/>
          <a:chOff x="0" y="0"/>
          <a:chExt cx="0" cy="0"/>
        </a:xfrm>
      </p:grpSpPr>
    </p:spTree>
    <p:extLst>
      <p:ext uri="{BB962C8B-B14F-4D97-AF65-F5344CB8AC3E}">
        <p14:creationId xmlns:p14="http://schemas.microsoft.com/office/powerpoint/2010/main" val="840335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bg>
      <p:bgPr>
        <a:solidFill>
          <a:schemeClr val="lt2"/>
        </a:solidFill>
        <a:effectLst/>
      </p:bgPr>
    </p:bg>
    <p:spTree>
      <p:nvGrpSpPr>
        <p:cNvPr id="1" name="Shape 528"/>
        <p:cNvGrpSpPr/>
        <p:nvPr/>
      </p:nvGrpSpPr>
      <p:grpSpPr>
        <a:xfrm>
          <a:off x="0" y="0"/>
          <a:ext cx="0" cy="0"/>
          <a:chOff x="0" y="0"/>
          <a:chExt cx="0" cy="0"/>
        </a:xfrm>
      </p:grpSpPr>
      <p:sp>
        <p:nvSpPr>
          <p:cNvPr id="529" name="Google Shape;529;p13"/>
          <p:cNvSpPr txBox="1">
            <a:spLocks noGrp="1"/>
          </p:cNvSpPr>
          <p:nvPr>
            <p:ph type="title"/>
          </p:nvPr>
        </p:nvSpPr>
        <p:spPr>
          <a:xfrm>
            <a:off x="952200" y="724000"/>
            <a:ext cx="10287600" cy="689200"/>
          </a:xfrm>
          <a:prstGeom prst="rect">
            <a:avLst/>
          </a:prstGeom>
        </p:spPr>
        <p:txBody>
          <a:bodyPr spcFirstLastPara="1" wrap="square" lIns="91425" tIns="91425" rIns="91425" bIns="91425" anchor="ctr" anchorCtr="0">
            <a:noAutofit/>
          </a:bodyPr>
          <a:lstStyle>
            <a:lvl1pPr lvl="0" algn="ctr">
              <a:spcBef>
                <a:spcPts val="0"/>
              </a:spcBef>
              <a:spcAft>
                <a:spcPts val="0"/>
              </a:spcAft>
              <a:buNone/>
              <a:defRPr sz="4000"/>
            </a:lvl1pPr>
            <a:lvl2pPr lvl="1" algn="ctr">
              <a:spcBef>
                <a:spcPts val="0"/>
              </a:spcBef>
              <a:spcAft>
                <a:spcPts val="0"/>
              </a:spcAft>
              <a:buNone/>
              <a:defRPr>
                <a:latin typeface="Muli"/>
                <a:ea typeface="Muli"/>
                <a:cs typeface="Muli"/>
                <a:sym typeface="Muli"/>
              </a:defRPr>
            </a:lvl2pPr>
            <a:lvl3pPr lvl="2" algn="ctr">
              <a:spcBef>
                <a:spcPts val="0"/>
              </a:spcBef>
              <a:spcAft>
                <a:spcPts val="0"/>
              </a:spcAft>
              <a:buNone/>
              <a:defRPr>
                <a:latin typeface="Muli"/>
                <a:ea typeface="Muli"/>
                <a:cs typeface="Muli"/>
                <a:sym typeface="Muli"/>
              </a:defRPr>
            </a:lvl3pPr>
            <a:lvl4pPr lvl="3" algn="ctr">
              <a:spcBef>
                <a:spcPts val="0"/>
              </a:spcBef>
              <a:spcAft>
                <a:spcPts val="0"/>
              </a:spcAft>
              <a:buNone/>
              <a:defRPr>
                <a:latin typeface="Muli"/>
                <a:ea typeface="Muli"/>
                <a:cs typeface="Muli"/>
                <a:sym typeface="Muli"/>
              </a:defRPr>
            </a:lvl4pPr>
            <a:lvl5pPr lvl="4" algn="ctr">
              <a:spcBef>
                <a:spcPts val="0"/>
              </a:spcBef>
              <a:spcAft>
                <a:spcPts val="0"/>
              </a:spcAft>
              <a:buNone/>
              <a:defRPr>
                <a:latin typeface="Muli"/>
                <a:ea typeface="Muli"/>
                <a:cs typeface="Muli"/>
                <a:sym typeface="Muli"/>
              </a:defRPr>
            </a:lvl5pPr>
            <a:lvl6pPr lvl="5" algn="ctr">
              <a:spcBef>
                <a:spcPts val="0"/>
              </a:spcBef>
              <a:spcAft>
                <a:spcPts val="0"/>
              </a:spcAft>
              <a:buNone/>
              <a:defRPr>
                <a:latin typeface="Muli"/>
                <a:ea typeface="Muli"/>
                <a:cs typeface="Muli"/>
                <a:sym typeface="Muli"/>
              </a:defRPr>
            </a:lvl6pPr>
            <a:lvl7pPr lvl="6" algn="ctr">
              <a:spcBef>
                <a:spcPts val="0"/>
              </a:spcBef>
              <a:spcAft>
                <a:spcPts val="0"/>
              </a:spcAft>
              <a:buNone/>
              <a:defRPr>
                <a:latin typeface="Muli"/>
                <a:ea typeface="Muli"/>
                <a:cs typeface="Muli"/>
                <a:sym typeface="Muli"/>
              </a:defRPr>
            </a:lvl7pPr>
            <a:lvl8pPr lvl="7" algn="ctr">
              <a:spcBef>
                <a:spcPts val="0"/>
              </a:spcBef>
              <a:spcAft>
                <a:spcPts val="0"/>
              </a:spcAft>
              <a:buNone/>
              <a:defRPr>
                <a:latin typeface="Muli"/>
                <a:ea typeface="Muli"/>
                <a:cs typeface="Muli"/>
                <a:sym typeface="Muli"/>
              </a:defRPr>
            </a:lvl8pPr>
            <a:lvl9pPr lvl="8" algn="ctr">
              <a:spcBef>
                <a:spcPts val="0"/>
              </a:spcBef>
              <a:spcAft>
                <a:spcPts val="0"/>
              </a:spcAft>
              <a:buNone/>
              <a:defRPr>
                <a:latin typeface="Muli"/>
                <a:ea typeface="Muli"/>
                <a:cs typeface="Muli"/>
                <a:sym typeface="Muli"/>
              </a:defRPr>
            </a:lvl9pPr>
          </a:lstStyle>
          <a:p>
            <a:r>
              <a:rPr lang="en-US"/>
              <a:t>Click to edit Master title style</a:t>
            </a:r>
            <a:endParaRPr/>
          </a:p>
        </p:txBody>
      </p:sp>
      <p:sp>
        <p:nvSpPr>
          <p:cNvPr id="530" name="Google Shape;530;p13"/>
          <p:cNvSpPr txBox="1">
            <a:spLocks noGrp="1"/>
          </p:cNvSpPr>
          <p:nvPr>
            <p:ph type="title" idx="2"/>
          </p:nvPr>
        </p:nvSpPr>
        <p:spPr>
          <a:xfrm>
            <a:off x="967567" y="3429016"/>
            <a:ext cx="2088000" cy="1065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667"/>
            </a:lvl1pPr>
            <a:lvl2pPr lvl="1" algn="ctr" rtl="0">
              <a:spcBef>
                <a:spcPts val="0"/>
              </a:spcBef>
              <a:spcAft>
                <a:spcPts val="0"/>
              </a:spcAft>
              <a:buNone/>
              <a:defRPr>
                <a:latin typeface="Muli"/>
                <a:ea typeface="Muli"/>
                <a:cs typeface="Muli"/>
                <a:sym typeface="Muli"/>
              </a:defRPr>
            </a:lvl2pPr>
            <a:lvl3pPr lvl="2" algn="ctr" rtl="0">
              <a:spcBef>
                <a:spcPts val="0"/>
              </a:spcBef>
              <a:spcAft>
                <a:spcPts val="0"/>
              </a:spcAft>
              <a:buNone/>
              <a:defRPr>
                <a:latin typeface="Muli"/>
                <a:ea typeface="Muli"/>
                <a:cs typeface="Muli"/>
                <a:sym typeface="Muli"/>
              </a:defRPr>
            </a:lvl3pPr>
            <a:lvl4pPr lvl="3" algn="ctr" rtl="0">
              <a:spcBef>
                <a:spcPts val="0"/>
              </a:spcBef>
              <a:spcAft>
                <a:spcPts val="0"/>
              </a:spcAft>
              <a:buNone/>
              <a:defRPr>
                <a:latin typeface="Muli"/>
                <a:ea typeface="Muli"/>
                <a:cs typeface="Muli"/>
                <a:sym typeface="Muli"/>
              </a:defRPr>
            </a:lvl4pPr>
            <a:lvl5pPr lvl="4" algn="ctr" rtl="0">
              <a:spcBef>
                <a:spcPts val="0"/>
              </a:spcBef>
              <a:spcAft>
                <a:spcPts val="0"/>
              </a:spcAft>
              <a:buNone/>
              <a:defRPr>
                <a:latin typeface="Muli"/>
                <a:ea typeface="Muli"/>
                <a:cs typeface="Muli"/>
                <a:sym typeface="Muli"/>
              </a:defRPr>
            </a:lvl5pPr>
            <a:lvl6pPr lvl="5" algn="ctr" rtl="0">
              <a:spcBef>
                <a:spcPts val="0"/>
              </a:spcBef>
              <a:spcAft>
                <a:spcPts val="0"/>
              </a:spcAft>
              <a:buNone/>
              <a:defRPr>
                <a:latin typeface="Muli"/>
                <a:ea typeface="Muli"/>
                <a:cs typeface="Muli"/>
                <a:sym typeface="Muli"/>
              </a:defRPr>
            </a:lvl6pPr>
            <a:lvl7pPr lvl="6" algn="ctr" rtl="0">
              <a:spcBef>
                <a:spcPts val="0"/>
              </a:spcBef>
              <a:spcAft>
                <a:spcPts val="0"/>
              </a:spcAft>
              <a:buNone/>
              <a:defRPr>
                <a:latin typeface="Muli"/>
                <a:ea typeface="Muli"/>
                <a:cs typeface="Muli"/>
                <a:sym typeface="Muli"/>
              </a:defRPr>
            </a:lvl7pPr>
            <a:lvl8pPr lvl="7" algn="ctr" rtl="0">
              <a:spcBef>
                <a:spcPts val="0"/>
              </a:spcBef>
              <a:spcAft>
                <a:spcPts val="0"/>
              </a:spcAft>
              <a:buNone/>
              <a:defRPr>
                <a:latin typeface="Muli"/>
                <a:ea typeface="Muli"/>
                <a:cs typeface="Muli"/>
                <a:sym typeface="Muli"/>
              </a:defRPr>
            </a:lvl8pPr>
            <a:lvl9pPr lvl="8" algn="ctr" rtl="0">
              <a:spcBef>
                <a:spcPts val="0"/>
              </a:spcBef>
              <a:spcAft>
                <a:spcPts val="0"/>
              </a:spcAft>
              <a:buNone/>
              <a:defRPr>
                <a:latin typeface="Muli"/>
                <a:ea typeface="Muli"/>
                <a:cs typeface="Muli"/>
                <a:sym typeface="Muli"/>
              </a:defRPr>
            </a:lvl9pPr>
          </a:lstStyle>
          <a:p>
            <a:r>
              <a:rPr lang="en-US"/>
              <a:t>Click to edit Master title style</a:t>
            </a:r>
            <a:endParaRPr/>
          </a:p>
        </p:txBody>
      </p:sp>
      <p:sp>
        <p:nvSpPr>
          <p:cNvPr id="531" name="Google Shape;531;p13"/>
          <p:cNvSpPr txBox="1">
            <a:spLocks noGrp="1"/>
          </p:cNvSpPr>
          <p:nvPr>
            <p:ph type="subTitle" idx="1"/>
          </p:nvPr>
        </p:nvSpPr>
        <p:spPr>
          <a:xfrm>
            <a:off x="950707" y="4494368"/>
            <a:ext cx="2122000" cy="142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867"/>
            </a:lvl1pPr>
            <a:lvl2pPr lvl="1" algn="ctr" rtl="0">
              <a:lnSpc>
                <a:spcPct val="100000"/>
              </a:lnSpc>
              <a:spcBef>
                <a:spcPts val="2133"/>
              </a:spcBef>
              <a:spcAft>
                <a:spcPts val="0"/>
              </a:spcAft>
              <a:buNone/>
              <a:defRPr sz="1867"/>
            </a:lvl2pPr>
            <a:lvl3pPr lvl="2" algn="ctr" rtl="0">
              <a:lnSpc>
                <a:spcPct val="100000"/>
              </a:lnSpc>
              <a:spcBef>
                <a:spcPts val="2133"/>
              </a:spcBef>
              <a:spcAft>
                <a:spcPts val="0"/>
              </a:spcAft>
              <a:buNone/>
              <a:defRPr sz="1867"/>
            </a:lvl3pPr>
            <a:lvl4pPr lvl="3" algn="ctr" rtl="0">
              <a:lnSpc>
                <a:spcPct val="100000"/>
              </a:lnSpc>
              <a:spcBef>
                <a:spcPts val="2133"/>
              </a:spcBef>
              <a:spcAft>
                <a:spcPts val="0"/>
              </a:spcAft>
              <a:buNone/>
              <a:defRPr sz="1867"/>
            </a:lvl4pPr>
            <a:lvl5pPr lvl="4" algn="ctr" rtl="0">
              <a:lnSpc>
                <a:spcPct val="100000"/>
              </a:lnSpc>
              <a:spcBef>
                <a:spcPts val="2133"/>
              </a:spcBef>
              <a:spcAft>
                <a:spcPts val="0"/>
              </a:spcAft>
              <a:buNone/>
              <a:defRPr sz="1867"/>
            </a:lvl5pPr>
            <a:lvl6pPr lvl="5" algn="ctr" rtl="0">
              <a:lnSpc>
                <a:spcPct val="100000"/>
              </a:lnSpc>
              <a:spcBef>
                <a:spcPts val="2133"/>
              </a:spcBef>
              <a:spcAft>
                <a:spcPts val="0"/>
              </a:spcAft>
              <a:buNone/>
              <a:defRPr sz="1867"/>
            </a:lvl6pPr>
            <a:lvl7pPr lvl="6" algn="ctr" rtl="0">
              <a:lnSpc>
                <a:spcPct val="100000"/>
              </a:lnSpc>
              <a:spcBef>
                <a:spcPts val="2133"/>
              </a:spcBef>
              <a:spcAft>
                <a:spcPts val="0"/>
              </a:spcAft>
              <a:buNone/>
              <a:defRPr sz="1867"/>
            </a:lvl7pPr>
            <a:lvl8pPr lvl="7" algn="ctr" rtl="0">
              <a:lnSpc>
                <a:spcPct val="100000"/>
              </a:lnSpc>
              <a:spcBef>
                <a:spcPts val="2133"/>
              </a:spcBef>
              <a:spcAft>
                <a:spcPts val="0"/>
              </a:spcAft>
              <a:buNone/>
              <a:defRPr sz="1867"/>
            </a:lvl8pPr>
            <a:lvl9pPr lvl="8" algn="ctr" rtl="0">
              <a:lnSpc>
                <a:spcPct val="100000"/>
              </a:lnSpc>
              <a:spcBef>
                <a:spcPts val="2133"/>
              </a:spcBef>
              <a:spcAft>
                <a:spcPts val="2133"/>
              </a:spcAft>
              <a:buNone/>
              <a:defRPr sz="1867"/>
            </a:lvl9pPr>
          </a:lstStyle>
          <a:p>
            <a:r>
              <a:rPr lang="en-US"/>
              <a:t>Click to edit Master subtitle style</a:t>
            </a:r>
            <a:endParaRPr/>
          </a:p>
        </p:txBody>
      </p:sp>
      <p:sp>
        <p:nvSpPr>
          <p:cNvPr id="532" name="Google Shape;532;p13"/>
          <p:cNvSpPr txBox="1">
            <a:spLocks noGrp="1"/>
          </p:cNvSpPr>
          <p:nvPr>
            <p:ph type="title" idx="3"/>
          </p:nvPr>
        </p:nvSpPr>
        <p:spPr>
          <a:xfrm>
            <a:off x="3690433" y="3429016"/>
            <a:ext cx="2088000" cy="1065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667"/>
            </a:lvl1pPr>
            <a:lvl2pPr lvl="1" algn="ctr" rtl="0">
              <a:spcBef>
                <a:spcPts val="0"/>
              </a:spcBef>
              <a:spcAft>
                <a:spcPts val="0"/>
              </a:spcAft>
              <a:buNone/>
              <a:defRPr>
                <a:latin typeface="Muli"/>
                <a:ea typeface="Muli"/>
                <a:cs typeface="Muli"/>
                <a:sym typeface="Muli"/>
              </a:defRPr>
            </a:lvl2pPr>
            <a:lvl3pPr lvl="2" algn="ctr" rtl="0">
              <a:spcBef>
                <a:spcPts val="0"/>
              </a:spcBef>
              <a:spcAft>
                <a:spcPts val="0"/>
              </a:spcAft>
              <a:buNone/>
              <a:defRPr>
                <a:latin typeface="Muli"/>
                <a:ea typeface="Muli"/>
                <a:cs typeface="Muli"/>
                <a:sym typeface="Muli"/>
              </a:defRPr>
            </a:lvl3pPr>
            <a:lvl4pPr lvl="3" algn="ctr" rtl="0">
              <a:spcBef>
                <a:spcPts val="0"/>
              </a:spcBef>
              <a:spcAft>
                <a:spcPts val="0"/>
              </a:spcAft>
              <a:buNone/>
              <a:defRPr>
                <a:latin typeface="Muli"/>
                <a:ea typeface="Muli"/>
                <a:cs typeface="Muli"/>
                <a:sym typeface="Muli"/>
              </a:defRPr>
            </a:lvl4pPr>
            <a:lvl5pPr lvl="4" algn="ctr" rtl="0">
              <a:spcBef>
                <a:spcPts val="0"/>
              </a:spcBef>
              <a:spcAft>
                <a:spcPts val="0"/>
              </a:spcAft>
              <a:buNone/>
              <a:defRPr>
                <a:latin typeface="Muli"/>
                <a:ea typeface="Muli"/>
                <a:cs typeface="Muli"/>
                <a:sym typeface="Muli"/>
              </a:defRPr>
            </a:lvl5pPr>
            <a:lvl6pPr lvl="5" algn="ctr" rtl="0">
              <a:spcBef>
                <a:spcPts val="0"/>
              </a:spcBef>
              <a:spcAft>
                <a:spcPts val="0"/>
              </a:spcAft>
              <a:buNone/>
              <a:defRPr>
                <a:latin typeface="Muli"/>
                <a:ea typeface="Muli"/>
                <a:cs typeface="Muli"/>
                <a:sym typeface="Muli"/>
              </a:defRPr>
            </a:lvl6pPr>
            <a:lvl7pPr lvl="6" algn="ctr" rtl="0">
              <a:spcBef>
                <a:spcPts val="0"/>
              </a:spcBef>
              <a:spcAft>
                <a:spcPts val="0"/>
              </a:spcAft>
              <a:buNone/>
              <a:defRPr>
                <a:latin typeface="Muli"/>
                <a:ea typeface="Muli"/>
                <a:cs typeface="Muli"/>
                <a:sym typeface="Muli"/>
              </a:defRPr>
            </a:lvl7pPr>
            <a:lvl8pPr lvl="7" algn="ctr" rtl="0">
              <a:spcBef>
                <a:spcPts val="0"/>
              </a:spcBef>
              <a:spcAft>
                <a:spcPts val="0"/>
              </a:spcAft>
              <a:buNone/>
              <a:defRPr>
                <a:latin typeface="Muli"/>
                <a:ea typeface="Muli"/>
                <a:cs typeface="Muli"/>
                <a:sym typeface="Muli"/>
              </a:defRPr>
            </a:lvl8pPr>
            <a:lvl9pPr lvl="8" algn="ctr" rtl="0">
              <a:spcBef>
                <a:spcPts val="0"/>
              </a:spcBef>
              <a:spcAft>
                <a:spcPts val="0"/>
              </a:spcAft>
              <a:buNone/>
              <a:defRPr>
                <a:latin typeface="Muli"/>
                <a:ea typeface="Muli"/>
                <a:cs typeface="Muli"/>
                <a:sym typeface="Muli"/>
              </a:defRPr>
            </a:lvl9pPr>
          </a:lstStyle>
          <a:p>
            <a:r>
              <a:rPr lang="en-US"/>
              <a:t>Click to edit Master title style</a:t>
            </a:r>
            <a:endParaRPr/>
          </a:p>
        </p:txBody>
      </p:sp>
      <p:sp>
        <p:nvSpPr>
          <p:cNvPr id="533" name="Google Shape;533;p13"/>
          <p:cNvSpPr txBox="1">
            <a:spLocks noGrp="1"/>
          </p:cNvSpPr>
          <p:nvPr>
            <p:ph type="subTitle" idx="4"/>
          </p:nvPr>
        </p:nvSpPr>
        <p:spPr>
          <a:xfrm>
            <a:off x="3673572" y="4494368"/>
            <a:ext cx="2122000" cy="142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867"/>
            </a:lvl1pPr>
            <a:lvl2pPr lvl="1" algn="ctr" rtl="0">
              <a:lnSpc>
                <a:spcPct val="100000"/>
              </a:lnSpc>
              <a:spcBef>
                <a:spcPts val="2133"/>
              </a:spcBef>
              <a:spcAft>
                <a:spcPts val="0"/>
              </a:spcAft>
              <a:buNone/>
              <a:defRPr sz="1867"/>
            </a:lvl2pPr>
            <a:lvl3pPr lvl="2" algn="ctr" rtl="0">
              <a:lnSpc>
                <a:spcPct val="100000"/>
              </a:lnSpc>
              <a:spcBef>
                <a:spcPts val="2133"/>
              </a:spcBef>
              <a:spcAft>
                <a:spcPts val="0"/>
              </a:spcAft>
              <a:buNone/>
              <a:defRPr sz="1867"/>
            </a:lvl3pPr>
            <a:lvl4pPr lvl="3" algn="ctr" rtl="0">
              <a:lnSpc>
                <a:spcPct val="100000"/>
              </a:lnSpc>
              <a:spcBef>
                <a:spcPts val="2133"/>
              </a:spcBef>
              <a:spcAft>
                <a:spcPts val="0"/>
              </a:spcAft>
              <a:buNone/>
              <a:defRPr sz="1867"/>
            </a:lvl4pPr>
            <a:lvl5pPr lvl="4" algn="ctr" rtl="0">
              <a:lnSpc>
                <a:spcPct val="100000"/>
              </a:lnSpc>
              <a:spcBef>
                <a:spcPts val="2133"/>
              </a:spcBef>
              <a:spcAft>
                <a:spcPts val="0"/>
              </a:spcAft>
              <a:buNone/>
              <a:defRPr sz="1867"/>
            </a:lvl5pPr>
            <a:lvl6pPr lvl="5" algn="ctr" rtl="0">
              <a:lnSpc>
                <a:spcPct val="100000"/>
              </a:lnSpc>
              <a:spcBef>
                <a:spcPts val="2133"/>
              </a:spcBef>
              <a:spcAft>
                <a:spcPts val="0"/>
              </a:spcAft>
              <a:buNone/>
              <a:defRPr sz="1867"/>
            </a:lvl6pPr>
            <a:lvl7pPr lvl="6" algn="ctr" rtl="0">
              <a:lnSpc>
                <a:spcPct val="100000"/>
              </a:lnSpc>
              <a:spcBef>
                <a:spcPts val="2133"/>
              </a:spcBef>
              <a:spcAft>
                <a:spcPts val="0"/>
              </a:spcAft>
              <a:buNone/>
              <a:defRPr sz="1867"/>
            </a:lvl7pPr>
            <a:lvl8pPr lvl="7" algn="ctr" rtl="0">
              <a:lnSpc>
                <a:spcPct val="100000"/>
              </a:lnSpc>
              <a:spcBef>
                <a:spcPts val="2133"/>
              </a:spcBef>
              <a:spcAft>
                <a:spcPts val="0"/>
              </a:spcAft>
              <a:buNone/>
              <a:defRPr sz="1867"/>
            </a:lvl8pPr>
            <a:lvl9pPr lvl="8" algn="ctr" rtl="0">
              <a:lnSpc>
                <a:spcPct val="100000"/>
              </a:lnSpc>
              <a:spcBef>
                <a:spcPts val="2133"/>
              </a:spcBef>
              <a:spcAft>
                <a:spcPts val="2133"/>
              </a:spcAft>
              <a:buNone/>
              <a:defRPr sz="1867"/>
            </a:lvl9pPr>
          </a:lstStyle>
          <a:p>
            <a:r>
              <a:rPr lang="en-US"/>
              <a:t>Click to edit Master subtitle style</a:t>
            </a:r>
            <a:endParaRPr/>
          </a:p>
        </p:txBody>
      </p:sp>
      <p:sp>
        <p:nvSpPr>
          <p:cNvPr id="534" name="Google Shape;534;p13"/>
          <p:cNvSpPr txBox="1">
            <a:spLocks noGrp="1"/>
          </p:cNvSpPr>
          <p:nvPr>
            <p:ph type="title" idx="5"/>
          </p:nvPr>
        </p:nvSpPr>
        <p:spPr>
          <a:xfrm>
            <a:off x="6413300" y="3429000"/>
            <a:ext cx="2088000" cy="1065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667"/>
            </a:lvl1pPr>
            <a:lvl2pPr lvl="1" algn="ctr" rtl="0">
              <a:spcBef>
                <a:spcPts val="0"/>
              </a:spcBef>
              <a:spcAft>
                <a:spcPts val="0"/>
              </a:spcAft>
              <a:buNone/>
              <a:defRPr>
                <a:latin typeface="Muli"/>
                <a:ea typeface="Muli"/>
                <a:cs typeface="Muli"/>
                <a:sym typeface="Muli"/>
              </a:defRPr>
            </a:lvl2pPr>
            <a:lvl3pPr lvl="2" algn="ctr" rtl="0">
              <a:spcBef>
                <a:spcPts val="0"/>
              </a:spcBef>
              <a:spcAft>
                <a:spcPts val="0"/>
              </a:spcAft>
              <a:buNone/>
              <a:defRPr>
                <a:latin typeface="Muli"/>
                <a:ea typeface="Muli"/>
                <a:cs typeface="Muli"/>
                <a:sym typeface="Muli"/>
              </a:defRPr>
            </a:lvl3pPr>
            <a:lvl4pPr lvl="3" algn="ctr" rtl="0">
              <a:spcBef>
                <a:spcPts val="0"/>
              </a:spcBef>
              <a:spcAft>
                <a:spcPts val="0"/>
              </a:spcAft>
              <a:buNone/>
              <a:defRPr>
                <a:latin typeface="Muli"/>
                <a:ea typeface="Muli"/>
                <a:cs typeface="Muli"/>
                <a:sym typeface="Muli"/>
              </a:defRPr>
            </a:lvl4pPr>
            <a:lvl5pPr lvl="4" algn="ctr" rtl="0">
              <a:spcBef>
                <a:spcPts val="0"/>
              </a:spcBef>
              <a:spcAft>
                <a:spcPts val="0"/>
              </a:spcAft>
              <a:buNone/>
              <a:defRPr>
                <a:latin typeface="Muli"/>
                <a:ea typeface="Muli"/>
                <a:cs typeface="Muli"/>
                <a:sym typeface="Muli"/>
              </a:defRPr>
            </a:lvl5pPr>
            <a:lvl6pPr lvl="5" algn="ctr" rtl="0">
              <a:spcBef>
                <a:spcPts val="0"/>
              </a:spcBef>
              <a:spcAft>
                <a:spcPts val="0"/>
              </a:spcAft>
              <a:buNone/>
              <a:defRPr>
                <a:latin typeface="Muli"/>
                <a:ea typeface="Muli"/>
                <a:cs typeface="Muli"/>
                <a:sym typeface="Muli"/>
              </a:defRPr>
            </a:lvl6pPr>
            <a:lvl7pPr lvl="6" algn="ctr" rtl="0">
              <a:spcBef>
                <a:spcPts val="0"/>
              </a:spcBef>
              <a:spcAft>
                <a:spcPts val="0"/>
              </a:spcAft>
              <a:buNone/>
              <a:defRPr>
                <a:latin typeface="Muli"/>
                <a:ea typeface="Muli"/>
                <a:cs typeface="Muli"/>
                <a:sym typeface="Muli"/>
              </a:defRPr>
            </a:lvl7pPr>
            <a:lvl8pPr lvl="7" algn="ctr" rtl="0">
              <a:spcBef>
                <a:spcPts val="0"/>
              </a:spcBef>
              <a:spcAft>
                <a:spcPts val="0"/>
              </a:spcAft>
              <a:buNone/>
              <a:defRPr>
                <a:latin typeface="Muli"/>
                <a:ea typeface="Muli"/>
                <a:cs typeface="Muli"/>
                <a:sym typeface="Muli"/>
              </a:defRPr>
            </a:lvl8pPr>
            <a:lvl9pPr lvl="8" algn="ctr" rtl="0">
              <a:spcBef>
                <a:spcPts val="0"/>
              </a:spcBef>
              <a:spcAft>
                <a:spcPts val="0"/>
              </a:spcAft>
              <a:buNone/>
              <a:defRPr>
                <a:latin typeface="Muli"/>
                <a:ea typeface="Muli"/>
                <a:cs typeface="Muli"/>
                <a:sym typeface="Muli"/>
              </a:defRPr>
            </a:lvl9pPr>
          </a:lstStyle>
          <a:p>
            <a:r>
              <a:rPr lang="en-US"/>
              <a:t>Click to edit Master title style</a:t>
            </a:r>
            <a:endParaRPr/>
          </a:p>
        </p:txBody>
      </p:sp>
      <p:sp>
        <p:nvSpPr>
          <p:cNvPr id="535" name="Google Shape;535;p13"/>
          <p:cNvSpPr txBox="1">
            <a:spLocks noGrp="1"/>
          </p:cNvSpPr>
          <p:nvPr>
            <p:ph type="subTitle" idx="6"/>
          </p:nvPr>
        </p:nvSpPr>
        <p:spPr>
          <a:xfrm>
            <a:off x="6396437" y="4494368"/>
            <a:ext cx="2122000" cy="142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867"/>
            </a:lvl1pPr>
            <a:lvl2pPr lvl="1" algn="ctr" rtl="0">
              <a:lnSpc>
                <a:spcPct val="100000"/>
              </a:lnSpc>
              <a:spcBef>
                <a:spcPts val="2133"/>
              </a:spcBef>
              <a:spcAft>
                <a:spcPts val="0"/>
              </a:spcAft>
              <a:buNone/>
              <a:defRPr sz="1867"/>
            </a:lvl2pPr>
            <a:lvl3pPr lvl="2" algn="ctr" rtl="0">
              <a:lnSpc>
                <a:spcPct val="100000"/>
              </a:lnSpc>
              <a:spcBef>
                <a:spcPts val="2133"/>
              </a:spcBef>
              <a:spcAft>
                <a:spcPts val="0"/>
              </a:spcAft>
              <a:buNone/>
              <a:defRPr sz="1867"/>
            </a:lvl3pPr>
            <a:lvl4pPr lvl="3" algn="ctr" rtl="0">
              <a:lnSpc>
                <a:spcPct val="100000"/>
              </a:lnSpc>
              <a:spcBef>
                <a:spcPts val="2133"/>
              </a:spcBef>
              <a:spcAft>
                <a:spcPts val="0"/>
              </a:spcAft>
              <a:buNone/>
              <a:defRPr sz="1867"/>
            </a:lvl4pPr>
            <a:lvl5pPr lvl="4" algn="ctr" rtl="0">
              <a:lnSpc>
                <a:spcPct val="100000"/>
              </a:lnSpc>
              <a:spcBef>
                <a:spcPts val="2133"/>
              </a:spcBef>
              <a:spcAft>
                <a:spcPts val="0"/>
              </a:spcAft>
              <a:buNone/>
              <a:defRPr sz="1867"/>
            </a:lvl5pPr>
            <a:lvl6pPr lvl="5" algn="ctr" rtl="0">
              <a:lnSpc>
                <a:spcPct val="100000"/>
              </a:lnSpc>
              <a:spcBef>
                <a:spcPts val="2133"/>
              </a:spcBef>
              <a:spcAft>
                <a:spcPts val="0"/>
              </a:spcAft>
              <a:buNone/>
              <a:defRPr sz="1867"/>
            </a:lvl6pPr>
            <a:lvl7pPr lvl="6" algn="ctr" rtl="0">
              <a:lnSpc>
                <a:spcPct val="100000"/>
              </a:lnSpc>
              <a:spcBef>
                <a:spcPts val="2133"/>
              </a:spcBef>
              <a:spcAft>
                <a:spcPts val="0"/>
              </a:spcAft>
              <a:buNone/>
              <a:defRPr sz="1867"/>
            </a:lvl7pPr>
            <a:lvl8pPr lvl="7" algn="ctr" rtl="0">
              <a:lnSpc>
                <a:spcPct val="100000"/>
              </a:lnSpc>
              <a:spcBef>
                <a:spcPts val="2133"/>
              </a:spcBef>
              <a:spcAft>
                <a:spcPts val="0"/>
              </a:spcAft>
              <a:buNone/>
              <a:defRPr sz="1867"/>
            </a:lvl8pPr>
            <a:lvl9pPr lvl="8" algn="ctr" rtl="0">
              <a:lnSpc>
                <a:spcPct val="100000"/>
              </a:lnSpc>
              <a:spcBef>
                <a:spcPts val="2133"/>
              </a:spcBef>
              <a:spcAft>
                <a:spcPts val="2133"/>
              </a:spcAft>
              <a:buNone/>
              <a:defRPr sz="1867"/>
            </a:lvl9pPr>
          </a:lstStyle>
          <a:p>
            <a:r>
              <a:rPr lang="en-US"/>
              <a:t>Click to edit Master subtitle style</a:t>
            </a:r>
            <a:endParaRPr/>
          </a:p>
        </p:txBody>
      </p:sp>
      <p:sp>
        <p:nvSpPr>
          <p:cNvPr id="536" name="Google Shape;536;p13"/>
          <p:cNvSpPr txBox="1">
            <a:spLocks noGrp="1"/>
          </p:cNvSpPr>
          <p:nvPr>
            <p:ph type="title" idx="7"/>
          </p:nvPr>
        </p:nvSpPr>
        <p:spPr>
          <a:xfrm>
            <a:off x="9136167" y="3429015"/>
            <a:ext cx="2088000" cy="1065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667"/>
            </a:lvl1pPr>
            <a:lvl2pPr lvl="1" algn="ctr" rtl="0">
              <a:spcBef>
                <a:spcPts val="0"/>
              </a:spcBef>
              <a:spcAft>
                <a:spcPts val="0"/>
              </a:spcAft>
              <a:buNone/>
              <a:defRPr>
                <a:latin typeface="Muli"/>
                <a:ea typeface="Muli"/>
                <a:cs typeface="Muli"/>
                <a:sym typeface="Muli"/>
              </a:defRPr>
            </a:lvl2pPr>
            <a:lvl3pPr lvl="2" algn="ctr" rtl="0">
              <a:spcBef>
                <a:spcPts val="0"/>
              </a:spcBef>
              <a:spcAft>
                <a:spcPts val="0"/>
              </a:spcAft>
              <a:buNone/>
              <a:defRPr>
                <a:latin typeface="Muli"/>
                <a:ea typeface="Muli"/>
                <a:cs typeface="Muli"/>
                <a:sym typeface="Muli"/>
              </a:defRPr>
            </a:lvl3pPr>
            <a:lvl4pPr lvl="3" algn="ctr" rtl="0">
              <a:spcBef>
                <a:spcPts val="0"/>
              </a:spcBef>
              <a:spcAft>
                <a:spcPts val="0"/>
              </a:spcAft>
              <a:buNone/>
              <a:defRPr>
                <a:latin typeface="Muli"/>
                <a:ea typeface="Muli"/>
                <a:cs typeface="Muli"/>
                <a:sym typeface="Muli"/>
              </a:defRPr>
            </a:lvl4pPr>
            <a:lvl5pPr lvl="4" algn="ctr" rtl="0">
              <a:spcBef>
                <a:spcPts val="0"/>
              </a:spcBef>
              <a:spcAft>
                <a:spcPts val="0"/>
              </a:spcAft>
              <a:buNone/>
              <a:defRPr>
                <a:latin typeface="Muli"/>
                <a:ea typeface="Muli"/>
                <a:cs typeface="Muli"/>
                <a:sym typeface="Muli"/>
              </a:defRPr>
            </a:lvl5pPr>
            <a:lvl6pPr lvl="5" algn="ctr" rtl="0">
              <a:spcBef>
                <a:spcPts val="0"/>
              </a:spcBef>
              <a:spcAft>
                <a:spcPts val="0"/>
              </a:spcAft>
              <a:buNone/>
              <a:defRPr>
                <a:latin typeface="Muli"/>
                <a:ea typeface="Muli"/>
                <a:cs typeface="Muli"/>
                <a:sym typeface="Muli"/>
              </a:defRPr>
            </a:lvl6pPr>
            <a:lvl7pPr lvl="6" algn="ctr" rtl="0">
              <a:spcBef>
                <a:spcPts val="0"/>
              </a:spcBef>
              <a:spcAft>
                <a:spcPts val="0"/>
              </a:spcAft>
              <a:buNone/>
              <a:defRPr>
                <a:latin typeface="Muli"/>
                <a:ea typeface="Muli"/>
                <a:cs typeface="Muli"/>
                <a:sym typeface="Muli"/>
              </a:defRPr>
            </a:lvl7pPr>
            <a:lvl8pPr lvl="7" algn="ctr" rtl="0">
              <a:spcBef>
                <a:spcPts val="0"/>
              </a:spcBef>
              <a:spcAft>
                <a:spcPts val="0"/>
              </a:spcAft>
              <a:buNone/>
              <a:defRPr>
                <a:latin typeface="Muli"/>
                <a:ea typeface="Muli"/>
                <a:cs typeface="Muli"/>
                <a:sym typeface="Muli"/>
              </a:defRPr>
            </a:lvl8pPr>
            <a:lvl9pPr lvl="8" algn="ctr" rtl="0">
              <a:spcBef>
                <a:spcPts val="0"/>
              </a:spcBef>
              <a:spcAft>
                <a:spcPts val="0"/>
              </a:spcAft>
              <a:buNone/>
              <a:defRPr>
                <a:latin typeface="Muli"/>
                <a:ea typeface="Muli"/>
                <a:cs typeface="Muli"/>
                <a:sym typeface="Muli"/>
              </a:defRPr>
            </a:lvl9pPr>
          </a:lstStyle>
          <a:p>
            <a:r>
              <a:rPr lang="en-US"/>
              <a:t>Click to edit Master title style</a:t>
            </a:r>
            <a:endParaRPr/>
          </a:p>
        </p:txBody>
      </p:sp>
      <p:sp>
        <p:nvSpPr>
          <p:cNvPr id="537" name="Google Shape;537;p13"/>
          <p:cNvSpPr txBox="1">
            <a:spLocks noGrp="1"/>
          </p:cNvSpPr>
          <p:nvPr>
            <p:ph type="subTitle" idx="8"/>
          </p:nvPr>
        </p:nvSpPr>
        <p:spPr>
          <a:xfrm>
            <a:off x="9119303" y="4494368"/>
            <a:ext cx="2122000" cy="142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867"/>
            </a:lvl1pPr>
            <a:lvl2pPr lvl="1" algn="ctr" rtl="0">
              <a:lnSpc>
                <a:spcPct val="100000"/>
              </a:lnSpc>
              <a:spcBef>
                <a:spcPts val="0"/>
              </a:spcBef>
              <a:spcAft>
                <a:spcPts val="0"/>
              </a:spcAft>
              <a:buNone/>
              <a:defRPr sz="1867"/>
            </a:lvl2pPr>
            <a:lvl3pPr lvl="2" algn="ctr" rtl="0">
              <a:lnSpc>
                <a:spcPct val="100000"/>
              </a:lnSpc>
              <a:spcBef>
                <a:spcPts val="0"/>
              </a:spcBef>
              <a:spcAft>
                <a:spcPts val="0"/>
              </a:spcAft>
              <a:buNone/>
              <a:defRPr sz="1867"/>
            </a:lvl3pPr>
            <a:lvl4pPr lvl="3" algn="ctr" rtl="0">
              <a:lnSpc>
                <a:spcPct val="100000"/>
              </a:lnSpc>
              <a:spcBef>
                <a:spcPts val="0"/>
              </a:spcBef>
              <a:spcAft>
                <a:spcPts val="0"/>
              </a:spcAft>
              <a:buNone/>
              <a:defRPr sz="1867"/>
            </a:lvl4pPr>
            <a:lvl5pPr lvl="4" algn="ctr" rtl="0">
              <a:lnSpc>
                <a:spcPct val="100000"/>
              </a:lnSpc>
              <a:spcBef>
                <a:spcPts val="0"/>
              </a:spcBef>
              <a:spcAft>
                <a:spcPts val="0"/>
              </a:spcAft>
              <a:buNone/>
              <a:defRPr sz="1867"/>
            </a:lvl5pPr>
            <a:lvl6pPr lvl="5" algn="ctr" rtl="0">
              <a:lnSpc>
                <a:spcPct val="100000"/>
              </a:lnSpc>
              <a:spcBef>
                <a:spcPts val="0"/>
              </a:spcBef>
              <a:spcAft>
                <a:spcPts val="0"/>
              </a:spcAft>
              <a:buNone/>
              <a:defRPr sz="1867"/>
            </a:lvl6pPr>
            <a:lvl7pPr lvl="6" algn="ctr" rtl="0">
              <a:lnSpc>
                <a:spcPct val="100000"/>
              </a:lnSpc>
              <a:spcBef>
                <a:spcPts val="0"/>
              </a:spcBef>
              <a:spcAft>
                <a:spcPts val="0"/>
              </a:spcAft>
              <a:buNone/>
              <a:defRPr sz="1867"/>
            </a:lvl7pPr>
            <a:lvl8pPr lvl="7" algn="ctr" rtl="0">
              <a:lnSpc>
                <a:spcPct val="100000"/>
              </a:lnSpc>
              <a:spcBef>
                <a:spcPts val="0"/>
              </a:spcBef>
              <a:spcAft>
                <a:spcPts val="0"/>
              </a:spcAft>
              <a:buNone/>
              <a:defRPr sz="1867"/>
            </a:lvl8pPr>
            <a:lvl9pPr lvl="8" algn="ctr" rtl="0">
              <a:lnSpc>
                <a:spcPct val="100000"/>
              </a:lnSpc>
              <a:spcBef>
                <a:spcPts val="0"/>
              </a:spcBef>
              <a:spcAft>
                <a:spcPts val="0"/>
              </a:spcAft>
              <a:buNone/>
              <a:defRPr sz="1867"/>
            </a:lvl9pPr>
          </a:lstStyle>
          <a:p>
            <a:r>
              <a:rPr lang="en-US"/>
              <a:t>Click to edit Master subtitle style</a:t>
            </a:r>
            <a:endParaRPr/>
          </a:p>
        </p:txBody>
      </p:sp>
      <p:grpSp>
        <p:nvGrpSpPr>
          <p:cNvPr id="538" name="Google Shape;538;p13"/>
          <p:cNvGrpSpPr/>
          <p:nvPr/>
        </p:nvGrpSpPr>
        <p:grpSpPr>
          <a:xfrm>
            <a:off x="124034" y="3"/>
            <a:ext cx="12001212" cy="6598487"/>
            <a:chOff x="84356" y="323263"/>
            <a:chExt cx="9000909" cy="4948865"/>
          </a:xfrm>
        </p:grpSpPr>
        <p:sp>
          <p:nvSpPr>
            <p:cNvPr id="539" name="Google Shape;539;p13"/>
            <p:cNvSpPr/>
            <p:nvPr/>
          </p:nvSpPr>
          <p:spPr>
            <a:xfrm>
              <a:off x="4462864" y="3771975"/>
              <a:ext cx="152461" cy="171611"/>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 name="Google Shape;540;p13"/>
            <p:cNvSpPr/>
            <p:nvPr/>
          </p:nvSpPr>
          <p:spPr>
            <a:xfrm>
              <a:off x="8495690" y="1499146"/>
              <a:ext cx="197117" cy="221798"/>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 name="Google Shape;541;p13"/>
            <p:cNvSpPr/>
            <p:nvPr/>
          </p:nvSpPr>
          <p:spPr>
            <a:xfrm>
              <a:off x="8888147" y="367400"/>
              <a:ext cx="197117" cy="221798"/>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 name="Google Shape;542;p13"/>
            <p:cNvSpPr/>
            <p:nvPr/>
          </p:nvSpPr>
          <p:spPr>
            <a:xfrm>
              <a:off x="1437431" y="461921"/>
              <a:ext cx="197117" cy="221798"/>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 name="Google Shape;543;p13"/>
            <p:cNvSpPr/>
            <p:nvPr/>
          </p:nvSpPr>
          <p:spPr>
            <a:xfrm>
              <a:off x="84356" y="1539277"/>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4" name="Google Shape;544;p13"/>
            <p:cNvSpPr/>
            <p:nvPr/>
          </p:nvSpPr>
          <p:spPr>
            <a:xfrm>
              <a:off x="2948472" y="487044"/>
              <a:ext cx="152378" cy="171529"/>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 name="Google Shape;545;p13"/>
            <p:cNvSpPr/>
            <p:nvPr/>
          </p:nvSpPr>
          <p:spPr>
            <a:xfrm>
              <a:off x="6607731" y="2422614"/>
              <a:ext cx="103759" cy="116554"/>
            </a:xfrm>
            <a:custGeom>
              <a:avLst/>
              <a:gdLst/>
              <a:ahLst/>
              <a:cxnLst/>
              <a:rect l="l" t="t" r="r" b="b"/>
              <a:pathLst>
                <a:path w="1257" h="1412" extrusionOk="0">
                  <a:moveTo>
                    <a:pt x="628" y="1"/>
                  </a:moveTo>
                  <a:cubicBezTo>
                    <a:pt x="551" y="1"/>
                    <a:pt x="483" y="233"/>
                    <a:pt x="464" y="552"/>
                  </a:cubicBezTo>
                  <a:cubicBezTo>
                    <a:pt x="194" y="571"/>
                    <a:pt x="0" y="629"/>
                    <a:pt x="0" y="706"/>
                  </a:cubicBezTo>
                  <a:cubicBezTo>
                    <a:pt x="0" y="784"/>
                    <a:pt x="194" y="851"/>
                    <a:pt x="464" y="871"/>
                  </a:cubicBezTo>
                  <a:cubicBezTo>
                    <a:pt x="483" y="1180"/>
                    <a:pt x="551" y="1412"/>
                    <a:pt x="628" y="1412"/>
                  </a:cubicBezTo>
                  <a:cubicBezTo>
                    <a:pt x="706" y="1412"/>
                    <a:pt x="773" y="1180"/>
                    <a:pt x="783" y="871"/>
                  </a:cubicBezTo>
                  <a:cubicBezTo>
                    <a:pt x="1054" y="851"/>
                    <a:pt x="1257" y="784"/>
                    <a:pt x="1257" y="706"/>
                  </a:cubicBezTo>
                  <a:cubicBezTo>
                    <a:pt x="1257" y="629"/>
                    <a:pt x="1054" y="571"/>
                    <a:pt x="78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 name="Google Shape;546;p13"/>
            <p:cNvSpPr/>
            <p:nvPr/>
          </p:nvSpPr>
          <p:spPr>
            <a:xfrm>
              <a:off x="546478" y="71926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7" name="Google Shape;547;p13"/>
            <p:cNvSpPr/>
            <p:nvPr/>
          </p:nvSpPr>
          <p:spPr>
            <a:xfrm>
              <a:off x="7786603" y="984304"/>
              <a:ext cx="103759" cy="116554"/>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 name="Google Shape;548;p13"/>
            <p:cNvSpPr/>
            <p:nvPr/>
          </p:nvSpPr>
          <p:spPr>
            <a:xfrm>
              <a:off x="4554030" y="4928676"/>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 name="Google Shape;549;p13"/>
            <p:cNvSpPr/>
            <p:nvPr/>
          </p:nvSpPr>
          <p:spPr>
            <a:xfrm>
              <a:off x="2113654" y="4859099"/>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 name="Google Shape;550;p13"/>
            <p:cNvSpPr/>
            <p:nvPr/>
          </p:nvSpPr>
          <p:spPr>
            <a:xfrm>
              <a:off x="1649140" y="20358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 name="Google Shape;551;p13"/>
            <p:cNvSpPr/>
            <p:nvPr/>
          </p:nvSpPr>
          <p:spPr>
            <a:xfrm>
              <a:off x="7819042" y="461914"/>
              <a:ext cx="38879" cy="32770"/>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 name="Google Shape;552;p13"/>
            <p:cNvSpPr/>
            <p:nvPr/>
          </p:nvSpPr>
          <p:spPr>
            <a:xfrm>
              <a:off x="3968299" y="2747071"/>
              <a:ext cx="38218" cy="32358"/>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 name="Google Shape;553;p13"/>
            <p:cNvSpPr/>
            <p:nvPr/>
          </p:nvSpPr>
          <p:spPr>
            <a:xfrm>
              <a:off x="1563672" y="5226729"/>
              <a:ext cx="53819" cy="45400"/>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54" name="Google Shape;554;p13"/>
            <p:cNvGrpSpPr/>
            <p:nvPr/>
          </p:nvGrpSpPr>
          <p:grpSpPr>
            <a:xfrm>
              <a:off x="392851" y="4204616"/>
              <a:ext cx="143836" cy="601160"/>
              <a:chOff x="2010820" y="3265823"/>
              <a:chExt cx="132299" cy="552943"/>
            </a:xfrm>
          </p:grpSpPr>
          <p:sp>
            <p:nvSpPr>
              <p:cNvPr id="555" name="Google Shape;555;p13"/>
              <p:cNvSpPr/>
              <p:nvPr/>
            </p:nvSpPr>
            <p:spPr>
              <a:xfrm>
                <a:off x="2010820" y="3265823"/>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6" name="Google Shape;556;p13"/>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57" name="Google Shape;557;p13"/>
            <p:cNvGrpSpPr/>
            <p:nvPr/>
          </p:nvGrpSpPr>
          <p:grpSpPr>
            <a:xfrm>
              <a:off x="8350765" y="4293961"/>
              <a:ext cx="676349" cy="741003"/>
              <a:chOff x="2093844" y="3348002"/>
              <a:chExt cx="622101" cy="681570"/>
            </a:xfrm>
          </p:grpSpPr>
          <p:sp>
            <p:nvSpPr>
              <p:cNvPr id="558" name="Google Shape;558;p13"/>
              <p:cNvSpPr/>
              <p:nvPr/>
            </p:nvSpPr>
            <p:spPr>
              <a:xfrm>
                <a:off x="2641615" y="3966706"/>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9" name="Google Shape;559;p13"/>
              <p:cNvSpPr/>
              <p:nvPr/>
            </p:nvSpPr>
            <p:spPr>
              <a:xfrm>
                <a:off x="2452704" y="3348002"/>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0" name="Google Shape;560;p13"/>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1" name="Google Shape;561;p13"/>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62" name="Google Shape;562;p13"/>
            <p:cNvSpPr/>
            <p:nvPr/>
          </p:nvSpPr>
          <p:spPr>
            <a:xfrm>
              <a:off x="8938535" y="20897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3" name="Google Shape;563;p13"/>
            <p:cNvSpPr/>
            <p:nvPr/>
          </p:nvSpPr>
          <p:spPr>
            <a:xfrm>
              <a:off x="8542360" y="34481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4" name="Google Shape;564;p13"/>
            <p:cNvSpPr/>
            <p:nvPr/>
          </p:nvSpPr>
          <p:spPr>
            <a:xfrm>
              <a:off x="269260" y="3533900"/>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5" name="Google Shape;565;p13"/>
            <p:cNvSpPr/>
            <p:nvPr/>
          </p:nvSpPr>
          <p:spPr>
            <a:xfrm>
              <a:off x="2531076" y="23472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6" name="Google Shape;566;p13"/>
            <p:cNvSpPr/>
            <p:nvPr/>
          </p:nvSpPr>
          <p:spPr>
            <a:xfrm>
              <a:off x="3887492" y="1655726"/>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7" name="Google Shape;567;p13"/>
            <p:cNvSpPr/>
            <p:nvPr/>
          </p:nvSpPr>
          <p:spPr>
            <a:xfrm>
              <a:off x="199537" y="2240193"/>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8" name="Google Shape;568;p13"/>
            <p:cNvSpPr/>
            <p:nvPr/>
          </p:nvSpPr>
          <p:spPr>
            <a:xfrm>
              <a:off x="4219626" y="602991"/>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9" name="Google Shape;569;p13"/>
            <p:cNvSpPr/>
            <p:nvPr/>
          </p:nvSpPr>
          <p:spPr>
            <a:xfrm>
              <a:off x="7201092" y="32326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0" name="Google Shape;570;p13"/>
            <p:cNvSpPr/>
            <p:nvPr/>
          </p:nvSpPr>
          <p:spPr>
            <a:xfrm>
              <a:off x="4706504" y="1026286"/>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1" name="Google Shape;571;p13"/>
            <p:cNvSpPr/>
            <p:nvPr/>
          </p:nvSpPr>
          <p:spPr>
            <a:xfrm>
              <a:off x="6933937" y="156271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2" name="Google Shape;572;p13"/>
            <p:cNvSpPr/>
            <p:nvPr/>
          </p:nvSpPr>
          <p:spPr>
            <a:xfrm>
              <a:off x="6098365" y="450238"/>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3" name="Google Shape;573;p13"/>
            <p:cNvSpPr/>
            <p:nvPr/>
          </p:nvSpPr>
          <p:spPr>
            <a:xfrm>
              <a:off x="2972793" y="503495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4" name="Google Shape;574;p13"/>
            <p:cNvSpPr/>
            <p:nvPr/>
          </p:nvSpPr>
          <p:spPr>
            <a:xfrm>
              <a:off x="4651677" y="2005209"/>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5" name="Google Shape;575;p13"/>
            <p:cNvSpPr/>
            <p:nvPr/>
          </p:nvSpPr>
          <p:spPr>
            <a:xfrm flipH="1">
              <a:off x="6471716" y="48918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76" name="Google Shape;576;p13"/>
          <p:cNvGrpSpPr/>
          <p:nvPr/>
        </p:nvGrpSpPr>
        <p:grpSpPr>
          <a:xfrm>
            <a:off x="221725" y="-499406"/>
            <a:ext cx="12409139" cy="6526169"/>
            <a:chOff x="166294" y="-388306"/>
            <a:chExt cx="9306854" cy="4894627"/>
          </a:xfrm>
        </p:grpSpPr>
        <p:sp>
          <p:nvSpPr>
            <p:cNvPr id="577" name="Google Shape;577;p13"/>
            <p:cNvSpPr/>
            <p:nvPr/>
          </p:nvSpPr>
          <p:spPr>
            <a:xfrm>
              <a:off x="8564002" y="2012166"/>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78" name="Google Shape;578;p13"/>
            <p:cNvGrpSpPr/>
            <p:nvPr/>
          </p:nvGrpSpPr>
          <p:grpSpPr>
            <a:xfrm rot="1882907">
              <a:off x="252155" y="2075033"/>
              <a:ext cx="537260" cy="480691"/>
              <a:chOff x="-6581419" y="5810799"/>
              <a:chExt cx="705425" cy="631150"/>
            </a:xfrm>
          </p:grpSpPr>
          <p:sp>
            <p:nvSpPr>
              <p:cNvPr id="579" name="Google Shape;579;p13"/>
              <p:cNvSpPr/>
              <p:nvPr/>
            </p:nvSpPr>
            <p:spPr>
              <a:xfrm>
                <a:off x="-6501419" y="6086174"/>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 name="Google Shape;580;p13"/>
              <p:cNvSpPr/>
              <p:nvPr/>
            </p:nvSpPr>
            <p:spPr>
              <a:xfrm>
                <a:off x="-6581419" y="5960724"/>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1" name="Google Shape;581;p13"/>
              <p:cNvSpPr/>
              <p:nvPr/>
            </p:nvSpPr>
            <p:spPr>
              <a:xfrm>
                <a:off x="-6365044" y="5810799"/>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2" name="Google Shape;582;p13"/>
              <p:cNvSpPr/>
              <p:nvPr/>
            </p:nvSpPr>
            <p:spPr>
              <a:xfrm>
                <a:off x="-6159544" y="5840699"/>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 name="Google Shape;583;p13"/>
              <p:cNvSpPr/>
              <p:nvPr/>
            </p:nvSpPr>
            <p:spPr>
              <a:xfrm>
                <a:off x="-6043169" y="6029299"/>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84" name="Google Shape;584;p13"/>
            <p:cNvGrpSpPr/>
            <p:nvPr/>
          </p:nvGrpSpPr>
          <p:grpSpPr>
            <a:xfrm rot="1882907">
              <a:off x="4382752" y="-297349"/>
              <a:ext cx="497534" cy="527555"/>
              <a:chOff x="-3480818" y="3205856"/>
              <a:chExt cx="653266" cy="692683"/>
            </a:xfrm>
          </p:grpSpPr>
          <p:sp>
            <p:nvSpPr>
              <p:cNvPr id="585" name="Google Shape;585;p13"/>
              <p:cNvSpPr/>
              <p:nvPr/>
            </p:nvSpPr>
            <p:spPr>
              <a:xfrm rot="-5176049">
                <a:off x="-3269456" y="3401782"/>
                <a:ext cx="496461" cy="355783"/>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6" name="Google Shape;586;p13"/>
              <p:cNvSpPr/>
              <p:nvPr/>
            </p:nvSpPr>
            <p:spPr>
              <a:xfrm rot="-5176049">
                <a:off x="-3348825" y="3713586"/>
                <a:ext cx="189129" cy="170104"/>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 name="Google Shape;587;p13"/>
              <p:cNvSpPr/>
              <p:nvPr/>
            </p:nvSpPr>
            <p:spPr>
              <a:xfrm rot="-5176049">
                <a:off x="-3459043" y="3481206"/>
                <a:ext cx="170979" cy="203829"/>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 name="Google Shape;588;p13"/>
              <p:cNvSpPr/>
              <p:nvPr/>
            </p:nvSpPr>
            <p:spPr>
              <a:xfrm rot="-5176049">
                <a:off x="-3445800" y="3303425"/>
                <a:ext cx="163678" cy="195629"/>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 name="Google Shape;589;p13"/>
              <p:cNvSpPr/>
              <p:nvPr/>
            </p:nvSpPr>
            <p:spPr>
              <a:xfrm rot="-5176049">
                <a:off x="-3270038" y="3215035"/>
                <a:ext cx="167179" cy="158803"/>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90" name="Google Shape;590;p13"/>
            <p:cNvGrpSpPr/>
            <p:nvPr/>
          </p:nvGrpSpPr>
          <p:grpSpPr>
            <a:xfrm rot="-1882907" flipH="1">
              <a:off x="8298417" y="401483"/>
              <a:ext cx="537260" cy="480691"/>
              <a:chOff x="-8133973" y="5981794"/>
              <a:chExt cx="705425" cy="631150"/>
            </a:xfrm>
          </p:grpSpPr>
          <p:sp>
            <p:nvSpPr>
              <p:cNvPr id="591" name="Google Shape;591;p13"/>
              <p:cNvSpPr/>
              <p:nvPr/>
            </p:nvSpPr>
            <p:spPr>
              <a:xfrm>
                <a:off x="-8053973" y="6257169"/>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2" name="Google Shape;592;p13"/>
              <p:cNvSpPr/>
              <p:nvPr/>
            </p:nvSpPr>
            <p:spPr>
              <a:xfrm>
                <a:off x="-8133973" y="6131719"/>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 name="Google Shape;593;p13"/>
              <p:cNvSpPr/>
              <p:nvPr/>
            </p:nvSpPr>
            <p:spPr>
              <a:xfrm>
                <a:off x="-7917598" y="5981794"/>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4" name="Google Shape;594;p13"/>
              <p:cNvSpPr/>
              <p:nvPr/>
            </p:nvSpPr>
            <p:spPr>
              <a:xfrm>
                <a:off x="-7712098" y="6011694"/>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5" name="Google Shape;595;p13"/>
              <p:cNvSpPr/>
              <p:nvPr/>
            </p:nvSpPr>
            <p:spPr>
              <a:xfrm>
                <a:off x="-7595723" y="6200294"/>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96" name="Google Shape;596;p13"/>
            <p:cNvSpPr/>
            <p:nvPr/>
          </p:nvSpPr>
          <p:spPr>
            <a:xfrm rot="1076189">
              <a:off x="4420861" y="4058699"/>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7" name="Google Shape;597;p13"/>
            <p:cNvSpPr/>
            <p:nvPr/>
          </p:nvSpPr>
          <p:spPr>
            <a:xfrm rot="-1550640">
              <a:off x="786588" y="61003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311356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Quote">
  <p:cSld name="Quote">
    <p:bg>
      <p:bgPr>
        <a:solidFill>
          <a:schemeClr val="lt2"/>
        </a:solidFill>
        <a:effectLst/>
      </p:bgPr>
    </p:bg>
    <p:spTree>
      <p:nvGrpSpPr>
        <p:cNvPr id="1" name="Shape 657"/>
        <p:cNvGrpSpPr/>
        <p:nvPr/>
      </p:nvGrpSpPr>
      <p:grpSpPr>
        <a:xfrm>
          <a:off x="0" y="0"/>
          <a:ext cx="0" cy="0"/>
          <a:chOff x="0" y="0"/>
          <a:chExt cx="0" cy="0"/>
        </a:xfrm>
      </p:grpSpPr>
      <p:sp>
        <p:nvSpPr>
          <p:cNvPr id="658" name="Google Shape;658;p15"/>
          <p:cNvSpPr txBox="1">
            <a:spLocks noGrp="1"/>
          </p:cNvSpPr>
          <p:nvPr>
            <p:ph type="title"/>
          </p:nvPr>
        </p:nvSpPr>
        <p:spPr>
          <a:xfrm>
            <a:off x="955481" y="1194133"/>
            <a:ext cx="6942000" cy="2382000"/>
          </a:xfrm>
          <a:prstGeom prst="rect">
            <a:avLst/>
          </a:prstGeom>
        </p:spPr>
        <p:txBody>
          <a:bodyPr spcFirstLastPara="1" wrap="square" lIns="91425" tIns="91425" rIns="91425" bIns="91425" anchor="ctr" anchorCtr="0">
            <a:noAutofit/>
          </a:bodyPr>
          <a:lstStyle>
            <a:lvl1pPr lvl="0">
              <a:spcBef>
                <a:spcPts val="0"/>
              </a:spcBef>
              <a:spcAft>
                <a:spcPts val="0"/>
              </a:spcAft>
              <a:buNone/>
              <a:defRPr sz="3733">
                <a:latin typeface="Muli"/>
                <a:ea typeface="Muli"/>
                <a:cs typeface="Muli"/>
                <a:sym typeface="Muli"/>
              </a:defRPr>
            </a:lvl1pPr>
            <a:lvl2pPr lvl="1">
              <a:spcBef>
                <a:spcPts val="0"/>
              </a:spcBef>
              <a:spcAft>
                <a:spcPts val="0"/>
              </a:spcAft>
              <a:buNone/>
              <a:defRPr sz="3733">
                <a:latin typeface="Muli"/>
                <a:ea typeface="Muli"/>
                <a:cs typeface="Muli"/>
                <a:sym typeface="Muli"/>
              </a:defRPr>
            </a:lvl2pPr>
            <a:lvl3pPr lvl="2">
              <a:spcBef>
                <a:spcPts val="0"/>
              </a:spcBef>
              <a:spcAft>
                <a:spcPts val="0"/>
              </a:spcAft>
              <a:buNone/>
              <a:defRPr sz="3733">
                <a:latin typeface="Muli"/>
                <a:ea typeface="Muli"/>
                <a:cs typeface="Muli"/>
                <a:sym typeface="Muli"/>
              </a:defRPr>
            </a:lvl3pPr>
            <a:lvl4pPr lvl="3">
              <a:spcBef>
                <a:spcPts val="0"/>
              </a:spcBef>
              <a:spcAft>
                <a:spcPts val="0"/>
              </a:spcAft>
              <a:buNone/>
              <a:defRPr sz="3733">
                <a:latin typeface="Muli"/>
                <a:ea typeface="Muli"/>
                <a:cs typeface="Muli"/>
                <a:sym typeface="Muli"/>
              </a:defRPr>
            </a:lvl4pPr>
            <a:lvl5pPr lvl="4">
              <a:spcBef>
                <a:spcPts val="0"/>
              </a:spcBef>
              <a:spcAft>
                <a:spcPts val="0"/>
              </a:spcAft>
              <a:buNone/>
              <a:defRPr sz="3733">
                <a:latin typeface="Muli"/>
                <a:ea typeface="Muli"/>
                <a:cs typeface="Muli"/>
                <a:sym typeface="Muli"/>
              </a:defRPr>
            </a:lvl5pPr>
            <a:lvl6pPr lvl="5">
              <a:spcBef>
                <a:spcPts val="0"/>
              </a:spcBef>
              <a:spcAft>
                <a:spcPts val="0"/>
              </a:spcAft>
              <a:buNone/>
              <a:defRPr sz="3733">
                <a:latin typeface="Muli"/>
                <a:ea typeface="Muli"/>
                <a:cs typeface="Muli"/>
                <a:sym typeface="Muli"/>
              </a:defRPr>
            </a:lvl6pPr>
            <a:lvl7pPr lvl="6">
              <a:spcBef>
                <a:spcPts val="0"/>
              </a:spcBef>
              <a:spcAft>
                <a:spcPts val="0"/>
              </a:spcAft>
              <a:buNone/>
              <a:defRPr sz="3733">
                <a:latin typeface="Muli"/>
                <a:ea typeface="Muli"/>
                <a:cs typeface="Muli"/>
                <a:sym typeface="Muli"/>
              </a:defRPr>
            </a:lvl7pPr>
            <a:lvl8pPr lvl="7">
              <a:spcBef>
                <a:spcPts val="0"/>
              </a:spcBef>
              <a:spcAft>
                <a:spcPts val="0"/>
              </a:spcAft>
              <a:buNone/>
              <a:defRPr sz="3733">
                <a:latin typeface="Muli"/>
                <a:ea typeface="Muli"/>
                <a:cs typeface="Muli"/>
                <a:sym typeface="Muli"/>
              </a:defRPr>
            </a:lvl8pPr>
            <a:lvl9pPr lvl="8">
              <a:spcBef>
                <a:spcPts val="0"/>
              </a:spcBef>
              <a:spcAft>
                <a:spcPts val="0"/>
              </a:spcAft>
              <a:buNone/>
              <a:defRPr sz="3733">
                <a:latin typeface="Muli"/>
                <a:ea typeface="Muli"/>
                <a:cs typeface="Muli"/>
                <a:sym typeface="Muli"/>
              </a:defRPr>
            </a:lvl9pPr>
          </a:lstStyle>
          <a:p>
            <a:r>
              <a:rPr lang="en-US"/>
              <a:t>Click to edit Master title style</a:t>
            </a:r>
            <a:endParaRPr/>
          </a:p>
        </p:txBody>
      </p:sp>
      <p:sp>
        <p:nvSpPr>
          <p:cNvPr id="659" name="Google Shape;659;p15"/>
          <p:cNvSpPr txBox="1">
            <a:spLocks noGrp="1"/>
          </p:cNvSpPr>
          <p:nvPr>
            <p:ph type="subTitle" idx="1"/>
          </p:nvPr>
        </p:nvSpPr>
        <p:spPr>
          <a:xfrm>
            <a:off x="955481" y="3743967"/>
            <a:ext cx="4232800" cy="649200"/>
          </a:xfrm>
          <a:prstGeom prst="rect">
            <a:avLst/>
          </a:prstGeom>
        </p:spPr>
        <p:txBody>
          <a:bodyPr spcFirstLastPara="1" wrap="square" lIns="91425" tIns="91425" rIns="91425" bIns="91425" anchor="t" anchorCtr="0">
            <a:noAutofit/>
          </a:bodyPr>
          <a:lstStyle>
            <a:lvl1pPr lvl="0">
              <a:spcBef>
                <a:spcPts val="0"/>
              </a:spcBef>
              <a:spcAft>
                <a:spcPts val="0"/>
              </a:spcAft>
              <a:buNone/>
              <a:defRPr sz="2267">
                <a:solidFill>
                  <a:schemeClr val="dk1"/>
                </a:solidFill>
                <a:latin typeface="Boogaloo"/>
                <a:ea typeface="Boogaloo"/>
                <a:cs typeface="Boogaloo"/>
                <a:sym typeface="Boogaloo"/>
              </a:defRPr>
            </a:lvl1pPr>
            <a:lvl2pPr lvl="1">
              <a:spcBef>
                <a:spcPts val="2133"/>
              </a:spcBef>
              <a:spcAft>
                <a:spcPts val="0"/>
              </a:spcAft>
              <a:buNone/>
              <a:defRPr sz="2267">
                <a:solidFill>
                  <a:srgbClr val="000600"/>
                </a:solidFill>
              </a:defRPr>
            </a:lvl2pPr>
            <a:lvl3pPr lvl="2">
              <a:spcBef>
                <a:spcPts val="2133"/>
              </a:spcBef>
              <a:spcAft>
                <a:spcPts val="0"/>
              </a:spcAft>
              <a:buNone/>
              <a:defRPr sz="2267">
                <a:solidFill>
                  <a:srgbClr val="000600"/>
                </a:solidFill>
              </a:defRPr>
            </a:lvl3pPr>
            <a:lvl4pPr lvl="3">
              <a:spcBef>
                <a:spcPts val="2133"/>
              </a:spcBef>
              <a:spcAft>
                <a:spcPts val="0"/>
              </a:spcAft>
              <a:buNone/>
              <a:defRPr sz="2267">
                <a:solidFill>
                  <a:srgbClr val="000600"/>
                </a:solidFill>
              </a:defRPr>
            </a:lvl4pPr>
            <a:lvl5pPr lvl="4">
              <a:spcBef>
                <a:spcPts val="2133"/>
              </a:spcBef>
              <a:spcAft>
                <a:spcPts val="0"/>
              </a:spcAft>
              <a:buNone/>
              <a:defRPr sz="2267">
                <a:solidFill>
                  <a:srgbClr val="000600"/>
                </a:solidFill>
              </a:defRPr>
            </a:lvl5pPr>
            <a:lvl6pPr lvl="5">
              <a:spcBef>
                <a:spcPts val="2133"/>
              </a:spcBef>
              <a:spcAft>
                <a:spcPts val="0"/>
              </a:spcAft>
              <a:buNone/>
              <a:defRPr sz="2267">
                <a:solidFill>
                  <a:srgbClr val="000600"/>
                </a:solidFill>
              </a:defRPr>
            </a:lvl6pPr>
            <a:lvl7pPr lvl="6">
              <a:spcBef>
                <a:spcPts val="2133"/>
              </a:spcBef>
              <a:spcAft>
                <a:spcPts val="0"/>
              </a:spcAft>
              <a:buNone/>
              <a:defRPr sz="2267">
                <a:solidFill>
                  <a:srgbClr val="000600"/>
                </a:solidFill>
              </a:defRPr>
            </a:lvl7pPr>
            <a:lvl8pPr lvl="7">
              <a:spcBef>
                <a:spcPts val="2133"/>
              </a:spcBef>
              <a:spcAft>
                <a:spcPts val="0"/>
              </a:spcAft>
              <a:buNone/>
              <a:defRPr sz="2267">
                <a:solidFill>
                  <a:srgbClr val="000600"/>
                </a:solidFill>
              </a:defRPr>
            </a:lvl8pPr>
            <a:lvl9pPr lvl="8">
              <a:spcBef>
                <a:spcPts val="2133"/>
              </a:spcBef>
              <a:spcAft>
                <a:spcPts val="2133"/>
              </a:spcAft>
              <a:buNone/>
              <a:defRPr sz="2267">
                <a:solidFill>
                  <a:srgbClr val="000600"/>
                </a:solidFill>
              </a:defRPr>
            </a:lvl9pPr>
          </a:lstStyle>
          <a:p>
            <a:r>
              <a:rPr lang="en-US"/>
              <a:t>Click to edit Master subtitle style</a:t>
            </a:r>
            <a:endParaRPr/>
          </a:p>
        </p:txBody>
      </p:sp>
      <p:grpSp>
        <p:nvGrpSpPr>
          <p:cNvPr id="660" name="Google Shape;660;p15"/>
          <p:cNvGrpSpPr/>
          <p:nvPr/>
        </p:nvGrpSpPr>
        <p:grpSpPr>
          <a:xfrm>
            <a:off x="48256" y="18322"/>
            <a:ext cx="12922035" cy="6573996"/>
            <a:chOff x="36192" y="-9"/>
            <a:chExt cx="9691526" cy="4930497"/>
          </a:xfrm>
        </p:grpSpPr>
        <p:sp>
          <p:nvSpPr>
            <p:cNvPr id="661" name="Google Shape;661;p15"/>
            <p:cNvSpPr/>
            <p:nvPr/>
          </p:nvSpPr>
          <p:spPr>
            <a:xfrm>
              <a:off x="8138127" y="-9"/>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2" name="Google Shape;662;p15"/>
            <p:cNvSpPr/>
            <p:nvPr/>
          </p:nvSpPr>
          <p:spPr>
            <a:xfrm rot="422608">
              <a:off x="8616305" y="3820361"/>
              <a:ext cx="1071098" cy="723469"/>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3" name="Google Shape;663;p15"/>
            <p:cNvSpPr/>
            <p:nvPr/>
          </p:nvSpPr>
          <p:spPr>
            <a:xfrm rot="-1550640">
              <a:off x="4342375" y="148560"/>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664" name="Google Shape;664;p15"/>
            <p:cNvGrpSpPr/>
            <p:nvPr/>
          </p:nvGrpSpPr>
          <p:grpSpPr>
            <a:xfrm rot="1882907">
              <a:off x="1147780" y="2669608"/>
              <a:ext cx="537260" cy="480691"/>
              <a:chOff x="-5170951" y="5864911"/>
              <a:chExt cx="705425" cy="631150"/>
            </a:xfrm>
          </p:grpSpPr>
          <p:sp>
            <p:nvSpPr>
              <p:cNvPr id="665" name="Google Shape;665;p15"/>
              <p:cNvSpPr/>
              <p:nvPr/>
            </p:nvSpPr>
            <p:spPr>
              <a:xfrm>
                <a:off x="-5090951" y="6140286"/>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6" name="Google Shape;666;p15"/>
              <p:cNvSpPr/>
              <p:nvPr/>
            </p:nvSpPr>
            <p:spPr>
              <a:xfrm>
                <a:off x="-5170951" y="6014836"/>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7" name="Google Shape;667;p15"/>
              <p:cNvSpPr/>
              <p:nvPr/>
            </p:nvSpPr>
            <p:spPr>
              <a:xfrm>
                <a:off x="-4954576" y="5864911"/>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8" name="Google Shape;668;p15"/>
              <p:cNvSpPr/>
              <p:nvPr/>
            </p:nvSpPr>
            <p:spPr>
              <a:xfrm>
                <a:off x="-4749076" y="5894811"/>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9" name="Google Shape;669;p15"/>
              <p:cNvSpPr/>
              <p:nvPr/>
            </p:nvSpPr>
            <p:spPr>
              <a:xfrm>
                <a:off x="-4632701" y="6083411"/>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70" name="Google Shape;670;p15"/>
            <p:cNvGrpSpPr/>
            <p:nvPr/>
          </p:nvGrpSpPr>
          <p:grpSpPr>
            <a:xfrm rot="1882907">
              <a:off x="2214569" y="4299367"/>
              <a:ext cx="497534" cy="541159"/>
              <a:chOff x="-2763636" y="9839624"/>
              <a:chExt cx="653266" cy="710545"/>
            </a:xfrm>
          </p:grpSpPr>
          <p:sp>
            <p:nvSpPr>
              <p:cNvPr id="671" name="Google Shape;671;p15"/>
              <p:cNvSpPr/>
              <p:nvPr/>
            </p:nvSpPr>
            <p:spPr>
              <a:xfrm rot="-5176049">
                <a:off x="-2552274" y="10053413"/>
                <a:ext cx="496461" cy="355783"/>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2" name="Google Shape;672;p15"/>
              <p:cNvSpPr/>
              <p:nvPr/>
            </p:nvSpPr>
            <p:spPr>
              <a:xfrm rot="-5176049">
                <a:off x="-2631643" y="10365217"/>
                <a:ext cx="189129" cy="170104"/>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3" name="Google Shape;673;p15"/>
              <p:cNvSpPr/>
              <p:nvPr/>
            </p:nvSpPr>
            <p:spPr>
              <a:xfrm rot="-5176049">
                <a:off x="-2741861" y="10132837"/>
                <a:ext cx="170979" cy="203829"/>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4" name="Google Shape;674;p15"/>
              <p:cNvSpPr/>
              <p:nvPr/>
            </p:nvSpPr>
            <p:spPr>
              <a:xfrm rot="-5176049">
                <a:off x="-2699333" y="9937194"/>
                <a:ext cx="163678" cy="195629"/>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5" name="Google Shape;675;p15"/>
              <p:cNvSpPr/>
              <p:nvPr/>
            </p:nvSpPr>
            <p:spPr>
              <a:xfrm rot="-5176049">
                <a:off x="-2523571" y="9848804"/>
                <a:ext cx="167179" cy="158803"/>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76" name="Google Shape;676;p15"/>
            <p:cNvGrpSpPr/>
            <p:nvPr/>
          </p:nvGrpSpPr>
          <p:grpSpPr>
            <a:xfrm rot="-1882907" flipH="1">
              <a:off x="7504930" y="1521158"/>
              <a:ext cx="537260" cy="480691"/>
              <a:chOff x="-6478968" y="6694343"/>
              <a:chExt cx="705425" cy="631150"/>
            </a:xfrm>
          </p:grpSpPr>
          <p:sp>
            <p:nvSpPr>
              <p:cNvPr id="677" name="Google Shape;677;p15"/>
              <p:cNvSpPr/>
              <p:nvPr/>
            </p:nvSpPr>
            <p:spPr>
              <a:xfrm>
                <a:off x="-6398968" y="6969718"/>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8" name="Google Shape;678;p15"/>
              <p:cNvSpPr/>
              <p:nvPr/>
            </p:nvSpPr>
            <p:spPr>
              <a:xfrm>
                <a:off x="-6478968" y="6844268"/>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9" name="Google Shape;679;p15"/>
              <p:cNvSpPr/>
              <p:nvPr/>
            </p:nvSpPr>
            <p:spPr>
              <a:xfrm>
                <a:off x="-6262593" y="6694343"/>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0" name="Google Shape;680;p15"/>
              <p:cNvSpPr/>
              <p:nvPr/>
            </p:nvSpPr>
            <p:spPr>
              <a:xfrm>
                <a:off x="-6057093" y="6724243"/>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1" name="Google Shape;681;p15"/>
              <p:cNvSpPr/>
              <p:nvPr/>
            </p:nvSpPr>
            <p:spPr>
              <a:xfrm>
                <a:off x="-5940718" y="6912843"/>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682" name="Google Shape;682;p15"/>
            <p:cNvSpPr/>
            <p:nvPr/>
          </p:nvSpPr>
          <p:spPr>
            <a:xfrm rot="1076189">
              <a:off x="4460761" y="337032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3" name="Google Shape;683;p15"/>
            <p:cNvSpPr/>
            <p:nvPr/>
          </p:nvSpPr>
          <p:spPr>
            <a:xfrm rot="-1550640">
              <a:off x="97425" y="166359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84" name="Google Shape;684;p15"/>
          <p:cNvGrpSpPr/>
          <p:nvPr/>
        </p:nvGrpSpPr>
        <p:grpSpPr>
          <a:xfrm>
            <a:off x="106000" y="48531"/>
            <a:ext cx="11943917" cy="6685053"/>
            <a:chOff x="84356" y="297671"/>
            <a:chExt cx="8957938" cy="5013790"/>
          </a:xfrm>
        </p:grpSpPr>
        <p:sp>
          <p:nvSpPr>
            <p:cNvPr id="685" name="Google Shape;685;p15"/>
            <p:cNvSpPr/>
            <p:nvPr/>
          </p:nvSpPr>
          <p:spPr>
            <a:xfrm>
              <a:off x="8722681" y="4915857"/>
              <a:ext cx="152461" cy="171611"/>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6" name="Google Shape;686;p15"/>
            <p:cNvSpPr/>
            <p:nvPr/>
          </p:nvSpPr>
          <p:spPr>
            <a:xfrm>
              <a:off x="4462864" y="4914975"/>
              <a:ext cx="152461" cy="171611"/>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7" name="Google Shape;687;p15"/>
            <p:cNvSpPr/>
            <p:nvPr/>
          </p:nvSpPr>
          <p:spPr>
            <a:xfrm>
              <a:off x="8495690" y="1499146"/>
              <a:ext cx="197117" cy="221798"/>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8" name="Google Shape;688;p15"/>
            <p:cNvSpPr/>
            <p:nvPr/>
          </p:nvSpPr>
          <p:spPr>
            <a:xfrm>
              <a:off x="8235385" y="431463"/>
              <a:ext cx="197117" cy="221798"/>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9" name="Google Shape;689;p15"/>
            <p:cNvSpPr/>
            <p:nvPr/>
          </p:nvSpPr>
          <p:spPr>
            <a:xfrm>
              <a:off x="1268406" y="297671"/>
              <a:ext cx="197117" cy="221798"/>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0" name="Google Shape;690;p15"/>
            <p:cNvSpPr/>
            <p:nvPr/>
          </p:nvSpPr>
          <p:spPr>
            <a:xfrm>
              <a:off x="84356" y="1158277"/>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1" name="Google Shape;691;p15"/>
            <p:cNvSpPr/>
            <p:nvPr/>
          </p:nvSpPr>
          <p:spPr>
            <a:xfrm>
              <a:off x="2948472" y="487044"/>
              <a:ext cx="152378" cy="171529"/>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2" name="Google Shape;692;p15"/>
            <p:cNvSpPr/>
            <p:nvPr/>
          </p:nvSpPr>
          <p:spPr>
            <a:xfrm>
              <a:off x="1219602" y="403784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3" name="Google Shape;693;p15"/>
            <p:cNvSpPr/>
            <p:nvPr/>
          </p:nvSpPr>
          <p:spPr>
            <a:xfrm>
              <a:off x="1681403" y="95311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4" name="Google Shape;694;p15"/>
            <p:cNvSpPr/>
            <p:nvPr/>
          </p:nvSpPr>
          <p:spPr>
            <a:xfrm flipH="1">
              <a:off x="7890370" y="984311"/>
              <a:ext cx="103850" cy="116550"/>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5" name="Google Shape;695;p15"/>
            <p:cNvSpPr/>
            <p:nvPr/>
          </p:nvSpPr>
          <p:spPr>
            <a:xfrm>
              <a:off x="8403260" y="285988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6" name="Google Shape;696;p15"/>
            <p:cNvSpPr/>
            <p:nvPr/>
          </p:nvSpPr>
          <p:spPr>
            <a:xfrm>
              <a:off x="1232476" y="1884329"/>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7" name="Google Shape;697;p15"/>
            <p:cNvSpPr/>
            <p:nvPr/>
          </p:nvSpPr>
          <p:spPr>
            <a:xfrm>
              <a:off x="2075530" y="3702351"/>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8" name="Google Shape;698;p15"/>
            <p:cNvSpPr/>
            <p:nvPr/>
          </p:nvSpPr>
          <p:spPr>
            <a:xfrm>
              <a:off x="2113654" y="4859099"/>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9" name="Google Shape;699;p15"/>
            <p:cNvSpPr/>
            <p:nvPr/>
          </p:nvSpPr>
          <p:spPr>
            <a:xfrm>
              <a:off x="7461983" y="4557068"/>
              <a:ext cx="80234" cy="68843"/>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0" name="Google Shape;700;p15"/>
            <p:cNvSpPr/>
            <p:nvPr/>
          </p:nvSpPr>
          <p:spPr>
            <a:xfrm>
              <a:off x="7702736" y="5215015"/>
              <a:ext cx="80234" cy="68843"/>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1" name="Google Shape;701;p15"/>
            <p:cNvSpPr/>
            <p:nvPr/>
          </p:nvSpPr>
          <p:spPr>
            <a:xfrm>
              <a:off x="7819042" y="461914"/>
              <a:ext cx="38879" cy="32770"/>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2" name="Google Shape;702;p15"/>
            <p:cNvSpPr/>
            <p:nvPr/>
          </p:nvSpPr>
          <p:spPr>
            <a:xfrm>
              <a:off x="1563672" y="5226729"/>
              <a:ext cx="53819" cy="45400"/>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703" name="Google Shape;703;p15"/>
            <p:cNvGrpSpPr/>
            <p:nvPr/>
          </p:nvGrpSpPr>
          <p:grpSpPr>
            <a:xfrm>
              <a:off x="2873517" y="2853066"/>
              <a:ext cx="5697149" cy="2038723"/>
              <a:chOff x="-2944095" y="2022676"/>
              <a:chExt cx="5240204" cy="1875205"/>
            </a:xfrm>
          </p:grpSpPr>
          <p:sp>
            <p:nvSpPr>
              <p:cNvPr id="704" name="Google Shape;704;p15"/>
              <p:cNvSpPr/>
              <p:nvPr/>
            </p:nvSpPr>
            <p:spPr>
              <a:xfrm>
                <a:off x="-28892" y="2022676"/>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5" name="Google Shape;705;p15"/>
              <p:cNvSpPr/>
              <p:nvPr/>
            </p:nvSpPr>
            <p:spPr>
              <a:xfrm>
                <a:off x="-2944095" y="3348002"/>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6" name="Google Shape;706;p15"/>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7" name="Google Shape;707;p15"/>
              <p:cNvSpPr/>
              <p:nvPr/>
            </p:nvSpPr>
            <p:spPr>
              <a:xfrm>
                <a:off x="1630498" y="2541264"/>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08" name="Google Shape;708;p15"/>
            <p:cNvSpPr/>
            <p:nvPr/>
          </p:nvSpPr>
          <p:spPr>
            <a:xfrm>
              <a:off x="8938535" y="20897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9" name="Google Shape;709;p15"/>
            <p:cNvSpPr/>
            <p:nvPr/>
          </p:nvSpPr>
          <p:spPr>
            <a:xfrm>
              <a:off x="8775835" y="37496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0" name="Google Shape;710;p15"/>
            <p:cNvSpPr/>
            <p:nvPr/>
          </p:nvSpPr>
          <p:spPr>
            <a:xfrm>
              <a:off x="529435" y="274332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1" name="Google Shape;711;p15"/>
            <p:cNvSpPr/>
            <p:nvPr/>
          </p:nvSpPr>
          <p:spPr>
            <a:xfrm>
              <a:off x="650260" y="3533900"/>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2" name="Google Shape;712;p15"/>
            <p:cNvSpPr/>
            <p:nvPr/>
          </p:nvSpPr>
          <p:spPr>
            <a:xfrm>
              <a:off x="2624467" y="101606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3" name="Google Shape;713;p15"/>
            <p:cNvSpPr/>
            <p:nvPr/>
          </p:nvSpPr>
          <p:spPr>
            <a:xfrm>
              <a:off x="4132017" y="1181786"/>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4" name="Google Shape;714;p15"/>
            <p:cNvSpPr/>
            <p:nvPr/>
          </p:nvSpPr>
          <p:spPr>
            <a:xfrm>
              <a:off x="2232537" y="55641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5" name="Google Shape;715;p15"/>
            <p:cNvSpPr/>
            <p:nvPr/>
          </p:nvSpPr>
          <p:spPr>
            <a:xfrm>
              <a:off x="429540" y="671338"/>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6" name="Google Shape;716;p15"/>
            <p:cNvSpPr/>
            <p:nvPr/>
          </p:nvSpPr>
          <p:spPr>
            <a:xfrm>
              <a:off x="5567023" y="629756"/>
              <a:ext cx="152474" cy="128982"/>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7" name="Google Shape;717;p15"/>
            <p:cNvSpPr/>
            <p:nvPr/>
          </p:nvSpPr>
          <p:spPr>
            <a:xfrm>
              <a:off x="6548717" y="87731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8" name="Google Shape;718;p15"/>
            <p:cNvSpPr/>
            <p:nvPr/>
          </p:nvSpPr>
          <p:spPr>
            <a:xfrm>
              <a:off x="4967454" y="1026286"/>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9" name="Google Shape;719;p15"/>
            <p:cNvSpPr/>
            <p:nvPr/>
          </p:nvSpPr>
          <p:spPr>
            <a:xfrm>
              <a:off x="7314937" y="110551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0" name="Google Shape;720;p15"/>
            <p:cNvSpPr/>
            <p:nvPr/>
          </p:nvSpPr>
          <p:spPr>
            <a:xfrm>
              <a:off x="6112115" y="385651"/>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1" name="Google Shape;721;p15"/>
            <p:cNvSpPr/>
            <p:nvPr/>
          </p:nvSpPr>
          <p:spPr>
            <a:xfrm>
              <a:off x="3254656" y="453325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2" name="Google Shape;722;p15"/>
            <p:cNvSpPr/>
            <p:nvPr/>
          </p:nvSpPr>
          <p:spPr>
            <a:xfrm flipH="1">
              <a:off x="5650404" y="4333827"/>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3" name="Google Shape;723;p15"/>
            <p:cNvSpPr/>
            <p:nvPr/>
          </p:nvSpPr>
          <p:spPr>
            <a:xfrm flipH="1">
              <a:off x="6194468" y="463024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724" name="Google Shape;724;p15"/>
            <p:cNvGrpSpPr/>
            <p:nvPr/>
          </p:nvGrpSpPr>
          <p:grpSpPr>
            <a:xfrm>
              <a:off x="231742" y="2767416"/>
              <a:ext cx="7516621" cy="2544045"/>
              <a:chOff x="1862633" y="1943895"/>
              <a:chExt cx="6913743" cy="2339997"/>
            </a:xfrm>
          </p:grpSpPr>
          <p:sp>
            <p:nvSpPr>
              <p:cNvPr id="725" name="Google Shape;725;p15"/>
              <p:cNvSpPr/>
              <p:nvPr/>
            </p:nvSpPr>
            <p:spPr>
              <a:xfrm>
                <a:off x="1862633" y="4221026"/>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6" name="Google Shape;726;p15"/>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7" name="Google Shape;727;p15"/>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8" name="Google Shape;728;p15"/>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9" name="Google Shape;729;p15"/>
              <p:cNvSpPr/>
              <p:nvPr/>
            </p:nvSpPr>
            <p:spPr>
              <a:xfrm>
                <a:off x="8702045" y="1943895"/>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Tree>
    <p:extLst>
      <p:ext uri="{BB962C8B-B14F-4D97-AF65-F5344CB8AC3E}">
        <p14:creationId xmlns:p14="http://schemas.microsoft.com/office/powerpoint/2010/main" val="1254189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Numbers and text">
  <p:cSld name="Numbers and text">
    <p:bg>
      <p:bgPr>
        <a:solidFill>
          <a:schemeClr val="accent1"/>
        </a:solidFill>
        <a:effectLst/>
      </p:bgPr>
    </p:bg>
    <p:spTree>
      <p:nvGrpSpPr>
        <p:cNvPr id="1" name="Shape 730"/>
        <p:cNvGrpSpPr/>
        <p:nvPr/>
      </p:nvGrpSpPr>
      <p:grpSpPr>
        <a:xfrm>
          <a:off x="0" y="0"/>
          <a:ext cx="0" cy="0"/>
          <a:chOff x="0" y="0"/>
          <a:chExt cx="0" cy="0"/>
        </a:xfrm>
      </p:grpSpPr>
      <p:grpSp>
        <p:nvGrpSpPr>
          <p:cNvPr id="731" name="Google Shape;731;p16"/>
          <p:cNvGrpSpPr/>
          <p:nvPr/>
        </p:nvGrpSpPr>
        <p:grpSpPr>
          <a:xfrm>
            <a:off x="124033" y="186604"/>
            <a:ext cx="11943917" cy="6671413"/>
            <a:chOff x="84356" y="461914"/>
            <a:chExt cx="8957938" cy="5003560"/>
          </a:xfrm>
        </p:grpSpPr>
        <p:sp>
          <p:nvSpPr>
            <p:cNvPr id="732" name="Google Shape;732;p16"/>
            <p:cNvSpPr/>
            <p:nvPr/>
          </p:nvSpPr>
          <p:spPr>
            <a:xfrm>
              <a:off x="2280394" y="2583244"/>
              <a:ext cx="152461" cy="171611"/>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3" name="Google Shape;733;p16"/>
            <p:cNvSpPr/>
            <p:nvPr/>
          </p:nvSpPr>
          <p:spPr>
            <a:xfrm>
              <a:off x="4539064" y="4838775"/>
              <a:ext cx="152461" cy="171611"/>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4" name="Google Shape;734;p16"/>
            <p:cNvSpPr/>
            <p:nvPr/>
          </p:nvSpPr>
          <p:spPr>
            <a:xfrm>
              <a:off x="8495690" y="1499146"/>
              <a:ext cx="197117" cy="221798"/>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5" name="Google Shape;735;p16"/>
            <p:cNvSpPr/>
            <p:nvPr/>
          </p:nvSpPr>
          <p:spPr>
            <a:xfrm>
              <a:off x="7495547" y="831588"/>
              <a:ext cx="197117" cy="221798"/>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6" name="Google Shape;736;p16"/>
            <p:cNvSpPr/>
            <p:nvPr/>
          </p:nvSpPr>
          <p:spPr>
            <a:xfrm>
              <a:off x="1437431" y="461921"/>
              <a:ext cx="197117" cy="221798"/>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7" name="Google Shape;737;p16"/>
            <p:cNvSpPr/>
            <p:nvPr/>
          </p:nvSpPr>
          <p:spPr>
            <a:xfrm>
              <a:off x="84356" y="1539277"/>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8" name="Google Shape;738;p16"/>
            <p:cNvSpPr/>
            <p:nvPr/>
          </p:nvSpPr>
          <p:spPr>
            <a:xfrm>
              <a:off x="2948472" y="487044"/>
              <a:ext cx="152378" cy="171529"/>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9" name="Google Shape;739;p16"/>
            <p:cNvSpPr/>
            <p:nvPr/>
          </p:nvSpPr>
          <p:spPr>
            <a:xfrm>
              <a:off x="1219602" y="403784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0" name="Google Shape;740;p16"/>
            <p:cNvSpPr/>
            <p:nvPr/>
          </p:nvSpPr>
          <p:spPr>
            <a:xfrm>
              <a:off x="546478" y="71926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1" name="Google Shape;741;p16"/>
            <p:cNvSpPr/>
            <p:nvPr/>
          </p:nvSpPr>
          <p:spPr>
            <a:xfrm>
              <a:off x="7542228" y="1446954"/>
              <a:ext cx="103759" cy="116554"/>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2" name="Google Shape;742;p16"/>
            <p:cNvSpPr/>
            <p:nvPr/>
          </p:nvSpPr>
          <p:spPr>
            <a:xfrm>
              <a:off x="7109460" y="266288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3" name="Google Shape;743;p16"/>
            <p:cNvSpPr/>
            <p:nvPr/>
          </p:nvSpPr>
          <p:spPr>
            <a:xfrm>
              <a:off x="2092276" y="35378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4" name="Google Shape;744;p16"/>
            <p:cNvSpPr/>
            <p:nvPr/>
          </p:nvSpPr>
          <p:spPr>
            <a:xfrm>
              <a:off x="5466454" y="4630499"/>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5" name="Google Shape;745;p16"/>
            <p:cNvSpPr/>
            <p:nvPr/>
          </p:nvSpPr>
          <p:spPr>
            <a:xfrm>
              <a:off x="2058762" y="37350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6" name="Google Shape;746;p16"/>
            <p:cNvSpPr/>
            <p:nvPr/>
          </p:nvSpPr>
          <p:spPr>
            <a:xfrm>
              <a:off x="1877740" y="36360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7" name="Google Shape;747;p16"/>
            <p:cNvSpPr/>
            <p:nvPr/>
          </p:nvSpPr>
          <p:spPr>
            <a:xfrm>
              <a:off x="7461983" y="4545818"/>
              <a:ext cx="80234" cy="68843"/>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8" name="Google Shape;748;p16"/>
            <p:cNvSpPr/>
            <p:nvPr/>
          </p:nvSpPr>
          <p:spPr>
            <a:xfrm>
              <a:off x="7702736" y="5215015"/>
              <a:ext cx="80234" cy="68843"/>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9" name="Google Shape;749;p16"/>
            <p:cNvSpPr/>
            <p:nvPr/>
          </p:nvSpPr>
          <p:spPr>
            <a:xfrm>
              <a:off x="7819042" y="461914"/>
              <a:ext cx="38879" cy="32770"/>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0" name="Google Shape;750;p16"/>
            <p:cNvSpPr/>
            <p:nvPr/>
          </p:nvSpPr>
          <p:spPr>
            <a:xfrm>
              <a:off x="1563672" y="5226729"/>
              <a:ext cx="53819" cy="45400"/>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751" name="Google Shape;751;p16"/>
            <p:cNvGrpSpPr/>
            <p:nvPr/>
          </p:nvGrpSpPr>
          <p:grpSpPr>
            <a:xfrm>
              <a:off x="384142" y="4522561"/>
              <a:ext cx="2832721" cy="369227"/>
              <a:chOff x="2002810" y="3558267"/>
              <a:chExt cx="2605520" cy="339613"/>
            </a:xfrm>
          </p:grpSpPr>
          <p:sp>
            <p:nvSpPr>
              <p:cNvPr id="752" name="Google Shape;752;p16"/>
              <p:cNvSpPr/>
              <p:nvPr/>
            </p:nvSpPr>
            <p:spPr>
              <a:xfrm>
                <a:off x="4533999" y="3616265"/>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3" name="Google Shape;753;p16"/>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4" name="Google Shape;754;p16"/>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5" name="Google Shape;755;p16"/>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6" name="Google Shape;756;p16"/>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57" name="Google Shape;757;p16"/>
            <p:cNvGrpSpPr/>
            <p:nvPr/>
          </p:nvGrpSpPr>
          <p:grpSpPr>
            <a:xfrm>
              <a:off x="7269392" y="3767838"/>
              <a:ext cx="1376721" cy="657526"/>
              <a:chOff x="1099204" y="2864077"/>
              <a:chExt cx="1266300" cy="604788"/>
            </a:xfrm>
          </p:grpSpPr>
          <p:sp>
            <p:nvSpPr>
              <p:cNvPr id="758" name="Google Shape;758;p16"/>
              <p:cNvSpPr/>
              <p:nvPr/>
            </p:nvSpPr>
            <p:spPr>
              <a:xfrm>
                <a:off x="2291173" y="3406000"/>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9" name="Google Shape;759;p16"/>
              <p:cNvSpPr/>
              <p:nvPr/>
            </p:nvSpPr>
            <p:spPr>
              <a:xfrm>
                <a:off x="1099204" y="2864077"/>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0" name="Google Shape;760;p16"/>
              <p:cNvSpPr/>
              <p:nvPr/>
            </p:nvSpPr>
            <p:spPr>
              <a:xfrm>
                <a:off x="1763709" y="288051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61" name="Google Shape;761;p16"/>
            <p:cNvSpPr/>
            <p:nvPr/>
          </p:nvSpPr>
          <p:spPr>
            <a:xfrm>
              <a:off x="8938535" y="20897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2" name="Google Shape;762;p16"/>
            <p:cNvSpPr/>
            <p:nvPr/>
          </p:nvSpPr>
          <p:spPr>
            <a:xfrm>
              <a:off x="8646110" y="30673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3" name="Google Shape;763;p16"/>
            <p:cNvSpPr/>
            <p:nvPr/>
          </p:nvSpPr>
          <p:spPr>
            <a:xfrm>
              <a:off x="2896347" y="14981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4" name="Google Shape;764;p16"/>
            <p:cNvSpPr/>
            <p:nvPr/>
          </p:nvSpPr>
          <p:spPr>
            <a:xfrm>
              <a:off x="5368510" y="56492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5" name="Google Shape;765;p16"/>
            <p:cNvSpPr/>
            <p:nvPr/>
          </p:nvSpPr>
          <p:spPr>
            <a:xfrm>
              <a:off x="778476" y="23472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6" name="Google Shape;766;p16"/>
            <p:cNvSpPr/>
            <p:nvPr/>
          </p:nvSpPr>
          <p:spPr>
            <a:xfrm>
              <a:off x="2720617" y="1087726"/>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7" name="Google Shape;767;p16"/>
            <p:cNvSpPr/>
            <p:nvPr/>
          </p:nvSpPr>
          <p:spPr>
            <a:xfrm>
              <a:off x="1801817" y="1244911"/>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8" name="Google Shape;768;p16"/>
            <p:cNvSpPr/>
            <p:nvPr/>
          </p:nvSpPr>
          <p:spPr>
            <a:xfrm>
              <a:off x="1897487" y="15813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9" name="Google Shape;769;p16"/>
            <p:cNvSpPr/>
            <p:nvPr/>
          </p:nvSpPr>
          <p:spPr>
            <a:xfrm>
              <a:off x="1716465" y="14823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0" name="Google Shape;770;p16"/>
            <p:cNvSpPr/>
            <p:nvPr/>
          </p:nvSpPr>
          <p:spPr>
            <a:xfrm>
              <a:off x="4219626" y="831591"/>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1" name="Google Shape;771;p16"/>
            <p:cNvSpPr/>
            <p:nvPr/>
          </p:nvSpPr>
          <p:spPr>
            <a:xfrm>
              <a:off x="6919542" y="66441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2" name="Google Shape;772;p16"/>
            <p:cNvSpPr/>
            <p:nvPr/>
          </p:nvSpPr>
          <p:spPr>
            <a:xfrm>
              <a:off x="4706504" y="1026286"/>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3" name="Google Shape;773;p16"/>
            <p:cNvSpPr/>
            <p:nvPr/>
          </p:nvSpPr>
          <p:spPr>
            <a:xfrm>
              <a:off x="5603787" y="1444293"/>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4" name="Google Shape;774;p16"/>
            <p:cNvSpPr/>
            <p:nvPr/>
          </p:nvSpPr>
          <p:spPr>
            <a:xfrm>
              <a:off x="6228840" y="1238301"/>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5" name="Google Shape;775;p16"/>
            <p:cNvSpPr/>
            <p:nvPr/>
          </p:nvSpPr>
          <p:spPr>
            <a:xfrm>
              <a:off x="2896356" y="53490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6" name="Google Shape;776;p16"/>
            <p:cNvSpPr/>
            <p:nvPr/>
          </p:nvSpPr>
          <p:spPr>
            <a:xfrm flipH="1">
              <a:off x="6471716" y="48918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77" name="Google Shape;777;p16"/>
          <p:cNvGrpSpPr/>
          <p:nvPr/>
        </p:nvGrpSpPr>
        <p:grpSpPr>
          <a:xfrm>
            <a:off x="-10" y="18322"/>
            <a:ext cx="12063041" cy="6850164"/>
            <a:chOff x="-8" y="-9"/>
            <a:chExt cx="9047281" cy="5137623"/>
          </a:xfrm>
        </p:grpSpPr>
        <p:sp>
          <p:nvSpPr>
            <p:cNvPr id="778" name="Google Shape;778;p16"/>
            <p:cNvSpPr/>
            <p:nvPr/>
          </p:nvSpPr>
          <p:spPr>
            <a:xfrm>
              <a:off x="8138127" y="-9"/>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9" name="Google Shape;779;p16"/>
            <p:cNvSpPr/>
            <p:nvPr/>
          </p:nvSpPr>
          <p:spPr>
            <a:xfrm rot="422608">
              <a:off x="7805380" y="4147136"/>
              <a:ext cx="1071098" cy="723469"/>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0" name="Google Shape;780;p16"/>
            <p:cNvSpPr/>
            <p:nvPr/>
          </p:nvSpPr>
          <p:spPr>
            <a:xfrm rot="-1550640">
              <a:off x="61225" y="467053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781" name="Google Shape;781;p16"/>
            <p:cNvGrpSpPr/>
            <p:nvPr/>
          </p:nvGrpSpPr>
          <p:grpSpPr>
            <a:xfrm rot="1882907">
              <a:off x="665780" y="2599945"/>
              <a:ext cx="537260" cy="480691"/>
              <a:chOff x="-5758872" y="6116383"/>
              <a:chExt cx="705425" cy="631150"/>
            </a:xfrm>
          </p:grpSpPr>
          <p:sp>
            <p:nvSpPr>
              <p:cNvPr id="782" name="Google Shape;782;p16"/>
              <p:cNvSpPr/>
              <p:nvPr/>
            </p:nvSpPr>
            <p:spPr>
              <a:xfrm>
                <a:off x="-5678872" y="6391758"/>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3" name="Google Shape;783;p16"/>
              <p:cNvSpPr/>
              <p:nvPr/>
            </p:nvSpPr>
            <p:spPr>
              <a:xfrm>
                <a:off x="-5758872" y="6266308"/>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4" name="Google Shape;784;p16"/>
              <p:cNvSpPr/>
              <p:nvPr/>
            </p:nvSpPr>
            <p:spPr>
              <a:xfrm>
                <a:off x="-5542497" y="6116383"/>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5" name="Google Shape;785;p16"/>
              <p:cNvSpPr/>
              <p:nvPr/>
            </p:nvSpPr>
            <p:spPr>
              <a:xfrm>
                <a:off x="-5336997" y="6146283"/>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6" name="Google Shape;786;p16"/>
              <p:cNvSpPr/>
              <p:nvPr/>
            </p:nvSpPr>
            <p:spPr>
              <a:xfrm>
                <a:off x="-5220622" y="6334883"/>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87" name="Google Shape;787;p16"/>
            <p:cNvGrpSpPr/>
            <p:nvPr/>
          </p:nvGrpSpPr>
          <p:grpSpPr>
            <a:xfrm rot="1882907">
              <a:off x="2214569" y="4299367"/>
              <a:ext cx="497534" cy="541159"/>
              <a:chOff x="-2763636" y="9839624"/>
              <a:chExt cx="653266" cy="710545"/>
            </a:xfrm>
          </p:grpSpPr>
          <p:sp>
            <p:nvSpPr>
              <p:cNvPr id="788" name="Google Shape;788;p16"/>
              <p:cNvSpPr/>
              <p:nvPr/>
            </p:nvSpPr>
            <p:spPr>
              <a:xfrm rot="-5176049">
                <a:off x="-2552274" y="10053413"/>
                <a:ext cx="496461" cy="355783"/>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9" name="Google Shape;789;p16"/>
              <p:cNvSpPr/>
              <p:nvPr/>
            </p:nvSpPr>
            <p:spPr>
              <a:xfrm rot="-5176049">
                <a:off x="-2631643" y="10365217"/>
                <a:ext cx="189129" cy="170104"/>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0" name="Google Shape;790;p16"/>
              <p:cNvSpPr/>
              <p:nvPr/>
            </p:nvSpPr>
            <p:spPr>
              <a:xfrm rot="-5176049">
                <a:off x="-2741861" y="10132837"/>
                <a:ext cx="170979" cy="203829"/>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1" name="Google Shape;791;p16"/>
              <p:cNvSpPr/>
              <p:nvPr/>
            </p:nvSpPr>
            <p:spPr>
              <a:xfrm rot="-5176049">
                <a:off x="-2699333" y="9937194"/>
                <a:ext cx="163678" cy="195629"/>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2" name="Google Shape;792;p16"/>
              <p:cNvSpPr/>
              <p:nvPr/>
            </p:nvSpPr>
            <p:spPr>
              <a:xfrm rot="-5176049">
                <a:off x="-2523571" y="9848804"/>
                <a:ext cx="167179" cy="158803"/>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93" name="Google Shape;793;p16"/>
            <p:cNvGrpSpPr/>
            <p:nvPr/>
          </p:nvGrpSpPr>
          <p:grpSpPr>
            <a:xfrm rot="-1882907" flipH="1">
              <a:off x="7894755" y="2011245"/>
              <a:ext cx="537260" cy="480691"/>
              <a:chOff x="-6580847" y="7510235"/>
              <a:chExt cx="705425" cy="631150"/>
            </a:xfrm>
          </p:grpSpPr>
          <p:sp>
            <p:nvSpPr>
              <p:cNvPr id="794" name="Google Shape;794;p16"/>
              <p:cNvSpPr/>
              <p:nvPr/>
            </p:nvSpPr>
            <p:spPr>
              <a:xfrm>
                <a:off x="-6500847" y="7785610"/>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5" name="Google Shape;795;p16"/>
              <p:cNvSpPr/>
              <p:nvPr/>
            </p:nvSpPr>
            <p:spPr>
              <a:xfrm>
                <a:off x="-6580847" y="7660160"/>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6" name="Google Shape;796;p16"/>
              <p:cNvSpPr/>
              <p:nvPr/>
            </p:nvSpPr>
            <p:spPr>
              <a:xfrm>
                <a:off x="-6364472" y="7510235"/>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7" name="Google Shape;797;p16"/>
              <p:cNvSpPr/>
              <p:nvPr/>
            </p:nvSpPr>
            <p:spPr>
              <a:xfrm>
                <a:off x="-6158972" y="7540135"/>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8" name="Google Shape;798;p16"/>
              <p:cNvSpPr/>
              <p:nvPr/>
            </p:nvSpPr>
            <p:spPr>
              <a:xfrm>
                <a:off x="-6042597" y="7728735"/>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99" name="Google Shape;799;p16"/>
            <p:cNvSpPr/>
            <p:nvPr/>
          </p:nvSpPr>
          <p:spPr>
            <a:xfrm rot="1076189">
              <a:off x="6587186" y="296972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0" name="Google Shape;800;p16"/>
            <p:cNvSpPr/>
            <p:nvPr/>
          </p:nvSpPr>
          <p:spPr>
            <a:xfrm rot="-1550640">
              <a:off x="1187950" y="102968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01" name="Google Shape;801;p16"/>
          <p:cNvSpPr txBox="1">
            <a:spLocks noGrp="1"/>
          </p:cNvSpPr>
          <p:nvPr>
            <p:ph type="title" hasCustomPrompt="1"/>
          </p:nvPr>
        </p:nvSpPr>
        <p:spPr>
          <a:xfrm>
            <a:off x="1466000" y="1209005"/>
            <a:ext cx="9260800" cy="56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t>xx%</a:t>
            </a:r>
          </a:p>
        </p:txBody>
      </p:sp>
      <p:sp>
        <p:nvSpPr>
          <p:cNvPr id="802" name="Google Shape;802;p16"/>
          <p:cNvSpPr txBox="1">
            <a:spLocks noGrp="1"/>
          </p:cNvSpPr>
          <p:nvPr>
            <p:ph type="subTitle" idx="1"/>
          </p:nvPr>
        </p:nvSpPr>
        <p:spPr>
          <a:xfrm>
            <a:off x="1466400" y="1791531"/>
            <a:ext cx="9260800" cy="54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2000"/>
            </a:lvl1pPr>
            <a:lvl2pPr lvl="1" algn="ctr" rtl="0">
              <a:lnSpc>
                <a:spcPct val="100000"/>
              </a:lnSpc>
              <a:spcBef>
                <a:spcPts val="0"/>
              </a:spcBef>
              <a:spcAft>
                <a:spcPts val="0"/>
              </a:spcAft>
              <a:buNone/>
              <a:defRPr sz="2000"/>
            </a:lvl2pPr>
            <a:lvl3pPr lvl="2" algn="ctr" rtl="0">
              <a:lnSpc>
                <a:spcPct val="100000"/>
              </a:lnSpc>
              <a:spcBef>
                <a:spcPts val="2133"/>
              </a:spcBef>
              <a:spcAft>
                <a:spcPts val="0"/>
              </a:spcAft>
              <a:buNone/>
              <a:defRPr sz="2000"/>
            </a:lvl3pPr>
            <a:lvl4pPr lvl="3" algn="ctr" rtl="0">
              <a:lnSpc>
                <a:spcPct val="100000"/>
              </a:lnSpc>
              <a:spcBef>
                <a:spcPts val="2133"/>
              </a:spcBef>
              <a:spcAft>
                <a:spcPts val="0"/>
              </a:spcAft>
              <a:buNone/>
              <a:defRPr sz="2000"/>
            </a:lvl4pPr>
            <a:lvl5pPr lvl="4" algn="ctr" rtl="0">
              <a:lnSpc>
                <a:spcPct val="100000"/>
              </a:lnSpc>
              <a:spcBef>
                <a:spcPts val="2133"/>
              </a:spcBef>
              <a:spcAft>
                <a:spcPts val="0"/>
              </a:spcAft>
              <a:buNone/>
              <a:defRPr sz="2000"/>
            </a:lvl5pPr>
            <a:lvl6pPr lvl="5" algn="ctr" rtl="0">
              <a:lnSpc>
                <a:spcPct val="100000"/>
              </a:lnSpc>
              <a:spcBef>
                <a:spcPts val="2133"/>
              </a:spcBef>
              <a:spcAft>
                <a:spcPts val="0"/>
              </a:spcAft>
              <a:buNone/>
              <a:defRPr sz="2000"/>
            </a:lvl6pPr>
            <a:lvl7pPr lvl="6" algn="ctr" rtl="0">
              <a:lnSpc>
                <a:spcPct val="100000"/>
              </a:lnSpc>
              <a:spcBef>
                <a:spcPts val="2133"/>
              </a:spcBef>
              <a:spcAft>
                <a:spcPts val="0"/>
              </a:spcAft>
              <a:buNone/>
              <a:defRPr sz="2000"/>
            </a:lvl7pPr>
            <a:lvl8pPr lvl="7" algn="ctr" rtl="0">
              <a:lnSpc>
                <a:spcPct val="100000"/>
              </a:lnSpc>
              <a:spcBef>
                <a:spcPts val="2133"/>
              </a:spcBef>
              <a:spcAft>
                <a:spcPts val="0"/>
              </a:spcAft>
              <a:buNone/>
              <a:defRPr sz="2000"/>
            </a:lvl8pPr>
            <a:lvl9pPr lvl="8" algn="ctr" rtl="0">
              <a:lnSpc>
                <a:spcPct val="100000"/>
              </a:lnSpc>
              <a:spcBef>
                <a:spcPts val="2133"/>
              </a:spcBef>
              <a:spcAft>
                <a:spcPts val="2133"/>
              </a:spcAft>
              <a:buNone/>
              <a:defRPr sz="2000"/>
            </a:lvl9pPr>
          </a:lstStyle>
          <a:p>
            <a:r>
              <a:rPr lang="en-US"/>
              <a:t>Click to edit Master subtitle style</a:t>
            </a:r>
            <a:endParaRPr/>
          </a:p>
        </p:txBody>
      </p:sp>
      <p:sp>
        <p:nvSpPr>
          <p:cNvPr id="803" name="Google Shape;803;p16"/>
          <p:cNvSpPr txBox="1">
            <a:spLocks noGrp="1"/>
          </p:cNvSpPr>
          <p:nvPr>
            <p:ph type="title" idx="2" hasCustomPrompt="1"/>
          </p:nvPr>
        </p:nvSpPr>
        <p:spPr>
          <a:xfrm>
            <a:off x="1466600" y="2864121"/>
            <a:ext cx="9260800" cy="56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t>xx%</a:t>
            </a:r>
          </a:p>
        </p:txBody>
      </p:sp>
      <p:sp>
        <p:nvSpPr>
          <p:cNvPr id="804" name="Google Shape;804;p16"/>
          <p:cNvSpPr txBox="1">
            <a:spLocks noGrp="1"/>
          </p:cNvSpPr>
          <p:nvPr>
            <p:ph type="subTitle" idx="3"/>
          </p:nvPr>
        </p:nvSpPr>
        <p:spPr>
          <a:xfrm>
            <a:off x="1465800" y="5131311"/>
            <a:ext cx="9260800" cy="48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2000"/>
            </a:lvl1pPr>
            <a:lvl2pPr lvl="1" algn="ctr" rtl="0">
              <a:lnSpc>
                <a:spcPct val="100000"/>
              </a:lnSpc>
              <a:spcBef>
                <a:spcPts val="0"/>
              </a:spcBef>
              <a:spcAft>
                <a:spcPts val="0"/>
              </a:spcAft>
              <a:buNone/>
              <a:defRPr sz="2000"/>
            </a:lvl2pPr>
            <a:lvl3pPr lvl="2" algn="ctr" rtl="0">
              <a:lnSpc>
                <a:spcPct val="100000"/>
              </a:lnSpc>
              <a:spcBef>
                <a:spcPts val="2133"/>
              </a:spcBef>
              <a:spcAft>
                <a:spcPts val="0"/>
              </a:spcAft>
              <a:buNone/>
              <a:defRPr sz="2000"/>
            </a:lvl3pPr>
            <a:lvl4pPr lvl="3" algn="ctr" rtl="0">
              <a:lnSpc>
                <a:spcPct val="100000"/>
              </a:lnSpc>
              <a:spcBef>
                <a:spcPts val="2133"/>
              </a:spcBef>
              <a:spcAft>
                <a:spcPts val="0"/>
              </a:spcAft>
              <a:buNone/>
              <a:defRPr sz="2000"/>
            </a:lvl4pPr>
            <a:lvl5pPr lvl="4" algn="ctr" rtl="0">
              <a:lnSpc>
                <a:spcPct val="100000"/>
              </a:lnSpc>
              <a:spcBef>
                <a:spcPts val="2133"/>
              </a:spcBef>
              <a:spcAft>
                <a:spcPts val="0"/>
              </a:spcAft>
              <a:buNone/>
              <a:defRPr sz="2000"/>
            </a:lvl5pPr>
            <a:lvl6pPr lvl="5" algn="ctr" rtl="0">
              <a:lnSpc>
                <a:spcPct val="100000"/>
              </a:lnSpc>
              <a:spcBef>
                <a:spcPts val="2133"/>
              </a:spcBef>
              <a:spcAft>
                <a:spcPts val="0"/>
              </a:spcAft>
              <a:buNone/>
              <a:defRPr sz="2000"/>
            </a:lvl6pPr>
            <a:lvl7pPr lvl="6" algn="ctr" rtl="0">
              <a:lnSpc>
                <a:spcPct val="100000"/>
              </a:lnSpc>
              <a:spcBef>
                <a:spcPts val="2133"/>
              </a:spcBef>
              <a:spcAft>
                <a:spcPts val="0"/>
              </a:spcAft>
              <a:buNone/>
              <a:defRPr sz="2000"/>
            </a:lvl7pPr>
            <a:lvl8pPr lvl="7" algn="ctr" rtl="0">
              <a:lnSpc>
                <a:spcPct val="100000"/>
              </a:lnSpc>
              <a:spcBef>
                <a:spcPts val="2133"/>
              </a:spcBef>
              <a:spcAft>
                <a:spcPts val="0"/>
              </a:spcAft>
              <a:buNone/>
              <a:defRPr sz="2000"/>
            </a:lvl8pPr>
            <a:lvl9pPr lvl="8" algn="ctr" rtl="0">
              <a:lnSpc>
                <a:spcPct val="100000"/>
              </a:lnSpc>
              <a:spcBef>
                <a:spcPts val="2133"/>
              </a:spcBef>
              <a:spcAft>
                <a:spcPts val="2133"/>
              </a:spcAft>
              <a:buNone/>
              <a:defRPr sz="2000"/>
            </a:lvl9pPr>
          </a:lstStyle>
          <a:p>
            <a:r>
              <a:rPr lang="en-US"/>
              <a:t>Click to edit Master subtitle style</a:t>
            </a:r>
            <a:endParaRPr/>
          </a:p>
        </p:txBody>
      </p:sp>
      <p:sp>
        <p:nvSpPr>
          <p:cNvPr id="805" name="Google Shape;805;p16"/>
          <p:cNvSpPr txBox="1">
            <a:spLocks noGrp="1"/>
          </p:cNvSpPr>
          <p:nvPr>
            <p:ph type="title" idx="4" hasCustomPrompt="1"/>
          </p:nvPr>
        </p:nvSpPr>
        <p:spPr>
          <a:xfrm>
            <a:off x="1465600" y="4524385"/>
            <a:ext cx="9260800" cy="594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t>xx%</a:t>
            </a:r>
          </a:p>
        </p:txBody>
      </p:sp>
      <p:sp>
        <p:nvSpPr>
          <p:cNvPr id="806" name="Google Shape;806;p16"/>
          <p:cNvSpPr txBox="1">
            <a:spLocks noGrp="1"/>
          </p:cNvSpPr>
          <p:nvPr>
            <p:ph type="subTitle" idx="5"/>
          </p:nvPr>
        </p:nvSpPr>
        <p:spPr>
          <a:xfrm>
            <a:off x="1525992" y="3443068"/>
            <a:ext cx="9142000" cy="56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2000"/>
            </a:lvl1pPr>
            <a:lvl2pPr lvl="1" algn="ctr" rtl="0">
              <a:lnSpc>
                <a:spcPct val="100000"/>
              </a:lnSpc>
              <a:spcBef>
                <a:spcPts val="0"/>
              </a:spcBef>
              <a:spcAft>
                <a:spcPts val="0"/>
              </a:spcAft>
              <a:buNone/>
              <a:defRPr sz="2000"/>
            </a:lvl2pPr>
            <a:lvl3pPr lvl="2" algn="ctr" rtl="0">
              <a:lnSpc>
                <a:spcPct val="100000"/>
              </a:lnSpc>
              <a:spcBef>
                <a:spcPts val="0"/>
              </a:spcBef>
              <a:spcAft>
                <a:spcPts val="0"/>
              </a:spcAft>
              <a:buNone/>
              <a:defRPr sz="2000"/>
            </a:lvl3pPr>
            <a:lvl4pPr lvl="3" algn="ctr" rtl="0">
              <a:lnSpc>
                <a:spcPct val="100000"/>
              </a:lnSpc>
              <a:spcBef>
                <a:spcPts val="0"/>
              </a:spcBef>
              <a:spcAft>
                <a:spcPts val="0"/>
              </a:spcAft>
              <a:buNone/>
              <a:defRPr sz="2000"/>
            </a:lvl4pPr>
            <a:lvl5pPr lvl="4" algn="ctr" rtl="0">
              <a:lnSpc>
                <a:spcPct val="100000"/>
              </a:lnSpc>
              <a:spcBef>
                <a:spcPts val="0"/>
              </a:spcBef>
              <a:spcAft>
                <a:spcPts val="0"/>
              </a:spcAft>
              <a:buNone/>
              <a:defRPr sz="2000"/>
            </a:lvl5pPr>
            <a:lvl6pPr lvl="5" algn="ctr" rtl="0">
              <a:lnSpc>
                <a:spcPct val="100000"/>
              </a:lnSpc>
              <a:spcBef>
                <a:spcPts val="0"/>
              </a:spcBef>
              <a:spcAft>
                <a:spcPts val="0"/>
              </a:spcAft>
              <a:buNone/>
              <a:defRPr sz="2000"/>
            </a:lvl6pPr>
            <a:lvl7pPr lvl="6" algn="ctr" rtl="0">
              <a:lnSpc>
                <a:spcPct val="100000"/>
              </a:lnSpc>
              <a:spcBef>
                <a:spcPts val="0"/>
              </a:spcBef>
              <a:spcAft>
                <a:spcPts val="0"/>
              </a:spcAft>
              <a:buNone/>
              <a:defRPr sz="2000"/>
            </a:lvl7pPr>
            <a:lvl8pPr lvl="7" algn="ctr" rtl="0">
              <a:lnSpc>
                <a:spcPct val="100000"/>
              </a:lnSpc>
              <a:spcBef>
                <a:spcPts val="0"/>
              </a:spcBef>
              <a:spcAft>
                <a:spcPts val="0"/>
              </a:spcAft>
              <a:buNone/>
              <a:defRPr sz="2000"/>
            </a:lvl8pPr>
            <a:lvl9pPr lvl="8" algn="ctr" rtl="0">
              <a:lnSpc>
                <a:spcPct val="100000"/>
              </a:lnSpc>
              <a:spcBef>
                <a:spcPts val="0"/>
              </a:spcBef>
              <a:spcAft>
                <a:spcPts val="0"/>
              </a:spcAft>
              <a:buNone/>
              <a:defRPr sz="2000"/>
            </a:lvl9pPr>
          </a:lstStyle>
          <a:p>
            <a:r>
              <a:rPr lang="en-US"/>
              <a:t>Click to edit Master subtitle style</a:t>
            </a:r>
            <a:endParaRPr/>
          </a:p>
        </p:txBody>
      </p:sp>
    </p:spTree>
    <p:extLst>
      <p:ext uri="{BB962C8B-B14F-4D97-AF65-F5344CB8AC3E}">
        <p14:creationId xmlns:p14="http://schemas.microsoft.com/office/powerpoint/2010/main" val="16607720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umbers and text 1">
  <p:cSld name="Numbers and text 1">
    <p:bg>
      <p:bgPr>
        <a:solidFill>
          <a:schemeClr val="lt2"/>
        </a:solidFill>
        <a:effectLst/>
      </p:bgPr>
    </p:bg>
    <p:spTree>
      <p:nvGrpSpPr>
        <p:cNvPr id="1" name="Shape 807"/>
        <p:cNvGrpSpPr/>
        <p:nvPr/>
      </p:nvGrpSpPr>
      <p:grpSpPr>
        <a:xfrm>
          <a:off x="0" y="0"/>
          <a:ext cx="0" cy="0"/>
          <a:chOff x="0" y="0"/>
          <a:chExt cx="0" cy="0"/>
        </a:xfrm>
      </p:grpSpPr>
      <p:sp>
        <p:nvSpPr>
          <p:cNvPr id="808" name="Google Shape;808;p17"/>
          <p:cNvSpPr txBox="1">
            <a:spLocks noGrp="1"/>
          </p:cNvSpPr>
          <p:nvPr>
            <p:ph type="title"/>
          </p:nvPr>
        </p:nvSpPr>
        <p:spPr>
          <a:xfrm>
            <a:off x="956000" y="724000"/>
            <a:ext cx="10280000" cy="712800"/>
          </a:xfrm>
          <a:prstGeom prst="rect">
            <a:avLst/>
          </a:prstGeom>
        </p:spPr>
        <p:txBody>
          <a:bodyPr spcFirstLastPara="1" wrap="square" lIns="91425" tIns="91425" rIns="91425" bIns="91425" anchor="ctr" anchorCtr="0">
            <a:noAutofit/>
          </a:bodyPr>
          <a:lstStyle>
            <a:lvl1pPr lvl="0" algn="ctr">
              <a:spcBef>
                <a:spcPts val="0"/>
              </a:spcBef>
              <a:spcAft>
                <a:spcPts val="0"/>
              </a:spcAft>
              <a:buNone/>
              <a:defRPr/>
            </a:lvl1pPr>
            <a:lvl2pPr lvl="1" algn="ctr">
              <a:spcBef>
                <a:spcPts val="0"/>
              </a:spcBef>
              <a:spcAft>
                <a:spcPts val="0"/>
              </a:spcAft>
              <a:buNone/>
              <a:defRPr>
                <a:latin typeface="Muli"/>
                <a:ea typeface="Muli"/>
                <a:cs typeface="Muli"/>
                <a:sym typeface="Muli"/>
              </a:defRPr>
            </a:lvl2pPr>
            <a:lvl3pPr lvl="2" algn="ctr">
              <a:spcBef>
                <a:spcPts val="0"/>
              </a:spcBef>
              <a:spcAft>
                <a:spcPts val="0"/>
              </a:spcAft>
              <a:buNone/>
              <a:defRPr>
                <a:latin typeface="Muli"/>
                <a:ea typeface="Muli"/>
                <a:cs typeface="Muli"/>
                <a:sym typeface="Muli"/>
              </a:defRPr>
            </a:lvl3pPr>
            <a:lvl4pPr lvl="3" algn="ctr">
              <a:spcBef>
                <a:spcPts val="0"/>
              </a:spcBef>
              <a:spcAft>
                <a:spcPts val="0"/>
              </a:spcAft>
              <a:buNone/>
              <a:defRPr>
                <a:latin typeface="Muli"/>
                <a:ea typeface="Muli"/>
                <a:cs typeface="Muli"/>
                <a:sym typeface="Muli"/>
              </a:defRPr>
            </a:lvl4pPr>
            <a:lvl5pPr lvl="4" algn="ctr">
              <a:spcBef>
                <a:spcPts val="0"/>
              </a:spcBef>
              <a:spcAft>
                <a:spcPts val="0"/>
              </a:spcAft>
              <a:buNone/>
              <a:defRPr>
                <a:latin typeface="Muli"/>
                <a:ea typeface="Muli"/>
                <a:cs typeface="Muli"/>
                <a:sym typeface="Muli"/>
              </a:defRPr>
            </a:lvl5pPr>
            <a:lvl6pPr lvl="5" algn="ctr">
              <a:spcBef>
                <a:spcPts val="0"/>
              </a:spcBef>
              <a:spcAft>
                <a:spcPts val="0"/>
              </a:spcAft>
              <a:buNone/>
              <a:defRPr>
                <a:latin typeface="Muli"/>
                <a:ea typeface="Muli"/>
                <a:cs typeface="Muli"/>
                <a:sym typeface="Muli"/>
              </a:defRPr>
            </a:lvl6pPr>
            <a:lvl7pPr lvl="6" algn="ctr">
              <a:spcBef>
                <a:spcPts val="0"/>
              </a:spcBef>
              <a:spcAft>
                <a:spcPts val="0"/>
              </a:spcAft>
              <a:buNone/>
              <a:defRPr>
                <a:latin typeface="Muli"/>
                <a:ea typeface="Muli"/>
                <a:cs typeface="Muli"/>
                <a:sym typeface="Muli"/>
              </a:defRPr>
            </a:lvl7pPr>
            <a:lvl8pPr lvl="7" algn="ctr">
              <a:spcBef>
                <a:spcPts val="0"/>
              </a:spcBef>
              <a:spcAft>
                <a:spcPts val="0"/>
              </a:spcAft>
              <a:buNone/>
              <a:defRPr>
                <a:latin typeface="Muli"/>
                <a:ea typeface="Muli"/>
                <a:cs typeface="Muli"/>
                <a:sym typeface="Muli"/>
              </a:defRPr>
            </a:lvl8pPr>
            <a:lvl9pPr lvl="8" algn="ctr">
              <a:spcBef>
                <a:spcPts val="0"/>
              </a:spcBef>
              <a:spcAft>
                <a:spcPts val="0"/>
              </a:spcAft>
              <a:buNone/>
              <a:defRPr>
                <a:latin typeface="Muli"/>
                <a:ea typeface="Muli"/>
                <a:cs typeface="Muli"/>
                <a:sym typeface="Muli"/>
              </a:defRPr>
            </a:lvl9pPr>
          </a:lstStyle>
          <a:p>
            <a:r>
              <a:rPr lang="en-US"/>
              <a:t>Click to edit Master title style</a:t>
            </a:r>
            <a:endParaRPr/>
          </a:p>
        </p:txBody>
      </p:sp>
      <p:sp>
        <p:nvSpPr>
          <p:cNvPr id="809" name="Google Shape;809;p17"/>
          <p:cNvSpPr txBox="1">
            <a:spLocks noGrp="1"/>
          </p:cNvSpPr>
          <p:nvPr>
            <p:ph type="subTitle" idx="1"/>
          </p:nvPr>
        </p:nvSpPr>
        <p:spPr>
          <a:xfrm>
            <a:off x="2663533" y="1436967"/>
            <a:ext cx="6868000" cy="853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867">
                <a:solidFill>
                  <a:schemeClr val="dk1"/>
                </a:solidFill>
              </a:defRPr>
            </a:lvl1pPr>
            <a:lvl2pPr lvl="1" algn="ctr" rtl="0">
              <a:lnSpc>
                <a:spcPct val="100000"/>
              </a:lnSpc>
              <a:spcBef>
                <a:spcPts val="0"/>
              </a:spcBef>
              <a:spcAft>
                <a:spcPts val="0"/>
              </a:spcAft>
              <a:buNone/>
              <a:defRPr sz="1867">
                <a:solidFill>
                  <a:schemeClr val="dk1"/>
                </a:solidFill>
              </a:defRPr>
            </a:lvl2pPr>
            <a:lvl3pPr lvl="2" algn="ctr" rtl="0">
              <a:lnSpc>
                <a:spcPct val="100000"/>
              </a:lnSpc>
              <a:spcBef>
                <a:spcPts val="2133"/>
              </a:spcBef>
              <a:spcAft>
                <a:spcPts val="0"/>
              </a:spcAft>
              <a:buNone/>
              <a:defRPr sz="1867">
                <a:solidFill>
                  <a:schemeClr val="dk1"/>
                </a:solidFill>
              </a:defRPr>
            </a:lvl3pPr>
            <a:lvl4pPr lvl="3" algn="ctr" rtl="0">
              <a:lnSpc>
                <a:spcPct val="100000"/>
              </a:lnSpc>
              <a:spcBef>
                <a:spcPts val="2133"/>
              </a:spcBef>
              <a:spcAft>
                <a:spcPts val="0"/>
              </a:spcAft>
              <a:buNone/>
              <a:defRPr sz="1867">
                <a:solidFill>
                  <a:schemeClr val="dk1"/>
                </a:solidFill>
              </a:defRPr>
            </a:lvl4pPr>
            <a:lvl5pPr lvl="4" algn="ctr" rtl="0">
              <a:lnSpc>
                <a:spcPct val="100000"/>
              </a:lnSpc>
              <a:spcBef>
                <a:spcPts val="2133"/>
              </a:spcBef>
              <a:spcAft>
                <a:spcPts val="0"/>
              </a:spcAft>
              <a:buNone/>
              <a:defRPr sz="1867">
                <a:solidFill>
                  <a:schemeClr val="dk1"/>
                </a:solidFill>
              </a:defRPr>
            </a:lvl5pPr>
            <a:lvl6pPr lvl="5" algn="ctr" rtl="0">
              <a:lnSpc>
                <a:spcPct val="100000"/>
              </a:lnSpc>
              <a:spcBef>
                <a:spcPts val="2133"/>
              </a:spcBef>
              <a:spcAft>
                <a:spcPts val="0"/>
              </a:spcAft>
              <a:buNone/>
              <a:defRPr sz="1867">
                <a:solidFill>
                  <a:schemeClr val="dk1"/>
                </a:solidFill>
              </a:defRPr>
            </a:lvl6pPr>
            <a:lvl7pPr lvl="6" algn="ctr" rtl="0">
              <a:lnSpc>
                <a:spcPct val="100000"/>
              </a:lnSpc>
              <a:spcBef>
                <a:spcPts val="2133"/>
              </a:spcBef>
              <a:spcAft>
                <a:spcPts val="0"/>
              </a:spcAft>
              <a:buNone/>
              <a:defRPr sz="1867">
                <a:solidFill>
                  <a:schemeClr val="dk1"/>
                </a:solidFill>
              </a:defRPr>
            </a:lvl7pPr>
            <a:lvl8pPr lvl="7" algn="ctr" rtl="0">
              <a:lnSpc>
                <a:spcPct val="100000"/>
              </a:lnSpc>
              <a:spcBef>
                <a:spcPts val="2133"/>
              </a:spcBef>
              <a:spcAft>
                <a:spcPts val="0"/>
              </a:spcAft>
              <a:buNone/>
              <a:defRPr sz="1867">
                <a:solidFill>
                  <a:schemeClr val="dk1"/>
                </a:solidFill>
              </a:defRPr>
            </a:lvl8pPr>
            <a:lvl9pPr lvl="8" algn="ctr" rtl="0">
              <a:lnSpc>
                <a:spcPct val="100000"/>
              </a:lnSpc>
              <a:spcBef>
                <a:spcPts val="2133"/>
              </a:spcBef>
              <a:spcAft>
                <a:spcPts val="2133"/>
              </a:spcAft>
              <a:buNone/>
              <a:defRPr sz="1867">
                <a:solidFill>
                  <a:schemeClr val="dk1"/>
                </a:solidFill>
              </a:defRPr>
            </a:lvl9pPr>
          </a:lstStyle>
          <a:p>
            <a:r>
              <a:rPr lang="en-US"/>
              <a:t>Click to edit Master subtitle style</a:t>
            </a:r>
            <a:endParaRPr/>
          </a:p>
        </p:txBody>
      </p:sp>
      <p:sp>
        <p:nvSpPr>
          <p:cNvPr id="810" name="Google Shape;810;p17"/>
          <p:cNvSpPr txBox="1">
            <a:spLocks noGrp="1"/>
          </p:cNvSpPr>
          <p:nvPr>
            <p:ph type="subTitle" idx="2"/>
          </p:nvPr>
        </p:nvSpPr>
        <p:spPr>
          <a:xfrm>
            <a:off x="1402568" y="5247967"/>
            <a:ext cx="4216800" cy="784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None/>
              <a:defRPr sz="1867"/>
            </a:lvl1pPr>
            <a:lvl2pPr lvl="1" algn="r" rtl="0">
              <a:lnSpc>
                <a:spcPct val="100000"/>
              </a:lnSpc>
              <a:spcBef>
                <a:spcPts val="0"/>
              </a:spcBef>
              <a:spcAft>
                <a:spcPts val="0"/>
              </a:spcAft>
              <a:buNone/>
              <a:defRPr sz="1867"/>
            </a:lvl2pPr>
            <a:lvl3pPr lvl="2" algn="r" rtl="0">
              <a:lnSpc>
                <a:spcPct val="100000"/>
              </a:lnSpc>
              <a:spcBef>
                <a:spcPts val="0"/>
              </a:spcBef>
              <a:spcAft>
                <a:spcPts val="0"/>
              </a:spcAft>
              <a:buNone/>
              <a:defRPr sz="1867"/>
            </a:lvl3pPr>
            <a:lvl4pPr lvl="3" algn="r" rtl="0">
              <a:lnSpc>
                <a:spcPct val="100000"/>
              </a:lnSpc>
              <a:spcBef>
                <a:spcPts val="0"/>
              </a:spcBef>
              <a:spcAft>
                <a:spcPts val="0"/>
              </a:spcAft>
              <a:buNone/>
              <a:defRPr sz="1867"/>
            </a:lvl4pPr>
            <a:lvl5pPr lvl="4" algn="r" rtl="0">
              <a:lnSpc>
                <a:spcPct val="100000"/>
              </a:lnSpc>
              <a:spcBef>
                <a:spcPts val="0"/>
              </a:spcBef>
              <a:spcAft>
                <a:spcPts val="0"/>
              </a:spcAft>
              <a:buNone/>
              <a:defRPr sz="1867"/>
            </a:lvl5pPr>
            <a:lvl6pPr lvl="5" algn="r" rtl="0">
              <a:lnSpc>
                <a:spcPct val="100000"/>
              </a:lnSpc>
              <a:spcBef>
                <a:spcPts val="0"/>
              </a:spcBef>
              <a:spcAft>
                <a:spcPts val="0"/>
              </a:spcAft>
              <a:buNone/>
              <a:defRPr sz="1867"/>
            </a:lvl6pPr>
            <a:lvl7pPr lvl="6" algn="r" rtl="0">
              <a:lnSpc>
                <a:spcPct val="100000"/>
              </a:lnSpc>
              <a:spcBef>
                <a:spcPts val="0"/>
              </a:spcBef>
              <a:spcAft>
                <a:spcPts val="0"/>
              </a:spcAft>
              <a:buNone/>
              <a:defRPr sz="1867"/>
            </a:lvl7pPr>
            <a:lvl8pPr lvl="7" algn="r" rtl="0">
              <a:lnSpc>
                <a:spcPct val="100000"/>
              </a:lnSpc>
              <a:spcBef>
                <a:spcPts val="0"/>
              </a:spcBef>
              <a:spcAft>
                <a:spcPts val="0"/>
              </a:spcAft>
              <a:buNone/>
              <a:defRPr sz="1867"/>
            </a:lvl8pPr>
            <a:lvl9pPr lvl="8" algn="r" rtl="0">
              <a:lnSpc>
                <a:spcPct val="100000"/>
              </a:lnSpc>
              <a:spcBef>
                <a:spcPts val="0"/>
              </a:spcBef>
              <a:spcAft>
                <a:spcPts val="0"/>
              </a:spcAft>
              <a:buNone/>
              <a:defRPr sz="1867"/>
            </a:lvl9pPr>
          </a:lstStyle>
          <a:p>
            <a:r>
              <a:rPr lang="en-US"/>
              <a:t>Click to edit Master subtitle style</a:t>
            </a:r>
            <a:endParaRPr/>
          </a:p>
        </p:txBody>
      </p:sp>
      <p:sp>
        <p:nvSpPr>
          <p:cNvPr id="811" name="Google Shape;811;p17"/>
          <p:cNvSpPr txBox="1">
            <a:spLocks noGrp="1"/>
          </p:cNvSpPr>
          <p:nvPr>
            <p:ph type="subTitle" idx="3"/>
          </p:nvPr>
        </p:nvSpPr>
        <p:spPr>
          <a:xfrm>
            <a:off x="6563128" y="5248167"/>
            <a:ext cx="4216800" cy="7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867"/>
            </a:lvl1pPr>
            <a:lvl2pPr lvl="1" rtl="0">
              <a:lnSpc>
                <a:spcPct val="100000"/>
              </a:lnSpc>
              <a:spcBef>
                <a:spcPts val="0"/>
              </a:spcBef>
              <a:spcAft>
                <a:spcPts val="0"/>
              </a:spcAft>
              <a:buNone/>
              <a:defRPr sz="1867"/>
            </a:lvl2pPr>
            <a:lvl3pPr lvl="2" rtl="0">
              <a:lnSpc>
                <a:spcPct val="100000"/>
              </a:lnSpc>
              <a:spcBef>
                <a:spcPts val="0"/>
              </a:spcBef>
              <a:spcAft>
                <a:spcPts val="0"/>
              </a:spcAft>
              <a:buNone/>
              <a:defRPr sz="1867"/>
            </a:lvl3pPr>
            <a:lvl4pPr lvl="3" rtl="0">
              <a:lnSpc>
                <a:spcPct val="100000"/>
              </a:lnSpc>
              <a:spcBef>
                <a:spcPts val="0"/>
              </a:spcBef>
              <a:spcAft>
                <a:spcPts val="0"/>
              </a:spcAft>
              <a:buNone/>
              <a:defRPr sz="1867"/>
            </a:lvl4pPr>
            <a:lvl5pPr lvl="4" rtl="0">
              <a:lnSpc>
                <a:spcPct val="100000"/>
              </a:lnSpc>
              <a:spcBef>
                <a:spcPts val="0"/>
              </a:spcBef>
              <a:spcAft>
                <a:spcPts val="0"/>
              </a:spcAft>
              <a:buNone/>
              <a:defRPr sz="1867"/>
            </a:lvl5pPr>
            <a:lvl6pPr lvl="5" rtl="0">
              <a:lnSpc>
                <a:spcPct val="100000"/>
              </a:lnSpc>
              <a:spcBef>
                <a:spcPts val="0"/>
              </a:spcBef>
              <a:spcAft>
                <a:spcPts val="0"/>
              </a:spcAft>
              <a:buNone/>
              <a:defRPr sz="1867"/>
            </a:lvl6pPr>
            <a:lvl7pPr lvl="6" rtl="0">
              <a:lnSpc>
                <a:spcPct val="100000"/>
              </a:lnSpc>
              <a:spcBef>
                <a:spcPts val="0"/>
              </a:spcBef>
              <a:spcAft>
                <a:spcPts val="0"/>
              </a:spcAft>
              <a:buNone/>
              <a:defRPr sz="1867"/>
            </a:lvl7pPr>
            <a:lvl8pPr lvl="7" rtl="0">
              <a:lnSpc>
                <a:spcPct val="100000"/>
              </a:lnSpc>
              <a:spcBef>
                <a:spcPts val="0"/>
              </a:spcBef>
              <a:spcAft>
                <a:spcPts val="0"/>
              </a:spcAft>
              <a:buNone/>
              <a:defRPr sz="1867"/>
            </a:lvl8pPr>
            <a:lvl9pPr lvl="8" rtl="0">
              <a:lnSpc>
                <a:spcPct val="100000"/>
              </a:lnSpc>
              <a:spcBef>
                <a:spcPts val="0"/>
              </a:spcBef>
              <a:spcAft>
                <a:spcPts val="0"/>
              </a:spcAft>
              <a:buNone/>
              <a:defRPr sz="1867"/>
            </a:lvl9pPr>
          </a:lstStyle>
          <a:p>
            <a:r>
              <a:rPr lang="en-US"/>
              <a:t>Click to edit Master subtitle style</a:t>
            </a:r>
            <a:endParaRPr/>
          </a:p>
        </p:txBody>
      </p:sp>
      <p:sp>
        <p:nvSpPr>
          <p:cNvPr id="812" name="Google Shape;812;p17"/>
          <p:cNvSpPr txBox="1">
            <a:spLocks noGrp="1"/>
          </p:cNvSpPr>
          <p:nvPr>
            <p:ph type="title" idx="4" hasCustomPrompt="1"/>
          </p:nvPr>
        </p:nvSpPr>
        <p:spPr>
          <a:xfrm>
            <a:off x="4206697" y="3597423"/>
            <a:ext cx="1394400" cy="719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6"/>
              </a:buClr>
              <a:buSzPts val="3000"/>
              <a:buNone/>
              <a:defRPr>
                <a:solidFill>
                  <a:schemeClr val="accent2"/>
                </a:solidFill>
              </a:defRPr>
            </a:lvl1pPr>
            <a:lvl2pPr lvl="1" algn="ctr" rtl="0">
              <a:spcBef>
                <a:spcPts val="0"/>
              </a:spcBef>
              <a:spcAft>
                <a:spcPts val="0"/>
              </a:spcAft>
              <a:buClr>
                <a:schemeClr val="accent6"/>
              </a:buClr>
              <a:buSzPts val="3500"/>
              <a:buNone/>
              <a:defRPr sz="4667">
                <a:solidFill>
                  <a:schemeClr val="accent6"/>
                </a:solidFill>
              </a:defRPr>
            </a:lvl2pPr>
            <a:lvl3pPr lvl="2" algn="ctr" rtl="0">
              <a:spcBef>
                <a:spcPts val="0"/>
              </a:spcBef>
              <a:spcAft>
                <a:spcPts val="0"/>
              </a:spcAft>
              <a:buClr>
                <a:schemeClr val="accent6"/>
              </a:buClr>
              <a:buSzPts val="3500"/>
              <a:buNone/>
              <a:defRPr sz="4667">
                <a:solidFill>
                  <a:schemeClr val="accent6"/>
                </a:solidFill>
              </a:defRPr>
            </a:lvl3pPr>
            <a:lvl4pPr lvl="3" algn="ctr" rtl="0">
              <a:spcBef>
                <a:spcPts val="0"/>
              </a:spcBef>
              <a:spcAft>
                <a:spcPts val="0"/>
              </a:spcAft>
              <a:buClr>
                <a:schemeClr val="accent6"/>
              </a:buClr>
              <a:buSzPts val="3500"/>
              <a:buNone/>
              <a:defRPr sz="4667">
                <a:solidFill>
                  <a:schemeClr val="accent6"/>
                </a:solidFill>
              </a:defRPr>
            </a:lvl4pPr>
            <a:lvl5pPr lvl="4" algn="ctr" rtl="0">
              <a:spcBef>
                <a:spcPts val="0"/>
              </a:spcBef>
              <a:spcAft>
                <a:spcPts val="0"/>
              </a:spcAft>
              <a:buClr>
                <a:schemeClr val="accent6"/>
              </a:buClr>
              <a:buSzPts val="3500"/>
              <a:buNone/>
              <a:defRPr sz="4667">
                <a:solidFill>
                  <a:schemeClr val="accent6"/>
                </a:solidFill>
              </a:defRPr>
            </a:lvl5pPr>
            <a:lvl6pPr lvl="5" algn="ctr" rtl="0">
              <a:spcBef>
                <a:spcPts val="0"/>
              </a:spcBef>
              <a:spcAft>
                <a:spcPts val="0"/>
              </a:spcAft>
              <a:buClr>
                <a:schemeClr val="accent6"/>
              </a:buClr>
              <a:buSzPts val="3500"/>
              <a:buNone/>
              <a:defRPr sz="4667">
                <a:solidFill>
                  <a:schemeClr val="accent6"/>
                </a:solidFill>
              </a:defRPr>
            </a:lvl6pPr>
            <a:lvl7pPr lvl="6" algn="ctr" rtl="0">
              <a:spcBef>
                <a:spcPts val="0"/>
              </a:spcBef>
              <a:spcAft>
                <a:spcPts val="0"/>
              </a:spcAft>
              <a:buClr>
                <a:schemeClr val="accent6"/>
              </a:buClr>
              <a:buSzPts val="3500"/>
              <a:buNone/>
              <a:defRPr sz="4667">
                <a:solidFill>
                  <a:schemeClr val="accent6"/>
                </a:solidFill>
              </a:defRPr>
            </a:lvl7pPr>
            <a:lvl8pPr lvl="7" algn="ctr" rtl="0">
              <a:spcBef>
                <a:spcPts val="0"/>
              </a:spcBef>
              <a:spcAft>
                <a:spcPts val="0"/>
              </a:spcAft>
              <a:buClr>
                <a:schemeClr val="accent6"/>
              </a:buClr>
              <a:buSzPts val="3500"/>
              <a:buNone/>
              <a:defRPr sz="4667">
                <a:solidFill>
                  <a:schemeClr val="accent6"/>
                </a:solidFill>
              </a:defRPr>
            </a:lvl8pPr>
            <a:lvl9pPr lvl="8" algn="ctr" rtl="0">
              <a:spcBef>
                <a:spcPts val="0"/>
              </a:spcBef>
              <a:spcAft>
                <a:spcPts val="0"/>
              </a:spcAft>
              <a:buClr>
                <a:schemeClr val="accent6"/>
              </a:buClr>
              <a:buSzPts val="3500"/>
              <a:buNone/>
              <a:defRPr sz="4667">
                <a:solidFill>
                  <a:schemeClr val="accent6"/>
                </a:solidFill>
              </a:defRPr>
            </a:lvl9pPr>
          </a:lstStyle>
          <a:p>
            <a:r>
              <a:t>xx%</a:t>
            </a:r>
          </a:p>
        </p:txBody>
      </p:sp>
      <p:sp>
        <p:nvSpPr>
          <p:cNvPr id="813" name="Google Shape;813;p17"/>
          <p:cNvSpPr txBox="1">
            <a:spLocks noGrp="1"/>
          </p:cNvSpPr>
          <p:nvPr>
            <p:ph type="title" idx="5" hasCustomPrompt="1"/>
          </p:nvPr>
        </p:nvSpPr>
        <p:spPr>
          <a:xfrm>
            <a:off x="6581979" y="3597423"/>
            <a:ext cx="1394400" cy="719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6"/>
              </a:buClr>
              <a:buSzPts val="3000"/>
              <a:buNone/>
              <a:defRPr>
                <a:solidFill>
                  <a:schemeClr val="accent4"/>
                </a:solidFill>
              </a:defRPr>
            </a:lvl1pPr>
            <a:lvl2pPr lvl="1" algn="ctr" rtl="0">
              <a:spcBef>
                <a:spcPts val="0"/>
              </a:spcBef>
              <a:spcAft>
                <a:spcPts val="0"/>
              </a:spcAft>
              <a:buClr>
                <a:schemeClr val="accent6"/>
              </a:buClr>
              <a:buSzPts val="3500"/>
              <a:buNone/>
              <a:defRPr sz="4667">
                <a:solidFill>
                  <a:schemeClr val="accent6"/>
                </a:solidFill>
              </a:defRPr>
            </a:lvl2pPr>
            <a:lvl3pPr lvl="2" algn="ctr" rtl="0">
              <a:spcBef>
                <a:spcPts val="0"/>
              </a:spcBef>
              <a:spcAft>
                <a:spcPts val="0"/>
              </a:spcAft>
              <a:buClr>
                <a:schemeClr val="accent6"/>
              </a:buClr>
              <a:buSzPts val="3500"/>
              <a:buNone/>
              <a:defRPr sz="4667">
                <a:solidFill>
                  <a:schemeClr val="accent6"/>
                </a:solidFill>
              </a:defRPr>
            </a:lvl3pPr>
            <a:lvl4pPr lvl="3" algn="ctr" rtl="0">
              <a:spcBef>
                <a:spcPts val="0"/>
              </a:spcBef>
              <a:spcAft>
                <a:spcPts val="0"/>
              </a:spcAft>
              <a:buClr>
                <a:schemeClr val="accent6"/>
              </a:buClr>
              <a:buSzPts val="3500"/>
              <a:buNone/>
              <a:defRPr sz="4667">
                <a:solidFill>
                  <a:schemeClr val="accent6"/>
                </a:solidFill>
              </a:defRPr>
            </a:lvl4pPr>
            <a:lvl5pPr lvl="4" algn="ctr" rtl="0">
              <a:spcBef>
                <a:spcPts val="0"/>
              </a:spcBef>
              <a:spcAft>
                <a:spcPts val="0"/>
              </a:spcAft>
              <a:buClr>
                <a:schemeClr val="accent6"/>
              </a:buClr>
              <a:buSzPts val="3500"/>
              <a:buNone/>
              <a:defRPr sz="4667">
                <a:solidFill>
                  <a:schemeClr val="accent6"/>
                </a:solidFill>
              </a:defRPr>
            </a:lvl5pPr>
            <a:lvl6pPr lvl="5" algn="ctr" rtl="0">
              <a:spcBef>
                <a:spcPts val="0"/>
              </a:spcBef>
              <a:spcAft>
                <a:spcPts val="0"/>
              </a:spcAft>
              <a:buClr>
                <a:schemeClr val="accent6"/>
              </a:buClr>
              <a:buSzPts val="3500"/>
              <a:buNone/>
              <a:defRPr sz="4667">
                <a:solidFill>
                  <a:schemeClr val="accent6"/>
                </a:solidFill>
              </a:defRPr>
            </a:lvl6pPr>
            <a:lvl7pPr lvl="6" algn="ctr" rtl="0">
              <a:spcBef>
                <a:spcPts val="0"/>
              </a:spcBef>
              <a:spcAft>
                <a:spcPts val="0"/>
              </a:spcAft>
              <a:buClr>
                <a:schemeClr val="accent6"/>
              </a:buClr>
              <a:buSzPts val="3500"/>
              <a:buNone/>
              <a:defRPr sz="4667">
                <a:solidFill>
                  <a:schemeClr val="accent6"/>
                </a:solidFill>
              </a:defRPr>
            </a:lvl7pPr>
            <a:lvl8pPr lvl="7" algn="ctr" rtl="0">
              <a:spcBef>
                <a:spcPts val="0"/>
              </a:spcBef>
              <a:spcAft>
                <a:spcPts val="0"/>
              </a:spcAft>
              <a:buClr>
                <a:schemeClr val="accent6"/>
              </a:buClr>
              <a:buSzPts val="3500"/>
              <a:buNone/>
              <a:defRPr sz="4667">
                <a:solidFill>
                  <a:schemeClr val="accent6"/>
                </a:solidFill>
              </a:defRPr>
            </a:lvl8pPr>
            <a:lvl9pPr lvl="8" algn="ctr" rtl="0">
              <a:spcBef>
                <a:spcPts val="0"/>
              </a:spcBef>
              <a:spcAft>
                <a:spcPts val="0"/>
              </a:spcAft>
              <a:buClr>
                <a:schemeClr val="accent6"/>
              </a:buClr>
              <a:buSzPts val="3500"/>
              <a:buNone/>
              <a:defRPr sz="4667">
                <a:solidFill>
                  <a:schemeClr val="accent6"/>
                </a:solidFill>
              </a:defRPr>
            </a:lvl9pPr>
          </a:lstStyle>
          <a:p>
            <a:r>
              <a:t>xx%</a:t>
            </a:r>
          </a:p>
        </p:txBody>
      </p:sp>
      <p:grpSp>
        <p:nvGrpSpPr>
          <p:cNvPr id="814" name="Google Shape;814;p17"/>
          <p:cNvGrpSpPr/>
          <p:nvPr/>
        </p:nvGrpSpPr>
        <p:grpSpPr>
          <a:xfrm>
            <a:off x="65315" y="122884"/>
            <a:ext cx="12061376" cy="6594328"/>
            <a:chOff x="384142" y="582645"/>
            <a:chExt cx="8261971" cy="4517075"/>
          </a:xfrm>
        </p:grpSpPr>
        <p:sp>
          <p:nvSpPr>
            <p:cNvPr id="815" name="Google Shape;815;p17"/>
            <p:cNvSpPr/>
            <p:nvPr/>
          </p:nvSpPr>
          <p:spPr>
            <a:xfrm>
              <a:off x="7950867" y="2190371"/>
              <a:ext cx="197117" cy="221798"/>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6" name="Google Shape;816;p17"/>
            <p:cNvSpPr/>
            <p:nvPr/>
          </p:nvSpPr>
          <p:spPr>
            <a:xfrm>
              <a:off x="8168385" y="836638"/>
              <a:ext cx="197117" cy="221798"/>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7" name="Google Shape;817;p17"/>
            <p:cNvSpPr/>
            <p:nvPr/>
          </p:nvSpPr>
          <p:spPr>
            <a:xfrm>
              <a:off x="7989944" y="3892318"/>
              <a:ext cx="152378" cy="171529"/>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8" name="Google Shape;818;p17"/>
            <p:cNvSpPr/>
            <p:nvPr/>
          </p:nvSpPr>
          <p:spPr>
            <a:xfrm>
              <a:off x="7562917" y="4625648"/>
              <a:ext cx="103759" cy="116554"/>
            </a:xfrm>
            <a:custGeom>
              <a:avLst/>
              <a:gdLst/>
              <a:ahLst/>
              <a:cxnLst/>
              <a:rect l="l" t="t" r="r" b="b"/>
              <a:pathLst>
                <a:path w="1257" h="1412" extrusionOk="0">
                  <a:moveTo>
                    <a:pt x="628" y="1"/>
                  </a:moveTo>
                  <a:cubicBezTo>
                    <a:pt x="551" y="1"/>
                    <a:pt x="483" y="233"/>
                    <a:pt x="464" y="552"/>
                  </a:cubicBezTo>
                  <a:cubicBezTo>
                    <a:pt x="194" y="571"/>
                    <a:pt x="0" y="629"/>
                    <a:pt x="0" y="706"/>
                  </a:cubicBezTo>
                  <a:cubicBezTo>
                    <a:pt x="0" y="784"/>
                    <a:pt x="194" y="851"/>
                    <a:pt x="464" y="871"/>
                  </a:cubicBezTo>
                  <a:cubicBezTo>
                    <a:pt x="483" y="1180"/>
                    <a:pt x="551" y="1412"/>
                    <a:pt x="628" y="1412"/>
                  </a:cubicBezTo>
                  <a:cubicBezTo>
                    <a:pt x="706" y="1412"/>
                    <a:pt x="773" y="1180"/>
                    <a:pt x="783" y="871"/>
                  </a:cubicBezTo>
                  <a:cubicBezTo>
                    <a:pt x="1054" y="851"/>
                    <a:pt x="1257" y="784"/>
                    <a:pt x="1257" y="706"/>
                  </a:cubicBezTo>
                  <a:cubicBezTo>
                    <a:pt x="1257" y="629"/>
                    <a:pt x="1054" y="571"/>
                    <a:pt x="78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9" name="Google Shape;819;p17"/>
            <p:cNvSpPr/>
            <p:nvPr/>
          </p:nvSpPr>
          <p:spPr>
            <a:xfrm>
              <a:off x="5747436" y="2240547"/>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0" name="Google Shape;820;p17"/>
            <p:cNvSpPr/>
            <p:nvPr/>
          </p:nvSpPr>
          <p:spPr>
            <a:xfrm>
              <a:off x="1716460" y="798701"/>
              <a:ext cx="103842" cy="116554"/>
            </a:xfrm>
            <a:custGeom>
              <a:avLst/>
              <a:gdLst/>
              <a:ahLst/>
              <a:cxnLst/>
              <a:rect l="l" t="t" r="r" b="b"/>
              <a:pathLst>
                <a:path w="1258" h="1412" extrusionOk="0">
                  <a:moveTo>
                    <a:pt x="629" y="1"/>
                  </a:moveTo>
                  <a:cubicBezTo>
                    <a:pt x="552" y="1"/>
                    <a:pt x="484" y="233"/>
                    <a:pt x="474" y="552"/>
                  </a:cubicBezTo>
                  <a:cubicBezTo>
                    <a:pt x="204" y="571"/>
                    <a:pt x="1" y="629"/>
                    <a:pt x="1" y="706"/>
                  </a:cubicBezTo>
                  <a:cubicBezTo>
                    <a:pt x="1" y="784"/>
                    <a:pt x="204" y="842"/>
                    <a:pt x="474" y="861"/>
                  </a:cubicBezTo>
                  <a:cubicBezTo>
                    <a:pt x="484" y="1180"/>
                    <a:pt x="552" y="1412"/>
                    <a:pt x="629" y="1412"/>
                  </a:cubicBezTo>
                  <a:cubicBezTo>
                    <a:pt x="706" y="1412"/>
                    <a:pt x="774" y="1180"/>
                    <a:pt x="793" y="861"/>
                  </a:cubicBezTo>
                  <a:cubicBezTo>
                    <a:pt x="1054" y="842"/>
                    <a:pt x="1257" y="784"/>
                    <a:pt x="1257" y="706"/>
                  </a:cubicBezTo>
                  <a:cubicBezTo>
                    <a:pt x="1257" y="629"/>
                    <a:pt x="1054" y="571"/>
                    <a:pt x="793" y="552"/>
                  </a:cubicBezTo>
                  <a:cubicBezTo>
                    <a:pt x="774" y="233"/>
                    <a:pt x="706" y="1"/>
                    <a:pt x="6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1" name="Google Shape;821;p17"/>
            <p:cNvSpPr/>
            <p:nvPr/>
          </p:nvSpPr>
          <p:spPr>
            <a:xfrm>
              <a:off x="546478" y="71926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2" name="Google Shape;822;p17"/>
            <p:cNvSpPr/>
            <p:nvPr/>
          </p:nvSpPr>
          <p:spPr>
            <a:xfrm>
              <a:off x="5899898" y="3617048"/>
              <a:ext cx="103759" cy="116554"/>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3" name="Google Shape;823;p17"/>
            <p:cNvSpPr/>
            <p:nvPr/>
          </p:nvSpPr>
          <p:spPr>
            <a:xfrm>
              <a:off x="7539594" y="2732247"/>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4" name="Google Shape;824;p17"/>
            <p:cNvSpPr/>
            <p:nvPr/>
          </p:nvSpPr>
          <p:spPr>
            <a:xfrm>
              <a:off x="618296" y="1488290"/>
              <a:ext cx="80234" cy="68843"/>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5" name="Google Shape;825;p17"/>
            <p:cNvSpPr/>
            <p:nvPr/>
          </p:nvSpPr>
          <p:spPr>
            <a:xfrm>
              <a:off x="7609880" y="1191620"/>
              <a:ext cx="80234" cy="68843"/>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6" name="Google Shape;826;p17"/>
            <p:cNvSpPr/>
            <p:nvPr/>
          </p:nvSpPr>
          <p:spPr>
            <a:xfrm>
              <a:off x="5262036" y="594908"/>
              <a:ext cx="38879" cy="32770"/>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7" name="Google Shape;827;p17"/>
            <p:cNvSpPr/>
            <p:nvPr/>
          </p:nvSpPr>
          <p:spPr>
            <a:xfrm>
              <a:off x="4460589" y="719855"/>
              <a:ext cx="38218" cy="32358"/>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8" name="Google Shape;828;p17"/>
            <p:cNvSpPr/>
            <p:nvPr/>
          </p:nvSpPr>
          <p:spPr>
            <a:xfrm>
              <a:off x="5325266" y="834374"/>
              <a:ext cx="53819" cy="45400"/>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829" name="Google Shape;829;p17"/>
            <p:cNvGrpSpPr/>
            <p:nvPr/>
          </p:nvGrpSpPr>
          <p:grpSpPr>
            <a:xfrm>
              <a:off x="384142" y="4522561"/>
              <a:ext cx="394321" cy="369227"/>
              <a:chOff x="2002810" y="3558267"/>
              <a:chExt cx="362694" cy="339613"/>
            </a:xfrm>
          </p:grpSpPr>
          <p:sp>
            <p:nvSpPr>
              <p:cNvPr id="830" name="Google Shape;830;p17"/>
              <p:cNvSpPr/>
              <p:nvPr/>
            </p:nvSpPr>
            <p:spPr>
              <a:xfrm>
                <a:off x="2291173" y="3686353"/>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1" name="Google Shape;831;p17"/>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2" name="Google Shape;832;p17"/>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3" name="Google Shape;833;p17"/>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4" name="Google Shape;834;p17"/>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35" name="Google Shape;835;p17"/>
            <p:cNvGrpSpPr/>
            <p:nvPr/>
          </p:nvGrpSpPr>
          <p:grpSpPr>
            <a:xfrm>
              <a:off x="8251792" y="4522561"/>
              <a:ext cx="394321" cy="369227"/>
              <a:chOff x="2002810" y="3558267"/>
              <a:chExt cx="362694" cy="339613"/>
            </a:xfrm>
          </p:grpSpPr>
          <p:sp>
            <p:nvSpPr>
              <p:cNvPr id="836" name="Google Shape;836;p17"/>
              <p:cNvSpPr/>
              <p:nvPr/>
            </p:nvSpPr>
            <p:spPr>
              <a:xfrm>
                <a:off x="2291173" y="3686353"/>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7" name="Google Shape;837;p17"/>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8" name="Google Shape;838;p17"/>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9" name="Google Shape;839;p17"/>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0" name="Google Shape;840;p17"/>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41" name="Google Shape;841;p17"/>
            <p:cNvSpPr/>
            <p:nvPr/>
          </p:nvSpPr>
          <p:spPr>
            <a:xfrm>
              <a:off x="606519" y="220877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2" name="Google Shape;842;p17"/>
            <p:cNvSpPr/>
            <p:nvPr/>
          </p:nvSpPr>
          <p:spPr>
            <a:xfrm>
              <a:off x="650260" y="3533900"/>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3" name="Google Shape;843;p17"/>
            <p:cNvSpPr/>
            <p:nvPr/>
          </p:nvSpPr>
          <p:spPr>
            <a:xfrm>
              <a:off x="1722215" y="214971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4" name="Google Shape;844;p17"/>
            <p:cNvSpPr/>
            <p:nvPr/>
          </p:nvSpPr>
          <p:spPr>
            <a:xfrm>
              <a:off x="7060192" y="797816"/>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5" name="Google Shape;845;p17"/>
            <p:cNvSpPr/>
            <p:nvPr/>
          </p:nvSpPr>
          <p:spPr>
            <a:xfrm>
              <a:off x="3859219" y="2522699"/>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6" name="Google Shape;846;p17"/>
            <p:cNvSpPr/>
            <p:nvPr/>
          </p:nvSpPr>
          <p:spPr>
            <a:xfrm>
              <a:off x="4237791" y="3313736"/>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7" name="Google Shape;847;p17"/>
            <p:cNvSpPr/>
            <p:nvPr/>
          </p:nvSpPr>
          <p:spPr>
            <a:xfrm>
              <a:off x="8113916" y="1679555"/>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8" name="Google Shape;848;p17"/>
            <p:cNvSpPr/>
            <p:nvPr/>
          </p:nvSpPr>
          <p:spPr>
            <a:xfrm>
              <a:off x="6306024" y="1052676"/>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9" name="Google Shape;849;p17"/>
            <p:cNvSpPr/>
            <p:nvPr/>
          </p:nvSpPr>
          <p:spPr>
            <a:xfrm>
              <a:off x="2594445" y="2564892"/>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0" name="Google Shape;850;p17"/>
            <p:cNvSpPr/>
            <p:nvPr/>
          </p:nvSpPr>
          <p:spPr>
            <a:xfrm>
              <a:off x="6882119" y="1437996"/>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1" name="Google Shape;851;p17"/>
            <p:cNvSpPr/>
            <p:nvPr/>
          </p:nvSpPr>
          <p:spPr>
            <a:xfrm>
              <a:off x="2282955" y="4983249"/>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2" name="Google Shape;852;p17"/>
            <p:cNvSpPr/>
            <p:nvPr/>
          </p:nvSpPr>
          <p:spPr>
            <a:xfrm>
              <a:off x="3948966" y="4805783"/>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3" name="Google Shape;853;p17"/>
            <p:cNvSpPr/>
            <p:nvPr/>
          </p:nvSpPr>
          <p:spPr>
            <a:xfrm flipH="1">
              <a:off x="3478786" y="582645"/>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54" name="Google Shape;854;p17"/>
          <p:cNvSpPr txBox="1">
            <a:spLocks noGrp="1"/>
          </p:cNvSpPr>
          <p:nvPr>
            <p:ph type="subTitle" idx="6"/>
          </p:nvPr>
        </p:nvSpPr>
        <p:spPr>
          <a:xfrm>
            <a:off x="3208556" y="4688656"/>
            <a:ext cx="2410400" cy="712800"/>
          </a:xfrm>
          <a:prstGeom prst="rect">
            <a:avLst/>
          </a:prstGeom>
        </p:spPr>
        <p:txBody>
          <a:bodyPr spcFirstLastPara="1" wrap="square" lIns="91425" tIns="91425" rIns="91425" bIns="91425" anchor="ctr" anchorCtr="0">
            <a:noAutofit/>
          </a:bodyPr>
          <a:lstStyle>
            <a:lvl1pPr lvl="0" algn="r">
              <a:lnSpc>
                <a:spcPct val="100000"/>
              </a:lnSpc>
              <a:spcBef>
                <a:spcPts val="0"/>
              </a:spcBef>
              <a:spcAft>
                <a:spcPts val="0"/>
              </a:spcAft>
              <a:buNone/>
              <a:defRPr>
                <a:solidFill>
                  <a:schemeClr val="dk1"/>
                </a:solidFill>
                <a:latin typeface="Boogaloo"/>
                <a:ea typeface="Boogaloo"/>
                <a:cs typeface="Boogaloo"/>
                <a:sym typeface="Boogaloo"/>
              </a:defRPr>
            </a:lvl1pPr>
            <a:lvl2pPr lvl="1" algn="r">
              <a:lnSpc>
                <a:spcPct val="100000"/>
              </a:lnSpc>
              <a:spcBef>
                <a:spcPts val="0"/>
              </a:spcBef>
              <a:spcAft>
                <a:spcPts val="0"/>
              </a:spcAft>
              <a:buNone/>
              <a:defRPr>
                <a:solidFill>
                  <a:schemeClr val="dk1"/>
                </a:solidFill>
                <a:latin typeface="Boogaloo"/>
                <a:ea typeface="Boogaloo"/>
                <a:cs typeface="Boogaloo"/>
                <a:sym typeface="Boogaloo"/>
              </a:defRPr>
            </a:lvl2pPr>
            <a:lvl3pPr lvl="2" algn="r">
              <a:lnSpc>
                <a:spcPct val="100000"/>
              </a:lnSpc>
              <a:spcBef>
                <a:spcPts val="0"/>
              </a:spcBef>
              <a:spcAft>
                <a:spcPts val="0"/>
              </a:spcAft>
              <a:buNone/>
              <a:defRPr>
                <a:solidFill>
                  <a:schemeClr val="dk1"/>
                </a:solidFill>
                <a:latin typeface="Boogaloo"/>
                <a:ea typeface="Boogaloo"/>
                <a:cs typeface="Boogaloo"/>
                <a:sym typeface="Boogaloo"/>
              </a:defRPr>
            </a:lvl3pPr>
            <a:lvl4pPr lvl="3" algn="r">
              <a:lnSpc>
                <a:spcPct val="100000"/>
              </a:lnSpc>
              <a:spcBef>
                <a:spcPts val="0"/>
              </a:spcBef>
              <a:spcAft>
                <a:spcPts val="0"/>
              </a:spcAft>
              <a:buNone/>
              <a:defRPr>
                <a:solidFill>
                  <a:schemeClr val="dk1"/>
                </a:solidFill>
                <a:latin typeface="Boogaloo"/>
                <a:ea typeface="Boogaloo"/>
                <a:cs typeface="Boogaloo"/>
                <a:sym typeface="Boogaloo"/>
              </a:defRPr>
            </a:lvl4pPr>
            <a:lvl5pPr lvl="4" algn="r">
              <a:lnSpc>
                <a:spcPct val="100000"/>
              </a:lnSpc>
              <a:spcBef>
                <a:spcPts val="0"/>
              </a:spcBef>
              <a:spcAft>
                <a:spcPts val="0"/>
              </a:spcAft>
              <a:buNone/>
              <a:defRPr>
                <a:solidFill>
                  <a:schemeClr val="dk1"/>
                </a:solidFill>
                <a:latin typeface="Boogaloo"/>
                <a:ea typeface="Boogaloo"/>
                <a:cs typeface="Boogaloo"/>
                <a:sym typeface="Boogaloo"/>
              </a:defRPr>
            </a:lvl5pPr>
            <a:lvl6pPr lvl="5" algn="r">
              <a:lnSpc>
                <a:spcPct val="100000"/>
              </a:lnSpc>
              <a:spcBef>
                <a:spcPts val="0"/>
              </a:spcBef>
              <a:spcAft>
                <a:spcPts val="0"/>
              </a:spcAft>
              <a:buNone/>
              <a:defRPr>
                <a:solidFill>
                  <a:schemeClr val="dk1"/>
                </a:solidFill>
                <a:latin typeface="Boogaloo"/>
                <a:ea typeface="Boogaloo"/>
                <a:cs typeface="Boogaloo"/>
                <a:sym typeface="Boogaloo"/>
              </a:defRPr>
            </a:lvl6pPr>
            <a:lvl7pPr lvl="6" algn="r">
              <a:lnSpc>
                <a:spcPct val="100000"/>
              </a:lnSpc>
              <a:spcBef>
                <a:spcPts val="0"/>
              </a:spcBef>
              <a:spcAft>
                <a:spcPts val="0"/>
              </a:spcAft>
              <a:buNone/>
              <a:defRPr>
                <a:solidFill>
                  <a:schemeClr val="dk1"/>
                </a:solidFill>
                <a:latin typeface="Boogaloo"/>
                <a:ea typeface="Boogaloo"/>
                <a:cs typeface="Boogaloo"/>
                <a:sym typeface="Boogaloo"/>
              </a:defRPr>
            </a:lvl7pPr>
            <a:lvl8pPr lvl="7" algn="r">
              <a:lnSpc>
                <a:spcPct val="100000"/>
              </a:lnSpc>
              <a:spcBef>
                <a:spcPts val="0"/>
              </a:spcBef>
              <a:spcAft>
                <a:spcPts val="0"/>
              </a:spcAft>
              <a:buNone/>
              <a:defRPr>
                <a:solidFill>
                  <a:schemeClr val="dk1"/>
                </a:solidFill>
                <a:latin typeface="Boogaloo"/>
                <a:ea typeface="Boogaloo"/>
                <a:cs typeface="Boogaloo"/>
                <a:sym typeface="Boogaloo"/>
              </a:defRPr>
            </a:lvl8pPr>
            <a:lvl9pPr lvl="8" algn="r">
              <a:lnSpc>
                <a:spcPct val="100000"/>
              </a:lnSpc>
              <a:spcBef>
                <a:spcPts val="0"/>
              </a:spcBef>
              <a:spcAft>
                <a:spcPts val="0"/>
              </a:spcAft>
              <a:buNone/>
              <a:defRPr>
                <a:solidFill>
                  <a:schemeClr val="dk1"/>
                </a:solidFill>
                <a:latin typeface="Boogaloo"/>
                <a:ea typeface="Boogaloo"/>
                <a:cs typeface="Boogaloo"/>
                <a:sym typeface="Boogaloo"/>
              </a:defRPr>
            </a:lvl9pPr>
          </a:lstStyle>
          <a:p>
            <a:r>
              <a:rPr lang="en-US"/>
              <a:t>Click to edit Master subtitle style</a:t>
            </a:r>
            <a:endParaRPr/>
          </a:p>
        </p:txBody>
      </p:sp>
      <p:sp>
        <p:nvSpPr>
          <p:cNvPr id="855" name="Google Shape;855;p17"/>
          <p:cNvSpPr txBox="1">
            <a:spLocks noGrp="1"/>
          </p:cNvSpPr>
          <p:nvPr>
            <p:ph type="subTitle" idx="7"/>
          </p:nvPr>
        </p:nvSpPr>
        <p:spPr>
          <a:xfrm>
            <a:off x="6555191" y="4685456"/>
            <a:ext cx="2289200" cy="719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a:solidFill>
                  <a:schemeClr val="dk1"/>
                </a:solidFill>
                <a:latin typeface="Boogaloo"/>
                <a:ea typeface="Boogaloo"/>
                <a:cs typeface="Boogaloo"/>
                <a:sym typeface="Boogaloo"/>
              </a:defRPr>
            </a:lvl1pPr>
            <a:lvl2pPr lvl="1" rtl="0">
              <a:lnSpc>
                <a:spcPct val="100000"/>
              </a:lnSpc>
              <a:spcBef>
                <a:spcPts val="0"/>
              </a:spcBef>
              <a:spcAft>
                <a:spcPts val="0"/>
              </a:spcAft>
              <a:buNone/>
              <a:defRPr>
                <a:solidFill>
                  <a:schemeClr val="dk1"/>
                </a:solidFill>
                <a:latin typeface="Boogaloo"/>
                <a:ea typeface="Boogaloo"/>
                <a:cs typeface="Boogaloo"/>
                <a:sym typeface="Boogaloo"/>
              </a:defRPr>
            </a:lvl2pPr>
            <a:lvl3pPr lvl="2" rtl="0">
              <a:lnSpc>
                <a:spcPct val="100000"/>
              </a:lnSpc>
              <a:spcBef>
                <a:spcPts val="0"/>
              </a:spcBef>
              <a:spcAft>
                <a:spcPts val="0"/>
              </a:spcAft>
              <a:buNone/>
              <a:defRPr>
                <a:solidFill>
                  <a:schemeClr val="dk1"/>
                </a:solidFill>
                <a:latin typeface="Boogaloo"/>
                <a:ea typeface="Boogaloo"/>
                <a:cs typeface="Boogaloo"/>
                <a:sym typeface="Boogaloo"/>
              </a:defRPr>
            </a:lvl3pPr>
            <a:lvl4pPr lvl="3" rtl="0">
              <a:lnSpc>
                <a:spcPct val="100000"/>
              </a:lnSpc>
              <a:spcBef>
                <a:spcPts val="0"/>
              </a:spcBef>
              <a:spcAft>
                <a:spcPts val="0"/>
              </a:spcAft>
              <a:buNone/>
              <a:defRPr>
                <a:solidFill>
                  <a:schemeClr val="dk1"/>
                </a:solidFill>
                <a:latin typeface="Boogaloo"/>
                <a:ea typeface="Boogaloo"/>
                <a:cs typeface="Boogaloo"/>
                <a:sym typeface="Boogaloo"/>
              </a:defRPr>
            </a:lvl4pPr>
            <a:lvl5pPr lvl="4" rtl="0">
              <a:lnSpc>
                <a:spcPct val="100000"/>
              </a:lnSpc>
              <a:spcBef>
                <a:spcPts val="0"/>
              </a:spcBef>
              <a:spcAft>
                <a:spcPts val="0"/>
              </a:spcAft>
              <a:buNone/>
              <a:defRPr>
                <a:solidFill>
                  <a:schemeClr val="dk1"/>
                </a:solidFill>
                <a:latin typeface="Boogaloo"/>
                <a:ea typeface="Boogaloo"/>
                <a:cs typeface="Boogaloo"/>
                <a:sym typeface="Boogaloo"/>
              </a:defRPr>
            </a:lvl5pPr>
            <a:lvl6pPr lvl="5" rtl="0">
              <a:lnSpc>
                <a:spcPct val="100000"/>
              </a:lnSpc>
              <a:spcBef>
                <a:spcPts val="0"/>
              </a:spcBef>
              <a:spcAft>
                <a:spcPts val="0"/>
              </a:spcAft>
              <a:buNone/>
              <a:defRPr>
                <a:solidFill>
                  <a:schemeClr val="dk1"/>
                </a:solidFill>
                <a:latin typeface="Boogaloo"/>
                <a:ea typeface="Boogaloo"/>
                <a:cs typeface="Boogaloo"/>
                <a:sym typeface="Boogaloo"/>
              </a:defRPr>
            </a:lvl6pPr>
            <a:lvl7pPr lvl="6" rtl="0">
              <a:lnSpc>
                <a:spcPct val="100000"/>
              </a:lnSpc>
              <a:spcBef>
                <a:spcPts val="0"/>
              </a:spcBef>
              <a:spcAft>
                <a:spcPts val="0"/>
              </a:spcAft>
              <a:buNone/>
              <a:defRPr>
                <a:solidFill>
                  <a:schemeClr val="dk1"/>
                </a:solidFill>
                <a:latin typeface="Boogaloo"/>
                <a:ea typeface="Boogaloo"/>
                <a:cs typeface="Boogaloo"/>
                <a:sym typeface="Boogaloo"/>
              </a:defRPr>
            </a:lvl7pPr>
            <a:lvl8pPr lvl="7" rtl="0">
              <a:lnSpc>
                <a:spcPct val="100000"/>
              </a:lnSpc>
              <a:spcBef>
                <a:spcPts val="0"/>
              </a:spcBef>
              <a:spcAft>
                <a:spcPts val="0"/>
              </a:spcAft>
              <a:buNone/>
              <a:defRPr>
                <a:solidFill>
                  <a:schemeClr val="dk1"/>
                </a:solidFill>
                <a:latin typeface="Boogaloo"/>
                <a:ea typeface="Boogaloo"/>
                <a:cs typeface="Boogaloo"/>
                <a:sym typeface="Boogaloo"/>
              </a:defRPr>
            </a:lvl8pPr>
            <a:lvl9pPr lvl="8" rtl="0">
              <a:lnSpc>
                <a:spcPct val="100000"/>
              </a:lnSpc>
              <a:spcBef>
                <a:spcPts val="0"/>
              </a:spcBef>
              <a:spcAft>
                <a:spcPts val="0"/>
              </a:spcAft>
              <a:buNone/>
              <a:defRPr>
                <a:solidFill>
                  <a:schemeClr val="dk1"/>
                </a:solidFill>
                <a:latin typeface="Boogaloo"/>
                <a:ea typeface="Boogaloo"/>
                <a:cs typeface="Boogaloo"/>
                <a:sym typeface="Boogaloo"/>
              </a:defRPr>
            </a:lvl9pPr>
          </a:lstStyle>
          <a:p>
            <a:r>
              <a:rPr lang="en-US"/>
              <a:t>Click to edit Master subtitle style</a:t>
            </a:r>
            <a:endParaRPr/>
          </a:p>
        </p:txBody>
      </p:sp>
      <p:grpSp>
        <p:nvGrpSpPr>
          <p:cNvPr id="856" name="Google Shape;856;p17"/>
          <p:cNvGrpSpPr/>
          <p:nvPr/>
        </p:nvGrpSpPr>
        <p:grpSpPr>
          <a:xfrm>
            <a:off x="749126" y="0"/>
            <a:ext cx="11979132" cy="6473151"/>
            <a:chOff x="561844" y="-13751"/>
            <a:chExt cx="8984349" cy="4854863"/>
          </a:xfrm>
        </p:grpSpPr>
        <p:sp>
          <p:nvSpPr>
            <p:cNvPr id="857" name="Google Shape;857;p17"/>
            <p:cNvSpPr/>
            <p:nvPr/>
          </p:nvSpPr>
          <p:spPr>
            <a:xfrm rot="902545">
              <a:off x="4252422" y="1839195"/>
              <a:ext cx="641564" cy="668799"/>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8" name="Google Shape;858;p17"/>
            <p:cNvSpPr/>
            <p:nvPr/>
          </p:nvSpPr>
          <p:spPr>
            <a:xfrm rot="422608">
              <a:off x="8434780" y="2643786"/>
              <a:ext cx="1071098" cy="723469"/>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9" name="Google Shape;859;p17"/>
            <p:cNvSpPr/>
            <p:nvPr/>
          </p:nvSpPr>
          <p:spPr>
            <a:xfrm rot="-1550640">
              <a:off x="710375" y="411283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860" name="Google Shape;860;p17"/>
            <p:cNvGrpSpPr/>
            <p:nvPr/>
          </p:nvGrpSpPr>
          <p:grpSpPr>
            <a:xfrm rot="1882907">
              <a:off x="647705" y="1661358"/>
              <a:ext cx="537260" cy="480691"/>
              <a:chOff x="-6420876" y="5076646"/>
              <a:chExt cx="705425" cy="631150"/>
            </a:xfrm>
          </p:grpSpPr>
          <p:sp>
            <p:nvSpPr>
              <p:cNvPr id="861" name="Google Shape;861;p17"/>
              <p:cNvSpPr/>
              <p:nvPr/>
            </p:nvSpPr>
            <p:spPr>
              <a:xfrm>
                <a:off x="-6340876" y="5352021"/>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2" name="Google Shape;862;p17"/>
              <p:cNvSpPr/>
              <p:nvPr/>
            </p:nvSpPr>
            <p:spPr>
              <a:xfrm>
                <a:off x="-6420876" y="5226571"/>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3" name="Google Shape;863;p17"/>
              <p:cNvSpPr/>
              <p:nvPr/>
            </p:nvSpPr>
            <p:spPr>
              <a:xfrm>
                <a:off x="-6204501" y="5076646"/>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4" name="Google Shape;864;p17"/>
              <p:cNvSpPr/>
              <p:nvPr/>
            </p:nvSpPr>
            <p:spPr>
              <a:xfrm>
                <a:off x="-5999001" y="5106546"/>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5" name="Google Shape;865;p17"/>
              <p:cNvSpPr/>
              <p:nvPr/>
            </p:nvSpPr>
            <p:spPr>
              <a:xfrm>
                <a:off x="-5882626" y="5295146"/>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66" name="Google Shape;866;p17"/>
            <p:cNvGrpSpPr/>
            <p:nvPr/>
          </p:nvGrpSpPr>
          <p:grpSpPr>
            <a:xfrm rot="1882907">
              <a:off x="4373594" y="4209992"/>
              <a:ext cx="497534" cy="541159"/>
              <a:chOff x="-404618" y="8263246"/>
              <a:chExt cx="653266" cy="710545"/>
            </a:xfrm>
          </p:grpSpPr>
          <p:sp>
            <p:nvSpPr>
              <p:cNvPr id="867" name="Google Shape;867;p17"/>
              <p:cNvSpPr/>
              <p:nvPr/>
            </p:nvSpPr>
            <p:spPr>
              <a:xfrm rot="-5176049">
                <a:off x="-193256" y="8477035"/>
                <a:ext cx="496461" cy="355783"/>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8" name="Google Shape;868;p17"/>
              <p:cNvSpPr/>
              <p:nvPr/>
            </p:nvSpPr>
            <p:spPr>
              <a:xfrm rot="-5176049">
                <a:off x="-272625" y="8788839"/>
                <a:ext cx="189129" cy="170104"/>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9" name="Google Shape;869;p17"/>
              <p:cNvSpPr/>
              <p:nvPr/>
            </p:nvSpPr>
            <p:spPr>
              <a:xfrm rot="-5176049">
                <a:off x="-382844" y="8556459"/>
                <a:ext cx="170979" cy="203829"/>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0" name="Google Shape;870;p17"/>
              <p:cNvSpPr/>
              <p:nvPr/>
            </p:nvSpPr>
            <p:spPr>
              <a:xfrm rot="-5176049">
                <a:off x="-340316" y="8360815"/>
                <a:ext cx="163678" cy="195629"/>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1" name="Google Shape;871;p17"/>
              <p:cNvSpPr/>
              <p:nvPr/>
            </p:nvSpPr>
            <p:spPr>
              <a:xfrm rot="-5176049">
                <a:off x="-164554" y="8272425"/>
                <a:ext cx="167179" cy="158803"/>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72" name="Google Shape;872;p17"/>
            <p:cNvGrpSpPr/>
            <p:nvPr/>
          </p:nvGrpSpPr>
          <p:grpSpPr>
            <a:xfrm rot="-1882907" flipH="1">
              <a:off x="7626030" y="461070"/>
              <a:ext cx="537260" cy="480691"/>
              <a:chOff x="-7339529" y="5588854"/>
              <a:chExt cx="705425" cy="631150"/>
            </a:xfrm>
          </p:grpSpPr>
          <p:sp>
            <p:nvSpPr>
              <p:cNvPr id="873" name="Google Shape;873;p17"/>
              <p:cNvSpPr/>
              <p:nvPr/>
            </p:nvSpPr>
            <p:spPr>
              <a:xfrm>
                <a:off x="-7259529" y="5864229"/>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4" name="Google Shape;874;p17"/>
              <p:cNvSpPr/>
              <p:nvPr/>
            </p:nvSpPr>
            <p:spPr>
              <a:xfrm>
                <a:off x="-7339529" y="5738779"/>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5" name="Google Shape;875;p17"/>
              <p:cNvSpPr/>
              <p:nvPr/>
            </p:nvSpPr>
            <p:spPr>
              <a:xfrm>
                <a:off x="-7123154" y="5588854"/>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6" name="Google Shape;876;p17"/>
              <p:cNvSpPr/>
              <p:nvPr/>
            </p:nvSpPr>
            <p:spPr>
              <a:xfrm>
                <a:off x="-6917654" y="5618754"/>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7" name="Google Shape;877;p17"/>
              <p:cNvSpPr/>
              <p:nvPr/>
            </p:nvSpPr>
            <p:spPr>
              <a:xfrm>
                <a:off x="-6801279" y="5807354"/>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78" name="Google Shape;878;p17"/>
            <p:cNvSpPr/>
            <p:nvPr/>
          </p:nvSpPr>
          <p:spPr>
            <a:xfrm rot="-1550884">
              <a:off x="856903" y="52985"/>
              <a:ext cx="39475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0319666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Title only 1">
    <p:bg>
      <p:bgPr>
        <a:solidFill>
          <a:schemeClr val="lt2"/>
        </a:solidFill>
        <a:effectLst/>
      </p:bgPr>
    </p:bg>
    <p:spTree>
      <p:nvGrpSpPr>
        <p:cNvPr id="1" name="Shape 879"/>
        <p:cNvGrpSpPr/>
        <p:nvPr/>
      </p:nvGrpSpPr>
      <p:grpSpPr>
        <a:xfrm>
          <a:off x="0" y="0"/>
          <a:ext cx="0" cy="0"/>
          <a:chOff x="0" y="0"/>
          <a:chExt cx="0" cy="0"/>
        </a:xfrm>
      </p:grpSpPr>
      <p:grpSp>
        <p:nvGrpSpPr>
          <p:cNvPr id="880" name="Google Shape;880;p18"/>
          <p:cNvGrpSpPr/>
          <p:nvPr/>
        </p:nvGrpSpPr>
        <p:grpSpPr>
          <a:xfrm>
            <a:off x="52260" y="40228"/>
            <a:ext cx="12066641" cy="6434021"/>
            <a:chOff x="809219" y="30171"/>
            <a:chExt cx="9049981" cy="4825516"/>
          </a:xfrm>
        </p:grpSpPr>
        <p:sp>
          <p:nvSpPr>
            <p:cNvPr id="881" name="Google Shape;881;p18"/>
            <p:cNvSpPr/>
            <p:nvPr/>
          </p:nvSpPr>
          <p:spPr>
            <a:xfrm>
              <a:off x="1562764" y="475541"/>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2" name="Google Shape;882;p18"/>
            <p:cNvSpPr/>
            <p:nvPr/>
          </p:nvSpPr>
          <p:spPr>
            <a:xfrm rot="422590">
              <a:off x="9080184" y="4339141"/>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3" name="Google Shape;883;p18"/>
            <p:cNvSpPr/>
            <p:nvPr/>
          </p:nvSpPr>
          <p:spPr>
            <a:xfrm rot="-1550640">
              <a:off x="8460125" y="11094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884" name="Google Shape;884;p18"/>
            <p:cNvGrpSpPr/>
            <p:nvPr/>
          </p:nvGrpSpPr>
          <p:grpSpPr>
            <a:xfrm rot="1882907">
              <a:off x="895080" y="4239858"/>
              <a:ext cx="537260" cy="480691"/>
              <a:chOff x="-4380581" y="7797838"/>
              <a:chExt cx="705425" cy="631150"/>
            </a:xfrm>
          </p:grpSpPr>
          <p:sp>
            <p:nvSpPr>
              <p:cNvPr id="885" name="Google Shape;885;p18"/>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6" name="Google Shape;886;p18"/>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7" name="Google Shape;887;p18"/>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8" name="Google Shape;888;p18"/>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9" name="Google Shape;889;p18"/>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90" name="Google Shape;890;p18"/>
            <p:cNvGrpSpPr/>
            <p:nvPr/>
          </p:nvGrpSpPr>
          <p:grpSpPr>
            <a:xfrm rot="1882907">
              <a:off x="4408616" y="1588478"/>
              <a:ext cx="553792" cy="574477"/>
              <a:chOff x="-2151787" y="5278323"/>
              <a:chExt cx="727133" cy="754292"/>
            </a:xfrm>
          </p:grpSpPr>
          <p:sp>
            <p:nvSpPr>
              <p:cNvPr id="891" name="Google Shape;891;p18"/>
              <p:cNvSpPr/>
              <p:nvPr/>
            </p:nvSpPr>
            <p:spPr>
              <a:xfrm rot="-3804252">
                <a:off x="-1943080" y="5553121"/>
                <a:ext cx="496457" cy="355780"/>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2" name="Google Shape;892;p18"/>
              <p:cNvSpPr/>
              <p:nvPr/>
            </p:nvSpPr>
            <p:spPr>
              <a:xfrm rot="-3804252">
                <a:off x="-2089216" y="5757182"/>
                <a:ext cx="189128" cy="170102"/>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3" name="Google Shape;893;p18"/>
              <p:cNvSpPr/>
              <p:nvPr/>
            </p:nvSpPr>
            <p:spPr>
              <a:xfrm rot="-3804252">
                <a:off x="-2107873" y="5485094"/>
                <a:ext cx="170977" cy="203828"/>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4" name="Google Shape;894;p18"/>
              <p:cNvSpPr/>
              <p:nvPr/>
            </p:nvSpPr>
            <p:spPr>
              <a:xfrm rot="-3804252">
                <a:off x="-1989254" y="5330537"/>
                <a:ext cx="163677" cy="195628"/>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5" name="Google Shape;895;p18"/>
              <p:cNvSpPr/>
              <p:nvPr/>
            </p:nvSpPr>
            <p:spPr>
              <a:xfrm rot="-3804252">
                <a:off x="-1787484" y="5309213"/>
                <a:ext cx="167177" cy="158802"/>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96" name="Google Shape;896;p18"/>
            <p:cNvGrpSpPr/>
            <p:nvPr/>
          </p:nvGrpSpPr>
          <p:grpSpPr>
            <a:xfrm rot="-1882907" flipH="1">
              <a:off x="9236080" y="2070933"/>
              <a:ext cx="537260" cy="480691"/>
              <a:chOff x="-8043575" y="8494248"/>
              <a:chExt cx="705425" cy="631150"/>
            </a:xfrm>
          </p:grpSpPr>
          <p:sp>
            <p:nvSpPr>
              <p:cNvPr id="897" name="Google Shape;897;p18"/>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8" name="Google Shape;898;p18"/>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9" name="Google Shape;899;p18"/>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0" name="Google Shape;900;p18"/>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1" name="Google Shape;901;p18"/>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02" name="Google Shape;902;p18"/>
            <p:cNvSpPr/>
            <p:nvPr/>
          </p:nvSpPr>
          <p:spPr>
            <a:xfrm rot="1076189">
              <a:off x="7177111" y="153942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3" name="Google Shape;903;p18"/>
            <p:cNvSpPr/>
            <p:nvPr/>
          </p:nvSpPr>
          <p:spPr>
            <a:xfrm rot="-1550640">
              <a:off x="5649550" y="3624473"/>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04" name="Google Shape;904;p18"/>
          <p:cNvSpPr txBox="1">
            <a:spLocks noGrp="1"/>
          </p:cNvSpPr>
          <p:nvPr>
            <p:ph type="title"/>
          </p:nvPr>
        </p:nvSpPr>
        <p:spPr>
          <a:xfrm>
            <a:off x="952200" y="724000"/>
            <a:ext cx="10278400" cy="712800"/>
          </a:xfrm>
          <a:prstGeom prst="rect">
            <a:avLst/>
          </a:prstGeom>
        </p:spPr>
        <p:txBody>
          <a:bodyPr spcFirstLastPara="1" wrap="square" lIns="91425" tIns="91425" rIns="91425" bIns="91425" anchor="ctr" anchorCtr="0">
            <a:noAutofit/>
          </a:bodyPr>
          <a:lstStyle>
            <a:lvl1pPr lvl="0">
              <a:spcBef>
                <a:spcPts val="0"/>
              </a:spcBef>
              <a:spcAft>
                <a:spcPts val="0"/>
              </a:spcAft>
              <a:buNone/>
              <a:defRPr sz="4000"/>
            </a:lvl1pPr>
            <a:lvl2pPr lvl="1">
              <a:spcBef>
                <a:spcPts val="0"/>
              </a:spcBef>
              <a:spcAft>
                <a:spcPts val="0"/>
              </a:spcAft>
              <a:buNone/>
              <a:defRPr sz="4000">
                <a:solidFill>
                  <a:schemeClr val="accent6"/>
                </a:solidFill>
              </a:defRPr>
            </a:lvl2pPr>
            <a:lvl3pPr lvl="2">
              <a:spcBef>
                <a:spcPts val="0"/>
              </a:spcBef>
              <a:spcAft>
                <a:spcPts val="0"/>
              </a:spcAft>
              <a:buNone/>
              <a:defRPr sz="4000">
                <a:solidFill>
                  <a:schemeClr val="accent6"/>
                </a:solidFill>
              </a:defRPr>
            </a:lvl3pPr>
            <a:lvl4pPr lvl="3">
              <a:spcBef>
                <a:spcPts val="0"/>
              </a:spcBef>
              <a:spcAft>
                <a:spcPts val="0"/>
              </a:spcAft>
              <a:buNone/>
              <a:defRPr sz="4000">
                <a:solidFill>
                  <a:schemeClr val="accent6"/>
                </a:solidFill>
              </a:defRPr>
            </a:lvl4pPr>
            <a:lvl5pPr lvl="4">
              <a:spcBef>
                <a:spcPts val="0"/>
              </a:spcBef>
              <a:spcAft>
                <a:spcPts val="0"/>
              </a:spcAft>
              <a:buNone/>
              <a:defRPr sz="4000">
                <a:solidFill>
                  <a:schemeClr val="accent6"/>
                </a:solidFill>
              </a:defRPr>
            </a:lvl5pPr>
            <a:lvl6pPr lvl="5">
              <a:spcBef>
                <a:spcPts val="0"/>
              </a:spcBef>
              <a:spcAft>
                <a:spcPts val="0"/>
              </a:spcAft>
              <a:buNone/>
              <a:defRPr sz="4000">
                <a:solidFill>
                  <a:schemeClr val="accent6"/>
                </a:solidFill>
              </a:defRPr>
            </a:lvl6pPr>
            <a:lvl7pPr lvl="6">
              <a:spcBef>
                <a:spcPts val="0"/>
              </a:spcBef>
              <a:spcAft>
                <a:spcPts val="0"/>
              </a:spcAft>
              <a:buNone/>
              <a:defRPr sz="4000">
                <a:solidFill>
                  <a:schemeClr val="accent6"/>
                </a:solidFill>
              </a:defRPr>
            </a:lvl7pPr>
            <a:lvl8pPr lvl="7">
              <a:spcBef>
                <a:spcPts val="0"/>
              </a:spcBef>
              <a:spcAft>
                <a:spcPts val="0"/>
              </a:spcAft>
              <a:buNone/>
              <a:defRPr sz="4000">
                <a:solidFill>
                  <a:schemeClr val="accent6"/>
                </a:solidFill>
              </a:defRPr>
            </a:lvl8pPr>
            <a:lvl9pPr lvl="8">
              <a:spcBef>
                <a:spcPts val="0"/>
              </a:spcBef>
              <a:spcAft>
                <a:spcPts val="0"/>
              </a:spcAft>
              <a:buNone/>
              <a:defRPr sz="4000">
                <a:solidFill>
                  <a:schemeClr val="accent6"/>
                </a:solidFill>
              </a:defRPr>
            </a:lvl9pPr>
          </a:lstStyle>
          <a:p>
            <a:r>
              <a:rPr lang="en-US"/>
              <a:t>Click to edit Master title style</a:t>
            </a:r>
            <a:endParaRPr/>
          </a:p>
        </p:txBody>
      </p:sp>
      <p:grpSp>
        <p:nvGrpSpPr>
          <p:cNvPr id="905" name="Google Shape;905;p18"/>
          <p:cNvGrpSpPr/>
          <p:nvPr/>
        </p:nvGrpSpPr>
        <p:grpSpPr>
          <a:xfrm>
            <a:off x="252881" y="83519"/>
            <a:ext cx="11818828" cy="6441421"/>
            <a:chOff x="43474" y="-240527"/>
            <a:chExt cx="8864121" cy="4831066"/>
          </a:xfrm>
        </p:grpSpPr>
        <p:sp>
          <p:nvSpPr>
            <p:cNvPr id="906" name="Google Shape;906;p18"/>
            <p:cNvSpPr/>
            <p:nvPr/>
          </p:nvSpPr>
          <p:spPr>
            <a:xfrm>
              <a:off x="3034618" y="1831067"/>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7" name="Google Shape;907;p18"/>
            <p:cNvSpPr/>
            <p:nvPr/>
          </p:nvSpPr>
          <p:spPr>
            <a:xfrm>
              <a:off x="43474" y="2602759"/>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8" name="Google Shape;908;p18"/>
            <p:cNvSpPr/>
            <p:nvPr/>
          </p:nvSpPr>
          <p:spPr>
            <a:xfrm>
              <a:off x="5497083" y="-240527"/>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9" name="Google Shape;909;p18"/>
            <p:cNvSpPr/>
            <p:nvPr/>
          </p:nvSpPr>
          <p:spPr>
            <a:xfrm>
              <a:off x="2609980" y="3526543"/>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0" name="Google Shape;910;p18"/>
            <p:cNvSpPr/>
            <p:nvPr/>
          </p:nvSpPr>
          <p:spPr>
            <a:xfrm>
              <a:off x="856525" y="3217260"/>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1" name="Google Shape;911;p18"/>
            <p:cNvSpPr/>
            <p:nvPr/>
          </p:nvSpPr>
          <p:spPr>
            <a:xfrm>
              <a:off x="746050" y="444602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2" name="Google Shape;912;p18"/>
            <p:cNvSpPr/>
            <p:nvPr/>
          </p:nvSpPr>
          <p:spPr>
            <a:xfrm>
              <a:off x="635586" y="-5337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3" name="Google Shape;913;p18"/>
            <p:cNvSpPr/>
            <p:nvPr/>
          </p:nvSpPr>
          <p:spPr>
            <a:xfrm>
              <a:off x="7250452" y="4389701"/>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4" name="Google Shape;914;p18"/>
            <p:cNvSpPr/>
            <p:nvPr/>
          </p:nvSpPr>
          <p:spPr>
            <a:xfrm>
              <a:off x="7912637" y="4475573"/>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5" name="Google Shape;915;p18"/>
            <p:cNvSpPr/>
            <p:nvPr/>
          </p:nvSpPr>
          <p:spPr>
            <a:xfrm>
              <a:off x="3454238" y="394058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6" name="Google Shape;916;p18"/>
            <p:cNvSpPr/>
            <p:nvPr/>
          </p:nvSpPr>
          <p:spPr>
            <a:xfrm>
              <a:off x="2844992" y="30358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7" name="Google Shape;917;p18"/>
            <p:cNvSpPr/>
            <p:nvPr/>
          </p:nvSpPr>
          <p:spPr>
            <a:xfrm>
              <a:off x="2860612" y="4534213"/>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8" name="Google Shape;918;p18"/>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919" name="Google Shape;919;p18"/>
            <p:cNvGrpSpPr/>
            <p:nvPr/>
          </p:nvGrpSpPr>
          <p:grpSpPr>
            <a:xfrm>
              <a:off x="316139" y="43050"/>
              <a:ext cx="3325067" cy="3594333"/>
              <a:chOff x="155489" y="222137"/>
              <a:chExt cx="3325067" cy="3594333"/>
            </a:xfrm>
          </p:grpSpPr>
          <p:sp>
            <p:nvSpPr>
              <p:cNvPr id="920" name="Google Shape;920;p18"/>
              <p:cNvSpPr/>
              <p:nvPr/>
            </p:nvSpPr>
            <p:spPr>
              <a:xfrm>
                <a:off x="3394515" y="1106855"/>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1" name="Google Shape;921;p18"/>
              <p:cNvSpPr/>
              <p:nvPr/>
            </p:nvSpPr>
            <p:spPr>
              <a:xfrm>
                <a:off x="155489" y="1661346"/>
                <a:ext cx="85425" cy="84800"/>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2" name="Google Shape;922;p18"/>
              <p:cNvSpPr/>
              <p:nvPr/>
            </p:nvSpPr>
            <p:spPr>
              <a:xfrm>
                <a:off x="2006956" y="222137"/>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3" name="Google Shape;923;p18"/>
              <p:cNvSpPr/>
              <p:nvPr/>
            </p:nvSpPr>
            <p:spPr>
              <a:xfrm>
                <a:off x="1738877" y="3759633"/>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924" name="Google Shape;924;p18"/>
            <p:cNvGrpSpPr/>
            <p:nvPr/>
          </p:nvGrpSpPr>
          <p:grpSpPr>
            <a:xfrm>
              <a:off x="8377281" y="238631"/>
              <a:ext cx="419846" cy="458079"/>
              <a:chOff x="5121781" y="1532506"/>
              <a:chExt cx="419846" cy="458079"/>
            </a:xfrm>
          </p:grpSpPr>
          <p:sp>
            <p:nvSpPr>
              <p:cNvPr id="925" name="Google Shape;925;p18"/>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6" name="Google Shape;926;p18"/>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7" name="Google Shape;927;p18"/>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8" name="Google Shape;928;p18"/>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9" name="Google Shape;929;p18"/>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30" name="Google Shape;930;p18"/>
            <p:cNvSpPr/>
            <p:nvPr/>
          </p:nvSpPr>
          <p:spPr>
            <a:xfrm>
              <a:off x="4711206" y="4190598"/>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1" name="Google Shape;931;p18"/>
            <p:cNvSpPr/>
            <p:nvPr/>
          </p:nvSpPr>
          <p:spPr>
            <a:xfrm>
              <a:off x="7209774" y="339572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2" name="Google Shape;932;p18"/>
            <p:cNvSpPr/>
            <p:nvPr/>
          </p:nvSpPr>
          <p:spPr>
            <a:xfrm rot="-1241947">
              <a:off x="8327908" y="3229596"/>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3" name="Google Shape;933;p18"/>
            <p:cNvSpPr/>
            <p:nvPr/>
          </p:nvSpPr>
          <p:spPr>
            <a:xfrm rot="-1241947">
              <a:off x="8478552" y="3444389"/>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34" name="Google Shape;934;p18"/>
          <p:cNvSpPr/>
          <p:nvPr/>
        </p:nvSpPr>
        <p:spPr>
          <a:xfrm>
            <a:off x="7807618" y="6092683"/>
            <a:ext cx="76052" cy="75784"/>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3565241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bg>
      <p:bgPr>
        <a:solidFill>
          <a:schemeClr val="lt2"/>
        </a:solidFill>
        <a:effectLst/>
      </p:bgPr>
    </p:bg>
    <p:spTree>
      <p:nvGrpSpPr>
        <p:cNvPr id="1" name="Shape 935"/>
        <p:cNvGrpSpPr/>
        <p:nvPr/>
      </p:nvGrpSpPr>
      <p:grpSpPr>
        <a:xfrm>
          <a:off x="0" y="0"/>
          <a:ext cx="0" cy="0"/>
          <a:chOff x="0" y="0"/>
          <a:chExt cx="0" cy="0"/>
        </a:xfrm>
      </p:grpSpPr>
      <p:grpSp>
        <p:nvGrpSpPr>
          <p:cNvPr id="936" name="Google Shape;936;p19"/>
          <p:cNvGrpSpPr/>
          <p:nvPr/>
        </p:nvGrpSpPr>
        <p:grpSpPr>
          <a:xfrm>
            <a:off x="231598" y="123586"/>
            <a:ext cx="11818828" cy="6402279"/>
            <a:chOff x="43474" y="-211177"/>
            <a:chExt cx="8864121" cy="4801709"/>
          </a:xfrm>
        </p:grpSpPr>
        <p:sp>
          <p:nvSpPr>
            <p:cNvPr id="937" name="Google Shape;937;p19"/>
            <p:cNvSpPr/>
            <p:nvPr/>
          </p:nvSpPr>
          <p:spPr>
            <a:xfrm>
              <a:off x="5366418" y="-87008"/>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8" name="Google Shape;938;p19"/>
            <p:cNvSpPr/>
            <p:nvPr/>
          </p:nvSpPr>
          <p:spPr>
            <a:xfrm>
              <a:off x="43474" y="2602759"/>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9" name="Google Shape;939;p19"/>
            <p:cNvSpPr/>
            <p:nvPr/>
          </p:nvSpPr>
          <p:spPr>
            <a:xfrm>
              <a:off x="7784733" y="-211177"/>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0" name="Google Shape;940;p19"/>
            <p:cNvSpPr/>
            <p:nvPr/>
          </p:nvSpPr>
          <p:spPr>
            <a:xfrm>
              <a:off x="6019692" y="4315356"/>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1" name="Google Shape;941;p19"/>
            <p:cNvSpPr/>
            <p:nvPr/>
          </p:nvSpPr>
          <p:spPr>
            <a:xfrm>
              <a:off x="355475" y="1479810"/>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2" name="Google Shape;942;p19"/>
            <p:cNvSpPr/>
            <p:nvPr/>
          </p:nvSpPr>
          <p:spPr>
            <a:xfrm>
              <a:off x="746050" y="444602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3" name="Google Shape;943;p19"/>
            <p:cNvSpPr/>
            <p:nvPr/>
          </p:nvSpPr>
          <p:spPr>
            <a:xfrm>
              <a:off x="635586" y="-5337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4" name="Google Shape;944;p19"/>
            <p:cNvSpPr/>
            <p:nvPr/>
          </p:nvSpPr>
          <p:spPr>
            <a:xfrm>
              <a:off x="4386527" y="918951"/>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5" name="Google Shape;945;p19"/>
            <p:cNvSpPr/>
            <p:nvPr/>
          </p:nvSpPr>
          <p:spPr>
            <a:xfrm>
              <a:off x="7589887" y="3948473"/>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6" name="Google Shape;946;p19"/>
            <p:cNvSpPr/>
            <p:nvPr/>
          </p:nvSpPr>
          <p:spPr>
            <a:xfrm>
              <a:off x="4087051" y="394848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7" name="Google Shape;947;p19"/>
            <p:cNvSpPr/>
            <p:nvPr/>
          </p:nvSpPr>
          <p:spPr>
            <a:xfrm>
              <a:off x="4087405" y="25103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8" name="Google Shape;948;p19"/>
            <p:cNvSpPr/>
            <p:nvPr/>
          </p:nvSpPr>
          <p:spPr>
            <a:xfrm>
              <a:off x="3036224" y="4389713"/>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9" name="Google Shape;949;p19"/>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950" name="Google Shape;950;p19"/>
            <p:cNvGrpSpPr/>
            <p:nvPr/>
          </p:nvGrpSpPr>
          <p:grpSpPr>
            <a:xfrm>
              <a:off x="316135" y="192702"/>
              <a:ext cx="3604549" cy="1986518"/>
              <a:chOff x="155485" y="371790"/>
              <a:chExt cx="3604549" cy="1986518"/>
            </a:xfrm>
          </p:grpSpPr>
          <p:sp>
            <p:nvSpPr>
              <p:cNvPr id="951" name="Google Shape;951;p19"/>
              <p:cNvSpPr/>
              <p:nvPr/>
            </p:nvSpPr>
            <p:spPr>
              <a:xfrm>
                <a:off x="2350315" y="1515680"/>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2" name="Google Shape;952;p19"/>
              <p:cNvSpPr/>
              <p:nvPr/>
            </p:nvSpPr>
            <p:spPr>
              <a:xfrm>
                <a:off x="155485" y="1127942"/>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3" name="Google Shape;953;p19"/>
              <p:cNvSpPr/>
              <p:nvPr/>
            </p:nvSpPr>
            <p:spPr>
              <a:xfrm>
                <a:off x="3719517" y="371790"/>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4" name="Google Shape;954;p19"/>
              <p:cNvSpPr/>
              <p:nvPr/>
            </p:nvSpPr>
            <p:spPr>
              <a:xfrm>
                <a:off x="1611581" y="1475012"/>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5" name="Google Shape;955;p19"/>
              <p:cNvSpPr/>
              <p:nvPr/>
            </p:nvSpPr>
            <p:spPr>
              <a:xfrm>
                <a:off x="3216115" y="2301470"/>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956" name="Google Shape;956;p19"/>
            <p:cNvGrpSpPr/>
            <p:nvPr/>
          </p:nvGrpSpPr>
          <p:grpSpPr>
            <a:xfrm>
              <a:off x="8377281" y="238631"/>
              <a:ext cx="419846" cy="458079"/>
              <a:chOff x="5121781" y="1532506"/>
              <a:chExt cx="419846" cy="458079"/>
            </a:xfrm>
          </p:grpSpPr>
          <p:sp>
            <p:nvSpPr>
              <p:cNvPr id="957" name="Google Shape;957;p19"/>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8" name="Google Shape;958;p19"/>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9" name="Google Shape;959;p19"/>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0" name="Google Shape;960;p19"/>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1" name="Google Shape;961;p19"/>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62" name="Google Shape;962;p19"/>
            <p:cNvSpPr/>
            <p:nvPr/>
          </p:nvSpPr>
          <p:spPr>
            <a:xfrm>
              <a:off x="5851156" y="2824048"/>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3" name="Google Shape;963;p19"/>
            <p:cNvSpPr/>
            <p:nvPr/>
          </p:nvSpPr>
          <p:spPr>
            <a:xfrm>
              <a:off x="5925599" y="30717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4" name="Google Shape;964;p19"/>
            <p:cNvSpPr/>
            <p:nvPr/>
          </p:nvSpPr>
          <p:spPr>
            <a:xfrm rot="-1241947">
              <a:off x="8327908" y="3229596"/>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5" name="Google Shape;965;p19"/>
            <p:cNvSpPr/>
            <p:nvPr/>
          </p:nvSpPr>
          <p:spPr>
            <a:xfrm rot="-1241947">
              <a:off x="8478552" y="3444389"/>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66" name="Google Shape;966;p19"/>
          <p:cNvSpPr txBox="1">
            <a:spLocks noGrp="1"/>
          </p:cNvSpPr>
          <p:nvPr>
            <p:ph type="subTitle" idx="1"/>
          </p:nvPr>
        </p:nvSpPr>
        <p:spPr>
          <a:xfrm>
            <a:off x="1800815" y="2803163"/>
            <a:ext cx="3045200" cy="700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867">
                <a:solidFill>
                  <a:schemeClr val="dk1"/>
                </a:solidFill>
              </a:defRPr>
            </a:lvl1pPr>
            <a:lvl2pPr lvl="1" rtl="0">
              <a:lnSpc>
                <a:spcPct val="100000"/>
              </a:lnSpc>
              <a:spcBef>
                <a:spcPts val="0"/>
              </a:spcBef>
              <a:spcAft>
                <a:spcPts val="0"/>
              </a:spcAft>
              <a:buNone/>
              <a:defRPr sz="1867">
                <a:solidFill>
                  <a:schemeClr val="dk1"/>
                </a:solidFill>
              </a:defRPr>
            </a:lvl2pPr>
            <a:lvl3pPr lvl="2" rtl="0">
              <a:lnSpc>
                <a:spcPct val="100000"/>
              </a:lnSpc>
              <a:spcBef>
                <a:spcPts val="0"/>
              </a:spcBef>
              <a:spcAft>
                <a:spcPts val="0"/>
              </a:spcAft>
              <a:buNone/>
              <a:defRPr sz="1867">
                <a:solidFill>
                  <a:schemeClr val="dk1"/>
                </a:solidFill>
              </a:defRPr>
            </a:lvl3pPr>
            <a:lvl4pPr lvl="3" rtl="0">
              <a:lnSpc>
                <a:spcPct val="100000"/>
              </a:lnSpc>
              <a:spcBef>
                <a:spcPts val="0"/>
              </a:spcBef>
              <a:spcAft>
                <a:spcPts val="0"/>
              </a:spcAft>
              <a:buNone/>
              <a:defRPr sz="1867">
                <a:solidFill>
                  <a:schemeClr val="dk1"/>
                </a:solidFill>
              </a:defRPr>
            </a:lvl4pPr>
            <a:lvl5pPr lvl="4" rtl="0">
              <a:lnSpc>
                <a:spcPct val="100000"/>
              </a:lnSpc>
              <a:spcBef>
                <a:spcPts val="0"/>
              </a:spcBef>
              <a:spcAft>
                <a:spcPts val="0"/>
              </a:spcAft>
              <a:buNone/>
              <a:defRPr sz="1867">
                <a:solidFill>
                  <a:schemeClr val="dk1"/>
                </a:solidFill>
              </a:defRPr>
            </a:lvl5pPr>
            <a:lvl6pPr lvl="5" rtl="0">
              <a:lnSpc>
                <a:spcPct val="100000"/>
              </a:lnSpc>
              <a:spcBef>
                <a:spcPts val="0"/>
              </a:spcBef>
              <a:spcAft>
                <a:spcPts val="0"/>
              </a:spcAft>
              <a:buNone/>
              <a:defRPr sz="1867">
                <a:solidFill>
                  <a:schemeClr val="dk1"/>
                </a:solidFill>
              </a:defRPr>
            </a:lvl6pPr>
            <a:lvl7pPr lvl="6" rtl="0">
              <a:lnSpc>
                <a:spcPct val="100000"/>
              </a:lnSpc>
              <a:spcBef>
                <a:spcPts val="0"/>
              </a:spcBef>
              <a:spcAft>
                <a:spcPts val="0"/>
              </a:spcAft>
              <a:buNone/>
              <a:defRPr sz="1867">
                <a:solidFill>
                  <a:schemeClr val="dk1"/>
                </a:solidFill>
              </a:defRPr>
            </a:lvl7pPr>
            <a:lvl8pPr lvl="7" rtl="0">
              <a:lnSpc>
                <a:spcPct val="100000"/>
              </a:lnSpc>
              <a:spcBef>
                <a:spcPts val="0"/>
              </a:spcBef>
              <a:spcAft>
                <a:spcPts val="0"/>
              </a:spcAft>
              <a:buNone/>
              <a:defRPr sz="1867">
                <a:solidFill>
                  <a:schemeClr val="dk1"/>
                </a:solidFill>
              </a:defRPr>
            </a:lvl8pPr>
            <a:lvl9pPr lvl="8" rtl="0">
              <a:lnSpc>
                <a:spcPct val="100000"/>
              </a:lnSpc>
              <a:spcBef>
                <a:spcPts val="0"/>
              </a:spcBef>
              <a:spcAft>
                <a:spcPts val="0"/>
              </a:spcAft>
              <a:buNone/>
              <a:defRPr sz="1867">
                <a:solidFill>
                  <a:schemeClr val="dk1"/>
                </a:solidFill>
              </a:defRPr>
            </a:lvl9pPr>
          </a:lstStyle>
          <a:p>
            <a:r>
              <a:rPr lang="en-US"/>
              <a:t>Click to edit Master subtitle style</a:t>
            </a:r>
            <a:endParaRPr/>
          </a:p>
        </p:txBody>
      </p:sp>
      <p:sp>
        <p:nvSpPr>
          <p:cNvPr id="967" name="Google Shape;967;p19"/>
          <p:cNvSpPr txBox="1">
            <a:spLocks noGrp="1"/>
          </p:cNvSpPr>
          <p:nvPr>
            <p:ph type="subTitle" idx="2"/>
          </p:nvPr>
        </p:nvSpPr>
        <p:spPr>
          <a:xfrm>
            <a:off x="1800809" y="3940800"/>
            <a:ext cx="3045200" cy="700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867">
                <a:solidFill>
                  <a:schemeClr val="dk1"/>
                </a:solidFill>
              </a:defRPr>
            </a:lvl1pPr>
            <a:lvl2pPr lvl="1" rtl="0">
              <a:lnSpc>
                <a:spcPct val="100000"/>
              </a:lnSpc>
              <a:spcBef>
                <a:spcPts val="0"/>
              </a:spcBef>
              <a:spcAft>
                <a:spcPts val="0"/>
              </a:spcAft>
              <a:buNone/>
              <a:defRPr sz="1867">
                <a:solidFill>
                  <a:schemeClr val="dk1"/>
                </a:solidFill>
              </a:defRPr>
            </a:lvl2pPr>
            <a:lvl3pPr lvl="2" rtl="0">
              <a:lnSpc>
                <a:spcPct val="100000"/>
              </a:lnSpc>
              <a:spcBef>
                <a:spcPts val="0"/>
              </a:spcBef>
              <a:spcAft>
                <a:spcPts val="0"/>
              </a:spcAft>
              <a:buNone/>
              <a:defRPr sz="1867">
                <a:solidFill>
                  <a:schemeClr val="dk1"/>
                </a:solidFill>
              </a:defRPr>
            </a:lvl3pPr>
            <a:lvl4pPr lvl="3" rtl="0">
              <a:lnSpc>
                <a:spcPct val="100000"/>
              </a:lnSpc>
              <a:spcBef>
                <a:spcPts val="0"/>
              </a:spcBef>
              <a:spcAft>
                <a:spcPts val="0"/>
              </a:spcAft>
              <a:buNone/>
              <a:defRPr sz="1867">
                <a:solidFill>
                  <a:schemeClr val="dk1"/>
                </a:solidFill>
              </a:defRPr>
            </a:lvl4pPr>
            <a:lvl5pPr lvl="4" rtl="0">
              <a:lnSpc>
                <a:spcPct val="100000"/>
              </a:lnSpc>
              <a:spcBef>
                <a:spcPts val="0"/>
              </a:spcBef>
              <a:spcAft>
                <a:spcPts val="0"/>
              </a:spcAft>
              <a:buNone/>
              <a:defRPr sz="1867">
                <a:solidFill>
                  <a:schemeClr val="dk1"/>
                </a:solidFill>
              </a:defRPr>
            </a:lvl5pPr>
            <a:lvl6pPr lvl="5" rtl="0">
              <a:lnSpc>
                <a:spcPct val="100000"/>
              </a:lnSpc>
              <a:spcBef>
                <a:spcPts val="0"/>
              </a:spcBef>
              <a:spcAft>
                <a:spcPts val="0"/>
              </a:spcAft>
              <a:buNone/>
              <a:defRPr sz="1867">
                <a:solidFill>
                  <a:schemeClr val="dk1"/>
                </a:solidFill>
              </a:defRPr>
            </a:lvl6pPr>
            <a:lvl7pPr lvl="6" rtl="0">
              <a:lnSpc>
                <a:spcPct val="100000"/>
              </a:lnSpc>
              <a:spcBef>
                <a:spcPts val="0"/>
              </a:spcBef>
              <a:spcAft>
                <a:spcPts val="0"/>
              </a:spcAft>
              <a:buNone/>
              <a:defRPr sz="1867">
                <a:solidFill>
                  <a:schemeClr val="dk1"/>
                </a:solidFill>
              </a:defRPr>
            </a:lvl7pPr>
            <a:lvl8pPr lvl="7" rtl="0">
              <a:lnSpc>
                <a:spcPct val="100000"/>
              </a:lnSpc>
              <a:spcBef>
                <a:spcPts val="0"/>
              </a:spcBef>
              <a:spcAft>
                <a:spcPts val="0"/>
              </a:spcAft>
              <a:buNone/>
              <a:defRPr sz="1867">
                <a:solidFill>
                  <a:schemeClr val="dk1"/>
                </a:solidFill>
              </a:defRPr>
            </a:lvl8pPr>
            <a:lvl9pPr lvl="8" rtl="0">
              <a:lnSpc>
                <a:spcPct val="100000"/>
              </a:lnSpc>
              <a:spcBef>
                <a:spcPts val="0"/>
              </a:spcBef>
              <a:spcAft>
                <a:spcPts val="0"/>
              </a:spcAft>
              <a:buNone/>
              <a:defRPr sz="1867">
                <a:solidFill>
                  <a:schemeClr val="dk1"/>
                </a:solidFill>
              </a:defRPr>
            </a:lvl9pPr>
          </a:lstStyle>
          <a:p>
            <a:r>
              <a:rPr lang="en-US"/>
              <a:t>Click to edit Master subtitle style</a:t>
            </a:r>
            <a:endParaRPr/>
          </a:p>
        </p:txBody>
      </p:sp>
      <p:sp>
        <p:nvSpPr>
          <p:cNvPr id="968" name="Google Shape;968;p19"/>
          <p:cNvSpPr txBox="1">
            <a:spLocks noGrp="1"/>
          </p:cNvSpPr>
          <p:nvPr>
            <p:ph type="subTitle" idx="3"/>
          </p:nvPr>
        </p:nvSpPr>
        <p:spPr>
          <a:xfrm>
            <a:off x="1800815" y="5075611"/>
            <a:ext cx="3045200" cy="700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867">
                <a:solidFill>
                  <a:schemeClr val="dk1"/>
                </a:solidFill>
              </a:defRPr>
            </a:lvl1pPr>
            <a:lvl2pPr lvl="1" rtl="0">
              <a:lnSpc>
                <a:spcPct val="100000"/>
              </a:lnSpc>
              <a:spcBef>
                <a:spcPts val="0"/>
              </a:spcBef>
              <a:spcAft>
                <a:spcPts val="0"/>
              </a:spcAft>
              <a:buNone/>
              <a:defRPr sz="1867">
                <a:solidFill>
                  <a:schemeClr val="dk1"/>
                </a:solidFill>
              </a:defRPr>
            </a:lvl2pPr>
            <a:lvl3pPr lvl="2" rtl="0">
              <a:lnSpc>
                <a:spcPct val="100000"/>
              </a:lnSpc>
              <a:spcBef>
                <a:spcPts val="0"/>
              </a:spcBef>
              <a:spcAft>
                <a:spcPts val="0"/>
              </a:spcAft>
              <a:buNone/>
              <a:defRPr sz="1867">
                <a:solidFill>
                  <a:schemeClr val="dk1"/>
                </a:solidFill>
              </a:defRPr>
            </a:lvl3pPr>
            <a:lvl4pPr lvl="3" rtl="0">
              <a:lnSpc>
                <a:spcPct val="100000"/>
              </a:lnSpc>
              <a:spcBef>
                <a:spcPts val="0"/>
              </a:spcBef>
              <a:spcAft>
                <a:spcPts val="0"/>
              </a:spcAft>
              <a:buNone/>
              <a:defRPr sz="1867">
                <a:solidFill>
                  <a:schemeClr val="dk1"/>
                </a:solidFill>
              </a:defRPr>
            </a:lvl4pPr>
            <a:lvl5pPr lvl="4" rtl="0">
              <a:lnSpc>
                <a:spcPct val="100000"/>
              </a:lnSpc>
              <a:spcBef>
                <a:spcPts val="0"/>
              </a:spcBef>
              <a:spcAft>
                <a:spcPts val="0"/>
              </a:spcAft>
              <a:buNone/>
              <a:defRPr sz="1867">
                <a:solidFill>
                  <a:schemeClr val="dk1"/>
                </a:solidFill>
              </a:defRPr>
            </a:lvl5pPr>
            <a:lvl6pPr lvl="5" rtl="0">
              <a:lnSpc>
                <a:spcPct val="100000"/>
              </a:lnSpc>
              <a:spcBef>
                <a:spcPts val="0"/>
              </a:spcBef>
              <a:spcAft>
                <a:spcPts val="0"/>
              </a:spcAft>
              <a:buNone/>
              <a:defRPr sz="1867">
                <a:solidFill>
                  <a:schemeClr val="dk1"/>
                </a:solidFill>
              </a:defRPr>
            </a:lvl6pPr>
            <a:lvl7pPr lvl="6" rtl="0">
              <a:lnSpc>
                <a:spcPct val="100000"/>
              </a:lnSpc>
              <a:spcBef>
                <a:spcPts val="0"/>
              </a:spcBef>
              <a:spcAft>
                <a:spcPts val="0"/>
              </a:spcAft>
              <a:buNone/>
              <a:defRPr sz="1867">
                <a:solidFill>
                  <a:schemeClr val="dk1"/>
                </a:solidFill>
              </a:defRPr>
            </a:lvl7pPr>
            <a:lvl8pPr lvl="7" rtl="0">
              <a:lnSpc>
                <a:spcPct val="100000"/>
              </a:lnSpc>
              <a:spcBef>
                <a:spcPts val="0"/>
              </a:spcBef>
              <a:spcAft>
                <a:spcPts val="0"/>
              </a:spcAft>
              <a:buNone/>
              <a:defRPr sz="1867">
                <a:solidFill>
                  <a:schemeClr val="dk1"/>
                </a:solidFill>
              </a:defRPr>
            </a:lvl8pPr>
            <a:lvl9pPr lvl="8" rtl="0">
              <a:lnSpc>
                <a:spcPct val="100000"/>
              </a:lnSpc>
              <a:spcBef>
                <a:spcPts val="0"/>
              </a:spcBef>
              <a:spcAft>
                <a:spcPts val="0"/>
              </a:spcAft>
              <a:buNone/>
              <a:defRPr sz="1867">
                <a:solidFill>
                  <a:schemeClr val="dk1"/>
                </a:solidFill>
              </a:defRPr>
            </a:lvl9pPr>
          </a:lstStyle>
          <a:p>
            <a:r>
              <a:rPr lang="en-US"/>
              <a:t>Click to edit Master subtitle style</a:t>
            </a:r>
            <a:endParaRPr/>
          </a:p>
        </p:txBody>
      </p:sp>
      <p:grpSp>
        <p:nvGrpSpPr>
          <p:cNvPr id="969" name="Google Shape;969;p19"/>
          <p:cNvGrpSpPr/>
          <p:nvPr/>
        </p:nvGrpSpPr>
        <p:grpSpPr>
          <a:xfrm>
            <a:off x="-44077" y="37729"/>
            <a:ext cx="12162977" cy="6600207"/>
            <a:chOff x="736967" y="28296"/>
            <a:chExt cx="9122233" cy="4950155"/>
          </a:xfrm>
        </p:grpSpPr>
        <p:sp>
          <p:nvSpPr>
            <p:cNvPr id="970" name="Google Shape;970;p19"/>
            <p:cNvSpPr/>
            <p:nvPr/>
          </p:nvSpPr>
          <p:spPr>
            <a:xfrm>
              <a:off x="4887452" y="85616"/>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1" name="Google Shape;971;p19"/>
            <p:cNvSpPr/>
            <p:nvPr/>
          </p:nvSpPr>
          <p:spPr>
            <a:xfrm rot="422590">
              <a:off x="9080184" y="4339141"/>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2" name="Google Shape;972;p19"/>
            <p:cNvSpPr/>
            <p:nvPr/>
          </p:nvSpPr>
          <p:spPr>
            <a:xfrm rot="-1550640">
              <a:off x="7476625" y="24384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973" name="Google Shape;973;p19"/>
            <p:cNvGrpSpPr/>
            <p:nvPr/>
          </p:nvGrpSpPr>
          <p:grpSpPr>
            <a:xfrm rot="1882907">
              <a:off x="2290605" y="4393033"/>
              <a:ext cx="537260" cy="480691"/>
              <a:chOff x="-2711558" y="7015372"/>
              <a:chExt cx="705425" cy="631150"/>
            </a:xfrm>
          </p:grpSpPr>
          <p:sp>
            <p:nvSpPr>
              <p:cNvPr id="974" name="Google Shape;974;p19"/>
              <p:cNvSpPr/>
              <p:nvPr/>
            </p:nvSpPr>
            <p:spPr>
              <a:xfrm>
                <a:off x="-2631558" y="7290747"/>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5" name="Google Shape;975;p19"/>
              <p:cNvSpPr/>
              <p:nvPr/>
            </p:nvSpPr>
            <p:spPr>
              <a:xfrm>
                <a:off x="-2711558" y="7165297"/>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6" name="Google Shape;976;p19"/>
              <p:cNvSpPr/>
              <p:nvPr/>
            </p:nvSpPr>
            <p:spPr>
              <a:xfrm>
                <a:off x="-2495183" y="7015372"/>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7" name="Google Shape;977;p19"/>
              <p:cNvSpPr/>
              <p:nvPr/>
            </p:nvSpPr>
            <p:spPr>
              <a:xfrm>
                <a:off x="-2289683" y="7045272"/>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8" name="Google Shape;978;p19"/>
              <p:cNvSpPr/>
              <p:nvPr/>
            </p:nvSpPr>
            <p:spPr>
              <a:xfrm>
                <a:off x="-2173308" y="7233872"/>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979" name="Google Shape;979;p19"/>
            <p:cNvGrpSpPr/>
            <p:nvPr/>
          </p:nvGrpSpPr>
          <p:grpSpPr>
            <a:xfrm rot="1882907">
              <a:off x="5273241" y="4185628"/>
              <a:ext cx="553792" cy="574477"/>
              <a:chOff x="593156" y="7598386"/>
              <a:chExt cx="727133" cy="754292"/>
            </a:xfrm>
          </p:grpSpPr>
          <p:sp>
            <p:nvSpPr>
              <p:cNvPr id="980" name="Google Shape;980;p19"/>
              <p:cNvSpPr/>
              <p:nvPr/>
            </p:nvSpPr>
            <p:spPr>
              <a:xfrm rot="-3804252">
                <a:off x="801863" y="7873185"/>
                <a:ext cx="496457" cy="355780"/>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1" name="Google Shape;981;p19"/>
              <p:cNvSpPr/>
              <p:nvPr/>
            </p:nvSpPr>
            <p:spPr>
              <a:xfrm rot="-3804252">
                <a:off x="655727" y="8077245"/>
                <a:ext cx="189128" cy="170102"/>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2" name="Google Shape;982;p19"/>
              <p:cNvSpPr/>
              <p:nvPr/>
            </p:nvSpPr>
            <p:spPr>
              <a:xfrm rot="-3804252">
                <a:off x="637071" y="7805158"/>
                <a:ext cx="170977" cy="203828"/>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3" name="Google Shape;983;p19"/>
              <p:cNvSpPr/>
              <p:nvPr/>
            </p:nvSpPr>
            <p:spPr>
              <a:xfrm rot="-3804252">
                <a:off x="755689" y="7650601"/>
                <a:ext cx="163677" cy="195628"/>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4" name="Google Shape;984;p19"/>
              <p:cNvSpPr/>
              <p:nvPr/>
            </p:nvSpPr>
            <p:spPr>
              <a:xfrm rot="-3804252">
                <a:off x="957460" y="7629276"/>
                <a:ext cx="167177" cy="158802"/>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985" name="Google Shape;985;p19"/>
            <p:cNvGrpSpPr/>
            <p:nvPr/>
          </p:nvGrpSpPr>
          <p:grpSpPr>
            <a:xfrm rot="-1882907" flipH="1">
              <a:off x="9236080" y="2070933"/>
              <a:ext cx="537260" cy="480691"/>
              <a:chOff x="-8043575" y="8494248"/>
              <a:chExt cx="705425" cy="631150"/>
            </a:xfrm>
          </p:grpSpPr>
          <p:sp>
            <p:nvSpPr>
              <p:cNvPr id="986" name="Google Shape;986;p19"/>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7" name="Google Shape;987;p19"/>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8" name="Google Shape;988;p19"/>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9" name="Google Shape;989;p19"/>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0" name="Google Shape;990;p19"/>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91" name="Google Shape;991;p19"/>
            <p:cNvSpPr/>
            <p:nvPr/>
          </p:nvSpPr>
          <p:spPr>
            <a:xfrm rot="1076189">
              <a:off x="5861336" y="2004599"/>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2" name="Google Shape;992;p19"/>
            <p:cNvSpPr/>
            <p:nvPr/>
          </p:nvSpPr>
          <p:spPr>
            <a:xfrm rot="-1550640">
              <a:off x="798200" y="109073"/>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93" name="Google Shape;993;p19"/>
          <p:cNvSpPr/>
          <p:nvPr/>
        </p:nvSpPr>
        <p:spPr>
          <a:xfrm>
            <a:off x="410922" y="5723430"/>
            <a:ext cx="279833" cy="366901"/>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4" name="Google Shape;994;p19"/>
          <p:cNvSpPr txBox="1">
            <a:spLocks noGrp="1"/>
          </p:cNvSpPr>
          <p:nvPr>
            <p:ph type="title"/>
          </p:nvPr>
        </p:nvSpPr>
        <p:spPr>
          <a:xfrm>
            <a:off x="825695" y="723333"/>
            <a:ext cx="4038800" cy="1776800"/>
          </a:xfrm>
          <a:prstGeom prst="rect">
            <a:avLst/>
          </a:prstGeom>
        </p:spPr>
        <p:txBody>
          <a:bodyPr spcFirstLastPara="1" wrap="square" lIns="91425" tIns="91425" rIns="91425" bIns="91425" anchor="ctr" anchorCtr="0">
            <a:noAutofit/>
          </a:bodyPr>
          <a:lstStyle>
            <a:lvl1pPr lvl="0" rtl="0">
              <a:spcBef>
                <a:spcPts val="0"/>
              </a:spcBef>
              <a:spcAft>
                <a:spcPts val="0"/>
              </a:spcAft>
              <a:buNone/>
              <a:defRPr/>
            </a:lvl1pPr>
            <a:lvl2pPr lvl="1" rtl="0">
              <a:spcBef>
                <a:spcPts val="0"/>
              </a:spcBef>
              <a:spcAft>
                <a:spcPts val="0"/>
              </a:spcAft>
              <a:buNone/>
              <a:defRPr>
                <a:solidFill>
                  <a:schemeClr val="accent6"/>
                </a:solidFill>
                <a:latin typeface="Muli"/>
                <a:ea typeface="Muli"/>
                <a:cs typeface="Muli"/>
                <a:sym typeface="Muli"/>
              </a:defRPr>
            </a:lvl2pPr>
            <a:lvl3pPr lvl="2" rtl="0">
              <a:spcBef>
                <a:spcPts val="0"/>
              </a:spcBef>
              <a:spcAft>
                <a:spcPts val="0"/>
              </a:spcAft>
              <a:buNone/>
              <a:defRPr>
                <a:solidFill>
                  <a:schemeClr val="accent6"/>
                </a:solidFill>
                <a:latin typeface="Muli"/>
                <a:ea typeface="Muli"/>
                <a:cs typeface="Muli"/>
                <a:sym typeface="Muli"/>
              </a:defRPr>
            </a:lvl3pPr>
            <a:lvl4pPr lvl="3" rtl="0">
              <a:spcBef>
                <a:spcPts val="0"/>
              </a:spcBef>
              <a:spcAft>
                <a:spcPts val="0"/>
              </a:spcAft>
              <a:buNone/>
              <a:defRPr>
                <a:solidFill>
                  <a:schemeClr val="accent6"/>
                </a:solidFill>
                <a:latin typeface="Muli"/>
                <a:ea typeface="Muli"/>
                <a:cs typeface="Muli"/>
                <a:sym typeface="Muli"/>
              </a:defRPr>
            </a:lvl4pPr>
            <a:lvl5pPr lvl="4" rtl="0">
              <a:spcBef>
                <a:spcPts val="0"/>
              </a:spcBef>
              <a:spcAft>
                <a:spcPts val="0"/>
              </a:spcAft>
              <a:buNone/>
              <a:defRPr>
                <a:solidFill>
                  <a:schemeClr val="accent6"/>
                </a:solidFill>
                <a:latin typeface="Muli"/>
                <a:ea typeface="Muli"/>
                <a:cs typeface="Muli"/>
                <a:sym typeface="Muli"/>
              </a:defRPr>
            </a:lvl5pPr>
            <a:lvl6pPr lvl="5" rtl="0">
              <a:spcBef>
                <a:spcPts val="0"/>
              </a:spcBef>
              <a:spcAft>
                <a:spcPts val="0"/>
              </a:spcAft>
              <a:buNone/>
              <a:defRPr>
                <a:solidFill>
                  <a:schemeClr val="accent6"/>
                </a:solidFill>
                <a:latin typeface="Muli"/>
                <a:ea typeface="Muli"/>
                <a:cs typeface="Muli"/>
                <a:sym typeface="Muli"/>
              </a:defRPr>
            </a:lvl6pPr>
            <a:lvl7pPr lvl="6" rtl="0">
              <a:spcBef>
                <a:spcPts val="0"/>
              </a:spcBef>
              <a:spcAft>
                <a:spcPts val="0"/>
              </a:spcAft>
              <a:buNone/>
              <a:defRPr>
                <a:solidFill>
                  <a:schemeClr val="accent6"/>
                </a:solidFill>
                <a:latin typeface="Muli"/>
                <a:ea typeface="Muli"/>
                <a:cs typeface="Muli"/>
                <a:sym typeface="Muli"/>
              </a:defRPr>
            </a:lvl7pPr>
            <a:lvl8pPr lvl="7" rtl="0">
              <a:spcBef>
                <a:spcPts val="0"/>
              </a:spcBef>
              <a:spcAft>
                <a:spcPts val="0"/>
              </a:spcAft>
              <a:buNone/>
              <a:defRPr>
                <a:solidFill>
                  <a:schemeClr val="accent6"/>
                </a:solidFill>
                <a:latin typeface="Muli"/>
                <a:ea typeface="Muli"/>
                <a:cs typeface="Muli"/>
                <a:sym typeface="Muli"/>
              </a:defRPr>
            </a:lvl8pPr>
            <a:lvl9pPr lvl="8" rtl="0">
              <a:spcBef>
                <a:spcPts val="0"/>
              </a:spcBef>
              <a:spcAft>
                <a:spcPts val="0"/>
              </a:spcAft>
              <a:buNone/>
              <a:defRPr>
                <a:solidFill>
                  <a:schemeClr val="accent6"/>
                </a:solidFill>
                <a:latin typeface="Muli"/>
                <a:ea typeface="Muli"/>
                <a:cs typeface="Muli"/>
                <a:sym typeface="Muli"/>
              </a:defRPr>
            </a:lvl9pPr>
          </a:lstStyle>
          <a:p>
            <a:r>
              <a:rPr lang="en-US"/>
              <a:t>Click to edit Master title style</a:t>
            </a:r>
            <a:endParaRPr/>
          </a:p>
        </p:txBody>
      </p:sp>
    </p:spTree>
    <p:extLst>
      <p:ext uri="{BB962C8B-B14F-4D97-AF65-F5344CB8AC3E}">
        <p14:creationId xmlns:p14="http://schemas.microsoft.com/office/powerpoint/2010/main" val="15827847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3">
  <p:cSld name="Title only 3">
    <p:bg>
      <p:bgPr>
        <a:solidFill>
          <a:schemeClr val="lt2"/>
        </a:solidFill>
        <a:effectLst/>
      </p:bgPr>
    </p:bg>
    <p:spTree>
      <p:nvGrpSpPr>
        <p:cNvPr id="1" name="Shape 995"/>
        <p:cNvGrpSpPr/>
        <p:nvPr/>
      </p:nvGrpSpPr>
      <p:grpSpPr>
        <a:xfrm>
          <a:off x="0" y="0"/>
          <a:ext cx="0" cy="0"/>
          <a:chOff x="0" y="0"/>
          <a:chExt cx="0" cy="0"/>
        </a:xfrm>
      </p:grpSpPr>
      <p:grpSp>
        <p:nvGrpSpPr>
          <p:cNvPr id="996" name="Google Shape;996;p20"/>
          <p:cNvGrpSpPr/>
          <p:nvPr/>
        </p:nvGrpSpPr>
        <p:grpSpPr>
          <a:xfrm>
            <a:off x="141079" y="53170"/>
            <a:ext cx="11909824" cy="6670580"/>
            <a:chOff x="95815" y="363138"/>
            <a:chExt cx="8932368" cy="5002935"/>
          </a:xfrm>
        </p:grpSpPr>
        <p:sp>
          <p:nvSpPr>
            <p:cNvPr id="997" name="Google Shape;997;p20"/>
            <p:cNvSpPr/>
            <p:nvPr/>
          </p:nvSpPr>
          <p:spPr>
            <a:xfrm>
              <a:off x="4414581" y="947869"/>
              <a:ext cx="152461" cy="171611"/>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8" name="Google Shape;998;p20"/>
            <p:cNvSpPr/>
            <p:nvPr/>
          </p:nvSpPr>
          <p:spPr>
            <a:xfrm>
              <a:off x="8831065" y="1022459"/>
              <a:ext cx="197117" cy="221798"/>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9" name="Google Shape;999;p20"/>
            <p:cNvSpPr/>
            <p:nvPr/>
          </p:nvSpPr>
          <p:spPr>
            <a:xfrm>
              <a:off x="5871935" y="441463"/>
              <a:ext cx="197117" cy="221798"/>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0" name="Google Shape;1000;p20"/>
            <p:cNvSpPr/>
            <p:nvPr/>
          </p:nvSpPr>
          <p:spPr>
            <a:xfrm>
              <a:off x="1158931" y="1784346"/>
              <a:ext cx="197117" cy="221798"/>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1" name="Google Shape;1001;p20"/>
            <p:cNvSpPr/>
            <p:nvPr/>
          </p:nvSpPr>
          <p:spPr>
            <a:xfrm>
              <a:off x="7666672" y="3966857"/>
              <a:ext cx="152378" cy="171529"/>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2" name="Google Shape;1002;p20"/>
            <p:cNvSpPr/>
            <p:nvPr/>
          </p:nvSpPr>
          <p:spPr>
            <a:xfrm>
              <a:off x="1309340" y="4931571"/>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3" name="Google Shape;1003;p20"/>
            <p:cNvSpPr/>
            <p:nvPr/>
          </p:nvSpPr>
          <p:spPr>
            <a:xfrm>
              <a:off x="546478" y="71926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4" name="Google Shape;1004;p20"/>
            <p:cNvSpPr/>
            <p:nvPr/>
          </p:nvSpPr>
          <p:spPr>
            <a:xfrm>
              <a:off x="6568810" y="27433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5" name="Google Shape;1005;p20"/>
            <p:cNvSpPr/>
            <p:nvPr/>
          </p:nvSpPr>
          <p:spPr>
            <a:xfrm>
              <a:off x="1963092" y="3398611"/>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6" name="Google Shape;1006;p20"/>
            <p:cNvSpPr/>
            <p:nvPr/>
          </p:nvSpPr>
          <p:spPr>
            <a:xfrm>
              <a:off x="2058762" y="37350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7" name="Google Shape;1007;p20"/>
            <p:cNvSpPr/>
            <p:nvPr/>
          </p:nvSpPr>
          <p:spPr>
            <a:xfrm>
              <a:off x="1877740" y="36360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8" name="Google Shape;1008;p20"/>
            <p:cNvSpPr/>
            <p:nvPr/>
          </p:nvSpPr>
          <p:spPr>
            <a:xfrm>
              <a:off x="5352908" y="2976143"/>
              <a:ext cx="80234" cy="68843"/>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9" name="Google Shape;1009;p20"/>
            <p:cNvSpPr/>
            <p:nvPr/>
          </p:nvSpPr>
          <p:spPr>
            <a:xfrm>
              <a:off x="4186336" y="2976140"/>
              <a:ext cx="80234" cy="68843"/>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0" name="Google Shape;1010;p20"/>
            <p:cNvSpPr/>
            <p:nvPr/>
          </p:nvSpPr>
          <p:spPr>
            <a:xfrm>
              <a:off x="5068242" y="3828664"/>
              <a:ext cx="38879" cy="32770"/>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1" name="Google Shape;1011;p20"/>
            <p:cNvSpPr/>
            <p:nvPr/>
          </p:nvSpPr>
          <p:spPr>
            <a:xfrm>
              <a:off x="5433149" y="4522684"/>
              <a:ext cx="38218" cy="32358"/>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2" name="Google Shape;1012;p20"/>
            <p:cNvSpPr/>
            <p:nvPr/>
          </p:nvSpPr>
          <p:spPr>
            <a:xfrm>
              <a:off x="3615122" y="3861429"/>
              <a:ext cx="53819" cy="45400"/>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013" name="Google Shape;1013;p20"/>
            <p:cNvGrpSpPr/>
            <p:nvPr/>
          </p:nvGrpSpPr>
          <p:grpSpPr>
            <a:xfrm>
              <a:off x="5203467" y="791361"/>
              <a:ext cx="394321" cy="369227"/>
              <a:chOff x="6435596" y="126332"/>
              <a:chExt cx="362694" cy="339613"/>
            </a:xfrm>
          </p:grpSpPr>
          <p:sp>
            <p:nvSpPr>
              <p:cNvPr id="1014" name="Google Shape;1014;p20"/>
              <p:cNvSpPr/>
              <p:nvPr/>
            </p:nvSpPr>
            <p:spPr>
              <a:xfrm>
                <a:off x="6723960" y="254418"/>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5" name="Google Shape;1015;p20"/>
              <p:cNvSpPr/>
              <p:nvPr/>
            </p:nvSpPr>
            <p:spPr>
              <a:xfrm>
                <a:off x="6435596" y="158297"/>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6" name="Google Shape;1016;p20"/>
              <p:cNvSpPr/>
              <p:nvPr/>
            </p:nvSpPr>
            <p:spPr>
              <a:xfrm>
                <a:off x="6605137" y="126332"/>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7" name="Google Shape;1017;p20"/>
              <p:cNvSpPr/>
              <p:nvPr/>
            </p:nvSpPr>
            <p:spPr>
              <a:xfrm>
                <a:off x="6693134" y="435803"/>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8" name="Google Shape;1018;p20"/>
              <p:cNvSpPr/>
              <p:nvPr/>
            </p:nvSpPr>
            <p:spPr>
              <a:xfrm>
                <a:off x="6526630" y="344693"/>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19" name="Google Shape;1019;p20"/>
            <p:cNvGrpSpPr/>
            <p:nvPr/>
          </p:nvGrpSpPr>
          <p:grpSpPr>
            <a:xfrm>
              <a:off x="8350765" y="4089479"/>
              <a:ext cx="619274" cy="1104957"/>
              <a:chOff x="2093844" y="3159920"/>
              <a:chExt cx="569604" cy="1016333"/>
            </a:xfrm>
          </p:grpSpPr>
          <p:sp>
            <p:nvSpPr>
              <p:cNvPr id="1020" name="Google Shape;1020;p20"/>
              <p:cNvSpPr/>
              <p:nvPr/>
            </p:nvSpPr>
            <p:spPr>
              <a:xfrm>
                <a:off x="2589118" y="3159920"/>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1" name="Google Shape;1021;p20"/>
              <p:cNvSpPr/>
              <p:nvPr/>
            </p:nvSpPr>
            <p:spPr>
              <a:xfrm>
                <a:off x="2172351" y="4113388"/>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2" name="Google Shape;1022;p20"/>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3" name="Google Shape;1023;p20"/>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4" name="Google Shape;1024;p20"/>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25" name="Google Shape;1025;p20"/>
            <p:cNvSpPr/>
            <p:nvPr/>
          </p:nvSpPr>
          <p:spPr>
            <a:xfrm>
              <a:off x="8646135" y="2373813"/>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6" name="Google Shape;1026;p20"/>
            <p:cNvSpPr/>
            <p:nvPr/>
          </p:nvSpPr>
          <p:spPr>
            <a:xfrm>
              <a:off x="8542360" y="34481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7" name="Google Shape;1027;p20"/>
            <p:cNvSpPr/>
            <p:nvPr/>
          </p:nvSpPr>
          <p:spPr>
            <a:xfrm>
              <a:off x="529435" y="274332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8" name="Google Shape;1028;p20"/>
            <p:cNvSpPr/>
            <p:nvPr/>
          </p:nvSpPr>
          <p:spPr>
            <a:xfrm>
              <a:off x="3083110" y="34481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9" name="Google Shape;1029;p20"/>
            <p:cNvSpPr/>
            <p:nvPr/>
          </p:nvSpPr>
          <p:spPr>
            <a:xfrm>
              <a:off x="3489826" y="1937779"/>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0" name="Google Shape;1030;p20"/>
            <p:cNvSpPr/>
            <p:nvPr/>
          </p:nvSpPr>
          <p:spPr>
            <a:xfrm>
              <a:off x="1617492" y="44146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1" name="Google Shape;1031;p20"/>
            <p:cNvSpPr/>
            <p:nvPr/>
          </p:nvSpPr>
          <p:spPr>
            <a:xfrm>
              <a:off x="1801817" y="1244911"/>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2" name="Google Shape;1032;p20"/>
            <p:cNvSpPr/>
            <p:nvPr/>
          </p:nvSpPr>
          <p:spPr>
            <a:xfrm>
              <a:off x="1897487" y="15813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3" name="Google Shape;1033;p20"/>
            <p:cNvSpPr/>
            <p:nvPr/>
          </p:nvSpPr>
          <p:spPr>
            <a:xfrm>
              <a:off x="95815" y="1574838"/>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4" name="Google Shape;1034;p20"/>
            <p:cNvSpPr/>
            <p:nvPr/>
          </p:nvSpPr>
          <p:spPr>
            <a:xfrm>
              <a:off x="3968526" y="1266791"/>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5" name="Google Shape;1035;p20"/>
            <p:cNvSpPr/>
            <p:nvPr/>
          </p:nvSpPr>
          <p:spPr>
            <a:xfrm>
              <a:off x="3279117" y="68926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6" name="Google Shape;1036;p20"/>
            <p:cNvSpPr/>
            <p:nvPr/>
          </p:nvSpPr>
          <p:spPr>
            <a:xfrm>
              <a:off x="4827467" y="4209461"/>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7" name="Google Shape;1037;p20"/>
            <p:cNvSpPr/>
            <p:nvPr/>
          </p:nvSpPr>
          <p:spPr>
            <a:xfrm>
              <a:off x="6748562" y="15046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8" name="Google Shape;1038;p20"/>
            <p:cNvSpPr/>
            <p:nvPr/>
          </p:nvSpPr>
          <p:spPr>
            <a:xfrm>
              <a:off x="7992115" y="363138"/>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9" name="Google Shape;1039;p20"/>
            <p:cNvSpPr/>
            <p:nvPr/>
          </p:nvSpPr>
          <p:spPr>
            <a:xfrm>
              <a:off x="2829006" y="52496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0" name="Google Shape;1040;p20"/>
            <p:cNvSpPr/>
            <p:nvPr/>
          </p:nvSpPr>
          <p:spPr>
            <a:xfrm>
              <a:off x="4385002" y="4308321"/>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1" name="Google Shape;1041;p20"/>
            <p:cNvSpPr/>
            <p:nvPr/>
          </p:nvSpPr>
          <p:spPr>
            <a:xfrm flipH="1">
              <a:off x="6471716" y="48918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2" name="Google Shape;1042;p20"/>
            <p:cNvSpPr/>
            <p:nvPr/>
          </p:nvSpPr>
          <p:spPr>
            <a:xfrm flipH="1">
              <a:off x="5650818" y="519444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43" name="Google Shape;1043;p20"/>
          <p:cNvSpPr txBox="1">
            <a:spLocks noGrp="1"/>
          </p:cNvSpPr>
          <p:nvPr>
            <p:ph type="title"/>
          </p:nvPr>
        </p:nvSpPr>
        <p:spPr>
          <a:xfrm>
            <a:off x="6117480" y="720000"/>
            <a:ext cx="5242800" cy="713600"/>
          </a:xfrm>
          <a:prstGeom prst="rect">
            <a:avLst/>
          </a:prstGeom>
        </p:spPr>
        <p:txBody>
          <a:bodyPr spcFirstLastPara="1" wrap="square" lIns="91425" tIns="91425" rIns="91425" bIns="91425" anchor="ctr" anchorCtr="0">
            <a:noAutofit/>
          </a:bodyPr>
          <a:lstStyle>
            <a:lvl1pPr lvl="0" algn="r" rtl="0">
              <a:spcBef>
                <a:spcPts val="0"/>
              </a:spcBef>
              <a:spcAft>
                <a:spcPts val="0"/>
              </a:spcAft>
              <a:buNone/>
              <a:defRPr/>
            </a:lvl1pPr>
            <a:lvl2pPr lvl="1" algn="r" rtl="0">
              <a:spcBef>
                <a:spcPts val="0"/>
              </a:spcBef>
              <a:spcAft>
                <a:spcPts val="0"/>
              </a:spcAft>
              <a:buNone/>
              <a:defRPr>
                <a:solidFill>
                  <a:schemeClr val="accent6"/>
                </a:solidFill>
                <a:latin typeface="Muli"/>
                <a:ea typeface="Muli"/>
                <a:cs typeface="Muli"/>
                <a:sym typeface="Muli"/>
              </a:defRPr>
            </a:lvl2pPr>
            <a:lvl3pPr lvl="2" algn="r" rtl="0">
              <a:spcBef>
                <a:spcPts val="0"/>
              </a:spcBef>
              <a:spcAft>
                <a:spcPts val="0"/>
              </a:spcAft>
              <a:buNone/>
              <a:defRPr>
                <a:solidFill>
                  <a:schemeClr val="accent6"/>
                </a:solidFill>
                <a:latin typeface="Muli"/>
                <a:ea typeface="Muli"/>
                <a:cs typeface="Muli"/>
                <a:sym typeface="Muli"/>
              </a:defRPr>
            </a:lvl3pPr>
            <a:lvl4pPr lvl="3" algn="r" rtl="0">
              <a:spcBef>
                <a:spcPts val="0"/>
              </a:spcBef>
              <a:spcAft>
                <a:spcPts val="0"/>
              </a:spcAft>
              <a:buNone/>
              <a:defRPr>
                <a:solidFill>
                  <a:schemeClr val="accent6"/>
                </a:solidFill>
                <a:latin typeface="Muli"/>
                <a:ea typeface="Muli"/>
                <a:cs typeface="Muli"/>
                <a:sym typeface="Muli"/>
              </a:defRPr>
            </a:lvl4pPr>
            <a:lvl5pPr lvl="4" algn="r" rtl="0">
              <a:spcBef>
                <a:spcPts val="0"/>
              </a:spcBef>
              <a:spcAft>
                <a:spcPts val="0"/>
              </a:spcAft>
              <a:buNone/>
              <a:defRPr>
                <a:solidFill>
                  <a:schemeClr val="accent6"/>
                </a:solidFill>
                <a:latin typeface="Muli"/>
                <a:ea typeface="Muli"/>
                <a:cs typeface="Muli"/>
                <a:sym typeface="Muli"/>
              </a:defRPr>
            </a:lvl5pPr>
            <a:lvl6pPr lvl="5" algn="r" rtl="0">
              <a:spcBef>
                <a:spcPts val="0"/>
              </a:spcBef>
              <a:spcAft>
                <a:spcPts val="0"/>
              </a:spcAft>
              <a:buNone/>
              <a:defRPr>
                <a:solidFill>
                  <a:schemeClr val="accent6"/>
                </a:solidFill>
                <a:latin typeface="Muli"/>
                <a:ea typeface="Muli"/>
                <a:cs typeface="Muli"/>
                <a:sym typeface="Muli"/>
              </a:defRPr>
            </a:lvl6pPr>
            <a:lvl7pPr lvl="6" algn="r" rtl="0">
              <a:spcBef>
                <a:spcPts val="0"/>
              </a:spcBef>
              <a:spcAft>
                <a:spcPts val="0"/>
              </a:spcAft>
              <a:buNone/>
              <a:defRPr>
                <a:solidFill>
                  <a:schemeClr val="accent6"/>
                </a:solidFill>
                <a:latin typeface="Muli"/>
                <a:ea typeface="Muli"/>
                <a:cs typeface="Muli"/>
                <a:sym typeface="Muli"/>
              </a:defRPr>
            </a:lvl7pPr>
            <a:lvl8pPr lvl="7" algn="r" rtl="0">
              <a:spcBef>
                <a:spcPts val="0"/>
              </a:spcBef>
              <a:spcAft>
                <a:spcPts val="0"/>
              </a:spcAft>
              <a:buNone/>
              <a:defRPr>
                <a:solidFill>
                  <a:schemeClr val="accent6"/>
                </a:solidFill>
                <a:latin typeface="Muli"/>
                <a:ea typeface="Muli"/>
                <a:cs typeface="Muli"/>
                <a:sym typeface="Muli"/>
              </a:defRPr>
            </a:lvl8pPr>
            <a:lvl9pPr lvl="8" algn="r" rtl="0">
              <a:spcBef>
                <a:spcPts val="0"/>
              </a:spcBef>
              <a:spcAft>
                <a:spcPts val="0"/>
              </a:spcAft>
              <a:buNone/>
              <a:defRPr>
                <a:solidFill>
                  <a:schemeClr val="accent6"/>
                </a:solidFill>
                <a:latin typeface="Muli"/>
                <a:ea typeface="Muli"/>
                <a:cs typeface="Muli"/>
                <a:sym typeface="Muli"/>
              </a:defRPr>
            </a:lvl9pPr>
          </a:lstStyle>
          <a:p>
            <a:r>
              <a:rPr lang="en-US"/>
              <a:t>Click to edit Master title style</a:t>
            </a:r>
            <a:endParaRPr/>
          </a:p>
        </p:txBody>
      </p:sp>
      <p:grpSp>
        <p:nvGrpSpPr>
          <p:cNvPr id="1044" name="Google Shape;1044;p20"/>
          <p:cNvGrpSpPr/>
          <p:nvPr/>
        </p:nvGrpSpPr>
        <p:grpSpPr>
          <a:xfrm>
            <a:off x="13325" y="-293378"/>
            <a:ext cx="11520741" cy="6537329"/>
            <a:chOff x="780019" y="-220034"/>
            <a:chExt cx="8640556" cy="4902997"/>
          </a:xfrm>
        </p:grpSpPr>
        <p:sp>
          <p:nvSpPr>
            <p:cNvPr id="1045" name="Google Shape;1045;p20"/>
            <p:cNvSpPr/>
            <p:nvPr/>
          </p:nvSpPr>
          <p:spPr>
            <a:xfrm>
              <a:off x="2506177" y="-220034"/>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6" name="Google Shape;1046;p20"/>
            <p:cNvSpPr/>
            <p:nvPr/>
          </p:nvSpPr>
          <p:spPr>
            <a:xfrm rot="422590">
              <a:off x="7115634" y="3910578"/>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7" name="Google Shape;1047;p20"/>
            <p:cNvSpPr/>
            <p:nvPr/>
          </p:nvSpPr>
          <p:spPr>
            <a:xfrm rot="-1550640">
              <a:off x="4342375" y="148560"/>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048" name="Google Shape;1048;p20"/>
            <p:cNvGrpSpPr/>
            <p:nvPr/>
          </p:nvGrpSpPr>
          <p:grpSpPr>
            <a:xfrm rot="1882907">
              <a:off x="865880" y="3329633"/>
              <a:ext cx="537260" cy="480691"/>
              <a:chOff x="-5035662" y="6797500"/>
              <a:chExt cx="705425" cy="631150"/>
            </a:xfrm>
          </p:grpSpPr>
          <p:sp>
            <p:nvSpPr>
              <p:cNvPr id="1049" name="Google Shape;1049;p20"/>
              <p:cNvSpPr/>
              <p:nvPr/>
            </p:nvSpPr>
            <p:spPr>
              <a:xfrm>
                <a:off x="-4955662" y="7072875"/>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0" name="Google Shape;1050;p20"/>
              <p:cNvSpPr/>
              <p:nvPr/>
            </p:nvSpPr>
            <p:spPr>
              <a:xfrm>
                <a:off x="-5035662" y="6947425"/>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1" name="Google Shape;1051;p20"/>
              <p:cNvSpPr/>
              <p:nvPr/>
            </p:nvSpPr>
            <p:spPr>
              <a:xfrm>
                <a:off x="-4819287" y="6797500"/>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2" name="Google Shape;1052;p20"/>
              <p:cNvSpPr/>
              <p:nvPr/>
            </p:nvSpPr>
            <p:spPr>
              <a:xfrm>
                <a:off x="-4613787" y="6827400"/>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3" name="Google Shape;1053;p20"/>
              <p:cNvSpPr/>
              <p:nvPr/>
            </p:nvSpPr>
            <p:spPr>
              <a:xfrm>
                <a:off x="-4497412" y="7016000"/>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54" name="Google Shape;1054;p20"/>
            <p:cNvGrpSpPr/>
            <p:nvPr/>
          </p:nvGrpSpPr>
          <p:grpSpPr>
            <a:xfrm rot="1882907">
              <a:off x="4080944" y="4051842"/>
              <a:ext cx="497534" cy="541159"/>
              <a:chOff x="-840792" y="8286064"/>
              <a:chExt cx="653266" cy="710545"/>
            </a:xfrm>
          </p:grpSpPr>
          <p:sp>
            <p:nvSpPr>
              <p:cNvPr id="1055" name="Google Shape;1055;p20"/>
              <p:cNvSpPr/>
              <p:nvPr/>
            </p:nvSpPr>
            <p:spPr>
              <a:xfrm rot="-5176049">
                <a:off x="-629430" y="8499853"/>
                <a:ext cx="496461" cy="355783"/>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6" name="Google Shape;1056;p20"/>
              <p:cNvSpPr/>
              <p:nvPr/>
            </p:nvSpPr>
            <p:spPr>
              <a:xfrm rot="-5176049">
                <a:off x="-708799" y="8811657"/>
                <a:ext cx="189129" cy="170104"/>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7" name="Google Shape;1057;p20"/>
              <p:cNvSpPr/>
              <p:nvPr/>
            </p:nvSpPr>
            <p:spPr>
              <a:xfrm rot="-5176049">
                <a:off x="-819017" y="8579277"/>
                <a:ext cx="170979" cy="203829"/>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8" name="Google Shape;1058;p20"/>
              <p:cNvSpPr/>
              <p:nvPr/>
            </p:nvSpPr>
            <p:spPr>
              <a:xfrm rot="-5176049">
                <a:off x="-776490" y="8383633"/>
                <a:ext cx="163678" cy="195629"/>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9" name="Google Shape;1059;p20"/>
              <p:cNvSpPr/>
              <p:nvPr/>
            </p:nvSpPr>
            <p:spPr>
              <a:xfrm rot="-5176049">
                <a:off x="-600728" y="8295243"/>
                <a:ext cx="167179" cy="158803"/>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60" name="Google Shape;1060;p20"/>
            <p:cNvGrpSpPr/>
            <p:nvPr/>
          </p:nvGrpSpPr>
          <p:grpSpPr>
            <a:xfrm rot="-1882907" flipH="1">
              <a:off x="8797455" y="2346183"/>
              <a:ext cx="537260" cy="480691"/>
              <a:chOff x="-7363708" y="8502884"/>
              <a:chExt cx="705425" cy="631150"/>
            </a:xfrm>
          </p:grpSpPr>
          <p:sp>
            <p:nvSpPr>
              <p:cNvPr id="1061" name="Google Shape;1061;p20"/>
              <p:cNvSpPr/>
              <p:nvPr/>
            </p:nvSpPr>
            <p:spPr>
              <a:xfrm>
                <a:off x="-7283708" y="8778259"/>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2" name="Google Shape;1062;p20"/>
              <p:cNvSpPr/>
              <p:nvPr/>
            </p:nvSpPr>
            <p:spPr>
              <a:xfrm>
                <a:off x="-7363708" y="8652809"/>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3" name="Google Shape;1063;p20"/>
              <p:cNvSpPr/>
              <p:nvPr/>
            </p:nvSpPr>
            <p:spPr>
              <a:xfrm>
                <a:off x="-7147333" y="8502884"/>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4" name="Google Shape;1064;p20"/>
              <p:cNvSpPr/>
              <p:nvPr/>
            </p:nvSpPr>
            <p:spPr>
              <a:xfrm>
                <a:off x="-6941833" y="8532784"/>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5" name="Google Shape;1065;p20"/>
              <p:cNvSpPr/>
              <p:nvPr/>
            </p:nvSpPr>
            <p:spPr>
              <a:xfrm>
                <a:off x="-6825458" y="8721384"/>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66" name="Google Shape;1066;p20"/>
            <p:cNvSpPr/>
            <p:nvPr/>
          </p:nvSpPr>
          <p:spPr>
            <a:xfrm rot="1076189">
              <a:off x="5861336" y="2004599"/>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7" name="Google Shape;1067;p20"/>
            <p:cNvSpPr/>
            <p:nvPr/>
          </p:nvSpPr>
          <p:spPr>
            <a:xfrm rot="-1550640">
              <a:off x="1374725" y="1261873"/>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3180363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bg>
      <p:bgPr>
        <a:solidFill>
          <a:schemeClr val="lt2"/>
        </a:solidFill>
        <a:effectLst/>
      </p:bgPr>
    </p:bg>
    <p:spTree>
      <p:nvGrpSpPr>
        <p:cNvPr id="1" name="Shape 1124"/>
        <p:cNvGrpSpPr/>
        <p:nvPr/>
      </p:nvGrpSpPr>
      <p:grpSpPr>
        <a:xfrm>
          <a:off x="0" y="0"/>
          <a:ext cx="0" cy="0"/>
          <a:chOff x="0" y="0"/>
          <a:chExt cx="0" cy="0"/>
        </a:xfrm>
      </p:grpSpPr>
      <p:grpSp>
        <p:nvGrpSpPr>
          <p:cNvPr id="1125" name="Google Shape;1125;p22"/>
          <p:cNvGrpSpPr/>
          <p:nvPr/>
        </p:nvGrpSpPr>
        <p:grpSpPr>
          <a:xfrm>
            <a:off x="27360" y="7"/>
            <a:ext cx="11811019" cy="6647556"/>
            <a:chOff x="11851" y="298191"/>
            <a:chExt cx="8858264" cy="4985667"/>
          </a:xfrm>
        </p:grpSpPr>
        <p:sp>
          <p:nvSpPr>
            <p:cNvPr id="1126" name="Google Shape;1126;p22"/>
            <p:cNvSpPr/>
            <p:nvPr/>
          </p:nvSpPr>
          <p:spPr>
            <a:xfrm>
              <a:off x="6345685" y="2524900"/>
              <a:ext cx="197117" cy="221798"/>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7" name="Google Shape;1127;p22"/>
            <p:cNvSpPr/>
            <p:nvPr/>
          </p:nvSpPr>
          <p:spPr>
            <a:xfrm>
              <a:off x="233681" y="406696"/>
              <a:ext cx="197117" cy="221798"/>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8" name="Google Shape;1128;p22"/>
            <p:cNvSpPr/>
            <p:nvPr/>
          </p:nvSpPr>
          <p:spPr>
            <a:xfrm>
              <a:off x="2948472" y="410844"/>
              <a:ext cx="152378" cy="171529"/>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9" name="Google Shape;1129;p22"/>
            <p:cNvSpPr/>
            <p:nvPr/>
          </p:nvSpPr>
          <p:spPr>
            <a:xfrm>
              <a:off x="8766356" y="582364"/>
              <a:ext cx="103759" cy="116554"/>
            </a:xfrm>
            <a:custGeom>
              <a:avLst/>
              <a:gdLst/>
              <a:ahLst/>
              <a:cxnLst/>
              <a:rect l="l" t="t" r="r" b="b"/>
              <a:pathLst>
                <a:path w="1257" h="1412" extrusionOk="0">
                  <a:moveTo>
                    <a:pt x="628" y="1"/>
                  </a:moveTo>
                  <a:cubicBezTo>
                    <a:pt x="551" y="1"/>
                    <a:pt x="483" y="233"/>
                    <a:pt x="464" y="552"/>
                  </a:cubicBezTo>
                  <a:cubicBezTo>
                    <a:pt x="194" y="571"/>
                    <a:pt x="0" y="629"/>
                    <a:pt x="0" y="706"/>
                  </a:cubicBezTo>
                  <a:cubicBezTo>
                    <a:pt x="0" y="784"/>
                    <a:pt x="194" y="851"/>
                    <a:pt x="464" y="871"/>
                  </a:cubicBezTo>
                  <a:cubicBezTo>
                    <a:pt x="483" y="1180"/>
                    <a:pt x="551" y="1412"/>
                    <a:pt x="628" y="1412"/>
                  </a:cubicBezTo>
                  <a:cubicBezTo>
                    <a:pt x="706" y="1412"/>
                    <a:pt x="773" y="1180"/>
                    <a:pt x="783" y="871"/>
                  </a:cubicBezTo>
                  <a:cubicBezTo>
                    <a:pt x="1054" y="851"/>
                    <a:pt x="1257" y="784"/>
                    <a:pt x="1257" y="706"/>
                  </a:cubicBezTo>
                  <a:cubicBezTo>
                    <a:pt x="1257" y="629"/>
                    <a:pt x="1054" y="571"/>
                    <a:pt x="78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0" name="Google Shape;1130;p22"/>
            <p:cNvSpPr/>
            <p:nvPr/>
          </p:nvSpPr>
          <p:spPr>
            <a:xfrm>
              <a:off x="323363" y="2044553"/>
              <a:ext cx="103842" cy="116554"/>
            </a:xfrm>
            <a:custGeom>
              <a:avLst/>
              <a:gdLst/>
              <a:ahLst/>
              <a:cxnLst/>
              <a:rect l="l" t="t" r="r" b="b"/>
              <a:pathLst>
                <a:path w="1258" h="1412" extrusionOk="0">
                  <a:moveTo>
                    <a:pt x="629" y="1"/>
                  </a:moveTo>
                  <a:cubicBezTo>
                    <a:pt x="552" y="1"/>
                    <a:pt x="484" y="233"/>
                    <a:pt x="474" y="552"/>
                  </a:cubicBezTo>
                  <a:cubicBezTo>
                    <a:pt x="204" y="571"/>
                    <a:pt x="1" y="629"/>
                    <a:pt x="1" y="706"/>
                  </a:cubicBezTo>
                  <a:cubicBezTo>
                    <a:pt x="1" y="784"/>
                    <a:pt x="204" y="842"/>
                    <a:pt x="474" y="861"/>
                  </a:cubicBezTo>
                  <a:cubicBezTo>
                    <a:pt x="484" y="1180"/>
                    <a:pt x="552" y="1412"/>
                    <a:pt x="629" y="1412"/>
                  </a:cubicBezTo>
                  <a:cubicBezTo>
                    <a:pt x="706" y="1412"/>
                    <a:pt x="774" y="1180"/>
                    <a:pt x="793" y="861"/>
                  </a:cubicBezTo>
                  <a:cubicBezTo>
                    <a:pt x="1054" y="842"/>
                    <a:pt x="1257" y="784"/>
                    <a:pt x="1257" y="706"/>
                  </a:cubicBezTo>
                  <a:cubicBezTo>
                    <a:pt x="1257" y="629"/>
                    <a:pt x="1054" y="571"/>
                    <a:pt x="793" y="552"/>
                  </a:cubicBezTo>
                  <a:cubicBezTo>
                    <a:pt x="774" y="233"/>
                    <a:pt x="706" y="1"/>
                    <a:pt x="6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1" name="Google Shape;1131;p22"/>
            <p:cNvSpPr/>
            <p:nvPr/>
          </p:nvSpPr>
          <p:spPr>
            <a:xfrm>
              <a:off x="84366" y="146086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2" name="Google Shape;1132;p22"/>
            <p:cNvSpPr/>
            <p:nvPr/>
          </p:nvSpPr>
          <p:spPr>
            <a:xfrm>
              <a:off x="6345676" y="1544929"/>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3" name="Google Shape;1133;p22"/>
            <p:cNvSpPr/>
            <p:nvPr/>
          </p:nvSpPr>
          <p:spPr>
            <a:xfrm>
              <a:off x="2113654" y="4859099"/>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4" name="Google Shape;1134;p22"/>
            <p:cNvSpPr/>
            <p:nvPr/>
          </p:nvSpPr>
          <p:spPr>
            <a:xfrm>
              <a:off x="4652915" y="38695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5" name="Google Shape;1135;p22"/>
            <p:cNvSpPr/>
            <p:nvPr/>
          </p:nvSpPr>
          <p:spPr>
            <a:xfrm>
              <a:off x="7461983" y="4545818"/>
              <a:ext cx="80234" cy="68843"/>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6" name="Google Shape;1136;p22"/>
            <p:cNvSpPr/>
            <p:nvPr/>
          </p:nvSpPr>
          <p:spPr>
            <a:xfrm>
              <a:off x="7702736" y="5215015"/>
              <a:ext cx="80234" cy="68843"/>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7" name="Google Shape;1137;p22"/>
            <p:cNvSpPr/>
            <p:nvPr/>
          </p:nvSpPr>
          <p:spPr>
            <a:xfrm>
              <a:off x="7819042" y="461914"/>
              <a:ext cx="38879" cy="32770"/>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8" name="Google Shape;1138;p22"/>
            <p:cNvSpPr/>
            <p:nvPr/>
          </p:nvSpPr>
          <p:spPr>
            <a:xfrm>
              <a:off x="1563672" y="5226729"/>
              <a:ext cx="53819" cy="45400"/>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139" name="Google Shape;1139;p22"/>
            <p:cNvGrpSpPr/>
            <p:nvPr/>
          </p:nvGrpSpPr>
          <p:grpSpPr>
            <a:xfrm>
              <a:off x="11851" y="2388961"/>
              <a:ext cx="4805965" cy="1884003"/>
              <a:chOff x="1660379" y="1595795"/>
              <a:chExt cx="4420498" cy="1732894"/>
            </a:xfrm>
          </p:grpSpPr>
          <p:sp>
            <p:nvSpPr>
              <p:cNvPr id="1140" name="Google Shape;1140;p22"/>
              <p:cNvSpPr/>
              <p:nvPr/>
            </p:nvSpPr>
            <p:spPr>
              <a:xfrm>
                <a:off x="1660379" y="3265823"/>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1" name="Google Shape;1141;p22"/>
              <p:cNvSpPr/>
              <p:nvPr/>
            </p:nvSpPr>
            <p:spPr>
              <a:xfrm>
                <a:off x="5887031" y="1595795"/>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2" name="Google Shape;1142;p22"/>
              <p:cNvSpPr/>
              <p:nvPr/>
            </p:nvSpPr>
            <p:spPr>
              <a:xfrm>
                <a:off x="6045116" y="2255707"/>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3" name="Google Shape;1143;p22"/>
              <p:cNvSpPr/>
              <p:nvPr/>
            </p:nvSpPr>
            <p:spPr>
              <a:xfrm>
                <a:off x="5878612" y="2164597"/>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144" name="Google Shape;1144;p22"/>
            <p:cNvSpPr/>
            <p:nvPr/>
          </p:nvSpPr>
          <p:spPr>
            <a:xfrm>
              <a:off x="8542360" y="34481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5" name="Google Shape;1145;p22"/>
            <p:cNvSpPr/>
            <p:nvPr/>
          </p:nvSpPr>
          <p:spPr>
            <a:xfrm>
              <a:off x="280360" y="31005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6" name="Google Shape;1146;p22"/>
            <p:cNvSpPr/>
            <p:nvPr/>
          </p:nvSpPr>
          <p:spPr>
            <a:xfrm>
              <a:off x="3254017" y="1468726"/>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7" name="Google Shape;1147;p22"/>
            <p:cNvSpPr/>
            <p:nvPr/>
          </p:nvSpPr>
          <p:spPr>
            <a:xfrm>
              <a:off x="887417" y="1397311"/>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8" name="Google Shape;1148;p22"/>
            <p:cNvSpPr/>
            <p:nvPr/>
          </p:nvSpPr>
          <p:spPr>
            <a:xfrm>
              <a:off x="1897487" y="15813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9" name="Google Shape;1149;p22"/>
            <p:cNvSpPr/>
            <p:nvPr/>
          </p:nvSpPr>
          <p:spPr>
            <a:xfrm>
              <a:off x="4219626" y="298191"/>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0" name="Google Shape;1150;p22"/>
            <p:cNvSpPr/>
            <p:nvPr/>
          </p:nvSpPr>
          <p:spPr>
            <a:xfrm>
              <a:off x="6919542" y="35961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1" name="Google Shape;1151;p22"/>
            <p:cNvSpPr/>
            <p:nvPr/>
          </p:nvSpPr>
          <p:spPr>
            <a:xfrm>
              <a:off x="7314937" y="186751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2" name="Google Shape;1152;p22"/>
            <p:cNvSpPr/>
            <p:nvPr/>
          </p:nvSpPr>
          <p:spPr>
            <a:xfrm>
              <a:off x="6132690" y="494688"/>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3" name="Google Shape;1153;p22"/>
            <p:cNvSpPr/>
            <p:nvPr/>
          </p:nvSpPr>
          <p:spPr>
            <a:xfrm>
              <a:off x="3658356" y="50442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4" name="Google Shape;1154;p22"/>
            <p:cNvSpPr/>
            <p:nvPr/>
          </p:nvSpPr>
          <p:spPr>
            <a:xfrm flipH="1">
              <a:off x="6471716" y="48918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5" name="Google Shape;1155;p22"/>
            <p:cNvSpPr/>
            <p:nvPr/>
          </p:nvSpPr>
          <p:spPr>
            <a:xfrm flipH="1">
              <a:off x="4991568" y="4864234"/>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156" name="Google Shape;1156;p22"/>
          <p:cNvSpPr txBox="1">
            <a:spLocks noGrp="1"/>
          </p:cNvSpPr>
          <p:nvPr>
            <p:ph type="title"/>
          </p:nvPr>
        </p:nvSpPr>
        <p:spPr>
          <a:xfrm>
            <a:off x="954200" y="720000"/>
            <a:ext cx="10283600" cy="7136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a:lvl1pPr>
            <a:lvl2pPr lvl="1" algn="ctr" rtl="0">
              <a:spcBef>
                <a:spcPts val="0"/>
              </a:spcBef>
              <a:spcAft>
                <a:spcPts val="0"/>
              </a:spcAft>
              <a:buNone/>
              <a:defRPr>
                <a:latin typeface="Muli"/>
                <a:ea typeface="Muli"/>
                <a:cs typeface="Muli"/>
                <a:sym typeface="Muli"/>
              </a:defRPr>
            </a:lvl2pPr>
            <a:lvl3pPr lvl="2" algn="ctr" rtl="0">
              <a:spcBef>
                <a:spcPts val="0"/>
              </a:spcBef>
              <a:spcAft>
                <a:spcPts val="0"/>
              </a:spcAft>
              <a:buNone/>
              <a:defRPr>
                <a:latin typeface="Muli"/>
                <a:ea typeface="Muli"/>
                <a:cs typeface="Muli"/>
                <a:sym typeface="Muli"/>
              </a:defRPr>
            </a:lvl3pPr>
            <a:lvl4pPr lvl="3" algn="ctr" rtl="0">
              <a:spcBef>
                <a:spcPts val="0"/>
              </a:spcBef>
              <a:spcAft>
                <a:spcPts val="0"/>
              </a:spcAft>
              <a:buNone/>
              <a:defRPr>
                <a:latin typeface="Muli"/>
                <a:ea typeface="Muli"/>
                <a:cs typeface="Muli"/>
                <a:sym typeface="Muli"/>
              </a:defRPr>
            </a:lvl4pPr>
            <a:lvl5pPr lvl="4" algn="ctr" rtl="0">
              <a:spcBef>
                <a:spcPts val="0"/>
              </a:spcBef>
              <a:spcAft>
                <a:spcPts val="0"/>
              </a:spcAft>
              <a:buNone/>
              <a:defRPr>
                <a:latin typeface="Muli"/>
                <a:ea typeface="Muli"/>
                <a:cs typeface="Muli"/>
                <a:sym typeface="Muli"/>
              </a:defRPr>
            </a:lvl5pPr>
            <a:lvl6pPr lvl="5" algn="ctr" rtl="0">
              <a:spcBef>
                <a:spcPts val="0"/>
              </a:spcBef>
              <a:spcAft>
                <a:spcPts val="0"/>
              </a:spcAft>
              <a:buNone/>
              <a:defRPr>
                <a:latin typeface="Muli"/>
                <a:ea typeface="Muli"/>
                <a:cs typeface="Muli"/>
                <a:sym typeface="Muli"/>
              </a:defRPr>
            </a:lvl6pPr>
            <a:lvl7pPr lvl="6" algn="ctr" rtl="0">
              <a:spcBef>
                <a:spcPts val="0"/>
              </a:spcBef>
              <a:spcAft>
                <a:spcPts val="0"/>
              </a:spcAft>
              <a:buNone/>
              <a:defRPr>
                <a:latin typeface="Muli"/>
                <a:ea typeface="Muli"/>
                <a:cs typeface="Muli"/>
                <a:sym typeface="Muli"/>
              </a:defRPr>
            </a:lvl7pPr>
            <a:lvl8pPr lvl="7" algn="ctr" rtl="0">
              <a:spcBef>
                <a:spcPts val="0"/>
              </a:spcBef>
              <a:spcAft>
                <a:spcPts val="0"/>
              </a:spcAft>
              <a:buNone/>
              <a:defRPr>
                <a:latin typeface="Muli"/>
                <a:ea typeface="Muli"/>
                <a:cs typeface="Muli"/>
                <a:sym typeface="Muli"/>
              </a:defRPr>
            </a:lvl8pPr>
            <a:lvl9pPr lvl="8" algn="ctr" rtl="0">
              <a:spcBef>
                <a:spcPts val="0"/>
              </a:spcBef>
              <a:spcAft>
                <a:spcPts val="0"/>
              </a:spcAft>
              <a:buNone/>
              <a:defRPr>
                <a:latin typeface="Muli"/>
                <a:ea typeface="Muli"/>
                <a:cs typeface="Muli"/>
                <a:sym typeface="Muli"/>
              </a:defRPr>
            </a:lvl9pPr>
          </a:lstStyle>
          <a:p>
            <a:r>
              <a:rPr lang="en-US"/>
              <a:t>Click to edit Master title style</a:t>
            </a:r>
            <a:endParaRPr/>
          </a:p>
        </p:txBody>
      </p:sp>
      <p:sp>
        <p:nvSpPr>
          <p:cNvPr id="1157" name="Google Shape;1157;p22"/>
          <p:cNvSpPr txBox="1">
            <a:spLocks noGrp="1"/>
          </p:cNvSpPr>
          <p:nvPr>
            <p:ph type="subTitle" idx="1"/>
          </p:nvPr>
        </p:nvSpPr>
        <p:spPr>
          <a:xfrm>
            <a:off x="1293164" y="2320777"/>
            <a:ext cx="3391600" cy="796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867"/>
            </a:lvl1pPr>
            <a:lvl2pPr lvl="1" rtl="0">
              <a:lnSpc>
                <a:spcPct val="100000"/>
              </a:lnSpc>
              <a:spcBef>
                <a:spcPts val="2133"/>
              </a:spcBef>
              <a:spcAft>
                <a:spcPts val="0"/>
              </a:spcAft>
              <a:buNone/>
              <a:defRPr sz="1867"/>
            </a:lvl2pPr>
            <a:lvl3pPr lvl="2" rtl="0">
              <a:lnSpc>
                <a:spcPct val="100000"/>
              </a:lnSpc>
              <a:spcBef>
                <a:spcPts val="2133"/>
              </a:spcBef>
              <a:spcAft>
                <a:spcPts val="0"/>
              </a:spcAft>
              <a:buNone/>
              <a:defRPr sz="1867"/>
            </a:lvl3pPr>
            <a:lvl4pPr lvl="3" rtl="0">
              <a:lnSpc>
                <a:spcPct val="100000"/>
              </a:lnSpc>
              <a:spcBef>
                <a:spcPts val="2133"/>
              </a:spcBef>
              <a:spcAft>
                <a:spcPts val="0"/>
              </a:spcAft>
              <a:buNone/>
              <a:defRPr sz="1867"/>
            </a:lvl4pPr>
            <a:lvl5pPr lvl="4" rtl="0">
              <a:lnSpc>
                <a:spcPct val="100000"/>
              </a:lnSpc>
              <a:spcBef>
                <a:spcPts val="2133"/>
              </a:spcBef>
              <a:spcAft>
                <a:spcPts val="0"/>
              </a:spcAft>
              <a:buNone/>
              <a:defRPr sz="1867"/>
            </a:lvl5pPr>
            <a:lvl6pPr lvl="5" rtl="0">
              <a:lnSpc>
                <a:spcPct val="100000"/>
              </a:lnSpc>
              <a:spcBef>
                <a:spcPts val="2133"/>
              </a:spcBef>
              <a:spcAft>
                <a:spcPts val="0"/>
              </a:spcAft>
              <a:buNone/>
              <a:defRPr sz="1867"/>
            </a:lvl6pPr>
            <a:lvl7pPr lvl="6" rtl="0">
              <a:lnSpc>
                <a:spcPct val="100000"/>
              </a:lnSpc>
              <a:spcBef>
                <a:spcPts val="2133"/>
              </a:spcBef>
              <a:spcAft>
                <a:spcPts val="0"/>
              </a:spcAft>
              <a:buNone/>
              <a:defRPr sz="1867"/>
            </a:lvl7pPr>
            <a:lvl8pPr lvl="7" rtl="0">
              <a:lnSpc>
                <a:spcPct val="100000"/>
              </a:lnSpc>
              <a:spcBef>
                <a:spcPts val="2133"/>
              </a:spcBef>
              <a:spcAft>
                <a:spcPts val="0"/>
              </a:spcAft>
              <a:buNone/>
              <a:defRPr sz="1867"/>
            </a:lvl8pPr>
            <a:lvl9pPr lvl="8" rtl="0">
              <a:lnSpc>
                <a:spcPct val="100000"/>
              </a:lnSpc>
              <a:spcBef>
                <a:spcPts val="2133"/>
              </a:spcBef>
              <a:spcAft>
                <a:spcPts val="2133"/>
              </a:spcAft>
              <a:buNone/>
              <a:defRPr sz="1867"/>
            </a:lvl9pPr>
          </a:lstStyle>
          <a:p>
            <a:r>
              <a:rPr lang="en-US"/>
              <a:t>Click to edit Master subtitle style</a:t>
            </a:r>
            <a:endParaRPr/>
          </a:p>
        </p:txBody>
      </p:sp>
      <p:sp>
        <p:nvSpPr>
          <p:cNvPr id="1158" name="Google Shape;1158;p22"/>
          <p:cNvSpPr txBox="1">
            <a:spLocks noGrp="1"/>
          </p:cNvSpPr>
          <p:nvPr>
            <p:ph type="subTitle" idx="2"/>
          </p:nvPr>
        </p:nvSpPr>
        <p:spPr>
          <a:xfrm>
            <a:off x="1293164" y="3911048"/>
            <a:ext cx="3391600" cy="89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867"/>
            </a:lvl1pPr>
            <a:lvl2pPr lvl="1" rtl="0">
              <a:lnSpc>
                <a:spcPct val="100000"/>
              </a:lnSpc>
              <a:spcBef>
                <a:spcPts val="2133"/>
              </a:spcBef>
              <a:spcAft>
                <a:spcPts val="0"/>
              </a:spcAft>
              <a:buNone/>
              <a:defRPr sz="1867"/>
            </a:lvl2pPr>
            <a:lvl3pPr lvl="2" rtl="0">
              <a:lnSpc>
                <a:spcPct val="100000"/>
              </a:lnSpc>
              <a:spcBef>
                <a:spcPts val="2133"/>
              </a:spcBef>
              <a:spcAft>
                <a:spcPts val="0"/>
              </a:spcAft>
              <a:buNone/>
              <a:defRPr sz="1867"/>
            </a:lvl3pPr>
            <a:lvl4pPr lvl="3" rtl="0">
              <a:lnSpc>
                <a:spcPct val="100000"/>
              </a:lnSpc>
              <a:spcBef>
                <a:spcPts val="2133"/>
              </a:spcBef>
              <a:spcAft>
                <a:spcPts val="0"/>
              </a:spcAft>
              <a:buNone/>
              <a:defRPr sz="1867"/>
            </a:lvl4pPr>
            <a:lvl5pPr lvl="4" rtl="0">
              <a:lnSpc>
                <a:spcPct val="100000"/>
              </a:lnSpc>
              <a:spcBef>
                <a:spcPts val="2133"/>
              </a:spcBef>
              <a:spcAft>
                <a:spcPts val="0"/>
              </a:spcAft>
              <a:buNone/>
              <a:defRPr sz="1867"/>
            </a:lvl5pPr>
            <a:lvl6pPr lvl="5" rtl="0">
              <a:lnSpc>
                <a:spcPct val="100000"/>
              </a:lnSpc>
              <a:spcBef>
                <a:spcPts val="2133"/>
              </a:spcBef>
              <a:spcAft>
                <a:spcPts val="0"/>
              </a:spcAft>
              <a:buNone/>
              <a:defRPr sz="1867"/>
            </a:lvl6pPr>
            <a:lvl7pPr lvl="6" rtl="0">
              <a:lnSpc>
                <a:spcPct val="100000"/>
              </a:lnSpc>
              <a:spcBef>
                <a:spcPts val="2133"/>
              </a:spcBef>
              <a:spcAft>
                <a:spcPts val="0"/>
              </a:spcAft>
              <a:buNone/>
              <a:defRPr sz="1867"/>
            </a:lvl7pPr>
            <a:lvl8pPr lvl="7" rtl="0">
              <a:lnSpc>
                <a:spcPct val="100000"/>
              </a:lnSpc>
              <a:spcBef>
                <a:spcPts val="2133"/>
              </a:spcBef>
              <a:spcAft>
                <a:spcPts val="0"/>
              </a:spcAft>
              <a:buNone/>
              <a:defRPr sz="1867"/>
            </a:lvl8pPr>
            <a:lvl9pPr lvl="8" rtl="0">
              <a:lnSpc>
                <a:spcPct val="100000"/>
              </a:lnSpc>
              <a:spcBef>
                <a:spcPts val="2133"/>
              </a:spcBef>
              <a:spcAft>
                <a:spcPts val="2133"/>
              </a:spcAft>
              <a:buNone/>
              <a:defRPr sz="1867"/>
            </a:lvl9pPr>
          </a:lstStyle>
          <a:p>
            <a:r>
              <a:rPr lang="en-US"/>
              <a:t>Click to edit Master subtitle style</a:t>
            </a:r>
            <a:endParaRPr/>
          </a:p>
        </p:txBody>
      </p:sp>
      <p:sp>
        <p:nvSpPr>
          <p:cNvPr id="1159" name="Google Shape;1159;p22"/>
          <p:cNvSpPr txBox="1">
            <a:spLocks noGrp="1"/>
          </p:cNvSpPr>
          <p:nvPr>
            <p:ph type="subTitle" idx="3"/>
          </p:nvPr>
        </p:nvSpPr>
        <p:spPr>
          <a:xfrm>
            <a:off x="1293164" y="5501277"/>
            <a:ext cx="3391600" cy="89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867"/>
            </a:lvl1pPr>
            <a:lvl2pPr lvl="1" rtl="0">
              <a:lnSpc>
                <a:spcPct val="100000"/>
              </a:lnSpc>
              <a:spcBef>
                <a:spcPts val="2133"/>
              </a:spcBef>
              <a:spcAft>
                <a:spcPts val="0"/>
              </a:spcAft>
              <a:buNone/>
              <a:defRPr sz="1867"/>
            </a:lvl2pPr>
            <a:lvl3pPr lvl="2" rtl="0">
              <a:lnSpc>
                <a:spcPct val="100000"/>
              </a:lnSpc>
              <a:spcBef>
                <a:spcPts val="2133"/>
              </a:spcBef>
              <a:spcAft>
                <a:spcPts val="0"/>
              </a:spcAft>
              <a:buNone/>
              <a:defRPr sz="1867"/>
            </a:lvl3pPr>
            <a:lvl4pPr lvl="3" rtl="0">
              <a:lnSpc>
                <a:spcPct val="100000"/>
              </a:lnSpc>
              <a:spcBef>
                <a:spcPts val="2133"/>
              </a:spcBef>
              <a:spcAft>
                <a:spcPts val="0"/>
              </a:spcAft>
              <a:buNone/>
              <a:defRPr sz="1867"/>
            </a:lvl4pPr>
            <a:lvl5pPr lvl="4" rtl="0">
              <a:lnSpc>
                <a:spcPct val="100000"/>
              </a:lnSpc>
              <a:spcBef>
                <a:spcPts val="2133"/>
              </a:spcBef>
              <a:spcAft>
                <a:spcPts val="0"/>
              </a:spcAft>
              <a:buNone/>
              <a:defRPr sz="1867"/>
            </a:lvl5pPr>
            <a:lvl6pPr lvl="5" rtl="0">
              <a:lnSpc>
                <a:spcPct val="100000"/>
              </a:lnSpc>
              <a:spcBef>
                <a:spcPts val="2133"/>
              </a:spcBef>
              <a:spcAft>
                <a:spcPts val="0"/>
              </a:spcAft>
              <a:buNone/>
              <a:defRPr sz="1867"/>
            </a:lvl6pPr>
            <a:lvl7pPr lvl="6" rtl="0">
              <a:lnSpc>
                <a:spcPct val="100000"/>
              </a:lnSpc>
              <a:spcBef>
                <a:spcPts val="2133"/>
              </a:spcBef>
              <a:spcAft>
                <a:spcPts val="0"/>
              </a:spcAft>
              <a:buNone/>
              <a:defRPr sz="1867"/>
            </a:lvl7pPr>
            <a:lvl8pPr lvl="7" rtl="0">
              <a:lnSpc>
                <a:spcPct val="100000"/>
              </a:lnSpc>
              <a:spcBef>
                <a:spcPts val="2133"/>
              </a:spcBef>
              <a:spcAft>
                <a:spcPts val="0"/>
              </a:spcAft>
              <a:buNone/>
              <a:defRPr sz="1867"/>
            </a:lvl8pPr>
            <a:lvl9pPr lvl="8" rtl="0">
              <a:lnSpc>
                <a:spcPct val="100000"/>
              </a:lnSpc>
              <a:spcBef>
                <a:spcPts val="2133"/>
              </a:spcBef>
              <a:spcAft>
                <a:spcPts val="2133"/>
              </a:spcAft>
              <a:buNone/>
              <a:defRPr sz="1867"/>
            </a:lvl9pPr>
          </a:lstStyle>
          <a:p>
            <a:r>
              <a:rPr lang="en-US"/>
              <a:t>Click to edit Master subtitle style</a:t>
            </a:r>
            <a:endParaRPr/>
          </a:p>
        </p:txBody>
      </p:sp>
      <p:grpSp>
        <p:nvGrpSpPr>
          <p:cNvPr id="1160" name="Google Shape;1160;p22"/>
          <p:cNvGrpSpPr/>
          <p:nvPr/>
        </p:nvGrpSpPr>
        <p:grpSpPr>
          <a:xfrm>
            <a:off x="21814" y="172123"/>
            <a:ext cx="12259108" cy="6737245"/>
            <a:chOff x="786385" y="129091"/>
            <a:chExt cx="9194331" cy="5052934"/>
          </a:xfrm>
        </p:grpSpPr>
        <p:sp>
          <p:nvSpPr>
            <p:cNvPr id="1161" name="Google Shape;1161;p22"/>
            <p:cNvSpPr/>
            <p:nvPr/>
          </p:nvSpPr>
          <p:spPr>
            <a:xfrm rot="-5244651">
              <a:off x="6724698" y="2994427"/>
              <a:ext cx="582156" cy="581902"/>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2" name="Google Shape;1162;p22"/>
            <p:cNvSpPr/>
            <p:nvPr/>
          </p:nvSpPr>
          <p:spPr>
            <a:xfrm rot="901942">
              <a:off x="8807445" y="182040"/>
              <a:ext cx="459267" cy="386330"/>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163" name="Google Shape;1163;p22"/>
            <p:cNvGrpSpPr/>
            <p:nvPr/>
          </p:nvGrpSpPr>
          <p:grpSpPr>
            <a:xfrm rot="1882907">
              <a:off x="869477" y="4529271"/>
              <a:ext cx="554005" cy="474758"/>
              <a:chOff x="-4215035" y="8134603"/>
              <a:chExt cx="727412" cy="623360"/>
            </a:xfrm>
          </p:grpSpPr>
          <p:sp>
            <p:nvSpPr>
              <p:cNvPr id="1164" name="Google Shape;1164;p22"/>
              <p:cNvSpPr/>
              <p:nvPr/>
            </p:nvSpPr>
            <p:spPr>
              <a:xfrm>
                <a:off x="-4113048" y="8402188"/>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5" name="Google Shape;1165;p22"/>
              <p:cNvSpPr/>
              <p:nvPr/>
            </p:nvSpPr>
            <p:spPr>
              <a:xfrm>
                <a:off x="-4215035" y="8299916"/>
                <a:ext cx="209967" cy="162854"/>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6" name="Google Shape;1166;p22"/>
              <p:cNvSpPr/>
              <p:nvPr/>
            </p:nvSpPr>
            <p:spPr>
              <a:xfrm>
                <a:off x="-3989463" y="8134603"/>
                <a:ext cx="163691" cy="195142"/>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7" name="Google Shape;1167;p22"/>
              <p:cNvSpPr/>
              <p:nvPr/>
            </p:nvSpPr>
            <p:spPr>
              <a:xfrm>
                <a:off x="-3771173" y="8156713"/>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8" name="Google Shape;1168;p22"/>
              <p:cNvSpPr/>
              <p:nvPr/>
            </p:nvSpPr>
            <p:spPr>
              <a:xfrm>
                <a:off x="-3654798" y="8345313"/>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169" name="Google Shape;1169;p22"/>
            <p:cNvSpPr/>
            <p:nvPr/>
          </p:nvSpPr>
          <p:spPr>
            <a:xfrm rot="-1821027">
              <a:off x="1705005" y="432918"/>
              <a:ext cx="459197" cy="38627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0" name="Google Shape;1170;p22"/>
            <p:cNvSpPr/>
            <p:nvPr/>
          </p:nvSpPr>
          <p:spPr>
            <a:xfrm rot="-1550640">
              <a:off x="9460250" y="471494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3282411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p:cSld name="Title and text">
    <p:bg>
      <p:bgPr>
        <a:solidFill>
          <a:schemeClr val="lt2"/>
        </a:solidFill>
        <a:effectLst/>
      </p:bgPr>
    </p:bg>
    <p:spTree>
      <p:nvGrpSpPr>
        <p:cNvPr id="1" name="Shape 1171"/>
        <p:cNvGrpSpPr/>
        <p:nvPr/>
      </p:nvGrpSpPr>
      <p:grpSpPr>
        <a:xfrm>
          <a:off x="0" y="0"/>
          <a:ext cx="0" cy="0"/>
          <a:chOff x="0" y="0"/>
          <a:chExt cx="0" cy="0"/>
        </a:xfrm>
      </p:grpSpPr>
      <p:sp>
        <p:nvSpPr>
          <p:cNvPr id="1172" name="Google Shape;1172;p23"/>
          <p:cNvSpPr txBox="1">
            <a:spLocks noGrp="1"/>
          </p:cNvSpPr>
          <p:nvPr>
            <p:ph type="title"/>
          </p:nvPr>
        </p:nvSpPr>
        <p:spPr>
          <a:xfrm>
            <a:off x="959667" y="723333"/>
            <a:ext cx="10280000" cy="7136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a:lvl1pPr>
            <a:lvl2pPr lvl="1" algn="ctr" rtl="0">
              <a:spcBef>
                <a:spcPts val="0"/>
              </a:spcBef>
              <a:spcAft>
                <a:spcPts val="0"/>
              </a:spcAft>
              <a:buNone/>
              <a:defRPr>
                <a:latin typeface="Muli"/>
                <a:ea typeface="Muli"/>
                <a:cs typeface="Muli"/>
                <a:sym typeface="Muli"/>
              </a:defRPr>
            </a:lvl2pPr>
            <a:lvl3pPr lvl="2" algn="ctr" rtl="0">
              <a:spcBef>
                <a:spcPts val="0"/>
              </a:spcBef>
              <a:spcAft>
                <a:spcPts val="0"/>
              </a:spcAft>
              <a:buNone/>
              <a:defRPr>
                <a:latin typeface="Muli"/>
                <a:ea typeface="Muli"/>
                <a:cs typeface="Muli"/>
                <a:sym typeface="Muli"/>
              </a:defRPr>
            </a:lvl3pPr>
            <a:lvl4pPr lvl="3" algn="ctr" rtl="0">
              <a:spcBef>
                <a:spcPts val="0"/>
              </a:spcBef>
              <a:spcAft>
                <a:spcPts val="0"/>
              </a:spcAft>
              <a:buNone/>
              <a:defRPr>
                <a:latin typeface="Muli"/>
                <a:ea typeface="Muli"/>
                <a:cs typeface="Muli"/>
                <a:sym typeface="Muli"/>
              </a:defRPr>
            </a:lvl4pPr>
            <a:lvl5pPr lvl="4" algn="ctr" rtl="0">
              <a:spcBef>
                <a:spcPts val="0"/>
              </a:spcBef>
              <a:spcAft>
                <a:spcPts val="0"/>
              </a:spcAft>
              <a:buNone/>
              <a:defRPr>
                <a:latin typeface="Muli"/>
                <a:ea typeface="Muli"/>
                <a:cs typeface="Muli"/>
                <a:sym typeface="Muli"/>
              </a:defRPr>
            </a:lvl5pPr>
            <a:lvl6pPr lvl="5" algn="ctr" rtl="0">
              <a:spcBef>
                <a:spcPts val="0"/>
              </a:spcBef>
              <a:spcAft>
                <a:spcPts val="0"/>
              </a:spcAft>
              <a:buNone/>
              <a:defRPr>
                <a:latin typeface="Muli"/>
                <a:ea typeface="Muli"/>
                <a:cs typeface="Muli"/>
                <a:sym typeface="Muli"/>
              </a:defRPr>
            </a:lvl6pPr>
            <a:lvl7pPr lvl="6" algn="ctr" rtl="0">
              <a:spcBef>
                <a:spcPts val="0"/>
              </a:spcBef>
              <a:spcAft>
                <a:spcPts val="0"/>
              </a:spcAft>
              <a:buNone/>
              <a:defRPr>
                <a:latin typeface="Muli"/>
                <a:ea typeface="Muli"/>
                <a:cs typeface="Muli"/>
                <a:sym typeface="Muli"/>
              </a:defRPr>
            </a:lvl7pPr>
            <a:lvl8pPr lvl="7" algn="ctr" rtl="0">
              <a:spcBef>
                <a:spcPts val="0"/>
              </a:spcBef>
              <a:spcAft>
                <a:spcPts val="0"/>
              </a:spcAft>
              <a:buNone/>
              <a:defRPr>
                <a:latin typeface="Muli"/>
                <a:ea typeface="Muli"/>
                <a:cs typeface="Muli"/>
                <a:sym typeface="Muli"/>
              </a:defRPr>
            </a:lvl8pPr>
            <a:lvl9pPr lvl="8" algn="ctr" rtl="0">
              <a:spcBef>
                <a:spcPts val="0"/>
              </a:spcBef>
              <a:spcAft>
                <a:spcPts val="0"/>
              </a:spcAft>
              <a:buNone/>
              <a:defRPr>
                <a:latin typeface="Muli"/>
                <a:ea typeface="Muli"/>
                <a:cs typeface="Muli"/>
                <a:sym typeface="Muli"/>
              </a:defRPr>
            </a:lvl9pPr>
          </a:lstStyle>
          <a:p>
            <a:r>
              <a:rPr lang="en-US"/>
              <a:t>Click to edit Master title style</a:t>
            </a:r>
            <a:endParaRPr/>
          </a:p>
        </p:txBody>
      </p:sp>
      <p:sp>
        <p:nvSpPr>
          <p:cNvPr id="1173" name="Google Shape;1173;p23"/>
          <p:cNvSpPr txBox="1">
            <a:spLocks noGrp="1"/>
          </p:cNvSpPr>
          <p:nvPr>
            <p:ph type="subTitle" idx="1"/>
          </p:nvPr>
        </p:nvSpPr>
        <p:spPr>
          <a:xfrm>
            <a:off x="959667" y="1589600"/>
            <a:ext cx="10280000" cy="43420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600"/>
            </a:lvl1pPr>
            <a:lvl2pPr lvl="1" rtl="0">
              <a:spcBef>
                <a:spcPts val="2133"/>
              </a:spcBef>
              <a:spcAft>
                <a:spcPts val="0"/>
              </a:spcAft>
              <a:buNone/>
              <a:defRPr sz="1600"/>
            </a:lvl2pPr>
            <a:lvl3pPr lvl="2" rtl="0">
              <a:spcBef>
                <a:spcPts val="2133"/>
              </a:spcBef>
              <a:spcAft>
                <a:spcPts val="0"/>
              </a:spcAft>
              <a:buNone/>
              <a:defRPr sz="1600"/>
            </a:lvl3pPr>
            <a:lvl4pPr lvl="3" rtl="0">
              <a:spcBef>
                <a:spcPts val="2133"/>
              </a:spcBef>
              <a:spcAft>
                <a:spcPts val="0"/>
              </a:spcAft>
              <a:buNone/>
              <a:defRPr sz="1600"/>
            </a:lvl4pPr>
            <a:lvl5pPr lvl="4" rtl="0">
              <a:spcBef>
                <a:spcPts val="2133"/>
              </a:spcBef>
              <a:spcAft>
                <a:spcPts val="0"/>
              </a:spcAft>
              <a:buNone/>
              <a:defRPr sz="1600"/>
            </a:lvl5pPr>
            <a:lvl6pPr lvl="5" rtl="0">
              <a:spcBef>
                <a:spcPts val="2133"/>
              </a:spcBef>
              <a:spcAft>
                <a:spcPts val="0"/>
              </a:spcAft>
              <a:buNone/>
              <a:defRPr sz="1600"/>
            </a:lvl6pPr>
            <a:lvl7pPr lvl="6" rtl="0">
              <a:spcBef>
                <a:spcPts val="2133"/>
              </a:spcBef>
              <a:spcAft>
                <a:spcPts val="0"/>
              </a:spcAft>
              <a:buNone/>
              <a:defRPr sz="1600"/>
            </a:lvl7pPr>
            <a:lvl8pPr lvl="7" rtl="0">
              <a:spcBef>
                <a:spcPts val="2133"/>
              </a:spcBef>
              <a:spcAft>
                <a:spcPts val="0"/>
              </a:spcAft>
              <a:buNone/>
              <a:defRPr sz="1600"/>
            </a:lvl8pPr>
            <a:lvl9pPr lvl="8" rtl="0">
              <a:spcBef>
                <a:spcPts val="2133"/>
              </a:spcBef>
              <a:spcAft>
                <a:spcPts val="2133"/>
              </a:spcAft>
              <a:buNone/>
              <a:defRPr sz="1600"/>
            </a:lvl9pPr>
          </a:lstStyle>
          <a:p>
            <a:r>
              <a:rPr lang="en-US"/>
              <a:t>Click to edit Master subtitle style</a:t>
            </a:r>
            <a:endParaRPr/>
          </a:p>
        </p:txBody>
      </p:sp>
      <p:grpSp>
        <p:nvGrpSpPr>
          <p:cNvPr id="1174" name="Google Shape;1174;p23"/>
          <p:cNvGrpSpPr/>
          <p:nvPr/>
        </p:nvGrpSpPr>
        <p:grpSpPr>
          <a:xfrm>
            <a:off x="119118" y="-53130"/>
            <a:ext cx="11943917" cy="6956420"/>
            <a:chOff x="84356" y="283413"/>
            <a:chExt cx="8957938" cy="5217315"/>
          </a:xfrm>
        </p:grpSpPr>
        <p:sp>
          <p:nvSpPr>
            <p:cNvPr id="1175" name="Google Shape;1175;p23"/>
            <p:cNvSpPr/>
            <p:nvPr/>
          </p:nvSpPr>
          <p:spPr>
            <a:xfrm>
              <a:off x="5569669" y="2895844"/>
              <a:ext cx="152461" cy="171611"/>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6" name="Google Shape;1176;p23"/>
            <p:cNvSpPr/>
            <p:nvPr/>
          </p:nvSpPr>
          <p:spPr>
            <a:xfrm>
              <a:off x="4462864" y="4914975"/>
              <a:ext cx="152461" cy="171611"/>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7" name="Google Shape;1177;p23"/>
            <p:cNvSpPr/>
            <p:nvPr/>
          </p:nvSpPr>
          <p:spPr>
            <a:xfrm>
              <a:off x="8495690" y="1499146"/>
              <a:ext cx="197117" cy="221798"/>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8" name="Google Shape;1178;p23"/>
            <p:cNvSpPr/>
            <p:nvPr/>
          </p:nvSpPr>
          <p:spPr>
            <a:xfrm>
              <a:off x="8632935" y="533238"/>
              <a:ext cx="197117" cy="221798"/>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9" name="Google Shape;1179;p23"/>
            <p:cNvSpPr/>
            <p:nvPr/>
          </p:nvSpPr>
          <p:spPr>
            <a:xfrm>
              <a:off x="1437431" y="461921"/>
              <a:ext cx="197117" cy="221798"/>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0" name="Google Shape;1180;p23"/>
            <p:cNvSpPr/>
            <p:nvPr/>
          </p:nvSpPr>
          <p:spPr>
            <a:xfrm>
              <a:off x="84356" y="1539277"/>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1" name="Google Shape;1181;p23"/>
            <p:cNvSpPr/>
            <p:nvPr/>
          </p:nvSpPr>
          <p:spPr>
            <a:xfrm>
              <a:off x="2948472" y="487044"/>
              <a:ext cx="152378" cy="171529"/>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2" name="Google Shape;1182;p23"/>
            <p:cNvSpPr/>
            <p:nvPr/>
          </p:nvSpPr>
          <p:spPr>
            <a:xfrm>
              <a:off x="2940240" y="149329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3" name="Google Shape;1183;p23"/>
            <p:cNvSpPr/>
            <p:nvPr/>
          </p:nvSpPr>
          <p:spPr>
            <a:xfrm>
              <a:off x="1313963" y="4863953"/>
              <a:ext cx="103842" cy="116554"/>
            </a:xfrm>
            <a:custGeom>
              <a:avLst/>
              <a:gdLst/>
              <a:ahLst/>
              <a:cxnLst/>
              <a:rect l="l" t="t" r="r" b="b"/>
              <a:pathLst>
                <a:path w="1258" h="1412" extrusionOk="0">
                  <a:moveTo>
                    <a:pt x="629" y="1"/>
                  </a:moveTo>
                  <a:cubicBezTo>
                    <a:pt x="552" y="1"/>
                    <a:pt x="484" y="233"/>
                    <a:pt x="474" y="552"/>
                  </a:cubicBezTo>
                  <a:cubicBezTo>
                    <a:pt x="204" y="571"/>
                    <a:pt x="1" y="629"/>
                    <a:pt x="1" y="706"/>
                  </a:cubicBezTo>
                  <a:cubicBezTo>
                    <a:pt x="1" y="784"/>
                    <a:pt x="204" y="842"/>
                    <a:pt x="474" y="861"/>
                  </a:cubicBezTo>
                  <a:cubicBezTo>
                    <a:pt x="484" y="1180"/>
                    <a:pt x="552" y="1412"/>
                    <a:pt x="629" y="1412"/>
                  </a:cubicBezTo>
                  <a:cubicBezTo>
                    <a:pt x="706" y="1412"/>
                    <a:pt x="774" y="1180"/>
                    <a:pt x="793" y="861"/>
                  </a:cubicBezTo>
                  <a:cubicBezTo>
                    <a:pt x="1054" y="842"/>
                    <a:pt x="1257" y="784"/>
                    <a:pt x="1257" y="706"/>
                  </a:cubicBezTo>
                  <a:cubicBezTo>
                    <a:pt x="1257" y="629"/>
                    <a:pt x="1054" y="571"/>
                    <a:pt x="793" y="552"/>
                  </a:cubicBezTo>
                  <a:cubicBezTo>
                    <a:pt x="774" y="233"/>
                    <a:pt x="706" y="1"/>
                    <a:pt x="6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4" name="Google Shape;1184;p23"/>
            <p:cNvSpPr/>
            <p:nvPr/>
          </p:nvSpPr>
          <p:spPr>
            <a:xfrm>
              <a:off x="546478" y="71926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5" name="Google Shape;1185;p23"/>
            <p:cNvSpPr/>
            <p:nvPr/>
          </p:nvSpPr>
          <p:spPr>
            <a:xfrm>
              <a:off x="6741653" y="1520817"/>
              <a:ext cx="103759" cy="116554"/>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6" name="Google Shape;1186;p23"/>
            <p:cNvSpPr/>
            <p:nvPr/>
          </p:nvSpPr>
          <p:spPr>
            <a:xfrm>
              <a:off x="8215060" y="2913813"/>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7" name="Google Shape;1187;p23"/>
            <p:cNvSpPr/>
            <p:nvPr/>
          </p:nvSpPr>
          <p:spPr>
            <a:xfrm>
              <a:off x="2113654" y="4859099"/>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8" name="Google Shape;1188;p23"/>
            <p:cNvSpPr/>
            <p:nvPr/>
          </p:nvSpPr>
          <p:spPr>
            <a:xfrm>
              <a:off x="3506562" y="24396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9" name="Google Shape;1189;p23"/>
            <p:cNvSpPr/>
            <p:nvPr/>
          </p:nvSpPr>
          <p:spPr>
            <a:xfrm>
              <a:off x="7461983" y="4545818"/>
              <a:ext cx="80234" cy="68843"/>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0" name="Google Shape;1190;p23"/>
            <p:cNvSpPr/>
            <p:nvPr/>
          </p:nvSpPr>
          <p:spPr>
            <a:xfrm>
              <a:off x="7702736" y="5215015"/>
              <a:ext cx="80234" cy="68843"/>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1" name="Google Shape;1191;p23"/>
            <p:cNvSpPr/>
            <p:nvPr/>
          </p:nvSpPr>
          <p:spPr>
            <a:xfrm>
              <a:off x="7819042" y="461914"/>
              <a:ext cx="38879" cy="32770"/>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2" name="Google Shape;1192;p23"/>
            <p:cNvSpPr/>
            <p:nvPr/>
          </p:nvSpPr>
          <p:spPr>
            <a:xfrm>
              <a:off x="1792272" y="5455329"/>
              <a:ext cx="53819" cy="45400"/>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193" name="Google Shape;1193;p23"/>
            <p:cNvGrpSpPr/>
            <p:nvPr/>
          </p:nvGrpSpPr>
          <p:grpSpPr>
            <a:xfrm>
              <a:off x="155542" y="3106418"/>
              <a:ext cx="450978" cy="1851758"/>
              <a:chOff x="1792545" y="2255707"/>
              <a:chExt cx="414807" cy="1703236"/>
            </a:xfrm>
          </p:grpSpPr>
          <p:sp>
            <p:nvSpPr>
              <p:cNvPr id="1194" name="Google Shape;1194;p23"/>
              <p:cNvSpPr/>
              <p:nvPr/>
            </p:nvSpPr>
            <p:spPr>
              <a:xfrm>
                <a:off x="2010820" y="3125647"/>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5" name="Google Shape;1195;p23"/>
              <p:cNvSpPr/>
              <p:nvPr/>
            </p:nvSpPr>
            <p:spPr>
              <a:xfrm>
                <a:off x="1792545" y="3379967"/>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6" name="Google Shape;1196;p23"/>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7" name="Google Shape;1197;p23"/>
              <p:cNvSpPr/>
              <p:nvPr/>
            </p:nvSpPr>
            <p:spPr>
              <a:xfrm>
                <a:off x="1839818" y="2255707"/>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8" name="Google Shape;1198;p23"/>
              <p:cNvSpPr/>
              <p:nvPr/>
            </p:nvSpPr>
            <p:spPr>
              <a:xfrm>
                <a:off x="1883579" y="3916805"/>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99" name="Google Shape;1199;p23"/>
            <p:cNvGrpSpPr/>
            <p:nvPr/>
          </p:nvGrpSpPr>
          <p:grpSpPr>
            <a:xfrm>
              <a:off x="8251792" y="4522561"/>
              <a:ext cx="394321" cy="369227"/>
              <a:chOff x="2002810" y="3558267"/>
              <a:chExt cx="362694" cy="339613"/>
            </a:xfrm>
          </p:grpSpPr>
          <p:sp>
            <p:nvSpPr>
              <p:cNvPr id="1200" name="Google Shape;1200;p23"/>
              <p:cNvSpPr/>
              <p:nvPr/>
            </p:nvSpPr>
            <p:spPr>
              <a:xfrm>
                <a:off x="2291173" y="3686353"/>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1" name="Google Shape;1201;p23"/>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2" name="Google Shape;1202;p23"/>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3" name="Google Shape;1203;p23"/>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4" name="Google Shape;1204;p23"/>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205" name="Google Shape;1205;p23"/>
            <p:cNvSpPr/>
            <p:nvPr/>
          </p:nvSpPr>
          <p:spPr>
            <a:xfrm>
              <a:off x="8938535" y="20897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6" name="Google Shape;1206;p23"/>
            <p:cNvSpPr/>
            <p:nvPr/>
          </p:nvSpPr>
          <p:spPr>
            <a:xfrm>
              <a:off x="8542360" y="34481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7" name="Google Shape;1207;p23"/>
            <p:cNvSpPr/>
            <p:nvPr/>
          </p:nvSpPr>
          <p:spPr>
            <a:xfrm>
              <a:off x="529435" y="274332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8" name="Google Shape;1208;p23"/>
            <p:cNvSpPr/>
            <p:nvPr/>
          </p:nvSpPr>
          <p:spPr>
            <a:xfrm>
              <a:off x="650260" y="3533900"/>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9" name="Google Shape;1209;p23"/>
            <p:cNvSpPr/>
            <p:nvPr/>
          </p:nvSpPr>
          <p:spPr>
            <a:xfrm>
              <a:off x="5844817" y="1544926"/>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0" name="Google Shape;1210;p23"/>
            <p:cNvSpPr/>
            <p:nvPr/>
          </p:nvSpPr>
          <p:spPr>
            <a:xfrm>
              <a:off x="1897487" y="7431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1" name="Google Shape;1211;p23"/>
            <p:cNvSpPr/>
            <p:nvPr/>
          </p:nvSpPr>
          <p:spPr>
            <a:xfrm>
              <a:off x="497265" y="14061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2" name="Google Shape;1212;p23"/>
            <p:cNvSpPr/>
            <p:nvPr/>
          </p:nvSpPr>
          <p:spPr>
            <a:xfrm>
              <a:off x="4219626" y="602991"/>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3" name="Google Shape;1213;p23"/>
            <p:cNvSpPr/>
            <p:nvPr/>
          </p:nvSpPr>
          <p:spPr>
            <a:xfrm>
              <a:off x="6919542" y="28341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4" name="Google Shape;1214;p23"/>
            <p:cNvSpPr/>
            <p:nvPr/>
          </p:nvSpPr>
          <p:spPr>
            <a:xfrm>
              <a:off x="7543537" y="148651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5" name="Google Shape;1215;p23"/>
            <p:cNvSpPr/>
            <p:nvPr/>
          </p:nvSpPr>
          <p:spPr>
            <a:xfrm>
              <a:off x="6098365" y="450238"/>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6" name="Google Shape;1216;p23"/>
            <p:cNvSpPr/>
            <p:nvPr/>
          </p:nvSpPr>
          <p:spPr>
            <a:xfrm>
              <a:off x="2896356" y="49680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7" name="Google Shape;1217;p23"/>
            <p:cNvSpPr/>
            <p:nvPr/>
          </p:nvSpPr>
          <p:spPr>
            <a:xfrm flipH="1">
              <a:off x="6471716" y="48918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8" name="Google Shape;1218;p23"/>
            <p:cNvSpPr/>
            <p:nvPr/>
          </p:nvSpPr>
          <p:spPr>
            <a:xfrm flipH="1">
              <a:off x="5719493" y="512774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19" name="Google Shape;1219;p23"/>
          <p:cNvGrpSpPr/>
          <p:nvPr/>
        </p:nvGrpSpPr>
        <p:grpSpPr>
          <a:xfrm>
            <a:off x="481136" y="-283506"/>
            <a:ext cx="11710867" cy="7209707"/>
            <a:chOff x="1123039" y="-238904"/>
            <a:chExt cx="8783150" cy="5407280"/>
          </a:xfrm>
        </p:grpSpPr>
        <p:sp>
          <p:nvSpPr>
            <p:cNvPr id="1220" name="Google Shape;1220;p23"/>
            <p:cNvSpPr/>
            <p:nvPr/>
          </p:nvSpPr>
          <p:spPr>
            <a:xfrm>
              <a:off x="1123039" y="59341"/>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1" name="Google Shape;1221;p23"/>
            <p:cNvSpPr/>
            <p:nvPr/>
          </p:nvSpPr>
          <p:spPr>
            <a:xfrm rot="422590">
              <a:off x="9134321" y="4143691"/>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2" name="Google Shape;1222;p23"/>
            <p:cNvSpPr/>
            <p:nvPr/>
          </p:nvSpPr>
          <p:spPr>
            <a:xfrm rot="-1550640">
              <a:off x="8823050" y="-158127"/>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223" name="Google Shape;1223;p23"/>
            <p:cNvGrpSpPr/>
            <p:nvPr/>
          </p:nvGrpSpPr>
          <p:grpSpPr>
            <a:xfrm rot="1882907">
              <a:off x="1326305" y="4582958"/>
              <a:ext cx="537260" cy="480691"/>
              <a:chOff x="-3662617" y="7887588"/>
              <a:chExt cx="705425" cy="631150"/>
            </a:xfrm>
          </p:grpSpPr>
          <p:sp>
            <p:nvSpPr>
              <p:cNvPr id="1224" name="Google Shape;1224;p23"/>
              <p:cNvSpPr/>
              <p:nvPr/>
            </p:nvSpPr>
            <p:spPr>
              <a:xfrm>
                <a:off x="-3582617" y="816296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5" name="Google Shape;1225;p23"/>
              <p:cNvSpPr/>
              <p:nvPr/>
            </p:nvSpPr>
            <p:spPr>
              <a:xfrm>
                <a:off x="-3662617" y="803751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6" name="Google Shape;1226;p23"/>
              <p:cNvSpPr/>
              <p:nvPr/>
            </p:nvSpPr>
            <p:spPr>
              <a:xfrm>
                <a:off x="-3446242" y="788758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7" name="Google Shape;1227;p23"/>
              <p:cNvSpPr/>
              <p:nvPr/>
            </p:nvSpPr>
            <p:spPr>
              <a:xfrm>
                <a:off x="-3240742" y="791748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8" name="Google Shape;1228;p23"/>
              <p:cNvSpPr/>
              <p:nvPr/>
            </p:nvSpPr>
            <p:spPr>
              <a:xfrm>
                <a:off x="-3124367" y="810608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229" name="Google Shape;1229;p23"/>
            <p:cNvSpPr/>
            <p:nvPr/>
          </p:nvSpPr>
          <p:spPr>
            <a:xfrm rot="1076189">
              <a:off x="2411836" y="987549"/>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0" name="Google Shape;1230;p23"/>
            <p:cNvSpPr/>
            <p:nvPr/>
          </p:nvSpPr>
          <p:spPr>
            <a:xfrm rot="-1550640">
              <a:off x="5504575" y="457144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297848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bg>
      <p:bgPr>
        <a:solidFill>
          <a:schemeClr val="lt2"/>
        </a:solidFill>
        <a:effectLst/>
      </p:bgPr>
    </p:bg>
    <p:spTree>
      <p:nvGrpSpPr>
        <p:cNvPr id="1" name="Shape 1231"/>
        <p:cNvGrpSpPr/>
        <p:nvPr/>
      </p:nvGrpSpPr>
      <p:grpSpPr>
        <a:xfrm>
          <a:off x="0" y="0"/>
          <a:ext cx="0" cy="0"/>
          <a:chOff x="0" y="0"/>
          <a:chExt cx="0" cy="0"/>
        </a:xfrm>
      </p:grpSpPr>
      <p:sp>
        <p:nvSpPr>
          <p:cNvPr id="1232" name="Google Shape;1232;p24"/>
          <p:cNvSpPr txBox="1">
            <a:spLocks noGrp="1"/>
          </p:cNvSpPr>
          <p:nvPr>
            <p:ph type="title"/>
          </p:nvPr>
        </p:nvSpPr>
        <p:spPr>
          <a:xfrm>
            <a:off x="952233" y="723333"/>
            <a:ext cx="10287600" cy="7136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1233" name="Google Shape;1233;p24"/>
          <p:cNvSpPr txBox="1">
            <a:spLocks noGrp="1"/>
          </p:cNvSpPr>
          <p:nvPr>
            <p:ph type="subTitle" idx="1"/>
          </p:nvPr>
        </p:nvSpPr>
        <p:spPr>
          <a:xfrm>
            <a:off x="978333" y="2920533"/>
            <a:ext cx="2495200" cy="89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867">
                <a:solidFill>
                  <a:schemeClr val="dk1"/>
                </a:solidFill>
              </a:defRPr>
            </a:lvl1pPr>
            <a:lvl2pPr lvl="1" algn="ctr" rtl="0">
              <a:lnSpc>
                <a:spcPct val="100000"/>
              </a:lnSpc>
              <a:spcBef>
                <a:spcPts val="0"/>
              </a:spcBef>
              <a:spcAft>
                <a:spcPts val="0"/>
              </a:spcAft>
              <a:buNone/>
              <a:defRPr sz="1867">
                <a:solidFill>
                  <a:schemeClr val="dk1"/>
                </a:solidFill>
              </a:defRPr>
            </a:lvl2pPr>
            <a:lvl3pPr lvl="2" algn="ctr" rtl="0">
              <a:lnSpc>
                <a:spcPct val="100000"/>
              </a:lnSpc>
              <a:spcBef>
                <a:spcPts val="0"/>
              </a:spcBef>
              <a:spcAft>
                <a:spcPts val="0"/>
              </a:spcAft>
              <a:buNone/>
              <a:defRPr sz="1867">
                <a:solidFill>
                  <a:schemeClr val="dk1"/>
                </a:solidFill>
              </a:defRPr>
            </a:lvl3pPr>
            <a:lvl4pPr lvl="3" algn="ctr" rtl="0">
              <a:lnSpc>
                <a:spcPct val="100000"/>
              </a:lnSpc>
              <a:spcBef>
                <a:spcPts val="0"/>
              </a:spcBef>
              <a:spcAft>
                <a:spcPts val="0"/>
              </a:spcAft>
              <a:buNone/>
              <a:defRPr sz="1867">
                <a:solidFill>
                  <a:schemeClr val="dk1"/>
                </a:solidFill>
              </a:defRPr>
            </a:lvl4pPr>
            <a:lvl5pPr lvl="4" algn="ctr" rtl="0">
              <a:lnSpc>
                <a:spcPct val="100000"/>
              </a:lnSpc>
              <a:spcBef>
                <a:spcPts val="0"/>
              </a:spcBef>
              <a:spcAft>
                <a:spcPts val="0"/>
              </a:spcAft>
              <a:buNone/>
              <a:defRPr sz="1867">
                <a:solidFill>
                  <a:schemeClr val="dk1"/>
                </a:solidFill>
              </a:defRPr>
            </a:lvl5pPr>
            <a:lvl6pPr lvl="5" algn="ctr" rtl="0">
              <a:lnSpc>
                <a:spcPct val="100000"/>
              </a:lnSpc>
              <a:spcBef>
                <a:spcPts val="0"/>
              </a:spcBef>
              <a:spcAft>
                <a:spcPts val="0"/>
              </a:spcAft>
              <a:buNone/>
              <a:defRPr sz="1867">
                <a:solidFill>
                  <a:schemeClr val="dk1"/>
                </a:solidFill>
              </a:defRPr>
            </a:lvl6pPr>
            <a:lvl7pPr lvl="6" algn="ctr" rtl="0">
              <a:lnSpc>
                <a:spcPct val="100000"/>
              </a:lnSpc>
              <a:spcBef>
                <a:spcPts val="0"/>
              </a:spcBef>
              <a:spcAft>
                <a:spcPts val="0"/>
              </a:spcAft>
              <a:buNone/>
              <a:defRPr sz="1867">
                <a:solidFill>
                  <a:schemeClr val="dk1"/>
                </a:solidFill>
              </a:defRPr>
            </a:lvl7pPr>
            <a:lvl8pPr lvl="7" algn="ctr" rtl="0">
              <a:lnSpc>
                <a:spcPct val="100000"/>
              </a:lnSpc>
              <a:spcBef>
                <a:spcPts val="0"/>
              </a:spcBef>
              <a:spcAft>
                <a:spcPts val="0"/>
              </a:spcAft>
              <a:buNone/>
              <a:defRPr sz="1867">
                <a:solidFill>
                  <a:schemeClr val="dk1"/>
                </a:solidFill>
              </a:defRPr>
            </a:lvl8pPr>
            <a:lvl9pPr lvl="8" algn="ctr" rtl="0">
              <a:lnSpc>
                <a:spcPct val="100000"/>
              </a:lnSpc>
              <a:spcBef>
                <a:spcPts val="0"/>
              </a:spcBef>
              <a:spcAft>
                <a:spcPts val="0"/>
              </a:spcAft>
              <a:buNone/>
              <a:defRPr sz="1867">
                <a:solidFill>
                  <a:schemeClr val="dk1"/>
                </a:solidFill>
              </a:defRPr>
            </a:lvl9pPr>
          </a:lstStyle>
          <a:p>
            <a:r>
              <a:rPr lang="en-US"/>
              <a:t>Click to edit Master subtitle style</a:t>
            </a:r>
            <a:endParaRPr/>
          </a:p>
        </p:txBody>
      </p:sp>
      <p:sp>
        <p:nvSpPr>
          <p:cNvPr id="1234" name="Google Shape;1234;p24"/>
          <p:cNvSpPr txBox="1">
            <a:spLocks noGrp="1"/>
          </p:cNvSpPr>
          <p:nvPr>
            <p:ph type="subTitle" idx="2"/>
          </p:nvPr>
        </p:nvSpPr>
        <p:spPr>
          <a:xfrm>
            <a:off x="4848409" y="2920533"/>
            <a:ext cx="2495200" cy="89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867">
                <a:solidFill>
                  <a:schemeClr val="dk1"/>
                </a:solidFill>
              </a:defRPr>
            </a:lvl1pPr>
            <a:lvl2pPr lvl="1" algn="ctr" rtl="0">
              <a:lnSpc>
                <a:spcPct val="100000"/>
              </a:lnSpc>
              <a:spcBef>
                <a:spcPts val="0"/>
              </a:spcBef>
              <a:spcAft>
                <a:spcPts val="0"/>
              </a:spcAft>
              <a:buNone/>
              <a:defRPr sz="1867">
                <a:solidFill>
                  <a:schemeClr val="dk1"/>
                </a:solidFill>
              </a:defRPr>
            </a:lvl2pPr>
            <a:lvl3pPr lvl="2" algn="ctr" rtl="0">
              <a:lnSpc>
                <a:spcPct val="100000"/>
              </a:lnSpc>
              <a:spcBef>
                <a:spcPts val="0"/>
              </a:spcBef>
              <a:spcAft>
                <a:spcPts val="0"/>
              </a:spcAft>
              <a:buNone/>
              <a:defRPr sz="1867">
                <a:solidFill>
                  <a:schemeClr val="dk1"/>
                </a:solidFill>
              </a:defRPr>
            </a:lvl3pPr>
            <a:lvl4pPr lvl="3" algn="ctr" rtl="0">
              <a:lnSpc>
                <a:spcPct val="100000"/>
              </a:lnSpc>
              <a:spcBef>
                <a:spcPts val="0"/>
              </a:spcBef>
              <a:spcAft>
                <a:spcPts val="0"/>
              </a:spcAft>
              <a:buNone/>
              <a:defRPr sz="1867">
                <a:solidFill>
                  <a:schemeClr val="dk1"/>
                </a:solidFill>
              </a:defRPr>
            </a:lvl4pPr>
            <a:lvl5pPr lvl="4" algn="ctr" rtl="0">
              <a:lnSpc>
                <a:spcPct val="100000"/>
              </a:lnSpc>
              <a:spcBef>
                <a:spcPts val="0"/>
              </a:spcBef>
              <a:spcAft>
                <a:spcPts val="0"/>
              </a:spcAft>
              <a:buNone/>
              <a:defRPr sz="1867">
                <a:solidFill>
                  <a:schemeClr val="dk1"/>
                </a:solidFill>
              </a:defRPr>
            </a:lvl5pPr>
            <a:lvl6pPr lvl="5" algn="ctr" rtl="0">
              <a:lnSpc>
                <a:spcPct val="100000"/>
              </a:lnSpc>
              <a:spcBef>
                <a:spcPts val="0"/>
              </a:spcBef>
              <a:spcAft>
                <a:spcPts val="0"/>
              </a:spcAft>
              <a:buNone/>
              <a:defRPr sz="1867">
                <a:solidFill>
                  <a:schemeClr val="dk1"/>
                </a:solidFill>
              </a:defRPr>
            </a:lvl6pPr>
            <a:lvl7pPr lvl="6" algn="ctr" rtl="0">
              <a:lnSpc>
                <a:spcPct val="100000"/>
              </a:lnSpc>
              <a:spcBef>
                <a:spcPts val="0"/>
              </a:spcBef>
              <a:spcAft>
                <a:spcPts val="0"/>
              </a:spcAft>
              <a:buNone/>
              <a:defRPr sz="1867">
                <a:solidFill>
                  <a:schemeClr val="dk1"/>
                </a:solidFill>
              </a:defRPr>
            </a:lvl7pPr>
            <a:lvl8pPr lvl="7" algn="ctr" rtl="0">
              <a:lnSpc>
                <a:spcPct val="100000"/>
              </a:lnSpc>
              <a:spcBef>
                <a:spcPts val="0"/>
              </a:spcBef>
              <a:spcAft>
                <a:spcPts val="0"/>
              </a:spcAft>
              <a:buNone/>
              <a:defRPr sz="1867">
                <a:solidFill>
                  <a:schemeClr val="dk1"/>
                </a:solidFill>
              </a:defRPr>
            </a:lvl8pPr>
            <a:lvl9pPr lvl="8" algn="ctr" rtl="0">
              <a:lnSpc>
                <a:spcPct val="100000"/>
              </a:lnSpc>
              <a:spcBef>
                <a:spcPts val="0"/>
              </a:spcBef>
              <a:spcAft>
                <a:spcPts val="0"/>
              </a:spcAft>
              <a:buNone/>
              <a:defRPr sz="1867">
                <a:solidFill>
                  <a:schemeClr val="dk1"/>
                </a:solidFill>
              </a:defRPr>
            </a:lvl9pPr>
          </a:lstStyle>
          <a:p>
            <a:r>
              <a:rPr lang="en-US"/>
              <a:t>Click to edit Master subtitle style</a:t>
            </a:r>
            <a:endParaRPr/>
          </a:p>
        </p:txBody>
      </p:sp>
      <p:sp>
        <p:nvSpPr>
          <p:cNvPr id="1235" name="Google Shape;1235;p24"/>
          <p:cNvSpPr txBox="1">
            <a:spLocks noGrp="1"/>
          </p:cNvSpPr>
          <p:nvPr>
            <p:ph type="subTitle" idx="3"/>
          </p:nvPr>
        </p:nvSpPr>
        <p:spPr>
          <a:xfrm>
            <a:off x="8718483" y="2920533"/>
            <a:ext cx="2495200" cy="89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867">
                <a:solidFill>
                  <a:schemeClr val="dk1"/>
                </a:solidFill>
              </a:defRPr>
            </a:lvl1pPr>
            <a:lvl2pPr lvl="1" algn="ctr" rtl="0">
              <a:lnSpc>
                <a:spcPct val="100000"/>
              </a:lnSpc>
              <a:spcBef>
                <a:spcPts val="0"/>
              </a:spcBef>
              <a:spcAft>
                <a:spcPts val="0"/>
              </a:spcAft>
              <a:buNone/>
              <a:defRPr sz="1867">
                <a:solidFill>
                  <a:schemeClr val="dk1"/>
                </a:solidFill>
              </a:defRPr>
            </a:lvl2pPr>
            <a:lvl3pPr lvl="2" algn="ctr" rtl="0">
              <a:lnSpc>
                <a:spcPct val="100000"/>
              </a:lnSpc>
              <a:spcBef>
                <a:spcPts val="0"/>
              </a:spcBef>
              <a:spcAft>
                <a:spcPts val="0"/>
              </a:spcAft>
              <a:buNone/>
              <a:defRPr sz="1867">
                <a:solidFill>
                  <a:schemeClr val="dk1"/>
                </a:solidFill>
              </a:defRPr>
            </a:lvl3pPr>
            <a:lvl4pPr lvl="3" algn="ctr" rtl="0">
              <a:lnSpc>
                <a:spcPct val="100000"/>
              </a:lnSpc>
              <a:spcBef>
                <a:spcPts val="0"/>
              </a:spcBef>
              <a:spcAft>
                <a:spcPts val="0"/>
              </a:spcAft>
              <a:buNone/>
              <a:defRPr sz="1867">
                <a:solidFill>
                  <a:schemeClr val="dk1"/>
                </a:solidFill>
              </a:defRPr>
            </a:lvl4pPr>
            <a:lvl5pPr lvl="4" algn="ctr" rtl="0">
              <a:lnSpc>
                <a:spcPct val="100000"/>
              </a:lnSpc>
              <a:spcBef>
                <a:spcPts val="0"/>
              </a:spcBef>
              <a:spcAft>
                <a:spcPts val="0"/>
              </a:spcAft>
              <a:buNone/>
              <a:defRPr sz="1867">
                <a:solidFill>
                  <a:schemeClr val="dk1"/>
                </a:solidFill>
              </a:defRPr>
            </a:lvl5pPr>
            <a:lvl6pPr lvl="5" algn="ctr" rtl="0">
              <a:lnSpc>
                <a:spcPct val="100000"/>
              </a:lnSpc>
              <a:spcBef>
                <a:spcPts val="0"/>
              </a:spcBef>
              <a:spcAft>
                <a:spcPts val="0"/>
              </a:spcAft>
              <a:buNone/>
              <a:defRPr sz="1867">
                <a:solidFill>
                  <a:schemeClr val="dk1"/>
                </a:solidFill>
              </a:defRPr>
            </a:lvl6pPr>
            <a:lvl7pPr lvl="6" algn="ctr" rtl="0">
              <a:lnSpc>
                <a:spcPct val="100000"/>
              </a:lnSpc>
              <a:spcBef>
                <a:spcPts val="0"/>
              </a:spcBef>
              <a:spcAft>
                <a:spcPts val="0"/>
              </a:spcAft>
              <a:buNone/>
              <a:defRPr sz="1867">
                <a:solidFill>
                  <a:schemeClr val="dk1"/>
                </a:solidFill>
              </a:defRPr>
            </a:lvl7pPr>
            <a:lvl8pPr lvl="7" algn="ctr" rtl="0">
              <a:lnSpc>
                <a:spcPct val="100000"/>
              </a:lnSpc>
              <a:spcBef>
                <a:spcPts val="0"/>
              </a:spcBef>
              <a:spcAft>
                <a:spcPts val="0"/>
              </a:spcAft>
              <a:buNone/>
              <a:defRPr sz="1867">
                <a:solidFill>
                  <a:schemeClr val="dk1"/>
                </a:solidFill>
              </a:defRPr>
            </a:lvl8pPr>
            <a:lvl9pPr lvl="8" algn="ctr" rtl="0">
              <a:lnSpc>
                <a:spcPct val="100000"/>
              </a:lnSpc>
              <a:spcBef>
                <a:spcPts val="0"/>
              </a:spcBef>
              <a:spcAft>
                <a:spcPts val="0"/>
              </a:spcAft>
              <a:buNone/>
              <a:defRPr sz="1867">
                <a:solidFill>
                  <a:schemeClr val="dk1"/>
                </a:solidFill>
              </a:defRPr>
            </a:lvl9pPr>
          </a:lstStyle>
          <a:p>
            <a:r>
              <a:rPr lang="en-US"/>
              <a:t>Click to edit Master subtitle style</a:t>
            </a:r>
            <a:endParaRPr/>
          </a:p>
        </p:txBody>
      </p:sp>
      <p:sp>
        <p:nvSpPr>
          <p:cNvPr id="1236" name="Google Shape;1236;p24"/>
          <p:cNvSpPr txBox="1">
            <a:spLocks noGrp="1"/>
          </p:cNvSpPr>
          <p:nvPr>
            <p:ph type="subTitle" idx="4"/>
          </p:nvPr>
        </p:nvSpPr>
        <p:spPr>
          <a:xfrm>
            <a:off x="978333" y="5338833"/>
            <a:ext cx="2495200" cy="89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867">
                <a:solidFill>
                  <a:schemeClr val="dk1"/>
                </a:solidFill>
              </a:defRPr>
            </a:lvl1pPr>
            <a:lvl2pPr lvl="1" algn="ctr" rtl="0">
              <a:lnSpc>
                <a:spcPct val="100000"/>
              </a:lnSpc>
              <a:spcBef>
                <a:spcPts val="0"/>
              </a:spcBef>
              <a:spcAft>
                <a:spcPts val="0"/>
              </a:spcAft>
              <a:buNone/>
              <a:defRPr sz="1867">
                <a:solidFill>
                  <a:schemeClr val="dk1"/>
                </a:solidFill>
              </a:defRPr>
            </a:lvl2pPr>
            <a:lvl3pPr lvl="2" algn="ctr" rtl="0">
              <a:lnSpc>
                <a:spcPct val="100000"/>
              </a:lnSpc>
              <a:spcBef>
                <a:spcPts val="0"/>
              </a:spcBef>
              <a:spcAft>
                <a:spcPts val="0"/>
              </a:spcAft>
              <a:buNone/>
              <a:defRPr sz="1867">
                <a:solidFill>
                  <a:schemeClr val="dk1"/>
                </a:solidFill>
              </a:defRPr>
            </a:lvl3pPr>
            <a:lvl4pPr lvl="3" algn="ctr" rtl="0">
              <a:lnSpc>
                <a:spcPct val="100000"/>
              </a:lnSpc>
              <a:spcBef>
                <a:spcPts val="0"/>
              </a:spcBef>
              <a:spcAft>
                <a:spcPts val="0"/>
              </a:spcAft>
              <a:buNone/>
              <a:defRPr sz="1867">
                <a:solidFill>
                  <a:schemeClr val="dk1"/>
                </a:solidFill>
              </a:defRPr>
            </a:lvl4pPr>
            <a:lvl5pPr lvl="4" algn="ctr" rtl="0">
              <a:lnSpc>
                <a:spcPct val="100000"/>
              </a:lnSpc>
              <a:spcBef>
                <a:spcPts val="0"/>
              </a:spcBef>
              <a:spcAft>
                <a:spcPts val="0"/>
              </a:spcAft>
              <a:buNone/>
              <a:defRPr sz="1867">
                <a:solidFill>
                  <a:schemeClr val="dk1"/>
                </a:solidFill>
              </a:defRPr>
            </a:lvl5pPr>
            <a:lvl6pPr lvl="5" algn="ctr" rtl="0">
              <a:lnSpc>
                <a:spcPct val="100000"/>
              </a:lnSpc>
              <a:spcBef>
                <a:spcPts val="0"/>
              </a:spcBef>
              <a:spcAft>
                <a:spcPts val="0"/>
              </a:spcAft>
              <a:buNone/>
              <a:defRPr sz="1867">
                <a:solidFill>
                  <a:schemeClr val="dk1"/>
                </a:solidFill>
              </a:defRPr>
            </a:lvl6pPr>
            <a:lvl7pPr lvl="6" algn="ctr" rtl="0">
              <a:lnSpc>
                <a:spcPct val="100000"/>
              </a:lnSpc>
              <a:spcBef>
                <a:spcPts val="0"/>
              </a:spcBef>
              <a:spcAft>
                <a:spcPts val="0"/>
              </a:spcAft>
              <a:buNone/>
              <a:defRPr sz="1867">
                <a:solidFill>
                  <a:schemeClr val="dk1"/>
                </a:solidFill>
              </a:defRPr>
            </a:lvl7pPr>
            <a:lvl8pPr lvl="7" algn="ctr" rtl="0">
              <a:lnSpc>
                <a:spcPct val="100000"/>
              </a:lnSpc>
              <a:spcBef>
                <a:spcPts val="0"/>
              </a:spcBef>
              <a:spcAft>
                <a:spcPts val="0"/>
              </a:spcAft>
              <a:buNone/>
              <a:defRPr sz="1867">
                <a:solidFill>
                  <a:schemeClr val="dk1"/>
                </a:solidFill>
              </a:defRPr>
            </a:lvl8pPr>
            <a:lvl9pPr lvl="8" algn="ctr" rtl="0">
              <a:lnSpc>
                <a:spcPct val="100000"/>
              </a:lnSpc>
              <a:spcBef>
                <a:spcPts val="0"/>
              </a:spcBef>
              <a:spcAft>
                <a:spcPts val="0"/>
              </a:spcAft>
              <a:buNone/>
              <a:defRPr sz="1867">
                <a:solidFill>
                  <a:schemeClr val="dk1"/>
                </a:solidFill>
              </a:defRPr>
            </a:lvl9pPr>
          </a:lstStyle>
          <a:p>
            <a:r>
              <a:rPr lang="en-US"/>
              <a:t>Click to edit Master subtitle style</a:t>
            </a:r>
            <a:endParaRPr/>
          </a:p>
        </p:txBody>
      </p:sp>
      <p:sp>
        <p:nvSpPr>
          <p:cNvPr id="1237" name="Google Shape;1237;p24"/>
          <p:cNvSpPr txBox="1">
            <a:spLocks noGrp="1"/>
          </p:cNvSpPr>
          <p:nvPr>
            <p:ph type="subTitle" idx="5"/>
          </p:nvPr>
        </p:nvSpPr>
        <p:spPr>
          <a:xfrm>
            <a:off x="4848409" y="5343867"/>
            <a:ext cx="2495200" cy="89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867">
                <a:solidFill>
                  <a:schemeClr val="dk1"/>
                </a:solidFill>
              </a:defRPr>
            </a:lvl1pPr>
            <a:lvl2pPr lvl="1" algn="ctr" rtl="0">
              <a:lnSpc>
                <a:spcPct val="100000"/>
              </a:lnSpc>
              <a:spcBef>
                <a:spcPts val="0"/>
              </a:spcBef>
              <a:spcAft>
                <a:spcPts val="0"/>
              </a:spcAft>
              <a:buNone/>
              <a:defRPr sz="1867">
                <a:solidFill>
                  <a:schemeClr val="dk1"/>
                </a:solidFill>
              </a:defRPr>
            </a:lvl2pPr>
            <a:lvl3pPr lvl="2" algn="ctr" rtl="0">
              <a:lnSpc>
                <a:spcPct val="100000"/>
              </a:lnSpc>
              <a:spcBef>
                <a:spcPts val="0"/>
              </a:spcBef>
              <a:spcAft>
                <a:spcPts val="0"/>
              </a:spcAft>
              <a:buNone/>
              <a:defRPr sz="1867">
                <a:solidFill>
                  <a:schemeClr val="dk1"/>
                </a:solidFill>
              </a:defRPr>
            </a:lvl3pPr>
            <a:lvl4pPr lvl="3" algn="ctr" rtl="0">
              <a:lnSpc>
                <a:spcPct val="100000"/>
              </a:lnSpc>
              <a:spcBef>
                <a:spcPts val="0"/>
              </a:spcBef>
              <a:spcAft>
                <a:spcPts val="0"/>
              </a:spcAft>
              <a:buNone/>
              <a:defRPr sz="1867">
                <a:solidFill>
                  <a:schemeClr val="dk1"/>
                </a:solidFill>
              </a:defRPr>
            </a:lvl4pPr>
            <a:lvl5pPr lvl="4" algn="ctr" rtl="0">
              <a:lnSpc>
                <a:spcPct val="100000"/>
              </a:lnSpc>
              <a:spcBef>
                <a:spcPts val="0"/>
              </a:spcBef>
              <a:spcAft>
                <a:spcPts val="0"/>
              </a:spcAft>
              <a:buNone/>
              <a:defRPr sz="1867">
                <a:solidFill>
                  <a:schemeClr val="dk1"/>
                </a:solidFill>
              </a:defRPr>
            </a:lvl5pPr>
            <a:lvl6pPr lvl="5" algn="ctr" rtl="0">
              <a:lnSpc>
                <a:spcPct val="100000"/>
              </a:lnSpc>
              <a:spcBef>
                <a:spcPts val="0"/>
              </a:spcBef>
              <a:spcAft>
                <a:spcPts val="0"/>
              </a:spcAft>
              <a:buNone/>
              <a:defRPr sz="1867">
                <a:solidFill>
                  <a:schemeClr val="dk1"/>
                </a:solidFill>
              </a:defRPr>
            </a:lvl6pPr>
            <a:lvl7pPr lvl="6" algn="ctr" rtl="0">
              <a:lnSpc>
                <a:spcPct val="100000"/>
              </a:lnSpc>
              <a:spcBef>
                <a:spcPts val="0"/>
              </a:spcBef>
              <a:spcAft>
                <a:spcPts val="0"/>
              </a:spcAft>
              <a:buNone/>
              <a:defRPr sz="1867">
                <a:solidFill>
                  <a:schemeClr val="dk1"/>
                </a:solidFill>
              </a:defRPr>
            </a:lvl7pPr>
            <a:lvl8pPr lvl="7" algn="ctr" rtl="0">
              <a:lnSpc>
                <a:spcPct val="100000"/>
              </a:lnSpc>
              <a:spcBef>
                <a:spcPts val="0"/>
              </a:spcBef>
              <a:spcAft>
                <a:spcPts val="0"/>
              </a:spcAft>
              <a:buNone/>
              <a:defRPr sz="1867">
                <a:solidFill>
                  <a:schemeClr val="dk1"/>
                </a:solidFill>
              </a:defRPr>
            </a:lvl8pPr>
            <a:lvl9pPr lvl="8" algn="ctr" rtl="0">
              <a:lnSpc>
                <a:spcPct val="100000"/>
              </a:lnSpc>
              <a:spcBef>
                <a:spcPts val="0"/>
              </a:spcBef>
              <a:spcAft>
                <a:spcPts val="0"/>
              </a:spcAft>
              <a:buNone/>
              <a:defRPr sz="1867">
                <a:solidFill>
                  <a:schemeClr val="dk1"/>
                </a:solidFill>
              </a:defRPr>
            </a:lvl9pPr>
          </a:lstStyle>
          <a:p>
            <a:r>
              <a:rPr lang="en-US"/>
              <a:t>Click to edit Master subtitle style</a:t>
            </a:r>
            <a:endParaRPr/>
          </a:p>
        </p:txBody>
      </p:sp>
      <p:sp>
        <p:nvSpPr>
          <p:cNvPr id="1238" name="Google Shape;1238;p24"/>
          <p:cNvSpPr txBox="1">
            <a:spLocks noGrp="1"/>
          </p:cNvSpPr>
          <p:nvPr>
            <p:ph type="subTitle" idx="6"/>
          </p:nvPr>
        </p:nvSpPr>
        <p:spPr>
          <a:xfrm>
            <a:off x="8718483" y="5333767"/>
            <a:ext cx="2495200" cy="89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867">
                <a:solidFill>
                  <a:schemeClr val="dk1"/>
                </a:solidFill>
              </a:defRPr>
            </a:lvl1pPr>
            <a:lvl2pPr lvl="1" algn="ctr" rtl="0">
              <a:lnSpc>
                <a:spcPct val="100000"/>
              </a:lnSpc>
              <a:spcBef>
                <a:spcPts val="0"/>
              </a:spcBef>
              <a:spcAft>
                <a:spcPts val="0"/>
              </a:spcAft>
              <a:buNone/>
              <a:defRPr sz="1867">
                <a:solidFill>
                  <a:schemeClr val="dk1"/>
                </a:solidFill>
              </a:defRPr>
            </a:lvl2pPr>
            <a:lvl3pPr lvl="2" algn="ctr" rtl="0">
              <a:lnSpc>
                <a:spcPct val="100000"/>
              </a:lnSpc>
              <a:spcBef>
                <a:spcPts val="0"/>
              </a:spcBef>
              <a:spcAft>
                <a:spcPts val="0"/>
              </a:spcAft>
              <a:buNone/>
              <a:defRPr sz="1867">
                <a:solidFill>
                  <a:schemeClr val="dk1"/>
                </a:solidFill>
              </a:defRPr>
            </a:lvl3pPr>
            <a:lvl4pPr lvl="3" algn="ctr" rtl="0">
              <a:lnSpc>
                <a:spcPct val="100000"/>
              </a:lnSpc>
              <a:spcBef>
                <a:spcPts val="0"/>
              </a:spcBef>
              <a:spcAft>
                <a:spcPts val="0"/>
              </a:spcAft>
              <a:buNone/>
              <a:defRPr sz="1867">
                <a:solidFill>
                  <a:schemeClr val="dk1"/>
                </a:solidFill>
              </a:defRPr>
            </a:lvl4pPr>
            <a:lvl5pPr lvl="4" algn="ctr" rtl="0">
              <a:lnSpc>
                <a:spcPct val="100000"/>
              </a:lnSpc>
              <a:spcBef>
                <a:spcPts val="0"/>
              </a:spcBef>
              <a:spcAft>
                <a:spcPts val="0"/>
              </a:spcAft>
              <a:buNone/>
              <a:defRPr sz="1867">
                <a:solidFill>
                  <a:schemeClr val="dk1"/>
                </a:solidFill>
              </a:defRPr>
            </a:lvl5pPr>
            <a:lvl6pPr lvl="5" algn="ctr" rtl="0">
              <a:lnSpc>
                <a:spcPct val="100000"/>
              </a:lnSpc>
              <a:spcBef>
                <a:spcPts val="0"/>
              </a:spcBef>
              <a:spcAft>
                <a:spcPts val="0"/>
              </a:spcAft>
              <a:buNone/>
              <a:defRPr sz="1867">
                <a:solidFill>
                  <a:schemeClr val="dk1"/>
                </a:solidFill>
              </a:defRPr>
            </a:lvl6pPr>
            <a:lvl7pPr lvl="6" algn="ctr" rtl="0">
              <a:lnSpc>
                <a:spcPct val="100000"/>
              </a:lnSpc>
              <a:spcBef>
                <a:spcPts val="0"/>
              </a:spcBef>
              <a:spcAft>
                <a:spcPts val="0"/>
              </a:spcAft>
              <a:buNone/>
              <a:defRPr sz="1867">
                <a:solidFill>
                  <a:schemeClr val="dk1"/>
                </a:solidFill>
              </a:defRPr>
            </a:lvl7pPr>
            <a:lvl8pPr lvl="7" algn="ctr" rtl="0">
              <a:lnSpc>
                <a:spcPct val="100000"/>
              </a:lnSpc>
              <a:spcBef>
                <a:spcPts val="0"/>
              </a:spcBef>
              <a:spcAft>
                <a:spcPts val="0"/>
              </a:spcAft>
              <a:buNone/>
              <a:defRPr sz="1867">
                <a:solidFill>
                  <a:schemeClr val="dk1"/>
                </a:solidFill>
              </a:defRPr>
            </a:lvl8pPr>
            <a:lvl9pPr lvl="8" algn="ctr" rtl="0">
              <a:lnSpc>
                <a:spcPct val="100000"/>
              </a:lnSpc>
              <a:spcBef>
                <a:spcPts val="0"/>
              </a:spcBef>
              <a:spcAft>
                <a:spcPts val="0"/>
              </a:spcAft>
              <a:buNone/>
              <a:defRPr sz="1867">
                <a:solidFill>
                  <a:schemeClr val="dk1"/>
                </a:solidFill>
              </a:defRPr>
            </a:lvl9pPr>
          </a:lstStyle>
          <a:p>
            <a:r>
              <a:rPr lang="en-US"/>
              <a:t>Click to edit Master subtitle style</a:t>
            </a:r>
            <a:endParaRPr/>
          </a:p>
        </p:txBody>
      </p:sp>
      <p:sp>
        <p:nvSpPr>
          <p:cNvPr id="1239" name="Google Shape;1239;p24"/>
          <p:cNvSpPr txBox="1">
            <a:spLocks noGrp="1"/>
          </p:cNvSpPr>
          <p:nvPr>
            <p:ph type="subTitle" idx="7"/>
          </p:nvPr>
        </p:nvSpPr>
        <p:spPr>
          <a:xfrm>
            <a:off x="978333" y="2467584"/>
            <a:ext cx="2495200" cy="644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atin typeface="Boogaloo"/>
                <a:ea typeface="Boogaloo"/>
                <a:cs typeface="Boogaloo"/>
                <a:sym typeface="Boogaloo"/>
              </a:defRPr>
            </a:lvl1pPr>
            <a:lvl2pPr lvl="1" algn="ctr" rtl="0">
              <a:spcBef>
                <a:spcPts val="0"/>
              </a:spcBef>
              <a:spcAft>
                <a:spcPts val="0"/>
              </a:spcAft>
              <a:buNone/>
              <a:defRPr>
                <a:latin typeface="Boogaloo"/>
                <a:ea typeface="Boogaloo"/>
                <a:cs typeface="Boogaloo"/>
                <a:sym typeface="Boogaloo"/>
              </a:defRPr>
            </a:lvl2pPr>
            <a:lvl3pPr lvl="2" algn="ctr" rtl="0">
              <a:spcBef>
                <a:spcPts val="0"/>
              </a:spcBef>
              <a:spcAft>
                <a:spcPts val="0"/>
              </a:spcAft>
              <a:buNone/>
              <a:defRPr>
                <a:latin typeface="Boogaloo"/>
                <a:ea typeface="Boogaloo"/>
                <a:cs typeface="Boogaloo"/>
                <a:sym typeface="Boogaloo"/>
              </a:defRPr>
            </a:lvl3pPr>
            <a:lvl4pPr lvl="3" algn="ctr" rtl="0">
              <a:spcBef>
                <a:spcPts val="0"/>
              </a:spcBef>
              <a:spcAft>
                <a:spcPts val="0"/>
              </a:spcAft>
              <a:buNone/>
              <a:defRPr>
                <a:latin typeface="Boogaloo"/>
                <a:ea typeface="Boogaloo"/>
                <a:cs typeface="Boogaloo"/>
                <a:sym typeface="Boogaloo"/>
              </a:defRPr>
            </a:lvl4pPr>
            <a:lvl5pPr lvl="4" algn="ctr" rtl="0">
              <a:spcBef>
                <a:spcPts val="0"/>
              </a:spcBef>
              <a:spcAft>
                <a:spcPts val="0"/>
              </a:spcAft>
              <a:buNone/>
              <a:defRPr>
                <a:latin typeface="Boogaloo"/>
                <a:ea typeface="Boogaloo"/>
                <a:cs typeface="Boogaloo"/>
                <a:sym typeface="Boogaloo"/>
              </a:defRPr>
            </a:lvl5pPr>
            <a:lvl6pPr lvl="5" algn="ctr" rtl="0">
              <a:spcBef>
                <a:spcPts val="0"/>
              </a:spcBef>
              <a:spcAft>
                <a:spcPts val="0"/>
              </a:spcAft>
              <a:buNone/>
              <a:defRPr>
                <a:latin typeface="Boogaloo"/>
                <a:ea typeface="Boogaloo"/>
                <a:cs typeface="Boogaloo"/>
                <a:sym typeface="Boogaloo"/>
              </a:defRPr>
            </a:lvl6pPr>
            <a:lvl7pPr lvl="6" algn="ctr" rtl="0">
              <a:spcBef>
                <a:spcPts val="0"/>
              </a:spcBef>
              <a:spcAft>
                <a:spcPts val="0"/>
              </a:spcAft>
              <a:buNone/>
              <a:defRPr>
                <a:latin typeface="Boogaloo"/>
                <a:ea typeface="Boogaloo"/>
                <a:cs typeface="Boogaloo"/>
                <a:sym typeface="Boogaloo"/>
              </a:defRPr>
            </a:lvl7pPr>
            <a:lvl8pPr lvl="7" algn="ctr" rtl="0">
              <a:spcBef>
                <a:spcPts val="0"/>
              </a:spcBef>
              <a:spcAft>
                <a:spcPts val="0"/>
              </a:spcAft>
              <a:buNone/>
              <a:defRPr>
                <a:latin typeface="Boogaloo"/>
                <a:ea typeface="Boogaloo"/>
                <a:cs typeface="Boogaloo"/>
                <a:sym typeface="Boogaloo"/>
              </a:defRPr>
            </a:lvl8pPr>
            <a:lvl9pPr lvl="8" algn="ctr" rtl="0">
              <a:spcBef>
                <a:spcPts val="0"/>
              </a:spcBef>
              <a:spcAft>
                <a:spcPts val="0"/>
              </a:spcAft>
              <a:buNone/>
              <a:defRPr>
                <a:latin typeface="Boogaloo"/>
                <a:ea typeface="Boogaloo"/>
                <a:cs typeface="Boogaloo"/>
                <a:sym typeface="Boogaloo"/>
              </a:defRPr>
            </a:lvl9pPr>
          </a:lstStyle>
          <a:p>
            <a:r>
              <a:rPr lang="en-US"/>
              <a:t>Click to edit Master subtitle style</a:t>
            </a:r>
            <a:endParaRPr/>
          </a:p>
        </p:txBody>
      </p:sp>
      <p:sp>
        <p:nvSpPr>
          <p:cNvPr id="1240" name="Google Shape;1240;p24"/>
          <p:cNvSpPr txBox="1">
            <a:spLocks noGrp="1"/>
          </p:cNvSpPr>
          <p:nvPr>
            <p:ph type="subTitle" idx="8"/>
          </p:nvPr>
        </p:nvSpPr>
        <p:spPr>
          <a:xfrm>
            <a:off x="4848391" y="2467584"/>
            <a:ext cx="2495200" cy="644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atin typeface="Boogaloo"/>
                <a:ea typeface="Boogaloo"/>
                <a:cs typeface="Boogaloo"/>
                <a:sym typeface="Boogaloo"/>
              </a:defRPr>
            </a:lvl1pPr>
            <a:lvl2pPr lvl="1" algn="ctr" rtl="0">
              <a:spcBef>
                <a:spcPts val="0"/>
              </a:spcBef>
              <a:spcAft>
                <a:spcPts val="0"/>
              </a:spcAft>
              <a:buNone/>
              <a:defRPr>
                <a:latin typeface="Boogaloo"/>
                <a:ea typeface="Boogaloo"/>
                <a:cs typeface="Boogaloo"/>
                <a:sym typeface="Boogaloo"/>
              </a:defRPr>
            </a:lvl2pPr>
            <a:lvl3pPr lvl="2" algn="ctr" rtl="0">
              <a:spcBef>
                <a:spcPts val="0"/>
              </a:spcBef>
              <a:spcAft>
                <a:spcPts val="0"/>
              </a:spcAft>
              <a:buNone/>
              <a:defRPr>
                <a:latin typeface="Boogaloo"/>
                <a:ea typeface="Boogaloo"/>
                <a:cs typeface="Boogaloo"/>
                <a:sym typeface="Boogaloo"/>
              </a:defRPr>
            </a:lvl3pPr>
            <a:lvl4pPr lvl="3" algn="ctr" rtl="0">
              <a:spcBef>
                <a:spcPts val="0"/>
              </a:spcBef>
              <a:spcAft>
                <a:spcPts val="0"/>
              </a:spcAft>
              <a:buNone/>
              <a:defRPr>
                <a:latin typeface="Boogaloo"/>
                <a:ea typeface="Boogaloo"/>
                <a:cs typeface="Boogaloo"/>
                <a:sym typeface="Boogaloo"/>
              </a:defRPr>
            </a:lvl4pPr>
            <a:lvl5pPr lvl="4" algn="ctr" rtl="0">
              <a:spcBef>
                <a:spcPts val="0"/>
              </a:spcBef>
              <a:spcAft>
                <a:spcPts val="0"/>
              </a:spcAft>
              <a:buNone/>
              <a:defRPr>
                <a:latin typeface="Boogaloo"/>
                <a:ea typeface="Boogaloo"/>
                <a:cs typeface="Boogaloo"/>
                <a:sym typeface="Boogaloo"/>
              </a:defRPr>
            </a:lvl5pPr>
            <a:lvl6pPr lvl="5" algn="ctr" rtl="0">
              <a:spcBef>
                <a:spcPts val="0"/>
              </a:spcBef>
              <a:spcAft>
                <a:spcPts val="0"/>
              </a:spcAft>
              <a:buNone/>
              <a:defRPr>
                <a:latin typeface="Boogaloo"/>
                <a:ea typeface="Boogaloo"/>
                <a:cs typeface="Boogaloo"/>
                <a:sym typeface="Boogaloo"/>
              </a:defRPr>
            </a:lvl6pPr>
            <a:lvl7pPr lvl="6" algn="ctr" rtl="0">
              <a:spcBef>
                <a:spcPts val="0"/>
              </a:spcBef>
              <a:spcAft>
                <a:spcPts val="0"/>
              </a:spcAft>
              <a:buNone/>
              <a:defRPr>
                <a:latin typeface="Boogaloo"/>
                <a:ea typeface="Boogaloo"/>
                <a:cs typeface="Boogaloo"/>
                <a:sym typeface="Boogaloo"/>
              </a:defRPr>
            </a:lvl7pPr>
            <a:lvl8pPr lvl="7" algn="ctr" rtl="0">
              <a:spcBef>
                <a:spcPts val="0"/>
              </a:spcBef>
              <a:spcAft>
                <a:spcPts val="0"/>
              </a:spcAft>
              <a:buNone/>
              <a:defRPr>
                <a:latin typeface="Boogaloo"/>
                <a:ea typeface="Boogaloo"/>
                <a:cs typeface="Boogaloo"/>
                <a:sym typeface="Boogaloo"/>
              </a:defRPr>
            </a:lvl8pPr>
            <a:lvl9pPr lvl="8" algn="ctr" rtl="0">
              <a:spcBef>
                <a:spcPts val="0"/>
              </a:spcBef>
              <a:spcAft>
                <a:spcPts val="0"/>
              </a:spcAft>
              <a:buNone/>
              <a:defRPr>
                <a:latin typeface="Boogaloo"/>
                <a:ea typeface="Boogaloo"/>
                <a:cs typeface="Boogaloo"/>
                <a:sym typeface="Boogaloo"/>
              </a:defRPr>
            </a:lvl9pPr>
          </a:lstStyle>
          <a:p>
            <a:r>
              <a:rPr lang="en-US"/>
              <a:t>Click to edit Master subtitle style</a:t>
            </a:r>
            <a:endParaRPr/>
          </a:p>
        </p:txBody>
      </p:sp>
      <p:sp>
        <p:nvSpPr>
          <p:cNvPr id="1241" name="Google Shape;1241;p24"/>
          <p:cNvSpPr txBox="1">
            <a:spLocks noGrp="1"/>
          </p:cNvSpPr>
          <p:nvPr>
            <p:ph type="subTitle" idx="9"/>
          </p:nvPr>
        </p:nvSpPr>
        <p:spPr>
          <a:xfrm>
            <a:off x="8718489" y="2467584"/>
            <a:ext cx="2495200" cy="644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atin typeface="Boogaloo"/>
                <a:ea typeface="Boogaloo"/>
                <a:cs typeface="Boogaloo"/>
                <a:sym typeface="Boogaloo"/>
              </a:defRPr>
            </a:lvl1pPr>
            <a:lvl2pPr lvl="1" algn="ctr" rtl="0">
              <a:spcBef>
                <a:spcPts val="0"/>
              </a:spcBef>
              <a:spcAft>
                <a:spcPts val="0"/>
              </a:spcAft>
              <a:buNone/>
              <a:defRPr>
                <a:latin typeface="Boogaloo"/>
                <a:ea typeface="Boogaloo"/>
                <a:cs typeface="Boogaloo"/>
                <a:sym typeface="Boogaloo"/>
              </a:defRPr>
            </a:lvl2pPr>
            <a:lvl3pPr lvl="2" algn="ctr" rtl="0">
              <a:spcBef>
                <a:spcPts val="0"/>
              </a:spcBef>
              <a:spcAft>
                <a:spcPts val="0"/>
              </a:spcAft>
              <a:buNone/>
              <a:defRPr>
                <a:latin typeface="Boogaloo"/>
                <a:ea typeface="Boogaloo"/>
                <a:cs typeface="Boogaloo"/>
                <a:sym typeface="Boogaloo"/>
              </a:defRPr>
            </a:lvl3pPr>
            <a:lvl4pPr lvl="3" algn="ctr" rtl="0">
              <a:spcBef>
                <a:spcPts val="0"/>
              </a:spcBef>
              <a:spcAft>
                <a:spcPts val="0"/>
              </a:spcAft>
              <a:buNone/>
              <a:defRPr>
                <a:latin typeface="Boogaloo"/>
                <a:ea typeface="Boogaloo"/>
                <a:cs typeface="Boogaloo"/>
                <a:sym typeface="Boogaloo"/>
              </a:defRPr>
            </a:lvl4pPr>
            <a:lvl5pPr lvl="4" algn="ctr" rtl="0">
              <a:spcBef>
                <a:spcPts val="0"/>
              </a:spcBef>
              <a:spcAft>
                <a:spcPts val="0"/>
              </a:spcAft>
              <a:buNone/>
              <a:defRPr>
                <a:latin typeface="Boogaloo"/>
                <a:ea typeface="Boogaloo"/>
                <a:cs typeface="Boogaloo"/>
                <a:sym typeface="Boogaloo"/>
              </a:defRPr>
            </a:lvl5pPr>
            <a:lvl6pPr lvl="5" algn="ctr" rtl="0">
              <a:spcBef>
                <a:spcPts val="0"/>
              </a:spcBef>
              <a:spcAft>
                <a:spcPts val="0"/>
              </a:spcAft>
              <a:buNone/>
              <a:defRPr>
                <a:latin typeface="Boogaloo"/>
                <a:ea typeface="Boogaloo"/>
                <a:cs typeface="Boogaloo"/>
                <a:sym typeface="Boogaloo"/>
              </a:defRPr>
            </a:lvl6pPr>
            <a:lvl7pPr lvl="6" algn="ctr" rtl="0">
              <a:spcBef>
                <a:spcPts val="0"/>
              </a:spcBef>
              <a:spcAft>
                <a:spcPts val="0"/>
              </a:spcAft>
              <a:buNone/>
              <a:defRPr>
                <a:latin typeface="Boogaloo"/>
                <a:ea typeface="Boogaloo"/>
                <a:cs typeface="Boogaloo"/>
                <a:sym typeface="Boogaloo"/>
              </a:defRPr>
            </a:lvl7pPr>
            <a:lvl8pPr lvl="7" algn="ctr" rtl="0">
              <a:spcBef>
                <a:spcPts val="0"/>
              </a:spcBef>
              <a:spcAft>
                <a:spcPts val="0"/>
              </a:spcAft>
              <a:buNone/>
              <a:defRPr>
                <a:latin typeface="Boogaloo"/>
                <a:ea typeface="Boogaloo"/>
                <a:cs typeface="Boogaloo"/>
                <a:sym typeface="Boogaloo"/>
              </a:defRPr>
            </a:lvl8pPr>
            <a:lvl9pPr lvl="8" algn="ctr" rtl="0">
              <a:spcBef>
                <a:spcPts val="0"/>
              </a:spcBef>
              <a:spcAft>
                <a:spcPts val="0"/>
              </a:spcAft>
              <a:buNone/>
              <a:defRPr>
                <a:latin typeface="Boogaloo"/>
                <a:ea typeface="Boogaloo"/>
                <a:cs typeface="Boogaloo"/>
                <a:sym typeface="Boogaloo"/>
              </a:defRPr>
            </a:lvl9pPr>
          </a:lstStyle>
          <a:p>
            <a:r>
              <a:rPr lang="en-US"/>
              <a:t>Click to edit Master subtitle style</a:t>
            </a:r>
            <a:endParaRPr/>
          </a:p>
        </p:txBody>
      </p:sp>
      <p:sp>
        <p:nvSpPr>
          <p:cNvPr id="1242" name="Google Shape;1242;p24"/>
          <p:cNvSpPr txBox="1">
            <a:spLocks noGrp="1"/>
          </p:cNvSpPr>
          <p:nvPr>
            <p:ph type="subTitle" idx="13"/>
          </p:nvPr>
        </p:nvSpPr>
        <p:spPr>
          <a:xfrm>
            <a:off x="978333" y="4896681"/>
            <a:ext cx="2495200" cy="644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atin typeface="Boogaloo"/>
                <a:ea typeface="Boogaloo"/>
                <a:cs typeface="Boogaloo"/>
                <a:sym typeface="Boogaloo"/>
              </a:defRPr>
            </a:lvl1pPr>
            <a:lvl2pPr lvl="1" algn="ctr" rtl="0">
              <a:spcBef>
                <a:spcPts val="0"/>
              </a:spcBef>
              <a:spcAft>
                <a:spcPts val="0"/>
              </a:spcAft>
              <a:buNone/>
              <a:defRPr>
                <a:latin typeface="Boogaloo"/>
                <a:ea typeface="Boogaloo"/>
                <a:cs typeface="Boogaloo"/>
                <a:sym typeface="Boogaloo"/>
              </a:defRPr>
            </a:lvl2pPr>
            <a:lvl3pPr lvl="2" algn="ctr" rtl="0">
              <a:spcBef>
                <a:spcPts val="0"/>
              </a:spcBef>
              <a:spcAft>
                <a:spcPts val="0"/>
              </a:spcAft>
              <a:buNone/>
              <a:defRPr>
                <a:latin typeface="Boogaloo"/>
                <a:ea typeface="Boogaloo"/>
                <a:cs typeface="Boogaloo"/>
                <a:sym typeface="Boogaloo"/>
              </a:defRPr>
            </a:lvl3pPr>
            <a:lvl4pPr lvl="3" algn="ctr" rtl="0">
              <a:spcBef>
                <a:spcPts val="0"/>
              </a:spcBef>
              <a:spcAft>
                <a:spcPts val="0"/>
              </a:spcAft>
              <a:buNone/>
              <a:defRPr>
                <a:latin typeface="Boogaloo"/>
                <a:ea typeface="Boogaloo"/>
                <a:cs typeface="Boogaloo"/>
                <a:sym typeface="Boogaloo"/>
              </a:defRPr>
            </a:lvl4pPr>
            <a:lvl5pPr lvl="4" algn="ctr" rtl="0">
              <a:spcBef>
                <a:spcPts val="0"/>
              </a:spcBef>
              <a:spcAft>
                <a:spcPts val="0"/>
              </a:spcAft>
              <a:buNone/>
              <a:defRPr>
                <a:latin typeface="Boogaloo"/>
                <a:ea typeface="Boogaloo"/>
                <a:cs typeface="Boogaloo"/>
                <a:sym typeface="Boogaloo"/>
              </a:defRPr>
            </a:lvl5pPr>
            <a:lvl6pPr lvl="5" algn="ctr" rtl="0">
              <a:spcBef>
                <a:spcPts val="0"/>
              </a:spcBef>
              <a:spcAft>
                <a:spcPts val="0"/>
              </a:spcAft>
              <a:buNone/>
              <a:defRPr>
                <a:latin typeface="Boogaloo"/>
                <a:ea typeface="Boogaloo"/>
                <a:cs typeface="Boogaloo"/>
                <a:sym typeface="Boogaloo"/>
              </a:defRPr>
            </a:lvl6pPr>
            <a:lvl7pPr lvl="6" algn="ctr" rtl="0">
              <a:spcBef>
                <a:spcPts val="0"/>
              </a:spcBef>
              <a:spcAft>
                <a:spcPts val="0"/>
              </a:spcAft>
              <a:buNone/>
              <a:defRPr>
                <a:latin typeface="Boogaloo"/>
                <a:ea typeface="Boogaloo"/>
                <a:cs typeface="Boogaloo"/>
                <a:sym typeface="Boogaloo"/>
              </a:defRPr>
            </a:lvl7pPr>
            <a:lvl8pPr lvl="7" algn="ctr" rtl="0">
              <a:spcBef>
                <a:spcPts val="0"/>
              </a:spcBef>
              <a:spcAft>
                <a:spcPts val="0"/>
              </a:spcAft>
              <a:buNone/>
              <a:defRPr>
                <a:latin typeface="Boogaloo"/>
                <a:ea typeface="Boogaloo"/>
                <a:cs typeface="Boogaloo"/>
                <a:sym typeface="Boogaloo"/>
              </a:defRPr>
            </a:lvl8pPr>
            <a:lvl9pPr lvl="8" algn="ctr" rtl="0">
              <a:spcBef>
                <a:spcPts val="0"/>
              </a:spcBef>
              <a:spcAft>
                <a:spcPts val="0"/>
              </a:spcAft>
              <a:buNone/>
              <a:defRPr>
                <a:latin typeface="Boogaloo"/>
                <a:ea typeface="Boogaloo"/>
                <a:cs typeface="Boogaloo"/>
                <a:sym typeface="Boogaloo"/>
              </a:defRPr>
            </a:lvl9pPr>
          </a:lstStyle>
          <a:p>
            <a:r>
              <a:rPr lang="en-US"/>
              <a:t>Click to edit Master subtitle style</a:t>
            </a:r>
            <a:endParaRPr/>
          </a:p>
        </p:txBody>
      </p:sp>
      <p:sp>
        <p:nvSpPr>
          <p:cNvPr id="1243" name="Google Shape;1243;p24"/>
          <p:cNvSpPr txBox="1">
            <a:spLocks noGrp="1"/>
          </p:cNvSpPr>
          <p:nvPr>
            <p:ph type="subTitle" idx="14"/>
          </p:nvPr>
        </p:nvSpPr>
        <p:spPr>
          <a:xfrm>
            <a:off x="4848391" y="4896681"/>
            <a:ext cx="2495200" cy="644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atin typeface="Boogaloo"/>
                <a:ea typeface="Boogaloo"/>
                <a:cs typeface="Boogaloo"/>
                <a:sym typeface="Boogaloo"/>
              </a:defRPr>
            </a:lvl1pPr>
            <a:lvl2pPr lvl="1" algn="ctr" rtl="0">
              <a:spcBef>
                <a:spcPts val="0"/>
              </a:spcBef>
              <a:spcAft>
                <a:spcPts val="0"/>
              </a:spcAft>
              <a:buNone/>
              <a:defRPr>
                <a:latin typeface="Boogaloo"/>
                <a:ea typeface="Boogaloo"/>
                <a:cs typeface="Boogaloo"/>
                <a:sym typeface="Boogaloo"/>
              </a:defRPr>
            </a:lvl2pPr>
            <a:lvl3pPr lvl="2" algn="ctr" rtl="0">
              <a:spcBef>
                <a:spcPts val="0"/>
              </a:spcBef>
              <a:spcAft>
                <a:spcPts val="0"/>
              </a:spcAft>
              <a:buNone/>
              <a:defRPr>
                <a:latin typeface="Boogaloo"/>
                <a:ea typeface="Boogaloo"/>
                <a:cs typeface="Boogaloo"/>
                <a:sym typeface="Boogaloo"/>
              </a:defRPr>
            </a:lvl3pPr>
            <a:lvl4pPr lvl="3" algn="ctr" rtl="0">
              <a:spcBef>
                <a:spcPts val="0"/>
              </a:spcBef>
              <a:spcAft>
                <a:spcPts val="0"/>
              </a:spcAft>
              <a:buNone/>
              <a:defRPr>
                <a:latin typeface="Boogaloo"/>
                <a:ea typeface="Boogaloo"/>
                <a:cs typeface="Boogaloo"/>
                <a:sym typeface="Boogaloo"/>
              </a:defRPr>
            </a:lvl4pPr>
            <a:lvl5pPr lvl="4" algn="ctr" rtl="0">
              <a:spcBef>
                <a:spcPts val="0"/>
              </a:spcBef>
              <a:spcAft>
                <a:spcPts val="0"/>
              </a:spcAft>
              <a:buNone/>
              <a:defRPr>
                <a:latin typeface="Boogaloo"/>
                <a:ea typeface="Boogaloo"/>
                <a:cs typeface="Boogaloo"/>
                <a:sym typeface="Boogaloo"/>
              </a:defRPr>
            </a:lvl5pPr>
            <a:lvl6pPr lvl="5" algn="ctr" rtl="0">
              <a:spcBef>
                <a:spcPts val="0"/>
              </a:spcBef>
              <a:spcAft>
                <a:spcPts val="0"/>
              </a:spcAft>
              <a:buNone/>
              <a:defRPr>
                <a:latin typeface="Boogaloo"/>
                <a:ea typeface="Boogaloo"/>
                <a:cs typeface="Boogaloo"/>
                <a:sym typeface="Boogaloo"/>
              </a:defRPr>
            </a:lvl6pPr>
            <a:lvl7pPr lvl="6" algn="ctr" rtl="0">
              <a:spcBef>
                <a:spcPts val="0"/>
              </a:spcBef>
              <a:spcAft>
                <a:spcPts val="0"/>
              </a:spcAft>
              <a:buNone/>
              <a:defRPr>
                <a:latin typeface="Boogaloo"/>
                <a:ea typeface="Boogaloo"/>
                <a:cs typeface="Boogaloo"/>
                <a:sym typeface="Boogaloo"/>
              </a:defRPr>
            </a:lvl7pPr>
            <a:lvl8pPr lvl="7" algn="ctr" rtl="0">
              <a:spcBef>
                <a:spcPts val="0"/>
              </a:spcBef>
              <a:spcAft>
                <a:spcPts val="0"/>
              </a:spcAft>
              <a:buNone/>
              <a:defRPr>
                <a:latin typeface="Boogaloo"/>
                <a:ea typeface="Boogaloo"/>
                <a:cs typeface="Boogaloo"/>
                <a:sym typeface="Boogaloo"/>
              </a:defRPr>
            </a:lvl8pPr>
            <a:lvl9pPr lvl="8" algn="ctr" rtl="0">
              <a:spcBef>
                <a:spcPts val="0"/>
              </a:spcBef>
              <a:spcAft>
                <a:spcPts val="0"/>
              </a:spcAft>
              <a:buNone/>
              <a:defRPr>
                <a:latin typeface="Boogaloo"/>
                <a:ea typeface="Boogaloo"/>
                <a:cs typeface="Boogaloo"/>
                <a:sym typeface="Boogaloo"/>
              </a:defRPr>
            </a:lvl9pPr>
          </a:lstStyle>
          <a:p>
            <a:r>
              <a:rPr lang="en-US"/>
              <a:t>Click to edit Master subtitle style</a:t>
            </a:r>
            <a:endParaRPr/>
          </a:p>
        </p:txBody>
      </p:sp>
      <p:sp>
        <p:nvSpPr>
          <p:cNvPr id="1244" name="Google Shape;1244;p24"/>
          <p:cNvSpPr txBox="1">
            <a:spLocks noGrp="1"/>
          </p:cNvSpPr>
          <p:nvPr>
            <p:ph type="subTitle" idx="15"/>
          </p:nvPr>
        </p:nvSpPr>
        <p:spPr>
          <a:xfrm>
            <a:off x="8718489" y="4896681"/>
            <a:ext cx="2495200" cy="644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atin typeface="Boogaloo"/>
                <a:ea typeface="Boogaloo"/>
                <a:cs typeface="Boogaloo"/>
                <a:sym typeface="Boogaloo"/>
              </a:defRPr>
            </a:lvl1pPr>
            <a:lvl2pPr lvl="1" algn="ctr" rtl="0">
              <a:spcBef>
                <a:spcPts val="0"/>
              </a:spcBef>
              <a:spcAft>
                <a:spcPts val="0"/>
              </a:spcAft>
              <a:buNone/>
              <a:defRPr>
                <a:latin typeface="Boogaloo"/>
                <a:ea typeface="Boogaloo"/>
                <a:cs typeface="Boogaloo"/>
                <a:sym typeface="Boogaloo"/>
              </a:defRPr>
            </a:lvl2pPr>
            <a:lvl3pPr lvl="2" algn="ctr" rtl="0">
              <a:spcBef>
                <a:spcPts val="0"/>
              </a:spcBef>
              <a:spcAft>
                <a:spcPts val="0"/>
              </a:spcAft>
              <a:buNone/>
              <a:defRPr>
                <a:latin typeface="Boogaloo"/>
                <a:ea typeface="Boogaloo"/>
                <a:cs typeface="Boogaloo"/>
                <a:sym typeface="Boogaloo"/>
              </a:defRPr>
            </a:lvl3pPr>
            <a:lvl4pPr lvl="3" algn="ctr" rtl="0">
              <a:spcBef>
                <a:spcPts val="0"/>
              </a:spcBef>
              <a:spcAft>
                <a:spcPts val="0"/>
              </a:spcAft>
              <a:buNone/>
              <a:defRPr>
                <a:latin typeface="Boogaloo"/>
                <a:ea typeface="Boogaloo"/>
                <a:cs typeface="Boogaloo"/>
                <a:sym typeface="Boogaloo"/>
              </a:defRPr>
            </a:lvl4pPr>
            <a:lvl5pPr lvl="4" algn="ctr" rtl="0">
              <a:spcBef>
                <a:spcPts val="0"/>
              </a:spcBef>
              <a:spcAft>
                <a:spcPts val="0"/>
              </a:spcAft>
              <a:buNone/>
              <a:defRPr>
                <a:latin typeface="Boogaloo"/>
                <a:ea typeface="Boogaloo"/>
                <a:cs typeface="Boogaloo"/>
                <a:sym typeface="Boogaloo"/>
              </a:defRPr>
            </a:lvl5pPr>
            <a:lvl6pPr lvl="5" algn="ctr" rtl="0">
              <a:spcBef>
                <a:spcPts val="0"/>
              </a:spcBef>
              <a:spcAft>
                <a:spcPts val="0"/>
              </a:spcAft>
              <a:buNone/>
              <a:defRPr>
                <a:latin typeface="Boogaloo"/>
                <a:ea typeface="Boogaloo"/>
                <a:cs typeface="Boogaloo"/>
                <a:sym typeface="Boogaloo"/>
              </a:defRPr>
            </a:lvl6pPr>
            <a:lvl7pPr lvl="6" algn="ctr" rtl="0">
              <a:spcBef>
                <a:spcPts val="0"/>
              </a:spcBef>
              <a:spcAft>
                <a:spcPts val="0"/>
              </a:spcAft>
              <a:buNone/>
              <a:defRPr>
                <a:latin typeface="Boogaloo"/>
                <a:ea typeface="Boogaloo"/>
                <a:cs typeface="Boogaloo"/>
                <a:sym typeface="Boogaloo"/>
              </a:defRPr>
            </a:lvl7pPr>
            <a:lvl8pPr lvl="7" algn="ctr" rtl="0">
              <a:spcBef>
                <a:spcPts val="0"/>
              </a:spcBef>
              <a:spcAft>
                <a:spcPts val="0"/>
              </a:spcAft>
              <a:buNone/>
              <a:defRPr>
                <a:latin typeface="Boogaloo"/>
                <a:ea typeface="Boogaloo"/>
                <a:cs typeface="Boogaloo"/>
                <a:sym typeface="Boogaloo"/>
              </a:defRPr>
            </a:lvl8pPr>
            <a:lvl9pPr lvl="8" algn="ctr" rtl="0">
              <a:spcBef>
                <a:spcPts val="0"/>
              </a:spcBef>
              <a:spcAft>
                <a:spcPts val="0"/>
              </a:spcAft>
              <a:buNone/>
              <a:defRPr>
                <a:latin typeface="Boogaloo"/>
                <a:ea typeface="Boogaloo"/>
                <a:cs typeface="Boogaloo"/>
                <a:sym typeface="Boogaloo"/>
              </a:defRPr>
            </a:lvl9pPr>
          </a:lstStyle>
          <a:p>
            <a:r>
              <a:rPr lang="en-US"/>
              <a:t>Click to edit Master subtitle style</a:t>
            </a:r>
            <a:endParaRPr/>
          </a:p>
        </p:txBody>
      </p:sp>
      <p:grpSp>
        <p:nvGrpSpPr>
          <p:cNvPr id="1245" name="Google Shape;1245;p24"/>
          <p:cNvGrpSpPr/>
          <p:nvPr/>
        </p:nvGrpSpPr>
        <p:grpSpPr>
          <a:xfrm>
            <a:off x="119118" y="-53130"/>
            <a:ext cx="11943917" cy="6956420"/>
            <a:chOff x="84356" y="283413"/>
            <a:chExt cx="8957938" cy="5217315"/>
          </a:xfrm>
        </p:grpSpPr>
        <p:sp>
          <p:nvSpPr>
            <p:cNvPr id="1246" name="Google Shape;1246;p24"/>
            <p:cNvSpPr/>
            <p:nvPr/>
          </p:nvSpPr>
          <p:spPr>
            <a:xfrm>
              <a:off x="5569669" y="2895844"/>
              <a:ext cx="152461" cy="171611"/>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7" name="Google Shape;1247;p24"/>
            <p:cNvSpPr/>
            <p:nvPr/>
          </p:nvSpPr>
          <p:spPr>
            <a:xfrm>
              <a:off x="4462864" y="4914975"/>
              <a:ext cx="152461" cy="171611"/>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8" name="Google Shape;1248;p24"/>
            <p:cNvSpPr/>
            <p:nvPr/>
          </p:nvSpPr>
          <p:spPr>
            <a:xfrm>
              <a:off x="2151715" y="1239609"/>
              <a:ext cx="197117" cy="221798"/>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9" name="Google Shape;1249;p24"/>
            <p:cNvSpPr/>
            <p:nvPr/>
          </p:nvSpPr>
          <p:spPr>
            <a:xfrm>
              <a:off x="8632935" y="533238"/>
              <a:ext cx="197117" cy="221798"/>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0" name="Google Shape;1250;p24"/>
            <p:cNvSpPr/>
            <p:nvPr/>
          </p:nvSpPr>
          <p:spPr>
            <a:xfrm>
              <a:off x="1437431" y="461921"/>
              <a:ext cx="197117" cy="221798"/>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1" name="Google Shape;1251;p24"/>
            <p:cNvSpPr/>
            <p:nvPr/>
          </p:nvSpPr>
          <p:spPr>
            <a:xfrm>
              <a:off x="84356" y="1539277"/>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2" name="Google Shape;1252;p24"/>
            <p:cNvSpPr/>
            <p:nvPr/>
          </p:nvSpPr>
          <p:spPr>
            <a:xfrm>
              <a:off x="2948472" y="487044"/>
              <a:ext cx="152378" cy="171529"/>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3" name="Google Shape;1253;p24"/>
            <p:cNvSpPr/>
            <p:nvPr/>
          </p:nvSpPr>
          <p:spPr>
            <a:xfrm>
              <a:off x="3407331" y="3184614"/>
              <a:ext cx="103759" cy="116554"/>
            </a:xfrm>
            <a:custGeom>
              <a:avLst/>
              <a:gdLst/>
              <a:ahLst/>
              <a:cxnLst/>
              <a:rect l="l" t="t" r="r" b="b"/>
              <a:pathLst>
                <a:path w="1257" h="1412" extrusionOk="0">
                  <a:moveTo>
                    <a:pt x="628" y="1"/>
                  </a:moveTo>
                  <a:cubicBezTo>
                    <a:pt x="551" y="1"/>
                    <a:pt x="483" y="233"/>
                    <a:pt x="464" y="552"/>
                  </a:cubicBezTo>
                  <a:cubicBezTo>
                    <a:pt x="194" y="571"/>
                    <a:pt x="0" y="629"/>
                    <a:pt x="0" y="706"/>
                  </a:cubicBezTo>
                  <a:cubicBezTo>
                    <a:pt x="0" y="784"/>
                    <a:pt x="194" y="851"/>
                    <a:pt x="464" y="871"/>
                  </a:cubicBezTo>
                  <a:cubicBezTo>
                    <a:pt x="483" y="1180"/>
                    <a:pt x="551" y="1412"/>
                    <a:pt x="628" y="1412"/>
                  </a:cubicBezTo>
                  <a:cubicBezTo>
                    <a:pt x="706" y="1412"/>
                    <a:pt x="773" y="1180"/>
                    <a:pt x="783" y="871"/>
                  </a:cubicBezTo>
                  <a:cubicBezTo>
                    <a:pt x="1054" y="851"/>
                    <a:pt x="1257" y="784"/>
                    <a:pt x="1257" y="706"/>
                  </a:cubicBezTo>
                  <a:cubicBezTo>
                    <a:pt x="1257" y="629"/>
                    <a:pt x="1054" y="571"/>
                    <a:pt x="78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4" name="Google Shape;1254;p24"/>
            <p:cNvSpPr/>
            <p:nvPr/>
          </p:nvSpPr>
          <p:spPr>
            <a:xfrm>
              <a:off x="3505602" y="159944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5" name="Google Shape;1255;p24"/>
            <p:cNvSpPr/>
            <p:nvPr/>
          </p:nvSpPr>
          <p:spPr>
            <a:xfrm>
              <a:off x="1313963" y="4863953"/>
              <a:ext cx="103842" cy="116554"/>
            </a:xfrm>
            <a:custGeom>
              <a:avLst/>
              <a:gdLst/>
              <a:ahLst/>
              <a:cxnLst/>
              <a:rect l="l" t="t" r="r" b="b"/>
              <a:pathLst>
                <a:path w="1258" h="1412" extrusionOk="0">
                  <a:moveTo>
                    <a:pt x="629" y="1"/>
                  </a:moveTo>
                  <a:cubicBezTo>
                    <a:pt x="552" y="1"/>
                    <a:pt x="484" y="233"/>
                    <a:pt x="474" y="552"/>
                  </a:cubicBezTo>
                  <a:cubicBezTo>
                    <a:pt x="204" y="571"/>
                    <a:pt x="1" y="629"/>
                    <a:pt x="1" y="706"/>
                  </a:cubicBezTo>
                  <a:cubicBezTo>
                    <a:pt x="1" y="784"/>
                    <a:pt x="204" y="842"/>
                    <a:pt x="474" y="861"/>
                  </a:cubicBezTo>
                  <a:cubicBezTo>
                    <a:pt x="484" y="1180"/>
                    <a:pt x="552" y="1412"/>
                    <a:pt x="629" y="1412"/>
                  </a:cubicBezTo>
                  <a:cubicBezTo>
                    <a:pt x="706" y="1412"/>
                    <a:pt x="774" y="1180"/>
                    <a:pt x="793" y="861"/>
                  </a:cubicBezTo>
                  <a:cubicBezTo>
                    <a:pt x="1054" y="842"/>
                    <a:pt x="1257" y="784"/>
                    <a:pt x="1257" y="706"/>
                  </a:cubicBezTo>
                  <a:cubicBezTo>
                    <a:pt x="1257" y="629"/>
                    <a:pt x="1054" y="571"/>
                    <a:pt x="793" y="552"/>
                  </a:cubicBezTo>
                  <a:cubicBezTo>
                    <a:pt x="774" y="233"/>
                    <a:pt x="706" y="1"/>
                    <a:pt x="6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6" name="Google Shape;1256;p24"/>
            <p:cNvSpPr/>
            <p:nvPr/>
          </p:nvSpPr>
          <p:spPr>
            <a:xfrm>
              <a:off x="546478" y="71926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7" name="Google Shape;1257;p24"/>
            <p:cNvSpPr/>
            <p:nvPr/>
          </p:nvSpPr>
          <p:spPr>
            <a:xfrm>
              <a:off x="7786603" y="984304"/>
              <a:ext cx="103759" cy="116554"/>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8" name="Google Shape;1258;p24"/>
            <p:cNvSpPr/>
            <p:nvPr/>
          </p:nvSpPr>
          <p:spPr>
            <a:xfrm>
              <a:off x="8215060" y="2913813"/>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9" name="Google Shape;1259;p24"/>
            <p:cNvSpPr/>
            <p:nvPr/>
          </p:nvSpPr>
          <p:spPr>
            <a:xfrm>
              <a:off x="2854276" y="31568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0" name="Google Shape;1260;p24"/>
            <p:cNvSpPr/>
            <p:nvPr/>
          </p:nvSpPr>
          <p:spPr>
            <a:xfrm>
              <a:off x="2113654" y="4859099"/>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1" name="Google Shape;1261;p24"/>
            <p:cNvSpPr/>
            <p:nvPr/>
          </p:nvSpPr>
          <p:spPr>
            <a:xfrm>
              <a:off x="3506562" y="22110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2" name="Google Shape;1262;p24"/>
            <p:cNvSpPr/>
            <p:nvPr/>
          </p:nvSpPr>
          <p:spPr>
            <a:xfrm>
              <a:off x="3173140" y="27978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3" name="Google Shape;1263;p24"/>
            <p:cNvSpPr/>
            <p:nvPr/>
          </p:nvSpPr>
          <p:spPr>
            <a:xfrm>
              <a:off x="7461983" y="4545818"/>
              <a:ext cx="80234" cy="68843"/>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4" name="Google Shape;1264;p24"/>
            <p:cNvSpPr/>
            <p:nvPr/>
          </p:nvSpPr>
          <p:spPr>
            <a:xfrm>
              <a:off x="7702736" y="5215015"/>
              <a:ext cx="80234" cy="68843"/>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5" name="Google Shape;1265;p24"/>
            <p:cNvSpPr/>
            <p:nvPr/>
          </p:nvSpPr>
          <p:spPr>
            <a:xfrm>
              <a:off x="7819042" y="461914"/>
              <a:ext cx="38879" cy="32770"/>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6" name="Google Shape;1266;p24"/>
            <p:cNvSpPr/>
            <p:nvPr/>
          </p:nvSpPr>
          <p:spPr>
            <a:xfrm>
              <a:off x="3968299" y="2747071"/>
              <a:ext cx="38218" cy="32358"/>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7" name="Google Shape;1267;p24"/>
            <p:cNvSpPr/>
            <p:nvPr/>
          </p:nvSpPr>
          <p:spPr>
            <a:xfrm>
              <a:off x="1792272" y="5455329"/>
              <a:ext cx="53819" cy="45400"/>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268" name="Google Shape;1268;p24"/>
            <p:cNvGrpSpPr/>
            <p:nvPr/>
          </p:nvGrpSpPr>
          <p:grpSpPr>
            <a:xfrm>
              <a:off x="384142" y="4522561"/>
              <a:ext cx="394321" cy="369227"/>
              <a:chOff x="2002810" y="3558267"/>
              <a:chExt cx="362694" cy="339613"/>
            </a:xfrm>
          </p:grpSpPr>
          <p:sp>
            <p:nvSpPr>
              <p:cNvPr id="1269" name="Google Shape;1269;p24"/>
              <p:cNvSpPr/>
              <p:nvPr/>
            </p:nvSpPr>
            <p:spPr>
              <a:xfrm>
                <a:off x="2291173" y="3686353"/>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0" name="Google Shape;1270;p24"/>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1" name="Google Shape;1271;p24"/>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2" name="Google Shape;1272;p24"/>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3" name="Google Shape;1273;p24"/>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74" name="Google Shape;1274;p24"/>
            <p:cNvGrpSpPr/>
            <p:nvPr/>
          </p:nvGrpSpPr>
          <p:grpSpPr>
            <a:xfrm>
              <a:off x="8251792" y="4522561"/>
              <a:ext cx="394321" cy="369227"/>
              <a:chOff x="2002810" y="3558267"/>
              <a:chExt cx="362694" cy="339613"/>
            </a:xfrm>
          </p:grpSpPr>
          <p:sp>
            <p:nvSpPr>
              <p:cNvPr id="1275" name="Google Shape;1275;p24"/>
              <p:cNvSpPr/>
              <p:nvPr/>
            </p:nvSpPr>
            <p:spPr>
              <a:xfrm>
                <a:off x="2291173" y="3686353"/>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6" name="Google Shape;1276;p24"/>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7" name="Google Shape;1277;p24"/>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8" name="Google Shape;1278;p24"/>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9" name="Google Shape;1279;p24"/>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280" name="Google Shape;1280;p24"/>
            <p:cNvSpPr/>
            <p:nvPr/>
          </p:nvSpPr>
          <p:spPr>
            <a:xfrm>
              <a:off x="8938535" y="20897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1" name="Google Shape;1281;p24"/>
            <p:cNvSpPr/>
            <p:nvPr/>
          </p:nvSpPr>
          <p:spPr>
            <a:xfrm>
              <a:off x="8085160" y="37529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2" name="Google Shape;1282;p24"/>
            <p:cNvSpPr/>
            <p:nvPr/>
          </p:nvSpPr>
          <p:spPr>
            <a:xfrm>
              <a:off x="529435" y="274332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3" name="Google Shape;1283;p24"/>
            <p:cNvSpPr/>
            <p:nvPr/>
          </p:nvSpPr>
          <p:spPr>
            <a:xfrm>
              <a:off x="650260" y="3533900"/>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4" name="Google Shape;1284;p24"/>
            <p:cNvSpPr/>
            <p:nvPr/>
          </p:nvSpPr>
          <p:spPr>
            <a:xfrm>
              <a:off x="778476" y="23472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5" name="Google Shape;1285;p24"/>
            <p:cNvSpPr/>
            <p:nvPr/>
          </p:nvSpPr>
          <p:spPr>
            <a:xfrm>
              <a:off x="5844817" y="1544926"/>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6" name="Google Shape;1286;p24"/>
            <p:cNvSpPr/>
            <p:nvPr/>
          </p:nvSpPr>
          <p:spPr>
            <a:xfrm>
              <a:off x="1897487" y="7431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7" name="Google Shape;1287;p24"/>
            <p:cNvSpPr/>
            <p:nvPr/>
          </p:nvSpPr>
          <p:spPr>
            <a:xfrm>
              <a:off x="497265" y="14061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8" name="Google Shape;1288;p24"/>
            <p:cNvSpPr/>
            <p:nvPr/>
          </p:nvSpPr>
          <p:spPr>
            <a:xfrm>
              <a:off x="4219626" y="602991"/>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9" name="Google Shape;1289;p24"/>
            <p:cNvSpPr/>
            <p:nvPr/>
          </p:nvSpPr>
          <p:spPr>
            <a:xfrm>
              <a:off x="6919542" y="28341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0" name="Google Shape;1290;p24"/>
            <p:cNvSpPr/>
            <p:nvPr/>
          </p:nvSpPr>
          <p:spPr>
            <a:xfrm>
              <a:off x="4706504" y="1026286"/>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1" name="Google Shape;1291;p24"/>
            <p:cNvSpPr/>
            <p:nvPr/>
          </p:nvSpPr>
          <p:spPr>
            <a:xfrm>
              <a:off x="7467337" y="133411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2" name="Google Shape;1292;p24"/>
            <p:cNvSpPr/>
            <p:nvPr/>
          </p:nvSpPr>
          <p:spPr>
            <a:xfrm>
              <a:off x="6098365" y="450238"/>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3" name="Google Shape;1293;p24"/>
            <p:cNvSpPr/>
            <p:nvPr/>
          </p:nvSpPr>
          <p:spPr>
            <a:xfrm>
              <a:off x="3353556" y="49680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4" name="Google Shape;1294;p24"/>
            <p:cNvSpPr/>
            <p:nvPr/>
          </p:nvSpPr>
          <p:spPr>
            <a:xfrm>
              <a:off x="3359915" y="4240721"/>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5" name="Google Shape;1295;p24"/>
            <p:cNvSpPr/>
            <p:nvPr/>
          </p:nvSpPr>
          <p:spPr>
            <a:xfrm flipH="1">
              <a:off x="6471716" y="48918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6" name="Google Shape;1296;p24"/>
            <p:cNvSpPr/>
            <p:nvPr/>
          </p:nvSpPr>
          <p:spPr>
            <a:xfrm flipH="1">
              <a:off x="5719493" y="512774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97" name="Google Shape;1297;p24"/>
          <p:cNvGrpSpPr/>
          <p:nvPr/>
        </p:nvGrpSpPr>
        <p:grpSpPr>
          <a:xfrm>
            <a:off x="-10" y="81467"/>
            <a:ext cx="12728268" cy="6787019"/>
            <a:chOff x="-8" y="47349"/>
            <a:chExt cx="9546201" cy="5090264"/>
          </a:xfrm>
        </p:grpSpPr>
        <p:sp>
          <p:nvSpPr>
            <p:cNvPr id="1298" name="Google Shape;1298;p24"/>
            <p:cNvSpPr/>
            <p:nvPr/>
          </p:nvSpPr>
          <p:spPr>
            <a:xfrm rot="902618">
              <a:off x="6704250" y="223315"/>
              <a:ext cx="832040" cy="831676"/>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9" name="Google Shape;1299;p24"/>
            <p:cNvSpPr/>
            <p:nvPr/>
          </p:nvSpPr>
          <p:spPr>
            <a:xfrm rot="422608">
              <a:off x="8434780" y="2643786"/>
              <a:ext cx="1071098" cy="723469"/>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0" name="Google Shape;1300;p24"/>
            <p:cNvSpPr/>
            <p:nvPr/>
          </p:nvSpPr>
          <p:spPr>
            <a:xfrm rot="-1550640">
              <a:off x="61225" y="467053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301" name="Google Shape;1301;p24"/>
            <p:cNvGrpSpPr/>
            <p:nvPr/>
          </p:nvGrpSpPr>
          <p:grpSpPr>
            <a:xfrm rot="1882907">
              <a:off x="886930" y="922958"/>
              <a:ext cx="537260" cy="480691"/>
              <a:chOff x="-6657588" y="4085382"/>
              <a:chExt cx="705425" cy="631150"/>
            </a:xfrm>
          </p:grpSpPr>
          <p:sp>
            <p:nvSpPr>
              <p:cNvPr id="1302" name="Google Shape;1302;p24"/>
              <p:cNvSpPr/>
              <p:nvPr/>
            </p:nvSpPr>
            <p:spPr>
              <a:xfrm>
                <a:off x="-6577588" y="4360757"/>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3" name="Google Shape;1303;p24"/>
              <p:cNvSpPr/>
              <p:nvPr/>
            </p:nvSpPr>
            <p:spPr>
              <a:xfrm>
                <a:off x="-6657588" y="4235307"/>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4" name="Google Shape;1304;p24"/>
              <p:cNvSpPr/>
              <p:nvPr/>
            </p:nvSpPr>
            <p:spPr>
              <a:xfrm>
                <a:off x="-6441213" y="4085382"/>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5" name="Google Shape;1305;p24"/>
              <p:cNvSpPr/>
              <p:nvPr/>
            </p:nvSpPr>
            <p:spPr>
              <a:xfrm>
                <a:off x="-6235713" y="4115282"/>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6" name="Google Shape;1306;p24"/>
              <p:cNvSpPr/>
              <p:nvPr/>
            </p:nvSpPr>
            <p:spPr>
              <a:xfrm>
                <a:off x="-6119338" y="4303882"/>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07" name="Google Shape;1307;p24"/>
            <p:cNvGrpSpPr/>
            <p:nvPr/>
          </p:nvGrpSpPr>
          <p:grpSpPr>
            <a:xfrm rot="1882907">
              <a:off x="2393544" y="4388742"/>
              <a:ext cx="497534" cy="541159"/>
              <a:chOff x="-2501908" y="9817437"/>
              <a:chExt cx="653266" cy="710545"/>
            </a:xfrm>
          </p:grpSpPr>
          <p:sp>
            <p:nvSpPr>
              <p:cNvPr id="1308" name="Google Shape;1308;p24"/>
              <p:cNvSpPr/>
              <p:nvPr/>
            </p:nvSpPr>
            <p:spPr>
              <a:xfrm rot="-5176049">
                <a:off x="-2290546" y="10031226"/>
                <a:ext cx="496461" cy="355783"/>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9" name="Google Shape;1309;p24"/>
              <p:cNvSpPr/>
              <p:nvPr/>
            </p:nvSpPr>
            <p:spPr>
              <a:xfrm rot="-5176049">
                <a:off x="-2369915" y="10343030"/>
                <a:ext cx="189129" cy="170104"/>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0" name="Google Shape;1310;p24"/>
              <p:cNvSpPr/>
              <p:nvPr/>
            </p:nvSpPr>
            <p:spPr>
              <a:xfrm rot="-5176049">
                <a:off x="-2480133" y="10110650"/>
                <a:ext cx="170979" cy="203829"/>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1" name="Google Shape;1311;p24"/>
              <p:cNvSpPr/>
              <p:nvPr/>
            </p:nvSpPr>
            <p:spPr>
              <a:xfrm rot="-5176049">
                <a:off x="-2437605" y="9915006"/>
                <a:ext cx="163678" cy="195629"/>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2" name="Google Shape;1312;p24"/>
              <p:cNvSpPr/>
              <p:nvPr/>
            </p:nvSpPr>
            <p:spPr>
              <a:xfrm rot="-5176049">
                <a:off x="-2261843" y="9826616"/>
                <a:ext cx="167179" cy="158803"/>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13" name="Google Shape;1313;p24"/>
            <p:cNvGrpSpPr/>
            <p:nvPr/>
          </p:nvGrpSpPr>
          <p:grpSpPr>
            <a:xfrm rot="-1882907" flipH="1">
              <a:off x="8064755" y="1278470"/>
              <a:ext cx="537260" cy="480691"/>
              <a:chOff x="-7272428" y="6805077"/>
              <a:chExt cx="705425" cy="631150"/>
            </a:xfrm>
          </p:grpSpPr>
          <p:sp>
            <p:nvSpPr>
              <p:cNvPr id="1314" name="Google Shape;1314;p24"/>
              <p:cNvSpPr/>
              <p:nvPr/>
            </p:nvSpPr>
            <p:spPr>
              <a:xfrm>
                <a:off x="-7192428" y="7080452"/>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5" name="Google Shape;1315;p24"/>
              <p:cNvSpPr/>
              <p:nvPr/>
            </p:nvSpPr>
            <p:spPr>
              <a:xfrm>
                <a:off x="-7272428" y="6955002"/>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6" name="Google Shape;1316;p24"/>
              <p:cNvSpPr/>
              <p:nvPr/>
            </p:nvSpPr>
            <p:spPr>
              <a:xfrm>
                <a:off x="-7056053" y="6805077"/>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7" name="Google Shape;1317;p24"/>
              <p:cNvSpPr/>
              <p:nvPr/>
            </p:nvSpPr>
            <p:spPr>
              <a:xfrm>
                <a:off x="-6850553" y="6834977"/>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8" name="Google Shape;1318;p24"/>
              <p:cNvSpPr/>
              <p:nvPr/>
            </p:nvSpPr>
            <p:spPr>
              <a:xfrm>
                <a:off x="-6734178" y="7023577"/>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19" name="Google Shape;1319;p24"/>
            <p:cNvSpPr/>
            <p:nvPr/>
          </p:nvSpPr>
          <p:spPr>
            <a:xfrm rot="-1550884">
              <a:off x="93478" y="114085"/>
              <a:ext cx="39475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132606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2">
  <p:cSld name="Title only 2">
    <p:bg>
      <p:bgPr>
        <a:solidFill>
          <a:schemeClr val="lt2"/>
        </a:solidFill>
        <a:effectLst/>
      </p:bgPr>
    </p:bg>
    <p:spTree>
      <p:nvGrpSpPr>
        <p:cNvPr id="1" name="Shape 1320"/>
        <p:cNvGrpSpPr/>
        <p:nvPr/>
      </p:nvGrpSpPr>
      <p:grpSpPr>
        <a:xfrm>
          <a:off x="0" y="0"/>
          <a:ext cx="0" cy="0"/>
          <a:chOff x="0" y="0"/>
          <a:chExt cx="0" cy="0"/>
        </a:xfrm>
      </p:grpSpPr>
      <p:grpSp>
        <p:nvGrpSpPr>
          <p:cNvPr id="1321" name="Google Shape;1321;p25"/>
          <p:cNvGrpSpPr/>
          <p:nvPr/>
        </p:nvGrpSpPr>
        <p:grpSpPr>
          <a:xfrm>
            <a:off x="231598" y="75253"/>
            <a:ext cx="11818828" cy="6706969"/>
            <a:chOff x="43474" y="-247427"/>
            <a:chExt cx="8864121" cy="5030227"/>
          </a:xfrm>
        </p:grpSpPr>
        <p:sp>
          <p:nvSpPr>
            <p:cNvPr id="1322" name="Google Shape;1322;p25"/>
            <p:cNvSpPr/>
            <p:nvPr/>
          </p:nvSpPr>
          <p:spPr>
            <a:xfrm>
              <a:off x="3304368" y="948867"/>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3" name="Google Shape;1323;p25"/>
            <p:cNvSpPr/>
            <p:nvPr/>
          </p:nvSpPr>
          <p:spPr>
            <a:xfrm>
              <a:off x="43474" y="2602759"/>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4" name="Google Shape;1324;p25"/>
            <p:cNvSpPr/>
            <p:nvPr/>
          </p:nvSpPr>
          <p:spPr>
            <a:xfrm>
              <a:off x="6574633" y="-247427"/>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5" name="Google Shape;1325;p25"/>
            <p:cNvSpPr/>
            <p:nvPr/>
          </p:nvSpPr>
          <p:spPr>
            <a:xfrm>
              <a:off x="1969242" y="4389706"/>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6" name="Google Shape;1326;p25"/>
            <p:cNvSpPr/>
            <p:nvPr/>
          </p:nvSpPr>
          <p:spPr>
            <a:xfrm>
              <a:off x="6426975" y="2392873"/>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7" name="Google Shape;1327;p25"/>
            <p:cNvSpPr/>
            <p:nvPr/>
          </p:nvSpPr>
          <p:spPr>
            <a:xfrm>
              <a:off x="677375" y="4638299"/>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8" name="Google Shape;1328;p25"/>
            <p:cNvSpPr/>
            <p:nvPr/>
          </p:nvSpPr>
          <p:spPr>
            <a:xfrm>
              <a:off x="1446336" y="444038"/>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9" name="Google Shape;1329;p25"/>
            <p:cNvSpPr/>
            <p:nvPr/>
          </p:nvSpPr>
          <p:spPr>
            <a:xfrm>
              <a:off x="6083152" y="4604676"/>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0" name="Google Shape;1330;p25"/>
            <p:cNvSpPr/>
            <p:nvPr/>
          </p:nvSpPr>
          <p:spPr>
            <a:xfrm>
              <a:off x="7824175" y="4058348"/>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1" name="Google Shape;1331;p25"/>
            <p:cNvSpPr/>
            <p:nvPr/>
          </p:nvSpPr>
          <p:spPr>
            <a:xfrm>
              <a:off x="4421101" y="420943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2" name="Google Shape;1332;p25"/>
            <p:cNvSpPr/>
            <p:nvPr/>
          </p:nvSpPr>
          <p:spPr>
            <a:xfrm>
              <a:off x="7612242" y="86091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3" name="Google Shape;1333;p25"/>
            <p:cNvSpPr/>
            <p:nvPr/>
          </p:nvSpPr>
          <p:spPr>
            <a:xfrm>
              <a:off x="3036224" y="4389713"/>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4" name="Google Shape;1334;p25"/>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335" name="Google Shape;1335;p25"/>
            <p:cNvGrpSpPr/>
            <p:nvPr/>
          </p:nvGrpSpPr>
          <p:grpSpPr>
            <a:xfrm>
              <a:off x="316135" y="-130060"/>
              <a:ext cx="6036666" cy="1163710"/>
              <a:chOff x="155485" y="49027"/>
              <a:chExt cx="6036666" cy="1163710"/>
            </a:xfrm>
          </p:grpSpPr>
          <p:sp>
            <p:nvSpPr>
              <p:cNvPr id="1336" name="Google Shape;1336;p25"/>
              <p:cNvSpPr/>
              <p:nvPr/>
            </p:nvSpPr>
            <p:spPr>
              <a:xfrm>
                <a:off x="155485" y="1127942"/>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7" name="Google Shape;1337;p25"/>
              <p:cNvSpPr/>
              <p:nvPr/>
            </p:nvSpPr>
            <p:spPr>
              <a:xfrm>
                <a:off x="3432842" y="49027"/>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8" name="Google Shape;1338;p25"/>
              <p:cNvSpPr/>
              <p:nvPr/>
            </p:nvSpPr>
            <p:spPr>
              <a:xfrm>
                <a:off x="6150756" y="1150012"/>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9" name="Google Shape;1339;p25"/>
              <p:cNvSpPr/>
              <p:nvPr/>
            </p:nvSpPr>
            <p:spPr>
              <a:xfrm rot="10800000">
                <a:off x="5254482" y="111654"/>
                <a:ext cx="110100" cy="110100"/>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40" name="Google Shape;1340;p25"/>
            <p:cNvGrpSpPr/>
            <p:nvPr/>
          </p:nvGrpSpPr>
          <p:grpSpPr>
            <a:xfrm>
              <a:off x="2309186" y="-152229"/>
              <a:ext cx="6524962" cy="1314021"/>
              <a:chOff x="-946314" y="1141646"/>
              <a:chExt cx="6524962" cy="1314021"/>
            </a:xfrm>
          </p:grpSpPr>
          <p:sp>
            <p:nvSpPr>
              <p:cNvPr id="1341" name="Google Shape;1341;p25"/>
              <p:cNvSpPr/>
              <p:nvPr/>
            </p:nvSpPr>
            <p:spPr>
              <a:xfrm>
                <a:off x="-946314" y="23708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2" name="Google Shape;1342;p25"/>
              <p:cNvSpPr/>
              <p:nvPr/>
            </p:nvSpPr>
            <p:spPr>
              <a:xfrm>
                <a:off x="5492606" y="1141646"/>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3" name="Google Shape;1343;p25"/>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4" name="Google Shape;1344;p25"/>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5" name="Google Shape;1345;p25"/>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46" name="Google Shape;1346;p25"/>
            <p:cNvSpPr/>
            <p:nvPr/>
          </p:nvSpPr>
          <p:spPr>
            <a:xfrm>
              <a:off x="6489206" y="3799173"/>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7" name="Google Shape;1347;p25"/>
            <p:cNvSpPr/>
            <p:nvPr/>
          </p:nvSpPr>
          <p:spPr>
            <a:xfrm>
              <a:off x="4359899" y="230952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8" name="Google Shape;1348;p25"/>
            <p:cNvSpPr/>
            <p:nvPr/>
          </p:nvSpPr>
          <p:spPr>
            <a:xfrm rot="-1241947">
              <a:off x="8729133" y="4667846"/>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49" name="Google Shape;1349;p25"/>
          <p:cNvGrpSpPr/>
          <p:nvPr/>
        </p:nvGrpSpPr>
        <p:grpSpPr>
          <a:xfrm>
            <a:off x="62708" y="-165001"/>
            <a:ext cx="12129293" cy="6918069"/>
            <a:chOff x="809219" y="-150027"/>
            <a:chExt cx="9096970" cy="5188552"/>
          </a:xfrm>
        </p:grpSpPr>
        <p:sp>
          <p:nvSpPr>
            <p:cNvPr id="1350" name="Google Shape;1350;p25"/>
            <p:cNvSpPr/>
            <p:nvPr/>
          </p:nvSpPr>
          <p:spPr>
            <a:xfrm>
              <a:off x="1123039" y="59341"/>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1" name="Google Shape;1351;p25"/>
            <p:cNvSpPr/>
            <p:nvPr/>
          </p:nvSpPr>
          <p:spPr>
            <a:xfrm rot="422590">
              <a:off x="9134321" y="4143691"/>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2" name="Google Shape;1352;p25"/>
            <p:cNvSpPr/>
            <p:nvPr/>
          </p:nvSpPr>
          <p:spPr>
            <a:xfrm rot="-1550640">
              <a:off x="8460125" y="11094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353" name="Google Shape;1353;p25"/>
            <p:cNvGrpSpPr/>
            <p:nvPr/>
          </p:nvGrpSpPr>
          <p:grpSpPr>
            <a:xfrm rot="1882907">
              <a:off x="895080" y="4239858"/>
              <a:ext cx="537260" cy="480691"/>
              <a:chOff x="-4380581" y="7797838"/>
              <a:chExt cx="705425" cy="631150"/>
            </a:xfrm>
          </p:grpSpPr>
          <p:sp>
            <p:nvSpPr>
              <p:cNvPr id="1354" name="Google Shape;1354;p25"/>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5" name="Google Shape;1355;p25"/>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6" name="Google Shape;1356;p25"/>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7" name="Google Shape;1357;p25"/>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8" name="Google Shape;1358;p25"/>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59" name="Google Shape;1359;p25"/>
            <p:cNvGrpSpPr/>
            <p:nvPr/>
          </p:nvGrpSpPr>
          <p:grpSpPr>
            <a:xfrm rot="-1882907" flipH="1">
              <a:off x="9236080" y="2070933"/>
              <a:ext cx="537260" cy="480691"/>
              <a:chOff x="-8043575" y="8494248"/>
              <a:chExt cx="705425" cy="631150"/>
            </a:xfrm>
          </p:grpSpPr>
          <p:sp>
            <p:nvSpPr>
              <p:cNvPr id="1360" name="Google Shape;1360;p25"/>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1" name="Google Shape;1361;p25"/>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2" name="Google Shape;1362;p25"/>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3" name="Google Shape;1363;p25"/>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4" name="Google Shape;1364;p25"/>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65" name="Google Shape;1365;p25"/>
            <p:cNvSpPr/>
            <p:nvPr/>
          </p:nvSpPr>
          <p:spPr>
            <a:xfrm rot="1076189">
              <a:off x="3581961" y="-88701"/>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6" name="Google Shape;1366;p25"/>
            <p:cNvSpPr/>
            <p:nvPr/>
          </p:nvSpPr>
          <p:spPr>
            <a:xfrm rot="-1550640">
              <a:off x="5504575" y="457144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67" name="Google Shape;1367;p25"/>
          <p:cNvSpPr txBox="1">
            <a:spLocks noGrp="1"/>
          </p:cNvSpPr>
          <p:nvPr>
            <p:ph type="title"/>
          </p:nvPr>
        </p:nvSpPr>
        <p:spPr>
          <a:xfrm>
            <a:off x="415600" y="701911"/>
            <a:ext cx="113608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a:t>Click to edit Master title style</a:t>
            </a:r>
            <a:endParaRPr/>
          </a:p>
        </p:txBody>
      </p:sp>
    </p:spTree>
    <p:extLst>
      <p:ext uri="{BB962C8B-B14F-4D97-AF65-F5344CB8AC3E}">
        <p14:creationId xmlns:p14="http://schemas.microsoft.com/office/powerpoint/2010/main" val="2000467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1368"/>
        <p:cNvGrpSpPr/>
        <p:nvPr/>
      </p:nvGrpSpPr>
      <p:grpSpPr>
        <a:xfrm>
          <a:off x="0" y="0"/>
          <a:ext cx="0" cy="0"/>
          <a:chOff x="0" y="0"/>
          <a:chExt cx="0" cy="0"/>
        </a:xfrm>
      </p:grpSpPr>
      <p:sp>
        <p:nvSpPr>
          <p:cNvPr id="1369" name="Google Shape;1369;p26"/>
          <p:cNvSpPr txBox="1">
            <a:spLocks noGrp="1"/>
          </p:cNvSpPr>
          <p:nvPr>
            <p:ph type="title"/>
          </p:nvPr>
        </p:nvSpPr>
        <p:spPr>
          <a:xfrm>
            <a:off x="816699" y="2491067"/>
            <a:ext cx="3361600" cy="786400"/>
          </a:xfrm>
          <a:prstGeom prst="rect">
            <a:avLst/>
          </a:prstGeom>
        </p:spPr>
        <p:txBody>
          <a:bodyPr spcFirstLastPara="1" wrap="square" lIns="91425" tIns="91425" rIns="91425" bIns="91425" anchor="ctr" anchorCtr="0">
            <a:noAutofit/>
          </a:bodyPr>
          <a:lstStyle>
            <a:lvl1pPr lvl="0">
              <a:spcBef>
                <a:spcPts val="0"/>
              </a:spcBef>
              <a:spcAft>
                <a:spcPts val="0"/>
              </a:spcAft>
              <a:buNone/>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a:r>
              <a:rPr lang="en-US"/>
              <a:t>Click to edit Master title style</a:t>
            </a:r>
            <a:endParaRPr/>
          </a:p>
        </p:txBody>
      </p:sp>
      <p:grpSp>
        <p:nvGrpSpPr>
          <p:cNvPr id="1370" name="Google Shape;1370;p26"/>
          <p:cNvGrpSpPr/>
          <p:nvPr/>
        </p:nvGrpSpPr>
        <p:grpSpPr>
          <a:xfrm>
            <a:off x="252881" y="83519"/>
            <a:ext cx="11818828" cy="6441421"/>
            <a:chOff x="43474" y="-240527"/>
            <a:chExt cx="8864121" cy="4831066"/>
          </a:xfrm>
        </p:grpSpPr>
        <p:sp>
          <p:nvSpPr>
            <p:cNvPr id="1371" name="Google Shape;1371;p26"/>
            <p:cNvSpPr/>
            <p:nvPr/>
          </p:nvSpPr>
          <p:spPr>
            <a:xfrm>
              <a:off x="2396668" y="451667"/>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2" name="Google Shape;1372;p26"/>
            <p:cNvSpPr/>
            <p:nvPr/>
          </p:nvSpPr>
          <p:spPr>
            <a:xfrm>
              <a:off x="43474" y="2602759"/>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3" name="Google Shape;1373;p26"/>
            <p:cNvSpPr/>
            <p:nvPr/>
          </p:nvSpPr>
          <p:spPr>
            <a:xfrm>
              <a:off x="5497083" y="-240527"/>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4" name="Google Shape;1374;p26"/>
            <p:cNvSpPr/>
            <p:nvPr/>
          </p:nvSpPr>
          <p:spPr>
            <a:xfrm>
              <a:off x="2609980" y="3526543"/>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5" name="Google Shape;1375;p26"/>
            <p:cNvSpPr/>
            <p:nvPr/>
          </p:nvSpPr>
          <p:spPr>
            <a:xfrm>
              <a:off x="856525" y="3217260"/>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6" name="Google Shape;1376;p26"/>
            <p:cNvSpPr/>
            <p:nvPr/>
          </p:nvSpPr>
          <p:spPr>
            <a:xfrm>
              <a:off x="746050" y="444602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7" name="Google Shape;1377;p26"/>
            <p:cNvSpPr/>
            <p:nvPr/>
          </p:nvSpPr>
          <p:spPr>
            <a:xfrm>
              <a:off x="635586" y="-5337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8" name="Google Shape;1378;p26"/>
            <p:cNvSpPr/>
            <p:nvPr/>
          </p:nvSpPr>
          <p:spPr>
            <a:xfrm>
              <a:off x="7250452" y="4389701"/>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9" name="Google Shape;1379;p26"/>
            <p:cNvSpPr/>
            <p:nvPr/>
          </p:nvSpPr>
          <p:spPr>
            <a:xfrm>
              <a:off x="7912637" y="4475573"/>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0" name="Google Shape;1380;p26"/>
            <p:cNvSpPr/>
            <p:nvPr/>
          </p:nvSpPr>
          <p:spPr>
            <a:xfrm>
              <a:off x="3454238" y="394058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1" name="Google Shape;1381;p26"/>
            <p:cNvSpPr/>
            <p:nvPr/>
          </p:nvSpPr>
          <p:spPr>
            <a:xfrm>
              <a:off x="2844992" y="30358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2" name="Google Shape;1382;p26"/>
            <p:cNvSpPr/>
            <p:nvPr/>
          </p:nvSpPr>
          <p:spPr>
            <a:xfrm>
              <a:off x="2860612" y="4534213"/>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3" name="Google Shape;1383;p26"/>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384" name="Google Shape;1384;p26"/>
            <p:cNvGrpSpPr/>
            <p:nvPr/>
          </p:nvGrpSpPr>
          <p:grpSpPr>
            <a:xfrm>
              <a:off x="316135" y="43050"/>
              <a:ext cx="2563071" cy="3594333"/>
              <a:chOff x="155485" y="222137"/>
              <a:chExt cx="2563071" cy="3594333"/>
            </a:xfrm>
          </p:grpSpPr>
          <p:sp>
            <p:nvSpPr>
              <p:cNvPr id="1385" name="Google Shape;1385;p26"/>
              <p:cNvSpPr/>
              <p:nvPr/>
            </p:nvSpPr>
            <p:spPr>
              <a:xfrm>
                <a:off x="2632515" y="1564055"/>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6" name="Google Shape;1386;p26"/>
              <p:cNvSpPr/>
              <p:nvPr/>
            </p:nvSpPr>
            <p:spPr>
              <a:xfrm>
                <a:off x="155485" y="1127942"/>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7" name="Google Shape;1387;p26"/>
              <p:cNvSpPr/>
              <p:nvPr/>
            </p:nvSpPr>
            <p:spPr>
              <a:xfrm>
                <a:off x="2006956" y="222137"/>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8" name="Google Shape;1388;p26"/>
              <p:cNvSpPr/>
              <p:nvPr/>
            </p:nvSpPr>
            <p:spPr>
              <a:xfrm>
                <a:off x="1738877" y="3759633"/>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89" name="Google Shape;1389;p26"/>
            <p:cNvGrpSpPr/>
            <p:nvPr/>
          </p:nvGrpSpPr>
          <p:grpSpPr>
            <a:xfrm>
              <a:off x="8377281" y="238631"/>
              <a:ext cx="419846" cy="458079"/>
              <a:chOff x="5121781" y="1532506"/>
              <a:chExt cx="419846" cy="458079"/>
            </a:xfrm>
          </p:grpSpPr>
          <p:sp>
            <p:nvSpPr>
              <p:cNvPr id="1390" name="Google Shape;1390;p26"/>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1" name="Google Shape;1391;p26"/>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2" name="Google Shape;1392;p26"/>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3" name="Google Shape;1393;p26"/>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4" name="Google Shape;1394;p26"/>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95" name="Google Shape;1395;p26"/>
            <p:cNvSpPr/>
            <p:nvPr/>
          </p:nvSpPr>
          <p:spPr>
            <a:xfrm>
              <a:off x="4711206" y="4190598"/>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6" name="Google Shape;1396;p26"/>
            <p:cNvSpPr/>
            <p:nvPr/>
          </p:nvSpPr>
          <p:spPr>
            <a:xfrm>
              <a:off x="7209774" y="339572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7" name="Google Shape;1397;p26"/>
            <p:cNvSpPr/>
            <p:nvPr/>
          </p:nvSpPr>
          <p:spPr>
            <a:xfrm rot="-1241947">
              <a:off x="8327908" y="3229596"/>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8" name="Google Shape;1398;p26"/>
            <p:cNvSpPr/>
            <p:nvPr/>
          </p:nvSpPr>
          <p:spPr>
            <a:xfrm rot="-1241947">
              <a:off x="8478552" y="3444389"/>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99" name="Google Shape;1399;p26"/>
          <p:cNvGrpSpPr/>
          <p:nvPr/>
        </p:nvGrpSpPr>
        <p:grpSpPr>
          <a:xfrm>
            <a:off x="52260" y="217428"/>
            <a:ext cx="12066641" cy="6256821"/>
            <a:chOff x="809219" y="163071"/>
            <a:chExt cx="9049981" cy="4692616"/>
          </a:xfrm>
        </p:grpSpPr>
        <p:sp>
          <p:nvSpPr>
            <p:cNvPr id="1400" name="Google Shape;1400;p26"/>
            <p:cNvSpPr/>
            <p:nvPr/>
          </p:nvSpPr>
          <p:spPr>
            <a:xfrm>
              <a:off x="4081339" y="243166"/>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1" name="Google Shape;1401;p26"/>
            <p:cNvSpPr/>
            <p:nvPr/>
          </p:nvSpPr>
          <p:spPr>
            <a:xfrm rot="422590">
              <a:off x="9080184" y="4339141"/>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2" name="Google Shape;1402;p26"/>
            <p:cNvSpPr/>
            <p:nvPr/>
          </p:nvSpPr>
          <p:spPr>
            <a:xfrm rot="-1550640">
              <a:off x="7476625" y="24384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03" name="Google Shape;1403;p26"/>
            <p:cNvGrpSpPr/>
            <p:nvPr/>
          </p:nvGrpSpPr>
          <p:grpSpPr>
            <a:xfrm rot="1882907">
              <a:off x="895080" y="4239858"/>
              <a:ext cx="537260" cy="480691"/>
              <a:chOff x="-4380581" y="7797838"/>
              <a:chExt cx="705425" cy="631150"/>
            </a:xfrm>
          </p:grpSpPr>
          <p:sp>
            <p:nvSpPr>
              <p:cNvPr id="1404" name="Google Shape;1404;p26"/>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5" name="Google Shape;1405;p26"/>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6" name="Google Shape;1406;p26"/>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7" name="Google Shape;1407;p26"/>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8" name="Google Shape;1408;p26"/>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09" name="Google Shape;1409;p26"/>
            <p:cNvGrpSpPr/>
            <p:nvPr/>
          </p:nvGrpSpPr>
          <p:grpSpPr>
            <a:xfrm rot="1882907">
              <a:off x="3970016" y="2349003"/>
              <a:ext cx="553792" cy="574477"/>
              <a:chOff x="-2123434" y="6430706"/>
              <a:chExt cx="727133" cy="754292"/>
            </a:xfrm>
          </p:grpSpPr>
          <p:sp>
            <p:nvSpPr>
              <p:cNvPr id="1410" name="Google Shape;1410;p26"/>
              <p:cNvSpPr/>
              <p:nvPr/>
            </p:nvSpPr>
            <p:spPr>
              <a:xfrm rot="-3804252">
                <a:off x="-1914727" y="6705505"/>
                <a:ext cx="496457" cy="355780"/>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1" name="Google Shape;1411;p26"/>
              <p:cNvSpPr/>
              <p:nvPr/>
            </p:nvSpPr>
            <p:spPr>
              <a:xfrm rot="-3804252">
                <a:off x="-2060862" y="6909566"/>
                <a:ext cx="189128" cy="170102"/>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2" name="Google Shape;1412;p26"/>
              <p:cNvSpPr/>
              <p:nvPr/>
            </p:nvSpPr>
            <p:spPr>
              <a:xfrm rot="-3804252">
                <a:off x="-2079519" y="6637478"/>
                <a:ext cx="170977" cy="203828"/>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3" name="Google Shape;1413;p26"/>
              <p:cNvSpPr/>
              <p:nvPr/>
            </p:nvSpPr>
            <p:spPr>
              <a:xfrm rot="-3804252">
                <a:off x="-1960900" y="6482921"/>
                <a:ext cx="163677" cy="195628"/>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4" name="Google Shape;1414;p26"/>
              <p:cNvSpPr/>
              <p:nvPr/>
            </p:nvSpPr>
            <p:spPr>
              <a:xfrm rot="-3804252">
                <a:off x="-1759130" y="6461597"/>
                <a:ext cx="167177" cy="158802"/>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15" name="Google Shape;1415;p26"/>
            <p:cNvGrpSpPr/>
            <p:nvPr/>
          </p:nvGrpSpPr>
          <p:grpSpPr>
            <a:xfrm rot="-1882907" flipH="1">
              <a:off x="9236080" y="2070933"/>
              <a:ext cx="537260" cy="480691"/>
              <a:chOff x="-8043575" y="8494248"/>
              <a:chExt cx="705425" cy="631150"/>
            </a:xfrm>
          </p:grpSpPr>
          <p:sp>
            <p:nvSpPr>
              <p:cNvPr id="1416" name="Google Shape;1416;p26"/>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7" name="Google Shape;1417;p26"/>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8" name="Google Shape;1418;p26"/>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9" name="Google Shape;1419;p26"/>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0" name="Google Shape;1420;p26"/>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21" name="Google Shape;1421;p26"/>
            <p:cNvSpPr/>
            <p:nvPr/>
          </p:nvSpPr>
          <p:spPr>
            <a:xfrm rot="1076189">
              <a:off x="5861336" y="2004599"/>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2" name="Google Shape;1422;p26"/>
            <p:cNvSpPr/>
            <p:nvPr/>
          </p:nvSpPr>
          <p:spPr>
            <a:xfrm rot="-1550640">
              <a:off x="1828475" y="620773"/>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23" name="Google Shape;1423;p26"/>
          <p:cNvSpPr txBox="1">
            <a:spLocks noGrp="1"/>
          </p:cNvSpPr>
          <p:nvPr>
            <p:ph type="subTitle" idx="1"/>
          </p:nvPr>
        </p:nvSpPr>
        <p:spPr>
          <a:xfrm>
            <a:off x="816700" y="3277467"/>
            <a:ext cx="2948000" cy="130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867"/>
            </a:lvl1pPr>
            <a:lvl2pPr lvl="1" rtl="0">
              <a:lnSpc>
                <a:spcPct val="100000"/>
              </a:lnSpc>
              <a:spcBef>
                <a:spcPts val="0"/>
              </a:spcBef>
              <a:spcAft>
                <a:spcPts val="0"/>
              </a:spcAft>
              <a:buNone/>
              <a:defRPr sz="1867"/>
            </a:lvl2pPr>
            <a:lvl3pPr lvl="2" rtl="0">
              <a:lnSpc>
                <a:spcPct val="100000"/>
              </a:lnSpc>
              <a:spcBef>
                <a:spcPts val="0"/>
              </a:spcBef>
              <a:spcAft>
                <a:spcPts val="0"/>
              </a:spcAft>
              <a:buNone/>
              <a:defRPr sz="1867"/>
            </a:lvl3pPr>
            <a:lvl4pPr lvl="3" rtl="0">
              <a:lnSpc>
                <a:spcPct val="100000"/>
              </a:lnSpc>
              <a:spcBef>
                <a:spcPts val="0"/>
              </a:spcBef>
              <a:spcAft>
                <a:spcPts val="0"/>
              </a:spcAft>
              <a:buNone/>
              <a:defRPr sz="1867"/>
            </a:lvl4pPr>
            <a:lvl5pPr lvl="4" rtl="0">
              <a:lnSpc>
                <a:spcPct val="100000"/>
              </a:lnSpc>
              <a:spcBef>
                <a:spcPts val="0"/>
              </a:spcBef>
              <a:spcAft>
                <a:spcPts val="0"/>
              </a:spcAft>
              <a:buNone/>
              <a:defRPr sz="1867"/>
            </a:lvl5pPr>
            <a:lvl6pPr lvl="5" rtl="0">
              <a:lnSpc>
                <a:spcPct val="100000"/>
              </a:lnSpc>
              <a:spcBef>
                <a:spcPts val="0"/>
              </a:spcBef>
              <a:spcAft>
                <a:spcPts val="0"/>
              </a:spcAft>
              <a:buNone/>
              <a:defRPr sz="1867"/>
            </a:lvl6pPr>
            <a:lvl7pPr lvl="6" rtl="0">
              <a:lnSpc>
                <a:spcPct val="100000"/>
              </a:lnSpc>
              <a:spcBef>
                <a:spcPts val="0"/>
              </a:spcBef>
              <a:spcAft>
                <a:spcPts val="0"/>
              </a:spcAft>
              <a:buNone/>
              <a:defRPr sz="1867"/>
            </a:lvl7pPr>
            <a:lvl8pPr lvl="7" rtl="0">
              <a:lnSpc>
                <a:spcPct val="100000"/>
              </a:lnSpc>
              <a:spcBef>
                <a:spcPts val="0"/>
              </a:spcBef>
              <a:spcAft>
                <a:spcPts val="0"/>
              </a:spcAft>
              <a:buNone/>
              <a:defRPr sz="1867"/>
            </a:lvl8pPr>
            <a:lvl9pPr lvl="8" rtl="0">
              <a:lnSpc>
                <a:spcPct val="100000"/>
              </a:lnSpc>
              <a:spcBef>
                <a:spcPts val="0"/>
              </a:spcBef>
              <a:spcAft>
                <a:spcPts val="0"/>
              </a:spcAft>
              <a:buNone/>
              <a:defRPr sz="1867"/>
            </a:lvl9pPr>
          </a:lstStyle>
          <a:p>
            <a:r>
              <a:rPr lang="en-US"/>
              <a:t>Click to edit Master subtitle style</a:t>
            </a:r>
            <a:endParaRPr/>
          </a:p>
        </p:txBody>
      </p:sp>
    </p:spTree>
    <p:extLst>
      <p:ext uri="{BB962C8B-B14F-4D97-AF65-F5344CB8AC3E}">
        <p14:creationId xmlns:p14="http://schemas.microsoft.com/office/powerpoint/2010/main" val="4089483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able of contents 1">
  <p:cSld name="Table of contents 1">
    <p:spTree>
      <p:nvGrpSpPr>
        <p:cNvPr id="1" name="Shape 1424"/>
        <p:cNvGrpSpPr/>
        <p:nvPr/>
      </p:nvGrpSpPr>
      <p:grpSpPr>
        <a:xfrm>
          <a:off x="0" y="0"/>
          <a:ext cx="0" cy="0"/>
          <a:chOff x="0" y="0"/>
          <a:chExt cx="0" cy="0"/>
        </a:xfrm>
      </p:grpSpPr>
      <p:sp>
        <p:nvSpPr>
          <p:cNvPr id="1425" name="Google Shape;1425;p27"/>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3000"/>
              <a:buNone/>
              <a:defRPr>
                <a:solidFill>
                  <a:schemeClr val="dk1"/>
                </a:solidFill>
              </a:defRPr>
            </a:lvl1pPr>
            <a:lvl2pPr lvl="1" algn="ctr" rtl="0">
              <a:spcBef>
                <a:spcPts val="0"/>
              </a:spcBef>
              <a:spcAft>
                <a:spcPts val="0"/>
              </a:spcAft>
              <a:buClr>
                <a:schemeClr val="dk1"/>
              </a:buClr>
              <a:buSzPts val="3000"/>
              <a:buFont typeface="Boogaloo"/>
              <a:buNone/>
              <a:defRPr sz="4000">
                <a:solidFill>
                  <a:schemeClr val="dk1"/>
                </a:solidFill>
                <a:latin typeface="Boogaloo"/>
                <a:ea typeface="Boogaloo"/>
                <a:cs typeface="Boogaloo"/>
                <a:sym typeface="Boogaloo"/>
              </a:defRPr>
            </a:lvl2pPr>
            <a:lvl3pPr lvl="2" algn="ctr" rtl="0">
              <a:spcBef>
                <a:spcPts val="0"/>
              </a:spcBef>
              <a:spcAft>
                <a:spcPts val="0"/>
              </a:spcAft>
              <a:buClr>
                <a:schemeClr val="dk1"/>
              </a:buClr>
              <a:buSzPts val="3000"/>
              <a:buFont typeface="Boogaloo"/>
              <a:buNone/>
              <a:defRPr sz="4000">
                <a:solidFill>
                  <a:schemeClr val="dk1"/>
                </a:solidFill>
                <a:latin typeface="Boogaloo"/>
                <a:ea typeface="Boogaloo"/>
                <a:cs typeface="Boogaloo"/>
                <a:sym typeface="Boogaloo"/>
              </a:defRPr>
            </a:lvl3pPr>
            <a:lvl4pPr lvl="3" algn="ctr" rtl="0">
              <a:spcBef>
                <a:spcPts val="0"/>
              </a:spcBef>
              <a:spcAft>
                <a:spcPts val="0"/>
              </a:spcAft>
              <a:buClr>
                <a:schemeClr val="dk1"/>
              </a:buClr>
              <a:buSzPts val="3000"/>
              <a:buFont typeface="Boogaloo"/>
              <a:buNone/>
              <a:defRPr sz="4000">
                <a:solidFill>
                  <a:schemeClr val="dk1"/>
                </a:solidFill>
                <a:latin typeface="Boogaloo"/>
                <a:ea typeface="Boogaloo"/>
                <a:cs typeface="Boogaloo"/>
                <a:sym typeface="Boogaloo"/>
              </a:defRPr>
            </a:lvl4pPr>
            <a:lvl5pPr lvl="4" algn="ctr" rtl="0">
              <a:spcBef>
                <a:spcPts val="0"/>
              </a:spcBef>
              <a:spcAft>
                <a:spcPts val="0"/>
              </a:spcAft>
              <a:buClr>
                <a:schemeClr val="dk1"/>
              </a:buClr>
              <a:buSzPts val="3000"/>
              <a:buFont typeface="Boogaloo"/>
              <a:buNone/>
              <a:defRPr sz="4000">
                <a:solidFill>
                  <a:schemeClr val="dk1"/>
                </a:solidFill>
                <a:latin typeface="Boogaloo"/>
                <a:ea typeface="Boogaloo"/>
                <a:cs typeface="Boogaloo"/>
                <a:sym typeface="Boogaloo"/>
              </a:defRPr>
            </a:lvl5pPr>
            <a:lvl6pPr lvl="5" algn="ctr" rtl="0">
              <a:spcBef>
                <a:spcPts val="0"/>
              </a:spcBef>
              <a:spcAft>
                <a:spcPts val="0"/>
              </a:spcAft>
              <a:buClr>
                <a:schemeClr val="dk1"/>
              </a:buClr>
              <a:buSzPts val="3000"/>
              <a:buFont typeface="Boogaloo"/>
              <a:buNone/>
              <a:defRPr sz="4000">
                <a:solidFill>
                  <a:schemeClr val="dk1"/>
                </a:solidFill>
                <a:latin typeface="Boogaloo"/>
                <a:ea typeface="Boogaloo"/>
                <a:cs typeface="Boogaloo"/>
                <a:sym typeface="Boogaloo"/>
              </a:defRPr>
            </a:lvl6pPr>
            <a:lvl7pPr lvl="6" algn="ctr" rtl="0">
              <a:spcBef>
                <a:spcPts val="0"/>
              </a:spcBef>
              <a:spcAft>
                <a:spcPts val="0"/>
              </a:spcAft>
              <a:buClr>
                <a:schemeClr val="dk1"/>
              </a:buClr>
              <a:buSzPts val="3000"/>
              <a:buFont typeface="Boogaloo"/>
              <a:buNone/>
              <a:defRPr sz="4000">
                <a:solidFill>
                  <a:schemeClr val="dk1"/>
                </a:solidFill>
                <a:latin typeface="Boogaloo"/>
                <a:ea typeface="Boogaloo"/>
                <a:cs typeface="Boogaloo"/>
                <a:sym typeface="Boogaloo"/>
              </a:defRPr>
            </a:lvl7pPr>
            <a:lvl8pPr lvl="7" algn="ctr" rtl="0">
              <a:spcBef>
                <a:spcPts val="0"/>
              </a:spcBef>
              <a:spcAft>
                <a:spcPts val="0"/>
              </a:spcAft>
              <a:buClr>
                <a:schemeClr val="dk1"/>
              </a:buClr>
              <a:buSzPts val="3000"/>
              <a:buFont typeface="Boogaloo"/>
              <a:buNone/>
              <a:defRPr sz="4000">
                <a:solidFill>
                  <a:schemeClr val="dk1"/>
                </a:solidFill>
                <a:latin typeface="Boogaloo"/>
                <a:ea typeface="Boogaloo"/>
                <a:cs typeface="Boogaloo"/>
                <a:sym typeface="Boogaloo"/>
              </a:defRPr>
            </a:lvl8pPr>
            <a:lvl9pPr lvl="8" algn="ctr" rtl="0">
              <a:spcBef>
                <a:spcPts val="0"/>
              </a:spcBef>
              <a:spcAft>
                <a:spcPts val="0"/>
              </a:spcAft>
              <a:buClr>
                <a:schemeClr val="dk1"/>
              </a:buClr>
              <a:buSzPts val="3000"/>
              <a:buFont typeface="Boogaloo"/>
              <a:buNone/>
              <a:defRPr sz="4000">
                <a:solidFill>
                  <a:schemeClr val="dk1"/>
                </a:solidFill>
                <a:latin typeface="Boogaloo"/>
                <a:ea typeface="Boogaloo"/>
                <a:cs typeface="Boogaloo"/>
                <a:sym typeface="Boogaloo"/>
              </a:defRPr>
            </a:lvl9pPr>
          </a:lstStyle>
          <a:p>
            <a:r>
              <a:rPr lang="en-US"/>
              <a:t>Click to edit Master title style</a:t>
            </a:r>
            <a:endParaRPr/>
          </a:p>
        </p:txBody>
      </p:sp>
      <p:grpSp>
        <p:nvGrpSpPr>
          <p:cNvPr id="1426" name="Google Shape;1426;p27"/>
          <p:cNvGrpSpPr/>
          <p:nvPr/>
        </p:nvGrpSpPr>
        <p:grpSpPr>
          <a:xfrm>
            <a:off x="-55263" y="100703"/>
            <a:ext cx="12035529" cy="7515385"/>
            <a:chOff x="-41448" y="75527"/>
            <a:chExt cx="9026647" cy="5636539"/>
          </a:xfrm>
        </p:grpSpPr>
        <p:sp>
          <p:nvSpPr>
            <p:cNvPr id="1427" name="Google Shape;1427;p27"/>
            <p:cNvSpPr/>
            <p:nvPr/>
          </p:nvSpPr>
          <p:spPr>
            <a:xfrm rot="158795">
              <a:off x="4673737" y="1142313"/>
              <a:ext cx="498339" cy="498121"/>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8" name="Google Shape;1428;p27"/>
            <p:cNvSpPr/>
            <p:nvPr/>
          </p:nvSpPr>
          <p:spPr>
            <a:xfrm rot="1009874" flipH="1">
              <a:off x="145131" y="4263894"/>
              <a:ext cx="909220" cy="908822"/>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29" name="Google Shape;1429;p27"/>
            <p:cNvGrpSpPr/>
            <p:nvPr/>
          </p:nvGrpSpPr>
          <p:grpSpPr>
            <a:xfrm rot="572271">
              <a:off x="6398640" y="4230218"/>
              <a:ext cx="1064565" cy="1403349"/>
              <a:chOff x="4308246" y="3238442"/>
              <a:chExt cx="1673600" cy="2206200"/>
            </a:xfrm>
          </p:grpSpPr>
          <p:sp>
            <p:nvSpPr>
              <p:cNvPr id="1430" name="Google Shape;1430;p27"/>
              <p:cNvSpPr/>
              <p:nvPr/>
            </p:nvSpPr>
            <p:spPr>
              <a:xfrm>
                <a:off x="4777096" y="3489067"/>
                <a:ext cx="1079275" cy="810800"/>
              </a:xfrm>
              <a:custGeom>
                <a:avLst/>
                <a:gdLst/>
                <a:ahLst/>
                <a:cxnLst/>
                <a:rect l="l" t="t" r="r" b="b"/>
                <a:pathLst>
                  <a:path w="43171" h="32432" extrusionOk="0">
                    <a:moveTo>
                      <a:pt x="18236" y="2933"/>
                    </a:moveTo>
                    <a:cubicBezTo>
                      <a:pt x="21940" y="2933"/>
                      <a:pt x="25626" y="3920"/>
                      <a:pt x="28914" y="5791"/>
                    </a:cubicBezTo>
                    <a:cubicBezTo>
                      <a:pt x="33642" y="8482"/>
                      <a:pt x="35824" y="14228"/>
                      <a:pt x="34079" y="19393"/>
                    </a:cubicBezTo>
                    <a:cubicBezTo>
                      <a:pt x="32406" y="25066"/>
                      <a:pt x="26369" y="28485"/>
                      <a:pt x="20986" y="29648"/>
                    </a:cubicBezTo>
                    <a:cubicBezTo>
                      <a:pt x="19873" y="29897"/>
                      <a:pt x="18784" y="30014"/>
                      <a:pt x="17728" y="30014"/>
                    </a:cubicBezTo>
                    <a:cubicBezTo>
                      <a:pt x="9190" y="30014"/>
                      <a:pt x="2810" y="22320"/>
                      <a:pt x="3457" y="13647"/>
                    </a:cubicBezTo>
                    <a:cubicBezTo>
                      <a:pt x="3457" y="13065"/>
                      <a:pt x="3530" y="12483"/>
                      <a:pt x="3603" y="11974"/>
                    </a:cubicBezTo>
                    <a:cubicBezTo>
                      <a:pt x="6221" y="6809"/>
                      <a:pt x="9276" y="4118"/>
                      <a:pt x="15095" y="3173"/>
                    </a:cubicBezTo>
                    <a:cubicBezTo>
                      <a:pt x="16138" y="3012"/>
                      <a:pt x="17187" y="2933"/>
                      <a:pt x="18236" y="2933"/>
                    </a:cubicBezTo>
                    <a:close/>
                    <a:moveTo>
                      <a:pt x="18647" y="1"/>
                    </a:moveTo>
                    <a:cubicBezTo>
                      <a:pt x="17685" y="1"/>
                      <a:pt x="16717" y="63"/>
                      <a:pt x="15749" y="191"/>
                    </a:cubicBezTo>
                    <a:cubicBezTo>
                      <a:pt x="15107" y="74"/>
                      <a:pt x="14475" y="18"/>
                      <a:pt x="13856" y="18"/>
                    </a:cubicBezTo>
                    <a:cubicBezTo>
                      <a:pt x="8302" y="18"/>
                      <a:pt x="3755" y="4520"/>
                      <a:pt x="1857" y="10083"/>
                    </a:cubicBezTo>
                    <a:cubicBezTo>
                      <a:pt x="1784" y="10446"/>
                      <a:pt x="1639" y="10883"/>
                      <a:pt x="1493" y="11246"/>
                    </a:cubicBezTo>
                    <a:lnTo>
                      <a:pt x="1493" y="11464"/>
                    </a:lnTo>
                    <a:cubicBezTo>
                      <a:pt x="1275" y="12337"/>
                      <a:pt x="1130" y="13283"/>
                      <a:pt x="1057" y="14156"/>
                    </a:cubicBezTo>
                    <a:cubicBezTo>
                      <a:pt x="1" y="24965"/>
                      <a:pt x="8814" y="32432"/>
                      <a:pt x="18568" y="32432"/>
                    </a:cubicBezTo>
                    <a:cubicBezTo>
                      <a:pt x="20234" y="32432"/>
                      <a:pt x="21928" y="32214"/>
                      <a:pt x="23605" y="31758"/>
                    </a:cubicBezTo>
                    <a:cubicBezTo>
                      <a:pt x="36188" y="28339"/>
                      <a:pt x="43170" y="12701"/>
                      <a:pt x="31387" y="3973"/>
                    </a:cubicBezTo>
                    <a:cubicBezTo>
                      <a:pt x="27607" y="1393"/>
                      <a:pt x="23184" y="1"/>
                      <a:pt x="1864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1" name="Google Shape;1431;p27"/>
              <p:cNvSpPr/>
              <p:nvPr/>
            </p:nvSpPr>
            <p:spPr>
              <a:xfrm>
                <a:off x="4308246" y="3238442"/>
                <a:ext cx="1673600" cy="2206200"/>
              </a:xfrm>
              <a:custGeom>
                <a:avLst/>
                <a:gdLst/>
                <a:ahLst/>
                <a:cxnLst/>
                <a:rect l="l" t="t" r="r" b="b"/>
                <a:pathLst>
                  <a:path w="66944" h="88248" extrusionOk="0">
                    <a:moveTo>
                      <a:pt x="37049" y="3815"/>
                    </a:moveTo>
                    <a:cubicBezTo>
                      <a:pt x="38358" y="4979"/>
                      <a:pt x="39740" y="5997"/>
                      <a:pt x="41195" y="7015"/>
                    </a:cubicBezTo>
                    <a:cubicBezTo>
                      <a:pt x="41425" y="7187"/>
                      <a:pt x="41699" y="7269"/>
                      <a:pt x="41975" y="7269"/>
                    </a:cubicBezTo>
                    <a:cubicBezTo>
                      <a:pt x="42398" y="7269"/>
                      <a:pt x="42822" y="7077"/>
                      <a:pt x="43086" y="6724"/>
                    </a:cubicBezTo>
                    <a:cubicBezTo>
                      <a:pt x="43813" y="5924"/>
                      <a:pt x="44614" y="5197"/>
                      <a:pt x="45414" y="4469"/>
                    </a:cubicBezTo>
                    <a:cubicBezTo>
                      <a:pt x="46068" y="5633"/>
                      <a:pt x="46650" y="6870"/>
                      <a:pt x="47087" y="8106"/>
                    </a:cubicBezTo>
                    <a:cubicBezTo>
                      <a:pt x="47299" y="8532"/>
                      <a:pt x="47707" y="8802"/>
                      <a:pt x="48167" y="8802"/>
                    </a:cubicBezTo>
                    <a:cubicBezTo>
                      <a:pt x="48336" y="8802"/>
                      <a:pt x="48511" y="8766"/>
                      <a:pt x="48687" y="8688"/>
                    </a:cubicBezTo>
                    <a:cubicBezTo>
                      <a:pt x="50069" y="8106"/>
                      <a:pt x="51378" y="7379"/>
                      <a:pt x="52542" y="6433"/>
                    </a:cubicBezTo>
                    <a:lnTo>
                      <a:pt x="52542" y="6433"/>
                    </a:lnTo>
                    <a:cubicBezTo>
                      <a:pt x="52396" y="7670"/>
                      <a:pt x="52323" y="8834"/>
                      <a:pt x="52323" y="9997"/>
                    </a:cubicBezTo>
                    <a:cubicBezTo>
                      <a:pt x="52258" y="10722"/>
                      <a:pt x="52788" y="11327"/>
                      <a:pt x="53483" y="11327"/>
                    </a:cubicBezTo>
                    <a:cubicBezTo>
                      <a:pt x="53555" y="11327"/>
                      <a:pt x="53630" y="11320"/>
                      <a:pt x="53705" y="11307"/>
                    </a:cubicBezTo>
                    <a:cubicBezTo>
                      <a:pt x="54869" y="11161"/>
                      <a:pt x="56033" y="11161"/>
                      <a:pt x="57197" y="11161"/>
                    </a:cubicBezTo>
                    <a:cubicBezTo>
                      <a:pt x="56906" y="12398"/>
                      <a:pt x="56688" y="13634"/>
                      <a:pt x="56324" y="14871"/>
                    </a:cubicBezTo>
                    <a:cubicBezTo>
                      <a:pt x="56033" y="15598"/>
                      <a:pt x="56397" y="16325"/>
                      <a:pt x="57124" y="16616"/>
                    </a:cubicBezTo>
                    <a:cubicBezTo>
                      <a:pt x="58506" y="16980"/>
                      <a:pt x="59815" y="17489"/>
                      <a:pt x="61124" y="18144"/>
                    </a:cubicBezTo>
                    <a:cubicBezTo>
                      <a:pt x="60470" y="19162"/>
                      <a:pt x="59815" y="20180"/>
                      <a:pt x="59015" y="21126"/>
                    </a:cubicBezTo>
                    <a:cubicBezTo>
                      <a:pt x="58579" y="21708"/>
                      <a:pt x="58651" y="22653"/>
                      <a:pt x="59306" y="23090"/>
                    </a:cubicBezTo>
                    <a:cubicBezTo>
                      <a:pt x="60615" y="24108"/>
                      <a:pt x="61852" y="25054"/>
                      <a:pt x="63015" y="26145"/>
                    </a:cubicBezTo>
                    <a:cubicBezTo>
                      <a:pt x="61779" y="27017"/>
                      <a:pt x="60542" y="27890"/>
                      <a:pt x="59306" y="28836"/>
                    </a:cubicBezTo>
                    <a:cubicBezTo>
                      <a:pt x="58942" y="29127"/>
                      <a:pt x="58724" y="29636"/>
                      <a:pt x="58797" y="30145"/>
                    </a:cubicBezTo>
                    <a:cubicBezTo>
                      <a:pt x="58069" y="30581"/>
                      <a:pt x="57851" y="31600"/>
                      <a:pt x="58360" y="32327"/>
                    </a:cubicBezTo>
                    <a:cubicBezTo>
                      <a:pt x="59524" y="33854"/>
                      <a:pt x="60542" y="35455"/>
                      <a:pt x="61488" y="37128"/>
                    </a:cubicBezTo>
                    <a:cubicBezTo>
                      <a:pt x="59379" y="37419"/>
                      <a:pt x="57269" y="37491"/>
                      <a:pt x="55087" y="37637"/>
                    </a:cubicBezTo>
                    <a:cubicBezTo>
                      <a:pt x="53924" y="37709"/>
                      <a:pt x="53633" y="39164"/>
                      <a:pt x="54142" y="39964"/>
                    </a:cubicBezTo>
                    <a:cubicBezTo>
                      <a:pt x="55233" y="41492"/>
                      <a:pt x="56324" y="42946"/>
                      <a:pt x="57488" y="44328"/>
                    </a:cubicBezTo>
                    <a:cubicBezTo>
                      <a:pt x="54796" y="44256"/>
                      <a:pt x="52105" y="43674"/>
                      <a:pt x="49560" y="42655"/>
                    </a:cubicBezTo>
                    <a:cubicBezTo>
                      <a:pt x="49405" y="42594"/>
                      <a:pt x="49245" y="42566"/>
                      <a:pt x="49086" y="42566"/>
                    </a:cubicBezTo>
                    <a:cubicBezTo>
                      <a:pt x="48119" y="42566"/>
                      <a:pt x="47179" y="43610"/>
                      <a:pt x="47741" y="44547"/>
                    </a:cubicBezTo>
                    <a:cubicBezTo>
                      <a:pt x="48541" y="45929"/>
                      <a:pt x="49414" y="47238"/>
                      <a:pt x="50287" y="48547"/>
                    </a:cubicBezTo>
                    <a:cubicBezTo>
                      <a:pt x="48832" y="48111"/>
                      <a:pt x="47523" y="47456"/>
                      <a:pt x="46286" y="46583"/>
                    </a:cubicBezTo>
                    <a:cubicBezTo>
                      <a:pt x="46035" y="46423"/>
                      <a:pt x="45713" y="46342"/>
                      <a:pt x="45391" y="46342"/>
                    </a:cubicBezTo>
                    <a:cubicBezTo>
                      <a:pt x="44685" y="46342"/>
                      <a:pt x="43982" y="46730"/>
                      <a:pt x="44032" y="47529"/>
                    </a:cubicBezTo>
                    <a:cubicBezTo>
                      <a:pt x="44032" y="48038"/>
                      <a:pt x="44032" y="48620"/>
                      <a:pt x="43959" y="49129"/>
                    </a:cubicBezTo>
                    <a:cubicBezTo>
                      <a:pt x="42868" y="48256"/>
                      <a:pt x="41850" y="47310"/>
                      <a:pt x="40831" y="46365"/>
                    </a:cubicBezTo>
                    <a:cubicBezTo>
                      <a:pt x="40558" y="46031"/>
                      <a:pt x="40170" y="45874"/>
                      <a:pt x="39785" y="45874"/>
                    </a:cubicBezTo>
                    <a:cubicBezTo>
                      <a:pt x="39248" y="45874"/>
                      <a:pt x="38716" y="46178"/>
                      <a:pt x="38504" y="46729"/>
                    </a:cubicBezTo>
                    <a:cubicBezTo>
                      <a:pt x="37995" y="47820"/>
                      <a:pt x="37485" y="48765"/>
                      <a:pt x="36976" y="49783"/>
                    </a:cubicBezTo>
                    <a:cubicBezTo>
                      <a:pt x="35813" y="48183"/>
                      <a:pt x="34722" y="46510"/>
                      <a:pt x="33776" y="44765"/>
                    </a:cubicBezTo>
                    <a:cubicBezTo>
                      <a:pt x="33588" y="44342"/>
                      <a:pt x="33158" y="44101"/>
                      <a:pt x="32700" y="44101"/>
                    </a:cubicBezTo>
                    <a:cubicBezTo>
                      <a:pt x="32449" y="44101"/>
                      <a:pt x="32190" y="44174"/>
                      <a:pt x="31958" y="44328"/>
                    </a:cubicBezTo>
                    <a:cubicBezTo>
                      <a:pt x="30648" y="45565"/>
                      <a:pt x="29266" y="46729"/>
                      <a:pt x="27812" y="47747"/>
                    </a:cubicBezTo>
                    <a:cubicBezTo>
                      <a:pt x="27303" y="46074"/>
                      <a:pt x="26721" y="44401"/>
                      <a:pt x="25993" y="42801"/>
                    </a:cubicBezTo>
                    <a:cubicBezTo>
                      <a:pt x="25725" y="42318"/>
                      <a:pt x="25220" y="42034"/>
                      <a:pt x="24711" y="42034"/>
                    </a:cubicBezTo>
                    <a:cubicBezTo>
                      <a:pt x="24529" y="42034"/>
                      <a:pt x="24347" y="42070"/>
                      <a:pt x="24175" y="42146"/>
                    </a:cubicBezTo>
                    <a:cubicBezTo>
                      <a:pt x="23302" y="42510"/>
                      <a:pt x="22429" y="42874"/>
                      <a:pt x="21557" y="43237"/>
                    </a:cubicBezTo>
                    <a:cubicBezTo>
                      <a:pt x="21287" y="39661"/>
                      <a:pt x="19702" y="37525"/>
                      <a:pt x="16397" y="37525"/>
                    </a:cubicBezTo>
                    <a:cubicBezTo>
                      <a:pt x="16139" y="37525"/>
                      <a:pt x="15871" y="37538"/>
                      <a:pt x="15592" y="37564"/>
                    </a:cubicBezTo>
                    <a:cubicBezTo>
                      <a:pt x="16029" y="36255"/>
                      <a:pt x="16465" y="34946"/>
                      <a:pt x="16974" y="33636"/>
                    </a:cubicBezTo>
                    <a:cubicBezTo>
                      <a:pt x="17192" y="32982"/>
                      <a:pt x="16902" y="32182"/>
                      <a:pt x="16247" y="31963"/>
                    </a:cubicBezTo>
                    <a:cubicBezTo>
                      <a:pt x="15083" y="31309"/>
                      <a:pt x="14138" y="30581"/>
                      <a:pt x="13119" y="30000"/>
                    </a:cubicBezTo>
                    <a:cubicBezTo>
                      <a:pt x="13701" y="28908"/>
                      <a:pt x="14429" y="27890"/>
                      <a:pt x="15156" y="26945"/>
                    </a:cubicBezTo>
                    <a:cubicBezTo>
                      <a:pt x="15190" y="26947"/>
                      <a:pt x="15224" y="26949"/>
                      <a:pt x="15258" y="26949"/>
                    </a:cubicBezTo>
                    <a:cubicBezTo>
                      <a:pt x="16079" y="26949"/>
                      <a:pt x="16672" y="26113"/>
                      <a:pt x="16392" y="25344"/>
                    </a:cubicBezTo>
                    <a:cubicBezTo>
                      <a:pt x="16101" y="24108"/>
                      <a:pt x="15738" y="22871"/>
                      <a:pt x="15374" y="21708"/>
                    </a:cubicBezTo>
                    <a:cubicBezTo>
                      <a:pt x="14574" y="18653"/>
                      <a:pt x="16756" y="17925"/>
                      <a:pt x="19084" y="16980"/>
                    </a:cubicBezTo>
                    <a:cubicBezTo>
                      <a:pt x="19956" y="16616"/>
                      <a:pt x="20247" y="15525"/>
                      <a:pt x="19665" y="14798"/>
                    </a:cubicBezTo>
                    <a:cubicBezTo>
                      <a:pt x="19229" y="14289"/>
                      <a:pt x="18938" y="13780"/>
                      <a:pt x="18647" y="13270"/>
                    </a:cubicBezTo>
                    <a:cubicBezTo>
                      <a:pt x="20102" y="12834"/>
                      <a:pt x="21557" y="12470"/>
                      <a:pt x="23084" y="12179"/>
                    </a:cubicBezTo>
                    <a:cubicBezTo>
                      <a:pt x="23884" y="12034"/>
                      <a:pt x="24393" y="11307"/>
                      <a:pt x="24248" y="10506"/>
                    </a:cubicBezTo>
                    <a:cubicBezTo>
                      <a:pt x="23884" y="8906"/>
                      <a:pt x="23520" y="7379"/>
                      <a:pt x="23157" y="5779"/>
                    </a:cubicBezTo>
                    <a:lnTo>
                      <a:pt x="23157" y="5779"/>
                    </a:lnTo>
                    <a:cubicBezTo>
                      <a:pt x="24466" y="6215"/>
                      <a:pt x="25702" y="6942"/>
                      <a:pt x="26721" y="7888"/>
                    </a:cubicBezTo>
                    <a:cubicBezTo>
                      <a:pt x="26970" y="8054"/>
                      <a:pt x="27249" y="8131"/>
                      <a:pt x="27524" y="8131"/>
                    </a:cubicBezTo>
                    <a:cubicBezTo>
                      <a:pt x="28211" y="8131"/>
                      <a:pt x="28872" y="7649"/>
                      <a:pt x="28976" y="6870"/>
                    </a:cubicBezTo>
                    <a:cubicBezTo>
                      <a:pt x="29194" y="5997"/>
                      <a:pt x="29485" y="5124"/>
                      <a:pt x="29848" y="4251"/>
                    </a:cubicBezTo>
                    <a:cubicBezTo>
                      <a:pt x="31303" y="5124"/>
                      <a:pt x="32758" y="5997"/>
                      <a:pt x="34140" y="7015"/>
                    </a:cubicBezTo>
                    <a:cubicBezTo>
                      <a:pt x="34395" y="7207"/>
                      <a:pt x="34675" y="7292"/>
                      <a:pt x="34947" y="7292"/>
                    </a:cubicBezTo>
                    <a:cubicBezTo>
                      <a:pt x="35606" y="7292"/>
                      <a:pt x="36219" y="6790"/>
                      <a:pt x="36322" y="6070"/>
                    </a:cubicBezTo>
                    <a:cubicBezTo>
                      <a:pt x="36467" y="5270"/>
                      <a:pt x="36685" y="4542"/>
                      <a:pt x="37049" y="3815"/>
                    </a:cubicBezTo>
                    <a:close/>
                    <a:moveTo>
                      <a:pt x="23957" y="45274"/>
                    </a:moveTo>
                    <a:cubicBezTo>
                      <a:pt x="24393" y="46292"/>
                      <a:pt x="24757" y="47383"/>
                      <a:pt x="25048" y="48474"/>
                    </a:cubicBezTo>
                    <a:cubicBezTo>
                      <a:pt x="25269" y="49137"/>
                      <a:pt x="25868" y="49548"/>
                      <a:pt x="26493" y="49548"/>
                    </a:cubicBezTo>
                    <a:cubicBezTo>
                      <a:pt x="26691" y="49548"/>
                      <a:pt x="26892" y="49507"/>
                      <a:pt x="27084" y="49420"/>
                    </a:cubicBezTo>
                    <a:cubicBezTo>
                      <a:pt x="27212" y="49505"/>
                      <a:pt x="27340" y="49540"/>
                      <a:pt x="27468" y="49540"/>
                    </a:cubicBezTo>
                    <a:cubicBezTo>
                      <a:pt x="27558" y="49540"/>
                      <a:pt x="27649" y="49523"/>
                      <a:pt x="27739" y="49493"/>
                    </a:cubicBezTo>
                    <a:cubicBezTo>
                      <a:pt x="29339" y="48838"/>
                      <a:pt x="30867" y="47965"/>
                      <a:pt x="32249" y="47020"/>
                    </a:cubicBezTo>
                    <a:cubicBezTo>
                      <a:pt x="33267" y="49056"/>
                      <a:pt x="34431" y="50947"/>
                      <a:pt x="35885" y="52693"/>
                    </a:cubicBezTo>
                    <a:cubicBezTo>
                      <a:pt x="32540" y="62585"/>
                      <a:pt x="29048" y="72986"/>
                      <a:pt x="23011" y="81569"/>
                    </a:cubicBezTo>
                    <a:cubicBezTo>
                      <a:pt x="21629" y="77641"/>
                      <a:pt x="19447" y="71459"/>
                      <a:pt x="15956" y="70949"/>
                    </a:cubicBezTo>
                    <a:cubicBezTo>
                      <a:pt x="15631" y="70910"/>
                      <a:pt x="15305" y="70891"/>
                      <a:pt x="14977" y="70891"/>
                    </a:cubicBezTo>
                    <a:cubicBezTo>
                      <a:pt x="11129" y="70891"/>
                      <a:pt x="7138" y="73504"/>
                      <a:pt x="3518" y="75314"/>
                    </a:cubicBezTo>
                    <a:cubicBezTo>
                      <a:pt x="8101" y="65203"/>
                      <a:pt x="14647" y="55820"/>
                      <a:pt x="18793" y="45419"/>
                    </a:cubicBezTo>
                    <a:lnTo>
                      <a:pt x="18793" y="45419"/>
                    </a:lnTo>
                    <a:cubicBezTo>
                      <a:pt x="18740" y="46316"/>
                      <a:pt x="19453" y="46946"/>
                      <a:pt x="20209" y="46946"/>
                    </a:cubicBezTo>
                    <a:cubicBezTo>
                      <a:pt x="20495" y="46946"/>
                      <a:pt x="20788" y="46856"/>
                      <a:pt x="21047" y="46656"/>
                    </a:cubicBezTo>
                    <a:cubicBezTo>
                      <a:pt x="21920" y="46074"/>
                      <a:pt x="22939" y="45638"/>
                      <a:pt x="23957" y="45274"/>
                    </a:cubicBezTo>
                    <a:close/>
                    <a:moveTo>
                      <a:pt x="40177" y="49565"/>
                    </a:moveTo>
                    <a:cubicBezTo>
                      <a:pt x="41413" y="50729"/>
                      <a:pt x="42795" y="51893"/>
                      <a:pt x="44250" y="52911"/>
                    </a:cubicBezTo>
                    <a:cubicBezTo>
                      <a:pt x="44499" y="53077"/>
                      <a:pt x="44778" y="53155"/>
                      <a:pt x="45053" y="53155"/>
                    </a:cubicBezTo>
                    <a:cubicBezTo>
                      <a:pt x="45740" y="53155"/>
                      <a:pt x="46401" y="52672"/>
                      <a:pt x="46505" y="51893"/>
                    </a:cubicBezTo>
                    <a:cubicBezTo>
                      <a:pt x="46505" y="51238"/>
                      <a:pt x="46650" y="50656"/>
                      <a:pt x="46723" y="50074"/>
                    </a:cubicBezTo>
                    <a:cubicBezTo>
                      <a:pt x="47087" y="50293"/>
                      <a:pt x="47450" y="50438"/>
                      <a:pt x="47814" y="50584"/>
                    </a:cubicBezTo>
                    <a:cubicBezTo>
                      <a:pt x="47814" y="59966"/>
                      <a:pt x="48323" y="69349"/>
                      <a:pt x="49196" y="78659"/>
                    </a:cubicBezTo>
                    <a:cubicBezTo>
                      <a:pt x="47159" y="77059"/>
                      <a:pt x="44977" y="75677"/>
                      <a:pt x="42795" y="74368"/>
                    </a:cubicBezTo>
                    <a:cubicBezTo>
                      <a:pt x="42650" y="74320"/>
                      <a:pt x="42502" y="74296"/>
                      <a:pt x="42356" y="74296"/>
                    </a:cubicBezTo>
                    <a:cubicBezTo>
                      <a:pt x="41844" y="74296"/>
                      <a:pt x="41365" y="74586"/>
                      <a:pt x="41195" y="75095"/>
                    </a:cubicBezTo>
                    <a:cubicBezTo>
                      <a:pt x="39522" y="78368"/>
                      <a:pt x="37631" y="81496"/>
                      <a:pt x="35449" y="84551"/>
                    </a:cubicBezTo>
                    <a:cubicBezTo>
                      <a:pt x="33412" y="78659"/>
                      <a:pt x="34503" y="72550"/>
                      <a:pt x="33776" y="66440"/>
                    </a:cubicBezTo>
                    <a:cubicBezTo>
                      <a:pt x="35594" y="62003"/>
                      <a:pt x="37049" y="57348"/>
                      <a:pt x="38577" y="52911"/>
                    </a:cubicBezTo>
                    <a:cubicBezTo>
                      <a:pt x="39013" y="51747"/>
                      <a:pt x="39522" y="50584"/>
                      <a:pt x="40177" y="49565"/>
                    </a:cubicBezTo>
                    <a:close/>
                    <a:moveTo>
                      <a:pt x="36405" y="0"/>
                    </a:moveTo>
                    <a:cubicBezTo>
                      <a:pt x="35861" y="0"/>
                      <a:pt x="35328" y="324"/>
                      <a:pt x="35085" y="905"/>
                    </a:cubicBezTo>
                    <a:cubicBezTo>
                      <a:pt x="34794" y="1778"/>
                      <a:pt x="34431" y="2724"/>
                      <a:pt x="34140" y="3597"/>
                    </a:cubicBezTo>
                    <a:cubicBezTo>
                      <a:pt x="32612" y="2651"/>
                      <a:pt x="31085" y="1706"/>
                      <a:pt x="29557" y="905"/>
                    </a:cubicBezTo>
                    <a:cubicBezTo>
                      <a:pt x="29387" y="837"/>
                      <a:pt x="29208" y="805"/>
                      <a:pt x="29032" y="805"/>
                    </a:cubicBezTo>
                    <a:cubicBezTo>
                      <a:pt x="28457" y="805"/>
                      <a:pt x="27906" y="1149"/>
                      <a:pt x="27739" y="1706"/>
                    </a:cubicBezTo>
                    <a:cubicBezTo>
                      <a:pt x="27448" y="2578"/>
                      <a:pt x="27084" y="3451"/>
                      <a:pt x="26793" y="4397"/>
                    </a:cubicBezTo>
                    <a:cubicBezTo>
                      <a:pt x="25193" y="3233"/>
                      <a:pt x="23302" y="2651"/>
                      <a:pt x="21411" y="2651"/>
                    </a:cubicBezTo>
                    <a:cubicBezTo>
                      <a:pt x="21371" y="2648"/>
                      <a:pt x="21331" y="2646"/>
                      <a:pt x="21292" y="2646"/>
                    </a:cubicBezTo>
                    <a:cubicBezTo>
                      <a:pt x="20405" y="2646"/>
                      <a:pt x="19744" y="3419"/>
                      <a:pt x="19884" y="4324"/>
                    </a:cubicBezTo>
                    <a:cubicBezTo>
                      <a:pt x="20247" y="6070"/>
                      <a:pt x="20684" y="7815"/>
                      <a:pt x="21120" y="9634"/>
                    </a:cubicBezTo>
                    <a:cubicBezTo>
                      <a:pt x="19229" y="10070"/>
                      <a:pt x="17483" y="10579"/>
                      <a:pt x="15738" y="11307"/>
                    </a:cubicBezTo>
                    <a:cubicBezTo>
                      <a:pt x="14719" y="11816"/>
                      <a:pt x="14574" y="13125"/>
                      <a:pt x="15447" y="13780"/>
                    </a:cubicBezTo>
                    <a:cubicBezTo>
                      <a:pt x="15810" y="14216"/>
                      <a:pt x="16101" y="14580"/>
                      <a:pt x="16320" y="15089"/>
                    </a:cubicBezTo>
                    <a:cubicBezTo>
                      <a:pt x="11592" y="17344"/>
                      <a:pt x="12101" y="20326"/>
                      <a:pt x="13556" y="25781"/>
                    </a:cubicBezTo>
                    <a:cubicBezTo>
                      <a:pt x="13556" y="25854"/>
                      <a:pt x="13628" y="25926"/>
                      <a:pt x="13628" y="25999"/>
                    </a:cubicBezTo>
                    <a:cubicBezTo>
                      <a:pt x="12319" y="27017"/>
                      <a:pt x="11228" y="28327"/>
                      <a:pt x="10355" y="29781"/>
                    </a:cubicBezTo>
                    <a:cubicBezTo>
                      <a:pt x="9919" y="30436"/>
                      <a:pt x="10210" y="31309"/>
                      <a:pt x="10937" y="31672"/>
                    </a:cubicBezTo>
                    <a:cubicBezTo>
                      <a:pt x="12028" y="32182"/>
                      <a:pt x="13119" y="32909"/>
                      <a:pt x="14138" y="33636"/>
                    </a:cubicBezTo>
                    <a:cubicBezTo>
                      <a:pt x="13410" y="35382"/>
                      <a:pt x="12828" y="37055"/>
                      <a:pt x="12319" y="38873"/>
                    </a:cubicBezTo>
                    <a:cubicBezTo>
                      <a:pt x="11950" y="39795"/>
                      <a:pt x="12673" y="40717"/>
                      <a:pt x="13608" y="40717"/>
                    </a:cubicBezTo>
                    <a:cubicBezTo>
                      <a:pt x="13779" y="40717"/>
                      <a:pt x="13957" y="40686"/>
                      <a:pt x="14138" y="40619"/>
                    </a:cubicBezTo>
                    <a:cubicBezTo>
                      <a:pt x="14932" y="40367"/>
                      <a:pt x="15597" y="40249"/>
                      <a:pt x="16153" y="40249"/>
                    </a:cubicBezTo>
                    <a:cubicBezTo>
                      <a:pt x="17683" y="40249"/>
                      <a:pt x="18380" y="41142"/>
                      <a:pt x="18647" y="42583"/>
                    </a:cubicBezTo>
                    <a:cubicBezTo>
                      <a:pt x="11810" y="53493"/>
                      <a:pt x="5264" y="65203"/>
                      <a:pt x="245" y="77132"/>
                    </a:cubicBezTo>
                    <a:cubicBezTo>
                      <a:pt x="1" y="77865"/>
                      <a:pt x="629" y="78599"/>
                      <a:pt x="1354" y="78599"/>
                    </a:cubicBezTo>
                    <a:cubicBezTo>
                      <a:pt x="1492" y="78599"/>
                      <a:pt x="1633" y="78572"/>
                      <a:pt x="1773" y="78514"/>
                    </a:cubicBezTo>
                    <a:cubicBezTo>
                      <a:pt x="6064" y="77059"/>
                      <a:pt x="9846" y="74441"/>
                      <a:pt x="14210" y="73350"/>
                    </a:cubicBezTo>
                    <a:cubicBezTo>
                      <a:pt x="14362" y="73312"/>
                      <a:pt x="14512" y="73295"/>
                      <a:pt x="14661" y="73295"/>
                    </a:cubicBezTo>
                    <a:cubicBezTo>
                      <a:pt x="17995" y="73295"/>
                      <a:pt x="20436" y="82329"/>
                      <a:pt x="21411" y="84696"/>
                    </a:cubicBezTo>
                    <a:cubicBezTo>
                      <a:pt x="21659" y="85192"/>
                      <a:pt x="22165" y="85453"/>
                      <a:pt x="22662" y="85453"/>
                    </a:cubicBezTo>
                    <a:cubicBezTo>
                      <a:pt x="23041" y="85453"/>
                      <a:pt x="23414" y="85302"/>
                      <a:pt x="23666" y="84987"/>
                    </a:cubicBezTo>
                    <a:cubicBezTo>
                      <a:pt x="26793" y="80841"/>
                      <a:pt x="29412" y="76405"/>
                      <a:pt x="31521" y="71677"/>
                    </a:cubicBezTo>
                    <a:lnTo>
                      <a:pt x="31521" y="71677"/>
                    </a:lnTo>
                    <a:cubicBezTo>
                      <a:pt x="31158" y="77205"/>
                      <a:pt x="31885" y="82951"/>
                      <a:pt x="34067" y="87533"/>
                    </a:cubicBezTo>
                    <a:cubicBezTo>
                      <a:pt x="34265" y="88009"/>
                      <a:pt x="34702" y="88247"/>
                      <a:pt x="35152" y="88247"/>
                    </a:cubicBezTo>
                    <a:cubicBezTo>
                      <a:pt x="35527" y="88247"/>
                      <a:pt x="35912" y="88082"/>
                      <a:pt x="36176" y="87751"/>
                    </a:cubicBezTo>
                    <a:cubicBezTo>
                      <a:pt x="38431" y="84260"/>
                      <a:pt x="40831" y="80841"/>
                      <a:pt x="42795" y="77132"/>
                    </a:cubicBezTo>
                    <a:cubicBezTo>
                      <a:pt x="45268" y="78587"/>
                      <a:pt x="47450" y="80550"/>
                      <a:pt x="49850" y="82005"/>
                    </a:cubicBezTo>
                    <a:cubicBezTo>
                      <a:pt x="50098" y="82177"/>
                      <a:pt x="50361" y="82253"/>
                      <a:pt x="50612" y="82253"/>
                    </a:cubicBezTo>
                    <a:cubicBezTo>
                      <a:pt x="51316" y="82253"/>
                      <a:pt x="51922" y="81646"/>
                      <a:pt x="51814" y="80841"/>
                    </a:cubicBezTo>
                    <a:cubicBezTo>
                      <a:pt x="50796" y="71022"/>
                      <a:pt x="50432" y="61203"/>
                      <a:pt x="50287" y="51311"/>
                    </a:cubicBezTo>
                    <a:lnTo>
                      <a:pt x="50287" y="51311"/>
                    </a:lnTo>
                    <a:cubicBezTo>
                      <a:pt x="51051" y="51475"/>
                      <a:pt x="51814" y="51556"/>
                      <a:pt x="52609" y="51556"/>
                    </a:cubicBezTo>
                    <a:cubicBezTo>
                      <a:pt x="52873" y="51556"/>
                      <a:pt x="53142" y="51547"/>
                      <a:pt x="53414" y="51529"/>
                    </a:cubicBezTo>
                    <a:cubicBezTo>
                      <a:pt x="54578" y="51529"/>
                      <a:pt x="54869" y="50002"/>
                      <a:pt x="54360" y="49274"/>
                    </a:cubicBezTo>
                    <a:cubicBezTo>
                      <a:pt x="53633" y="48329"/>
                      <a:pt x="52978" y="47310"/>
                      <a:pt x="52323" y="46438"/>
                    </a:cubicBezTo>
                    <a:lnTo>
                      <a:pt x="52323" y="46438"/>
                    </a:lnTo>
                    <a:cubicBezTo>
                      <a:pt x="54604" y="46964"/>
                      <a:pt x="56931" y="47208"/>
                      <a:pt x="59267" y="47208"/>
                    </a:cubicBezTo>
                    <a:cubicBezTo>
                      <a:pt x="59838" y="47208"/>
                      <a:pt x="60408" y="47194"/>
                      <a:pt x="60979" y="47165"/>
                    </a:cubicBezTo>
                    <a:cubicBezTo>
                      <a:pt x="62070" y="46947"/>
                      <a:pt x="62579" y="45710"/>
                      <a:pt x="61924" y="44837"/>
                    </a:cubicBezTo>
                    <a:cubicBezTo>
                      <a:pt x="60470" y="43383"/>
                      <a:pt x="59161" y="41855"/>
                      <a:pt x="57997" y="40255"/>
                    </a:cubicBezTo>
                    <a:cubicBezTo>
                      <a:pt x="59961" y="40182"/>
                      <a:pt x="61924" y="40037"/>
                      <a:pt x="63816" y="39746"/>
                    </a:cubicBezTo>
                    <a:cubicBezTo>
                      <a:pt x="64761" y="39528"/>
                      <a:pt x="65270" y="38582"/>
                      <a:pt x="64907" y="37709"/>
                    </a:cubicBezTo>
                    <a:cubicBezTo>
                      <a:pt x="63961" y="35382"/>
                      <a:pt x="62652" y="33127"/>
                      <a:pt x="61052" y="31163"/>
                    </a:cubicBezTo>
                    <a:lnTo>
                      <a:pt x="61124" y="31091"/>
                    </a:lnTo>
                    <a:cubicBezTo>
                      <a:pt x="62797" y="29854"/>
                      <a:pt x="64470" y="28618"/>
                      <a:pt x="66216" y="27454"/>
                    </a:cubicBezTo>
                    <a:cubicBezTo>
                      <a:pt x="66798" y="26945"/>
                      <a:pt x="66943" y="26072"/>
                      <a:pt x="66434" y="25417"/>
                    </a:cubicBezTo>
                    <a:cubicBezTo>
                      <a:pt x="65052" y="24108"/>
                      <a:pt x="63670" y="22871"/>
                      <a:pt x="62143" y="21708"/>
                    </a:cubicBezTo>
                    <a:cubicBezTo>
                      <a:pt x="62943" y="20617"/>
                      <a:pt x="63525" y="19453"/>
                      <a:pt x="64470" y="18362"/>
                    </a:cubicBezTo>
                    <a:cubicBezTo>
                      <a:pt x="64979" y="17635"/>
                      <a:pt x="64688" y="16616"/>
                      <a:pt x="63816" y="16253"/>
                    </a:cubicBezTo>
                    <a:cubicBezTo>
                      <a:pt x="62215" y="15598"/>
                      <a:pt x="60761" y="14943"/>
                      <a:pt x="59161" y="14434"/>
                    </a:cubicBezTo>
                    <a:cubicBezTo>
                      <a:pt x="59379" y="13052"/>
                      <a:pt x="59742" y="11598"/>
                      <a:pt x="60179" y="10288"/>
                    </a:cubicBezTo>
                    <a:cubicBezTo>
                      <a:pt x="60517" y="9408"/>
                      <a:pt x="59847" y="8528"/>
                      <a:pt x="58990" y="8528"/>
                    </a:cubicBezTo>
                    <a:cubicBezTo>
                      <a:pt x="58927" y="8528"/>
                      <a:pt x="58862" y="8533"/>
                      <a:pt x="58797" y="8543"/>
                    </a:cubicBezTo>
                    <a:cubicBezTo>
                      <a:pt x="57342" y="8761"/>
                      <a:pt x="55960" y="8615"/>
                      <a:pt x="54505" y="8761"/>
                    </a:cubicBezTo>
                    <a:cubicBezTo>
                      <a:pt x="54433" y="7815"/>
                      <a:pt x="54360" y="6797"/>
                      <a:pt x="54287" y="5851"/>
                    </a:cubicBezTo>
                    <a:cubicBezTo>
                      <a:pt x="54360" y="5415"/>
                      <a:pt x="54069" y="4979"/>
                      <a:pt x="53560" y="4906"/>
                    </a:cubicBezTo>
                    <a:cubicBezTo>
                      <a:pt x="53507" y="4799"/>
                      <a:pt x="53375" y="4732"/>
                      <a:pt x="53223" y="4732"/>
                    </a:cubicBezTo>
                    <a:cubicBezTo>
                      <a:pt x="53168" y="4732"/>
                      <a:pt x="53109" y="4741"/>
                      <a:pt x="53051" y="4760"/>
                    </a:cubicBezTo>
                    <a:cubicBezTo>
                      <a:pt x="51669" y="5197"/>
                      <a:pt x="50287" y="5633"/>
                      <a:pt x="48905" y="6070"/>
                    </a:cubicBezTo>
                    <a:cubicBezTo>
                      <a:pt x="48396" y="4615"/>
                      <a:pt x="47596" y="3233"/>
                      <a:pt x="46941" y="1778"/>
                    </a:cubicBezTo>
                    <a:cubicBezTo>
                      <a:pt x="46756" y="1269"/>
                      <a:pt x="46276" y="995"/>
                      <a:pt x="45782" y="995"/>
                    </a:cubicBezTo>
                    <a:cubicBezTo>
                      <a:pt x="45501" y="995"/>
                      <a:pt x="45215" y="1084"/>
                      <a:pt x="44977" y="1269"/>
                    </a:cubicBezTo>
                    <a:cubicBezTo>
                      <a:pt x="43959" y="2287"/>
                      <a:pt x="42868" y="3160"/>
                      <a:pt x="41850" y="4179"/>
                    </a:cubicBezTo>
                    <a:cubicBezTo>
                      <a:pt x="40249" y="2942"/>
                      <a:pt x="38722" y="1633"/>
                      <a:pt x="37195" y="251"/>
                    </a:cubicBezTo>
                    <a:cubicBezTo>
                      <a:pt x="36952" y="81"/>
                      <a:pt x="36677" y="0"/>
                      <a:pt x="3640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2" name="Google Shape;1432;p27"/>
              <p:cNvSpPr/>
              <p:nvPr/>
            </p:nvSpPr>
            <p:spPr>
              <a:xfrm>
                <a:off x="5088996" y="3703092"/>
                <a:ext cx="296050" cy="431350"/>
              </a:xfrm>
              <a:custGeom>
                <a:avLst/>
                <a:gdLst/>
                <a:ahLst/>
                <a:cxnLst/>
                <a:rect l="l" t="t" r="r" b="b"/>
                <a:pathLst>
                  <a:path w="11842" h="17254" extrusionOk="0">
                    <a:moveTo>
                      <a:pt x="9516" y="1"/>
                    </a:moveTo>
                    <a:cubicBezTo>
                      <a:pt x="9253" y="1"/>
                      <a:pt x="8980" y="88"/>
                      <a:pt x="8728" y="285"/>
                    </a:cubicBezTo>
                    <a:cubicBezTo>
                      <a:pt x="6474" y="2103"/>
                      <a:pt x="4146" y="3704"/>
                      <a:pt x="1964" y="5667"/>
                    </a:cubicBezTo>
                    <a:cubicBezTo>
                      <a:pt x="1600" y="5958"/>
                      <a:pt x="0" y="7559"/>
                      <a:pt x="1091" y="7995"/>
                    </a:cubicBezTo>
                    <a:cubicBezTo>
                      <a:pt x="1223" y="8036"/>
                      <a:pt x="1358" y="8055"/>
                      <a:pt x="1493" y="8055"/>
                    </a:cubicBezTo>
                    <a:cubicBezTo>
                      <a:pt x="2547" y="8055"/>
                      <a:pt x="3663" y="6911"/>
                      <a:pt x="4437" y="6395"/>
                    </a:cubicBezTo>
                    <a:cubicBezTo>
                      <a:pt x="5383" y="5813"/>
                      <a:pt x="6328" y="5158"/>
                      <a:pt x="7274" y="4504"/>
                    </a:cubicBezTo>
                    <a:lnTo>
                      <a:pt x="7274" y="4504"/>
                    </a:lnTo>
                    <a:cubicBezTo>
                      <a:pt x="6474" y="7486"/>
                      <a:pt x="5892" y="10541"/>
                      <a:pt x="5674" y="13668"/>
                    </a:cubicBezTo>
                    <a:cubicBezTo>
                      <a:pt x="4655" y="13523"/>
                      <a:pt x="3637" y="13377"/>
                      <a:pt x="2619" y="13377"/>
                    </a:cubicBezTo>
                    <a:cubicBezTo>
                      <a:pt x="2594" y="13375"/>
                      <a:pt x="2569" y="13374"/>
                      <a:pt x="2545" y="13374"/>
                    </a:cubicBezTo>
                    <a:cubicBezTo>
                      <a:pt x="1863" y="13374"/>
                      <a:pt x="1477" y="14340"/>
                      <a:pt x="2110" y="14832"/>
                    </a:cubicBezTo>
                    <a:cubicBezTo>
                      <a:pt x="4219" y="16287"/>
                      <a:pt x="7347" y="16796"/>
                      <a:pt x="9892" y="17232"/>
                    </a:cubicBezTo>
                    <a:cubicBezTo>
                      <a:pt x="9983" y="17247"/>
                      <a:pt x="10070" y="17254"/>
                      <a:pt x="10152" y="17254"/>
                    </a:cubicBezTo>
                    <a:cubicBezTo>
                      <a:pt x="11727" y="17254"/>
                      <a:pt x="11842" y="14741"/>
                      <a:pt x="10183" y="14396"/>
                    </a:cubicBezTo>
                    <a:lnTo>
                      <a:pt x="8292" y="14032"/>
                    </a:lnTo>
                    <a:cubicBezTo>
                      <a:pt x="9383" y="10032"/>
                      <a:pt x="9529" y="5740"/>
                      <a:pt x="10692" y="1740"/>
                    </a:cubicBezTo>
                    <a:cubicBezTo>
                      <a:pt x="11021" y="808"/>
                      <a:pt x="10318" y="1"/>
                      <a:pt x="95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33" name="Google Shape;1433;p27"/>
            <p:cNvSpPr/>
            <p:nvPr/>
          </p:nvSpPr>
          <p:spPr>
            <a:xfrm rot="1550640" flipH="1">
              <a:off x="8464734" y="1616986"/>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34" name="Google Shape;1434;p27"/>
            <p:cNvGrpSpPr/>
            <p:nvPr/>
          </p:nvGrpSpPr>
          <p:grpSpPr>
            <a:xfrm rot="-1882907" flipH="1">
              <a:off x="4040677" y="4206783"/>
              <a:ext cx="537260" cy="480691"/>
              <a:chOff x="1949642" y="2454226"/>
              <a:chExt cx="705425" cy="631150"/>
            </a:xfrm>
          </p:grpSpPr>
          <p:sp>
            <p:nvSpPr>
              <p:cNvPr id="1435" name="Google Shape;1435;p27"/>
              <p:cNvSpPr/>
              <p:nvPr/>
            </p:nvSpPr>
            <p:spPr>
              <a:xfrm>
                <a:off x="2029642" y="2729601"/>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6" name="Google Shape;1436;p27"/>
              <p:cNvSpPr/>
              <p:nvPr/>
            </p:nvSpPr>
            <p:spPr>
              <a:xfrm>
                <a:off x="1949642" y="2604151"/>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7" name="Google Shape;1437;p27"/>
              <p:cNvSpPr/>
              <p:nvPr/>
            </p:nvSpPr>
            <p:spPr>
              <a:xfrm>
                <a:off x="2166017" y="2454226"/>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8" name="Google Shape;1438;p27"/>
              <p:cNvSpPr/>
              <p:nvPr/>
            </p:nvSpPr>
            <p:spPr>
              <a:xfrm>
                <a:off x="2371517" y="2484126"/>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9" name="Google Shape;1439;p27"/>
              <p:cNvSpPr/>
              <p:nvPr/>
            </p:nvSpPr>
            <p:spPr>
              <a:xfrm>
                <a:off x="2487892" y="2672726"/>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40" name="Google Shape;1440;p27"/>
            <p:cNvSpPr/>
            <p:nvPr/>
          </p:nvSpPr>
          <p:spPr>
            <a:xfrm rot="-1076189" flipH="1">
              <a:off x="8229702" y="27932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1" name="Google Shape;1441;p27"/>
            <p:cNvSpPr/>
            <p:nvPr/>
          </p:nvSpPr>
          <p:spPr>
            <a:xfrm rot="-1946904" flipH="1">
              <a:off x="186204" y="1015873"/>
              <a:ext cx="459226" cy="386296"/>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42" name="Google Shape;1442;p27"/>
            <p:cNvGrpSpPr/>
            <p:nvPr/>
          </p:nvGrpSpPr>
          <p:grpSpPr>
            <a:xfrm flipH="1">
              <a:off x="-41448" y="75527"/>
              <a:ext cx="8903305" cy="4677161"/>
              <a:chOff x="50436" y="-319265"/>
              <a:chExt cx="8903305" cy="4677161"/>
            </a:xfrm>
          </p:grpSpPr>
          <p:sp>
            <p:nvSpPr>
              <p:cNvPr id="1443" name="Google Shape;1443;p27"/>
              <p:cNvSpPr/>
              <p:nvPr/>
            </p:nvSpPr>
            <p:spPr>
              <a:xfrm>
                <a:off x="1711756" y="-259608"/>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4" name="Google Shape;1444;p27"/>
              <p:cNvSpPr/>
              <p:nvPr/>
            </p:nvSpPr>
            <p:spPr>
              <a:xfrm>
                <a:off x="371824" y="2624884"/>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5" name="Google Shape;1445;p27"/>
              <p:cNvSpPr/>
              <p:nvPr/>
            </p:nvSpPr>
            <p:spPr>
              <a:xfrm>
                <a:off x="8040133" y="2392885"/>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6" name="Google Shape;1446;p27"/>
              <p:cNvSpPr/>
              <p:nvPr/>
            </p:nvSpPr>
            <p:spPr>
              <a:xfrm>
                <a:off x="7666242" y="4025881"/>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7" name="Google Shape;1447;p27"/>
              <p:cNvSpPr/>
              <p:nvPr/>
            </p:nvSpPr>
            <p:spPr>
              <a:xfrm>
                <a:off x="7592250" y="858998"/>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8" name="Google Shape;1448;p27"/>
              <p:cNvSpPr/>
              <p:nvPr/>
            </p:nvSpPr>
            <p:spPr>
              <a:xfrm>
                <a:off x="205800" y="334577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9" name="Google Shape;1449;p27"/>
              <p:cNvSpPr/>
              <p:nvPr/>
            </p:nvSpPr>
            <p:spPr>
              <a:xfrm>
                <a:off x="50436" y="-14792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0" name="Google Shape;1450;p27"/>
              <p:cNvSpPr/>
              <p:nvPr/>
            </p:nvSpPr>
            <p:spPr>
              <a:xfrm>
                <a:off x="3643562" y="-10845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1" name="Google Shape;1451;p27"/>
              <p:cNvSpPr/>
              <p:nvPr/>
            </p:nvSpPr>
            <p:spPr>
              <a:xfrm>
                <a:off x="6003051" y="-31926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2" name="Google Shape;1452;p27"/>
              <p:cNvSpPr/>
              <p:nvPr/>
            </p:nvSpPr>
            <p:spPr>
              <a:xfrm>
                <a:off x="2586530" y="3979553"/>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3" name="Google Shape;1453;p27"/>
              <p:cNvSpPr/>
              <p:nvPr/>
            </p:nvSpPr>
            <p:spPr>
              <a:xfrm>
                <a:off x="2350174" y="2424188"/>
                <a:ext cx="57303" cy="56326"/>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4" name="Google Shape;1454;p27"/>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55" name="Google Shape;1455;p27"/>
              <p:cNvGrpSpPr/>
              <p:nvPr/>
            </p:nvGrpSpPr>
            <p:grpSpPr>
              <a:xfrm>
                <a:off x="717777" y="856329"/>
                <a:ext cx="6253449" cy="3501566"/>
                <a:chOff x="557127" y="1035417"/>
                <a:chExt cx="6253449" cy="3501566"/>
              </a:xfrm>
            </p:grpSpPr>
            <p:sp>
              <p:nvSpPr>
                <p:cNvPr id="1456" name="Google Shape;1456;p27"/>
                <p:cNvSpPr/>
                <p:nvPr/>
              </p:nvSpPr>
              <p:spPr>
                <a:xfrm>
                  <a:off x="2273465" y="1194705"/>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7" name="Google Shape;1457;p27"/>
                <p:cNvSpPr/>
                <p:nvPr/>
              </p:nvSpPr>
              <p:spPr>
                <a:xfrm>
                  <a:off x="2882935" y="1035417"/>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8" name="Google Shape;1458;p27"/>
                <p:cNvSpPr/>
                <p:nvPr/>
              </p:nvSpPr>
              <p:spPr>
                <a:xfrm>
                  <a:off x="6769181" y="4079462"/>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9" name="Google Shape;1459;p27"/>
                <p:cNvSpPr/>
                <p:nvPr/>
              </p:nvSpPr>
              <p:spPr>
                <a:xfrm>
                  <a:off x="557127" y="4480145"/>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60" name="Google Shape;1460;p27"/>
              <p:cNvGrpSpPr/>
              <p:nvPr/>
            </p:nvGrpSpPr>
            <p:grpSpPr>
              <a:xfrm>
                <a:off x="8040139" y="-195553"/>
                <a:ext cx="676659" cy="931837"/>
                <a:chOff x="4784639" y="1098322"/>
                <a:chExt cx="676659" cy="931837"/>
              </a:xfrm>
            </p:grpSpPr>
            <p:sp>
              <p:nvSpPr>
                <p:cNvPr id="1461" name="Google Shape;1461;p27"/>
                <p:cNvSpPr/>
                <p:nvPr/>
              </p:nvSpPr>
              <p:spPr>
                <a:xfrm>
                  <a:off x="5014036" y="109832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2" name="Google Shape;1462;p27"/>
                <p:cNvSpPr/>
                <p:nvPr/>
              </p:nvSpPr>
              <p:spPr>
                <a:xfrm>
                  <a:off x="4784639" y="19897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3" name="Google Shape;1463;p27"/>
                <p:cNvSpPr/>
                <p:nvPr/>
              </p:nvSpPr>
              <p:spPr>
                <a:xfrm>
                  <a:off x="5419903" y="17213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4" name="Google Shape;1464;p27"/>
                <p:cNvSpPr/>
                <p:nvPr/>
              </p:nvSpPr>
              <p:spPr>
                <a:xfrm>
                  <a:off x="5227161" y="15984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65" name="Google Shape;1465;p27"/>
              <p:cNvSpPr/>
              <p:nvPr/>
            </p:nvSpPr>
            <p:spPr>
              <a:xfrm>
                <a:off x="6737556" y="-23364"/>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6" name="Google Shape;1466;p27"/>
              <p:cNvSpPr/>
              <p:nvPr/>
            </p:nvSpPr>
            <p:spPr>
              <a:xfrm>
                <a:off x="4325399" y="26145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7" name="Google Shape;1467;p27"/>
              <p:cNvSpPr/>
              <p:nvPr/>
            </p:nvSpPr>
            <p:spPr>
              <a:xfrm>
                <a:off x="8368594" y="3448561"/>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8" name="Google Shape;1468;p27"/>
              <p:cNvSpPr/>
              <p:nvPr/>
            </p:nvSpPr>
            <p:spPr>
              <a:xfrm>
                <a:off x="8913049" y="392274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69" name="Google Shape;1469;p27"/>
            <p:cNvSpPr/>
            <p:nvPr/>
          </p:nvSpPr>
          <p:spPr>
            <a:xfrm flipH="1">
              <a:off x="8498231" y="4790187"/>
              <a:ext cx="159461" cy="17949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70" name="Google Shape;1470;p27"/>
          <p:cNvSpPr txBox="1">
            <a:spLocks noGrp="1"/>
          </p:cNvSpPr>
          <p:nvPr>
            <p:ph type="title" idx="2"/>
          </p:nvPr>
        </p:nvSpPr>
        <p:spPr>
          <a:xfrm>
            <a:off x="2461084" y="2338800"/>
            <a:ext cx="3440400" cy="5792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000"/>
              <a:buNone/>
              <a:defRPr sz="2667"/>
            </a:lvl1pPr>
            <a:lvl2pPr lvl="1" algn="ctr" rtl="0">
              <a:spcBef>
                <a:spcPts val="0"/>
              </a:spcBef>
              <a:spcAft>
                <a:spcPts val="0"/>
              </a:spcAft>
              <a:buSzPts val="2000"/>
              <a:buFont typeface="Boogaloo"/>
              <a:buNone/>
              <a:defRPr sz="2667">
                <a:latin typeface="Boogaloo"/>
                <a:ea typeface="Boogaloo"/>
                <a:cs typeface="Boogaloo"/>
                <a:sym typeface="Boogaloo"/>
              </a:defRPr>
            </a:lvl2pPr>
            <a:lvl3pPr lvl="2" algn="ctr" rtl="0">
              <a:spcBef>
                <a:spcPts val="0"/>
              </a:spcBef>
              <a:spcAft>
                <a:spcPts val="0"/>
              </a:spcAft>
              <a:buSzPts val="2000"/>
              <a:buFont typeface="Boogaloo"/>
              <a:buNone/>
              <a:defRPr sz="2667">
                <a:latin typeface="Boogaloo"/>
                <a:ea typeface="Boogaloo"/>
                <a:cs typeface="Boogaloo"/>
                <a:sym typeface="Boogaloo"/>
              </a:defRPr>
            </a:lvl3pPr>
            <a:lvl4pPr lvl="3" algn="ctr" rtl="0">
              <a:spcBef>
                <a:spcPts val="0"/>
              </a:spcBef>
              <a:spcAft>
                <a:spcPts val="0"/>
              </a:spcAft>
              <a:buSzPts val="2000"/>
              <a:buFont typeface="Boogaloo"/>
              <a:buNone/>
              <a:defRPr sz="2667">
                <a:latin typeface="Boogaloo"/>
                <a:ea typeface="Boogaloo"/>
                <a:cs typeface="Boogaloo"/>
                <a:sym typeface="Boogaloo"/>
              </a:defRPr>
            </a:lvl4pPr>
            <a:lvl5pPr lvl="4" algn="ctr" rtl="0">
              <a:spcBef>
                <a:spcPts val="0"/>
              </a:spcBef>
              <a:spcAft>
                <a:spcPts val="0"/>
              </a:spcAft>
              <a:buSzPts val="2000"/>
              <a:buFont typeface="Boogaloo"/>
              <a:buNone/>
              <a:defRPr sz="2667">
                <a:latin typeface="Boogaloo"/>
                <a:ea typeface="Boogaloo"/>
                <a:cs typeface="Boogaloo"/>
                <a:sym typeface="Boogaloo"/>
              </a:defRPr>
            </a:lvl5pPr>
            <a:lvl6pPr lvl="5" algn="ctr" rtl="0">
              <a:spcBef>
                <a:spcPts val="0"/>
              </a:spcBef>
              <a:spcAft>
                <a:spcPts val="0"/>
              </a:spcAft>
              <a:buSzPts val="2000"/>
              <a:buFont typeface="Boogaloo"/>
              <a:buNone/>
              <a:defRPr sz="2667">
                <a:latin typeface="Boogaloo"/>
                <a:ea typeface="Boogaloo"/>
                <a:cs typeface="Boogaloo"/>
                <a:sym typeface="Boogaloo"/>
              </a:defRPr>
            </a:lvl6pPr>
            <a:lvl7pPr lvl="6" algn="ctr" rtl="0">
              <a:spcBef>
                <a:spcPts val="0"/>
              </a:spcBef>
              <a:spcAft>
                <a:spcPts val="0"/>
              </a:spcAft>
              <a:buSzPts val="2000"/>
              <a:buFont typeface="Boogaloo"/>
              <a:buNone/>
              <a:defRPr sz="2667">
                <a:latin typeface="Boogaloo"/>
                <a:ea typeface="Boogaloo"/>
                <a:cs typeface="Boogaloo"/>
                <a:sym typeface="Boogaloo"/>
              </a:defRPr>
            </a:lvl7pPr>
            <a:lvl8pPr lvl="7" algn="ctr" rtl="0">
              <a:spcBef>
                <a:spcPts val="0"/>
              </a:spcBef>
              <a:spcAft>
                <a:spcPts val="0"/>
              </a:spcAft>
              <a:buSzPts val="2000"/>
              <a:buFont typeface="Boogaloo"/>
              <a:buNone/>
              <a:defRPr sz="2667">
                <a:latin typeface="Boogaloo"/>
                <a:ea typeface="Boogaloo"/>
                <a:cs typeface="Boogaloo"/>
                <a:sym typeface="Boogaloo"/>
              </a:defRPr>
            </a:lvl8pPr>
            <a:lvl9pPr lvl="8" algn="ctr" rtl="0">
              <a:spcBef>
                <a:spcPts val="0"/>
              </a:spcBef>
              <a:spcAft>
                <a:spcPts val="0"/>
              </a:spcAft>
              <a:buSzPts val="2000"/>
              <a:buFont typeface="Boogaloo"/>
              <a:buNone/>
              <a:defRPr sz="2667">
                <a:latin typeface="Boogaloo"/>
                <a:ea typeface="Boogaloo"/>
                <a:cs typeface="Boogaloo"/>
                <a:sym typeface="Boogaloo"/>
              </a:defRPr>
            </a:lvl9pPr>
          </a:lstStyle>
          <a:p>
            <a:r>
              <a:rPr lang="en-US"/>
              <a:t>Click to edit Master title style</a:t>
            </a:r>
            <a:endParaRPr/>
          </a:p>
        </p:txBody>
      </p:sp>
      <p:sp>
        <p:nvSpPr>
          <p:cNvPr id="1471" name="Google Shape;1471;p27"/>
          <p:cNvSpPr txBox="1">
            <a:spLocks noGrp="1"/>
          </p:cNvSpPr>
          <p:nvPr>
            <p:ph type="subTitle" idx="1"/>
          </p:nvPr>
        </p:nvSpPr>
        <p:spPr>
          <a:xfrm>
            <a:off x="2461084" y="2822633"/>
            <a:ext cx="3440400" cy="639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en-US"/>
              <a:t>Click to edit Master subtitle style</a:t>
            </a:r>
            <a:endParaRPr/>
          </a:p>
        </p:txBody>
      </p:sp>
      <p:sp>
        <p:nvSpPr>
          <p:cNvPr id="1472" name="Google Shape;1472;p27"/>
          <p:cNvSpPr txBox="1">
            <a:spLocks noGrp="1"/>
          </p:cNvSpPr>
          <p:nvPr>
            <p:ph type="title" idx="3"/>
          </p:nvPr>
        </p:nvSpPr>
        <p:spPr>
          <a:xfrm>
            <a:off x="7521017" y="2338800"/>
            <a:ext cx="3440400" cy="5792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000"/>
              <a:buNone/>
              <a:defRPr sz="2667"/>
            </a:lvl1pPr>
            <a:lvl2pPr lvl="1" algn="ctr" rtl="0">
              <a:spcBef>
                <a:spcPts val="0"/>
              </a:spcBef>
              <a:spcAft>
                <a:spcPts val="0"/>
              </a:spcAft>
              <a:buSzPts val="2000"/>
              <a:buFont typeface="Boogaloo"/>
              <a:buNone/>
              <a:defRPr sz="2667">
                <a:latin typeface="Boogaloo"/>
                <a:ea typeface="Boogaloo"/>
                <a:cs typeface="Boogaloo"/>
                <a:sym typeface="Boogaloo"/>
              </a:defRPr>
            </a:lvl2pPr>
            <a:lvl3pPr lvl="2" algn="ctr" rtl="0">
              <a:spcBef>
                <a:spcPts val="0"/>
              </a:spcBef>
              <a:spcAft>
                <a:spcPts val="0"/>
              </a:spcAft>
              <a:buSzPts val="2000"/>
              <a:buFont typeface="Boogaloo"/>
              <a:buNone/>
              <a:defRPr sz="2667">
                <a:latin typeface="Boogaloo"/>
                <a:ea typeface="Boogaloo"/>
                <a:cs typeface="Boogaloo"/>
                <a:sym typeface="Boogaloo"/>
              </a:defRPr>
            </a:lvl3pPr>
            <a:lvl4pPr lvl="3" algn="ctr" rtl="0">
              <a:spcBef>
                <a:spcPts val="0"/>
              </a:spcBef>
              <a:spcAft>
                <a:spcPts val="0"/>
              </a:spcAft>
              <a:buSzPts val="2000"/>
              <a:buFont typeface="Boogaloo"/>
              <a:buNone/>
              <a:defRPr sz="2667">
                <a:latin typeface="Boogaloo"/>
                <a:ea typeface="Boogaloo"/>
                <a:cs typeface="Boogaloo"/>
                <a:sym typeface="Boogaloo"/>
              </a:defRPr>
            </a:lvl4pPr>
            <a:lvl5pPr lvl="4" algn="ctr" rtl="0">
              <a:spcBef>
                <a:spcPts val="0"/>
              </a:spcBef>
              <a:spcAft>
                <a:spcPts val="0"/>
              </a:spcAft>
              <a:buSzPts val="2000"/>
              <a:buFont typeface="Boogaloo"/>
              <a:buNone/>
              <a:defRPr sz="2667">
                <a:latin typeface="Boogaloo"/>
                <a:ea typeface="Boogaloo"/>
                <a:cs typeface="Boogaloo"/>
                <a:sym typeface="Boogaloo"/>
              </a:defRPr>
            </a:lvl5pPr>
            <a:lvl6pPr lvl="5" algn="ctr" rtl="0">
              <a:spcBef>
                <a:spcPts val="0"/>
              </a:spcBef>
              <a:spcAft>
                <a:spcPts val="0"/>
              </a:spcAft>
              <a:buSzPts val="2000"/>
              <a:buFont typeface="Boogaloo"/>
              <a:buNone/>
              <a:defRPr sz="2667">
                <a:latin typeface="Boogaloo"/>
                <a:ea typeface="Boogaloo"/>
                <a:cs typeface="Boogaloo"/>
                <a:sym typeface="Boogaloo"/>
              </a:defRPr>
            </a:lvl6pPr>
            <a:lvl7pPr lvl="6" algn="ctr" rtl="0">
              <a:spcBef>
                <a:spcPts val="0"/>
              </a:spcBef>
              <a:spcAft>
                <a:spcPts val="0"/>
              </a:spcAft>
              <a:buSzPts val="2000"/>
              <a:buFont typeface="Boogaloo"/>
              <a:buNone/>
              <a:defRPr sz="2667">
                <a:latin typeface="Boogaloo"/>
                <a:ea typeface="Boogaloo"/>
                <a:cs typeface="Boogaloo"/>
                <a:sym typeface="Boogaloo"/>
              </a:defRPr>
            </a:lvl7pPr>
            <a:lvl8pPr lvl="7" algn="ctr" rtl="0">
              <a:spcBef>
                <a:spcPts val="0"/>
              </a:spcBef>
              <a:spcAft>
                <a:spcPts val="0"/>
              </a:spcAft>
              <a:buSzPts val="2000"/>
              <a:buFont typeface="Boogaloo"/>
              <a:buNone/>
              <a:defRPr sz="2667">
                <a:latin typeface="Boogaloo"/>
                <a:ea typeface="Boogaloo"/>
                <a:cs typeface="Boogaloo"/>
                <a:sym typeface="Boogaloo"/>
              </a:defRPr>
            </a:lvl8pPr>
            <a:lvl9pPr lvl="8" algn="ctr" rtl="0">
              <a:spcBef>
                <a:spcPts val="0"/>
              </a:spcBef>
              <a:spcAft>
                <a:spcPts val="0"/>
              </a:spcAft>
              <a:buSzPts val="2000"/>
              <a:buFont typeface="Boogaloo"/>
              <a:buNone/>
              <a:defRPr sz="2667">
                <a:latin typeface="Boogaloo"/>
                <a:ea typeface="Boogaloo"/>
                <a:cs typeface="Boogaloo"/>
                <a:sym typeface="Boogaloo"/>
              </a:defRPr>
            </a:lvl9pPr>
          </a:lstStyle>
          <a:p>
            <a:r>
              <a:rPr lang="en-US"/>
              <a:t>Click to edit Master title style</a:t>
            </a:r>
            <a:endParaRPr/>
          </a:p>
        </p:txBody>
      </p:sp>
      <p:sp>
        <p:nvSpPr>
          <p:cNvPr id="1473" name="Google Shape;1473;p27"/>
          <p:cNvSpPr txBox="1">
            <a:spLocks noGrp="1"/>
          </p:cNvSpPr>
          <p:nvPr>
            <p:ph type="subTitle" idx="4"/>
          </p:nvPr>
        </p:nvSpPr>
        <p:spPr>
          <a:xfrm>
            <a:off x="7521017" y="2822633"/>
            <a:ext cx="3440400" cy="639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en-US"/>
              <a:t>Click to edit Master subtitle style</a:t>
            </a:r>
            <a:endParaRPr/>
          </a:p>
        </p:txBody>
      </p:sp>
      <p:sp>
        <p:nvSpPr>
          <p:cNvPr id="1474" name="Google Shape;1474;p27"/>
          <p:cNvSpPr txBox="1">
            <a:spLocks noGrp="1"/>
          </p:cNvSpPr>
          <p:nvPr>
            <p:ph type="title" idx="5"/>
          </p:nvPr>
        </p:nvSpPr>
        <p:spPr>
          <a:xfrm>
            <a:off x="2461101" y="4125400"/>
            <a:ext cx="3440400" cy="5792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000"/>
              <a:buNone/>
              <a:defRPr sz="2667"/>
            </a:lvl1pPr>
            <a:lvl2pPr lvl="1" algn="ctr" rtl="0">
              <a:spcBef>
                <a:spcPts val="0"/>
              </a:spcBef>
              <a:spcAft>
                <a:spcPts val="0"/>
              </a:spcAft>
              <a:buSzPts val="2000"/>
              <a:buFont typeface="Boogaloo"/>
              <a:buNone/>
              <a:defRPr sz="2667">
                <a:latin typeface="Boogaloo"/>
                <a:ea typeface="Boogaloo"/>
                <a:cs typeface="Boogaloo"/>
                <a:sym typeface="Boogaloo"/>
              </a:defRPr>
            </a:lvl2pPr>
            <a:lvl3pPr lvl="2" algn="ctr" rtl="0">
              <a:spcBef>
                <a:spcPts val="0"/>
              </a:spcBef>
              <a:spcAft>
                <a:spcPts val="0"/>
              </a:spcAft>
              <a:buSzPts val="2000"/>
              <a:buFont typeface="Boogaloo"/>
              <a:buNone/>
              <a:defRPr sz="2667">
                <a:latin typeface="Boogaloo"/>
                <a:ea typeface="Boogaloo"/>
                <a:cs typeface="Boogaloo"/>
                <a:sym typeface="Boogaloo"/>
              </a:defRPr>
            </a:lvl3pPr>
            <a:lvl4pPr lvl="3" algn="ctr" rtl="0">
              <a:spcBef>
                <a:spcPts val="0"/>
              </a:spcBef>
              <a:spcAft>
                <a:spcPts val="0"/>
              </a:spcAft>
              <a:buSzPts val="2000"/>
              <a:buFont typeface="Boogaloo"/>
              <a:buNone/>
              <a:defRPr sz="2667">
                <a:latin typeface="Boogaloo"/>
                <a:ea typeface="Boogaloo"/>
                <a:cs typeface="Boogaloo"/>
                <a:sym typeface="Boogaloo"/>
              </a:defRPr>
            </a:lvl4pPr>
            <a:lvl5pPr lvl="4" algn="ctr" rtl="0">
              <a:spcBef>
                <a:spcPts val="0"/>
              </a:spcBef>
              <a:spcAft>
                <a:spcPts val="0"/>
              </a:spcAft>
              <a:buSzPts val="2000"/>
              <a:buFont typeface="Boogaloo"/>
              <a:buNone/>
              <a:defRPr sz="2667">
                <a:latin typeface="Boogaloo"/>
                <a:ea typeface="Boogaloo"/>
                <a:cs typeface="Boogaloo"/>
                <a:sym typeface="Boogaloo"/>
              </a:defRPr>
            </a:lvl5pPr>
            <a:lvl6pPr lvl="5" algn="ctr" rtl="0">
              <a:spcBef>
                <a:spcPts val="0"/>
              </a:spcBef>
              <a:spcAft>
                <a:spcPts val="0"/>
              </a:spcAft>
              <a:buSzPts val="2000"/>
              <a:buFont typeface="Boogaloo"/>
              <a:buNone/>
              <a:defRPr sz="2667">
                <a:latin typeface="Boogaloo"/>
                <a:ea typeface="Boogaloo"/>
                <a:cs typeface="Boogaloo"/>
                <a:sym typeface="Boogaloo"/>
              </a:defRPr>
            </a:lvl6pPr>
            <a:lvl7pPr lvl="6" algn="ctr" rtl="0">
              <a:spcBef>
                <a:spcPts val="0"/>
              </a:spcBef>
              <a:spcAft>
                <a:spcPts val="0"/>
              </a:spcAft>
              <a:buSzPts val="2000"/>
              <a:buFont typeface="Boogaloo"/>
              <a:buNone/>
              <a:defRPr sz="2667">
                <a:latin typeface="Boogaloo"/>
                <a:ea typeface="Boogaloo"/>
                <a:cs typeface="Boogaloo"/>
                <a:sym typeface="Boogaloo"/>
              </a:defRPr>
            </a:lvl7pPr>
            <a:lvl8pPr lvl="7" algn="ctr" rtl="0">
              <a:spcBef>
                <a:spcPts val="0"/>
              </a:spcBef>
              <a:spcAft>
                <a:spcPts val="0"/>
              </a:spcAft>
              <a:buSzPts val="2000"/>
              <a:buFont typeface="Boogaloo"/>
              <a:buNone/>
              <a:defRPr sz="2667">
                <a:latin typeface="Boogaloo"/>
                <a:ea typeface="Boogaloo"/>
                <a:cs typeface="Boogaloo"/>
                <a:sym typeface="Boogaloo"/>
              </a:defRPr>
            </a:lvl8pPr>
            <a:lvl9pPr lvl="8" algn="ctr" rtl="0">
              <a:spcBef>
                <a:spcPts val="0"/>
              </a:spcBef>
              <a:spcAft>
                <a:spcPts val="0"/>
              </a:spcAft>
              <a:buSzPts val="2000"/>
              <a:buFont typeface="Boogaloo"/>
              <a:buNone/>
              <a:defRPr sz="2667">
                <a:latin typeface="Boogaloo"/>
                <a:ea typeface="Boogaloo"/>
                <a:cs typeface="Boogaloo"/>
                <a:sym typeface="Boogaloo"/>
              </a:defRPr>
            </a:lvl9pPr>
          </a:lstStyle>
          <a:p>
            <a:r>
              <a:rPr lang="en-US"/>
              <a:t>Click to edit Master title style</a:t>
            </a:r>
            <a:endParaRPr/>
          </a:p>
        </p:txBody>
      </p:sp>
      <p:sp>
        <p:nvSpPr>
          <p:cNvPr id="1475" name="Google Shape;1475;p27"/>
          <p:cNvSpPr txBox="1">
            <a:spLocks noGrp="1"/>
          </p:cNvSpPr>
          <p:nvPr>
            <p:ph type="title" idx="6"/>
          </p:nvPr>
        </p:nvSpPr>
        <p:spPr>
          <a:xfrm>
            <a:off x="7521017" y="4125400"/>
            <a:ext cx="3440400" cy="5792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000"/>
              <a:buNone/>
              <a:defRPr sz="2667"/>
            </a:lvl1pPr>
            <a:lvl2pPr lvl="1" algn="ctr" rtl="0">
              <a:spcBef>
                <a:spcPts val="0"/>
              </a:spcBef>
              <a:spcAft>
                <a:spcPts val="0"/>
              </a:spcAft>
              <a:buSzPts val="2000"/>
              <a:buFont typeface="Boogaloo"/>
              <a:buNone/>
              <a:defRPr sz="2667">
                <a:latin typeface="Boogaloo"/>
                <a:ea typeface="Boogaloo"/>
                <a:cs typeface="Boogaloo"/>
                <a:sym typeface="Boogaloo"/>
              </a:defRPr>
            </a:lvl2pPr>
            <a:lvl3pPr lvl="2" algn="ctr" rtl="0">
              <a:spcBef>
                <a:spcPts val="0"/>
              </a:spcBef>
              <a:spcAft>
                <a:spcPts val="0"/>
              </a:spcAft>
              <a:buSzPts val="2000"/>
              <a:buFont typeface="Boogaloo"/>
              <a:buNone/>
              <a:defRPr sz="2667">
                <a:latin typeface="Boogaloo"/>
                <a:ea typeface="Boogaloo"/>
                <a:cs typeface="Boogaloo"/>
                <a:sym typeface="Boogaloo"/>
              </a:defRPr>
            </a:lvl3pPr>
            <a:lvl4pPr lvl="3" algn="ctr" rtl="0">
              <a:spcBef>
                <a:spcPts val="0"/>
              </a:spcBef>
              <a:spcAft>
                <a:spcPts val="0"/>
              </a:spcAft>
              <a:buSzPts val="2000"/>
              <a:buFont typeface="Boogaloo"/>
              <a:buNone/>
              <a:defRPr sz="2667">
                <a:latin typeface="Boogaloo"/>
                <a:ea typeface="Boogaloo"/>
                <a:cs typeface="Boogaloo"/>
                <a:sym typeface="Boogaloo"/>
              </a:defRPr>
            </a:lvl4pPr>
            <a:lvl5pPr lvl="4" algn="ctr" rtl="0">
              <a:spcBef>
                <a:spcPts val="0"/>
              </a:spcBef>
              <a:spcAft>
                <a:spcPts val="0"/>
              </a:spcAft>
              <a:buSzPts val="2000"/>
              <a:buFont typeface="Boogaloo"/>
              <a:buNone/>
              <a:defRPr sz="2667">
                <a:latin typeface="Boogaloo"/>
                <a:ea typeface="Boogaloo"/>
                <a:cs typeface="Boogaloo"/>
                <a:sym typeface="Boogaloo"/>
              </a:defRPr>
            </a:lvl5pPr>
            <a:lvl6pPr lvl="5" algn="ctr" rtl="0">
              <a:spcBef>
                <a:spcPts val="0"/>
              </a:spcBef>
              <a:spcAft>
                <a:spcPts val="0"/>
              </a:spcAft>
              <a:buSzPts val="2000"/>
              <a:buFont typeface="Boogaloo"/>
              <a:buNone/>
              <a:defRPr sz="2667">
                <a:latin typeface="Boogaloo"/>
                <a:ea typeface="Boogaloo"/>
                <a:cs typeface="Boogaloo"/>
                <a:sym typeface="Boogaloo"/>
              </a:defRPr>
            </a:lvl6pPr>
            <a:lvl7pPr lvl="6" algn="ctr" rtl="0">
              <a:spcBef>
                <a:spcPts val="0"/>
              </a:spcBef>
              <a:spcAft>
                <a:spcPts val="0"/>
              </a:spcAft>
              <a:buSzPts val="2000"/>
              <a:buFont typeface="Boogaloo"/>
              <a:buNone/>
              <a:defRPr sz="2667">
                <a:latin typeface="Boogaloo"/>
                <a:ea typeface="Boogaloo"/>
                <a:cs typeface="Boogaloo"/>
                <a:sym typeface="Boogaloo"/>
              </a:defRPr>
            </a:lvl7pPr>
            <a:lvl8pPr lvl="7" algn="ctr" rtl="0">
              <a:spcBef>
                <a:spcPts val="0"/>
              </a:spcBef>
              <a:spcAft>
                <a:spcPts val="0"/>
              </a:spcAft>
              <a:buSzPts val="2000"/>
              <a:buFont typeface="Boogaloo"/>
              <a:buNone/>
              <a:defRPr sz="2667">
                <a:latin typeface="Boogaloo"/>
                <a:ea typeface="Boogaloo"/>
                <a:cs typeface="Boogaloo"/>
                <a:sym typeface="Boogaloo"/>
              </a:defRPr>
            </a:lvl8pPr>
            <a:lvl9pPr lvl="8" algn="ctr" rtl="0">
              <a:spcBef>
                <a:spcPts val="0"/>
              </a:spcBef>
              <a:spcAft>
                <a:spcPts val="0"/>
              </a:spcAft>
              <a:buSzPts val="2000"/>
              <a:buFont typeface="Boogaloo"/>
              <a:buNone/>
              <a:defRPr sz="2667">
                <a:latin typeface="Boogaloo"/>
                <a:ea typeface="Boogaloo"/>
                <a:cs typeface="Boogaloo"/>
                <a:sym typeface="Boogaloo"/>
              </a:defRPr>
            </a:lvl9pPr>
          </a:lstStyle>
          <a:p>
            <a:r>
              <a:rPr lang="en-US"/>
              <a:t>Click to edit Master title style</a:t>
            </a:r>
            <a:endParaRPr/>
          </a:p>
        </p:txBody>
      </p:sp>
      <p:sp>
        <p:nvSpPr>
          <p:cNvPr id="1476" name="Google Shape;1476;p27"/>
          <p:cNvSpPr txBox="1">
            <a:spLocks noGrp="1"/>
          </p:cNvSpPr>
          <p:nvPr>
            <p:ph type="subTitle" idx="7"/>
          </p:nvPr>
        </p:nvSpPr>
        <p:spPr>
          <a:xfrm>
            <a:off x="7521017" y="4607867"/>
            <a:ext cx="3440400" cy="639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en-US"/>
              <a:t>Click to edit Master subtitle style</a:t>
            </a:r>
            <a:endParaRPr/>
          </a:p>
        </p:txBody>
      </p:sp>
      <p:sp>
        <p:nvSpPr>
          <p:cNvPr id="1477" name="Google Shape;1477;p27"/>
          <p:cNvSpPr txBox="1">
            <a:spLocks noGrp="1"/>
          </p:cNvSpPr>
          <p:nvPr>
            <p:ph type="title" idx="8" hasCustomPrompt="1"/>
          </p:nvPr>
        </p:nvSpPr>
        <p:spPr>
          <a:xfrm>
            <a:off x="1230584" y="2478400"/>
            <a:ext cx="1123200" cy="8440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algn="ctr" rtl="0">
              <a:spcBef>
                <a:spcPts val="0"/>
              </a:spcBef>
              <a:spcAft>
                <a:spcPts val="0"/>
              </a:spcAft>
              <a:buSzPts val="3000"/>
              <a:buFont typeface="Boogaloo"/>
              <a:buNone/>
              <a:defRPr sz="4000">
                <a:latin typeface="Boogaloo"/>
                <a:ea typeface="Boogaloo"/>
                <a:cs typeface="Boogaloo"/>
                <a:sym typeface="Boogaloo"/>
              </a:defRPr>
            </a:lvl2pPr>
            <a:lvl3pPr lvl="2" algn="ctr" rtl="0">
              <a:spcBef>
                <a:spcPts val="0"/>
              </a:spcBef>
              <a:spcAft>
                <a:spcPts val="0"/>
              </a:spcAft>
              <a:buSzPts val="3000"/>
              <a:buFont typeface="Boogaloo"/>
              <a:buNone/>
              <a:defRPr sz="4000">
                <a:latin typeface="Boogaloo"/>
                <a:ea typeface="Boogaloo"/>
                <a:cs typeface="Boogaloo"/>
                <a:sym typeface="Boogaloo"/>
              </a:defRPr>
            </a:lvl3pPr>
            <a:lvl4pPr lvl="3" algn="ctr" rtl="0">
              <a:spcBef>
                <a:spcPts val="0"/>
              </a:spcBef>
              <a:spcAft>
                <a:spcPts val="0"/>
              </a:spcAft>
              <a:buSzPts val="3000"/>
              <a:buFont typeface="Boogaloo"/>
              <a:buNone/>
              <a:defRPr sz="4000">
                <a:latin typeface="Boogaloo"/>
                <a:ea typeface="Boogaloo"/>
                <a:cs typeface="Boogaloo"/>
                <a:sym typeface="Boogaloo"/>
              </a:defRPr>
            </a:lvl4pPr>
            <a:lvl5pPr lvl="4" algn="ctr" rtl="0">
              <a:spcBef>
                <a:spcPts val="0"/>
              </a:spcBef>
              <a:spcAft>
                <a:spcPts val="0"/>
              </a:spcAft>
              <a:buSzPts val="3000"/>
              <a:buFont typeface="Boogaloo"/>
              <a:buNone/>
              <a:defRPr sz="4000">
                <a:latin typeface="Boogaloo"/>
                <a:ea typeface="Boogaloo"/>
                <a:cs typeface="Boogaloo"/>
                <a:sym typeface="Boogaloo"/>
              </a:defRPr>
            </a:lvl5pPr>
            <a:lvl6pPr lvl="5" algn="ctr" rtl="0">
              <a:spcBef>
                <a:spcPts val="0"/>
              </a:spcBef>
              <a:spcAft>
                <a:spcPts val="0"/>
              </a:spcAft>
              <a:buSzPts val="3000"/>
              <a:buFont typeface="Boogaloo"/>
              <a:buNone/>
              <a:defRPr sz="4000">
                <a:latin typeface="Boogaloo"/>
                <a:ea typeface="Boogaloo"/>
                <a:cs typeface="Boogaloo"/>
                <a:sym typeface="Boogaloo"/>
              </a:defRPr>
            </a:lvl6pPr>
            <a:lvl7pPr lvl="6" algn="ctr" rtl="0">
              <a:spcBef>
                <a:spcPts val="0"/>
              </a:spcBef>
              <a:spcAft>
                <a:spcPts val="0"/>
              </a:spcAft>
              <a:buSzPts val="3000"/>
              <a:buFont typeface="Boogaloo"/>
              <a:buNone/>
              <a:defRPr sz="4000">
                <a:latin typeface="Boogaloo"/>
                <a:ea typeface="Boogaloo"/>
                <a:cs typeface="Boogaloo"/>
                <a:sym typeface="Boogaloo"/>
              </a:defRPr>
            </a:lvl7pPr>
            <a:lvl8pPr lvl="7" algn="ctr" rtl="0">
              <a:spcBef>
                <a:spcPts val="0"/>
              </a:spcBef>
              <a:spcAft>
                <a:spcPts val="0"/>
              </a:spcAft>
              <a:buSzPts val="3000"/>
              <a:buFont typeface="Boogaloo"/>
              <a:buNone/>
              <a:defRPr sz="4000">
                <a:latin typeface="Boogaloo"/>
                <a:ea typeface="Boogaloo"/>
                <a:cs typeface="Boogaloo"/>
                <a:sym typeface="Boogaloo"/>
              </a:defRPr>
            </a:lvl8pPr>
            <a:lvl9pPr lvl="8" algn="ctr" rtl="0">
              <a:spcBef>
                <a:spcPts val="0"/>
              </a:spcBef>
              <a:spcAft>
                <a:spcPts val="0"/>
              </a:spcAft>
              <a:buSzPts val="3000"/>
              <a:buFont typeface="Boogaloo"/>
              <a:buNone/>
              <a:defRPr sz="4000">
                <a:latin typeface="Boogaloo"/>
                <a:ea typeface="Boogaloo"/>
                <a:cs typeface="Boogaloo"/>
                <a:sym typeface="Boogaloo"/>
              </a:defRPr>
            </a:lvl9pPr>
          </a:lstStyle>
          <a:p>
            <a:r>
              <a:t>xx%</a:t>
            </a:r>
          </a:p>
        </p:txBody>
      </p:sp>
      <p:sp>
        <p:nvSpPr>
          <p:cNvPr id="1478" name="Google Shape;1478;p27"/>
          <p:cNvSpPr txBox="1">
            <a:spLocks noGrp="1"/>
          </p:cNvSpPr>
          <p:nvPr>
            <p:ph type="title" idx="9" hasCustomPrompt="1"/>
          </p:nvPr>
        </p:nvSpPr>
        <p:spPr>
          <a:xfrm>
            <a:off x="6296651" y="2478400"/>
            <a:ext cx="1123200" cy="8440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algn="ctr" rtl="0">
              <a:spcBef>
                <a:spcPts val="0"/>
              </a:spcBef>
              <a:spcAft>
                <a:spcPts val="0"/>
              </a:spcAft>
              <a:buSzPts val="3000"/>
              <a:buFont typeface="Boogaloo"/>
              <a:buNone/>
              <a:defRPr sz="4000">
                <a:latin typeface="Boogaloo"/>
                <a:ea typeface="Boogaloo"/>
                <a:cs typeface="Boogaloo"/>
                <a:sym typeface="Boogaloo"/>
              </a:defRPr>
            </a:lvl2pPr>
            <a:lvl3pPr lvl="2" algn="ctr" rtl="0">
              <a:spcBef>
                <a:spcPts val="0"/>
              </a:spcBef>
              <a:spcAft>
                <a:spcPts val="0"/>
              </a:spcAft>
              <a:buSzPts val="3000"/>
              <a:buFont typeface="Boogaloo"/>
              <a:buNone/>
              <a:defRPr sz="4000">
                <a:latin typeface="Boogaloo"/>
                <a:ea typeface="Boogaloo"/>
                <a:cs typeface="Boogaloo"/>
                <a:sym typeface="Boogaloo"/>
              </a:defRPr>
            </a:lvl3pPr>
            <a:lvl4pPr lvl="3" algn="ctr" rtl="0">
              <a:spcBef>
                <a:spcPts val="0"/>
              </a:spcBef>
              <a:spcAft>
                <a:spcPts val="0"/>
              </a:spcAft>
              <a:buSzPts val="3000"/>
              <a:buFont typeface="Boogaloo"/>
              <a:buNone/>
              <a:defRPr sz="4000">
                <a:latin typeface="Boogaloo"/>
                <a:ea typeface="Boogaloo"/>
                <a:cs typeface="Boogaloo"/>
                <a:sym typeface="Boogaloo"/>
              </a:defRPr>
            </a:lvl4pPr>
            <a:lvl5pPr lvl="4" algn="ctr" rtl="0">
              <a:spcBef>
                <a:spcPts val="0"/>
              </a:spcBef>
              <a:spcAft>
                <a:spcPts val="0"/>
              </a:spcAft>
              <a:buSzPts val="3000"/>
              <a:buFont typeface="Boogaloo"/>
              <a:buNone/>
              <a:defRPr sz="4000">
                <a:latin typeface="Boogaloo"/>
                <a:ea typeface="Boogaloo"/>
                <a:cs typeface="Boogaloo"/>
                <a:sym typeface="Boogaloo"/>
              </a:defRPr>
            </a:lvl5pPr>
            <a:lvl6pPr lvl="5" algn="ctr" rtl="0">
              <a:spcBef>
                <a:spcPts val="0"/>
              </a:spcBef>
              <a:spcAft>
                <a:spcPts val="0"/>
              </a:spcAft>
              <a:buSzPts val="3000"/>
              <a:buFont typeface="Boogaloo"/>
              <a:buNone/>
              <a:defRPr sz="4000">
                <a:latin typeface="Boogaloo"/>
                <a:ea typeface="Boogaloo"/>
                <a:cs typeface="Boogaloo"/>
                <a:sym typeface="Boogaloo"/>
              </a:defRPr>
            </a:lvl6pPr>
            <a:lvl7pPr lvl="6" algn="ctr" rtl="0">
              <a:spcBef>
                <a:spcPts val="0"/>
              </a:spcBef>
              <a:spcAft>
                <a:spcPts val="0"/>
              </a:spcAft>
              <a:buSzPts val="3000"/>
              <a:buFont typeface="Boogaloo"/>
              <a:buNone/>
              <a:defRPr sz="4000">
                <a:latin typeface="Boogaloo"/>
                <a:ea typeface="Boogaloo"/>
                <a:cs typeface="Boogaloo"/>
                <a:sym typeface="Boogaloo"/>
              </a:defRPr>
            </a:lvl7pPr>
            <a:lvl8pPr lvl="7" algn="ctr" rtl="0">
              <a:spcBef>
                <a:spcPts val="0"/>
              </a:spcBef>
              <a:spcAft>
                <a:spcPts val="0"/>
              </a:spcAft>
              <a:buSzPts val="3000"/>
              <a:buFont typeface="Boogaloo"/>
              <a:buNone/>
              <a:defRPr sz="4000">
                <a:latin typeface="Boogaloo"/>
                <a:ea typeface="Boogaloo"/>
                <a:cs typeface="Boogaloo"/>
                <a:sym typeface="Boogaloo"/>
              </a:defRPr>
            </a:lvl8pPr>
            <a:lvl9pPr lvl="8" algn="ctr" rtl="0">
              <a:spcBef>
                <a:spcPts val="0"/>
              </a:spcBef>
              <a:spcAft>
                <a:spcPts val="0"/>
              </a:spcAft>
              <a:buSzPts val="3000"/>
              <a:buFont typeface="Boogaloo"/>
              <a:buNone/>
              <a:defRPr sz="4000">
                <a:latin typeface="Boogaloo"/>
                <a:ea typeface="Boogaloo"/>
                <a:cs typeface="Boogaloo"/>
                <a:sym typeface="Boogaloo"/>
              </a:defRPr>
            </a:lvl9pPr>
          </a:lstStyle>
          <a:p>
            <a:r>
              <a:t>xx%</a:t>
            </a:r>
          </a:p>
        </p:txBody>
      </p:sp>
      <p:sp>
        <p:nvSpPr>
          <p:cNvPr id="1479" name="Google Shape;1479;p27"/>
          <p:cNvSpPr txBox="1">
            <a:spLocks noGrp="1"/>
          </p:cNvSpPr>
          <p:nvPr>
            <p:ph type="title" idx="13" hasCustomPrompt="1"/>
          </p:nvPr>
        </p:nvSpPr>
        <p:spPr>
          <a:xfrm>
            <a:off x="1230584" y="4258067"/>
            <a:ext cx="1123200" cy="8440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algn="ctr" rtl="0">
              <a:spcBef>
                <a:spcPts val="0"/>
              </a:spcBef>
              <a:spcAft>
                <a:spcPts val="0"/>
              </a:spcAft>
              <a:buSzPts val="3000"/>
              <a:buFont typeface="Boogaloo"/>
              <a:buNone/>
              <a:defRPr sz="4000">
                <a:latin typeface="Boogaloo"/>
                <a:ea typeface="Boogaloo"/>
                <a:cs typeface="Boogaloo"/>
                <a:sym typeface="Boogaloo"/>
              </a:defRPr>
            </a:lvl2pPr>
            <a:lvl3pPr lvl="2" algn="ctr" rtl="0">
              <a:spcBef>
                <a:spcPts val="0"/>
              </a:spcBef>
              <a:spcAft>
                <a:spcPts val="0"/>
              </a:spcAft>
              <a:buSzPts val="3000"/>
              <a:buFont typeface="Boogaloo"/>
              <a:buNone/>
              <a:defRPr sz="4000">
                <a:latin typeface="Boogaloo"/>
                <a:ea typeface="Boogaloo"/>
                <a:cs typeface="Boogaloo"/>
                <a:sym typeface="Boogaloo"/>
              </a:defRPr>
            </a:lvl3pPr>
            <a:lvl4pPr lvl="3" algn="ctr" rtl="0">
              <a:spcBef>
                <a:spcPts val="0"/>
              </a:spcBef>
              <a:spcAft>
                <a:spcPts val="0"/>
              </a:spcAft>
              <a:buSzPts val="3000"/>
              <a:buFont typeface="Boogaloo"/>
              <a:buNone/>
              <a:defRPr sz="4000">
                <a:latin typeface="Boogaloo"/>
                <a:ea typeface="Boogaloo"/>
                <a:cs typeface="Boogaloo"/>
                <a:sym typeface="Boogaloo"/>
              </a:defRPr>
            </a:lvl4pPr>
            <a:lvl5pPr lvl="4" algn="ctr" rtl="0">
              <a:spcBef>
                <a:spcPts val="0"/>
              </a:spcBef>
              <a:spcAft>
                <a:spcPts val="0"/>
              </a:spcAft>
              <a:buSzPts val="3000"/>
              <a:buFont typeface="Boogaloo"/>
              <a:buNone/>
              <a:defRPr sz="4000">
                <a:latin typeface="Boogaloo"/>
                <a:ea typeface="Boogaloo"/>
                <a:cs typeface="Boogaloo"/>
                <a:sym typeface="Boogaloo"/>
              </a:defRPr>
            </a:lvl5pPr>
            <a:lvl6pPr lvl="5" algn="ctr" rtl="0">
              <a:spcBef>
                <a:spcPts val="0"/>
              </a:spcBef>
              <a:spcAft>
                <a:spcPts val="0"/>
              </a:spcAft>
              <a:buSzPts val="3000"/>
              <a:buFont typeface="Boogaloo"/>
              <a:buNone/>
              <a:defRPr sz="4000">
                <a:latin typeface="Boogaloo"/>
                <a:ea typeface="Boogaloo"/>
                <a:cs typeface="Boogaloo"/>
                <a:sym typeface="Boogaloo"/>
              </a:defRPr>
            </a:lvl6pPr>
            <a:lvl7pPr lvl="6" algn="ctr" rtl="0">
              <a:spcBef>
                <a:spcPts val="0"/>
              </a:spcBef>
              <a:spcAft>
                <a:spcPts val="0"/>
              </a:spcAft>
              <a:buSzPts val="3000"/>
              <a:buFont typeface="Boogaloo"/>
              <a:buNone/>
              <a:defRPr sz="4000">
                <a:latin typeface="Boogaloo"/>
                <a:ea typeface="Boogaloo"/>
                <a:cs typeface="Boogaloo"/>
                <a:sym typeface="Boogaloo"/>
              </a:defRPr>
            </a:lvl7pPr>
            <a:lvl8pPr lvl="7" algn="ctr" rtl="0">
              <a:spcBef>
                <a:spcPts val="0"/>
              </a:spcBef>
              <a:spcAft>
                <a:spcPts val="0"/>
              </a:spcAft>
              <a:buSzPts val="3000"/>
              <a:buFont typeface="Boogaloo"/>
              <a:buNone/>
              <a:defRPr sz="4000">
                <a:latin typeface="Boogaloo"/>
                <a:ea typeface="Boogaloo"/>
                <a:cs typeface="Boogaloo"/>
                <a:sym typeface="Boogaloo"/>
              </a:defRPr>
            </a:lvl8pPr>
            <a:lvl9pPr lvl="8" algn="ctr" rtl="0">
              <a:spcBef>
                <a:spcPts val="0"/>
              </a:spcBef>
              <a:spcAft>
                <a:spcPts val="0"/>
              </a:spcAft>
              <a:buSzPts val="3000"/>
              <a:buFont typeface="Boogaloo"/>
              <a:buNone/>
              <a:defRPr sz="4000">
                <a:latin typeface="Boogaloo"/>
                <a:ea typeface="Boogaloo"/>
                <a:cs typeface="Boogaloo"/>
                <a:sym typeface="Boogaloo"/>
              </a:defRPr>
            </a:lvl9pPr>
          </a:lstStyle>
          <a:p>
            <a:r>
              <a:t>xx%</a:t>
            </a:r>
          </a:p>
        </p:txBody>
      </p:sp>
      <p:sp>
        <p:nvSpPr>
          <p:cNvPr id="1480" name="Google Shape;1480;p27"/>
          <p:cNvSpPr txBox="1">
            <a:spLocks noGrp="1"/>
          </p:cNvSpPr>
          <p:nvPr>
            <p:ph type="title" idx="14" hasCustomPrompt="1"/>
          </p:nvPr>
        </p:nvSpPr>
        <p:spPr>
          <a:xfrm>
            <a:off x="6296651" y="4264233"/>
            <a:ext cx="1123200" cy="8440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algn="ctr" rtl="0">
              <a:spcBef>
                <a:spcPts val="0"/>
              </a:spcBef>
              <a:spcAft>
                <a:spcPts val="0"/>
              </a:spcAft>
              <a:buSzPts val="3000"/>
              <a:buFont typeface="Boogaloo"/>
              <a:buNone/>
              <a:defRPr sz="4000">
                <a:latin typeface="Boogaloo"/>
                <a:ea typeface="Boogaloo"/>
                <a:cs typeface="Boogaloo"/>
                <a:sym typeface="Boogaloo"/>
              </a:defRPr>
            </a:lvl2pPr>
            <a:lvl3pPr lvl="2" algn="ctr" rtl="0">
              <a:spcBef>
                <a:spcPts val="0"/>
              </a:spcBef>
              <a:spcAft>
                <a:spcPts val="0"/>
              </a:spcAft>
              <a:buSzPts val="3000"/>
              <a:buFont typeface="Boogaloo"/>
              <a:buNone/>
              <a:defRPr sz="4000">
                <a:latin typeface="Boogaloo"/>
                <a:ea typeface="Boogaloo"/>
                <a:cs typeface="Boogaloo"/>
                <a:sym typeface="Boogaloo"/>
              </a:defRPr>
            </a:lvl3pPr>
            <a:lvl4pPr lvl="3" algn="ctr" rtl="0">
              <a:spcBef>
                <a:spcPts val="0"/>
              </a:spcBef>
              <a:spcAft>
                <a:spcPts val="0"/>
              </a:spcAft>
              <a:buSzPts val="3000"/>
              <a:buFont typeface="Boogaloo"/>
              <a:buNone/>
              <a:defRPr sz="4000">
                <a:latin typeface="Boogaloo"/>
                <a:ea typeface="Boogaloo"/>
                <a:cs typeface="Boogaloo"/>
                <a:sym typeface="Boogaloo"/>
              </a:defRPr>
            </a:lvl4pPr>
            <a:lvl5pPr lvl="4" algn="ctr" rtl="0">
              <a:spcBef>
                <a:spcPts val="0"/>
              </a:spcBef>
              <a:spcAft>
                <a:spcPts val="0"/>
              </a:spcAft>
              <a:buSzPts val="3000"/>
              <a:buFont typeface="Boogaloo"/>
              <a:buNone/>
              <a:defRPr sz="4000">
                <a:latin typeface="Boogaloo"/>
                <a:ea typeface="Boogaloo"/>
                <a:cs typeface="Boogaloo"/>
                <a:sym typeface="Boogaloo"/>
              </a:defRPr>
            </a:lvl5pPr>
            <a:lvl6pPr lvl="5" algn="ctr" rtl="0">
              <a:spcBef>
                <a:spcPts val="0"/>
              </a:spcBef>
              <a:spcAft>
                <a:spcPts val="0"/>
              </a:spcAft>
              <a:buSzPts val="3000"/>
              <a:buFont typeface="Boogaloo"/>
              <a:buNone/>
              <a:defRPr sz="4000">
                <a:latin typeface="Boogaloo"/>
                <a:ea typeface="Boogaloo"/>
                <a:cs typeface="Boogaloo"/>
                <a:sym typeface="Boogaloo"/>
              </a:defRPr>
            </a:lvl6pPr>
            <a:lvl7pPr lvl="6" algn="ctr" rtl="0">
              <a:spcBef>
                <a:spcPts val="0"/>
              </a:spcBef>
              <a:spcAft>
                <a:spcPts val="0"/>
              </a:spcAft>
              <a:buSzPts val="3000"/>
              <a:buFont typeface="Boogaloo"/>
              <a:buNone/>
              <a:defRPr sz="4000">
                <a:latin typeface="Boogaloo"/>
                <a:ea typeface="Boogaloo"/>
                <a:cs typeface="Boogaloo"/>
                <a:sym typeface="Boogaloo"/>
              </a:defRPr>
            </a:lvl7pPr>
            <a:lvl8pPr lvl="7" algn="ctr" rtl="0">
              <a:spcBef>
                <a:spcPts val="0"/>
              </a:spcBef>
              <a:spcAft>
                <a:spcPts val="0"/>
              </a:spcAft>
              <a:buSzPts val="3000"/>
              <a:buFont typeface="Boogaloo"/>
              <a:buNone/>
              <a:defRPr sz="4000">
                <a:latin typeface="Boogaloo"/>
                <a:ea typeface="Boogaloo"/>
                <a:cs typeface="Boogaloo"/>
                <a:sym typeface="Boogaloo"/>
              </a:defRPr>
            </a:lvl8pPr>
            <a:lvl9pPr lvl="8" algn="ctr" rtl="0">
              <a:spcBef>
                <a:spcPts val="0"/>
              </a:spcBef>
              <a:spcAft>
                <a:spcPts val="0"/>
              </a:spcAft>
              <a:buSzPts val="3000"/>
              <a:buFont typeface="Boogaloo"/>
              <a:buNone/>
              <a:defRPr sz="4000">
                <a:latin typeface="Boogaloo"/>
                <a:ea typeface="Boogaloo"/>
                <a:cs typeface="Boogaloo"/>
                <a:sym typeface="Boogaloo"/>
              </a:defRPr>
            </a:lvl9pPr>
          </a:lstStyle>
          <a:p>
            <a:r>
              <a:t>xx%</a:t>
            </a:r>
          </a:p>
        </p:txBody>
      </p:sp>
      <p:sp>
        <p:nvSpPr>
          <p:cNvPr id="1481" name="Google Shape;1481;p27"/>
          <p:cNvSpPr txBox="1">
            <a:spLocks noGrp="1"/>
          </p:cNvSpPr>
          <p:nvPr>
            <p:ph type="subTitle" idx="15"/>
          </p:nvPr>
        </p:nvSpPr>
        <p:spPr>
          <a:xfrm>
            <a:off x="2461084" y="4607867"/>
            <a:ext cx="3440400" cy="639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en-US"/>
              <a:t>Click to edit Master subtitle style</a:t>
            </a:r>
            <a:endParaRPr/>
          </a:p>
        </p:txBody>
      </p:sp>
    </p:spTree>
    <p:extLst>
      <p:ext uri="{BB962C8B-B14F-4D97-AF65-F5344CB8AC3E}">
        <p14:creationId xmlns:p14="http://schemas.microsoft.com/office/powerpoint/2010/main" val="29462121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able of contents 2">
  <p:cSld name="Table of contents 2">
    <p:spTree>
      <p:nvGrpSpPr>
        <p:cNvPr id="1" name="Shape 1482"/>
        <p:cNvGrpSpPr/>
        <p:nvPr/>
      </p:nvGrpSpPr>
      <p:grpSpPr>
        <a:xfrm>
          <a:off x="0" y="0"/>
          <a:ext cx="0" cy="0"/>
          <a:chOff x="0" y="0"/>
          <a:chExt cx="0" cy="0"/>
        </a:xfrm>
      </p:grpSpPr>
      <p:grpSp>
        <p:nvGrpSpPr>
          <p:cNvPr id="1483" name="Google Shape;1483;p28"/>
          <p:cNvGrpSpPr/>
          <p:nvPr/>
        </p:nvGrpSpPr>
        <p:grpSpPr>
          <a:xfrm>
            <a:off x="-252847" y="100699"/>
            <a:ext cx="12416224" cy="6815939"/>
            <a:chOff x="-189635" y="75524"/>
            <a:chExt cx="9312168" cy="5111954"/>
          </a:xfrm>
        </p:grpSpPr>
        <p:sp>
          <p:nvSpPr>
            <p:cNvPr id="1484" name="Google Shape;1484;p28"/>
            <p:cNvSpPr/>
            <p:nvPr/>
          </p:nvSpPr>
          <p:spPr>
            <a:xfrm rot="6175586" flipH="1">
              <a:off x="8123381" y="4073946"/>
              <a:ext cx="909175" cy="90877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85" name="Google Shape;1485;p28"/>
            <p:cNvGrpSpPr/>
            <p:nvPr/>
          </p:nvGrpSpPr>
          <p:grpSpPr>
            <a:xfrm rot="-913743">
              <a:off x="180909" y="3668841"/>
              <a:ext cx="1064642" cy="1403450"/>
              <a:chOff x="4308246" y="3238442"/>
              <a:chExt cx="1673600" cy="2206200"/>
            </a:xfrm>
          </p:grpSpPr>
          <p:sp>
            <p:nvSpPr>
              <p:cNvPr id="1486" name="Google Shape;1486;p28"/>
              <p:cNvSpPr/>
              <p:nvPr/>
            </p:nvSpPr>
            <p:spPr>
              <a:xfrm>
                <a:off x="4777096" y="3489067"/>
                <a:ext cx="1079275" cy="810800"/>
              </a:xfrm>
              <a:custGeom>
                <a:avLst/>
                <a:gdLst/>
                <a:ahLst/>
                <a:cxnLst/>
                <a:rect l="l" t="t" r="r" b="b"/>
                <a:pathLst>
                  <a:path w="43171" h="32432" extrusionOk="0">
                    <a:moveTo>
                      <a:pt x="18236" y="2933"/>
                    </a:moveTo>
                    <a:cubicBezTo>
                      <a:pt x="21940" y="2933"/>
                      <a:pt x="25626" y="3920"/>
                      <a:pt x="28914" y="5791"/>
                    </a:cubicBezTo>
                    <a:cubicBezTo>
                      <a:pt x="33642" y="8482"/>
                      <a:pt x="35824" y="14228"/>
                      <a:pt x="34079" y="19393"/>
                    </a:cubicBezTo>
                    <a:cubicBezTo>
                      <a:pt x="32406" y="25066"/>
                      <a:pt x="26369" y="28485"/>
                      <a:pt x="20986" y="29648"/>
                    </a:cubicBezTo>
                    <a:cubicBezTo>
                      <a:pt x="19873" y="29897"/>
                      <a:pt x="18784" y="30014"/>
                      <a:pt x="17728" y="30014"/>
                    </a:cubicBezTo>
                    <a:cubicBezTo>
                      <a:pt x="9190" y="30014"/>
                      <a:pt x="2810" y="22320"/>
                      <a:pt x="3457" y="13647"/>
                    </a:cubicBezTo>
                    <a:cubicBezTo>
                      <a:pt x="3457" y="13065"/>
                      <a:pt x="3530" y="12483"/>
                      <a:pt x="3603" y="11974"/>
                    </a:cubicBezTo>
                    <a:cubicBezTo>
                      <a:pt x="6221" y="6809"/>
                      <a:pt x="9276" y="4118"/>
                      <a:pt x="15095" y="3173"/>
                    </a:cubicBezTo>
                    <a:cubicBezTo>
                      <a:pt x="16138" y="3012"/>
                      <a:pt x="17187" y="2933"/>
                      <a:pt x="18236" y="2933"/>
                    </a:cubicBezTo>
                    <a:close/>
                    <a:moveTo>
                      <a:pt x="18647" y="1"/>
                    </a:moveTo>
                    <a:cubicBezTo>
                      <a:pt x="17685" y="1"/>
                      <a:pt x="16717" y="63"/>
                      <a:pt x="15749" y="191"/>
                    </a:cubicBezTo>
                    <a:cubicBezTo>
                      <a:pt x="15107" y="74"/>
                      <a:pt x="14475" y="18"/>
                      <a:pt x="13856" y="18"/>
                    </a:cubicBezTo>
                    <a:cubicBezTo>
                      <a:pt x="8302" y="18"/>
                      <a:pt x="3755" y="4520"/>
                      <a:pt x="1857" y="10083"/>
                    </a:cubicBezTo>
                    <a:cubicBezTo>
                      <a:pt x="1784" y="10446"/>
                      <a:pt x="1639" y="10883"/>
                      <a:pt x="1493" y="11246"/>
                    </a:cubicBezTo>
                    <a:lnTo>
                      <a:pt x="1493" y="11464"/>
                    </a:lnTo>
                    <a:cubicBezTo>
                      <a:pt x="1275" y="12337"/>
                      <a:pt x="1130" y="13283"/>
                      <a:pt x="1057" y="14156"/>
                    </a:cubicBezTo>
                    <a:cubicBezTo>
                      <a:pt x="1" y="24965"/>
                      <a:pt x="8814" y="32432"/>
                      <a:pt x="18568" y="32432"/>
                    </a:cubicBezTo>
                    <a:cubicBezTo>
                      <a:pt x="20234" y="32432"/>
                      <a:pt x="21928" y="32214"/>
                      <a:pt x="23605" y="31758"/>
                    </a:cubicBezTo>
                    <a:cubicBezTo>
                      <a:pt x="36188" y="28339"/>
                      <a:pt x="43170" y="12701"/>
                      <a:pt x="31387" y="3973"/>
                    </a:cubicBezTo>
                    <a:cubicBezTo>
                      <a:pt x="27607" y="1393"/>
                      <a:pt x="23184" y="1"/>
                      <a:pt x="1864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7" name="Google Shape;1487;p28"/>
              <p:cNvSpPr/>
              <p:nvPr/>
            </p:nvSpPr>
            <p:spPr>
              <a:xfrm>
                <a:off x="4308246" y="3238442"/>
                <a:ext cx="1673600" cy="2206200"/>
              </a:xfrm>
              <a:custGeom>
                <a:avLst/>
                <a:gdLst/>
                <a:ahLst/>
                <a:cxnLst/>
                <a:rect l="l" t="t" r="r" b="b"/>
                <a:pathLst>
                  <a:path w="66944" h="88248" extrusionOk="0">
                    <a:moveTo>
                      <a:pt x="37049" y="3815"/>
                    </a:moveTo>
                    <a:cubicBezTo>
                      <a:pt x="38358" y="4979"/>
                      <a:pt x="39740" y="5997"/>
                      <a:pt x="41195" y="7015"/>
                    </a:cubicBezTo>
                    <a:cubicBezTo>
                      <a:pt x="41425" y="7187"/>
                      <a:pt x="41699" y="7269"/>
                      <a:pt x="41975" y="7269"/>
                    </a:cubicBezTo>
                    <a:cubicBezTo>
                      <a:pt x="42398" y="7269"/>
                      <a:pt x="42822" y="7077"/>
                      <a:pt x="43086" y="6724"/>
                    </a:cubicBezTo>
                    <a:cubicBezTo>
                      <a:pt x="43813" y="5924"/>
                      <a:pt x="44614" y="5197"/>
                      <a:pt x="45414" y="4469"/>
                    </a:cubicBezTo>
                    <a:cubicBezTo>
                      <a:pt x="46068" y="5633"/>
                      <a:pt x="46650" y="6870"/>
                      <a:pt x="47087" y="8106"/>
                    </a:cubicBezTo>
                    <a:cubicBezTo>
                      <a:pt x="47299" y="8532"/>
                      <a:pt x="47707" y="8802"/>
                      <a:pt x="48167" y="8802"/>
                    </a:cubicBezTo>
                    <a:cubicBezTo>
                      <a:pt x="48336" y="8802"/>
                      <a:pt x="48511" y="8766"/>
                      <a:pt x="48687" y="8688"/>
                    </a:cubicBezTo>
                    <a:cubicBezTo>
                      <a:pt x="50069" y="8106"/>
                      <a:pt x="51378" y="7379"/>
                      <a:pt x="52542" y="6433"/>
                    </a:cubicBezTo>
                    <a:lnTo>
                      <a:pt x="52542" y="6433"/>
                    </a:lnTo>
                    <a:cubicBezTo>
                      <a:pt x="52396" y="7670"/>
                      <a:pt x="52323" y="8834"/>
                      <a:pt x="52323" y="9997"/>
                    </a:cubicBezTo>
                    <a:cubicBezTo>
                      <a:pt x="52258" y="10722"/>
                      <a:pt x="52788" y="11327"/>
                      <a:pt x="53483" y="11327"/>
                    </a:cubicBezTo>
                    <a:cubicBezTo>
                      <a:pt x="53555" y="11327"/>
                      <a:pt x="53630" y="11320"/>
                      <a:pt x="53705" y="11307"/>
                    </a:cubicBezTo>
                    <a:cubicBezTo>
                      <a:pt x="54869" y="11161"/>
                      <a:pt x="56033" y="11161"/>
                      <a:pt x="57197" y="11161"/>
                    </a:cubicBezTo>
                    <a:cubicBezTo>
                      <a:pt x="56906" y="12398"/>
                      <a:pt x="56688" y="13634"/>
                      <a:pt x="56324" y="14871"/>
                    </a:cubicBezTo>
                    <a:cubicBezTo>
                      <a:pt x="56033" y="15598"/>
                      <a:pt x="56397" y="16325"/>
                      <a:pt x="57124" y="16616"/>
                    </a:cubicBezTo>
                    <a:cubicBezTo>
                      <a:pt x="58506" y="16980"/>
                      <a:pt x="59815" y="17489"/>
                      <a:pt x="61124" y="18144"/>
                    </a:cubicBezTo>
                    <a:cubicBezTo>
                      <a:pt x="60470" y="19162"/>
                      <a:pt x="59815" y="20180"/>
                      <a:pt x="59015" y="21126"/>
                    </a:cubicBezTo>
                    <a:cubicBezTo>
                      <a:pt x="58579" y="21708"/>
                      <a:pt x="58651" y="22653"/>
                      <a:pt x="59306" y="23090"/>
                    </a:cubicBezTo>
                    <a:cubicBezTo>
                      <a:pt x="60615" y="24108"/>
                      <a:pt x="61852" y="25054"/>
                      <a:pt x="63015" y="26145"/>
                    </a:cubicBezTo>
                    <a:cubicBezTo>
                      <a:pt x="61779" y="27017"/>
                      <a:pt x="60542" y="27890"/>
                      <a:pt x="59306" y="28836"/>
                    </a:cubicBezTo>
                    <a:cubicBezTo>
                      <a:pt x="58942" y="29127"/>
                      <a:pt x="58724" y="29636"/>
                      <a:pt x="58797" y="30145"/>
                    </a:cubicBezTo>
                    <a:cubicBezTo>
                      <a:pt x="58069" y="30581"/>
                      <a:pt x="57851" y="31600"/>
                      <a:pt x="58360" y="32327"/>
                    </a:cubicBezTo>
                    <a:cubicBezTo>
                      <a:pt x="59524" y="33854"/>
                      <a:pt x="60542" y="35455"/>
                      <a:pt x="61488" y="37128"/>
                    </a:cubicBezTo>
                    <a:cubicBezTo>
                      <a:pt x="59379" y="37419"/>
                      <a:pt x="57269" y="37491"/>
                      <a:pt x="55087" y="37637"/>
                    </a:cubicBezTo>
                    <a:cubicBezTo>
                      <a:pt x="53924" y="37709"/>
                      <a:pt x="53633" y="39164"/>
                      <a:pt x="54142" y="39964"/>
                    </a:cubicBezTo>
                    <a:cubicBezTo>
                      <a:pt x="55233" y="41492"/>
                      <a:pt x="56324" y="42946"/>
                      <a:pt x="57488" y="44328"/>
                    </a:cubicBezTo>
                    <a:cubicBezTo>
                      <a:pt x="54796" y="44256"/>
                      <a:pt x="52105" y="43674"/>
                      <a:pt x="49560" y="42655"/>
                    </a:cubicBezTo>
                    <a:cubicBezTo>
                      <a:pt x="49405" y="42594"/>
                      <a:pt x="49245" y="42566"/>
                      <a:pt x="49086" y="42566"/>
                    </a:cubicBezTo>
                    <a:cubicBezTo>
                      <a:pt x="48119" y="42566"/>
                      <a:pt x="47179" y="43610"/>
                      <a:pt x="47741" y="44547"/>
                    </a:cubicBezTo>
                    <a:cubicBezTo>
                      <a:pt x="48541" y="45929"/>
                      <a:pt x="49414" y="47238"/>
                      <a:pt x="50287" y="48547"/>
                    </a:cubicBezTo>
                    <a:cubicBezTo>
                      <a:pt x="48832" y="48111"/>
                      <a:pt x="47523" y="47456"/>
                      <a:pt x="46286" y="46583"/>
                    </a:cubicBezTo>
                    <a:cubicBezTo>
                      <a:pt x="46035" y="46423"/>
                      <a:pt x="45713" y="46342"/>
                      <a:pt x="45391" y="46342"/>
                    </a:cubicBezTo>
                    <a:cubicBezTo>
                      <a:pt x="44685" y="46342"/>
                      <a:pt x="43982" y="46730"/>
                      <a:pt x="44032" y="47529"/>
                    </a:cubicBezTo>
                    <a:cubicBezTo>
                      <a:pt x="44032" y="48038"/>
                      <a:pt x="44032" y="48620"/>
                      <a:pt x="43959" y="49129"/>
                    </a:cubicBezTo>
                    <a:cubicBezTo>
                      <a:pt x="42868" y="48256"/>
                      <a:pt x="41850" y="47310"/>
                      <a:pt x="40831" y="46365"/>
                    </a:cubicBezTo>
                    <a:cubicBezTo>
                      <a:pt x="40558" y="46031"/>
                      <a:pt x="40170" y="45874"/>
                      <a:pt x="39785" y="45874"/>
                    </a:cubicBezTo>
                    <a:cubicBezTo>
                      <a:pt x="39248" y="45874"/>
                      <a:pt x="38716" y="46178"/>
                      <a:pt x="38504" y="46729"/>
                    </a:cubicBezTo>
                    <a:cubicBezTo>
                      <a:pt x="37995" y="47820"/>
                      <a:pt x="37485" y="48765"/>
                      <a:pt x="36976" y="49783"/>
                    </a:cubicBezTo>
                    <a:cubicBezTo>
                      <a:pt x="35813" y="48183"/>
                      <a:pt x="34722" y="46510"/>
                      <a:pt x="33776" y="44765"/>
                    </a:cubicBezTo>
                    <a:cubicBezTo>
                      <a:pt x="33588" y="44342"/>
                      <a:pt x="33158" y="44101"/>
                      <a:pt x="32700" y="44101"/>
                    </a:cubicBezTo>
                    <a:cubicBezTo>
                      <a:pt x="32449" y="44101"/>
                      <a:pt x="32190" y="44174"/>
                      <a:pt x="31958" y="44328"/>
                    </a:cubicBezTo>
                    <a:cubicBezTo>
                      <a:pt x="30648" y="45565"/>
                      <a:pt x="29266" y="46729"/>
                      <a:pt x="27812" y="47747"/>
                    </a:cubicBezTo>
                    <a:cubicBezTo>
                      <a:pt x="27303" y="46074"/>
                      <a:pt x="26721" y="44401"/>
                      <a:pt x="25993" y="42801"/>
                    </a:cubicBezTo>
                    <a:cubicBezTo>
                      <a:pt x="25725" y="42318"/>
                      <a:pt x="25220" y="42034"/>
                      <a:pt x="24711" y="42034"/>
                    </a:cubicBezTo>
                    <a:cubicBezTo>
                      <a:pt x="24529" y="42034"/>
                      <a:pt x="24347" y="42070"/>
                      <a:pt x="24175" y="42146"/>
                    </a:cubicBezTo>
                    <a:cubicBezTo>
                      <a:pt x="23302" y="42510"/>
                      <a:pt x="22429" y="42874"/>
                      <a:pt x="21557" y="43237"/>
                    </a:cubicBezTo>
                    <a:cubicBezTo>
                      <a:pt x="21287" y="39661"/>
                      <a:pt x="19702" y="37525"/>
                      <a:pt x="16397" y="37525"/>
                    </a:cubicBezTo>
                    <a:cubicBezTo>
                      <a:pt x="16139" y="37525"/>
                      <a:pt x="15871" y="37538"/>
                      <a:pt x="15592" y="37564"/>
                    </a:cubicBezTo>
                    <a:cubicBezTo>
                      <a:pt x="16029" y="36255"/>
                      <a:pt x="16465" y="34946"/>
                      <a:pt x="16974" y="33636"/>
                    </a:cubicBezTo>
                    <a:cubicBezTo>
                      <a:pt x="17192" y="32982"/>
                      <a:pt x="16902" y="32182"/>
                      <a:pt x="16247" y="31963"/>
                    </a:cubicBezTo>
                    <a:cubicBezTo>
                      <a:pt x="15083" y="31309"/>
                      <a:pt x="14138" y="30581"/>
                      <a:pt x="13119" y="30000"/>
                    </a:cubicBezTo>
                    <a:cubicBezTo>
                      <a:pt x="13701" y="28908"/>
                      <a:pt x="14429" y="27890"/>
                      <a:pt x="15156" y="26945"/>
                    </a:cubicBezTo>
                    <a:cubicBezTo>
                      <a:pt x="15190" y="26947"/>
                      <a:pt x="15224" y="26949"/>
                      <a:pt x="15258" y="26949"/>
                    </a:cubicBezTo>
                    <a:cubicBezTo>
                      <a:pt x="16079" y="26949"/>
                      <a:pt x="16672" y="26113"/>
                      <a:pt x="16392" y="25344"/>
                    </a:cubicBezTo>
                    <a:cubicBezTo>
                      <a:pt x="16101" y="24108"/>
                      <a:pt x="15738" y="22871"/>
                      <a:pt x="15374" y="21708"/>
                    </a:cubicBezTo>
                    <a:cubicBezTo>
                      <a:pt x="14574" y="18653"/>
                      <a:pt x="16756" y="17925"/>
                      <a:pt x="19084" y="16980"/>
                    </a:cubicBezTo>
                    <a:cubicBezTo>
                      <a:pt x="19956" y="16616"/>
                      <a:pt x="20247" y="15525"/>
                      <a:pt x="19665" y="14798"/>
                    </a:cubicBezTo>
                    <a:cubicBezTo>
                      <a:pt x="19229" y="14289"/>
                      <a:pt x="18938" y="13780"/>
                      <a:pt x="18647" y="13270"/>
                    </a:cubicBezTo>
                    <a:cubicBezTo>
                      <a:pt x="20102" y="12834"/>
                      <a:pt x="21557" y="12470"/>
                      <a:pt x="23084" y="12179"/>
                    </a:cubicBezTo>
                    <a:cubicBezTo>
                      <a:pt x="23884" y="12034"/>
                      <a:pt x="24393" y="11307"/>
                      <a:pt x="24248" y="10506"/>
                    </a:cubicBezTo>
                    <a:cubicBezTo>
                      <a:pt x="23884" y="8906"/>
                      <a:pt x="23520" y="7379"/>
                      <a:pt x="23157" y="5779"/>
                    </a:cubicBezTo>
                    <a:lnTo>
                      <a:pt x="23157" y="5779"/>
                    </a:lnTo>
                    <a:cubicBezTo>
                      <a:pt x="24466" y="6215"/>
                      <a:pt x="25702" y="6942"/>
                      <a:pt x="26721" y="7888"/>
                    </a:cubicBezTo>
                    <a:cubicBezTo>
                      <a:pt x="26970" y="8054"/>
                      <a:pt x="27249" y="8131"/>
                      <a:pt x="27524" y="8131"/>
                    </a:cubicBezTo>
                    <a:cubicBezTo>
                      <a:pt x="28211" y="8131"/>
                      <a:pt x="28872" y="7649"/>
                      <a:pt x="28976" y="6870"/>
                    </a:cubicBezTo>
                    <a:cubicBezTo>
                      <a:pt x="29194" y="5997"/>
                      <a:pt x="29485" y="5124"/>
                      <a:pt x="29848" y="4251"/>
                    </a:cubicBezTo>
                    <a:cubicBezTo>
                      <a:pt x="31303" y="5124"/>
                      <a:pt x="32758" y="5997"/>
                      <a:pt x="34140" y="7015"/>
                    </a:cubicBezTo>
                    <a:cubicBezTo>
                      <a:pt x="34395" y="7207"/>
                      <a:pt x="34675" y="7292"/>
                      <a:pt x="34947" y="7292"/>
                    </a:cubicBezTo>
                    <a:cubicBezTo>
                      <a:pt x="35606" y="7292"/>
                      <a:pt x="36219" y="6790"/>
                      <a:pt x="36322" y="6070"/>
                    </a:cubicBezTo>
                    <a:cubicBezTo>
                      <a:pt x="36467" y="5270"/>
                      <a:pt x="36685" y="4542"/>
                      <a:pt x="37049" y="3815"/>
                    </a:cubicBezTo>
                    <a:close/>
                    <a:moveTo>
                      <a:pt x="23957" y="45274"/>
                    </a:moveTo>
                    <a:cubicBezTo>
                      <a:pt x="24393" y="46292"/>
                      <a:pt x="24757" y="47383"/>
                      <a:pt x="25048" y="48474"/>
                    </a:cubicBezTo>
                    <a:cubicBezTo>
                      <a:pt x="25269" y="49137"/>
                      <a:pt x="25868" y="49548"/>
                      <a:pt x="26493" y="49548"/>
                    </a:cubicBezTo>
                    <a:cubicBezTo>
                      <a:pt x="26691" y="49548"/>
                      <a:pt x="26892" y="49507"/>
                      <a:pt x="27084" y="49420"/>
                    </a:cubicBezTo>
                    <a:cubicBezTo>
                      <a:pt x="27212" y="49505"/>
                      <a:pt x="27340" y="49540"/>
                      <a:pt x="27468" y="49540"/>
                    </a:cubicBezTo>
                    <a:cubicBezTo>
                      <a:pt x="27558" y="49540"/>
                      <a:pt x="27649" y="49523"/>
                      <a:pt x="27739" y="49493"/>
                    </a:cubicBezTo>
                    <a:cubicBezTo>
                      <a:pt x="29339" y="48838"/>
                      <a:pt x="30867" y="47965"/>
                      <a:pt x="32249" y="47020"/>
                    </a:cubicBezTo>
                    <a:cubicBezTo>
                      <a:pt x="33267" y="49056"/>
                      <a:pt x="34431" y="50947"/>
                      <a:pt x="35885" y="52693"/>
                    </a:cubicBezTo>
                    <a:cubicBezTo>
                      <a:pt x="32540" y="62585"/>
                      <a:pt x="29048" y="72986"/>
                      <a:pt x="23011" y="81569"/>
                    </a:cubicBezTo>
                    <a:cubicBezTo>
                      <a:pt x="21629" y="77641"/>
                      <a:pt x="19447" y="71459"/>
                      <a:pt x="15956" y="70949"/>
                    </a:cubicBezTo>
                    <a:cubicBezTo>
                      <a:pt x="15631" y="70910"/>
                      <a:pt x="15305" y="70891"/>
                      <a:pt x="14977" y="70891"/>
                    </a:cubicBezTo>
                    <a:cubicBezTo>
                      <a:pt x="11129" y="70891"/>
                      <a:pt x="7138" y="73504"/>
                      <a:pt x="3518" y="75314"/>
                    </a:cubicBezTo>
                    <a:cubicBezTo>
                      <a:pt x="8101" y="65203"/>
                      <a:pt x="14647" y="55820"/>
                      <a:pt x="18793" y="45419"/>
                    </a:cubicBezTo>
                    <a:lnTo>
                      <a:pt x="18793" y="45419"/>
                    </a:lnTo>
                    <a:cubicBezTo>
                      <a:pt x="18740" y="46316"/>
                      <a:pt x="19453" y="46946"/>
                      <a:pt x="20209" y="46946"/>
                    </a:cubicBezTo>
                    <a:cubicBezTo>
                      <a:pt x="20495" y="46946"/>
                      <a:pt x="20788" y="46856"/>
                      <a:pt x="21047" y="46656"/>
                    </a:cubicBezTo>
                    <a:cubicBezTo>
                      <a:pt x="21920" y="46074"/>
                      <a:pt x="22939" y="45638"/>
                      <a:pt x="23957" y="45274"/>
                    </a:cubicBezTo>
                    <a:close/>
                    <a:moveTo>
                      <a:pt x="40177" y="49565"/>
                    </a:moveTo>
                    <a:cubicBezTo>
                      <a:pt x="41413" y="50729"/>
                      <a:pt x="42795" y="51893"/>
                      <a:pt x="44250" y="52911"/>
                    </a:cubicBezTo>
                    <a:cubicBezTo>
                      <a:pt x="44499" y="53077"/>
                      <a:pt x="44778" y="53155"/>
                      <a:pt x="45053" y="53155"/>
                    </a:cubicBezTo>
                    <a:cubicBezTo>
                      <a:pt x="45740" y="53155"/>
                      <a:pt x="46401" y="52672"/>
                      <a:pt x="46505" y="51893"/>
                    </a:cubicBezTo>
                    <a:cubicBezTo>
                      <a:pt x="46505" y="51238"/>
                      <a:pt x="46650" y="50656"/>
                      <a:pt x="46723" y="50074"/>
                    </a:cubicBezTo>
                    <a:cubicBezTo>
                      <a:pt x="47087" y="50293"/>
                      <a:pt x="47450" y="50438"/>
                      <a:pt x="47814" y="50584"/>
                    </a:cubicBezTo>
                    <a:cubicBezTo>
                      <a:pt x="47814" y="59966"/>
                      <a:pt x="48323" y="69349"/>
                      <a:pt x="49196" y="78659"/>
                    </a:cubicBezTo>
                    <a:cubicBezTo>
                      <a:pt x="47159" y="77059"/>
                      <a:pt x="44977" y="75677"/>
                      <a:pt x="42795" y="74368"/>
                    </a:cubicBezTo>
                    <a:cubicBezTo>
                      <a:pt x="42650" y="74320"/>
                      <a:pt x="42502" y="74296"/>
                      <a:pt x="42356" y="74296"/>
                    </a:cubicBezTo>
                    <a:cubicBezTo>
                      <a:pt x="41844" y="74296"/>
                      <a:pt x="41365" y="74586"/>
                      <a:pt x="41195" y="75095"/>
                    </a:cubicBezTo>
                    <a:cubicBezTo>
                      <a:pt x="39522" y="78368"/>
                      <a:pt x="37631" y="81496"/>
                      <a:pt x="35449" y="84551"/>
                    </a:cubicBezTo>
                    <a:cubicBezTo>
                      <a:pt x="33412" y="78659"/>
                      <a:pt x="34503" y="72550"/>
                      <a:pt x="33776" y="66440"/>
                    </a:cubicBezTo>
                    <a:cubicBezTo>
                      <a:pt x="35594" y="62003"/>
                      <a:pt x="37049" y="57348"/>
                      <a:pt x="38577" y="52911"/>
                    </a:cubicBezTo>
                    <a:cubicBezTo>
                      <a:pt x="39013" y="51747"/>
                      <a:pt x="39522" y="50584"/>
                      <a:pt x="40177" y="49565"/>
                    </a:cubicBezTo>
                    <a:close/>
                    <a:moveTo>
                      <a:pt x="36405" y="0"/>
                    </a:moveTo>
                    <a:cubicBezTo>
                      <a:pt x="35861" y="0"/>
                      <a:pt x="35328" y="324"/>
                      <a:pt x="35085" y="905"/>
                    </a:cubicBezTo>
                    <a:cubicBezTo>
                      <a:pt x="34794" y="1778"/>
                      <a:pt x="34431" y="2724"/>
                      <a:pt x="34140" y="3597"/>
                    </a:cubicBezTo>
                    <a:cubicBezTo>
                      <a:pt x="32612" y="2651"/>
                      <a:pt x="31085" y="1706"/>
                      <a:pt x="29557" y="905"/>
                    </a:cubicBezTo>
                    <a:cubicBezTo>
                      <a:pt x="29387" y="837"/>
                      <a:pt x="29208" y="805"/>
                      <a:pt x="29032" y="805"/>
                    </a:cubicBezTo>
                    <a:cubicBezTo>
                      <a:pt x="28457" y="805"/>
                      <a:pt x="27906" y="1149"/>
                      <a:pt x="27739" y="1706"/>
                    </a:cubicBezTo>
                    <a:cubicBezTo>
                      <a:pt x="27448" y="2578"/>
                      <a:pt x="27084" y="3451"/>
                      <a:pt x="26793" y="4397"/>
                    </a:cubicBezTo>
                    <a:cubicBezTo>
                      <a:pt x="25193" y="3233"/>
                      <a:pt x="23302" y="2651"/>
                      <a:pt x="21411" y="2651"/>
                    </a:cubicBezTo>
                    <a:cubicBezTo>
                      <a:pt x="21371" y="2648"/>
                      <a:pt x="21331" y="2646"/>
                      <a:pt x="21292" y="2646"/>
                    </a:cubicBezTo>
                    <a:cubicBezTo>
                      <a:pt x="20405" y="2646"/>
                      <a:pt x="19744" y="3419"/>
                      <a:pt x="19884" y="4324"/>
                    </a:cubicBezTo>
                    <a:cubicBezTo>
                      <a:pt x="20247" y="6070"/>
                      <a:pt x="20684" y="7815"/>
                      <a:pt x="21120" y="9634"/>
                    </a:cubicBezTo>
                    <a:cubicBezTo>
                      <a:pt x="19229" y="10070"/>
                      <a:pt x="17483" y="10579"/>
                      <a:pt x="15738" y="11307"/>
                    </a:cubicBezTo>
                    <a:cubicBezTo>
                      <a:pt x="14719" y="11816"/>
                      <a:pt x="14574" y="13125"/>
                      <a:pt x="15447" y="13780"/>
                    </a:cubicBezTo>
                    <a:cubicBezTo>
                      <a:pt x="15810" y="14216"/>
                      <a:pt x="16101" y="14580"/>
                      <a:pt x="16320" y="15089"/>
                    </a:cubicBezTo>
                    <a:cubicBezTo>
                      <a:pt x="11592" y="17344"/>
                      <a:pt x="12101" y="20326"/>
                      <a:pt x="13556" y="25781"/>
                    </a:cubicBezTo>
                    <a:cubicBezTo>
                      <a:pt x="13556" y="25854"/>
                      <a:pt x="13628" y="25926"/>
                      <a:pt x="13628" y="25999"/>
                    </a:cubicBezTo>
                    <a:cubicBezTo>
                      <a:pt x="12319" y="27017"/>
                      <a:pt x="11228" y="28327"/>
                      <a:pt x="10355" y="29781"/>
                    </a:cubicBezTo>
                    <a:cubicBezTo>
                      <a:pt x="9919" y="30436"/>
                      <a:pt x="10210" y="31309"/>
                      <a:pt x="10937" y="31672"/>
                    </a:cubicBezTo>
                    <a:cubicBezTo>
                      <a:pt x="12028" y="32182"/>
                      <a:pt x="13119" y="32909"/>
                      <a:pt x="14138" y="33636"/>
                    </a:cubicBezTo>
                    <a:cubicBezTo>
                      <a:pt x="13410" y="35382"/>
                      <a:pt x="12828" y="37055"/>
                      <a:pt x="12319" y="38873"/>
                    </a:cubicBezTo>
                    <a:cubicBezTo>
                      <a:pt x="11950" y="39795"/>
                      <a:pt x="12673" y="40717"/>
                      <a:pt x="13608" y="40717"/>
                    </a:cubicBezTo>
                    <a:cubicBezTo>
                      <a:pt x="13779" y="40717"/>
                      <a:pt x="13957" y="40686"/>
                      <a:pt x="14138" y="40619"/>
                    </a:cubicBezTo>
                    <a:cubicBezTo>
                      <a:pt x="14932" y="40367"/>
                      <a:pt x="15597" y="40249"/>
                      <a:pt x="16153" y="40249"/>
                    </a:cubicBezTo>
                    <a:cubicBezTo>
                      <a:pt x="17683" y="40249"/>
                      <a:pt x="18380" y="41142"/>
                      <a:pt x="18647" y="42583"/>
                    </a:cubicBezTo>
                    <a:cubicBezTo>
                      <a:pt x="11810" y="53493"/>
                      <a:pt x="5264" y="65203"/>
                      <a:pt x="245" y="77132"/>
                    </a:cubicBezTo>
                    <a:cubicBezTo>
                      <a:pt x="1" y="77865"/>
                      <a:pt x="629" y="78599"/>
                      <a:pt x="1354" y="78599"/>
                    </a:cubicBezTo>
                    <a:cubicBezTo>
                      <a:pt x="1492" y="78599"/>
                      <a:pt x="1633" y="78572"/>
                      <a:pt x="1773" y="78514"/>
                    </a:cubicBezTo>
                    <a:cubicBezTo>
                      <a:pt x="6064" y="77059"/>
                      <a:pt x="9846" y="74441"/>
                      <a:pt x="14210" y="73350"/>
                    </a:cubicBezTo>
                    <a:cubicBezTo>
                      <a:pt x="14362" y="73312"/>
                      <a:pt x="14512" y="73295"/>
                      <a:pt x="14661" y="73295"/>
                    </a:cubicBezTo>
                    <a:cubicBezTo>
                      <a:pt x="17995" y="73295"/>
                      <a:pt x="20436" y="82329"/>
                      <a:pt x="21411" y="84696"/>
                    </a:cubicBezTo>
                    <a:cubicBezTo>
                      <a:pt x="21659" y="85192"/>
                      <a:pt x="22165" y="85453"/>
                      <a:pt x="22662" y="85453"/>
                    </a:cubicBezTo>
                    <a:cubicBezTo>
                      <a:pt x="23041" y="85453"/>
                      <a:pt x="23414" y="85302"/>
                      <a:pt x="23666" y="84987"/>
                    </a:cubicBezTo>
                    <a:cubicBezTo>
                      <a:pt x="26793" y="80841"/>
                      <a:pt x="29412" y="76405"/>
                      <a:pt x="31521" y="71677"/>
                    </a:cubicBezTo>
                    <a:lnTo>
                      <a:pt x="31521" y="71677"/>
                    </a:lnTo>
                    <a:cubicBezTo>
                      <a:pt x="31158" y="77205"/>
                      <a:pt x="31885" y="82951"/>
                      <a:pt x="34067" y="87533"/>
                    </a:cubicBezTo>
                    <a:cubicBezTo>
                      <a:pt x="34265" y="88009"/>
                      <a:pt x="34702" y="88247"/>
                      <a:pt x="35152" y="88247"/>
                    </a:cubicBezTo>
                    <a:cubicBezTo>
                      <a:pt x="35527" y="88247"/>
                      <a:pt x="35912" y="88082"/>
                      <a:pt x="36176" y="87751"/>
                    </a:cubicBezTo>
                    <a:cubicBezTo>
                      <a:pt x="38431" y="84260"/>
                      <a:pt x="40831" y="80841"/>
                      <a:pt x="42795" y="77132"/>
                    </a:cubicBezTo>
                    <a:cubicBezTo>
                      <a:pt x="45268" y="78587"/>
                      <a:pt x="47450" y="80550"/>
                      <a:pt x="49850" y="82005"/>
                    </a:cubicBezTo>
                    <a:cubicBezTo>
                      <a:pt x="50098" y="82177"/>
                      <a:pt x="50361" y="82253"/>
                      <a:pt x="50612" y="82253"/>
                    </a:cubicBezTo>
                    <a:cubicBezTo>
                      <a:pt x="51316" y="82253"/>
                      <a:pt x="51922" y="81646"/>
                      <a:pt x="51814" y="80841"/>
                    </a:cubicBezTo>
                    <a:cubicBezTo>
                      <a:pt x="50796" y="71022"/>
                      <a:pt x="50432" y="61203"/>
                      <a:pt x="50287" y="51311"/>
                    </a:cubicBezTo>
                    <a:lnTo>
                      <a:pt x="50287" y="51311"/>
                    </a:lnTo>
                    <a:cubicBezTo>
                      <a:pt x="51051" y="51475"/>
                      <a:pt x="51814" y="51556"/>
                      <a:pt x="52609" y="51556"/>
                    </a:cubicBezTo>
                    <a:cubicBezTo>
                      <a:pt x="52873" y="51556"/>
                      <a:pt x="53142" y="51547"/>
                      <a:pt x="53414" y="51529"/>
                    </a:cubicBezTo>
                    <a:cubicBezTo>
                      <a:pt x="54578" y="51529"/>
                      <a:pt x="54869" y="50002"/>
                      <a:pt x="54360" y="49274"/>
                    </a:cubicBezTo>
                    <a:cubicBezTo>
                      <a:pt x="53633" y="48329"/>
                      <a:pt x="52978" y="47310"/>
                      <a:pt x="52323" y="46438"/>
                    </a:cubicBezTo>
                    <a:lnTo>
                      <a:pt x="52323" y="46438"/>
                    </a:lnTo>
                    <a:cubicBezTo>
                      <a:pt x="54604" y="46964"/>
                      <a:pt x="56931" y="47208"/>
                      <a:pt x="59267" y="47208"/>
                    </a:cubicBezTo>
                    <a:cubicBezTo>
                      <a:pt x="59838" y="47208"/>
                      <a:pt x="60408" y="47194"/>
                      <a:pt x="60979" y="47165"/>
                    </a:cubicBezTo>
                    <a:cubicBezTo>
                      <a:pt x="62070" y="46947"/>
                      <a:pt x="62579" y="45710"/>
                      <a:pt x="61924" y="44837"/>
                    </a:cubicBezTo>
                    <a:cubicBezTo>
                      <a:pt x="60470" y="43383"/>
                      <a:pt x="59161" y="41855"/>
                      <a:pt x="57997" y="40255"/>
                    </a:cubicBezTo>
                    <a:cubicBezTo>
                      <a:pt x="59961" y="40182"/>
                      <a:pt x="61924" y="40037"/>
                      <a:pt x="63816" y="39746"/>
                    </a:cubicBezTo>
                    <a:cubicBezTo>
                      <a:pt x="64761" y="39528"/>
                      <a:pt x="65270" y="38582"/>
                      <a:pt x="64907" y="37709"/>
                    </a:cubicBezTo>
                    <a:cubicBezTo>
                      <a:pt x="63961" y="35382"/>
                      <a:pt x="62652" y="33127"/>
                      <a:pt x="61052" y="31163"/>
                    </a:cubicBezTo>
                    <a:lnTo>
                      <a:pt x="61124" y="31091"/>
                    </a:lnTo>
                    <a:cubicBezTo>
                      <a:pt x="62797" y="29854"/>
                      <a:pt x="64470" y="28618"/>
                      <a:pt x="66216" y="27454"/>
                    </a:cubicBezTo>
                    <a:cubicBezTo>
                      <a:pt x="66798" y="26945"/>
                      <a:pt x="66943" y="26072"/>
                      <a:pt x="66434" y="25417"/>
                    </a:cubicBezTo>
                    <a:cubicBezTo>
                      <a:pt x="65052" y="24108"/>
                      <a:pt x="63670" y="22871"/>
                      <a:pt x="62143" y="21708"/>
                    </a:cubicBezTo>
                    <a:cubicBezTo>
                      <a:pt x="62943" y="20617"/>
                      <a:pt x="63525" y="19453"/>
                      <a:pt x="64470" y="18362"/>
                    </a:cubicBezTo>
                    <a:cubicBezTo>
                      <a:pt x="64979" y="17635"/>
                      <a:pt x="64688" y="16616"/>
                      <a:pt x="63816" y="16253"/>
                    </a:cubicBezTo>
                    <a:cubicBezTo>
                      <a:pt x="62215" y="15598"/>
                      <a:pt x="60761" y="14943"/>
                      <a:pt x="59161" y="14434"/>
                    </a:cubicBezTo>
                    <a:cubicBezTo>
                      <a:pt x="59379" y="13052"/>
                      <a:pt x="59742" y="11598"/>
                      <a:pt x="60179" y="10288"/>
                    </a:cubicBezTo>
                    <a:cubicBezTo>
                      <a:pt x="60517" y="9408"/>
                      <a:pt x="59847" y="8528"/>
                      <a:pt x="58990" y="8528"/>
                    </a:cubicBezTo>
                    <a:cubicBezTo>
                      <a:pt x="58927" y="8528"/>
                      <a:pt x="58862" y="8533"/>
                      <a:pt x="58797" y="8543"/>
                    </a:cubicBezTo>
                    <a:cubicBezTo>
                      <a:pt x="57342" y="8761"/>
                      <a:pt x="55960" y="8615"/>
                      <a:pt x="54505" y="8761"/>
                    </a:cubicBezTo>
                    <a:cubicBezTo>
                      <a:pt x="54433" y="7815"/>
                      <a:pt x="54360" y="6797"/>
                      <a:pt x="54287" y="5851"/>
                    </a:cubicBezTo>
                    <a:cubicBezTo>
                      <a:pt x="54360" y="5415"/>
                      <a:pt x="54069" y="4979"/>
                      <a:pt x="53560" y="4906"/>
                    </a:cubicBezTo>
                    <a:cubicBezTo>
                      <a:pt x="53507" y="4799"/>
                      <a:pt x="53375" y="4732"/>
                      <a:pt x="53223" y="4732"/>
                    </a:cubicBezTo>
                    <a:cubicBezTo>
                      <a:pt x="53168" y="4732"/>
                      <a:pt x="53109" y="4741"/>
                      <a:pt x="53051" y="4760"/>
                    </a:cubicBezTo>
                    <a:cubicBezTo>
                      <a:pt x="51669" y="5197"/>
                      <a:pt x="50287" y="5633"/>
                      <a:pt x="48905" y="6070"/>
                    </a:cubicBezTo>
                    <a:cubicBezTo>
                      <a:pt x="48396" y="4615"/>
                      <a:pt x="47596" y="3233"/>
                      <a:pt x="46941" y="1778"/>
                    </a:cubicBezTo>
                    <a:cubicBezTo>
                      <a:pt x="46756" y="1269"/>
                      <a:pt x="46276" y="995"/>
                      <a:pt x="45782" y="995"/>
                    </a:cubicBezTo>
                    <a:cubicBezTo>
                      <a:pt x="45501" y="995"/>
                      <a:pt x="45215" y="1084"/>
                      <a:pt x="44977" y="1269"/>
                    </a:cubicBezTo>
                    <a:cubicBezTo>
                      <a:pt x="43959" y="2287"/>
                      <a:pt x="42868" y="3160"/>
                      <a:pt x="41850" y="4179"/>
                    </a:cubicBezTo>
                    <a:cubicBezTo>
                      <a:pt x="40249" y="2942"/>
                      <a:pt x="38722" y="1633"/>
                      <a:pt x="37195" y="251"/>
                    </a:cubicBezTo>
                    <a:cubicBezTo>
                      <a:pt x="36952" y="81"/>
                      <a:pt x="36677" y="0"/>
                      <a:pt x="3640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8" name="Google Shape;1488;p28"/>
              <p:cNvSpPr/>
              <p:nvPr/>
            </p:nvSpPr>
            <p:spPr>
              <a:xfrm>
                <a:off x="5088996" y="3703092"/>
                <a:ext cx="296050" cy="431350"/>
              </a:xfrm>
              <a:custGeom>
                <a:avLst/>
                <a:gdLst/>
                <a:ahLst/>
                <a:cxnLst/>
                <a:rect l="l" t="t" r="r" b="b"/>
                <a:pathLst>
                  <a:path w="11842" h="17254" extrusionOk="0">
                    <a:moveTo>
                      <a:pt x="9516" y="1"/>
                    </a:moveTo>
                    <a:cubicBezTo>
                      <a:pt x="9253" y="1"/>
                      <a:pt x="8980" y="88"/>
                      <a:pt x="8728" y="285"/>
                    </a:cubicBezTo>
                    <a:cubicBezTo>
                      <a:pt x="6474" y="2103"/>
                      <a:pt x="4146" y="3704"/>
                      <a:pt x="1964" y="5667"/>
                    </a:cubicBezTo>
                    <a:cubicBezTo>
                      <a:pt x="1600" y="5958"/>
                      <a:pt x="0" y="7559"/>
                      <a:pt x="1091" y="7995"/>
                    </a:cubicBezTo>
                    <a:cubicBezTo>
                      <a:pt x="1223" y="8036"/>
                      <a:pt x="1358" y="8055"/>
                      <a:pt x="1493" y="8055"/>
                    </a:cubicBezTo>
                    <a:cubicBezTo>
                      <a:pt x="2547" y="8055"/>
                      <a:pt x="3663" y="6911"/>
                      <a:pt x="4437" y="6395"/>
                    </a:cubicBezTo>
                    <a:cubicBezTo>
                      <a:pt x="5383" y="5813"/>
                      <a:pt x="6328" y="5158"/>
                      <a:pt x="7274" y="4504"/>
                    </a:cubicBezTo>
                    <a:lnTo>
                      <a:pt x="7274" y="4504"/>
                    </a:lnTo>
                    <a:cubicBezTo>
                      <a:pt x="6474" y="7486"/>
                      <a:pt x="5892" y="10541"/>
                      <a:pt x="5674" y="13668"/>
                    </a:cubicBezTo>
                    <a:cubicBezTo>
                      <a:pt x="4655" y="13523"/>
                      <a:pt x="3637" y="13377"/>
                      <a:pt x="2619" y="13377"/>
                    </a:cubicBezTo>
                    <a:cubicBezTo>
                      <a:pt x="2594" y="13375"/>
                      <a:pt x="2569" y="13374"/>
                      <a:pt x="2545" y="13374"/>
                    </a:cubicBezTo>
                    <a:cubicBezTo>
                      <a:pt x="1863" y="13374"/>
                      <a:pt x="1477" y="14340"/>
                      <a:pt x="2110" y="14832"/>
                    </a:cubicBezTo>
                    <a:cubicBezTo>
                      <a:pt x="4219" y="16287"/>
                      <a:pt x="7347" y="16796"/>
                      <a:pt x="9892" y="17232"/>
                    </a:cubicBezTo>
                    <a:cubicBezTo>
                      <a:pt x="9983" y="17247"/>
                      <a:pt x="10070" y="17254"/>
                      <a:pt x="10152" y="17254"/>
                    </a:cubicBezTo>
                    <a:cubicBezTo>
                      <a:pt x="11727" y="17254"/>
                      <a:pt x="11842" y="14741"/>
                      <a:pt x="10183" y="14396"/>
                    </a:cubicBezTo>
                    <a:lnTo>
                      <a:pt x="8292" y="14032"/>
                    </a:lnTo>
                    <a:cubicBezTo>
                      <a:pt x="9383" y="10032"/>
                      <a:pt x="9529" y="5740"/>
                      <a:pt x="10692" y="1740"/>
                    </a:cubicBezTo>
                    <a:cubicBezTo>
                      <a:pt x="11021" y="808"/>
                      <a:pt x="10318" y="1"/>
                      <a:pt x="95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89" name="Google Shape;1489;p28"/>
            <p:cNvSpPr/>
            <p:nvPr/>
          </p:nvSpPr>
          <p:spPr>
            <a:xfrm rot="1550640" flipH="1">
              <a:off x="8464734" y="1616986"/>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90" name="Google Shape;1490;p28"/>
            <p:cNvGrpSpPr/>
            <p:nvPr/>
          </p:nvGrpSpPr>
          <p:grpSpPr>
            <a:xfrm rot="-1882907" flipH="1">
              <a:off x="1822777" y="4510708"/>
              <a:ext cx="537260" cy="480691"/>
              <a:chOff x="1949642" y="2454226"/>
              <a:chExt cx="705425" cy="631150"/>
            </a:xfrm>
          </p:grpSpPr>
          <p:sp>
            <p:nvSpPr>
              <p:cNvPr id="1491" name="Google Shape;1491;p28"/>
              <p:cNvSpPr/>
              <p:nvPr/>
            </p:nvSpPr>
            <p:spPr>
              <a:xfrm>
                <a:off x="2029642" y="2729601"/>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2" name="Google Shape;1492;p28"/>
              <p:cNvSpPr/>
              <p:nvPr/>
            </p:nvSpPr>
            <p:spPr>
              <a:xfrm>
                <a:off x="1949642" y="2604151"/>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3" name="Google Shape;1493;p28"/>
              <p:cNvSpPr/>
              <p:nvPr/>
            </p:nvSpPr>
            <p:spPr>
              <a:xfrm>
                <a:off x="2166017" y="2454226"/>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4" name="Google Shape;1494;p28"/>
              <p:cNvSpPr/>
              <p:nvPr/>
            </p:nvSpPr>
            <p:spPr>
              <a:xfrm>
                <a:off x="2371517" y="2484126"/>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5" name="Google Shape;1495;p28"/>
              <p:cNvSpPr/>
              <p:nvPr/>
            </p:nvSpPr>
            <p:spPr>
              <a:xfrm>
                <a:off x="2487892" y="2672726"/>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96" name="Google Shape;1496;p28"/>
            <p:cNvSpPr/>
            <p:nvPr/>
          </p:nvSpPr>
          <p:spPr>
            <a:xfrm rot="-1076189" flipH="1">
              <a:off x="255977" y="136849"/>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7" name="Google Shape;1497;p28"/>
            <p:cNvSpPr/>
            <p:nvPr/>
          </p:nvSpPr>
          <p:spPr>
            <a:xfrm rot="1550640" flipH="1">
              <a:off x="695759" y="538223"/>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98" name="Google Shape;1498;p28"/>
            <p:cNvGrpSpPr/>
            <p:nvPr/>
          </p:nvGrpSpPr>
          <p:grpSpPr>
            <a:xfrm flipH="1">
              <a:off x="-189635" y="75527"/>
              <a:ext cx="9051492" cy="4677161"/>
              <a:chOff x="50436" y="-319265"/>
              <a:chExt cx="9051492" cy="4677161"/>
            </a:xfrm>
          </p:grpSpPr>
          <p:sp>
            <p:nvSpPr>
              <p:cNvPr id="1499" name="Google Shape;1499;p28"/>
              <p:cNvSpPr/>
              <p:nvPr/>
            </p:nvSpPr>
            <p:spPr>
              <a:xfrm>
                <a:off x="1711756" y="-259608"/>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0" name="Google Shape;1500;p28"/>
              <p:cNvSpPr/>
              <p:nvPr/>
            </p:nvSpPr>
            <p:spPr>
              <a:xfrm>
                <a:off x="371824" y="2624884"/>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1" name="Google Shape;1501;p28"/>
              <p:cNvSpPr/>
              <p:nvPr/>
            </p:nvSpPr>
            <p:spPr>
              <a:xfrm>
                <a:off x="8539683" y="2996060"/>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2" name="Google Shape;1502;p28"/>
              <p:cNvSpPr/>
              <p:nvPr/>
            </p:nvSpPr>
            <p:spPr>
              <a:xfrm>
                <a:off x="6929842" y="3313656"/>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3" name="Google Shape;1503;p28"/>
              <p:cNvSpPr/>
              <p:nvPr/>
            </p:nvSpPr>
            <p:spPr>
              <a:xfrm>
                <a:off x="6490400" y="551985"/>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4" name="Google Shape;1504;p28"/>
              <p:cNvSpPr/>
              <p:nvPr/>
            </p:nvSpPr>
            <p:spPr>
              <a:xfrm>
                <a:off x="205800" y="334577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5" name="Google Shape;1505;p28"/>
              <p:cNvSpPr/>
              <p:nvPr/>
            </p:nvSpPr>
            <p:spPr>
              <a:xfrm>
                <a:off x="50436" y="-14792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6" name="Google Shape;1506;p28"/>
              <p:cNvSpPr/>
              <p:nvPr/>
            </p:nvSpPr>
            <p:spPr>
              <a:xfrm>
                <a:off x="3643562" y="-10845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7" name="Google Shape;1507;p28"/>
              <p:cNvSpPr/>
              <p:nvPr/>
            </p:nvSpPr>
            <p:spPr>
              <a:xfrm>
                <a:off x="6003051" y="-31926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8" name="Google Shape;1508;p28"/>
              <p:cNvSpPr/>
              <p:nvPr/>
            </p:nvSpPr>
            <p:spPr>
              <a:xfrm>
                <a:off x="2586530" y="3979553"/>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9" name="Google Shape;1509;p28"/>
              <p:cNvSpPr/>
              <p:nvPr/>
            </p:nvSpPr>
            <p:spPr>
              <a:xfrm>
                <a:off x="2350174" y="2424188"/>
                <a:ext cx="57303" cy="56326"/>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0" name="Google Shape;1510;p28"/>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511" name="Google Shape;1511;p28"/>
              <p:cNvGrpSpPr/>
              <p:nvPr/>
            </p:nvGrpSpPr>
            <p:grpSpPr>
              <a:xfrm>
                <a:off x="717777" y="-259607"/>
                <a:ext cx="6253449" cy="4617503"/>
                <a:chOff x="557127" y="-80520"/>
                <a:chExt cx="6253449" cy="4617503"/>
              </a:xfrm>
            </p:grpSpPr>
            <p:sp>
              <p:nvSpPr>
                <p:cNvPr id="1512" name="Google Shape;1512;p28"/>
                <p:cNvSpPr/>
                <p:nvPr/>
              </p:nvSpPr>
              <p:spPr>
                <a:xfrm>
                  <a:off x="2653265" y="-80520"/>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3" name="Google Shape;1513;p28"/>
                <p:cNvSpPr/>
                <p:nvPr/>
              </p:nvSpPr>
              <p:spPr>
                <a:xfrm>
                  <a:off x="2844935" y="1294929"/>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4" name="Google Shape;1514;p28"/>
                <p:cNvSpPr/>
                <p:nvPr/>
              </p:nvSpPr>
              <p:spPr>
                <a:xfrm>
                  <a:off x="6769181" y="4079462"/>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5" name="Google Shape;1515;p28"/>
                <p:cNvSpPr/>
                <p:nvPr/>
              </p:nvSpPr>
              <p:spPr>
                <a:xfrm>
                  <a:off x="557127" y="4480145"/>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16" name="Google Shape;1516;p28"/>
              <p:cNvGrpSpPr/>
              <p:nvPr/>
            </p:nvGrpSpPr>
            <p:grpSpPr>
              <a:xfrm>
                <a:off x="8040139" y="106597"/>
                <a:ext cx="1061789" cy="629687"/>
                <a:chOff x="4784639" y="1400472"/>
                <a:chExt cx="1061789" cy="629687"/>
              </a:xfrm>
            </p:grpSpPr>
            <p:sp>
              <p:nvSpPr>
                <p:cNvPr id="1517" name="Google Shape;1517;p28"/>
                <p:cNvSpPr/>
                <p:nvPr/>
              </p:nvSpPr>
              <p:spPr>
                <a:xfrm>
                  <a:off x="5760386" y="14004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8" name="Google Shape;1518;p28"/>
                <p:cNvSpPr/>
                <p:nvPr/>
              </p:nvSpPr>
              <p:spPr>
                <a:xfrm>
                  <a:off x="4784639" y="19897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9" name="Google Shape;1519;p28"/>
                <p:cNvSpPr/>
                <p:nvPr/>
              </p:nvSpPr>
              <p:spPr>
                <a:xfrm>
                  <a:off x="5419903" y="17213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0" name="Google Shape;1520;p28"/>
                <p:cNvSpPr/>
                <p:nvPr/>
              </p:nvSpPr>
              <p:spPr>
                <a:xfrm>
                  <a:off x="5227161" y="15984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21" name="Google Shape;1521;p28"/>
              <p:cNvSpPr/>
              <p:nvPr/>
            </p:nvSpPr>
            <p:spPr>
              <a:xfrm>
                <a:off x="6737556" y="-23364"/>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2" name="Google Shape;1522;p28"/>
              <p:cNvSpPr/>
              <p:nvPr/>
            </p:nvSpPr>
            <p:spPr>
              <a:xfrm>
                <a:off x="4325399" y="26145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3" name="Google Shape;1523;p28"/>
              <p:cNvSpPr/>
              <p:nvPr/>
            </p:nvSpPr>
            <p:spPr>
              <a:xfrm>
                <a:off x="8420844" y="1525086"/>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4" name="Google Shape;1524;p28"/>
              <p:cNvSpPr/>
              <p:nvPr/>
            </p:nvSpPr>
            <p:spPr>
              <a:xfrm>
                <a:off x="8913049" y="392274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25" name="Google Shape;1525;p28"/>
            <p:cNvSpPr/>
            <p:nvPr/>
          </p:nvSpPr>
          <p:spPr>
            <a:xfrm flipH="1">
              <a:off x="5235456" y="4685687"/>
              <a:ext cx="159461" cy="17949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26" name="Google Shape;1526;p28"/>
          <p:cNvSpPr txBox="1">
            <a:spLocks noGrp="1"/>
          </p:cNvSpPr>
          <p:nvPr>
            <p:ph type="subTitle" idx="1"/>
          </p:nvPr>
        </p:nvSpPr>
        <p:spPr>
          <a:xfrm>
            <a:off x="4904100" y="1340667"/>
            <a:ext cx="2923600" cy="838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n-US"/>
              <a:t>Click to edit Master subtitle style</a:t>
            </a:r>
            <a:endParaRPr/>
          </a:p>
        </p:txBody>
      </p:sp>
      <p:sp>
        <p:nvSpPr>
          <p:cNvPr id="1527" name="Google Shape;1527;p28">
            <a:hlinkClick r:id="" action="ppaction://noaction"/>
          </p:cNvPr>
          <p:cNvSpPr txBox="1">
            <a:spLocks noGrp="1"/>
          </p:cNvSpPr>
          <p:nvPr>
            <p:ph type="subTitle" idx="2"/>
          </p:nvPr>
        </p:nvSpPr>
        <p:spPr>
          <a:xfrm>
            <a:off x="8368467" y="857900"/>
            <a:ext cx="2923600" cy="618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1528" name="Google Shape;1528;p28">
            <a:hlinkClick r:id="" action="ppaction://noaction"/>
          </p:cNvPr>
          <p:cNvSpPr txBox="1">
            <a:spLocks noGrp="1"/>
          </p:cNvSpPr>
          <p:nvPr>
            <p:ph type="title" hasCustomPrompt="1"/>
          </p:nvPr>
        </p:nvSpPr>
        <p:spPr>
          <a:xfrm>
            <a:off x="7631408" y="867559"/>
            <a:ext cx="884800" cy="519600"/>
          </a:xfrm>
          <a:prstGeom prst="rect">
            <a:avLst/>
          </a:prstGeom>
        </p:spPr>
        <p:txBody>
          <a:bodyPr spcFirstLastPara="1" wrap="square" lIns="91425" tIns="91425" rIns="91425" bIns="91425" anchor="ctr" anchorCtr="0">
            <a:noAutofit/>
          </a:bodyPr>
          <a:lstStyle>
            <a:lvl1pPr lvl="0" algn="l" rtl="0">
              <a:lnSpc>
                <a:spcPct val="100000"/>
              </a:lnSpc>
              <a:spcBef>
                <a:spcPts val="0"/>
              </a:spcBef>
              <a:spcAft>
                <a:spcPts val="0"/>
              </a:spcAft>
              <a:buSzPts val="3000"/>
              <a:buNone/>
              <a:defRPr/>
            </a:lvl1pPr>
            <a:lvl2pPr lvl="1" rtl="0">
              <a:lnSpc>
                <a:spcPct val="100000"/>
              </a:lnSpc>
              <a:spcBef>
                <a:spcPts val="0"/>
              </a:spcBef>
              <a:spcAft>
                <a:spcPts val="0"/>
              </a:spcAft>
              <a:buSzPts val="3000"/>
              <a:buFont typeface="Boogaloo"/>
              <a:buNone/>
              <a:defRPr sz="4000">
                <a:latin typeface="Boogaloo"/>
                <a:ea typeface="Boogaloo"/>
                <a:cs typeface="Boogaloo"/>
                <a:sym typeface="Boogaloo"/>
              </a:defRPr>
            </a:lvl2pPr>
            <a:lvl3pPr lvl="2" rtl="0">
              <a:lnSpc>
                <a:spcPct val="100000"/>
              </a:lnSpc>
              <a:spcBef>
                <a:spcPts val="0"/>
              </a:spcBef>
              <a:spcAft>
                <a:spcPts val="0"/>
              </a:spcAft>
              <a:buSzPts val="3000"/>
              <a:buFont typeface="Boogaloo"/>
              <a:buNone/>
              <a:defRPr sz="4000">
                <a:latin typeface="Boogaloo"/>
                <a:ea typeface="Boogaloo"/>
                <a:cs typeface="Boogaloo"/>
                <a:sym typeface="Boogaloo"/>
              </a:defRPr>
            </a:lvl3pPr>
            <a:lvl4pPr lvl="3" rtl="0">
              <a:lnSpc>
                <a:spcPct val="100000"/>
              </a:lnSpc>
              <a:spcBef>
                <a:spcPts val="0"/>
              </a:spcBef>
              <a:spcAft>
                <a:spcPts val="0"/>
              </a:spcAft>
              <a:buSzPts val="3000"/>
              <a:buFont typeface="Boogaloo"/>
              <a:buNone/>
              <a:defRPr sz="4000">
                <a:latin typeface="Boogaloo"/>
                <a:ea typeface="Boogaloo"/>
                <a:cs typeface="Boogaloo"/>
                <a:sym typeface="Boogaloo"/>
              </a:defRPr>
            </a:lvl4pPr>
            <a:lvl5pPr lvl="4" rtl="0">
              <a:lnSpc>
                <a:spcPct val="100000"/>
              </a:lnSpc>
              <a:spcBef>
                <a:spcPts val="0"/>
              </a:spcBef>
              <a:spcAft>
                <a:spcPts val="0"/>
              </a:spcAft>
              <a:buSzPts val="3000"/>
              <a:buFont typeface="Boogaloo"/>
              <a:buNone/>
              <a:defRPr sz="4000">
                <a:latin typeface="Boogaloo"/>
                <a:ea typeface="Boogaloo"/>
                <a:cs typeface="Boogaloo"/>
                <a:sym typeface="Boogaloo"/>
              </a:defRPr>
            </a:lvl5pPr>
            <a:lvl6pPr lvl="5" rtl="0">
              <a:lnSpc>
                <a:spcPct val="100000"/>
              </a:lnSpc>
              <a:spcBef>
                <a:spcPts val="0"/>
              </a:spcBef>
              <a:spcAft>
                <a:spcPts val="0"/>
              </a:spcAft>
              <a:buSzPts val="3000"/>
              <a:buFont typeface="Boogaloo"/>
              <a:buNone/>
              <a:defRPr sz="4000">
                <a:latin typeface="Boogaloo"/>
                <a:ea typeface="Boogaloo"/>
                <a:cs typeface="Boogaloo"/>
                <a:sym typeface="Boogaloo"/>
              </a:defRPr>
            </a:lvl6pPr>
            <a:lvl7pPr lvl="6" rtl="0">
              <a:lnSpc>
                <a:spcPct val="100000"/>
              </a:lnSpc>
              <a:spcBef>
                <a:spcPts val="0"/>
              </a:spcBef>
              <a:spcAft>
                <a:spcPts val="0"/>
              </a:spcAft>
              <a:buSzPts val="3000"/>
              <a:buFont typeface="Boogaloo"/>
              <a:buNone/>
              <a:defRPr sz="4000">
                <a:latin typeface="Boogaloo"/>
                <a:ea typeface="Boogaloo"/>
                <a:cs typeface="Boogaloo"/>
                <a:sym typeface="Boogaloo"/>
              </a:defRPr>
            </a:lvl7pPr>
            <a:lvl8pPr lvl="7" rtl="0">
              <a:lnSpc>
                <a:spcPct val="100000"/>
              </a:lnSpc>
              <a:spcBef>
                <a:spcPts val="0"/>
              </a:spcBef>
              <a:spcAft>
                <a:spcPts val="0"/>
              </a:spcAft>
              <a:buSzPts val="3000"/>
              <a:buFont typeface="Boogaloo"/>
              <a:buNone/>
              <a:defRPr sz="4000">
                <a:latin typeface="Boogaloo"/>
                <a:ea typeface="Boogaloo"/>
                <a:cs typeface="Boogaloo"/>
                <a:sym typeface="Boogaloo"/>
              </a:defRPr>
            </a:lvl8pPr>
            <a:lvl9pPr lvl="8" rtl="0">
              <a:lnSpc>
                <a:spcPct val="100000"/>
              </a:lnSpc>
              <a:spcBef>
                <a:spcPts val="0"/>
              </a:spcBef>
              <a:spcAft>
                <a:spcPts val="0"/>
              </a:spcAft>
              <a:buSzPts val="3000"/>
              <a:buFont typeface="Boogaloo"/>
              <a:buNone/>
              <a:defRPr sz="4000">
                <a:latin typeface="Boogaloo"/>
                <a:ea typeface="Boogaloo"/>
                <a:cs typeface="Boogaloo"/>
                <a:sym typeface="Boogaloo"/>
              </a:defRPr>
            </a:lvl9pPr>
          </a:lstStyle>
          <a:p>
            <a:r>
              <a:t>xx%</a:t>
            </a:r>
          </a:p>
        </p:txBody>
      </p:sp>
      <p:sp>
        <p:nvSpPr>
          <p:cNvPr id="1529" name="Google Shape;1529;p28"/>
          <p:cNvSpPr txBox="1">
            <a:spLocks noGrp="1"/>
          </p:cNvSpPr>
          <p:nvPr>
            <p:ph type="subTitle" idx="3"/>
          </p:nvPr>
        </p:nvSpPr>
        <p:spPr>
          <a:xfrm>
            <a:off x="8368467" y="1340667"/>
            <a:ext cx="2923600" cy="838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n-US"/>
              <a:t>Click to edit Master subtitle style</a:t>
            </a:r>
            <a:endParaRPr/>
          </a:p>
        </p:txBody>
      </p:sp>
      <p:sp>
        <p:nvSpPr>
          <p:cNvPr id="1530" name="Google Shape;1530;p28">
            <a:hlinkClick r:id="" action="ppaction://noaction"/>
          </p:cNvPr>
          <p:cNvSpPr txBox="1">
            <a:spLocks noGrp="1"/>
          </p:cNvSpPr>
          <p:nvPr>
            <p:ph type="subTitle" idx="4"/>
          </p:nvPr>
        </p:nvSpPr>
        <p:spPr>
          <a:xfrm>
            <a:off x="8368467" y="2767124"/>
            <a:ext cx="2923600" cy="618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1531" name="Google Shape;1531;p28">
            <a:hlinkClick r:id="" action="ppaction://noaction"/>
          </p:cNvPr>
          <p:cNvSpPr txBox="1">
            <a:spLocks noGrp="1"/>
          </p:cNvSpPr>
          <p:nvPr>
            <p:ph type="title" idx="5" hasCustomPrompt="1"/>
          </p:nvPr>
        </p:nvSpPr>
        <p:spPr>
          <a:xfrm>
            <a:off x="7631408" y="2811147"/>
            <a:ext cx="884800" cy="519600"/>
          </a:xfrm>
          <a:prstGeom prst="rect">
            <a:avLst/>
          </a:prstGeom>
        </p:spPr>
        <p:txBody>
          <a:bodyPr spcFirstLastPara="1" wrap="square" lIns="91425" tIns="91425" rIns="91425" bIns="91425" anchor="ctr" anchorCtr="0">
            <a:noAutofit/>
          </a:bodyPr>
          <a:lstStyle>
            <a:lvl1pPr lvl="0" algn="l" rtl="0">
              <a:lnSpc>
                <a:spcPct val="100000"/>
              </a:lnSpc>
              <a:spcBef>
                <a:spcPts val="0"/>
              </a:spcBef>
              <a:spcAft>
                <a:spcPts val="0"/>
              </a:spcAft>
              <a:buSzPts val="3000"/>
              <a:buNone/>
              <a:defRPr/>
            </a:lvl1pPr>
            <a:lvl2pPr lvl="1" rtl="0">
              <a:lnSpc>
                <a:spcPct val="100000"/>
              </a:lnSpc>
              <a:spcBef>
                <a:spcPts val="0"/>
              </a:spcBef>
              <a:spcAft>
                <a:spcPts val="0"/>
              </a:spcAft>
              <a:buSzPts val="3000"/>
              <a:buFont typeface="Boogaloo"/>
              <a:buNone/>
              <a:defRPr sz="4000">
                <a:latin typeface="Boogaloo"/>
                <a:ea typeface="Boogaloo"/>
                <a:cs typeface="Boogaloo"/>
                <a:sym typeface="Boogaloo"/>
              </a:defRPr>
            </a:lvl2pPr>
            <a:lvl3pPr lvl="2" rtl="0">
              <a:lnSpc>
                <a:spcPct val="100000"/>
              </a:lnSpc>
              <a:spcBef>
                <a:spcPts val="0"/>
              </a:spcBef>
              <a:spcAft>
                <a:spcPts val="0"/>
              </a:spcAft>
              <a:buSzPts val="3000"/>
              <a:buFont typeface="Boogaloo"/>
              <a:buNone/>
              <a:defRPr sz="4000">
                <a:latin typeface="Boogaloo"/>
                <a:ea typeface="Boogaloo"/>
                <a:cs typeface="Boogaloo"/>
                <a:sym typeface="Boogaloo"/>
              </a:defRPr>
            </a:lvl3pPr>
            <a:lvl4pPr lvl="3" rtl="0">
              <a:lnSpc>
                <a:spcPct val="100000"/>
              </a:lnSpc>
              <a:spcBef>
                <a:spcPts val="0"/>
              </a:spcBef>
              <a:spcAft>
                <a:spcPts val="0"/>
              </a:spcAft>
              <a:buSzPts val="3000"/>
              <a:buFont typeface="Boogaloo"/>
              <a:buNone/>
              <a:defRPr sz="4000">
                <a:latin typeface="Boogaloo"/>
                <a:ea typeface="Boogaloo"/>
                <a:cs typeface="Boogaloo"/>
                <a:sym typeface="Boogaloo"/>
              </a:defRPr>
            </a:lvl4pPr>
            <a:lvl5pPr lvl="4" rtl="0">
              <a:lnSpc>
                <a:spcPct val="100000"/>
              </a:lnSpc>
              <a:spcBef>
                <a:spcPts val="0"/>
              </a:spcBef>
              <a:spcAft>
                <a:spcPts val="0"/>
              </a:spcAft>
              <a:buSzPts val="3000"/>
              <a:buFont typeface="Boogaloo"/>
              <a:buNone/>
              <a:defRPr sz="4000">
                <a:latin typeface="Boogaloo"/>
                <a:ea typeface="Boogaloo"/>
                <a:cs typeface="Boogaloo"/>
                <a:sym typeface="Boogaloo"/>
              </a:defRPr>
            </a:lvl5pPr>
            <a:lvl6pPr lvl="5" rtl="0">
              <a:lnSpc>
                <a:spcPct val="100000"/>
              </a:lnSpc>
              <a:spcBef>
                <a:spcPts val="0"/>
              </a:spcBef>
              <a:spcAft>
                <a:spcPts val="0"/>
              </a:spcAft>
              <a:buSzPts val="3000"/>
              <a:buFont typeface="Boogaloo"/>
              <a:buNone/>
              <a:defRPr sz="4000">
                <a:latin typeface="Boogaloo"/>
                <a:ea typeface="Boogaloo"/>
                <a:cs typeface="Boogaloo"/>
                <a:sym typeface="Boogaloo"/>
              </a:defRPr>
            </a:lvl6pPr>
            <a:lvl7pPr lvl="6" rtl="0">
              <a:lnSpc>
                <a:spcPct val="100000"/>
              </a:lnSpc>
              <a:spcBef>
                <a:spcPts val="0"/>
              </a:spcBef>
              <a:spcAft>
                <a:spcPts val="0"/>
              </a:spcAft>
              <a:buSzPts val="3000"/>
              <a:buFont typeface="Boogaloo"/>
              <a:buNone/>
              <a:defRPr sz="4000">
                <a:latin typeface="Boogaloo"/>
                <a:ea typeface="Boogaloo"/>
                <a:cs typeface="Boogaloo"/>
                <a:sym typeface="Boogaloo"/>
              </a:defRPr>
            </a:lvl7pPr>
            <a:lvl8pPr lvl="7" rtl="0">
              <a:lnSpc>
                <a:spcPct val="100000"/>
              </a:lnSpc>
              <a:spcBef>
                <a:spcPts val="0"/>
              </a:spcBef>
              <a:spcAft>
                <a:spcPts val="0"/>
              </a:spcAft>
              <a:buSzPts val="3000"/>
              <a:buFont typeface="Boogaloo"/>
              <a:buNone/>
              <a:defRPr sz="4000">
                <a:latin typeface="Boogaloo"/>
                <a:ea typeface="Boogaloo"/>
                <a:cs typeface="Boogaloo"/>
                <a:sym typeface="Boogaloo"/>
              </a:defRPr>
            </a:lvl8pPr>
            <a:lvl9pPr lvl="8" rtl="0">
              <a:lnSpc>
                <a:spcPct val="100000"/>
              </a:lnSpc>
              <a:spcBef>
                <a:spcPts val="0"/>
              </a:spcBef>
              <a:spcAft>
                <a:spcPts val="0"/>
              </a:spcAft>
              <a:buSzPts val="3000"/>
              <a:buFont typeface="Boogaloo"/>
              <a:buNone/>
              <a:defRPr sz="4000">
                <a:latin typeface="Boogaloo"/>
                <a:ea typeface="Boogaloo"/>
                <a:cs typeface="Boogaloo"/>
                <a:sym typeface="Boogaloo"/>
              </a:defRPr>
            </a:lvl9pPr>
          </a:lstStyle>
          <a:p>
            <a:r>
              <a:t>xx%</a:t>
            </a:r>
          </a:p>
        </p:txBody>
      </p:sp>
      <p:sp>
        <p:nvSpPr>
          <p:cNvPr id="1532" name="Google Shape;1532;p28"/>
          <p:cNvSpPr txBox="1">
            <a:spLocks noGrp="1"/>
          </p:cNvSpPr>
          <p:nvPr>
            <p:ph type="subTitle" idx="6"/>
          </p:nvPr>
        </p:nvSpPr>
        <p:spPr>
          <a:xfrm>
            <a:off x="8368467" y="3254933"/>
            <a:ext cx="2923600" cy="838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n-US"/>
              <a:t>Click to edit Master subtitle style</a:t>
            </a:r>
            <a:endParaRPr/>
          </a:p>
        </p:txBody>
      </p:sp>
      <p:sp>
        <p:nvSpPr>
          <p:cNvPr id="1533" name="Google Shape;1533;p28">
            <a:hlinkClick r:id="" action="ppaction://noaction"/>
          </p:cNvPr>
          <p:cNvSpPr txBox="1">
            <a:spLocks noGrp="1"/>
          </p:cNvSpPr>
          <p:nvPr>
            <p:ph type="subTitle" idx="7"/>
          </p:nvPr>
        </p:nvSpPr>
        <p:spPr>
          <a:xfrm>
            <a:off x="8368467" y="4675004"/>
            <a:ext cx="2923600" cy="618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1534" name="Google Shape;1534;p28">
            <a:hlinkClick r:id="" action="ppaction://noaction"/>
          </p:cNvPr>
          <p:cNvSpPr txBox="1">
            <a:spLocks noGrp="1"/>
          </p:cNvSpPr>
          <p:nvPr>
            <p:ph type="title" idx="8" hasCustomPrompt="1"/>
          </p:nvPr>
        </p:nvSpPr>
        <p:spPr>
          <a:xfrm>
            <a:off x="7631408" y="4740720"/>
            <a:ext cx="884800" cy="519600"/>
          </a:xfrm>
          <a:prstGeom prst="rect">
            <a:avLst/>
          </a:prstGeom>
        </p:spPr>
        <p:txBody>
          <a:bodyPr spcFirstLastPara="1" wrap="square" lIns="91425" tIns="91425" rIns="91425" bIns="91425" anchor="ctr" anchorCtr="0">
            <a:noAutofit/>
          </a:bodyPr>
          <a:lstStyle>
            <a:lvl1pPr lvl="0" algn="l" rtl="0">
              <a:lnSpc>
                <a:spcPct val="100000"/>
              </a:lnSpc>
              <a:spcBef>
                <a:spcPts val="0"/>
              </a:spcBef>
              <a:spcAft>
                <a:spcPts val="0"/>
              </a:spcAft>
              <a:buSzPts val="3000"/>
              <a:buNone/>
              <a:defRPr/>
            </a:lvl1pPr>
            <a:lvl2pPr lvl="1" rtl="0">
              <a:lnSpc>
                <a:spcPct val="100000"/>
              </a:lnSpc>
              <a:spcBef>
                <a:spcPts val="0"/>
              </a:spcBef>
              <a:spcAft>
                <a:spcPts val="0"/>
              </a:spcAft>
              <a:buSzPts val="3000"/>
              <a:buFont typeface="Boogaloo"/>
              <a:buNone/>
              <a:defRPr sz="4000">
                <a:latin typeface="Boogaloo"/>
                <a:ea typeface="Boogaloo"/>
                <a:cs typeface="Boogaloo"/>
                <a:sym typeface="Boogaloo"/>
              </a:defRPr>
            </a:lvl2pPr>
            <a:lvl3pPr lvl="2" rtl="0">
              <a:lnSpc>
                <a:spcPct val="100000"/>
              </a:lnSpc>
              <a:spcBef>
                <a:spcPts val="0"/>
              </a:spcBef>
              <a:spcAft>
                <a:spcPts val="0"/>
              </a:spcAft>
              <a:buSzPts val="3000"/>
              <a:buFont typeface="Boogaloo"/>
              <a:buNone/>
              <a:defRPr sz="4000">
                <a:latin typeface="Boogaloo"/>
                <a:ea typeface="Boogaloo"/>
                <a:cs typeface="Boogaloo"/>
                <a:sym typeface="Boogaloo"/>
              </a:defRPr>
            </a:lvl3pPr>
            <a:lvl4pPr lvl="3" rtl="0">
              <a:lnSpc>
                <a:spcPct val="100000"/>
              </a:lnSpc>
              <a:spcBef>
                <a:spcPts val="0"/>
              </a:spcBef>
              <a:spcAft>
                <a:spcPts val="0"/>
              </a:spcAft>
              <a:buSzPts val="3000"/>
              <a:buFont typeface="Boogaloo"/>
              <a:buNone/>
              <a:defRPr sz="4000">
                <a:latin typeface="Boogaloo"/>
                <a:ea typeface="Boogaloo"/>
                <a:cs typeface="Boogaloo"/>
                <a:sym typeface="Boogaloo"/>
              </a:defRPr>
            </a:lvl4pPr>
            <a:lvl5pPr lvl="4" rtl="0">
              <a:lnSpc>
                <a:spcPct val="100000"/>
              </a:lnSpc>
              <a:spcBef>
                <a:spcPts val="0"/>
              </a:spcBef>
              <a:spcAft>
                <a:spcPts val="0"/>
              </a:spcAft>
              <a:buSzPts val="3000"/>
              <a:buFont typeface="Boogaloo"/>
              <a:buNone/>
              <a:defRPr sz="4000">
                <a:latin typeface="Boogaloo"/>
                <a:ea typeface="Boogaloo"/>
                <a:cs typeface="Boogaloo"/>
                <a:sym typeface="Boogaloo"/>
              </a:defRPr>
            </a:lvl5pPr>
            <a:lvl6pPr lvl="5" rtl="0">
              <a:lnSpc>
                <a:spcPct val="100000"/>
              </a:lnSpc>
              <a:spcBef>
                <a:spcPts val="0"/>
              </a:spcBef>
              <a:spcAft>
                <a:spcPts val="0"/>
              </a:spcAft>
              <a:buSzPts val="3000"/>
              <a:buFont typeface="Boogaloo"/>
              <a:buNone/>
              <a:defRPr sz="4000">
                <a:latin typeface="Boogaloo"/>
                <a:ea typeface="Boogaloo"/>
                <a:cs typeface="Boogaloo"/>
                <a:sym typeface="Boogaloo"/>
              </a:defRPr>
            </a:lvl6pPr>
            <a:lvl7pPr lvl="6" rtl="0">
              <a:lnSpc>
                <a:spcPct val="100000"/>
              </a:lnSpc>
              <a:spcBef>
                <a:spcPts val="0"/>
              </a:spcBef>
              <a:spcAft>
                <a:spcPts val="0"/>
              </a:spcAft>
              <a:buSzPts val="3000"/>
              <a:buFont typeface="Boogaloo"/>
              <a:buNone/>
              <a:defRPr sz="4000">
                <a:latin typeface="Boogaloo"/>
                <a:ea typeface="Boogaloo"/>
                <a:cs typeface="Boogaloo"/>
                <a:sym typeface="Boogaloo"/>
              </a:defRPr>
            </a:lvl7pPr>
            <a:lvl8pPr lvl="7" rtl="0">
              <a:lnSpc>
                <a:spcPct val="100000"/>
              </a:lnSpc>
              <a:spcBef>
                <a:spcPts val="0"/>
              </a:spcBef>
              <a:spcAft>
                <a:spcPts val="0"/>
              </a:spcAft>
              <a:buSzPts val="3000"/>
              <a:buFont typeface="Boogaloo"/>
              <a:buNone/>
              <a:defRPr sz="4000">
                <a:latin typeface="Boogaloo"/>
                <a:ea typeface="Boogaloo"/>
                <a:cs typeface="Boogaloo"/>
                <a:sym typeface="Boogaloo"/>
              </a:defRPr>
            </a:lvl8pPr>
            <a:lvl9pPr lvl="8" rtl="0">
              <a:lnSpc>
                <a:spcPct val="100000"/>
              </a:lnSpc>
              <a:spcBef>
                <a:spcPts val="0"/>
              </a:spcBef>
              <a:spcAft>
                <a:spcPts val="0"/>
              </a:spcAft>
              <a:buSzPts val="3000"/>
              <a:buFont typeface="Boogaloo"/>
              <a:buNone/>
              <a:defRPr sz="4000">
                <a:latin typeface="Boogaloo"/>
                <a:ea typeface="Boogaloo"/>
                <a:cs typeface="Boogaloo"/>
                <a:sym typeface="Boogaloo"/>
              </a:defRPr>
            </a:lvl9pPr>
          </a:lstStyle>
          <a:p>
            <a:r>
              <a:t>xx%</a:t>
            </a:r>
          </a:p>
        </p:txBody>
      </p:sp>
      <p:sp>
        <p:nvSpPr>
          <p:cNvPr id="1535" name="Google Shape;1535;p28"/>
          <p:cNvSpPr txBox="1">
            <a:spLocks noGrp="1"/>
          </p:cNvSpPr>
          <p:nvPr>
            <p:ph type="subTitle" idx="9"/>
          </p:nvPr>
        </p:nvSpPr>
        <p:spPr>
          <a:xfrm>
            <a:off x="8368467" y="5161300"/>
            <a:ext cx="2923600" cy="838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n-US"/>
              <a:t>Click to edit Master subtitle style</a:t>
            </a:r>
            <a:endParaRPr/>
          </a:p>
        </p:txBody>
      </p:sp>
      <p:sp>
        <p:nvSpPr>
          <p:cNvPr id="1536" name="Google Shape;1536;p28"/>
          <p:cNvSpPr txBox="1">
            <a:spLocks noGrp="1"/>
          </p:cNvSpPr>
          <p:nvPr>
            <p:ph type="title" idx="13"/>
          </p:nvPr>
        </p:nvSpPr>
        <p:spPr>
          <a:xfrm>
            <a:off x="950967" y="2902933"/>
            <a:ext cx="2813200" cy="948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3000"/>
              <a:buNone/>
              <a:defRPr/>
            </a:lvl1pPr>
            <a:lvl2pPr lvl="1" rtl="0">
              <a:lnSpc>
                <a:spcPct val="100000"/>
              </a:lnSpc>
              <a:spcBef>
                <a:spcPts val="0"/>
              </a:spcBef>
              <a:spcAft>
                <a:spcPts val="0"/>
              </a:spcAft>
              <a:buSzPts val="2800"/>
              <a:buNone/>
              <a:defRPr/>
            </a:lvl2pPr>
            <a:lvl3pPr lvl="2" rtl="0">
              <a:lnSpc>
                <a:spcPct val="100000"/>
              </a:lnSpc>
              <a:spcBef>
                <a:spcPts val="0"/>
              </a:spcBef>
              <a:spcAft>
                <a:spcPts val="0"/>
              </a:spcAft>
              <a:buSzPts val="2800"/>
              <a:buNone/>
              <a:defRPr/>
            </a:lvl3pPr>
            <a:lvl4pPr lvl="3" rtl="0">
              <a:lnSpc>
                <a:spcPct val="100000"/>
              </a:lnSpc>
              <a:spcBef>
                <a:spcPts val="0"/>
              </a:spcBef>
              <a:spcAft>
                <a:spcPts val="0"/>
              </a:spcAft>
              <a:buSzPts val="2800"/>
              <a:buNone/>
              <a:defRPr/>
            </a:lvl4pPr>
            <a:lvl5pPr lvl="4" rtl="0">
              <a:lnSpc>
                <a:spcPct val="100000"/>
              </a:lnSpc>
              <a:spcBef>
                <a:spcPts val="0"/>
              </a:spcBef>
              <a:spcAft>
                <a:spcPts val="0"/>
              </a:spcAft>
              <a:buSzPts val="2800"/>
              <a:buNone/>
              <a:defRPr/>
            </a:lvl5pPr>
            <a:lvl6pPr lvl="5" rtl="0">
              <a:lnSpc>
                <a:spcPct val="100000"/>
              </a:lnSpc>
              <a:spcBef>
                <a:spcPts val="0"/>
              </a:spcBef>
              <a:spcAft>
                <a:spcPts val="0"/>
              </a:spcAft>
              <a:buSzPts val="2800"/>
              <a:buNone/>
              <a:defRPr/>
            </a:lvl6pPr>
            <a:lvl7pPr lvl="6" rtl="0">
              <a:lnSpc>
                <a:spcPct val="100000"/>
              </a:lnSpc>
              <a:spcBef>
                <a:spcPts val="0"/>
              </a:spcBef>
              <a:spcAft>
                <a:spcPts val="0"/>
              </a:spcAft>
              <a:buSzPts val="2800"/>
              <a:buNone/>
              <a:defRPr/>
            </a:lvl7pPr>
            <a:lvl8pPr lvl="7" rtl="0">
              <a:lnSpc>
                <a:spcPct val="100000"/>
              </a:lnSpc>
              <a:spcBef>
                <a:spcPts val="0"/>
              </a:spcBef>
              <a:spcAft>
                <a:spcPts val="0"/>
              </a:spcAft>
              <a:buSzPts val="2800"/>
              <a:buNone/>
              <a:defRPr/>
            </a:lvl8pPr>
            <a:lvl9pPr lvl="8" rtl="0">
              <a:lnSpc>
                <a:spcPct val="100000"/>
              </a:lnSpc>
              <a:spcBef>
                <a:spcPts val="0"/>
              </a:spcBef>
              <a:spcAft>
                <a:spcPts val="0"/>
              </a:spcAft>
              <a:buSzPts val="2800"/>
              <a:buNone/>
              <a:defRPr/>
            </a:lvl9pPr>
          </a:lstStyle>
          <a:p>
            <a:r>
              <a:rPr lang="en-US"/>
              <a:t>Click to edit Master title style</a:t>
            </a:r>
            <a:endParaRPr/>
          </a:p>
        </p:txBody>
      </p:sp>
      <p:sp>
        <p:nvSpPr>
          <p:cNvPr id="1537" name="Google Shape;1537;p28">
            <a:hlinkClick r:id="" action="ppaction://noaction"/>
          </p:cNvPr>
          <p:cNvSpPr txBox="1">
            <a:spLocks noGrp="1"/>
          </p:cNvSpPr>
          <p:nvPr>
            <p:ph type="subTitle" idx="14"/>
          </p:nvPr>
        </p:nvSpPr>
        <p:spPr>
          <a:xfrm>
            <a:off x="4904100" y="857900"/>
            <a:ext cx="2923600" cy="618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1538" name="Google Shape;1538;p28">
            <a:hlinkClick r:id="" action="ppaction://noaction"/>
          </p:cNvPr>
          <p:cNvSpPr txBox="1">
            <a:spLocks noGrp="1"/>
          </p:cNvSpPr>
          <p:nvPr>
            <p:ph type="title" idx="15" hasCustomPrompt="1"/>
          </p:nvPr>
        </p:nvSpPr>
        <p:spPr>
          <a:xfrm>
            <a:off x="4169413" y="947128"/>
            <a:ext cx="884800" cy="519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3000"/>
              <a:buNone/>
              <a:defRPr/>
            </a:lvl1pPr>
            <a:lvl2pPr lvl="1" rtl="0">
              <a:lnSpc>
                <a:spcPct val="100000"/>
              </a:lnSpc>
              <a:spcBef>
                <a:spcPts val="0"/>
              </a:spcBef>
              <a:spcAft>
                <a:spcPts val="0"/>
              </a:spcAft>
              <a:buSzPts val="3000"/>
              <a:buFont typeface="Boogaloo"/>
              <a:buNone/>
              <a:defRPr sz="4000">
                <a:latin typeface="Boogaloo"/>
                <a:ea typeface="Boogaloo"/>
                <a:cs typeface="Boogaloo"/>
                <a:sym typeface="Boogaloo"/>
              </a:defRPr>
            </a:lvl2pPr>
            <a:lvl3pPr lvl="2" rtl="0">
              <a:lnSpc>
                <a:spcPct val="100000"/>
              </a:lnSpc>
              <a:spcBef>
                <a:spcPts val="0"/>
              </a:spcBef>
              <a:spcAft>
                <a:spcPts val="0"/>
              </a:spcAft>
              <a:buSzPts val="3000"/>
              <a:buFont typeface="Boogaloo"/>
              <a:buNone/>
              <a:defRPr sz="4000">
                <a:latin typeface="Boogaloo"/>
                <a:ea typeface="Boogaloo"/>
                <a:cs typeface="Boogaloo"/>
                <a:sym typeface="Boogaloo"/>
              </a:defRPr>
            </a:lvl3pPr>
            <a:lvl4pPr lvl="3" rtl="0">
              <a:lnSpc>
                <a:spcPct val="100000"/>
              </a:lnSpc>
              <a:spcBef>
                <a:spcPts val="0"/>
              </a:spcBef>
              <a:spcAft>
                <a:spcPts val="0"/>
              </a:spcAft>
              <a:buSzPts val="3000"/>
              <a:buFont typeface="Boogaloo"/>
              <a:buNone/>
              <a:defRPr sz="4000">
                <a:latin typeface="Boogaloo"/>
                <a:ea typeface="Boogaloo"/>
                <a:cs typeface="Boogaloo"/>
                <a:sym typeface="Boogaloo"/>
              </a:defRPr>
            </a:lvl4pPr>
            <a:lvl5pPr lvl="4" rtl="0">
              <a:lnSpc>
                <a:spcPct val="100000"/>
              </a:lnSpc>
              <a:spcBef>
                <a:spcPts val="0"/>
              </a:spcBef>
              <a:spcAft>
                <a:spcPts val="0"/>
              </a:spcAft>
              <a:buSzPts val="3000"/>
              <a:buFont typeface="Boogaloo"/>
              <a:buNone/>
              <a:defRPr sz="4000">
                <a:latin typeface="Boogaloo"/>
                <a:ea typeface="Boogaloo"/>
                <a:cs typeface="Boogaloo"/>
                <a:sym typeface="Boogaloo"/>
              </a:defRPr>
            </a:lvl5pPr>
            <a:lvl6pPr lvl="5" rtl="0">
              <a:lnSpc>
                <a:spcPct val="100000"/>
              </a:lnSpc>
              <a:spcBef>
                <a:spcPts val="0"/>
              </a:spcBef>
              <a:spcAft>
                <a:spcPts val="0"/>
              </a:spcAft>
              <a:buSzPts val="3000"/>
              <a:buFont typeface="Boogaloo"/>
              <a:buNone/>
              <a:defRPr sz="4000">
                <a:latin typeface="Boogaloo"/>
                <a:ea typeface="Boogaloo"/>
                <a:cs typeface="Boogaloo"/>
                <a:sym typeface="Boogaloo"/>
              </a:defRPr>
            </a:lvl6pPr>
            <a:lvl7pPr lvl="6" rtl="0">
              <a:lnSpc>
                <a:spcPct val="100000"/>
              </a:lnSpc>
              <a:spcBef>
                <a:spcPts val="0"/>
              </a:spcBef>
              <a:spcAft>
                <a:spcPts val="0"/>
              </a:spcAft>
              <a:buSzPts val="3000"/>
              <a:buFont typeface="Boogaloo"/>
              <a:buNone/>
              <a:defRPr sz="4000">
                <a:latin typeface="Boogaloo"/>
                <a:ea typeface="Boogaloo"/>
                <a:cs typeface="Boogaloo"/>
                <a:sym typeface="Boogaloo"/>
              </a:defRPr>
            </a:lvl7pPr>
            <a:lvl8pPr lvl="7" rtl="0">
              <a:lnSpc>
                <a:spcPct val="100000"/>
              </a:lnSpc>
              <a:spcBef>
                <a:spcPts val="0"/>
              </a:spcBef>
              <a:spcAft>
                <a:spcPts val="0"/>
              </a:spcAft>
              <a:buSzPts val="3000"/>
              <a:buFont typeface="Boogaloo"/>
              <a:buNone/>
              <a:defRPr sz="4000">
                <a:latin typeface="Boogaloo"/>
                <a:ea typeface="Boogaloo"/>
                <a:cs typeface="Boogaloo"/>
                <a:sym typeface="Boogaloo"/>
              </a:defRPr>
            </a:lvl8pPr>
            <a:lvl9pPr lvl="8" rtl="0">
              <a:lnSpc>
                <a:spcPct val="100000"/>
              </a:lnSpc>
              <a:spcBef>
                <a:spcPts val="0"/>
              </a:spcBef>
              <a:spcAft>
                <a:spcPts val="0"/>
              </a:spcAft>
              <a:buSzPts val="3000"/>
              <a:buFont typeface="Boogaloo"/>
              <a:buNone/>
              <a:defRPr sz="4000">
                <a:latin typeface="Boogaloo"/>
                <a:ea typeface="Boogaloo"/>
                <a:cs typeface="Boogaloo"/>
                <a:sym typeface="Boogaloo"/>
              </a:defRPr>
            </a:lvl9pPr>
          </a:lstStyle>
          <a:p>
            <a:r>
              <a:t>xx%</a:t>
            </a:r>
          </a:p>
        </p:txBody>
      </p:sp>
      <p:sp>
        <p:nvSpPr>
          <p:cNvPr id="1539" name="Google Shape;1539;p28">
            <a:hlinkClick r:id="" action="ppaction://noaction"/>
          </p:cNvPr>
          <p:cNvSpPr txBox="1">
            <a:spLocks noGrp="1"/>
          </p:cNvSpPr>
          <p:nvPr>
            <p:ph type="title" idx="16" hasCustomPrompt="1"/>
          </p:nvPr>
        </p:nvSpPr>
        <p:spPr>
          <a:xfrm>
            <a:off x="4169413" y="2819617"/>
            <a:ext cx="884800" cy="519600"/>
          </a:xfrm>
          <a:prstGeom prst="rect">
            <a:avLst/>
          </a:prstGeom>
        </p:spPr>
        <p:txBody>
          <a:bodyPr spcFirstLastPara="1" wrap="square" lIns="91425" tIns="91425" rIns="91425" bIns="91425" anchor="ctr" anchorCtr="0">
            <a:noAutofit/>
          </a:bodyPr>
          <a:lstStyle>
            <a:lvl1pPr lvl="0" algn="l" rtl="0">
              <a:lnSpc>
                <a:spcPct val="100000"/>
              </a:lnSpc>
              <a:spcBef>
                <a:spcPts val="0"/>
              </a:spcBef>
              <a:spcAft>
                <a:spcPts val="0"/>
              </a:spcAft>
              <a:buSzPts val="3000"/>
              <a:buNone/>
              <a:defRPr/>
            </a:lvl1pPr>
            <a:lvl2pPr lvl="1" rtl="0">
              <a:lnSpc>
                <a:spcPct val="100000"/>
              </a:lnSpc>
              <a:spcBef>
                <a:spcPts val="0"/>
              </a:spcBef>
              <a:spcAft>
                <a:spcPts val="0"/>
              </a:spcAft>
              <a:buSzPts val="3000"/>
              <a:buFont typeface="Boogaloo"/>
              <a:buNone/>
              <a:defRPr sz="4000">
                <a:latin typeface="Boogaloo"/>
                <a:ea typeface="Boogaloo"/>
                <a:cs typeface="Boogaloo"/>
                <a:sym typeface="Boogaloo"/>
              </a:defRPr>
            </a:lvl2pPr>
            <a:lvl3pPr lvl="2" rtl="0">
              <a:lnSpc>
                <a:spcPct val="100000"/>
              </a:lnSpc>
              <a:spcBef>
                <a:spcPts val="0"/>
              </a:spcBef>
              <a:spcAft>
                <a:spcPts val="0"/>
              </a:spcAft>
              <a:buSzPts val="3000"/>
              <a:buFont typeface="Boogaloo"/>
              <a:buNone/>
              <a:defRPr sz="4000">
                <a:latin typeface="Boogaloo"/>
                <a:ea typeface="Boogaloo"/>
                <a:cs typeface="Boogaloo"/>
                <a:sym typeface="Boogaloo"/>
              </a:defRPr>
            </a:lvl3pPr>
            <a:lvl4pPr lvl="3" rtl="0">
              <a:lnSpc>
                <a:spcPct val="100000"/>
              </a:lnSpc>
              <a:spcBef>
                <a:spcPts val="0"/>
              </a:spcBef>
              <a:spcAft>
                <a:spcPts val="0"/>
              </a:spcAft>
              <a:buSzPts val="3000"/>
              <a:buFont typeface="Boogaloo"/>
              <a:buNone/>
              <a:defRPr sz="4000">
                <a:latin typeface="Boogaloo"/>
                <a:ea typeface="Boogaloo"/>
                <a:cs typeface="Boogaloo"/>
                <a:sym typeface="Boogaloo"/>
              </a:defRPr>
            </a:lvl4pPr>
            <a:lvl5pPr lvl="4" rtl="0">
              <a:lnSpc>
                <a:spcPct val="100000"/>
              </a:lnSpc>
              <a:spcBef>
                <a:spcPts val="0"/>
              </a:spcBef>
              <a:spcAft>
                <a:spcPts val="0"/>
              </a:spcAft>
              <a:buSzPts val="3000"/>
              <a:buFont typeface="Boogaloo"/>
              <a:buNone/>
              <a:defRPr sz="4000">
                <a:latin typeface="Boogaloo"/>
                <a:ea typeface="Boogaloo"/>
                <a:cs typeface="Boogaloo"/>
                <a:sym typeface="Boogaloo"/>
              </a:defRPr>
            </a:lvl5pPr>
            <a:lvl6pPr lvl="5" rtl="0">
              <a:lnSpc>
                <a:spcPct val="100000"/>
              </a:lnSpc>
              <a:spcBef>
                <a:spcPts val="0"/>
              </a:spcBef>
              <a:spcAft>
                <a:spcPts val="0"/>
              </a:spcAft>
              <a:buSzPts val="3000"/>
              <a:buFont typeface="Boogaloo"/>
              <a:buNone/>
              <a:defRPr sz="4000">
                <a:latin typeface="Boogaloo"/>
                <a:ea typeface="Boogaloo"/>
                <a:cs typeface="Boogaloo"/>
                <a:sym typeface="Boogaloo"/>
              </a:defRPr>
            </a:lvl6pPr>
            <a:lvl7pPr lvl="6" rtl="0">
              <a:lnSpc>
                <a:spcPct val="100000"/>
              </a:lnSpc>
              <a:spcBef>
                <a:spcPts val="0"/>
              </a:spcBef>
              <a:spcAft>
                <a:spcPts val="0"/>
              </a:spcAft>
              <a:buSzPts val="3000"/>
              <a:buFont typeface="Boogaloo"/>
              <a:buNone/>
              <a:defRPr sz="4000">
                <a:latin typeface="Boogaloo"/>
                <a:ea typeface="Boogaloo"/>
                <a:cs typeface="Boogaloo"/>
                <a:sym typeface="Boogaloo"/>
              </a:defRPr>
            </a:lvl7pPr>
            <a:lvl8pPr lvl="7" rtl="0">
              <a:lnSpc>
                <a:spcPct val="100000"/>
              </a:lnSpc>
              <a:spcBef>
                <a:spcPts val="0"/>
              </a:spcBef>
              <a:spcAft>
                <a:spcPts val="0"/>
              </a:spcAft>
              <a:buSzPts val="3000"/>
              <a:buFont typeface="Boogaloo"/>
              <a:buNone/>
              <a:defRPr sz="4000">
                <a:latin typeface="Boogaloo"/>
                <a:ea typeface="Boogaloo"/>
                <a:cs typeface="Boogaloo"/>
                <a:sym typeface="Boogaloo"/>
              </a:defRPr>
            </a:lvl8pPr>
            <a:lvl9pPr lvl="8" rtl="0">
              <a:lnSpc>
                <a:spcPct val="100000"/>
              </a:lnSpc>
              <a:spcBef>
                <a:spcPts val="0"/>
              </a:spcBef>
              <a:spcAft>
                <a:spcPts val="0"/>
              </a:spcAft>
              <a:buSzPts val="3000"/>
              <a:buFont typeface="Boogaloo"/>
              <a:buNone/>
              <a:defRPr sz="4000">
                <a:latin typeface="Boogaloo"/>
                <a:ea typeface="Boogaloo"/>
                <a:cs typeface="Boogaloo"/>
                <a:sym typeface="Boogaloo"/>
              </a:defRPr>
            </a:lvl9pPr>
          </a:lstStyle>
          <a:p>
            <a:r>
              <a:t>xx%</a:t>
            </a:r>
          </a:p>
        </p:txBody>
      </p:sp>
      <p:sp>
        <p:nvSpPr>
          <p:cNvPr id="1540" name="Google Shape;1540;p28">
            <a:hlinkClick r:id="" action="ppaction://noaction"/>
          </p:cNvPr>
          <p:cNvSpPr txBox="1">
            <a:spLocks noGrp="1"/>
          </p:cNvSpPr>
          <p:nvPr>
            <p:ph type="subTitle" idx="17"/>
          </p:nvPr>
        </p:nvSpPr>
        <p:spPr>
          <a:xfrm>
            <a:off x="4904100" y="2767124"/>
            <a:ext cx="2923600" cy="618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1541" name="Google Shape;1541;p28"/>
          <p:cNvSpPr txBox="1">
            <a:spLocks noGrp="1"/>
          </p:cNvSpPr>
          <p:nvPr>
            <p:ph type="subTitle" idx="18"/>
          </p:nvPr>
        </p:nvSpPr>
        <p:spPr>
          <a:xfrm>
            <a:off x="4904100" y="3254933"/>
            <a:ext cx="2923600" cy="838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n-US"/>
              <a:t>Click to edit Master subtitle style</a:t>
            </a:r>
            <a:endParaRPr/>
          </a:p>
        </p:txBody>
      </p:sp>
      <p:sp>
        <p:nvSpPr>
          <p:cNvPr id="1542" name="Google Shape;1542;p28">
            <a:hlinkClick r:id="" action="ppaction://noaction"/>
          </p:cNvPr>
          <p:cNvSpPr txBox="1">
            <a:spLocks noGrp="1"/>
          </p:cNvSpPr>
          <p:nvPr>
            <p:ph type="title" idx="19" hasCustomPrompt="1"/>
          </p:nvPr>
        </p:nvSpPr>
        <p:spPr>
          <a:xfrm>
            <a:off x="4169413" y="4740720"/>
            <a:ext cx="884800" cy="519600"/>
          </a:xfrm>
          <a:prstGeom prst="rect">
            <a:avLst/>
          </a:prstGeom>
        </p:spPr>
        <p:txBody>
          <a:bodyPr spcFirstLastPara="1" wrap="square" lIns="91425" tIns="91425" rIns="91425" bIns="91425" anchor="ctr" anchorCtr="0">
            <a:noAutofit/>
          </a:bodyPr>
          <a:lstStyle>
            <a:lvl1pPr lvl="0" algn="l" rtl="0">
              <a:lnSpc>
                <a:spcPct val="100000"/>
              </a:lnSpc>
              <a:spcBef>
                <a:spcPts val="0"/>
              </a:spcBef>
              <a:spcAft>
                <a:spcPts val="0"/>
              </a:spcAft>
              <a:buSzPts val="3000"/>
              <a:buNone/>
              <a:defRPr/>
            </a:lvl1pPr>
            <a:lvl2pPr lvl="1" rtl="0">
              <a:lnSpc>
                <a:spcPct val="100000"/>
              </a:lnSpc>
              <a:spcBef>
                <a:spcPts val="0"/>
              </a:spcBef>
              <a:spcAft>
                <a:spcPts val="0"/>
              </a:spcAft>
              <a:buSzPts val="3000"/>
              <a:buFont typeface="Boogaloo"/>
              <a:buNone/>
              <a:defRPr sz="4000">
                <a:latin typeface="Boogaloo"/>
                <a:ea typeface="Boogaloo"/>
                <a:cs typeface="Boogaloo"/>
                <a:sym typeface="Boogaloo"/>
              </a:defRPr>
            </a:lvl2pPr>
            <a:lvl3pPr lvl="2" rtl="0">
              <a:lnSpc>
                <a:spcPct val="100000"/>
              </a:lnSpc>
              <a:spcBef>
                <a:spcPts val="0"/>
              </a:spcBef>
              <a:spcAft>
                <a:spcPts val="0"/>
              </a:spcAft>
              <a:buSzPts val="3000"/>
              <a:buFont typeface="Boogaloo"/>
              <a:buNone/>
              <a:defRPr sz="4000">
                <a:latin typeface="Boogaloo"/>
                <a:ea typeface="Boogaloo"/>
                <a:cs typeface="Boogaloo"/>
                <a:sym typeface="Boogaloo"/>
              </a:defRPr>
            </a:lvl3pPr>
            <a:lvl4pPr lvl="3" rtl="0">
              <a:lnSpc>
                <a:spcPct val="100000"/>
              </a:lnSpc>
              <a:spcBef>
                <a:spcPts val="0"/>
              </a:spcBef>
              <a:spcAft>
                <a:spcPts val="0"/>
              </a:spcAft>
              <a:buSzPts val="3000"/>
              <a:buFont typeface="Boogaloo"/>
              <a:buNone/>
              <a:defRPr sz="4000">
                <a:latin typeface="Boogaloo"/>
                <a:ea typeface="Boogaloo"/>
                <a:cs typeface="Boogaloo"/>
                <a:sym typeface="Boogaloo"/>
              </a:defRPr>
            </a:lvl4pPr>
            <a:lvl5pPr lvl="4" rtl="0">
              <a:lnSpc>
                <a:spcPct val="100000"/>
              </a:lnSpc>
              <a:spcBef>
                <a:spcPts val="0"/>
              </a:spcBef>
              <a:spcAft>
                <a:spcPts val="0"/>
              </a:spcAft>
              <a:buSzPts val="3000"/>
              <a:buFont typeface="Boogaloo"/>
              <a:buNone/>
              <a:defRPr sz="4000">
                <a:latin typeface="Boogaloo"/>
                <a:ea typeface="Boogaloo"/>
                <a:cs typeface="Boogaloo"/>
                <a:sym typeface="Boogaloo"/>
              </a:defRPr>
            </a:lvl5pPr>
            <a:lvl6pPr lvl="5" rtl="0">
              <a:lnSpc>
                <a:spcPct val="100000"/>
              </a:lnSpc>
              <a:spcBef>
                <a:spcPts val="0"/>
              </a:spcBef>
              <a:spcAft>
                <a:spcPts val="0"/>
              </a:spcAft>
              <a:buSzPts val="3000"/>
              <a:buFont typeface="Boogaloo"/>
              <a:buNone/>
              <a:defRPr sz="4000">
                <a:latin typeface="Boogaloo"/>
                <a:ea typeface="Boogaloo"/>
                <a:cs typeface="Boogaloo"/>
                <a:sym typeface="Boogaloo"/>
              </a:defRPr>
            </a:lvl6pPr>
            <a:lvl7pPr lvl="6" rtl="0">
              <a:lnSpc>
                <a:spcPct val="100000"/>
              </a:lnSpc>
              <a:spcBef>
                <a:spcPts val="0"/>
              </a:spcBef>
              <a:spcAft>
                <a:spcPts val="0"/>
              </a:spcAft>
              <a:buSzPts val="3000"/>
              <a:buFont typeface="Boogaloo"/>
              <a:buNone/>
              <a:defRPr sz="4000">
                <a:latin typeface="Boogaloo"/>
                <a:ea typeface="Boogaloo"/>
                <a:cs typeface="Boogaloo"/>
                <a:sym typeface="Boogaloo"/>
              </a:defRPr>
            </a:lvl7pPr>
            <a:lvl8pPr lvl="7" rtl="0">
              <a:lnSpc>
                <a:spcPct val="100000"/>
              </a:lnSpc>
              <a:spcBef>
                <a:spcPts val="0"/>
              </a:spcBef>
              <a:spcAft>
                <a:spcPts val="0"/>
              </a:spcAft>
              <a:buSzPts val="3000"/>
              <a:buFont typeface="Boogaloo"/>
              <a:buNone/>
              <a:defRPr sz="4000">
                <a:latin typeface="Boogaloo"/>
                <a:ea typeface="Boogaloo"/>
                <a:cs typeface="Boogaloo"/>
                <a:sym typeface="Boogaloo"/>
              </a:defRPr>
            </a:lvl8pPr>
            <a:lvl9pPr lvl="8" rtl="0">
              <a:lnSpc>
                <a:spcPct val="100000"/>
              </a:lnSpc>
              <a:spcBef>
                <a:spcPts val="0"/>
              </a:spcBef>
              <a:spcAft>
                <a:spcPts val="0"/>
              </a:spcAft>
              <a:buSzPts val="3000"/>
              <a:buFont typeface="Boogaloo"/>
              <a:buNone/>
              <a:defRPr sz="4000">
                <a:latin typeface="Boogaloo"/>
                <a:ea typeface="Boogaloo"/>
                <a:cs typeface="Boogaloo"/>
                <a:sym typeface="Boogaloo"/>
              </a:defRPr>
            </a:lvl9pPr>
          </a:lstStyle>
          <a:p>
            <a:r>
              <a:t>xx%</a:t>
            </a:r>
          </a:p>
        </p:txBody>
      </p:sp>
      <p:sp>
        <p:nvSpPr>
          <p:cNvPr id="1543" name="Google Shape;1543;p28">
            <a:hlinkClick r:id="" action="ppaction://noaction"/>
          </p:cNvPr>
          <p:cNvSpPr txBox="1">
            <a:spLocks noGrp="1"/>
          </p:cNvSpPr>
          <p:nvPr>
            <p:ph type="subTitle" idx="20"/>
          </p:nvPr>
        </p:nvSpPr>
        <p:spPr>
          <a:xfrm>
            <a:off x="4904100" y="4675004"/>
            <a:ext cx="2923600" cy="618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1544" name="Google Shape;1544;p28"/>
          <p:cNvSpPr txBox="1">
            <a:spLocks noGrp="1"/>
          </p:cNvSpPr>
          <p:nvPr>
            <p:ph type="subTitle" idx="21"/>
          </p:nvPr>
        </p:nvSpPr>
        <p:spPr>
          <a:xfrm>
            <a:off x="4904100" y="5161300"/>
            <a:ext cx="2923600" cy="838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n-US"/>
              <a:t>Click to edit Master subtitle style</a:t>
            </a:r>
            <a:endParaRPr/>
          </a:p>
        </p:txBody>
      </p:sp>
    </p:spTree>
    <p:extLst>
      <p:ext uri="{BB962C8B-B14F-4D97-AF65-F5344CB8AC3E}">
        <p14:creationId xmlns:p14="http://schemas.microsoft.com/office/powerpoint/2010/main" val="11902125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1545"/>
        <p:cNvGrpSpPr/>
        <p:nvPr/>
      </p:nvGrpSpPr>
      <p:grpSpPr>
        <a:xfrm>
          <a:off x="0" y="0"/>
          <a:ext cx="0" cy="0"/>
          <a:chOff x="0" y="0"/>
          <a:chExt cx="0" cy="0"/>
        </a:xfrm>
      </p:grpSpPr>
      <p:grpSp>
        <p:nvGrpSpPr>
          <p:cNvPr id="1546" name="Google Shape;1546;p29"/>
          <p:cNvGrpSpPr/>
          <p:nvPr/>
        </p:nvGrpSpPr>
        <p:grpSpPr>
          <a:xfrm>
            <a:off x="-55264" y="100703"/>
            <a:ext cx="12196635" cy="6691899"/>
            <a:chOff x="-41448" y="75527"/>
            <a:chExt cx="9147476" cy="5018924"/>
          </a:xfrm>
        </p:grpSpPr>
        <p:sp>
          <p:nvSpPr>
            <p:cNvPr id="1547" name="Google Shape;1547;p29"/>
            <p:cNvSpPr/>
            <p:nvPr/>
          </p:nvSpPr>
          <p:spPr>
            <a:xfrm rot="159001">
              <a:off x="8176682" y="276478"/>
              <a:ext cx="908832" cy="908434"/>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8" name="Google Shape;1548;p29"/>
            <p:cNvSpPr/>
            <p:nvPr/>
          </p:nvSpPr>
          <p:spPr>
            <a:xfrm rot="1009874" flipH="1">
              <a:off x="7520806" y="867069"/>
              <a:ext cx="909220" cy="908822"/>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9" name="Google Shape;1549;p29"/>
            <p:cNvSpPr/>
            <p:nvPr/>
          </p:nvSpPr>
          <p:spPr>
            <a:xfrm rot="1550640" flipH="1">
              <a:off x="8431509" y="2281886"/>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550" name="Google Shape;1550;p29"/>
            <p:cNvGrpSpPr/>
            <p:nvPr/>
          </p:nvGrpSpPr>
          <p:grpSpPr>
            <a:xfrm rot="-1883015" flipH="1">
              <a:off x="181479" y="4120692"/>
              <a:ext cx="779298" cy="697244"/>
              <a:chOff x="1949642" y="2454226"/>
              <a:chExt cx="705425" cy="631150"/>
            </a:xfrm>
          </p:grpSpPr>
          <p:sp>
            <p:nvSpPr>
              <p:cNvPr id="1551" name="Google Shape;1551;p29"/>
              <p:cNvSpPr/>
              <p:nvPr/>
            </p:nvSpPr>
            <p:spPr>
              <a:xfrm>
                <a:off x="2029642" y="2729601"/>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2" name="Google Shape;1552;p29"/>
              <p:cNvSpPr/>
              <p:nvPr/>
            </p:nvSpPr>
            <p:spPr>
              <a:xfrm>
                <a:off x="1949642" y="2604151"/>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3" name="Google Shape;1553;p29"/>
              <p:cNvSpPr/>
              <p:nvPr/>
            </p:nvSpPr>
            <p:spPr>
              <a:xfrm>
                <a:off x="2166017" y="2454226"/>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4" name="Google Shape;1554;p29"/>
              <p:cNvSpPr/>
              <p:nvPr/>
            </p:nvSpPr>
            <p:spPr>
              <a:xfrm>
                <a:off x="2371517" y="2484126"/>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5" name="Google Shape;1555;p29"/>
              <p:cNvSpPr/>
              <p:nvPr/>
            </p:nvSpPr>
            <p:spPr>
              <a:xfrm>
                <a:off x="2487892" y="2672726"/>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56" name="Google Shape;1556;p29"/>
            <p:cNvSpPr/>
            <p:nvPr/>
          </p:nvSpPr>
          <p:spPr>
            <a:xfrm rot="1550640" flipH="1">
              <a:off x="5065134" y="4627373"/>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557" name="Google Shape;1557;p29"/>
            <p:cNvGrpSpPr/>
            <p:nvPr/>
          </p:nvGrpSpPr>
          <p:grpSpPr>
            <a:xfrm flipH="1">
              <a:off x="-41448" y="75527"/>
              <a:ext cx="8903305" cy="4952322"/>
              <a:chOff x="50436" y="-319265"/>
              <a:chExt cx="8903305" cy="4952322"/>
            </a:xfrm>
          </p:grpSpPr>
          <p:sp>
            <p:nvSpPr>
              <p:cNvPr id="1558" name="Google Shape;1558;p29"/>
              <p:cNvSpPr/>
              <p:nvPr/>
            </p:nvSpPr>
            <p:spPr>
              <a:xfrm>
                <a:off x="1711756" y="-259608"/>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9" name="Google Shape;1559;p29"/>
              <p:cNvSpPr/>
              <p:nvPr/>
            </p:nvSpPr>
            <p:spPr>
              <a:xfrm>
                <a:off x="371824" y="2624884"/>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0" name="Google Shape;1560;p29"/>
              <p:cNvSpPr/>
              <p:nvPr/>
            </p:nvSpPr>
            <p:spPr>
              <a:xfrm>
                <a:off x="8040133" y="2392885"/>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1" name="Google Shape;1561;p29"/>
              <p:cNvSpPr/>
              <p:nvPr/>
            </p:nvSpPr>
            <p:spPr>
              <a:xfrm>
                <a:off x="7240842" y="4357881"/>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2" name="Google Shape;1562;p29"/>
              <p:cNvSpPr/>
              <p:nvPr/>
            </p:nvSpPr>
            <p:spPr>
              <a:xfrm>
                <a:off x="1874075" y="665960"/>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3" name="Google Shape;1563;p29"/>
              <p:cNvSpPr/>
              <p:nvPr/>
            </p:nvSpPr>
            <p:spPr>
              <a:xfrm>
                <a:off x="205800" y="334577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4" name="Google Shape;1564;p29"/>
              <p:cNvSpPr/>
              <p:nvPr/>
            </p:nvSpPr>
            <p:spPr>
              <a:xfrm>
                <a:off x="50436" y="-14792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5" name="Google Shape;1565;p29"/>
              <p:cNvSpPr/>
              <p:nvPr/>
            </p:nvSpPr>
            <p:spPr>
              <a:xfrm>
                <a:off x="3643562" y="-10845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6" name="Google Shape;1566;p29"/>
              <p:cNvSpPr/>
              <p:nvPr/>
            </p:nvSpPr>
            <p:spPr>
              <a:xfrm>
                <a:off x="6003051" y="-31926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7" name="Google Shape;1567;p29"/>
              <p:cNvSpPr/>
              <p:nvPr/>
            </p:nvSpPr>
            <p:spPr>
              <a:xfrm>
                <a:off x="2586530" y="3979553"/>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8" name="Google Shape;1568;p29"/>
              <p:cNvSpPr/>
              <p:nvPr/>
            </p:nvSpPr>
            <p:spPr>
              <a:xfrm>
                <a:off x="1690024" y="2880113"/>
                <a:ext cx="57303" cy="56326"/>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9" name="Google Shape;1569;p29"/>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570" name="Google Shape;1570;p29"/>
              <p:cNvGrpSpPr/>
              <p:nvPr/>
            </p:nvGrpSpPr>
            <p:grpSpPr>
              <a:xfrm>
                <a:off x="717777" y="856329"/>
                <a:ext cx="6253449" cy="3501566"/>
                <a:chOff x="557127" y="1035417"/>
                <a:chExt cx="6253449" cy="3501566"/>
              </a:xfrm>
            </p:grpSpPr>
            <p:sp>
              <p:nvSpPr>
                <p:cNvPr id="1571" name="Google Shape;1571;p29"/>
                <p:cNvSpPr/>
                <p:nvPr/>
              </p:nvSpPr>
              <p:spPr>
                <a:xfrm>
                  <a:off x="2273465" y="1194705"/>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2" name="Google Shape;1572;p29"/>
                <p:cNvSpPr/>
                <p:nvPr/>
              </p:nvSpPr>
              <p:spPr>
                <a:xfrm>
                  <a:off x="2882935" y="1035417"/>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3" name="Google Shape;1573;p29"/>
                <p:cNvSpPr/>
                <p:nvPr/>
              </p:nvSpPr>
              <p:spPr>
                <a:xfrm>
                  <a:off x="6769181" y="4079462"/>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4" name="Google Shape;1574;p29"/>
                <p:cNvSpPr/>
                <p:nvPr/>
              </p:nvSpPr>
              <p:spPr>
                <a:xfrm>
                  <a:off x="557127" y="4480145"/>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75" name="Google Shape;1575;p29"/>
              <p:cNvGrpSpPr/>
              <p:nvPr/>
            </p:nvGrpSpPr>
            <p:grpSpPr>
              <a:xfrm>
                <a:off x="8422211" y="-223628"/>
                <a:ext cx="294587" cy="1417112"/>
                <a:chOff x="5166711" y="1070247"/>
                <a:chExt cx="294587" cy="1417112"/>
              </a:xfrm>
            </p:grpSpPr>
            <p:sp>
              <p:nvSpPr>
                <p:cNvPr id="1576" name="Google Shape;1576;p29"/>
                <p:cNvSpPr/>
                <p:nvPr/>
              </p:nvSpPr>
              <p:spPr>
                <a:xfrm>
                  <a:off x="5166711" y="1070247"/>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7" name="Google Shape;1577;p29"/>
                <p:cNvSpPr/>
                <p:nvPr/>
              </p:nvSpPr>
              <p:spPr>
                <a:xfrm>
                  <a:off x="5241839" y="24469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8" name="Google Shape;1578;p29"/>
                <p:cNvSpPr/>
                <p:nvPr/>
              </p:nvSpPr>
              <p:spPr>
                <a:xfrm>
                  <a:off x="5419903" y="17213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9" name="Google Shape;1579;p29"/>
                <p:cNvSpPr/>
                <p:nvPr/>
              </p:nvSpPr>
              <p:spPr>
                <a:xfrm>
                  <a:off x="5227161" y="15984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80" name="Google Shape;1580;p29"/>
              <p:cNvSpPr/>
              <p:nvPr/>
            </p:nvSpPr>
            <p:spPr>
              <a:xfrm>
                <a:off x="6737556" y="-23364"/>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1" name="Google Shape;1581;p29"/>
              <p:cNvSpPr/>
              <p:nvPr/>
            </p:nvSpPr>
            <p:spPr>
              <a:xfrm>
                <a:off x="4706399" y="40623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2" name="Google Shape;1582;p29"/>
              <p:cNvSpPr/>
              <p:nvPr/>
            </p:nvSpPr>
            <p:spPr>
              <a:xfrm>
                <a:off x="8368594" y="3448561"/>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3" name="Google Shape;1583;p29"/>
              <p:cNvSpPr/>
              <p:nvPr/>
            </p:nvSpPr>
            <p:spPr>
              <a:xfrm>
                <a:off x="8913049" y="392274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84" name="Google Shape;1584;p29"/>
            <p:cNvSpPr/>
            <p:nvPr/>
          </p:nvSpPr>
          <p:spPr>
            <a:xfrm flipH="1">
              <a:off x="8498231" y="4790187"/>
              <a:ext cx="159461" cy="17949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585" name="Google Shape;1585;p29"/>
            <p:cNvGrpSpPr/>
            <p:nvPr/>
          </p:nvGrpSpPr>
          <p:grpSpPr>
            <a:xfrm rot="2700000" flipH="1">
              <a:off x="845631" y="3313318"/>
              <a:ext cx="779342" cy="697284"/>
              <a:chOff x="1949642" y="2454226"/>
              <a:chExt cx="705425" cy="631150"/>
            </a:xfrm>
          </p:grpSpPr>
          <p:sp>
            <p:nvSpPr>
              <p:cNvPr id="1586" name="Google Shape;1586;p29"/>
              <p:cNvSpPr/>
              <p:nvPr/>
            </p:nvSpPr>
            <p:spPr>
              <a:xfrm>
                <a:off x="2029642" y="2729601"/>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7" name="Google Shape;1587;p29"/>
              <p:cNvSpPr/>
              <p:nvPr/>
            </p:nvSpPr>
            <p:spPr>
              <a:xfrm>
                <a:off x="1949642" y="2604151"/>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8" name="Google Shape;1588;p29"/>
              <p:cNvSpPr/>
              <p:nvPr/>
            </p:nvSpPr>
            <p:spPr>
              <a:xfrm>
                <a:off x="2166017" y="2454226"/>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9" name="Google Shape;1589;p29"/>
              <p:cNvSpPr/>
              <p:nvPr/>
            </p:nvSpPr>
            <p:spPr>
              <a:xfrm>
                <a:off x="2371517" y="2484126"/>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0" name="Google Shape;1590;p29"/>
              <p:cNvSpPr/>
              <p:nvPr/>
            </p:nvSpPr>
            <p:spPr>
              <a:xfrm>
                <a:off x="2487892" y="2672726"/>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91" name="Google Shape;1591;p29"/>
            <p:cNvSpPr/>
            <p:nvPr/>
          </p:nvSpPr>
          <p:spPr>
            <a:xfrm rot="-2700000" flipH="1">
              <a:off x="3032412" y="780997"/>
              <a:ext cx="459226" cy="386296"/>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92" name="Google Shape;1592;p29"/>
          <p:cNvSpPr txBox="1">
            <a:spLocks noGrp="1"/>
          </p:cNvSpPr>
          <p:nvPr>
            <p:ph type="title"/>
          </p:nvPr>
        </p:nvSpPr>
        <p:spPr>
          <a:xfrm>
            <a:off x="2228733" y="1826633"/>
            <a:ext cx="7734800" cy="17752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3000"/>
              <a:buNone/>
              <a:defRPr sz="16000"/>
            </a:lvl1pPr>
            <a:lvl2pPr lvl="1" algn="ctr" rtl="0">
              <a:lnSpc>
                <a:spcPct val="100000"/>
              </a:lnSpc>
              <a:spcBef>
                <a:spcPts val="0"/>
              </a:spcBef>
              <a:spcAft>
                <a:spcPts val="0"/>
              </a:spcAft>
              <a:buSzPts val="3000"/>
              <a:buNone/>
              <a:defRPr sz="4000"/>
            </a:lvl2pPr>
            <a:lvl3pPr lvl="2" algn="ctr" rtl="0">
              <a:lnSpc>
                <a:spcPct val="100000"/>
              </a:lnSpc>
              <a:spcBef>
                <a:spcPts val="0"/>
              </a:spcBef>
              <a:spcAft>
                <a:spcPts val="0"/>
              </a:spcAft>
              <a:buSzPts val="3000"/>
              <a:buNone/>
              <a:defRPr sz="4000"/>
            </a:lvl3pPr>
            <a:lvl4pPr lvl="3" algn="ctr" rtl="0">
              <a:lnSpc>
                <a:spcPct val="100000"/>
              </a:lnSpc>
              <a:spcBef>
                <a:spcPts val="0"/>
              </a:spcBef>
              <a:spcAft>
                <a:spcPts val="0"/>
              </a:spcAft>
              <a:buSzPts val="3000"/>
              <a:buNone/>
              <a:defRPr sz="4000"/>
            </a:lvl4pPr>
            <a:lvl5pPr lvl="4" algn="ctr" rtl="0">
              <a:lnSpc>
                <a:spcPct val="100000"/>
              </a:lnSpc>
              <a:spcBef>
                <a:spcPts val="0"/>
              </a:spcBef>
              <a:spcAft>
                <a:spcPts val="0"/>
              </a:spcAft>
              <a:buSzPts val="3000"/>
              <a:buNone/>
              <a:defRPr sz="4000"/>
            </a:lvl5pPr>
            <a:lvl6pPr lvl="5" algn="ctr" rtl="0">
              <a:lnSpc>
                <a:spcPct val="100000"/>
              </a:lnSpc>
              <a:spcBef>
                <a:spcPts val="0"/>
              </a:spcBef>
              <a:spcAft>
                <a:spcPts val="0"/>
              </a:spcAft>
              <a:buSzPts val="3000"/>
              <a:buNone/>
              <a:defRPr sz="4000"/>
            </a:lvl6pPr>
            <a:lvl7pPr lvl="6" algn="ctr" rtl="0">
              <a:lnSpc>
                <a:spcPct val="100000"/>
              </a:lnSpc>
              <a:spcBef>
                <a:spcPts val="0"/>
              </a:spcBef>
              <a:spcAft>
                <a:spcPts val="0"/>
              </a:spcAft>
              <a:buSzPts val="3000"/>
              <a:buNone/>
              <a:defRPr sz="4000"/>
            </a:lvl7pPr>
            <a:lvl8pPr lvl="7" algn="ctr" rtl="0">
              <a:lnSpc>
                <a:spcPct val="100000"/>
              </a:lnSpc>
              <a:spcBef>
                <a:spcPts val="0"/>
              </a:spcBef>
              <a:spcAft>
                <a:spcPts val="0"/>
              </a:spcAft>
              <a:buSzPts val="3000"/>
              <a:buNone/>
              <a:defRPr sz="4000"/>
            </a:lvl8pPr>
            <a:lvl9pPr lvl="8" algn="ctr" rtl="0">
              <a:lnSpc>
                <a:spcPct val="100000"/>
              </a:lnSpc>
              <a:spcBef>
                <a:spcPts val="0"/>
              </a:spcBef>
              <a:spcAft>
                <a:spcPts val="0"/>
              </a:spcAft>
              <a:buSzPts val="3000"/>
              <a:buNone/>
              <a:defRPr sz="4000"/>
            </a:lvl9pPr>
          </a:lstStyle>
          <a:p>
            <a:r>
              <a:rPr lang="en-US"/>
              <a:t>Click to edit Master title style</a:t>
            </a:r>
            <a:endParaRPr/>
          </a:p>
        </p:txBody>
      </p:sp>
      <p:sp>
        <p:nvSpPr>
          <p:cNvPr id="1593" name="Google Shape;1593;p29"/>
          <p:cNvSpPr txBox="1">
            <a:spLocks noGrp="1"/>
          </p:cNvSpPr>
          <p:nvPr>
            <p:ph type="subTitle" idx="1"/>
          </p:nvPr>
        </p:nvSpPr>
        <p:spPr>
          <a:xfrm>
            <a:off x="2228600" y="3496451"/>
            <a:ext cx="7734800" cy="1151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867"/>
            </a:lvl1pPr>
            <a:lvl2pPr lvl="1" algn="ctr" rtl="0">
              <a:lnSpc>
                <a:spcPct val="100000"/>
              </a:lnSpc>
              <a:spcBef>
                <a:spcPts val="0"/>
              </a:spcBef>
              <a:spcAft>
                <a:spcPts val="0"/>
              </a:spcAft>
              <a:buSzPts val="1600"/>
              <a:buNone/>
              <a:defRPr sz="2133"/>
            </a:lvl2pPr>
            <a:lvl3pPr lvl="2" algn="ctr" rtl="0">
              <a:lnSpc>
                <a:spcPct val="100000"/>
              </a:lnSpc>
              <a:spcBef>
                <a:spcPts val="2133"/>
              </a:spcBef>
              <a:spcAft>
                <a:spcPts val="0"/>
              </a:spcAft>
              <a:buSzPts val="1600"/>
              <a:buNone/>
              <a:defRPr sz="2133"/>
            </a:lvl3pPr>
            <a:lvl4pPr lvl="3" algn="ctr" rtl="0">
              <a:lnSpc>
                <a:spcPct val="100000"/>
              </a:lnSpc>
              <a:spcBef>
                <a:spcPts val="2133"/>
              </a:spcBef>
              <a:spcAft>
                <a:spcPts val="0"/>
              </a:spcAft>
              <a:buSzPts val="1600"/>
              <a:buNone/>
              <a:defRPr sz="2133"/>
            </a:lvl4pPr>
            <a:lvl5pPr lvl="4" algn="ctr" rtl="0">
              <a:lnSpc>
                <a:spcPct val="100000"/>
              </a:lnSpc>
              <a:spcBef>
                <a:spcPts val="2133"/>
              </a:spcBef>
              <a:spcAft>
                <a:spcPts val="0"/>
              </a:spcAft>
              <a:buSzPts val="1600"/>
              <a:buNone/>
              <a:defRPr sz="2133"/>
            </a:lvl5pPr>
            <a:lvl6pPr lvl="5" algn="ctr" rtl="0">
              <a:lnSpc>
                <a:spcPct val="100000"/>
              </a:lnSpc>
              <a:spcBef>
                <a:spcPts val="2133"/>
              </a:spcBef>
              <a:spcAft>
                <a:spcPts val="0"/>
              </a:spcAft>
              <a:buSzPts val="1600"/>
              <a:buNone/>
              <a:defRPr sz="2133"/>
            </a:lvl6pPr>
            <a:lvl7pPr lvl="6" algn="ctr" rtl="0">
              <a:lnSpc>
                <a:spcPct val="100000"/>
              </a:lnSpc>
              <a:spcBef>
                <a:spcPts val="2133"/>
              </a:spcBef>
              <a:spcAft>
                <a:spcPts val="0"/>
              </a:spcAft>
              <a:buSzPts val="1600"/>
              <a:buNone/>
              <a:defRPr sz="2133"/>
            </a:lvl7pPr>
            <a:lvl8pPr lvl="7" algn="ctr" rtl="0">
              <a:lnSpc>
                <a:spcPct val="100000"/>
              </a:lnSpc>
              <a:spcBef>
                <a:spcPts val="2133"/>
              </a:spcBef>
              <a:spcAft>
                <a:spcPts val="0"/>
              </a:spcAft>
              <a:buSzPts val="1600"/>
              <a:buNone/>
              <a:defRPr sz="2133"/>
            </a:lvl8pPr>
            <a:lvl9pPr lvl="8" algn="ctr" rtl="0">
              <a:lnSpc>
                <a:spcPct val="100000"/>
              </a:lnSpc>
              <a:spcBef>
                <a:spcPts val="2133"/>
              </a:spcBef>
              <a:spcAft>
                <a:spcPts val="2133"/>
              </a:spcAft>
              <a:buSzPts val="1600"/>
              <a:buNone/>
              <a:defRPr sz="2133"/>
            </a:lvl9pPr>
          </a:lstStyle>
          <a:p>
            <a:r>
              <a:rPr lang="en-US"/>
              <a:t>Click to edit Master subtitle style</a:t>
            </a:r>
            <a:endParaRPr/>
          </a:p>
        </p:txBody>
      </p:sp>
    </p:spTree>
    <p:extLst>
      <p:ext uri="{BB962C8B-B14F-4D97-AF65-F5344CB8AC3E}">
        <p14:creationId xmlns:p14="http://schemas.microsoft.com/office/powerpoint/2010/main" val="15885733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ext 3">
  <p:cSld name="Title and text 3">
    <p:spTree>
      <p:nvGrpSpPr>
        <p:cNvPr id="1" name="Shape 1594"/>
        <p:cNvGrpSpPr/>
        <p:nvPr/>
      </p:nvGrpSpPr>
      <p:grpSpPr>
        <a:xfrm>
          <a:off x="0" y="0"/>
          <a:ext cx="0" cy="0"/>
          <a:chOff x="0" y="0"/>
          <a:chExt cx="0" cy="0"/>
        </a:xfrm>
      </p:grpSpPr>
      <p:grpSp>
        <p:nvGrpSpPr>
          <p:cNvPr id="1595" name="Google Shape;1595;p30"/>
          <p:cNvGrpSpPr/>
          <p:nvPr/>
        </p:nvGrpSpPr>
        <p:grpSpPr>
          <a:xfrm>
            <a:off x="-252846" y="100703"/>
            <a:ext cx="12233113" cy="7515385"/>
            <a:chOff x="-189635" y="75527"/>
            <a:chExt cx="9174835" cy="5636539"/>
          </a:xfrm>
        </p:grpSpPr>
        <p:sp>
          <p:nvSpPr>
            <p:cNvPr id="1596" name="Google Shape;1596;p30"/>
            <p:cNvSpPr/>
            <p:nvPr/>
          </p:nvSpPr>
          <p:spPr>
            <a:xfrm rot="159001">
              <a:off x="7840982" y="437953"/>
              <a:ext cx="908832" cy="908434"/>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597" name="Google Shape;1597;p30"/>
            <p:cNvGrpSpPr/>
            <p:nvPr/>
          </p:nvGrpSpPr>
          <p:grpSpPr>
            <a:xfrm rot="572271">
              <a:off x="6398640" y="4230218"/>
              <a:ext cx="1064565" cy="1403349"/>
              <a:chOff x="4308246" y="3238442"/>
              <a:chExt cx="1673600" cy="2206200"/>
            </a:xfrm>
          </p:grpSpPr>
          <p:sp>
            <p:nvSpPr>
              <p:cNvPr id="1598" name="Google Shape;1598;p30"/>
              <p:cNvSpPr/>
              <p:nvPr/>
            </p:nvSpPr>
            <p:spPr>
              <a:xfrm>
                <a:off x="4777096" y="3489067"/>
                <a:ext cx="1079275" cy="810800"/>
              </a:xfrm>
              <a:custGeom>
                <a:avLst/>
                <a:gdLst/>
                <a:ahLst/>
                <a:cxnLst/>
                <a:rect l="l" t="t" r="r" b="b"/>
                <a:pathLst>
                  <a:path w="43171" h="32432" extrusionOk="0">
                    <a:moveTo>
                      <a:pt x="18236" y="2933"/>
                    </a:moveTo>
                    <a:cubicBezTo>
                      <a:pt x="21940" y="2933"/>
                      <a:pt x="25626" y="3920"/>
                      <a:pt x="28914" y="5791"/>
                    </a:cubicBezTo>
                    <a:cubicBezTo>
                      <a:pt x="33642" y="8482"/>
                      <a:pt x="35824" y="14228"/>
                      <a:pt x="34079" y="19393"/>
                    </a:cubicBezTo>
                    <a:cubicBezTo>
                      <a:pt x="32406" y="25066"/>
                      <a:pt x="26369" y="28485"/>
                      <a:pt x="20986" y="29648"/>
                    </a:cubicBezTo>
                    <a:cubicBezTo>
                      <a:pt x="19873" y="29897"/>
                      <a:pt x="18784" y="30014"/>
                      <a:pt x="17728" y="30014"/>
                    </a:cubicBezTo>
                    <a:cubicBezTo>
                      <a:pt x="9190" y="30014"/>
                      <a:pt x="2810" y="22320"/>
                      <a:pt x="3457" y="13647"/>
                    </a:cubicBezTo>
                    <a:cubicBezTo>
                      <a:pt x="3457" y="13065"/>
                      <a:pt x="3530" y="12483"/>
                      <a:pt x="3603" y="11974"/>
                    </a:cubicBezTo>
                    <a:cubicBezTo>
                      <a:pt x="6221" y="6809"/>
                      <a:pt x="9276" y="4118"/>
                      <a:pt x="15095" y="3173"/>
                    </a:cubicBezTo>
                    <a:cubicBezTo>
                      <a:pt x="16138" y="3012"/>
                      <a:pt x="17187" y="2933"/>
                      <a:pt x="18236" y="2933"/>
                    </a:cubicBezTo>
                    <a:close/>
                    <a:moveTo>
                      <a:pt x="18647" y="1"/>
                    </a:moveTo>
                    <a:cubicBezTo>
                      <a:pt x="17685" y="1"/>
                      <a:pt x="16717" y="63"/>
                      <a:pt x="15749" y="191"/>
                    </a:cubicBezTo>
                    <a:cubicBezTo>
                      <a:pt x="15107" y="74"/>
                      <a:pt x="14475" y="18"/>
                      <a:pt x="13856" y="18"/>
                    </a:cubicBezTo>
                    <a:cubicBezTo>
                      <a:pt x="8302" y="18"/>
                      <a:pt x="3755" y="4520"/>
                      <a:pt x="1857" y="10083"/>
                    </a:cubicBezTo>
                    <a:cubicBezTo>
                      <a:pt x="1784" y="10446"/>
                      <a:pt x="1639" y="10883"/>
                      <a:pt x="1493" y="11246"/>
                    </a:cubicBezTo>
                    <a:lnTo>
                      <a:pt x="1493" y="11464"/>
                    </a:lnTo>
                    <a:cubicBezTo>
                      <a:pt x="1275" y="12337"/>
                      <a:pt x="1130" y="13283"/>
                      <a:pt x="1057" y="14156"/>
                    </a:cubicBezTo>
                    <a:cubicBezTo>
                      <a:pt x="1" y="24965"/>
                      <a:pt x="8814" y="32432"/>
                      <a:pt x="18568" y="32432"/>
                    </a:cubicBezTo>
                    <a:cubicBezTo>
                      <a:pt x="20234" y="32432"/>
                      <a:pt x="21928" y="32214"/>
                      <a:pt x="23605" y="31758"/>
                    </a:cubicBezTo>
                    <a:cubicBezTo>
                      <a:pt x="36188" y="28339"/>
                      <a:pt x="43170" y="12701"/>
                      <a:pt x="31387" y="3973"/>
                    </a:cubicBezTo>
                    <a:cubicBezTo>
                      <a:pt x="27607" y="1393"/>
                      <a:pt x="23184" y="1"/>
                      <a:pt x="1864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9" name="Google Shape;1599;p30"/>
              <p:cNvSpPr/>
              <p:nvPr/>
            </p:nvSpPr>
            <p:spPr>
              <a:xfrm>
                <a:off x="4308246" y="3238442"/>
                <a:ext cx="1673600" cy="2206200"/>
              </a:xfrm>
              <a:custGeom>
                <a:avLst/>
                <a:gdLst/>
                <a:ahLst/>
                <a:cxnLst/>
                <a:rect l="l" t="t" r="r" b="b"/>
                <a:pathLst>
                  <a:path w="66944" h="88248" extrusionOk="0">
                    <a:moveTo>
                      <a:pt x="37049" y="3815"/>
                    </a:moveTo>
                    <a:cubicBezTo>
                      <a:pt x="38358" y="4979"/>
                      <a:pt x="39740" y="5997"/>
                      <a:pt x="41195" y="7015"/>
                    </a:cubicBezTo>
                    <a:cubicBezTo>
                      <a:pt x="41425" y="7187"/>
                      <a:pt x="41699" y="7269"/>
                      <a:pt x="41975" y="7269"/>
                    </a:cubicBezTo>
                    <a:cubicBezTo>
                      <a:pt x="42398" y="7269"/>
                      <a:pt x="42822" y="7077"/>
                      <a:pt x="43086" y="6724"/>
                    </a:cubicBezTo>
                    <a:cubicBezTo>
                      <a:pt x="43813" y="5924"/>
                      <a:pt x="44614" y="5197"/>
                      <a:pt x="45414" y="4469"/>
                    </a:cubicBezTo>
                    <a:cubicBezTo>
                      <a:pt x="46068" y="5633"/>
                      <a:pt x="46650" y="6870"/>
                      <a:pt x="47087" y="8106"/>
                    </a:cubicBezTo>
                    <a:cubicBezTo>
                      <a:pt x="47299" y="8532"/>
                      <a:pt x="47707" y="8802"/>
                      <a:pt x="48167" y="8802"/>
                    </a:cubicBezTo>
                    <a:cubicBezTo>
                      <a:pt x="48336" y="8802"/>
                      <a:pt x="48511" y="8766"/>
                      <a:pt x="48687" y="8688"/>
                    </a:cubicBezTo>
                    <a:cubicBezTo>
                      <a:pt x="50069" y="8106"/>
                      <a:pt x="51378" y="7379"/>
                      <a:pt x="52542" y="6433"/>
                    </a:cubicBezTo>
                    <a:lnTo>
                      <a:pt x="52542" y="6433"/>
                    </a:lnTo>
                    <a:cubicBezTo>
                      <a:pt x="52396" y="7670"/>
                      <a:pt x="52323" y="8834"/>
                      <a:pt x="52323" y="9997"/>
                    </a:cubicBezTo>
                    <a:cubicBezTo>
                      <a:pt x="52258" y="10722"/>
                      <a:pt x="52788" y="11327"/>
                      <a:pt x="53483" y="11327"/>
                    </a:cubicBezTo>
                    <a:cubicBezTo>
                      <a:pt x="53555" y="11327"/>
                      <a:pt x="53630" y="11320"/>
                      <a:pt x="53705" y="11307"/>
                    </a:cubicBezTo>
                    <a:cubicBezTo>
                      <a:pt x="54869" y="11161"/>
                      <a:pt x="56033" y="11161"/>
                      <a:pt x="57197" y="11161"/>
                    </a:cubicBezTo>
                    <a:cubicBezTo>
                      <a:pt x="56906" y="12398"/>
                      <a:pt x="56688" y="13634"/>
                      <a:pt x="56324" y="14871"/>
                    </a:cubicBezTo>
                    <a:cubicBezTo>
                      <a:pt x="56033" y="15598"/>
                      <a:pt x="56397" y="16325"/>
                      <a:pt x="57124" y="16616"/>
                    </a:cubicBezTo>
                    <a:cubicBezTo>
                      <a:pt x="58506" y="16980"/>
                      <a:pt x="59815" y="17489"/>
                      <a:pt x="61124" y="18144"/>
                    </a:cubicBezTo>
                    <a:cubicBezTo>
                      <a:pt x="60470" y="19162"/>
                      <a:pt x="59815" y="20180"/>
                      <a:pt x="59015" y="21126"/>
                    </a:cubicBezTo>
                    <a:cubicBezTo>
                      <a:pt x="58579" y="21708"/>
                      <a:pt x="58651" y="22653"/>
                      <a:pt x="59306" y="23090"/>
                    </a:cubicBezTo>
                    <a:cubicBezTo>
                      <a:pt x="60615" y="24108"/>
                      <a:pt x="61852" y="25054"/>
                      <a:pt x="63015" y="26145"/>
                    </a:cubicBezTo>
                    <a:cubicBezTo>
                      <a:pt x="61779" y="27017"/>
                      <a:pt x="60542" y="27890"/>
                      <a:pt x="59306" y="28836"/>
                    </a:cubicBezTo>
                    <a:cubicBezTo>
                      <a:pt x="58942" y="29127"/>
                      <a:pt x="58724" y="29636"/>
                      <a:pt x="58797" y="30145"/>
                    </a:cubicBezTo>
                    <a:cubicBezTo>
                      <a:pt x="58069" y="30581"/>
                      <a:pt x="57851" y="31600"/>
                      <a:pt x="58360" y="32327"/>
                    </a:cubicBezTo>
                    <a:cubicBezTo>
                      <a:pt x="59524" y="33854"/>
                      <a:pt x="60542" y="35455"/>
                      <a:pt x="61488" y="37128"/>
                    </a:cubicBezTo>
                    <a:cubicBezTo>
                      <a:pt x="59379" y="37419"/>
                      <a:pt x="57269" y="37491"/>
                      <a:pt x="55087" y="37637"/>
                    </a:cubicBezTo>
                    <a:cubicBezTo>
                      <a:pt x="53924" y="37709"/>
                      <a:pt x="53633" y="39164"/>
                      <a:pt x="54142" y="39964"/>
                    </a:cubicBezTo>
                    <a:cubicBezTo>
                      <a:pt x="55233" y="41492"/>
                      <a:pt x="56324" y="42946"/>
                      <a:pt x="57488" y="44328"/>
                    </a:cubicBezTo>
                    <a:cubicBezTo>
                      <a:pt x="54796" y="44256"/>
                      <a:pt x="52105" y="43674"/>
                      <a:pt x="49560" y="42655"/>
                    </a:cubicBezTo>
                    <a:cubicBezTo>
                      <a:pt x="49405" y="42594"/>
                      <a:pt x="49245" y="42566"/>
                      <a:pt x="49086" y="42566"/>
                    </a:cubicBezTo>
                    <a:cubicBezTo>
                      <a:pt x="48119" y="42566"/>
                      <a:pt x="47179" y="43610"/>
                      <a:pt x="47741" y="44547"/>
                    </a:cubicBezTo>
                    <a:cubicBezTo>
                      <a:pt x="48541" y="45929"/>
                      <a:pt x="49414" y="47238"/>
                      <a:pt x="50287" y="48547"/>
                    </a:cubicBezTo>
                    <a:cubicBezTo>
                      <a:pt x="48832" y="48111"/>
                      <a:pt x="47523" y="47456"/>
                      <a:pt x="46286" y="46583"/>
                    </a:cubicBezTo>
                    <a:cubicBezTo>
                      <a:pt x="46035" y="46423"/>
                      <a:pt x="45713" y="46342"/>
                      <a:pt x="45391" y="46342"/>
                    </a:cubicBezTo>
                    <a:cubicBezTo>
                      <a:pt x="44685" y="46342"/>
                      <a:pt x="43982" y="46730"/>
                      <a:pt x="44032" y="47529"/>
                    </a:cubicBezTo>
                    <a:cubicBezTo>
                      <a:pt x="44032" y="48038"/>
                      <a:pt x="44032" y="48620"/>
                      <a:pt x="43959" y="49129"/>
                    </a:cubicBezTo>
                    <a:cubicBezTo>
                      <a:pt x="42868" y="48256"/>
                      <a:pt x="41850" y="47310"/>
                      <a:pt x="40831" y="46365"/>
                    </a:cubicBezTo>
                    <a:cubicBezTo>
                      <a:pt x="40558" y="46031"/>
                      <a:pt x="40170" y="45874"/>
                      <a:pt x="39785" y="45874"/>
                    </a:cubicBezTo>
                    <a:cubicBezTo>
                      <a:pt x="39248" y="45874"/>
                      <a:pt x="38716" y="46178"/>
                      <a:pt x="38504" y="46729"/>
                    </a:cubicBezTo>
                    <a:cubicBezTo>
                      <a:pt x="37995" y="47820"/>
                      <a:pt x="37485" y="48765"/>
                      <a:pt x="36976" y="49783"/>
                    </a:cubicBezTo>
                    <a:cubicBezTo>
                      <a:pt x="35813" y="48183"/>
                      <a:pt x="34722" y="46510"/>
                      <a:pt x="33776" y="44765"/>
                    </a:cubicBezTo>
                    <a:cubicBezTo>
                      <a:pt x="33588" y="44342"/>
                      <a:pt x="33158" y="44101"/>
                      <a:pt x="32700" y="44101"/>
                    </a:cubicBezTo>
                    <a:cubicBezTo>
                      <a:pt x="32449" y="44101"/>
                      <a:pt x="32190" y="44174"/>
                      <a:pt x="31958" y="44328"/>
                    </a:cubicBezTo>
                    <a:cubicBezTo>
                      <a:pt x="30648" y="45565"/>
                      <a:pt x="29266" y="46729"/>
                      <a:pt x="27812" y="47747"/>
                    </a:cubicBezTo>
                    <a:cubicBezTo>
                      <a:pt x="27303" y="46074"/>
                      <a:pt x="26721" y="44401"/>
                      <a:pt x="25993" y="42801"/>
                    </a:cubicBezTo>
                    <a:cubicBezTo>
                      <a:pt x="25725" y="42318"/>
                      <a:pt x="25220" y="42034"/>
                      <a:pt x="24711" y="42034"/>
                    </a:cubicBezTo>
                    <a:cubicBezTo>
                      <a:pt x="24529" y="42034"/>
                      <a:pt x="24347" y="42070"/>
                      <a:pt x="24175" y="42146"/>
                    </a:cubicBezTo>
                    <a:cubicBezTo>
                      <a:pt x="23302" y="42510"/>
                      <a:pt x="22429" y="42874"/>
                      <a:pt x="21557" y="43237"/>
                    </a:cubicBezTo>
                    <a:cubicBezTo>
                      <a:pt x="21287" y="39661"/>
                      <a:pt x="19702" y="37525"/>
                      <a:pt x="16397" y="37525"/>
                    </a:cubicBezTo>
                    <a:cubicBezTo>
                      <a:pt x="16139" y="37525"/>
                      <a:pt x="15871" y="37538"/>
                      <a:pt x="15592" y="37564"/>
                    </a:cubicBezTo>
                    <a:cubicBezTo>
                      <a:pt x="16029" y="36255"/>
                      <a:pt x="16465" y="34946"/>
                      <a:pt x="16974" y="33636"/>
                    </a:cubicBezTo>
                    <a:cubicBezTo>
                      <a:pt x="17192" y="32982"/>
                      <a:pt x="16902" y="32182"/>
                      <a:pt x="16247" y="31963"/>
                    </a:cubicBezTo>
                    <a:cubicBezTo>
                      <a:pt x="15083" y="31309"/>
                      <a:pt x="14138" y="30581"/>
                      <a:pt x="13119" y="30000"/>
                    </a:cubicBezTo>
                    <a:cubicBezTo>
                      <a:pt x="13701" y="28908"/>
                      <a:pt x="14429" y="27890"/>
                      <a:pt x="15156" y="26945"/>
                    </a:cubicBezTo>
                    <a:cubicBezTo>
                      <a:pt x="15190" y="26947"/>
                      <a:pt x="15224" y="26949"/>
                      <a:pt x="15258" y="26949"/>
                    </a:cubicBezTo>
                    <a:cubicBezTo>
                      <a:pt x="16079" y="26949"/>
                      <a:pt x="16672" y="26113"/>
                      <a:pt x="16392" y="25344"/>
                    </a:cubicBezTo>
                    <a:cubicBezTo>
                      <a:pt x="16101" y="24108"/>
                      <a:pt x="15738" y="22871"/>
                      <a:pt x="15374" y="21708"/>
                    </a:cubicBezTo>
                    <a:cubicBezTo>
                      <a:pt x="14574" y="18653"/>
                      <a:pt x="16756" y="17925"/>
                      <a:pt x="19084" y="16980"/>
                    </a:cubicBezTo>
                    <a:cubicBezTo>
                      <a:pt x="19956" y="16616"/>
                      <a:pt x="20247" y="15525"/>
                      <a:pt x="19665" y="14798"/>
                    </a:cubicBezTo>
                    <a:cubicBezTo>
                      <a:pt x="19229" y="14289"/>
                      <a:pt x="18938" y="13780"/>
                      <a:pt x="18647" y="13270"/>
                    </a:cubicBezTo>
                    <a:cubicBezTo>
                      <a:pt x="20102" y="12834"/>
                      <a:pt x="21557" y="12470"/>
                      <a:pt x="23084" y="12179"/>
                    </a:cubicBezTo>
                    <a:cubicBezTo>
                      <a:pt x="23884" y="12034"/>
                      <a:pt x="24393" y="11307"/>
                      <a:pt x="24248" y="10506"/>
                    </a:cubicBezTo>
                    <a:cubicBezTo>
                      <a:pt x="23884" y="8906"/>
                      <a:pt x="23520" y="7379"/>
                      <a:pt x="23157" y="5779"/>
                    </a:cubicBezTo>
                    <a:lnTo>
                      <a:pt x="23157" y="5779"/>
                    </a:lnTo>
                    <a:cubicBezTo>
                      <a:pt x="24466" y="6215"/>
                      <a:pt x="25702" y="6942"/>
                      <a:pt x="26721" y="7888"/>
                    </a:cubicBezTo>
                    <a:cubicBezTo>
                      <a:pt x="26970" y="8054"/>
                      <a:pt x="27249" y="8131"/>
                      <a:pt x="27524" y="8131"/>
                    </a:cubicBezTo>
                    <a:cubicBezTo>
                      <a:pt x="28211" y="8131"/>
                      <a:pt x="28872" y="7649"/>
                      <a:pt x="28976" y="6870"/>
                    </a:cubicBezTo>
                    <a:cubicBezTo>
                      <a:pt x="29194" y="5997"/>
                      <a:pt x="29485" y="5124"/>
                      <a:pt x="29848" y="4251"/>
                    </a:cubicBezTo>
                    <a:cubicBezTo>
                      <a:pt x="31303" y="5124"/>
                      <a:pt x="32758" y="5997"/>
                      <a:pt x="34140" y="7015"/>
                    </a:cubicBezTo>
                    <a:cubicBezTo>
                      <a:pt x="34395" y="7207"/>
                      <a:pt x="34675" y="7292"/>
                      <a:pt x="34947" y="7292"/>
                    </a:cubicBezTo>
                    <a:cubicBezTo>
                      <a:pt x="35606" y="7292"/>
                      <a:pt x="36219" y="6790"/>
                      <a:pt x="36322" y="6070"/>
                    </a:cubicBezTo>
                    <a:cubicBezTo>
                      <a:pt x="36467" y="5270"/>
                      <a:pt x="36685" y="4542"/>
                      <a:pt x="37049" y="3815"/>
                    </a:cubicBezTo>
                    <a:close/>
                    <a:moveTo>
                      <a:pt x="23957" y="45274"/>
                    </a:moveTo>
                    <a:cubicBezTo>
                      <a:pt x="24393" y="46292"/>
                      <a:pt x="24757" y="47383"/>
                      <a:pt x="25048" y="48474"/>
                    </a:cubicBezTo>
                    <a:cubicBezTo>
                      <a:pt x="25269" y="49137"/>
                      <a:pt x="25868" y="49548"/>
                      <a:pt x="26493" y="49548"/>
                    </a:cubicBezTo>
                    <a:cubicBezTo>
                      <a:pt x="26691" y="49548"/>
                      <a:pt x="26892" y="49507"/>
                      <a:pt x="27084" y="49420"/>
                    </a:cubicBezTo>
                    <a:cubicBezTo>
                      <a:pt x="27212" y="49505"/>
                      <a:pt x="27340" y="49540"/>
                      <a:pt x="27468" y="49540"/>
                    </a:cubicBezTo>
                    <a:cubicBezTo>
                      <a:pt x="27558" y="49540"/>
                      <a:pt x="27649" y="49523"/>
                      <a:pt x="27739" y="49493"/>
                    </a:cubicBezTo>
                    <a:cubicBezTo>
                      <a:pt x="29339" y="48838"/>
                      <a:pt x="30867" y="47965"/>
                      <a:pt x="32249" y="47020"/>
                    </a:cubicBezTo>
                    <a:cubicBezTo>
                      <a:pt x="33267" y="49056"/>
                      <a:pt x="34431" y="50947"/>
                      <a:pt x="35885" y="52693"/>
                    </a:cubicBezTo>
                    <a:cubicBezTo>
                      <a:pt x="32540" y="62585"/>
                      <a:pt x="29048" y="72986"/>
                      <a:pt x="23011" y="81569"/>
                    </a:cubicBezTo>
                    <a:cubicBezTo>
                      <a:pt x="21629" y="77641"/>
                      <a:pt x="19447" y="71459"/>
                      <a:pt x="15956" y="70949"/>
                    </a:cubicBezTo>
                    <a:cubicBezTo>
                      <a:pt x="15631" y="70910"/>
                      <a:pt x="15305" y="70891"/>
                      <a:pt x="14977" y="70891"/>
                    </a:cubicBezTo>
                    <a:cubicBezTo>
                      <a:pt x="11129" y="70891"/>
                      <a:pt x="7138" y="73504"/>
                      <a:pt x="3518" y="75314"/>
                    </a:cubicBezTo>
                    <a:cubicBezTo>
                      <a:pt x="8101" y="65203"/>
                      <a:pt x="14647" y="55820"/>
                      <a:pt x="18793" y="45419"/>
                    </a:cubicBezTo>
                    <a:lnTo>
                      <a:pt x="18793" y="45419"/>
                    </a:lnTo>
                    <a:cubicBezTo>
                      <a:pt x="18740" y="46316"/>
                      <a:pt x="19453" y="46946"/>
                      <a:pt x="20209" y="46946"/>
                    </a:cubicBezTo>
                    <a:cubicBezTo>
                      <a:pt x="20495" y="46946"/>
                      <a:pt x="20788" y="46856"/>
                      <a:pt x="21047" y="46656"/>
                    </a:cubicBezTo>
                    <a:cubicBezTo>
                      <a:pt x="21920" y="46074"/>
                      <a:pt x="22939" y="45638"/>
                      <a:pt x="23957" y="45274"/>
                    </a:cubicBezTo>
                    <a:close/>
                    <a:moveTo>
                      <a:pt x="40177" y="49565"/>
                    </a:moveTo>
                    <a:cubicBezTo>
                      <a:pt x="41413" y="50729"/>
                      <a:pt x="42795" y="51893"/>
                      <a:pt x="44250" y="52911"/>
                    </a:cubicBezTo>
                    <a:cubicBezTo>
                      <a:pt x="44499" y="53077"/>
                      <a:pt x="44778" y="53155"/>
                      <a:pt x="45053" y="53155"/>
                    </a:cubicBezTo>
                    <a:cubicBezTo>
                      <a:pt x="45740" y="53155"/>
                      <a:pt x="46401" y="52672"/>
                      <a:pt x="46505" y="51893"/>
                    </a:cubicBezTo>
                    <a:cubicBezTo>
                      <a:pt x="46505" y="51238"/>
                      <a:pt x="46650" y="50656"/>
                      <a:pt x="46723" y="50074"/>
                    </a:cubicBezTo>
                    <a:cubicBezTo>
                      <a:pt x="47087" y="50293"/>
                      <a:pt x="47450" y="50438"/>
                      <a:pt x="47814" y="50584"/>
                    </a:cubicBezTo>
                    <a:cubicBezTo>
                      <a:pt x="47814" y="59966"/>
                      <a:pt x="48323" y="69349"/>
                      <a:pt x="49196" y="78659"/>
                    </a:cubicBezTo>
                    <a:cubicBezTo>
                      <a:pt x="47159" y="77059"/>
                      <a:pt x="44977" y="75677"/>
                      <a:pt x="42795" y="74368"/>
                    </a:cubicBezTo>
                    <a:cubicBezTo>
                      <a:pt x="42650" y="74320"/>
                      <a:pt x="42502" y="74296"/>
                      <a:pt x="42356" y="74296"/>
                    </a:cubicBezTo>
                    <a:cubicBezTo>
                      <a:pt x="41844" y="74296"/>
                      <a:pt x="41365" y="74586"/>
                      <a:pt x="41195" y="75095"/>
                    </a:cubicBezTo>
                    <a:cubicBezTo>
                      <a:pt x="39522" y="78368"/>
                      <a:pt x="37631" y="81496"/>
                      <a:pt x="35449" y="84551"/>
                    </a:cubicBezTo>
                    <a:cubicBezTo>
                      <a:pt x="33412" y="78659"/>
                      <a:pt x="34503" y="72550"/>
                      <a:pt x="33776" y="66440"/>
                    </a:cubicBezTo>
                    <a:cubicBezTo>
                      <a:pt x="35594" y="62003"/>
                      <a:pt x="37049" y="57348"/>
                      <a:pt x="38577" y="52911"/>
                    </a:cubicBezTo>
                    <a:cubicBezTo>
                      <a:pt x="39013" y="51747"/>
                      <a:pt x="39522" y="50584"/>
                      <a:pt x="40177" y="49565"/>
                    </a:cubicBezTo>
                    <a:close/>
                    <a:moveTo>
                      <a:pt x="36405" y="0"/>
                    </a:moveTo>
                    <a:cubicBezTo>
                      <a:pt x="35861" y="0"/>
                      <a:pt x="35328" y="324"/>
                      <a:pt x="35085" y="905"/>
                    </a:cubicBezTo>
                    <a:cubicBezTo>
                      <a:pt x="34794" y="1778"/>
                      <a:pt x="34431" y="2724"/>
                      <a:pt x="34140" y="3597"/>
                    </a:cubicBezTo>
                    <a:cubicBezTo>
                      <a:pt x="32612" y="2651"/>
                      <a:pt x="31085" y="1706"/>
                      <a:pt x="29557" y="905"/>
                    </a:cubicBezTo>
                    <a:cubicBezTo>
                      <a:pt x="29387" y="837"/>
                      <a:pt x="29208" y="805"/>
                      <a:pt x="29032" y="805"/>
                    </a:cubicBezTo>
                    <a:cubicBezTo>
                      <a:pt x="28457" y="805"/>
                      <a:pt x="27906" y="1149"/>
                      <a:pt x="27739" y="1706"/>
                    </a:cubicBezTo>
                    <a:cubicBezTo>
                      <a:pt x="27448" y="2578"/>
                      <a:pt x="27084" y="3451"/>
                      <a:pt x="26793" y="4397"/>
                    </a:cubicBezTo>
                    <a:cubicBezTo>
                      <a:pt x="25193" y="3233"/>
                      <a:pt x="23302" y="2651"/>
                      <a:pt x="21411" y="2651"/>
                    </a:cubicBezTo>
                    <a:cubicBezTo>
                      <a:pt x="21371" y="2648"/>
                      <a:pt x="21331" y="2646"/>
                      <a:pt x="21292" y="2646"/>
                    </a:cubicBezTo>
                    <a:cubicBezTo>
                      <a:pt x="20405" y="2646"/>
                      <a:pt x="19744" y="3419"/>
                      <a:pt x="19884" y="4324"/>
                    </a:cubicBezTo>
                    <a:cubicBezTo>
                      <a:pt x="20247" y="6070"/>
                      <a:pt x="20684" y="7815"/>
                      <a:pt x="21120" y="9634"/>
                    </a:cubicBezTo>
                    <a:cubicBezTo>
                      <a:pt x="19229" y="10070"/>
                      <a:pt x="17483" y="10579"/>
                      <a:pt x="15738" y="11307"/>
                    </a:cubicBezTo>
                    <a:cubicBezTo>
                      <a:pt x="14719" y="11816"/>
                      <a:pt x="14574" y="13125"/>
                      <a:pt x="15447" y="13780"/>
                    </a:cubicBezTo>
                    <a:cubicBezTo>
                      <a:pt x="15810" y="14216"/>
                      <a:pt x="16101" y="14580"/>
                      <a:pt x="16320" y="15089"/>
                    </a:cubicBezTo>
                    <a:cubicBezTo>
                      <a:pt x="11592" y="17344"/>
                      <a:pt x="12101" y="20326"/>
                      <a:pt x="13556" y="25781"/>
                    </a:cubicBezTo>
                    <a:cubicBezTo>
                      <a:pt x="13556" y="25854"/>
                      <a:pt x="13628" y="25926"/>
                      <a:pt x="13628" y="25999"/>
                    </a:cubicBezTo>
                    <a:cubicBezTo>
                      <a:pt x="12319" y="27017"/>
                      <a:pt x="11228" y="28327"/>
                      <a:pt x="10355" y="29781"/>
                    </a:cubicBezTo>
                    <a:cubicBezTo>
                      <a:pt x="9919" y="30436"/>
                      <a:pt x="10210" y="31309"/>
                      <a:pt x="10937" y="31672"/>
                    </a:cubicBezTo>
                    <a:cubicBezTo>
                      <a:pt x="12028" y="32182"/>
                      <a:pt x="13119" y="32909"/>
                      <a:pt x="14138" y="33636"/>
                    </a:cubicBezTo>
                    <a:cubicBezTo>
                      <a:pt x="13410" y="35382"/>
                      <a:pt x="12828" y="37055"/>
                      <a:pt x="12319" y="38873"/>
                    </a:cubicBezTo>
                    <a:cubicBezTo>
                      <a:pt x="11950" y="39795"/>
                      <a:pt x="12673" y="40717"/>
                      <a:pt x="13608" y="40717"/>
                    </a:cubicBezTo>
                    <a:cubicBezTo>
                      <a:pt x="13779" y="40717"/>
                      <a:pt x="13957" y="40686"/>
                      <a:pt x="14138" y="40619"/>
                    </a:cubicBezTo>
                    <a:cubicBezTo>
                      <a:pt x="14932" y="40367"/>
                      <a:pt x="15597" y="40249"/>
                      <a:pt x="16153" y="40249"/>
                    </a:cubicBezTo>
                    <a:cubicBezTo>
                      <a:pt x="17683" y="40249"/>
                      <a:pt x="18380" y="41142"/>
                      <a:pt x="18647" y="42583"/>
                    </a:cubicBezTo>
                    <a:cubicBezTo>
                      <a:pt x="11810" y="53493"/>
                      <a:pt x="5264" y="65203"/>
                      <a:pt x="245" y="77132"/>
                    </a:cubicBezTo>
                    <a:cubicBezTo>
                      <a:pt x="1" y="77865"/>
                      <a:pt x="629" y="78599"/>
                      <a:pt x="1354" y="78599"/>
                    </a:cubicBezTo>
                    <a:cubicBezTo>
                      <a:pt x="1492" y="78599"/>
                      <a:pt x="1633" y="78572"/>
                      <a:pt x="1773" y="78514"/>
                    </a:cubicBezTo>
                    <a:cubicBezTo>
                      <a:pt x="6064" y="77059"/>
                      <a:pt x="9846" y="74441"/>
                      <a:pt x="14210" y="73350"/>
                    </a:cubicBezTo>
                    <a:cubicBezTo>
                      <a:pt x="14362" y="73312"/>
                      <a:pt x="14512" y="73295"/>
                      <a:pt x="14661" y="73295"/>
                    </a:cubicBezTo>
                    <a:cubicBezTo>
                      <a:pt x="17995" y="73295"/>
                      <a:pt x="20436" y="82329"/>
                      <a:pt x="21411" y="84696"/>
                    </a:cubicBezTo>
                    <a:cubicBezTo>
                      <a:pt x="21659" y="85192"/>
                      <a:pt x="22165" y="85453"/>
                      <a:pt x="22662" y="85453"/>
                    </a:cubicBezTo>
                    <a:cubicBezTo>
                      <a:pt x="23041" y="85453"/>
                      <a:pt x="23414" y="85302"/>
                      <a:pt x="23666" y="84987"/>
                    </a:cubicBezTo>
                    <a:cubicBezTo>
                      <a:pt x="26793" y="80841"/>
                      <a:pt x="29412" y="76405"/>
                      <a:pt x="31521" y="71677"/>
                    </a:cubicBezTo>
                    <a:lnTo>
                      <a:pt x="31521" y="71677"/>
                    </a:lnTo>
                    <a:cubicBezTo>
                      <a:pt x="31158" y="77205"/>
                      <a:pt x="31885" y="82951"/>
                      <a:pt x="34067" y="87533"/>
                    </a:cubicBezTo>
                    <a:cubicBezTo>
                      <a:pt x="34265" y="88009"/>
                      <a:pt x="34702" y="88247"/>
                      <a:pt x="35152" y="88247"/>
                    </a:cubicBezTo>
                    <a:cubicBezTo>
                      <a:pt x="35527" y="88247"/>
                      <a:pt x="35912" y="88082"/>
                      <a:pt x="36176" y="87751"/>
                    </a:cubicBezTo>
                    <a:cubicBezTo>
                      <a:pt x="38431" y="84260"/>
                      <a:pt x="40831" y="80841"/>
                      <a:pt x="42795" y="77132"/>
                    </a:cubicBezTo>
                    <a:cubicBezTo>
                      <a:pt x="45268" y="78587"/>
                      <a:pt x="47450" y="80550"/>
                      <a:pt x="49850" y="82005"/>
                    </a:cubicBezTo>
                    <a:cubicBezTo>
                      <a:pt x="50098" y="82177"/>
                      <a:pt x="50361" y="82253"/>
                      <a:pt x="50612" y="82253"/>
                    </a:cubicBezTo>
                    <a:cubicBezTo>
                      <a:pt x="51316" y="82253"/>
                      <a:pt x="51922" y="81646"/>
                      <a:pt x="51814" y="80841"/>
                    </a:cubicBezTo>
                    <a:cubicBezTo>
                      <a:pt x="50796" y="71022"/>
                      <a:pt x="50432" y="61203"/>
                      <a:pt x="50287" y="51311"/>
                    </a:cubicBezTo>
                    <a:lnTo>
                      <a:pt x="50287" y="51311"/>
                    </a:lnTo>
                    <a:cubicBezTo>
                      <a:pt x="51051" y="51475"/>
                      <a:pt x="51814" y="51556"/>
                      <a:pt x="52609" y="51556"/>
                    </a:cubicBezTo>
                    <a:cubicBezTo>
                      <a:pt x="52873" y="51556"/>
                      <a:pt x="53142" y="51547"/>
                      <a:pt x="53414" y="51529"/>
                    </a:cubicBezTo>
                    <a:cubicBezTo>
                      <a:pt x="54578" y="51529"/>
                      <a:pt x="54869" y="50002"/>
                      <a:pt x="54360" y="49274"/>
                    </a:cubicBezTo>
                    <a:cubicBezTo>
                      <a:pt x="53633" y="48329"/>
                      <a:pt x="52978" y="47310"/>
                      <a:pt x="52323" y="46438"/>
                    </a:cubicBezTo>
                    <a:lnTo>
                      <a:pt x="52323" y="46438"/>
                    </a:lnTo>
                    <a:cubicBezTo>
                      <a:pt x="54604" y="46964"/>
                      <a:pt x="56931" y="47208"/>
                      <a:pt x="59267" y="47208"/>
                    </a:cubicBezTo>
                    <a:cubicBezTo>
                      <a:pt x="59838" y="47208"/>
                      <a:pt x="60408" y="47194"/>
                      <a:pt x="60979" y="47165"/>
                    </a:cubicBezTo>
                    <a:cubicBezTo>
                      <a:pt x="62070" y="46947"/>
                      <a:pt x="62579" y="45710"/>
                      <a:pt x="61924" y="44837"/>
                    </a:cubicBezTo>
                    <a:cubicBezTo>
                      <a:pt x="60470" y="43383"/>
                      <a:pt x="59161" y="41855"/>
                      <a:pt x="57997" y="40255"/>
                    </a:cubicBezTo>
                    <a:cubicBezTo>
                      <a:pt x="59961" y="40182"/>
                      <a:pt x="61924" y="40037"/>
                      <a:pt x="63816" y="39746"/>
                    </a:cubicBezTo>
                    <a:cubicBezTo>
                      <a:pt x="64761" y="39528"/>
                      <a:pt x="65270" y="38582"/>
                      <a:pt x="64907" y="37709"/>
                    </a:cubicBezTo>
                    <a:cubicBezTo>
                      <a:pt x="63961" y="35382"/>
                      <a:pt x="62652" y="33127"/>
                      <a:pt x="61052" y="31163"/>
                    </a:cubicBezTo>
                    <a:lnTo>
                      <a:pt x="61124" y="31091"/>
                    </a:lnTo>
                    <a:cubicBezTo>
                      <a:pt x="62797" y="29854"/>
                      <a:pt x="64470" y="28618"/>
                      <a:pt x="66216" y="27454"/>
                    </a:cubicBezTo>
                    <a:cubicBezTo>
                      <a:pt x="66798" y="26945"/>
                      <a:pt x="66943" y="26072"/>
                      <a:pt x="66434" y="25417"/>
                    </a:cubicBezTo>
                    <a:cubicBezTo>
                      <a:pt x="65052" y="24108"/>
                      <a:pt x="63670" y="22871"/>
                      <a:pt x="62143" y="21708"/>
                    </a:cubicBezTo>
                    <a:cubicBezTo>
                      <a:pt x="62943" y="20617"/>
                      <a:pt x="63525" y="19453"/>
                      <a:pt x="64470" y="18362"/>
                    </a:cubicBezTo>
                    <a:cubicBezTo>
                      <a:pt x="64979" y="17635"/>
                      <a:pt x="64688" y="16616"/>
                      <a:pt x="63816" y="16253"/>
                    </a:cubicBezTo>
                    <a:cubicBezTo>
                      <a:pt x="62215" y="15598"/>
                      <a:pt x="60761" y="14943"/>
                      <a:pt x="59161" y="14434"/>
                    </a:cubicBezTo>
                    <a:cubicBezTo>
                      <a:pt x="59379" y="13052"/>
                      <a:pt x="59742" y="11598"/>
                      <a:pt x="60179" y="10288"/>
                    </a:cubicBezTo>
                    <a:cubicBezTo>
                      <a:pt x="60517" y="9408"/>
                      <a:pt x="59847" y="8528"/>
                      <a:pt x="58990" y="8528"/>
                    </a:cubicBezTo>
                    <a:cubicBezTo>
                      <a:pt x="58927" y="8528"/>
                      <a:pt x="58862" y="8533"/>
                      <a:pt x="58797" y="8543"/>
                    </a:cubicBezTo>
                    <a:cubicBezTo>
                      <a:pt x="57342" y="8761"/>
                      <a:pt x="55960" y="8615"/>
                      <a:pt x="54505" y="8761"/>
                    </a:cubicBezTo>
                    <a:cubicBezTo>
                      <a:pt x="54433" y="7815"/>
                      <a:pt x="54360" y="6797"/>
                      <a:pt x="54287" y="5851"/>
                    </a:cubicBezTo>
                    <a:cubicBezTo>
                      <a:pt x="54360" y="5415"/>
                      <a:pt x="54069" y="4979"/>
                      <a:pt x="53560" y="4906"/>
                    </a:cubicBezTo>
                    <a:cubicBezTo>
                      <a:pt x="53507" y="4799"/>
                      <a:pt x="53375" y="4732"/>
                      <a:pt x="53223" y="4732"/>
                    </a:cubicBezTo>
                    <a:cubicBezTo>
                      <a:pt x="53168" y="4732"/>
                      <a:pt x="53109" y="4741"/>
                      <a:pt x="53051" y="4760"/>
                    </a:cubicBezTo>
                    <a:cubicBezTo>
                      <a:pt x="51669" y="5197"/>
                      <a:pt x="50287" y="5633"/>
                      <a:pt x="48905" y="6070"/>
                    </a:cubicBezTo>
                    <a:cubicBezTo>
                      <a:pt x="48396" y="4615"/>
                      <a:pt x="47596" y="3233"/>
                      <a:pt x="46941" y="1778"/>
                    </a:cubicBezTo>
                    <a:cubicBezTo>
                      <a:pt x="46756" y="1269"/>
                      <a:pt x="46276" y="995"/>
                      <a:pt x="45782" y="995"/>
                    </a:cubicBezTo>
                    <a:cubicBezTo>
                      <a:pt x="45501" y="995"/>
                      <a:pt x="45215" y="1084"/>
                      <a:pt x="44977" y="1269"/>
                    </a:cubicBezTo>
                    <a:cubicBezTo>
                      <a:pt x="43959" y="2287"/>
                      <a:pt x="42868" y="3160"/>
                      <a:pt x="41850" y="4179"/>
                    </a:cubicBezTo>
                    <a:cubicBezTo>
                      <a:pt x="40249" y="2942"/>
                      <a:pt x="38722" y="1633"/>
                      <a:pt x="37195" y="251"/>
                    </a:cubicBezTo>
                    <a:cubicBezTo>
                      <a:pt x="36952" y="81"/>
                      <a:pt x="36677" y="0"/>
                      <a:pt x="3640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0" name="Google Shape;1600;p30"/>
              <p:cNvSpPr/>
              <p:nvPr/>
            </p:nvSpPr>
            <p:spPr>
              <a:xfrm>
                <a:off x="5088996" y="3703092"/>
                <a:ext cx="296050" cy="431350"/>
              </a:xfrm>
              <a:custGeom>
                <a:avLst/>
                <a:gdLst/>
                <a:ahLst/>
                <a:cxnLst/>
                <a:rect l="l" t="t" r="r" b="b"/>
                <a:pathLst>
                  <a:path w="11842" h="17254" extrusionOk="0">
                    <a:moveTo>
                      <a:pt x="9516" y="1"/>
                    </a:moveTo>
                    <a:cubicBezTo>
                      <a:pt x="9253" y="1"/>
                      <a:pt x="8980" y="88"/>
                      <a:pt x="8728" y="285"/>
                    </a:cubicBezTo>
                    <a:cubicBezTo>
                      <a:pt x="6474" y="2103"/>
                      <a:pt x="4146" y="3704"/>
                      <a:pt x="1964" y="5667"/>
                    </a:cubicBezTo>
                    <a:cubicBezTo>
                      <a:pt x="1600" y="5958"/>
                      <a:pt x="0" y="7559"/>
                      <a:pt x="1091" y="7995"/>
                    </a:cubicBezTo>
                    <a:cubicBezTo>
                      <a:pt x="1223" y="8036"/>
                      <a:pt x="1358" y="8055"/>
                      <a:pt x="1493" y="8055"/>
                    </a:cubicBezTo>
                    <a:cubicBezTo>
                      <a:pt x="2547" y="8055"/>
                      <a:pt x="3663" y="6911"/>
                      <a:pt x="4437" y="6395"/>
                    </a:cubicBezTo>
                    <a:cubicBezTo>
                      <a:pt x="5383" y="5813"/>
                      <a:pt x="6328" y="5158"/>
                      <a:pt x="7274" y="4504"/>
                    </a:cubicBezTo>
                    <a:lnTo>
                      <a:pt x="7274" y="4504"/>
                    </a:lnTo>
                    <a:cubicBezTo>
                      <a:pt x="6474" y="7486"/>
                      <a:pt x="5892" y="10541"/>
                      <a:pt x="5674" y="13668"/>
                    </a:cubicBezTo>
                    <a:cubicBezTo>
                      <a:pt x="4655" y="13523"/>
                      <a:pt x="3637" y="13377"/>
                      <a:pt x="2619" y="13377"/>
                    </a:cubicBezTo>
                    <a:cubicBezTo>
                      <a:pt x="2594" y="13375"/>
                      <a:pt x="2569" y="13374"/>
                      <a:pt x="2545" y="13374"/>
                    </a:cubicBezTo>
                    <a:cubicBezTo>
                      <a:pt x="1863" y="13374"/>
                      <a:pt x="1477" y="14340"/>
                      <a:pt x="2110" y="14832"/>
                    </a:cubicBezTo>
                    <a:cubicBezTo>
                      <a:pt x="4219" y="16287"/>
                      <a:pt x="7347" y="16796"/>
                      <a:pt x="9892" y="17232"/>
                    </a:cubicBezTo>
                    <a:cubicBezTo>
                      <a:pt x="9983" y="17247"/>
                      <a:pt x="10070" y="17254"/>
                      <a:pt x="10152" y="17254"/>
                    </a:cubicBezTo>
                    <a:cubicBezTo>
                      <a:pt x="11727" y="17254"/>
                      <a:pt x="11842" y="14741"/>
                      <a:pt x="10183" y="14396"/>
                    </a:cubicBezTo>
                    <a:lnTo>
                      <a:pt x="8292" y="14032"/>
                    </a:lnTo>
                    <a:cubicBezTo>
                      <a:pt x="9383" y="10032"/>
                      <a:pt x="9529" y="5740"/>
                      <a:pt x="10692" y="1740"/>
                    </a:cubicBezTo>
                    <a:cubicBezTo>
                      <a:pt x="11021" y="808"/>
                      <a:pt x="10318" y="1"/>
                      <a:pt x="95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01" name="Google Shape;1601;p30"/>
            <p:cNvSpPr/>
            <p:nvPr/>
          </p:nvSpPr>
          <p:spPr>
            <a:xfrm rot="1550640" flipH="1">
              <a:off x="8464734" y="1616986"/>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602" name="Google Shape;1602;p30"/>
            <p:cNvGrpSpPr/>
            <p:nvPr/>
          </p:nvGrpSpPr>
          <p:grpSpPr>
            <a:xfrm rot="-1882907" flipH="1">
              <a:off x="4040677" y="4206783"/>
              <a:ext cx="537260" cy="480691"/>
              <a:chOff x="1949642" y="2454226"/>
              <a:chExt cx="705425" cy="631150"/>
            </a:xfrm>
          </p:grpSpPr>
          <p:sp>
            <p:nvSpPr>
              <p:cNvPr id="1603" name="Google Shape;1603;p30"/>
              <p:cNvSpPr/>
              <p:nvPr/>
            </p:nvSpPr>
            <p:spPr>
              <a:xfrm>
                <a:off x="2029642" y="2729601"/>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4" name="Google Shape;1604;p30"/>
              <p:cNvSpPr/>
              <p:nvPr/>
            </p:nvSpPr>
            <p:spPr>
              <a:xfrm>
                <a:off x="1949642" y="2604151"/>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5" name="Google Shape;1605;p30"/>
              <p:cNvSpPr/>
              <p:nvPr/>
            </p:nvSpPr>
            <p:spPr>
              <a:xfrm>
                <a:off x="2166017" y="2454226"/>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6" name="Google Shape;1606;p30"/>
              <p:cNvSpPr/>
              <p:nvPr/>
            </p:nvSpPr>
            <p:spPr>
              <a:xfrm>
                <a:off x="2371517" y="2484126"/>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7" name="Google Shape;1607;p30"/>
              <p:cNvSpPr/>
              <p:nvPr/>
            </p:nvSpPr>
            <p:spPr>
              <a:xfrm>
                <a:off x="2487892" y="2672726"/>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608" name="Google Shape;1608;p30"/>
            <p:cNvGrpSpPr/>
            <p:nvPr/>
          </p:nvGrpSpPr>
          <p:grpSpPr>
            <a:xfrm>
              <a:off x="-189635" y="75527"/>
              <a:ext cx="9051492" cy="5209357"/>
              <a:chOff x="-189635" y="75527"/>
              <a:chExt cx="9051492" cy="5209357"/>
            </a:xfrm>
          </p:grpSpPr>
          <p:sp>
            <p:nvSpPr>
              <p:cNvPr id="1609" name="Google Shape;1609;p30"/>
              <p:cNvSpPr/>
              <p:nvPr/>
            </p:nvSpPr>
            <p:spPr>
              <a:xfrm rot="1009874" flipH="1">
                <a:off x="145131" y="4263894"/>
                <a:ext cx="909220" cy="908822"/>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610" name="Google Shape;1610;p30"/>
              <p:cNvGrpSpPr/>
              <p:nvPr/>
            </p:nvGrpSpPr>
            <p:grpSpPr>
              <a:xfrm flipH="1">
                <a:off x="-189635" y="75527"/>
                <a:ext cx="9051492" cy="4677161"/>
                <a:chOff x="50436" y="-319265"/>
                <a:chExt cx="9051492" cy="4677161"/>
              </a:xfrm>
            </p:grpSpPr>
            <p:sp>
              <p:nvSpPr>
                <p:cNvPr id="1611" name="Google Shape;1611;p30"/>
                <p:cNvSpPr/>
                <p:nvPr/>
              </p:nvSpPr>
              <p:spPr>
                <a:xfrm>
                  <a:off x="1711756" y="-259608"/>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2" name="Google Shape;1612;p30"/>
                <p:cNvSpPr/>
                <p:nvPr/>
              </p:nvSpPr>
              <p:spPr>
                <a:xfrm>
                  <a:off x="371824" y="2624884"/>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3" name="Google Shape;1613;p30"/>
                <p:cNvSpPr/>
                <p:nvPr/>
              </p:nvSpPr>
              <p:spPr>
                <a:xfrm>
                  <a:off x="8040133" y="2392885"/>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4" name="Google Shape;1614;p30"/>
                <p:cNvSpPr/>
                <p:nvPr/>
              </p:nvSpPr>
              <p:spPr>
                <a:xfrm>
                  <a:off x="7666242" y="4025881"/>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5" name="Google Shape;1615;p30"/>
                <p:cNvSpPr/>
                <p:nvPr/>
              </p:nvSpPr>
              <p:spPr>
                <a:xfrm>
                  <a:off x="1874075" y="665960"/>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6" name="Google Shape;1616;p30"/>
                <p:cNvSpPr/>
                <p:nvPr/>
              </p:nvSpPr>
              <p:spPr>
                <a:xfrm>
                  <a:off x="205800" y="334577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7" name="Google Shape;1617;p30"/>
                <p:cNvSpPr/>
                <p:nvPr/>
              </p:nvSpPr>
              <p:spPr>
                <a:xfrm>
                  <a:off x="50436" y="-14792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8" name="Google Shape;1618;p30"/>
                <p:cNvSpPr/>
                <p:nvPr/>
              </p:nvSpPr>
              <p:spPr>
                <a:xfrm>
                  <a:off x="3643562" y="-10845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9" name="Google Shape;1619;p30"/>
                <p:cNvSpPr/>
                <p:nvPr/>
              </p:nvSpPr>
              <p:spPr>
                <a:xfrm>
                  <a:off x="6003051" y="-31926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0" name="Google Shape;1620;p30"/>
                <p:cNvSpPr/>
                <p:nvPr/>
              </p:nvSpPr>
              <p:spPr>
                <a:xfrm>
                  <a:off x="2586530" y="3979553"/>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1" name="Google Shape;1621;p30"/>
                <p:cNvSpPr/>
                <p:nvPr/>
              </p:nvSpPr>
              <p:spPr>
                <a:xfrm>
                  <a:off x="2350174" y="2424188"/>
                  <a:ext cx="57303" cy="56326"/>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2" name="Google Shape;1622;p30"/>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623" name="Google Shape;1623;p30"/>
                <p:cNvGrpSpPr/>
                <p:nvPr/>
              </p:nvGrpSpPr>
              <p:grpSpPr>
                <a:xfrm>
                  <a:off x="717777" y="856329"/>
                  <a:ext cx="6253449" cy="3501566"/>
                  <a:chOff x="557127" y="1035417"/>
                  <a:chExt cx="6253449" cy="3501566"/>
                </a:xfrm>
              </p:grpSpPr>
              <p:sp>
                <p:nvSpPr>
                  <p:cNvPr id="1624" name="Google Shape;1624;p30"/>
                  <p:cNvSpPr/>
                  <p:nvPr/>
                </p:nvSpPr>
                <p:spPr>
                  <a:xfrm>
                    <a:off x="2273465" y="1194705"/>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5" name="Google Shape;1625;p30"/>
                  <p:cNvSpPr/>
                  <p:nvPr/>
                </p:nvSpPr>
                <p:spPr>
                  <a:xfrm>
                    <a:off x="2882935" y="1035417"/>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6" name="Google Shape;1626;p30"/>
                  <p:cNvSpPr/>
                  <p:nvPr/>
                </p:nvSpPr>
                <p:spPr>
                  <a:xfrm>
                    <a:off x="6769181" y="4079462"/>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7" name="Google Shape;1627;p30"/>
                  <p:cNvSpPr/>
                  <p:nvPr/>
                </p:nvSpPr>
                <p:spPr>
                  <a:xfrm>
                    <a:off x="557127" y="4480145"/>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628" name="Google Shape;1628;p30"/>
                <p:cNvGrpSpPr/>
                <p:nvPr/>
              </p:nvGrpSpPr>
              <p:grpSpPr>
                <a:xfrm>
                  <a:off x="8040139" y="106597"/>
                  <a:ext cx="1061789" cy="629687"/>
                  <a:chOff x="4784639" y="1400472"/>
                  <a:chExt cx="1061789" cy="629687"/>
                </a:xfrm>
              </p:grpSpPr>
              <p:sp>
                <p:nvSpPr>
                  <p:cNvPr id="1629" name="Google Shape;1629;p30"/>
                  <p:cNvSpPr/>
                  <p:nvPr/>
                </p:nvSpPr>
                <p:spPr>
                  <a:xfrm>
                    <a:off x="5760386" y="14004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0" name="Google Shape;1630;p30"/>
                  <p:cNvSpPr/>
                  <p:nvPr/>
                </p:nvSpPr>
                <p:spPr>
                  <a:xfrm>
                    <a:off x="4784639" y="19897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1" name="Google Shape;1631;p30"/>
                  <p:cNvSpPr/>
                  <p:nvPr/>
                </p:nvSpPr>
                <p:spPr>
                  <a:xfrm>
                    <a:off x="5419903" y="17213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2" name="Google Shape;1632;p30"/>
                  <p:cNvSpPr/>
                  <p:nvPr/>
                </p:nvSpPr>
                <p:spPr>
                  <a:xfrm>
                    <a:off x="5227161" y="15984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33" name="Google Shape;1633;p30"/>
                <p:cNvSpPr/>
                <p:nvPr/>
              </p:nvSpPr>
              <p:spPr>
                <a:xfrm>
                  <a:off x="6737556" y="-23364"/>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4" name="Google Shape;1634;p30"/>
                <p:cNvSpPr/>
                <p:nvPr/>
              </p:nvSpPr>
              <p:spPr>
                <a:xfrm>
                  <a:off x="4325399" y="26145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5" name="Google Shape;1635;p30"/>
                <p:cNvSpPr/>
                <p:nvPr/>
              </p:nvSpPr>
              <p:spPr>
                <a:xfrm>
                  <a:off x="8368594" y="3448561"/>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6" name="Google Shape;1636;p30"/>
                <p:cNvSpPr/>
                <p:nvPr/>
              </p:nvSpPr>
              <p:spPr>
                <a:xfrm>
                  <a:off x="8913049" y="392274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1637" name="Google Shape;1637;p30"/>
            <p:cNvSpPr/>
            <p:nvPr/>
          </p:nvSpPr>
          <p:spPr>
            <a:xfrm flipH="1">
              <a:off x="8498231" y="4790187"/>
              <a:ext cx="159461" cy="17949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38" name="Google Shape;1638;p30"/>
          <p:cNvSpPr txBox="1">
            <a:spLocks noGrp="1"/>
          </p:cNvSpPr>
          <p:nvPr>
            <p:ph type="title"/>
          </p:nvPr>
        </p:nvSpPr>
        <p:spPr>
          <a:xfrm>
            <a:off x="6713800" y="2206767"/>
            <a:ext cx="3952000" cy="14488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4500"/>
              <a:buNone/>
              <a:defRPr sz="13333"/>
            </a:lvl1pPr>
            <a:lvl2pPr lvl="1" algn="ctr" rtl="0">
              <a:lnSpc>
                <a:spcPct val="100000"/>
              </a:lnSpc>
              <a:spcBef>
                <a:spcPts val="0"/>
              </a:spcBef>
              <a:spcAft>
                <a:spcPts val="0"/>
              </a:spcAft>
              <a:buSzPts val="4500"/>
              <a:buFont typeface="Boogaloo"/>
              <a:buNone/>
              <a:defRPr sz="6000">
                <a:latin typeface="Boogaloo"/>
                <a:ea typeface="Boogaloo"/>
                <a:cs typeface="Boogaloo"/>
                <a:sym typeface="Boogaloo"/>
              </a:defRPr>
            </a:lvl2pPr>
            <a:lvl3pPr lvl="2" algn="ctr" rtl="0">
              <a:lnSpc>
                <a:spcPct val="100000"/>
              </a:lnSpc>
              <a:spcBef>
                <a:spcPts val="0"/>
              </a:spcBef>
              <a:spcAft>
                <a:spcPts val="0"/>
              </a:spcAft>
              <a:buSzPts val="4500"/>
              <a:buFont typeface="Boogaloo"/>
              <a:buNone/>
              <a:defRPr sz="6000">
                <a:latin typeface="Boogaloo"/>
                <a:ea typeface="Boogaloo"/>
                <a:cs typeface="Boogaloo"/>
                <a:sym typeface="Boogaloo"/>
              </a:defRPr>
            </a:lvl3pPr>
            <a:lvl4pPr lvl="3" algn="ctr" rtl="0">
              <a:lnSpc>
                <a:spcPct val="100000"/>
              </a:lnSpc>
              <a:spcBef>
                <a:spcPts val="0"/>
              </a:spcBef>
              <a:spcAft>
                <a:spcPts val="0"/>
              </a:spcAft>
              <a:buSzPts val="4500"/>
              <a:buFont typeface="Boogaloo"/>
              <a:buNone/>
              <a:defRPr sz="6000">
                <a:latin typeface="Boogaloo"/>
                <a:ea typeface="Boogaloo"/>
                <a:cs typeface="Boogaloo"/>
                <a:sym typeface="Boogaloo"/>
              </a:defRPr>
            </a:lvl4pPr>
            <a:lvl5pPr lvl="4" algn="ctr" rtl="0">
              <a:lnSpc>
                <a:spcPct val="100000"/>
              </a:lnSpc>
              <a:spcBef>
                <a:spcPts val="0"/>
              </a:spcBef>
              <a:spcAft>
                <a:spcPts val="0"/>
              </a:spcAft>
              <a:buSzPts val="4500"/>
              <a:buFont typeface="Boogaloo"/>
              <a:buNone/>
              <a:defRPr sz="6000">
                <a:latin typeface="Boogaloo"/>
                <a:ea typeface="Boogaloo"/>
                <a:cs typeface="Boogaloo"/>
                <a:sym typeface="Boogaloo"/>
              </a:defRPr>
            </a:lvl5pPr>
            <a:lvl6pPr lvl="5" algn="ctr" rtl="0">
              <a:lnSpc>
                <a:spcPct val="100000"/>
              </a:lnSpc>
              <a:spcBef>
                <a:spcPts val="0"/>
              </a:spcBef>
              <a:spcAft>
                <a:spcPts val="0"/>
              </a:spcAft>
              <a:buSzPts val="4500"/>
              <a:buFont typeface="Boogaloo"/>
              <a:buNone/>
              <a:defRPr sz="6000">
                <a:latin typeface="Boogaloo"/>
                <a:ea typeface="Boogaloo"/>
                <a:cs typeface="Boogaloo"/>
                <a:sym typeface="Boogaloo"/>
              </a:defRPr>
            </a:lvl6pPr>
            <a:lvl7pPr lvl="6" algn="ctr" rtl="0">
              <a:lnSpc>
                <a:spcPct val="100000"/>
              </a:lnSpc>
              <a:spcBef>
                <a:spcPts val="0"/>
              </a:spcBef>
              <a:spcAft>
                <a:spcPts val="0"/>
              </a:spcAft>
              <a:buSzPts val="4500"/>
              <a:buFont typeface="Boogaloo"/>
              <a:buNone/>
              <a:defRPr sz="6000">
                <a:latin typeface="Boogaloo"/>
                <a:ea typeface="Boogaloo"/>
                <a:cs typeface="Boogaloo"/>
                <a:sym typeface="Boogaloo"/>
              </a:defRPr>
            </a:lvl7pPr>
            <a:lvl8pPr lvl="7" algn="ctr" rtl="0">
              <a:lnSpc>
                <a:spcPct val="100000"/>
              </a:lnSpc>
              <a:spcBef>
                <a:spcPts val="0"/>
              </a:spcBef>
              <a:spcAft>
                <a:spcPts val="0"/>
              </a:spcAft>
              <a:buSzPts val="4500"/>
              <a:buFont typeface="Boogaloo"/>
              <a:buNone/>
              <a:defRPr sz="6000">
                <a:latin typeface="Boogaloo"/>
                <a:ea typeface="Boogaloo"/>
                <a:cs typeface="Boogaloo"/>
                <a:sym typeface="Boogaloo"/>
              </a:defRPr>
            </a:lvl8pPr>
            <a:lvl9pPr lvl="8" algn="ctr" rtl="0">
              <a:lnSpc>
                <a:spcPct val="100000"/>
              </a:lnSpc>
              <a:spcBef>
                <a:spcPts val="0"/>
              </a:spcBef>
              <a:spcAft>
                <a:spcPts val="0"/>
              </a:spcAft>
              <a:buSzPts val="4500"/>
              <a:buFont typeface="Boogaloo"/>
              <a:buNone/>
              <a:defRPr sz="6000">
                <a:latin typeface="Boogaloo"/>
                <a:ea typeface="Boogaloo"/>
                <a:cs typeface="Boogaloo"/>
                <a:sym typeface="Boogaloo"/>
              </a:defRPr>
            </a:lvl9pPr>
          </a:lstStyle>
          <a:p>
            <a:r>
              <a:rPr lang="en-US"/>
              <a:t>Click to edit Master title style</a:t>
            </a:r>
            <a:endParaRPr/>
          </a:p>
        </p:txBody>
      </p:sp>
      <p:sp>
        <p:nvSpPr>
          <p:cNvPr id="1639" name="Google Shape;1639;p30"/>
          <p:cNvSpPr txBox="1">
            <a:spLocks noGrp="1"/>
          </p:cNvSpPr>
          <p:nvPr>
            <p:ph type="subTitle" idx="1"/>
          </p:nvPr>
        </p:nvSpPr>
        <p:spPr>
          <a:xfrm>
            <a:off x="6713800" y="3830483"/>
            <a:ext cx="3952000" cy="1256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endParaRPr/>
          </a:p>
        </p:txBody>
      </p:sp>
    </p:spTree>
    <p:extLst>
      <p:ext uri="{BB962C8B-B14F-4D97-AF65-F5344CB8AC3E}">
        <p14:creationId xmlns:p14="http://schemas.microsoft.com/office/powerpoint/2010/main" val="2122011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Quote 1">
  <p:cSld name="Quote 1">
    <p:spTree>
      <p:nvGrpSpPr>
        <p:cNvPr id="1" name="Shape 1640"/>
        <p:cNvGrpSpPr/>
        <p:nvPr/>
      </p:nvGrpSpPr>
      <p:grpSpPr>
        <a:xfrm>
          <a:off x="0" y="0"/>
          <a:ext cx="0" cy="0"/>
          <a:chOff x="0" y="0"/>
          <a:chExt cx="0" cy="0"/>
        </a:xfrm>
      </p:grpSpPr>
      <p:grpSp>
        <p:nvGrpSpPr>
          <p:cNvPr id="1641" name="Google Shape;1641;p31"/>
          <p:cNvGrpSpPr/>
          <p:nvPr/>
        </p:nvGrpSpPr>
        <p:grpSpPr>
          <a:xfrm>
            <a:off x="-252847" y="-137032"/>
            <a:ext cx="12498715" cy="6949547"/>
            <a:chOff x="-189635" y="-102774"/>
            <a:chExt cx="9374036" cy="5212160"/>
          </a:xfrm>
        </p:grpSpPr>
        <p:sp>
          <p:nvSpPr>
            <p:cNvPr id="1642" name="Google Shape;1642;p31"/>
            <p:cNvSpPr/>
            <p:nvPr/>
          </p:nvSpPr>
          <p:spPr>
            <a:xfrm rot="159001">
              <a:off x="6813969" y="4180428"/>
              <a:ext cx="908832" cy="908434"/>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3" name="Google Shape;1643;p31"/>
            <p:cNvSpPr/>
            <p:nvPr/>
          </p:nvSpPr>
          <p:spPr>
            <a:xfrm rot="1009874" flipH="1">
              <a:off x="259106" y="9394"/>
              <a:ext cx="909220" cy="908822"/>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644" name="Google Shape;1644;p31"/>
            <p:cNvGrpSpPr/>
            <p:nvPr/>
          </p:nvGrpSpPr>
          <p:grpSpPr>
            <a:xfrm rot="572271">
              <a:off x="8010927" y="454968"/>
              <a:ext cx="1064565" cy="1403349"/>
              <a:chOff x="4308246" y="3238442"/>
              <a:chExt cx="1673600" cy="2206200"/>
            </a:xfrm>
          </p:grpSpPr>
          <p:sp>
            <p:nvSpPr>
              <p:cNvPr id="1645" name="Google Shape;1645;p31"/>
              <p:cNvSpPr/>
              <p:nvPr/>
            </p:nvSpPr>
            <p:spPr>
              <a:xfrm>
                <a:off x="4777096" y="3489067"/>
                <a:ext cx="1079275" cy="810800"/>
              </a:xfrm>
              <a:custGeom>
                <a:avLst/>
                <a:gdLst/>
                <a:ahLst/>
                <a:cxnLst/>
                <a:rect l="l" t="t" r="r" b="b"/>
                <a:pathLst>
                  <a:path w="43171" h="32432" extrusionOk="0">
                    <a:moveTo>
                      <a:pt x="18236" y="2933"/>
                    </a:moveTo>
                    <a:cubicBezTo>
                      <a:pt x="21940" y="2933"/>
                      <a:pt x="25626" y="3920"/>
                      <a:pt x="28914" y="5791"/>
                    </a:cubicBezTo>
                    <a:cubicBezTo>
                      <a:pt x="33642" y="8482"/>
                      <a:pt x="35824" y="14228"/>
                      <a:pt x="34079" y="19393"/>
                    </a:cubicBezTo>
                    <a:cubicBezTo>
                      <a:pt x="32406" y="25066"/>
                      <a:pt x="26369" y="28485"/>
                      <a:pt x="20986" y="29648"/>
                    </a:cubicBezTo>
                    <a:cubicBezTo>
                      <a:pt x="19873" y="29897"/>
                      <a:pt x="18784" y="30014"/>
                      <a:pt x="17728" y="30014"/>
                    </a:cubicBezTo>
                    <a:cubicBezTo>
                      <a:pt x="9190" y="30014"/>
                      <a:pt x="2810" y="22320"/>
                      <a:pt x="3457" y="13647"/>
                    </a:cubicBezTo>
                    <a:cubicBezTo>
                      <a:pt x="3457" y="13065"/>
                      <a:pt x="3530" y="12483"/>
                      <a:pt x="3603" y="11974"/>
                    </a:cubicBezTo>
                    <a:cubicBezTo>
                      <a:pt x="6221" y="6809"/>
                      <a:pt x="9276" y="4118"/>
                      <a:pt x="15095" y="3173"/>
                    </a:cubicBezTo>
                    <a:cubicBezTo>
                      <a:pt x="16138" y="3012"/>
                      <a:pt x="17187" y="2933"/>
                      <a:pt x="18236" y="2933"/>
                    </a:cubicBezTo>
                    <a:close/>
                    <a:moveTo>
                      <a:pt x="18647" y="1"/>
                    </a:moveTo>
                    <a:cubicBezTo>
                      <a:pt x="17685" y="1"/>
                      <a:pt x="16717" y="63"/>
                      <a:pt x="15749" y="191"/>
                    </a:cubicBezTo>
                    <a:cubicBezTo>
                      <a:pt x="15107" y="74"/>
                      <a:pt x="14475" y="18"/>
                      <a:pt x="13856" y="18"/>
                    </a:cubicBezTo>
                    <a:cubicBezTo>
                      <a:pt x="8302" y="18"/>
                      <a:pt x="3755" y="4520"/>
                      <a:pt x="1857" y="10083"/>
                    </a:cubicBezTo>
                    <a:cubicBezTo>
                      <a:pt x="1784" y="10446"/>
                      <a:pt x="1639" y="10883"/>
                      <a:pt x="1493" y="11246"/>
                    </a:cubicBezTo>
                    <a:lnTo>
                      <a:pt x="1493" y="11464"/>
                    </a:lnTo>
                    <a:cubicBezTo>
                      <a:pt x="1275" y="12337"/>
                      <a:pt x="1130" y="13283"/>
                      <a:pt x="1057" y="14156"/>
                    </a:cubicBezTo>
                    <a:cubicBezTo>
                      <a:pt x="1" y="24965"/>
                      <a:pt x="8814" y="32432"/>
                      <a:pt x="18568" y="32432"/>
                    </a:cubicBezTo>
                    <a:cubicBezTo>
                      <a:pt x="20234" y="32432"/>
                      <a:pt x="21928" y="32214"/>
                      <a:pt x="23605" y="31758"/>
                    </a:cubicBezTo>
                    <a:cubicBezTo>
                      <a:pt x="36188" y="28339"/>
                      <a:pt x="43170" y="12701"/>
                      <a:pt x="31387" y="3973"/>
                    </a:cubicBezTo>
                    <a:cubicBezTo>
                      <a:pt x="27607" y="1393"/>
                      <a:pt x="23184" y="1"/>
                      <a:pt x="1864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6" name="Google Shape;1646;p31"/>
              <p:cNvSpPr/>
              <p:nvPr/>
            </p:nvSpPr>
            <p:spPr>
              <a:xfrm>
                <a:off x="4308246" y="3238442"/>
                <a:ext cx="1673600" cy="2206200"/>
              </a:xfrm>
              <a:custGeom>
                <a:avLst/>
                <a:gdLst/>
                <a:ahLst/>
                <a:cxnLst/>
                <a:rect l="l" t="t" r="r" b="b"/>
                <a:pathLst>
                  <a:path w="66944" h="88248" extrusionOk="0">
                    <a:moveTo>
                      <a:pt x="37049" y="3815"/>
                    </a:moveTo>
                    <a:cubicBezTo>
                      <a:pt x="38358" y="4979"/>
                      <a:pt x="39740" y="5997"/>
                      <a:pt x="41195" y="7015"/>
                    </a:cubicBezTo>
                    <a:cubicBezTo>
                      <a:pt x="41425" y="7187"/>
                      <a:pt x="41699" y="7269"/>
                      <a:pt x="41975" y="7269"/>
                    </a:cubicBezTo>
                    <a:cubicBezTo>
                      <a:pt x="42398" y="7269"/>
                      <a:pt x="42822" y="7077"/>
                      <a:pt x="43086" y="6724"/>
                    </a:cubicBezTo>
                    <a:cubicBezTo>
                      <a:pt x="43813" y="5924"/>
                      <a:pt x="44614" y="5197"/>
                      <a:pt x="45414" y="4469"/>
                    </a:cubicBezTo>
                    <a:cubicBezTo>
                      <a:pt x="46068" y="5633"/>
                      <a:pt x="46650" y="6870"/>
                      <a:pt x="47087" y="8106"/>
                    </a:cubicBezTo>
                    <a:cubicBezTo>
                      <a:pt x="47299" y="8532"/>
                      <a:pt x="47707" y="8802"/>
                      <a:pt x="48167" y="8802"/>
                    </a:cubicBezTo>
                    <a:cubicBezTo>
                      <a:pt x="48336" y="8802"/>
                      <a:pt x="48511" y="8766"/>
                      <a:pt x="48687" y="8688"/>
                    </a:cubicBezTo>
                    <a:cubicBezTo>
                      <a:pt x="50069" y="8106"/>
                      <a:pt x="51378" y="7379"/>
                      <a:pt x="52542" y="6433"/>
                    </a:cubicBezTo>
                    <a:lnTo>
                      <a:pt x="52542" y="6433"/>
                    </a:lnTo>
                    <a:cubicBezTo>
                      <a:pt x="52396" y="7670"/>
                      <a:pt x="52323" y="8834"/>
                      <a:pt x="52323" y="9997"/>
                    </a:cubicBezTo>
                    <a:cubicBezTo>
                      <a:pt x="52258" y="10722"/>
                      <a:pt x="52788" y="11327"/>
                      <a:pt x="53483" y="11327"/>
                    </a:cubicBezTo>
                    <a:cubicBezTo>
                      <a:pt x="53555" y="11327"/>
                      <a:pt x="53630" y="11320"/>
                      <a:pt x="53705" y="11307"/>
                    </a:cubicBezTo>
                    <a:cubicBezTo>
                      <a:pt x="54869" y="11161"/>
                      <a:pt x="56033" y="11161"/>
                      <a:pt x="57197" y="11161"/>
                    </a:cubicBezTo>
                    <a:cubicBezTo>
                      <a:pt x="56906" y="12398"/>
                      <a:pt x="56688" y="13634"/>
                      <a:pt x="56324" y="14871"/>
                    </a:cubicBezTo>
                    <a:cubicBezTo>
                      <a:pt x="56033" y="15598"/>
                      <a:pt x="56397" y="16325"/>
                      <a:pt x="57124" y="16616"/>
                    </a:cubicBezTo>
                    <a:cubicBezTo>
                      <a:pt x="58506" y="16980"/>
                      <a:pt x="59815" y="17489"/>
                      <a:pt x="61124" y="18144"/>
                    </a:cubicBezTo>
                    <a:cubicBezTo>
                      <a:pt x="60470" y="19162"/>
                      <a:pt x="59815" y="20180"/>
                      <a:pt x="59015" y="21126"/>
                    </a:cubicBezTo>
                    <a:cubicBezTo>
                      <a:pt x="58579" y="21708"/>
                      <a:pt x="58651" y="22653"/>
                      <a:pt x="59306" y="23090"/>
                    </a:cubicBezTo>
                    <a:cubicBezTo>
                      <a:pt x="60615" y="24108"/>
                      <a:pt x="61852" y="25054"/>
                      <a:pt x="63015" y="26145"/>
                    </a:cubicBezTo>
                    <a:cubicBezTo>
                      <a:pt x="61779" y="27017"/>
                      <a:pt x="60542" y="27890"/>
                      <a:pt x="59306" y="28836"/>
                    </a:cubicBezTo>
                    <a:cubicBezTo>
                      <a:pt x="58942" y="29127"/>
                      <a:pt x="58724" y="29636"/>
                      <a:pt x="58797" y="30145"/>
                    </a:cubicBezTo>
                    <a:cubicBezTo>
                      <a:pt x="58069" y="30581"/>
                      <a:pt x="57851" y="31600"/>
                      <a:pt x="58360" y="32327"/>
                    </a:cubicBezTo>
                    <a:cubicBezTo>
                      <a:pt x="59524" y="33854"/>
                      <a:pt x="60542" y="35455"/>
                      <a:pt x="61488" y="37128"/>
                    </a:cubicBezTo>
                    <a:cubicBezTo>
                      <a:pt x="59379" y="37419"/>
                      <a:pt x="57269" y="37491"/>
                      <a:pt x="55087" y="37637"/>
                    </a:cubicBezTo>
                    <a:cubicBezTo>
                      <a:pt x="53924" y="37709"/>
                      <a:pt x="53633" y="39164"/>
                      <a:pt x="54142" y="39964"/>
                    </a:cubicBezTo>
                    <a:cubicBezTo>
                      <a:pt x="55233" y="41492"/>
                      <a:pt x="56324" y="42946"/>
                      <a:pt x="57488" y="44328"/>
                    </a:cubicBezTo>
                    <a:cubicBezTo>
                      <a:pt x="54796" y="44256"/>
                      <a:pt x="52105" y="43674"/>
                      <a:pt x="49560" y="42655"/>
                    </a:cubicBezTo>
                    <a:cubicBezTo>
                      <a:pt x="49405" y="42594"/>
                      <a:pt x="49245" y="42566"/>
                      <a:pt x="49086" y="42566"/>
                    </a:cubicBezTo>
                    <a:cubicBezTo>
                      <a:pt x="48119" y="42566"/>
                      <a:pt x="47179" y="43610"/>
                      <a:pt x="47741" y="44547"/>
                    </a:cubicBezTo>
                    <a:cubicBezTo>
                      <a:pt x="48541" y="45929"/>
                      <a:pt x="49414" y="47238"/>
                      <a:pt x="50287" y="48547"/>
                    </a:cubicBezTo>
                    <a:cubicBezTo>
                      <a:pt x="48832" y="48111"/>
                      <a:pt x="47523" y="47456"/>
                      <a:pt x="46286" y="46583"/>
                    </a:cubicBezTo>
                    <a:cubicBezTo>
                      <a:pt x="46035" y="46423"/>
                      <a:pt x="45713" y="46342"/>
                      <a:pt x="45391" y="46342"/>
                    </a:cubicBezTo>
                    <a:cubicBezTo>
                      <a:pt x="44685" y="46342"/>
                      <a:pt x="43982" y="46730"/>
                      <a:pt x="44032" y="47529"/>
                    </a:cubicBezTo>
                    <a:cubicBezTo>
                      <a:pt x="44032" y="48038"/>
                      <a:pt x="44032" y="48620"/>
                      <a:pt x="43959" y="49129"/>
                    </a:cubicBezTo>
                    <a:cubicBezTo>
                      <a:pt x="42868" y="48256"/>
                      <a:pt x="41850" y="47310"/>
                      <a:pt x="40831" y="46365"/>
                    </a:cubicBezTo>
                    <a:cubicBezTo>
                      <a:pt x="40558" y="46031"/>
                      <a:pt x="40170" y="45874"/>
                      <a:pt x="39785" y="45874"/>
                    </a:cubicBezTo>
                    <a:cubicBezTo>
                      <a:pt x="39248" y="45874"/>
                      <a:pt x="38716" y="46178"/>
                      <a:pt x="38504" y="46729"/>
                    </a:cubicBezTo>
                    <a:cubicBezTo>
                      <a:pt x="37995" y="47820"/>
                      <a:pt x="37485" y="48765"/>
                      <a:pt x="36976" y="49783"/>
                    </a:cubicBezTo>
                    <a:cubicBezTo>
                      <a:pt x="35813" y="48183"/>
                      <a:pt x="34722" y="46510"/>
                      <a:pt x="33776" y="44765"/>
                    </a:cubicBezTo>
                    <a:cubicBezTo>
                      <a:pt x="33588" y="44342"/>
                      <a:pt x="33158" y="44101"/>
                      <a:pt x="32700" y="44101"/>
                    </a:cubicBezTo>
                    <a:cubicBezTo>
                      <a:pt x="32449" y="44101"/>
                      <a:pt x="32190" y="44174"/>
                      <a:pt x="31958" y="44328"/>
                    </a:cubicBezTo>
                    <a:cubicBezTo>
                      <a:pt x="30648" y="45565"/>
                      <a:pt x="29266" y="46729"/>
                      <a:pt x="27812" y="47747"/>
                    </a:cubicBezTo>
                    <a:cubicBezTo>
                      <a:pt x="27303" y="46074"/>
                      <a:pt x="26721" y="44401"/>
                      <a:pt x="25993" y="42801"/>
                    </a:cubicBezTo>
                    <a:cubicBezTo>
                      <a:pt x="25725" y="42318"/>
                      <a:pt x="25220" y="42034"/>
                      <a:pt x="24711" y="42034"/>
                    </a:cubicBezTo>
                    <a:cubicBezTo>
                      <a:pt x="24529" y="42034"/>
                      <a:pt x="24347" y="42070"/>
                      <a:pt x="24175" y="42146"/>
                    </a:cubicBezTo>
                    <a:cubicBezTo>
                      <a:pt x="23302" y="42510"/>
                      <a:pt x="22429" y="42874"/>
                      <a:pt x="21557" y="43237"/>
                    </a:cubicBezTo>
                    <a:cubicBezTo>
                      <a:pt x="21287" y="39661"/>
                      <a:pt x="19702" y="37525"/>
                      <a:pt x="16397" y="37525"/>
                    </a:cubicBezTo>
                    <a:cubicBezTo>
                      <a:pt x="16139" y="37525"/>
                      <a:pt x="15871" y="37538"/>
                      <a:pt x="15592" y="37564"/>
                    </a:cubicBezTo>
                    <a:cubicBezTo>
                      <a:pt x="16029" y="36255"/>
                      <a:pt x="16465" y="34946"/>
                      <a:pt x="16974" y="33636"/>
                    </a:cubicBezTo>
                    <a:cubicBezTo>
                      <a:pt x="17192" y="32982"/>
                      <a:pt x="16902" y="32182"/>
                      <a:pt x="16247" y="31963"/>
                    </a:cubicBezTo>
                    <a:cubicBezTo>
                      <a:pt x="15083" y="31309"/>
                      <a:pt x="14138" y="30581"/>
                      <a:pt x="13119" y="30000"/>
                    </a:cubicBezTo>
                    <a:cubicBezTo>
                      <a:pt x="13701" y="28908"/>
                      <a:pt x="14429" y="27890"/>
                      <a:pt x="15156" y="26945"/>
                    </a:cubicBezTo>
                    <a:cubicBezTo>
                      <a:pt x="15190" y="26947"/>
                      <a:pt x="15224" y="26949"/>
                      <a:pt x="15258" y="26949"/>
                    </a:cubicBezTo>
                    <a:cubicBezTo>
                      <a:pt x="16079" y="26949"/>
                      <a:pt x="16672" y="26113"/>
                      <a:pt x="16392" y="25344"/>
                    </a:cubicBezTo>
                    <a:cubicBezTo>
                      <a:pt x="16101" y="24108"/>
                      <a:pt x="15738" y="22871"/>
                      <a:pt x="15374" y="21708"/>
                    </a:cubicBezTo>
                    <a:cubicBezTo>
                      <a:pt x="14574" y="18653"/>
                      <a:pt x="16756" y="17925"/>
                      <a:pt x="19084" y="16980"/>
                    </a:cubicBezTo>
                    <a:cubicBezTo>
                      <a:pt x="19956" y="16616"/>
                      <a:pt x="20247" y="15525"/>
                      <a:pt x="19665" y="14798"/>
                    </a:cubicBezTo>
                    <a:cubicBezTo>
                      <a:pt x="19229" y="14289"/>
                      <a:pt x="18938" y="13780"/>
                      <a:pt x="18647" y="13270"/>
                    </a:cubicBezTo>
                    <a:cubicBezTo>
                      <a:pt x="20102" y="12834"/>
                      <a:pt x="21557" y="12470"/>
                      <a:pt x="23084" y="12179"/>
                    </a:cubicBezTo>
                    <a:cubicBezTo>
                      <a:pt x="23884" y="12034"/>
                      <a:pt x="24393" y="11307"/>
                      <a:pt x="24248" y="10506"/>
                    </a:cubicBezTo>
                    <a:cubicBezTo>
                      <a:pt x="23884" y="8906"/>
                      <a:pt x="23520" y="7379"/>
                      <a:pt x="23157" y="5779"/>
                    </a:cubicBezTo>
                    <a:lnTo>
                      <a:pt x="23157" y="5779"/>
                    </a:lnTo>
                    <a:cubicBezTo>
                      <a:pt x="24466" y="6215"/>
                      <a:pt x="25702" y="6942"/>
                      <a:pt x="26721" y="7888"/>
                    </a:cubicBezTo>
                    <a:cubicBezTo>
                      <a:pt x="26970" y="8054"/>
                      <a:pt x="27249" y="8131"/>
                      <a:pt x="27524" y="8131"/>
                    </a:cubicBezTo>
                    <a:cubicBezTo>
                      <a:pt x="28211" y="8131"/>
                      <a:pt x="28872" y="7649"/>
                      <a:pt x="28976" y="6870"/>
                    </a:cubicBezTo>
                    <a:cubicBezTo>
                      <a:pt x="29194" y="5997"/>
                      <a:pt x="29485" y="5124"/>
                      <a:pt x="29848" y="4251"/>
                    </a:cubicBezTo>
                    <a:cubicBezTo>
                      <a:pt x="31303" y="5124"/>
                      <a:pt x="32758" y="5997"/>
                      <a:pt x="34140" y="7015"/>
                    </a:cubicBezTo>
                    <a:cubicBezTo>
                      <a:pt x="34395" y="7207"/>
                      <a:pt x="34675" y="7292"/>
                      <a:pt x="34947" y="7292"/>
                    </a:cubicBezTo>
                    <a:cubicBezTo>
                      <a:pt x="35606" y="7292"/>
                      <a:pt x="36219" y="6790"/>
                      <a:pt x="36322" y="6070"/>
                    </a:cubicBezTo>
                    <a:cubicBezTo>
                      <a:pt x="36467" y="5270"/>
                      <a:pt x="36685" y="4542"/>
                      <a:pt x="37049" y="3815"/>
                    </a:cubicBezTo>
                    <a:close/>
                    <a:moveTo>
                      <a:pt x="23957" y="45274"/>
                    </a:moveTo>
                    <a:cubicBezTo>
                      <a:pt x="24393" y="46292"/>
                      <a:pt x="24757" y="47383"/>
                      <a:pt x="25048" y="48474"/>
                    </a:cubicBezTo>
                    <a:cubicBezTo>
                      <a:pt x="25269" y="49137"/>
                      <a:pt x="25868" y="49548"/>
                      <a:pt x="26493" y="49548"/>
                    </a:cubicBezTo>
                    <a:cubicBezTo>
                      <a:pt x="26691" y="49548"/>
                      <a:pt x="26892" y="49507"/>
                      <a:pt x="27084" y="49420"/>
                    </a:cubicBezTo>
                    <a:cubicBezTo>
                      <a:pt x="27212" y="49505"/>
                      <a:pt x="27340" y="49540"/>
                      <a:pt x="27468" y="49540"/>
                    </a:cubicBezTo>
                    <a:cubicBezTo>
                      <a:pt x="27558" y="49540"/>
                      <a:pt x="27649" y="49523"/>
                      <a:pt x="27739" y="49493"/>
                    </a:cubicBezTo>
                    <a:cubicBezTo>
                      <a:pt x="29339" y="48838"/>
                      <a:pt x="30867" y="47965"/>
                      <a:pt x="32249" y="47020"/>
                    </a:cubicBezTo>
                    <a:cubicBezTo>
                      <a:pt x="33267" y="49056"/>
                      <a:pt x="34431" y="50947"/>
                      <a:pt x="35885" y="52693"/>
                    </a:cubicBezTo>
                    <a:cubicBezTo>
                      <a:pt x="32540" y="62585"/>
                      <a:pt x="29048" y="72986"/>
                      <a:pt x="23011" y="81569"/>
                    </a:cubicBezTo>
                    <a:cubicBezTo>
                      <a:pt x="21629" y="77641"/>
                      <a:pt x="19447" y="71459"/>
                      <a:pt x="15956" y="70949"/>
                    </a:cubicBezTo>
                    <a:cubicBezTo>
                      <a:pt x="15631" y="70910"/>
                      <a:pt x="15305" y="70891"/>
                      <a:pt x="14977" y="70891"/>
                    </a:cubicBezTo>
                    <a:cubicBezTo>
                      <a:pt x="11129" y="70891"/>
                      <a:pt x="7138" y="73504"/>
                      <a:pt x="3518" y="75314"/>
                    </a:cubicBezTo>
                    <a:cubicBezTo>
                      <a:pt x="8101" y="65203"/>
                      <a:pt x="14647" y="55820"/>
                      <a:pt x="18793" y="45419"/>
                    </a:cubicBezTo>
                    <a:lnTo>
                      <a:pt x="18793" y="45419"/>
                    </a:lnTo>
                    <a:cubicBezTo>
                      <a:pt x="18740" y="46316"/>
                      <a:pt x="19453" y="46946"/>
                      <a:pt x="20209" y="46946"/>
                    </a:cubicBezTo>
                    <a:cubicBezTo>
                      <a:pt x="20495" y="46946"/>
                      <a:pt x="20788" y="46856"/>
                      <a:pt x="21047" y="46656"/>
                    </a:cubicBezTo>
                    <a:cubicBezTo>
                      <a:pt x="21920" y="46074"/>
                      <a:pt x="22939" y="45638"/>
                      <a:pt x="23957" y="45274"/>
                    </a:cubicBezTo>
                    <a:close/>
                    <a:moveTo>
                      <a:pt x="40177" y="49565"/>
                    </a:moveTo>
                    <a:cubicBezTo>
                      <a:pt x="41413" y="50729"/>
                      <a:pt x="42795" y="51893"/>
                      <a:pt x="44250" y="52911"/>
                    </a:cubicBezTo>
                    <a:cubicBezTo>
                      <a:pt x="44499" y="53077"/>
                      <a:pt x="44778" y="53155"/>
                      <a:pt x="45053" y="53155"/>
                    </a:cubicBezTo>
                    <a:cubicBezTo>
                      <a:pt x="45740" y="53155"/>
                      <a:pt x="46401" y="52672"/>
                      <a:pt x="46505" y="51893"/>
                    </a:cubicBezTo>
                    <a:cubicBezTo>
                      <a:pt x="46505" y="51238"/>
                      <a:pt x="46650" y="50656"/>
                      <a:pt x="46723" y="50074"/>
                    </a:cubicBezTo>
                    <a:cubicBezTo>
                      <a:pt x="47087" y="50293"/>
                      <a:pt x="47450" y="50438"/>
                      <a:pt x="47814" y="50584"/>
                    </a:cubicBezTo>
                    <a:cubicBezTo>
                      <a:pt x="47814" y="59966"/>
                      <a:pt x="48323" y="69349"/>
                      <a:pt x="49196" y="78659"/>
                    </a:cubicBezTo>
                    <a:cubicBezTo>
                      <a:pt x="47159" y="77059"/>
                      <a:pt x="44977" y="75677"/>
                      <a:pt x="42795" y="74368"/>
                    </a:cubicBezTo>
                    <a:cubicBezTo>
                      <a:pt x="42650" y="74320"/>
                      <a:pt x="42502" y="74296"/>
                      <a:pt x="42356" y="74296"/>
                    </a:cubicBezTo>
                    <a:cubicBezTo>
                      <a:pt x="41844" y="74296"/>
                      <a:pt x="41365" y="74586"/>
                      <a:pt x="41195" y="75095"/>
                    </a:cubicBezTo>
                    <a:cubicBezTo>
                      <a:pt x="39522" y="78368"/>
                      <a:pt x="37631" y="81496"/>
                      <a:pt x="35449" y="84551"/>
                    </a:cubicBezTo>
                    <a:cubicBezTo>
                      <a:pt x="33412" y="78659"/>
                      <a:pt x="34503" y="72550"/>
                      <a:pt x="33776" y="66440"/>
                    </a:cubicBezTo>
                    <a:cubicBezTo>
                      <a:pt x="35594" y="62003"/>
                      <a:pt x="37049" y="57348"/>
                      <a:pt x="38577" y="52911"/>
                    </a:cubicBezTo>
                    <a:cubicBezTo>
                      <a:pt x="39013" y="51747"/>
                      <a:pt x="39522" y="50584"/>
                      <a:pt x="40177" y="49565"/>
                    </a:cubicBezTo>
                    <a:close/>
                    <a:moveTo>
                      <a:pt x="36405" y="0"/>
                    </a:moveTo>
                    <a:cubicBezTo>
                      <a:pt x="35861" y="0"/>
                      <a:pt x="35328" y="324"/>
                      <a:pt x="35085" y="905"/>
                    </a:cubicBezTo>
                    <a:cubicBezTo>
                      <a:pt x="34794" y="1778"/>
                      <a:pt x="34431" y="2724"/>
                      <a:pt x="34140" y="3597"/>
                    </a:cubicBezTo>
                    <a:cubicBezTo>
                      <a:pt x="32612" y="2651"/>
                      <a:pt x="31085" y="1706"/>
                      <a:pt x="29557" y="905"/>
                    </a:cubicBezTo>
                    <a:cubicBezTo>
                      <a:pt x="29387" y="837"/>
                      <a:pt x="29208" y="805"/>
                      <a:pt x="29032" y="805"/>
                    </a:cubicBezTo>
                    <a:cubicBezTo>
                      <a:pt x="28457" y="805"/>
                      <a:pt x="27906" y="1149"/>
                      <a:pt x="27739" y="1706"/>
                    </a:cubicBezTo>
                    <a:cubicBezTo>
                      <a:pt x="27448" y="2578"/>
                      <a:pt x="27084" y="3451"/>
                      <a:pt x="26793" y="4397"/>
                    </a:cubicBezTo>
                    <a:cubicBezTo>
                      <a:pt x="25193" y="3233"/>
                      <a:pt x="23302" y="2651"/>
                      <a:pt x="21411" y="2651"/>
                    </a:cubicBezTo>
                    <a:cubicBezTo>
                      <a:pt x="21371" y="2648"/>
                      <a:pt x="21331" y="2646"/>
                      <a:pt x="21292" y="2646"/>
                    </a:cubicBezTo>
                    <a:cubicBezTo>
                      <a:pt x="20405" y="2646"/>
                      <a:pt x="19744" y="3419"/>
                      <a:pt x="19884" y="4324"/>
                    </a:cubicBezTo>
                    <a:cubicBezTo>
                      <a:pt x="20247" y="6070"/>
                      <a:pt x="20684" y="7815"/>
                      <a:pt x="21120" y="9634"/>
                    </a:cubicBezTo>
                    <a:cubicBezTo>
                      <a:pt x="19229" y="10070"/>
                      <a:pt x="17483" y="10579"/>
                      <a:pt x="15738" y="11307"/>
                    </a:cubicBezTo>
                    <a:cubicBezTo>
                      <a:pt x="14719" y="11816"/>
                      <a:pt x="14574" y="13125"/>
                      <a:pt x="15447" y="13780"/>
                    </a:cubicBezTo>
                    <a:cubicBezTo>
                      <a:pt x="15810" y="14216"/>
                      <a:pt x="16101" y="14580"/>
                      <a:pt x="16320" y="15089"/>
                    </a:cubicBezTo>
                    <a:cubicBezTo>
                      <a:pt x="11592" y="17344"/>
                      <a:pt x="12101" y="20326"/>
                      <a:pt x="13556" y="25781"/>
                    </a:cubicBezTo>
                    <a:cubicBezTo>
                      <a:pt x="13556" y="25854"/>
                      <a:pt x="13628" y="25926"/>
                      <a:pt x="13628" y="25999"/>
                    </a:cubicBezTo>
                    <a:cubicBezTo>
                      <a:pt x="12319" y="27017"/>
                      <a:pt x="11228" y="28327"/>
                      <a:pt x="10355" y="29781"/>
                    </a:cubicBezTo>
                    <a:cubicBezTo>
                      <a:pt x="9919" y="30436"/>
                      <a:pt x="10210" y="31309"/>
                      <a:pt x="10937" y="31672"/>
                    </a:cubicBezTo>
                    <a:cubicBezTo>
                      <a:pt x="12028" y="32182"/>
                      <a:pt x="13119" y="32909"/>
                      <a:pt x="14138" y="33636"/>
                    </a:cubicBezTo>
                    <a:cubicBezTo>
                      <a:pt x="13410" y="35382"/>
                      <a:pt x="12828" y="37055"/>
                      <a:pt x="12319" y="38873"/>
                    </a:cubicBezTo>
                    <a:cubicBezTo>
                      <a:pt x="11950" y="39795"/>
                      <a:pt x="12673" y="40717"/>
                      <a:pt x="13608" y="40717"/>
                    </a:cubicBezTo>
                    <a:cubicBezTo>
                      <a:pt x="13779" y="40717"/>
                      <a:pt x="13957" y="40686"/>
                      <a:pt x="14138" y="40619"/>
                    </a:cubicBezTo>
                    <a:cubicBezTo>
                      <a:pt x="14932" y="40367"/>
                      <a:pt x="15597" y="40249"/>
                      <a:pt x="16153" y="40249"/>
                    </a:cubicBezTo>
                    <a:cubicBezTo>
                      <a:pt x="17683" y="40249"/>
                      <a:pt x="18380" y="41142"/>
                      <a:pt x="18647" y="42583"/>
                    </a:cubicBezTo>
                    <a:cubicBezTo>
                      <a:pt x="11810" y="53493"/>
                      <a:pt x="5264" y="65203"/>
                      <a:pt x="245" y="77132"/>
                    </a:cubicBezTo>
                    <a:cubicBezTo>
                      <a:pt x="1" y="77865"/>
                      <a:pt x="629" y="78599"/>
                      <a:pt x="1354" y="78599"/>
                    </a:cubicBezTo>
                    <a:cubicBezTo>
                      <a:pt x="1492" y="78599"/>
                      <a:pt x="1633" y="78572"/>
                      <a:pt x="1773" y="78514"/>
                    </a:cubicBezTo>
                    <a:cubicBezTo>
                      <a:pt x="6064" y="77059"/>
                      <a:pt x="9846" y="74441"/>
                      <a:pt x="14210" y="73350"/>
                    </a:cubicBezTo>
                    <a:cubicBezTo>
                      <a:pt x="14362" y="73312"/>
                      <a:pt x="14512" y="73295"/>
                      <a:pt x="14661" y="73295"/>
                    </a:cubicBezTo>
                    <a:cubicBezTo>
                      <a:pt x="17995" y="73295"/>
                      <a:pt x="20436" y="82329"/>
                      <a:pt x="21411" y="84696"/>
                    </a:cubicBezTo>
                    <a:cubicBezTo>
                      <a:pt x="21659" y="85192"/>
                      <a:pt x="22165" y="85453"/>
                      <a:pt x="22662" y="85453"/>
                    </a:cubicBezTo>
                    <a:cubicBezTo>
                      <a:pt x="23041" y="85453"/>
                      <a:pt x="23414" y="85302"/>
                      <a:pt x="23666" y="84987"/>
                    </a:cubicBezTo>
                    <a:cubicBezTo>
                      <a:pt x="26793" y="80841"/>
                      <a:pt x="29412" y="76405"/>
                      <a:pt x="31521" y="71677"/>
                    </a:cubicBezTo>
                    <a:lnTo>
                      <a:pt x="31521" y="71677"/>
                    </a:lnTo>
                    <a:cubicBezTo>
                      <a:pt x="31158" y="77205"/>
                      <a:pt x="31885" y="82951"/>
                      <a:pt x="34067" y="87533"/>
                    </a:cubicBezTo>
                    <a:cubicBezTo>
                      <a:pt x="34265" y="88009"/>
                      <a:pt x="34702" y="88247"/>
                      <a:pt x="35152" y="88247"/>
                    </a:cubicBezTo>
                    <a:cubicBezTo>
                      <a:pt x="35527" y="88247"/>
                      <a:pt x="35912" y="88082"/>
                      <a:pt x="36176" y="87751"/>
                    </a:cubicBezTo>
                    <a:cubicBezTo>
                      <a:pt x="38431" y="84260"/>
                      <a:pt x="40831" y="80841"/>
                      <a:pt x="42795" y="77132"/>
                    </a:cubicBezTo>
                    <a:cubicBezTo>
                      <a:pt x="45268" y="78587"/>
                      <a:pt x="47450" y="80550"/>
                      <a:pt x="49850" y="82005"/>
                    </a:cubicBezTo>
                    <a:cubicBezTo>
                      <a:pt x="50098" y="82177"/>
                      <a:pt x="50361" y="82253"/>
                      <a:pt x="50612" y="82253"/>
                    </a:cubicBezTo>
                    <a:cubicBezTo>
                      <a:pt x="51316" y="82253"/>
                      <a:pt x="51922" y="81646"/>
                      <a:pt x="51814" y="80841"/>
                    </a:cubicBezTo>
                    <a:cubicBezTo>
                      <a:pt x="50796" y="71022"/>
                      <a:pt x="50432" y="61203"/>
                      <a:pt x="50287" y="51311"/>
                    </a:cubicBezTo>
                    <a:lnTo>
                      <a:pt x="50287" y="51311"/>
                    </a:lnTo>
                    <a:cubicBezTo>
                      <a:pt x="51051" y="51475"/>
                      <a:pt x="51814" y="51556"/>
                      <a:pt x="52609" y="51556"/>
                    </a:cubicBezTo>
                    <a:cubicBezTo>
                      <a:pt x="52873" y="51556"/>
                      <a:pt x="53142" y="51547"/>
                      <a:pt x="53414" y="51529"/>
                    </a:cubicBezTo>
                    <a:cubicBezTo>
                      <a:pt x="54578" y="51529"/>
                      <a:pt x="54869" y="50002"/>
                      <a:pt x="54360" y="49274"/>
                    </a:cubicBezTo>
                    <a:cubicBezTo>
                      <a:pt x="53633" y="48329"/>
                      <a:pt x="52978" y="47310"/>
                      <a:pt x="52323" y="46438"/>
                    </a:cubicBezTo>
                    <a:lnTo>
                      <a:pt x="52323" y="46438"/>
                    </a:lnTo>
                    <a:cubicBezTo>
                      <a:pt x="54604" y="46964"/>
                      <a:pt x="56931" y="47208"/>
                      <a:pt x="59267" y="47208"/>
                    </a:cubicBezTo>
                    <a:cubicBezTo>
                      <a:pt x="59838" y="47208"/>
                      <a:pt x="60408" y="47194"/>
                      <a:pt x="60979" y="47165"/>
                    </a:cubicBezTo>
                    <a:cubicBezTo>
                      <a:pt x="62070" y="46947"/>
                      <a:pt x="62579" y="45710"/>
                      <a:pt x="61924" y="44837"/>
                    </a:cubicBezTo>
                    <a:cubicBezTo>
                      <a:pt x="60470" y="43383"/>
                      <a:pt x="59161" y="41855"/>
                      <a:pt x="57997" y="40255"/>
                    </a:cubicBezTo>
                    <a:cubicBezTo>
                      <a:pt x="59961" y="40182"/>
                      <a:pt x="61924" y="40037"/>
                      <a:pt x="63816" y="39746"/>
                    </a:cubicBezTo>
                    <a:cubicBezTo>
                      <a:pt x="64761" y="39528"/>
                      <a:pt x="65270" y="38582"/>
                      <a:pt x="64907" y="37709"/>
                    </a:cubicBezTo>
                    <a:cubicBezTo>
                      <a:pt x="63961" y="35382"/>
                      <a:pt x="62652" y="33127"/>
                      <a:pt x="61052" y="31163"/>
                    </a:cubicBezTo>
                    <a:lnTo>
                      <a:pt x="61124" y="31091"/>
                    </a:lnTo>
                    <a:cubicBezTo>
                      <a:pt x="62797" y="29854"/>
                      <a:pt x="64470" y="28618"/>
                      <a:pt x="66216" y="27454"/>
                    </a:cubicBezTo>
                    <a:cubicBezTo>
                      <a:pt x="66798" y="26945"/>
                      <a:pt x="66943" y="26072"/>
                      <a:pt x="66434" y="25417"/>
                    </a:cubicBezTo>
                    <a:cubicBezTo>
                      <a:pt x="65052" y="24108"/>
                      <a:pt x="63670" y="22871"/>
                      <a:pt x="62143" y="21708"/>
                    </a:cubicBezTo>
                    <a:cubicBezTo>
                      <a:pt x="62943" y="20617"/>
                      <a:pt x="63525" y="19453"/>
                      <a:pt x="64470" y="18362"/>
                    </a:cubicBezTo>
                    <a:cubicBezTo>
                      <a:pt x="64979" y="17635"/>
                      <a:pt x="64688" y="16616"/>
                      <a:pt x="63816" y="16253"/>
                    </a:cubicBezTo>
                    <a:cubicBezTo>
                      <a:pt x="62215" y="15598"/>
                      <a:pt x="60761" y="14943"/>
                      <a:pt x="59161" y="14434"/>
                    </a:cubicBezTo>
                    <a:cubicBezTo>
                      <a:pt x="59379" y="13052"/>
                      <a:pt x="59742" y="11598"/>
                      <a:pt x="60179" y="10288"/>
                    </a:cubicBezTo>
                    <a:cubicBezTo>
                      <a:pt x="60517" y="9408"/>
                      <a:pt x="59847" y="8528"/>
                      <a:pt x="58990" y="8528"/>
                    </a:cubicBezTo>
                    <a:cubicBezTo>
                      <a:pt x="58927" y="8528"/>
                      <a:pt x="58862" y="8533"/>
                      <a:pt x="58797" y="8543"/>
                    </a:cubicBezTo>
                    <a:cubicBezTo>
                      <a:pt x="57342" y="8761"/>
                      <a:pt x="55960" y="8615"/>
                      <a:pt x="54505" y="8761"/>
                    </a:cubicBezTo>
                    <a:cubicBezTo>
                      <a:pt x="54433" y="7815"/>
                      <a:pt x="54360" y="6797"/>
                      <a:pt x="54287" y="5851"/>
                    </a:cubicBezTo>
                    <a:cubicBezTo>
                      <a:pt x="54360" y="5415"/>
                      <a:pt x="54069" y="4979"/>
                      <a:pt x="53560" y="4906"/>
                    </a:cubicBezTo>
                    <a:cubicBezTo>
                      <a:pt x="53507" y="4799"/>
                      <a:pt x="53375" y="4732"/>
                      <a:pt x="53223" y="4732"/>
                    </a:cubicBezTo>
                    <a:cubicBezTo>
                      <a:pt x="53168" y="4732"/>
                      <a:pt x="53109" y="4741"/>
                      <a:pt x="53051" y="4760"/>
                    </a:cubicBezTo>
                    <a:cubicBezTo>
                      <a:pt x="51669" y="5197"/>
                      <a:pt x="50287" y="5633"/>
                      <a:pt x="48905" y="6070"/>
                    </a:cubicBezTo>
                    <a:cubicBezTo>
                      <a:pt x="48396" y="4615"/>
                      <a:pt x="47596" y="3233"/>
                      <a:pt x="46941" y="1778"/>
                    </a:cubicBezTo>
                    <a:cubicBezTo>
                      <a:pt x="46756" y="1269"/>
                      <a:pt x="46276" y="995"/>
                      <a:pt x="45782" y="995"/>
                    </a:cubicBezTo>
                    <a:cubicBezTo>
                      <a:pt x="45501" y="995"/>
                      <a:pt x="45215" y="1084"/>
                      <a:pt x="44977" y="1269"/>
                    </a:cubicBezTo>
                    <a:cubicBezTo>
                      <a:pt x="43959" y="2287"/>
                      <a:pt x="42868" y="3160"/>
                      <a:pt x="41850" y="4179"/>
                    </a:cubicBezTo>
                    <a:cubicBezTo>
                      <a:pt x="40249" y="2942"/>
                      <a:pt x="38722" y="1633"/>
                      <a:pt x="37195" y="251"/>
                    </a:cubicBezTo>
                    <a:cubicBezTo>
                      <a:pt x="36952" y="81"/>
                      <a:pt x="36677" y="0"/>
                      <a:pt x="3640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7" name="Google Shape;1647;p31"/>
              <p:cNvSpPr/>
              <p:nvPr/>
            </p:nvSpPr>
            <p:spPr>
              <a:xfrm>
                <a:off x="5088996" y="3703092"/>
                <a:ext cx="296050" cy="431350"/>
              </a:xfrm>
              <a:custGeom>
                <a:avLst/>
                <a:gdLst/>
                <a:ahLst/>
                <a:cxnLst/>
                <a:rect l="l" t="t" r="r" b="b"/>
                <a:pathLst>
                  <a:path w="11842" h="17254" extrusionOk="0">
                    <a:moveTo>
                      <a:pt x="9516" y="1"/>
                    </a:moveTo>
                    <a:cubicBezTo>
                      <a:pt x="9253" y="1"/>
                      <a:pt x="8980" y="88"/>
                      <a:pt x="8728" y="285"/>
                    </a:cubicBezTo>
                    <a:cubicBezTo>
                      <a:pt x="6474" y="2103"/>
                      <a:pt x="4146" y="3704"/>
                      <a:pt x="1964" y="5667"/>
                    </a:cubicBezTo>
                    <a:cubicBezTo>
                      <a:pt x="1600" y="5958"/>
                      <a:pt x="0" y="7559"/>
                      <a:pt x="1091" y="7995"/>
                    </a:cubicBezTo>
                    <a:cubicBezTo>
                      <a:pt x="1223" y="8036"/>
                      <a:pt x="1358" y="8055"/>
                      <a:pt x="1493" y="8055"/>
                    </a:cubicBezTo>
                    <a:cubicBezTo>
                      <a:pt x="2547" y="8055"/>
                      <a:pt x="3663" y="6911"/>
                      <a:pt x="4437" y="6395"/>
                    </a:cubicBezTo>
                    <a:cubicBezTo>
                      <a:pt x="5383" y="5813"/>
                      <a:pt x="6328" y="5158"/>
                      <a:pt x="7274" y="4504"/>
                    </a:cubicBezTo>
                    <a:lnTo>
                      <a:pt x="7274" y="4504"/>
                    </a:lnTo>
                    <a:cubicBezTo>
                      <a:pt x="6474" y="7486"/>
                      <a:pt x="5892" y="10541"/>
                      <a:pt x="5674" y="13668"/>
                    </a:cubicBezTo>
                    <a:cubicBezTo>
                      <a:pt x="4655" y="13523"/>
                      <a:pt x="3637" y="13377"/>
                      <a:pt x="2619" y="13377"/>
                    </a:cubicBezTo>
                    <a:cubicBezTo>
                      <a:pt x="2594" y="13375"/>
                      <a:pt x="2569" y="13374"/>
                      <a:pt x="2545" y="13374"/>
                    </a:cubicBezTo>
                    <a:cubicBezTo>
                      <a:pt x="1863" y="13374"/>
                      <a:pt x="1477" y="14340"/>
                      <a:pt x="2110" y="14832"/>
                    </a:cubicBezTo>
                    <a:cubicBezTo>
                      <a:pt x="4219" y="16287"/>
                      <a:pt x="7347" y="16796"/>
                      <a:pt x="9892" y="17232"/>
                    </a:cubicBezTo>
                    <a:cubicBezTo>
                      <a:pt x="9983" y="17247"/>
                      <a:pt x="10070" y="17254"/>
                      <a:pt x="10152" y="17254"/>
                    </a:cubicBezTo>
                    <a:cubicBezTo>
                      <a:pt x="11727" y="17254"/>
                      <a:pt x="11842" y="14741"/>
                      <a:pt x="10183" y="14396"/>
                    </a:cubicBezTo>
                    <a:lnTo>
                      <a:pt x="8292" y="14032"/>
                    </a:lnTo>
                    <a:cubicBezTo>
                      <a:pt x="9383" y="10032"/>
                      <a:pt x="9529" y="5740"/>
                      <a:pt x="10692" y="1740"/>
                    </a:cubicBezTo>
                    <a:cubicBezTo>
                      <a:pt x="11021" y="808"/>
                      <a:pt x="10318" y="1"/>
                      <a:pt x="95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48" name="Google Shape;1648;p31"/>
            <p:cNvSpPr/>
            <p:nvPr/>
          </p:nvSpPr>
          <p:spPr>
            <a:xfrm rot="1550640" flipH="1">
              <a:off x="8065784" y="4642286"/>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649" name="Google Shape;1649;p31"/>
            <p:cNvGrpSpPr/>
            <p:nvPr/>
          </p:nvGrpSpPr>
          <p:grpSpPr>
            <a:xfrm rot="-1882907" flipH="1">
              <a:off x="146227" y="1395183"/>
              <a:ext cx="537260" cy="480691"/>
              <a:chOff x="1949642" y="2454226"/>
              <a:chExt cx="705425" cy="631150"/>
            </a:xfrm>
          </p:grpSpPr>
          <p:sp>
            <p:nvSpPr>
              <p:cNvPr id="1650" name="Google Shape;1650;p31"/>
              <p:cNvSpPr/>
              <p:nvPr/>
            </p:nvSpPr>
            <p:spPr>
              <a:xfrm>
                <a:off x="2029642" y="2729601"/>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1" name="Google Shape;1651;p31"/>
              <p:cNvSpPr/>
              <p:nvPr/>
            </p:nvSpPr>
            <p:spPr>
              <a:xfrm>
                <a:off x="1949642" y="2604151"/>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2" name="Google Shape;1652;p31"/>
              <p:cNvSpPr/>
              <p:nvPr/>
            </p:nvSpPr>
            <p:spPr>
              <a:xfrm>
                <a:off x="2166017" y="2454226"/>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3" name="Google Shape;1653;p31"/>
              <p:cNvSpPr/>
              <p:nvPr/>
            </p:nvSpPr>
            <p:spPr>
              <a:xfrm>
                <a:off x="2371517" y="2484126"/>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4" name="Google Shape;1654;p31"/>
              <p:cNvSpPr/>
              <p:nvPr/>
            </p:nvSpPr>
            <p:spPr>
              <a:xfrm>
                <a:off x="2487892" y="2672726"/>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655" name="Google Shape;1655;p31"/>
            <p:cNvGrpSpPr/>
            <p:nvPr/>
          </p:nvGrpSpPr>
          <p:grpSpPr>
            <a:xfrm rot="1882907">
              <a:off x="7583802" y="2572995"/>
              <a:ext cx="537260" cy="480691"/>
              <a:chOff x="1765141" y="3262282"/>
              <a:chExt cx="705425" cy="631150"/>
            </a:xfrm>
          </p:grpSpPr>
          <p:sp>
            <p:nvSpPr>
              <p:cNvPr id="1656" name="Google Shape;1656;p31"/>
              <p:cNvSpPr/>
              <p:nvPr/>
            </p:nvSpPr>
            <p:spPr>
              <a:xfrm>
                <a:off x="1845141" y="3537657"/>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7" name="Google Shape;1657;p31"/>
              <p:cNvSpPr/>
              <p:nvPr/>
            </p:nvSpPr>
            <p:spPr>
              <a:xfrm>
                <a:off x="1765141" y="3412207"/>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8" name="Google Shape;1658;p31"/>
              <p:cNvSpPr/>
              <p:nvPr/>
            </p:nvSpPr>
            <p:spPr>
              <a:xfrm>
                <a:off x="1981516" y="3262282"/>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9" name="Google Shape;1659;p31"/>
              <p:cNvSpPr/>
              <p:nvPr/>
            </p:nvSpPr>
            <p:spPr>
              <a:xfrm>
                <a:off x="2187016" y="3292182"/>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0" name="Google Shape;1660;p31"/>
              <p:cNvSpPr/>
              <p:nvPr/>
            </p:nvSpPr>
            <p:spPr>
              <a:xfrm>
                <a:off x="2303391" y="3480782"/>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61" name="Google Shape;1661;p31"/>
            <p:cNvSpPr/>
            <p:nvPr/>
          </p:nvSpPr>
          <p:spPr>
            <a:xfrm rot="-1076189" flipH="1">
              <a:off x="4102902" y="453282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2" name="Google Shape;1662;p31"/>
            <p:cNvSpPr/>
            <p:nvPr/>
          </p:nvSpPr>
          <p:spPr>
            <a:xfrm rot="1550640" flipH="1">
              <a:off x="7437384" y="94536"/>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663" name="Google Shape;1663;p31"/>
            <p:cNvGrpSpPr/>
            <p:nvPr/>
          </p:nvGrpSpPr>
          <p:grpSpPr>
            <a:xfrm flipH="1">
              <a:off x="-189635" y="75527"/>
              <a:ext cx="9051492" cy="4677161"/>
              <a:chOff x="50436" y="-319265"/>
              <a:chExt cx="9051492" cy="4677161"/>
            </a:xfrm>
          </p:grpSpPr>
          <p:sp>
            <p:nvSpPr>
              <p:cNvPr id="1664" name="Google Shape;1664;p31"/>
              <p:cNvSpPr/>
              <p:nvPr/>
            </p:nvSpPr>
            <p:spPr>
              <a:xfrm>
                <a:off x="1711756" y="-259608"/>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5" name="Google Shape;1665;p31"/>
              <p:cNvSpPr/>
              <p:nvPr/>
            </p:nvSpPr>
            <p:spPr>
              <a:xfrm>
                <a:off x="371824" y="2624884"/>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6" name="Google Shape;1666;p31"/>
              <p:cNvSpPr/>
              <p:nvPr/>
            </p:nvSpPr>
            <p:spPr>
              <a:xfrm>
                <a:off x="8142933" y="1685235"/>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7" name="Google Shape;1667;p31"/>
              <p:cNvSpPr/>
              <p:nvPr/>
            </p:nvSpPr>
            <p:spPr>
              <a:xfrm>
                <a:off x="5277342" y="166831"/>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8" name="Google Shape;1668;p31"/>
              <p:cNvSpPr/>
              <p:nvPr/>
            </p:nvSpPr>
            <p:spPr>
              <a:xfrm>
                <a:off x="1874075" y="665960"/>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9" name="Google Shape;1669;p31"/>
              <p:cNvSpPr/>
              <p:nvPr/>
            </p:nvSpPr>
            <p:spPr>
              <a:xfrm>
                <a:off x="205800" y="334577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0" name="Google Shape;1670;p31"/>
              <p:cNvSpPr/>
              <p:nvPr/>
            </p:nvSpPr>
            <p:spPr>
              <a:xfrm>
                <a:off x="50436" y="-14792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1" name="Google Shape;1671;p31"/>
              <p:cNvSpPr/>
              <p:nvPr/>
            </p:nvSpPr>
            <p:spPr>
              <a:xfrm>
                <a:off x="3643562" y="-10845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2" name="Google Shape;1672;p31"/>
              <p:cNvSpPr/>
              <p:nvPr/>
            </p:nvSpPr>
            <p:spPr>
              <a:xfrm>
                <a:off x="6003051" y="-31926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3" name="Google Shape;1673;p31"/>
              <p:cNvSpPr/>
              <p:nvPr/>
            </p:nvSpPr>
            <p:spPr>
              <a:xfrm>
                <a:off x="2434130" y="3598553"/>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4" name="Google Shape;1674;p31"/>
              <p:cNvSpPr/>
              <p:nvPr/>
            </p:nvSpPr>
            <p:spPr>
              <a:xfrm>
                <a:off x="2350174" y="2728988"/>
                <a:ext cx="57303" cy="56326"/>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5" name="Google Shape;1675;p31"/>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676" name="Google Shape;1676;p31"/>
              <p:cNvGrpSpPr/>
              <p:nvPr/>
            </p:nvGrpSpPr>
            <p:grpSpPr>
              <a:xfrm>
                <a:off x="1251177" y="856329"/>
                <a:ext cx="4898424" cy="3501566"/>
                <a:chOff x="1090527" y="1035417"/>
                <a:chExt cx="4898424" cy="3501566"/>
              </a:xfrm>
            </p:grpSpPr>
            <p:sp>
              <p:nvSpPr>
                <p:cNvPr id="1677" name="Google Shape;1677;p31"/>
                <p:cNvSpPr/>
                <p:nvPr/>
              </p:nvSpPr>
              <p:spPr>
                <a:xfrm>
                  <a:off x="2273465" y="1347105"/>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8" name="Google Shape;1678;p31"/>
                <p:cNvSpPr/>
                <p:nvPr/>
              </p:nvSpPr>
              <p:spPr>
                <a:xfrm>
                  <a:off x="2882935" y="1035417"/>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9" name="Google Shape;1679;p31"/>
                <p:cNvSpPr/>
                <p:nvPr/>
              </p:nvSpPr>
              <p:spPr>
                <a:xfrm>
                  <a:off x="5947556" y="4488225"/>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0" name="Google Shape;1680;p31"/>
                <p:cNvSpPr/>
                <p:nvPr/>
              </p:nvSpPr>
              <p:spPr>
                <a:xfrm>
                  <a:off x="1090527" y="4480145"/>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681" name="Google Shape;1681;p31"/>
              <p:cNvGrpSpPr/>
              <p:nvPr/>
            </p:nvGrpSpPr>
            <p:grpSpPr>
              <a:xfrm>
                <a:off x="8040139" y="106597"/>
                <a:ext cx="1061789" cy="629687"/>
                <a:chOff x="4784639" y="1400472"/>
                <a:chExt cx="1061789" cy="629687"/>
              </a:xfrm>
            </p:grpSpPr>
            <p:sp>
              <p:nvSpPr>
                <p:cNvPr id="1682" name="Google Shape;1682;p31"/>
                <p:cNvSpPr/>
                <p:nvPr/>
              </p:nvSpPr>
              <p:spPr>
                <a:xfrm>
                  <a:off x="5760386" y="14004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3" name="Google Shape;1683;p31"/>
                <p:cNvSpPr/>
                <p:nvPr/>
              </p:nvSpPr>
              <p:spPr>
                <a:xfrm>
                  <a:off x="4784639" y="19897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4" name="Google Shape;1684;p31"/>
                <p:cNvSpPr/>
                <p:nvPr/>
              </p:nvSpPr>
              <p:spPr>
                <a:xfrm>
                  <a:off x="5419903" y="17213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5" name="Google Shape;1685;p31"/>
                <p:cNvSpPr/>
                <p:nvPr/>
              </p:nvSpPr>
              <p:spPr>
                <a:xfrm>
                  <a:off x="5227161" y="15984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86" name="Google Shape;1686;p31"/>
              <p:cNvSpPr/>
              <p:nvPr/>
            </p:nvSpPr>
            <p:spPr>
              <a:xfrm>
                <a:off x="6737556" y="-23364"/>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7" name="Google Shape;1687;p31"/>
              <p:cNvSpPr/>
              <p:nvPr/>
            </p:nvSpPr>
            <p:spPr>
              <a:xfrm>
                <a:off x="4553999" y="30717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8" name="Google Shape;1688;p31"/>
              <p:cNvSpPr/>
              <p:nvPr/>
            </p:nvSpPr>
            <p:spPr>
              <a:xfrm>
                <a:off x="6822994" y="1012161"/>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9" name="Google Shape;1689;p31"/>
              <p:cNvSpPr/>
              <p:nvPr/>
            </p:nvSpPr>
            <p:spPr>
              <a:xfrm>
                <a:off x="8913049" y="392274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90" name="Google Shape;1690;p31"/>
            <p:cNvSpPr/>
            <p:nvPr/>
          </p:nvSpPr>
          <p:spPr>
            <a:xfrm flipH="1">
              <a:off x="8269631" y="3570987"/>
              <a:ext cx="159461" cy="17949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91" name="Google Shape;1691;p31"/>
          <p:cNvSpPr txBox="1">
            <a:spLocks noGrp="1"/>
          </p:cNvSpPr>
          <p:nvPr>
            <p:ph type="subTitle" idx="1"/>
          </p:nvPr>
        </p:nvSpPr>
        <p:spPr>
          <a:xfrm>
            <a:off x="956200" y="2104284"/>
            <a:ext cx="10279600" cy="2180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3733"/>
            </a:lvl1pPr>
            <a:lvl2pPr lvl="1" algn="ctr" rtl="0">
              <a:lnSpc>
                <a:spcPct val="100000"/>
              </a:lnSpc>
              <a:spcBef>
                <a:spcPts val="0"/>
              </a:spcBef>
              <a:spcAft>
                <a:spcPts val="0"/>
              </a:spcAft>
              <a:buSzPts val="1600"/>
              <a:buNone/>
              <a:defRPr sz="2133"/>
            </a:lvl2pPr>
            <a:lvl3pPr lvl="2" algn="ctr" rtl="0">
              <a:lnSpc>
                <a:spcPct val="100000"/>
              </a:lnSpc>
              <a:spcBef>
                <a:spcPts val="2133"/>
              </a:spcBef>
              <a:spcAft>
                <a:spcPts val="0"/>
              </a:spcAft>
              <a:buSzPts val="1600"/>
              <a:buNone/>
              <a:defRPr sz="2133"/>
            </a:lvl3pPr>
            <a:lvl4pPr lvl="3" algn="ctr" rtl="0">
              <a:lnSpc>
                <a:spcPct val="100000"/>
              </a:lnSpc>
              <a:spcBef>
                <a:spcPts val="2133"/>
              </a:spcBef>
              <a:spcAft>
                <a:spcPts val="0"/>
              </a:spcAft>
              <a:buSzPts val="1600"/>
              <a:buNone/>
              <a:defRPr sz="2133"/>
            </a:lvl4pPr>
            <a:lvl5pPr lvl="4" algn="ctr" rtl="0">
              <a:lnSpc>
                <a:spcPct val="100000"/>
              </a:lnSpc>
              <a:spcBef>
                <a:spcPts val="2133"/>
              </a:spcBef>
              <a:spcAft>
                <a:spcPts val="0"/>
              </a:spcAft>
              <a:buSzPts val="1600"/>
              <a:buNone/>
              <a:defRPr sz="2133"/>
            </a:lvl5pPr>
            <a:lvl6pPr lvl="5" algn="ctr" rtl="0">
              <a:lnSpc>
                <a:spcPct val="100000"/>
              </a:lnSpc>
              <a:spcBef>
                <a:spcPts val="2133"/>
              </a:spcBef>
              <a:spcAft>
                <a:spcPts val="0"/>
              </a:spcAft>
              <a:buSzPts val="1600"/>
              <a:buNone/>
              <a:defRPr sz="2133"/>
            </a:lvl6pPr>
            <a:lvl7pPr lvl="6" algn="ctr" rtl="0">
              <a:lnSpc>
                <a:spcPct val="100000"/>
              </a:lnSpc>
              <a:spcBef>
                <a:spcPts val="2133"/>
              </a:spcBef>
              <a:spcAft>
                <a:spcPts val="0"/>
              </a:spcAft>
              <a:buSzPts val="1600"/>
              <a:buNone/>
              <a:defRPr sz="2133"/>
            </a:lvl7pPr>
            <a:lvl8pPr lvl="7" algn="ctr" rtl="0">
              <a:lnSpc>
                <a:spcPct val="100000"/>
              </a:lnSpc>
              <a:spcBef>
                <a:spcPts val="2133"/>
              </a:spcBef>
              <a:spcAft>
                <a:spcPts val="0"/>
              </a:spcAft>
              <a:buSzPts val="1600"/>
              <a:buNone/>
              <a:defRPr sz="2133"/>
            </a:lvl8pPr>
            <a:lvl9pPr lvl="8" algn="ctr" rtl="0">
              <a:lnSpc>
                <a:spcPct val="100000"/>
              </a:lnSpc>
              <a:spcBef>
                <a:spcPts val="2133"/>
              </a:spcBef>
              <a:spcAft>
                <a:spcPts val="2133"/>
              </a:spcAft>
              <a:buSzPts val="1600"/>
              <a:buNone/>
              <a:defRPr sz="2133"/>
            </a:lvl9pPr>
          </a:lstStyle>
          <a:p>
            <a:r>
              <a:rPr lang="en-US"/>
              <a:t>Click to edit Master subtitle style</a:t>
            </a:r>
            <a:endParaRPr/>
          </a:p>
        </p:txBody>
      </p:sp>
      <p:sp>
        <p:nvSpPr>
          <p:cNvPr id="1692" name="Google Shape;1692;p31"/>
          <p:cNvSpPr txBox="1">
            <a:spLocks noGrp="1"/>
          </p:cNvSpPr>
          <p:nvPr>
            <p:ph type="subTitle" idx="2"/>
          </p:nvPr>
        </p:nvSpPr>
        <p:spPr>
          <a:xfrm>
            <a:off x="956000" y="4319733"/>
            <a:ext cx="10279600" cy="434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600"/>
              <a:buFont typeface="Boogaloo"/>
              <a:buNone/>
              <a:defRPr sz="4000">
                <a:latin typeface="Boogaloo"/>
                <a:ea typeface="Boogaloo"/>
                <a:cs typeface="Boogaloo"/>
                <a:sym typeface="Boogaloo"/>
              </a:defRPr>
            </a:lvl1pPr>
            <a:lvl2pPr lvl="1" algn="ctr" rtl="0">
              <a:lnSpc>
                <a:spcPct val="100000"/>
              </a:lnSpc>
              <a:spcBef>
                <a:spcPts val="0"/>
              </a:spcBef>
              <a:spcAft>
                <a:spcPts val="0"/>
              </a:spcAft>
              <a:buSzPts val="2600"/>
              <a:buFont typeface="Boogaloo"/>
              <a:buNone/>
              <a:defRPr sz="3467">
                <a:latin typeface="Boogaloo"/>
                <a:ea typeface="Boogaloo"/>
                <a:cs typeface="Boogaloo"/>
                <a:sym typeface="Boogaloo"/>
              </a:defRPr>
            </a:lvl2pPr>
            <a:lvl3pPr lvl="2" algn="ctr" rtl="0">
              <a:lnSpc>
                <a:spcPct val="100000"/>
              </a:lnSpc>
              <a:spcBef>
                <a:spcPts val="0"/>
              </a:spcBef>
              <a:spcAft>
                <a:spcPts val="0"/>
              </a:spcAft>
              <a:buSzPts val="2600"/>
              <a:buFont typeface="Boogaloo"/>
              <a:buNone/>
              <a:defRPr sz="3467">
                <a:latin typeface="Boogaloo"/>
                <a:ea typeface="Boogaloo"/>
                <a:cs typeface="Boogaloo"/>
                <a:sym typeface="Boogaloo"/>
              </a:defRPr>
            </a:lvl3pPr>
            <a:lvl4pPr lvl="3" algn="ctr" rtl="0">
              <a:lnSpc>
                <a:spcPct val="100000"/>
              </a:lnSpc>
              <a:spcBef>
                <a:spcPts val="0"/>
              </a:spcBef>
              <a:spcAft>
                <a:spcPts val="0"/>
              </a:spcAft>
              <a:buSzPts val="2600"/>
              <a:buFont typeface="Boogaloo"/>
              <a:buNone/>
              <a:defRPr sz="3467">
                <a:latin typeface="Boogaloo"/>
                <a:ea typeface="Boogaloo"/>
                <a:cs typeface="Boogaloo"/>
                <a:sym typeface="Boogaloo"/>
              </a:defRPr>
            </a:lvl4pPr>
            <a:lvl5pPr lvl="4" algn="ctr" rtl="0">
              <a:lnSpc>
                <a:spcPct val="100000"/>
              </a:lnSpc>
              <a:spcBef>
                <a:spcPts val="0"/>
              </a:spcBef>
              <a:spcAft>
                <a:spcPts val="0"/>
              </a:spcAft>
              <a:buSzPts val="2600"/>
              <a:buFont typeface="Boogaloo"/>
              <a:buNone/>
              <a:defRPr sz="3467">
                <a:latin typeface="Boogaloo"/>
                <a:ea typeface="Boogaloo"/>
                <a:cs typeface="Boogaloo"/>
                <a:sym typeface="Boogaloo"/>
              </a:defRPr>
            </a:lvl5pPr>
            <a:lvl6pPr lvl="5" algn="ctr" rtl="0">
              <a:lnSpc>
                <a:spcPct val="100000"/>
              </a:lnSpc>
              <a:spcBef>
                <a:spcPts val="0"/>
              </a:spcBef>
              <a:spcAft>
                <a:spcPts val="0"/>
              </a:spcAft>
              <a:buSzPts val="2600"/>
              <a:buFont typeface="Boogaloo"/>
              <a:buNone/>
              <a:defRPr sz="3467">
                <a:latin typeface="Boogaloo"/>
                <a:ea typeface="Boogaloo"/>
                <a:cs typeface="Boogaloo"/>
                <a:sym typeface="Boogaloo"/>
              </a:defRPr>
            </a:lvl6pPr>
            <a:lvl7pPr lvl="6" algn="ctr" rtl="0">
              <a:lnSpc>
                <a:spcPct val="100000"/>
              </a:lnSpc>
              <a:spcBef>
                <a:spcPts val="0"/>
              </a:spcBef>
              <a:spcAft>
                <a:spcPts val="0"/>
              </a:spcAft>
              <a:buSzPts val="2600"/>
              <a:buFont typeface="Boogaloo"/>
              <a:buNone/>
              <a:defRPr sz="3467">
                <a:latin typeface="Boogaloo"/>
                <a:ea typeface="Boogaloo"/>
                <a:cs typeface="Boogaloo"/>
                <a:sym typeface="Boogaloo"/>
              </a:defRPr>
            </a:lvl7pPr>
            <a:lvl8pPr lvl="7" algn="ctr" rtl="0">
              <a:lnSpc>
                <a:spcPct val="100000"/>
              </a:lnSpc>
              <a:spcBef>
                <a:spcPts val="0"/>
              </a:spcBef>
              <a:spcAft>
                <a:spcPts val="0"/>
              </a:spcAft>
              <a:buSzPts val="2600"/>
              <a:buFont typeface="Boogaloo"/>
              <a:buNone/>
              <a:defRPr sz="3467">
                <a:latin typeface="Boogaloo"/>
                <a:ea typeface="Boogaloo"/>
                <a:cs typeface="Boogaloo"/>
                <a:sym typeface="Boogaloo"/>
              </a:defRPr>
            </a:lvl8pPr>
            <a:lvl9pPr lvl="8" algn="ctr" rtl="0">
              <a:lnSpc>
                <a:spcPct val="100000"/>
              </a:lnSpc>
              <a:spcBef>
                <a:spcPts val="0"/>
              </a:spcBef>
              <a:spcAft>
                <a:spcPts val="0"/>
              </a:spcAft>
              <a:buSzPts val="2600"/>
              <a:buFont typeface="Boogaloo"/>
              <a:buNone/>
              <a:defRPr sz="3467">
                <a:latin typeface="Boogaloo"/>
                <a:ea typeface="Boogaloo"/>
                <a:cs typeface="Boogaloo"/>
                <a:sym typeface="Boogaloo"/>
              </a:defRPr>
            </a:lvl9pPr>
          </a:lstStyle>
          <a:p>
            <a:r>
              <a:rPr lang="en-US"/>
              <a:t>Click to edit Master subtitle style</a:t>
            </a:r>
            <a:endParaRPr/>
          </a:p>
        </p:txBody>
      </p:sp>
    </p:spTree>
    <p:extLst>
      <p:ext uri="{BB962C8B-B14F-4D97-AF65-F5344CB8AC3E}">
        <p14:creationId xmlns:p14="http://schemas.microsoft.com/office/powerpoint/2010/main" val="24454781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four columns 1">
  <p:cSld name="Title and four columns 1">
    <p:spTree>
      <p:nvGrpSpPr>
        <p:cNvPr id="1" name="Shape 1693"/>
        <p:cNvGrpSpPr/>
        <p:nvPr/>
      </p:nvGrpSpPr>
      <p:grpSpPr>
        <a:xfrm>
          <a:off x="0" y="0"/>
          <a:ext cx="0" cy="0"/>
          <a:chOff x="0" y="0"/>
          <a:chExt cx="0" cy="0"/>
        </a:xfrm>
      </p:grpSpPr>
      <p:grpSp>
        <p:nvGrpSpPr>
          <p:cNvPr id="1694" name="Google Shape;1694;p32"/>
          <p:cNvGrpSpPr/>
          <p:nvPr/>
        </p:nvGrpSpPr>
        <p:grpSpPr>
          <a:xfrm>
            <a:off x="-10" y="-429450"/>
            <a:ext cx="12728268" cy="7336657"/>
            <a:chOff x="-8" y="-322088"/>
            <a:chExt cx="9546201" cy="5502493"/>
          </a:xfrm>
        </p:grpSpPr>
        <p:grpSp>
          <p:nvGrpSpPr>
            <p:cNvPr id="1695" name="Google Shape;1695;p32"/>
            <p:cNvGrpSpPr/>
            <p:nvPr/>
          </p:nvGrpSpPr>
          <p:grpSpPr>
            <a:xfrm>
              <a:off x="93025" y="-36910"/>
              <a:ext cx="8957938" cy="5217315"/>
              <a:chOff x="84356" y="283413"/>
              <a:chExt cx="8957938" cy="5217315"/>
            </a:xfrm>
          </p:grpSpPr>
          <p:sp>
            <p:nvSpPr>
              <p:cNvPr id="1696" name="Google Shape;1696;p32"/>
              <p:cNvSpPr/>
              <p:nvPr/>
            </p:nvSpPr>
            <p:spPr>
              <a:xfrm>
                <a:off x="4795519" y="3377619"/>
                <a:ext cx="152461" cy="171611"/>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7" name="Google Shape;1697;p32"/>
              <p:cNvSpPr/>
              <p:nvPr/>
            </p:nvSpPr>
            <p:spPr>
              <a:xfrm>
                <a:off x="4462864" y="4914975"/>
                <a:ext cx="152461" cy="171611"/>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8" name="Google Shape;1698;p32"/>
              <p:cNvSpPr/>
              <p:nvPr/>
            </p:nvSpPr>
            <p:spPr>
              <a:xfrm>
                <a:off x="1765040" y="1679721"/>
                <a:ext cx="197117" cy="221798"/>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9" name="Google Shape;1699;p32"/>
              <p:cNvSpPr/>
              <p:nvPr/>
            </p:nvSpPr>
            <p:spPr>
              <a:xfrm>
                <a:off x="8632935" y="533238"/>
                <a:ext cx="197117" cy="221798"/>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0" name="Google Shape;1700;p32"/>
              <p:cNvSpPr/>
              <p:nvPr/>
            </p:nvSpPr>
            <p:spPr>
              <a:xfrm>
                <a:off x="1437431" y="461921"/>
                <a:ext cx="197117" cy="221798"/>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1" name="Google Shape;1701;p32"/>
              <p:cNvSpPr/>
              <p:nvPr/>
            </p:nvSpPr>
            <p:spPr>
              <a:xfrm>
                <a:off x="84356" y="1539277"/>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2" name="Google Shape;1702;p32"/>
              <p:cNvSpPr/>
              <p:nvPr/>
            </p:nvSpPr>
            <p:spPr>
              <a:xfrm>
                <a:off x="2948472" y="487044"/>
                <a:ext cx="152378" cy="171529"/>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3" name="Google Shape;1703;p32"/>
              <p:cNvSpPr/>
              <p:nvPr/>
            </p:nvSpPr>
            <p:spPr>
              <a:xfrm>
                <a:off x="3407331" y="3184614"/>
                <a:ext cx="103759" cy="116554"/>
              </a:xfrm>
              <a:custGeom>
                <a:avLst/>
                <a:gdLst/>
                <a:ahLst/>
                <a:cxnLst/>
                <a:rect l="l" t="t" r="r" b="b"/>
                <a:pathLst>
                  <a:path w="1257" h="1412" extrusionOk="0">
                    <a:moveTo>
                      <a:pt x="628" y="1"/>
                    </a:moveTo>
                    <a:cubicBezTo>
                      <a:pt x="551" y="1"/>
                      <a:pt x="483" y="233"/>
                      <a:pt x="464" y="552"/>
                    </a:cubicBezTo>
                    <a:cubicBezTo>
                      <a:pt x="194" y="571"/>
                      <a:pt x="0" y="629"/>
                      <a:pt x="0" y="706"/>
                    </a:cubicBezTo>
                    <a:cubicBezTo>
                      <a:pt x="0" y="784"/>
                      <a:pt x="194" y="851"/>
                      <a:pt x="464" y="871"/>
                    </a:cubicBezTo>
                    <a:cubicBezTo>
                      <a:pt x="483" y="1180"/>
                      <a:pt x="551" y="1412"/>
                      <a:pt x="628" y="1412"/>
                    </a:cubicBezTo>
                    <a:cubicBezTo>
                      <a:pt x="706" y="1412"/>
                      <a:pt x="773" y="1180"/>
                      <a:pt x="783" y="871"/>
                    </a:cubicBezTo>
                    <a:cubicBezTo>
                      <a:pt x="1054" y="851"/>
                      <a:pt x="1257" y="784"/>
                      <a:pt x="1257" y="706"/>
                    </a:cubicBezTo>
                    <a:cubicBezTo>
                      <a:pt x="1257" y="629"/>
                      <a:pt x="1054" y="571"/>
                      <a:pt x="78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4" name="Google Shape;1704;p32"/>
              <p:cNvSpPr/>
              <p:nvPr/>
            </p:nvSpPr>
            <p:spPr>
              <a:xfrm>
                <a:off x="3505602" y="159944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5" name="Google Shape;1705;p32"/>
              <p:cNvSpPr/>
              <p:nvPr/>
            </p:nvSpPr>
            <p:spPr>
              <a:xfrm>
                <a:off x="1313963" y="4863953"/>
                <a:ext cx="103842" cy="116554"/>
              </a:xfrm>
              <a:custGeom>
                <a:avLst/>
                <a:gdLst/>
                <a:ahLst/>
                <a:cxnLst/>
                <a:rect l="l" t="t" r="r" b="b"/>
                <a:pathLst>
                  <a:path w="1258" h="1412" extrusionOk="0">
                    <a:moveTo>
                      <a:pt x="629" y="1"/>
                    </a:moveTo>
                    <a:cubicBezTo>
                      <a:pt x="552" y="1"/>
                      <a:pt x="484" y="233"/>
                      <a:pt x="474" y="552"/>
                    </a:cubicBezTo>
                    <a:cubicBezTo>
                      <a:pt x="204" y="571"/>
                      <a:pt x="1" y="629"/>
                      <a:pt x="1" y="706"/>
                    </a:cubicBezTo>
                    <a:cubicBezTo>
                      <a:pt x="1" y="784"/>
                      <a:pt x="204" y="842"/>
                      <a:pt x="474" y="861"/>
                    </a:cubicBezTo>
                    <a:cubicBezTo>
                      <a:pt x="484" y="1180"/>
                      <a:pt x="552" y="1412"/>
                      <a:pt x="629" y="1412"/>
                    </a:cubicBezTo>
                    <a:cubicBezTo>
                      <a:pt x="706" y="1412"/>
                      <a:pt x="774" y="1180"/>
                      <a:pt x="793" y="861"/>
                    </a:cubicBezTo>
                    <a:cubicBezTo>
                      <a:pt x="1054" y="842"/>
                      <a:pt x="1257" y="784"/>
                      <a:pt x="1257" y="706"/>
                    </a:cubicBezTo>
                    <a:cubicBezTo>
                      <a:pt x="1257" y="629"/>
                      <a:pt x="1054" y="571"/>
                      <a:pt x="793" y="552"/>
                    </a:cubicBezTo>
                    <a:cubicBezTo>
                      <a:pt x="774" y="233"/>
                      <a:pt x="706" y="1"/>
                      <a:pt x="6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6" name="Google Shape;1706;p32"/>
              <p:cNvSpPr/>
              <p:nvPr/>
            </p:nvSpPr>
            <p:spPr>
              <a:xfrm>
                <a:off x="546478" y="71926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7" name="Google Shape;1707;p32"/>
              <p:cNvSpPr/>
              <p:nvPr/>
            </p:nvSpPr>
            <p:spPr>
              <a:xfrm>
                <a:off x="7786603" y="984304"/>
                <a:ext cx="103759" cy="116554"/>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8" name="Google Shape;1708;p32"/>
              <p:cNvSpPr/>
              <p:nvPr/>
            </p:nvSpPr>
            <p:spPr>
              <a:xfrm>
                <a:off x="8215060" y="2913813"/>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9" name="Google Shape;1709;p32"/>
              <p:cNvSpPr/>
              <p:nvPr/>
            </p:nvSpPr>
            <p:spPr>
              <a:xfrm>
                <a:off x="2701876" y="33092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0" name="Google Shape;1710;p32"/>
              <p:cNvSpPr/>
              <p:nvPr/>
            </p:nvSpPr>
            <p:spPr>
              <a:xfrm>
                <a:off x="2113654" y="4859099"/>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1" name="Google Shape;1711;p32"/>
              <p:cNvSpPr/>
              <p:nvPr/>
            </p:nvSpPr>
            <p:spPr>
              <a:xfrm>
                <a:off x="4649562" y="22110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2" name="Google Shape;1712;p32"/>
              <p:cNvSpPr/>
              <p:nvPr/>
            </p:nvSpPr>
            <p:spPr>
              <a:xfrm>
                <a:off x="1877740" y="24930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3" name="Google Shape;1713;p32"/>
              <p:cNvSpPr/>
              <p:nvPr/>
            </p:nvSpPr>
            <p:spPr>
              <a:xfrm>
                <a:off x="7461983" y="4545818"/>
                <a:ext cx="80234" cy="68843"/>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4" name="Google Shape;1714;p32"/>
              <p:cNvSpPr/>
              <p:nvPr/>
            </p:nvSpPr>
            <p:spPr>
              <a:xfrm>
                <a:off x="7702736" y="5215015"/>
                <a:ext cx="80234" cy="68843"/>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5" name="Google Shape;1715;p32"/>
              <p:cNvSpPr/>
              <p:nvPr/>
            </p:nvSpPr>
            <p:spPr>
              <a:xfrm>
                <a:off x="7819042" y="461914"/>
                <a:ext cx="38879" cy="32770"/>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6" name="Google Shape;1716;p32"/>
              <p:cNvSpPr/>
              <p:nvPr/>
            </p:nvSpPr>
            <p:spPr>
              <a:xfrm>
                <a:off x="4273099" y="2747071"/>
                <a:ext cx="38218" cy="32358"/>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7" name="Google Shape;1717;p32"/>
              <p:cNvSpPr/>
              <p:nvPr/>
            </p:nvSpPr>
            <p:spPr>
              <a:xfrm>
                <a:off x="1792272" y="5455329"/>
                <a:ext cx="53819" cy="45400"/>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718" name="Google Shape;1718;p32"/>
              <p:cNvGrpSpPr/>
              <p:nvPr/>
            </p:nvGrpSpPr>
            <p:grpSpPr>
              <a:xfrm>
                <a:off x="384142" y="4522561"/>
                <a:ext cx="394321" cy="369227"/>
                <a:chOff x="2002810" y="3558267"/>
                <a:chExt cx="362694" cy="339613"/>
              </a:xfrm>
            </p:grpSpPr>
            <p:sp>
              <p:nvSpPr>
                <p:cNvPr id="1719" name="Google Shape;1719;p32"/>
                <p:cNvSpPr/>
                <p:nvPr/>
              </p:nvSpPr>
              <p:spPr>
                <a:xfrm>
                  <a:off x="2291173" y="3686353"/>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0" name="Google Shape;1720;p32"/>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1" name="Google Shape;1721;p32"/>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2" name="Google Shape;1722;p32"/>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3" name="Google Shape;1723;p32"/>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24" name="Google Shape;1724;p32"/>
              <p:cNvGrpSpPr/>
              <p:nvPr/>
            </p:nvGrpSpPr>
            <p:grpSpPr>
              <a:xfrm>
                <a:off x="8251792" y="4522561"/>
                <a:ext cx="394321" cy="369227"/>
                <a:chOff x="2002810" y="3558267"/>
                <a:chExt cx="362694" cy="339613"/>
              </a:xfrm>
            </p:grpSpPr>
            <p:sp>
              <p:nvSpPr>
                <p:cNvPr id="1725" name="Google Shape;1725;p32"/>
                <p:cNvSpPr/>
                <p:nvPr/>
              </p:nvSpPr>
              <p:spPr>
                <a:xfrm>
                  <a:off x="2291173" y="3686353"/>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6" name="Google Shape;1726;p32"/>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7" name="Google Shape;1727;p32"/>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8" name="Google Shape;1728;p32"/>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9" name="Google Shape;1729;p32"/>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730" name="Google Shape;1730;p32"/>
              <p:cNvSpPr/>
              <p:nvPr/>
            </p:nvSpPr>
            <p:spPr>
              <a:xfrm>
                <a:off x="8938535" y="20897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1" name="Google Shape;1731;p32"/>
              <p:cNvSpPr/>
              <p:nvPr/>
            </p:nvSpPr>
            <p:spPr>
              <a:xfrm>
                <a:off x="8085160" y="37529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2" name="Google Shape;1732;p32"/>
              <p:cNvSpPr/>
              <p:nvPr/>
            </p:nvSpPr>
            <p:spPr>
              <a:xfrm>
                <a:off x="377035" y="274332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3" name="Google Shape;1733;p32"/>
              <p:cNvSpPr/>
              <p:nvPr/>
            </p:nvSpPr>
            <p:spPr>
              <a:xfrm>
                <a:off x="878860" y="3533900"/>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4" name="Google Shape;1734;p32"/>
              <p:cNvSpPr/>
              <p:nvPr/>
            </p:nvSpPr>
            <p:spPr>
              <a:xfrm>
                <a:off x="1083276" y="23472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5" name="Google Shape;1735;p32"/>
              <p:cNvSpPr/>
              <p:nvPr/>
            </p:nvSpPr>
            <p:spPr>
              <a:xfrm>
                <a:off x="5844817" y="1544926"/>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6" name="Google Shape;1736;p32"/>
              <p:cNvSpPr/>
              <p:nvPr/>
            </p:nvSpPr>
            <p:spPr>
              <a:xfrm>
                <a:off x="1897487" y="7431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7" name="Google Shape;1737;p32"/>
              <p:cNvSpPr/>
              <p:nvPr/>
            </p:nvSpPr>
            <p:spPr>
              <a:xfrm>
                <a:off x="497265" y="14061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8" name="Google Shape;1738;p32"/>
              <p:cNvSpPr/>
              <p:nvPr/>
            </p:nvSpPr>
            <p:spPr>
              <a:xfrm>
                <a:off x="4219626" y="602991"/>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9" name="Google Shape;1739;p32"/>
              <p:cNvSpPr/>
              <p:nvPr/>
            </p:nvSpPr>
            <p:spPr>
              <a:xfrm>
                <a:off x="6919542" y="28341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0" name="Google Shape;1740;p32"/>
              <p:cNvSpPr/>
              <p:nvPr/>
            </p:nvSpPr>
            <p:spPr>
              <a:xfrm>
                <a:off x="4706504" y="721486"/>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1" name="Google Shape;1741;p32"/>
              <p:cNvSpPr/>
              <p:nvPr/>
            </p:nvSpPr>
            <p:spPr>
              <a:xfrm>
                <a:off x="7467337" y="133411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2" name="Google Shape;1742;p32"/>
              <p:cNvSpPr/>
              <p:nvPr/>
            </p:nvSpPr>
            <p:spPr>
              <a:xfrm>
                <a:off x="6098365" y="450238"/>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3" name="Google Shape;1743;p32"/>
              <p:cNvSpPr/>
              <p:nvPr/>
            </p:nvSpPr>
            <p:spPr>
              <a:xfrm>
                <a:off x="3353556" y="49680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4" name="Google Shape;1744;p32"/>
              <p:cNvSpPr/>
              <p:nvPr/>
            </p:nvSpPr>
            <p:spPr>
              <a:xfrm>
                <a:off x="1634565" y="3549221"/>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5" name="Google Shape;1745;p32"/>
              <p:cNvSpPr/>
              <p:nvPr/>
            </p:nvSpPr>
            <p:spPr>
              <a:xfrm flipH="1">
                <a:off x="6471716" y="48918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6" name="Google Shape;1746;p32"/>
              <p:cNvSpPr/>
              <p:nvPr/>
            </p:nvSpPr>
            <p:spPr>
              <a:xfrm flipH="1">
                <a:off x="5719493" y="512774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747" name="Google Shape;1747;p32"/>
            <p:cNvSpPr/>
            <p:nvPr/>
          </p:nvSpPr>
          <p:spPr>
            <a:xfrm rot="902618">
              <a:off x="6628250" y="-228360"/>
              <a:ext cx="832040" cy="831676"/>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8" name="Google Shape;1748;p32"/>
            <p:cNvSpPr/>
            <p:nvPr/>
          </p:nvSpPr>
          <p:spPr>
            <a:xfrm rot="422608">
              <a:off x="8434780" y="2657536"/>
              <a:ext cx="1071098" cy="723469"/>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9" name="Google Shape;1749;p32"/>
            <p:cNvSpPr/>
            <p:nvPr/>
          </p:nvSpPr>
          <p:spPr>
            <a:xfrm rot="-1550640">
              <a:off x="61225" y="4684286"/>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750" name="Google Shape;1750;p32"/>
            <p:cNvGrpSpPr/>
            <p:nvPr/>
          </p:nvGrpSpPr>
          <p:grpSpPr>
            <a:xfrm rot="1882907">
              <a:off x="886930" y="936708"/>
              <a:ext cx="537260" cy="480691"/>
              <a:chOff x="-6657588" y="4085382"/>
              <a:chExt cx="705425" cy="631150"/>
            </a:xfrm>
          </p:grpSpPr>
          <p:sp>
            <p:nvSpPr>
              <p:cNvPr id="1751" name="Google Shape;1751;p32"/>
              <p:cNvSpPr/>
              <p:nvPr/>
            </p:nvSpPr>
            <p:spPr>
              <a:xfrm>
                <a:off x="-6577588" y="4360757"/>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2" name="Google Shape;1752;p32"/>
              <p:cNvSpPr/>
              <p:nvPr/>
            </p:nvSpPr>
            <p:spPr>
              <a:xfrm>
                <a:off x="-6657588" y="4235307"/>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3" name="Google Shape;1753;p32"/>
              <p:cNvSpPr/>
              <p:nvPr/>
            </p:nvSpPr>
            <p:spPr>
              <a:xfrm>
                <a:off x="-6441213" y="4085382"/>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4" name="Google Shape;1754;p32"/>
              <p:cNvSpPr/>
              <p:nvPr/>
            </p:nvSpPr>
            <p:spPr>
              <a:xfrm>
                <a:off x="-6235713" y="4115282"/>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5" name="Google Shape;1755;p32"/>
              <p:cNvSpPr/>
              <p:nvPr/>
            </p:nvSpPr>
            <p:spPr>
              <a:xfrm>
                <a:off x="-6119338" y="4303882"/>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56" name="Google Shape;1756;p32"/>
            <p:cNvGrpSpPr/>
            <p:nvPr/>
          </p:nvGrpSpPr>
          <p:grpSpPr>
            <a:xfrm rot="1882907">
              <a:off x="1519669" y="4464217"/>
              <a:ext cx="497534" cy="541159"/>
              <a:chOff x="-2501908" y="9817437"/>
              <a:chExt cx="653266" cy="710545"/>
            </a:xfrm>
          </p:grpSpPr>
          <p:sp>
            <p:nvSpPr>
              <p:cNvPr id="1757" name="Google Shape;1757;p32"/>
              <p:cNvSpPr/>
              <p:nvPr/>
            </p:nvSpPr>
            <p:spPr>
              <a:xfrm rot="-5176049">
                <a:off x="-2290546" y="10031226"/>
                <a:ext cx="496461" cy="355783"/>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8" name="Google Shape;1758;p32"/>
              <p:cNvSpPr/>
              <p:nvPr/>
            </p:nvSpPr>
            <p:spPr>
              <a:xfrm rot="-5176049">
                <a:off x="-2369915" y="10343030"/>
                <a:ext cx="189129" cy="170104"/>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9" name="Google Shape;1759;p32"/>
              <p:cNvSpPr/>
              <p:nvPr/>
            </p:nvSpPr>
            <p:spPr>
              <a:xfrm rot="-5176049">
                <a:off x="-2480133" y="10110650"/>
                <a:ext cx="170979" cy="203829"/>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0" name="Google Shape;1760;p32"/>
              <p:cNvSpPr/>
              <p:nvPr/>
            </p:nvSpPr>
            <p:spPr>
              <a:xfrm rot="-5176049">
                <a:off x="-2437605" y="9915006"/>
                <a:ext cx="163678" cy="195629"/>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1" name="Google Shape;1761;p32"/>
              <p:cNvSpPr/>
              <p:nvPr/>
            </p:nvSpPr>
            <p:spPr>
              <a:xfrm rot="-5176049">
                <a:off x="-2261843" y="9826616"/>
                <a:ext cx="167179" cy="158803"/>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62" name="Google Shape;1762;p32"/>
            <p:cNvGrpSpPr/>
            <p:nvPr/>
          </p:nvGrpSpPr>
          <p:grpSpPr>
            <a:xfrm rot="-1882907" flipH="1">
              <a:off x="8064755" y="1292220"/>
              <a:ext cx="537260" cy="480691"/>
              <a:chOff x="-7272428" y="6805077"/>
              <a:chExt cx="705425" cy="631150"/>
            </a:xfrm>
          </p:grpSpPr>
          <p:sp>
            <p:nvSpPr>
              <p:cNvPr id="1763" name="Google Shape;1763;p32"/>
              <p:cNvSpPr/>
              <p:nvPr/>
            </p:nvSpPr>
            <p:spPr>
              <a:xfrm>
                <a:off x="-7192428" y="7080452"/>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4" name="Google Shape;1764;p32"/>
              <p:cNvSpPr/>
              <p:nvPr/>
            </p:nvSpPr>
            <p:spPr>
              <a:xfrm>
                <a:off x="-7272428" y="6955002"/>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5" name="Google Shape;1765;p32"/>
              <p:cNvSpPr/>
              <p:nvPr/>
            </p:nvSpPr>
            <p:spPr>
              <a:xfrm>
                <a:off x="-7056053" y="6805077"/>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6" name="Google Shape;1766;p32"/>
              <p:cNvSpPr/>
              <p:nvPr/>
            </p:nvSpPr>
            <p:spPr>
              <a:xfrm>
                <a:off x="-6850553" y="6834977"/>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7" name="Google Shape;1767;p32"/>
              <p:cNvSpPr/>
              <p:nvPr/>
            </p:nvSpPr>
            <p:spPr>
              <a:xfrm>
                <a:off x="-6734178" y="7023577"/>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768" name="Google Shape;1768;p32"/>
            <p:cNvSpPr/>
            <p:nvPr/>
          </p:nvSpPr>
          <p:spPr>
            <a:xfrm rot="-1550884">
              <a:off x="93478" y="127835"/>
              <a:ext cx="39475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769" name="Google Shape;1769;p32"/>
          <p:cNvSpPr txBox="1">
            <a:spLocks noGrp="1"/>
          </p:cNvSpPr>
          <p:nvPr>
            <p:ph type="title"/>
          </p:nvPr>
        </p:nvSpPr>
        <p:spPr>
          <a:xfrm>
            <a:off x="952233" y="723333"/>
            <a:ext cx="10287600" cy="7136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1770" name="Google Shape;1770;p32"/>
          <p:cNvSpPr txBox="1">
            <a:spLocks noGrp="1"/>
          </p:cNvSpPr>
          <p:nvPr>
            <p:ph type="subTitle" idx="1"/>
          </p:nvPr>
        </p:nvSpPr>
        <p:spPr>
          <a:xfrm>
            <a:off x="2908733" y="2920533"/>
            <a:ext cx="2495200" cy="898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867">
                <a:solidFill>
                  <a:schemeClr val="dk1"/>
                </a:solidFill>
              </a:defRPr>
            </a:lvl1pPr>
            <a:lvl2pPr lvl="1" algn="ctr" rtl="0">
              <a:lnSpc>
                <a:spcPct val="100000"/>
              </a:lnSpc>
              <a:spcBef>
                <a:spcPts val="0"/>
              </a:spcBef>
              <a:spcAft>
                <a:spcPts val="0"/>
              </a:spcAft>
              <a:buNone/>
              <a:defRPr sz="1867">
                <a:solidFill>
                  <a:schemeClr val="dk1"/>
                </a:solidFill>
              </a:defRPr>
            </a:lvl2pPr>
            <a:lvl3pPr lvl="2" algn="ctr" rtl="0">
              <a:lnSpc>
                <a:spcPct val="100000"/>
              </a:lnSpc>
              <a:spcBef>
                <a:spcPts val="0"/>
              </a:spcBef>
              <a:spcAft>
                <a:spcPts val="0"/>
              </a:spcAft>
              <a:buNone/>
              <a:defRPr sz="1867">
                <a:solidFill>
                  <a:schemeClr val="dk1"/>
                </a:solidFill>
              </a:defRPr>
            </a:lvl3pPr>
            <a:lvl4pPr lvl="3" algn="ctr" rtl="0">
              <a:lnSpc>
                <a:spcPct val="100000"/>
              </a:lnSpc>
              <a:spcBef>
                <a:spcPts val="0"/>
              </a:spcBef>
              <a:spcAft>
                <a:spcPts val="0"/>
              </a:spcAft>
              <a:buNone/>
              <a:defRPr sz="1867">
                <a:solidFill>
                  <a:schemeClr val="dk1"/>
                </a:solidFill>
              </a:defRPr>
            </a:lvl4pPr>
            <a:lvl5pPr lvl="4" algn="ctr" rtl="0">
              <a:lnSpc>
                <a:spcPct val="100000"/>
              </a:lnSpc>
              <a:spcBef>
                <a:spcPts val="0"/>
              </a:spcBef>
              <a:spcAft>
                <a:spcPts val="0"/>
              </a:spcAft>
              <a:buNone/>
              <a:defRPr sz="1867">
                <a:solidFill>
                  <a:schemeClr val="dk1"/>
                </a:solidFill>
              </a:defRPr>
            </a:lvl5pPr>
            <a:lvl6pPr lvl="5" algn="ctr" rtl="0">
              <a:lnSpc>
                <a:spcPct val="100000"/>
              </a:lnSpc>
              <a:spcBef>
                <a:spcPts val="0"/>
              </a:spcBef>
              <a:spcAft>
                <a:spcPts val="0"/>
              </a:spcAft>
              <a:buNone/>
              <a:defRPr sz="1867">
                <a:solidFill>
                  <a:schemeClr val="dk1"/>
                </a:solidFill>
              </a:defRPr>
            </a:lvl6pPr>
            <a:lvl7pPr lvl="6" algn="ctr" rtl="0">
              <a:lnSpc>
                <a:spcPct val="100000"/>
              </a:lnSpc>
              <a:spcBef>
                <a:spcPts val="0"/>
              </a:spcBef>
              <a:spcAft>
                <a:spcPts val="0"/>
              </a:spcAft>
              <a:buNone/>
              <a:defRPr sz="1867">
                <a:solidFill>
                  <a:schemeClr val="dk1"/>
                </a:solidFill>
              </a:defRPr>
            </a:lvl7pPr>
            <a:lvl8pPr lvl="7" algn="ctr" rtl="0">
              <a:lnSpc>
                <a:spcPct val="100000"/>
              </a:lnSpc>
              <a:spcBef>
                <a:spcPts val="0"/>
              </a:spcBef>
              <a:spcAft>
                <a:spcPts val="0"/>
              </a:spcAft>
              <a:buNone/>
              <a:defRPr sz="1867">
                <a:solidFill>
                  <a:schemeClr val="dk1"/>
                </a:solidFill>
              </a:defRPr>
            </a:lvl8pPr>
            <a:lvl9pPr lvl="8" algn="ctr" rtl="0">
              <a:lnSpc>
                <a:spcPct val="100000"/>
              </a:lnSpc>
              <a:spcBef>
                <a:spcPts val="0"/>
              </a:spcBef>
              <a:spcAft>
                <a:spcPts val="0"/>
              </a:spcAft>
              <a:buNone/>
              <a:defRPr sz="1867">
                <a:solidFill>
                  <a:schemeClr val="dk1"/>
                </a:solidFill>
              </a:defRPr>
            </a:lvl9pPr>
          </a:lstStyle>
          <a:p>
            <a:r>
              <a:rPr lang="en-US"/>
              <a:t>Click to edit Master subtitle style</a:t>
            </a:r>
            <a:endParaRPr/>
          </a:p>
        </p:txBody>
      </p:sp>
      <p:sp>
        <p:nvSpPr>
          <p:cNvPr id="1771" name="Google Shape;1771;p32"/>
          <p:cNvSpPr txBox="1">
            <a:spLocks noGrp="1"/>
          </p:cNvSpPr>
          <p:nvPr>
            <p:ph type="subTitle" idx="2"/>
          </p:nvPr>
        </p:nvSpPr>
        <p:spPr>
          <a:xfrm>
            <a:off x="6778809" y="2920533"/>
            <a:ext cx="2495200" cy="898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867">
                <a:solidFill>
                  <a:schemeClr val="dk1"/>
                </a:solidFill>
              </a:defRPr>
            </a:lvl1pPr>
            <a:lvl2pPr lvl="1" algn="ctr" rtl="0">
              <a:lnSpc>
                <a:spcPct val="100000"/>
              </a:lnSpc>
              <a:spcBef>
                <a:spcPts val="0"/>
              </a:spcBef>
              <a:spcAft>
                <a:spcPts val="0"/>
              </a:spcAft>
              <a:buNone/>
              <a:defRPr sz="1867">
                <a:solidFill>
                  <a:schemeClr val="dk1"/>
                </a:solidFill>
              </a:defRPr>
            </a:lvl2pPr>
            <a:lvl3pPr lvl="2" algn="ctr" rtl="0">
              <a:lnSpc>
                <a:spcPct val="100000"/>
              </a:lnSpc>
              <a:spcBef>
                <a:spcPts val="0"/>
              </a:spcBef>
              <a:spcAft>
                <a:spcPts val="0"/>
              </a:spcAft>
              <a:buNone/>
              <a:defRPr sz="1867">
                <a:solidFill>
                  <a:schemeClr val="dk1"/>
                </a:solidFill>
              </a:defRPr>
            </a:lvl3pPr>
            <a:lvl4pPr lvl="3" algn="ctr" rtl="0">
              <a:lnSpc>
                <a:spcPct val="100000"/>
              </a:lnSpc>
              <a:spcBef>
                <a:spcPts val="0"/>
              </a:spcBef>
              <a:spcAft>
                <a:spcPts val="0"/>
              </a:spcAft>
              <a:buNone/>
              <a:defRPr sz="1867">
                <a:solidFill>
                  <a:schemeClr val="dk1"/>
                </a:solidFill>
              </a:defRPr>
            </a:lvl4pPr>
            <a:lvl5pPr lvl="4" algn="ctr" rtl="0">
              <a:lnSpc>
                <a:spcPct val="100000"/>
              </a:lnSpc>
              <a:spcBef>
                <a:spcPts val="0"/>
              </a:spcBef>
              <a:spcAft>
                <a:spcPts val="0"/>
              </a:spcAft>
              <a:buNone/>
              <a:defRPr sz="1867">
                <a:solidFill>
                  <a:schemeClr val="dk1"/>
                </a:solidFill>
              </a:defRPr>
            </a:lvl5pPr>
            <a:lvl6pPr lvl="5" algn="ctr" rtl="0">
              <a:lnSpc>
                <a:spcPct val="100000"/>
              </a:lnSpc>
              <a:spcBef>
                <a:spcPts val="0"/>
              </a:spcBef>
              <a:spcAft>
                <a:spcPts val="0"/>
              </a:spcAft>
              <a:buNone/>
              <a:defRPr sz="1867">
                <a:solidFill>
                  <a:schemeClr val="dk1"/>
                </a:solidFill>
              </a:defRPr>
            </a:lvl6pPr>
            <a:lvl7pPr lvl="6" algn="ctr" rtl="0">
              <a:lnSpc>
                <a:spcPct val="100000"/>
              </a:lnSpc>
              <a:spcBef>
                <a:spcPts val="0"/>
              </a:spcBef>
              <a:spcAft>
                <a:spcPts val="0"/>
              </a:spcAft>
              <a:buNone/>
              <a:defRPr sz="1867">
                <a:solidFill>
                  <a:schemeClr val="dk1"/>
                </a:solidFill>
              </a:defRPr>
            </a:lvl7pPr>
            <a:lvl8pPr lvl="7" algn="ctr" rtl="0">
              <a:lnSpc>
                <a:spcPct val="100000"/>
              </a:lnSpc>
              <a:spcBef>
                <a:spcPts val="0"/>
              </a:spcBef>
              <a:spcAft>
                <a:spcPts val="0"/>
              </a:spcAft>
              <a:buNone/>
              <a:defRPr sz="1867">
                <a:solidFill>
                  <a:schemeClr val="dk1"/>
                </a:solidFill>
              </a:defRPr>
            </a:lvl8pPr>
            <a:lvl9pPr lvl="8" algn="ctr" rtl="0">
              <a:lnSpc>
                <a:spcPct val="100000"/>
              </a:lnSpc>
              <a:spcBef>
                <a:spcPts val="0"/>
              </a:spcBef>
              <a:spcAft>
                <a:spcPts val="0"/>
              </a:spcAft>
              <a:buNone/>
              <a:defRPr sz="1867">
                <a:solidFill>
                  <a:schemeClr val="dk1"/>
                </a:solidFill>
              </a:defRPr>
            </a:lvl9pPr>
          </a:lstStyle>
          <a:p>
            <a:r>
              <a:rPr lang="en-US"/>
              <a:t>Click to edit Master subtitle style</a:t>
            </a:r>
            <a:endParaRPr/>
          </a:p>
        </p:txBody>
      </p:sp>
      <p:sp>
        <p:nvSpPr>
          <p:cNvPr id="1772" name="Google Shape;1772;p32"/>
          <p:cNvSpPr txBox="1">
            <a:spLocks noGrp="1"/>
          </p:cNvSpPr>
          <p:nvPr>
            <p:ph type="subTitle" idx="3"/>
          </p:nvPr>
        </p:nvSpPr>
        <p:spPr>
          <a:xfrm>
            <a:off x="2908733" y="5249568"/>
            <a:ext cx="2495200" cy="898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867">
                <a:solidFill>
                  <a:schemeClr val="dk1"/>
                </a:solidFill>
              </a:defRPr>
            </a:lvl1pPr>
            <a:lvl2pPr lvl="1" algn="ctr" rtl="0">
              <a:lnSpc>
                <a:spcPct val="100000"/>
              </a:lnSpc>
              <a:spcBef>
                <a:spcPts val="0"/>
              </a:spcBef>
              <a:spcAft>
                <a:spcPts val="0"/>
              </a:spcAft>
              <a:buNone/>
              <a:defRPr sz="1867">
                <a:solidFill>
                  <a:schemeClr val="dk1"/>
                </a:solidFill>
              </a:defRPr>
            </a:lvl2pPr>
            <a:lvl3pPr lvl="2" algn="ctr" rtl="0">
              <a:lnSpc>
                <a:spcPct val="100000"/>
              </a:lnSpc>
              <a:spcBef>
                <a:spcPts val="0"/>
              </a:spcBef>
              <a:spcAft>
                <a:spcPts val="0"/>
              </a:spcAft>
              <a:buNone/>
              <a:defRPr sz="1867">
                <a:solidFill>
                  <a:schemeClr val="dk1"/>
                </a:solidFill>
              </a:defRPr>
            </a:lvl3pPr>
            <a:lvl4pPr lvl="3" algn="ctr" rtl="0">
              <a:lnSpc>
                <a:spcPct val="100000"/>
              </a:lnSpc>
              <a:spcBef>
                <a:spcPts val="0"/>
              </a:spcBef>
              <a:spcAft>
                <a:spcPts val="0"/>
              </a:spcAft>
              <a:buNone/>
              <a:defRPr sz="1867">
                <a:solidFill>
                  <a:schemeClr val="dk1"/>
                </a:solidFill>
              </a:defRPr>
            </a:lvl4pPr>
            <a:lvl5pPr lvl="4" algn="ctr" rtl="0">
              <a:lnSpc>
                <a:spcPct val="100000"/>
              </a:lnSpc>
              <a:spcBef>
                <a:spcPts val="0"/>
              </a:spcBef>
              <a:spcAft>
                <a:spcPts val="0"/>
              </a:spcAft>
              <a:buNone/>
              <a:defRPr sz="1867">
                <a:solidFill>
                  <a:schemeClr val="dk1"/>
                </a:solidFill>
              </a:defRPr>
            </a:lvl5pPr>
            <a:lvl6pPr lvl="5" algn="ctr" rtl="0">
              <a:lnSpc>
                <a:spcPct val="100000"/>
              </a:lnSpc>
              <a:spcBef>
                <a:spcPts val="0"/>
              </a:spcBef>
              <a:spcAft>
                <a:spcPts val="0"/>
              </a:spcAft>
              <a:buNone/>
              <a:defRPr sz="1867">
                <a:solidFill>
                  <a:schemeClr val="dk1"/>
                </a:solidFill>
              </a:defRPr>
            </a:lvl6pPr>
            <a:lvl7pPr lvl="6" algn="ctr" rtl="0">
              <a:lnSpc>
                <a:spcPct val="100000"/>
              </a:lnSpc>
              <a:spcBef>
                <a:spcPts val="0"/>
              </a:spcBef>
              <a:spcAft>
                <a:spcPts val="0"/>
              </a:spcAft>
              <a:buNone/>
              <a:defRPr sz="1867">
                <a:solidFill>
                  <a:schemeClr val="dk1"/>
                </a:solidFill>
              </a:defRPr>
            </a:lvl7pPr>
            <a:lvl8pPr lvl="7" algn="ctr" rtl="0">
              <a:lnSpc>
                <a:spcPct val="100000"/>
              </a:lnSpc>
              <a:spcBef>
                <a:spcPts val="0"/>
              </a:spcBef>
              <a:spcAft>
                <a:spcPts val="0"/>
              </a:spcAft>
              <a:buNone/>
              <a:defRPr sz="1867">
                <a:solidFill>
                  <a:schemeClr val="dk1"/>
                </a:solidFill>
              </a:defRPr>
            </a:lvl8pPr>
            <a:lvl9pPr lvl="8" algn="ctr" rtl="0">
              <a:lnSpc>
                <a:spcPct val="100000"/>
              </a:lnSpc>
              <a:spcBef>
                <a:spcPts val="0"/>
              </a:spcBef>
              <a:spcAft>
                <a:spcPts val="0"/>
              </a:spcAft>
              <a:buNone/>
              <a:defRPr sz="1867">
                <a:solidFill>
                  <a:schemeClr val="dk1"/>
                </a:solidFill>
              </a:defRPr>
            </a:lvl9pPr>
          </a:lstStyle>
          <a:p>
            <a:r>
              <a:rPr lang="en-US"/>
              <a:t>Click to edit Master subtitle style</a:t>
            </a:r>
            <a:endParaRPr/>
          </a:p>
        </p:txBody>
      </p:sp>
      <p:sp>
        <p:nvSpPr>
          <p:cNvPr id="1773" name="Google Shape;1773;p32"/>
          <p:cNvSpPr txBox="1">
            <a:spLocks noGrp="1"/>
          </p:cNvSpPr>
          <p:nvPr>
            <p:ph type="subTitle" idx="4"/>
          </p:nvPr>
        </p:nvSpPr>
        <p:spPr>
          <a:xfrm>
            <a:off x="6778809" y="5254601"/>
            <a:ext cx="2495200" cy="898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867">
                <a:solidFill>
                  <a:schemeClr val="dk1"/>
                </a:solidFill>
              </a:defRPr>
            </a:lvl1pPr>
            <a:lvl2pPr lvl="1" algn="ctr" rtl="0">
              <a:lnSpc>
                <a:spcPct val="100000"/>
              </a:lnSpc>
              <a:spcBef>
                <a:spcPts val="0"/>
              </a:spcBef>
              <a:spcAft>
                <a:spcPts val="0"/>
              </a:spcAft>
              <a:buNone/>
              <a:defRPr sz="1867">
                <a:solidFill>
                  <a:schemeClr val="dk1"/>
                </a:solidFill>
              </a:defRPr>
            </a:lvl2pPr>
            <a:lvl3pPr lvl="2" algn="ctr" rtl="0">
              <a:lnSpc>
                <a:spcPct val="100000"/>
              </a:lnSpc>
              <a:spcBef>
                <a:spcPts val="0"/>
              </a:spcBef>
              <a:spcAft>
                <a:spcPts val="0"/>
              </a:spcAft>
              <a:buNone/>
              <a:defRPr sz="1867">
                <a:solidFill>
                  <a:schemeClr val="dk1"/>
                </a:solidFill>
              </a:defRPr>
            </a:lvl3pPr>
            <a:lvl4pPr lvl="3" algn="ctr" rtl="0">
              <a:lnSpc>
                <a:spcPct val="100000"/>
              </a:lnSpc>
              <a:spcBef>
                <a:spcPts val="0"/>
              </a:spcBef>
              <a:spcAft>
                <a:spcPts val="0"/>
              </a:spcAft>
              <a:buNone/>
              <a:defRPr sz="1867">
                <a:solidFill>
                  <a:schemeClr val="dk1"/>
                </a:solidFill>
              </a:defRPr>
            </a:lvl4pPr>
            <a:lvl5pPr lvl="4" algn="ctr" rtl="0">
              <a:lnSpc>
                <a:spcPct val="100000"/>
              </a:lnSpc>
              <a:spcBef>
                <a:spcPts val="0"/>
              </a:spcBef>
              <a:spcAft>
                <a:spcPts val="0"/>
              </a:spcAft>
              <a:buNone/>
              <a:defRPr sz="1867">
                <a:solidFill>
                  <a:schemeClr val="dk1"/>
                </a:solidFill>
              </a:defRPr>
            </a:lvl5pPr>
            <a:lvl6pPr lvl="5" algn="ctr" rtl="0">
              <a:lnSpc>
                <a:spcPct val="100000"/>
              </a:lnSpc>
              <a:spcBef>
                <a:spcPts val="0"/>
              </a:spcBef>
              <a:spcAft>
                <a:spcPts val="0"/>
              </a:spcAft>
              <a:buNone/>
              <a:defRPr sz="1867">
                <a:solidFill>
                  <a:schemeClr val="dk1"/>
                </a:solidFill>
              </a:defRPr>
            </a:lvl6pPr>
            <a:lvl7pPr lvl="6" algn="ctr" rtl="0">
              <a:lnSpc>
                <a:spcPct val="100000"/>
              </a:lnSpc>
              <a:spcBef>
                <a:spcPts val="0"/>
              </a:spcBef>
              <a:spcAft>
                <a:spcPts val="0"/>
              </a:spcAft>
              <a:buNone/>
              <a:defRPr sz="1867">
                <a:solidFill>
                  <a:schemeClr val="dk1"/>
                </a:solidFill>
              </a:defRPr>
            </a:lvl7pPr>
            <a:lvl8pPr lvl="7" algn="ctr" rtl="0">
              <a:lnSpc>
                <a:spcPct val="100000"/>
              </a:lnSpc>
              <a:spcBef>
                <a:spcPts val="0"/>
              </a:spcBef>
              <a:spcAft>
                <a:spcPts val="0"/>
              </a:spcAft>
              <a:buNone/>
              <a:defRPr sz="1867">
                <a:solidFill>
                  <a:schemeClr val="dk1"/>
                </a:solidFill>
              </a:defRPr>
            </a:lvl8pPr>
            <a:lvl9pPr lvl="8" algn="ctr" rtl="0">
              <a:lnSpc>
                <a:spcPct val="100000"/>
              </a:lnSpc>
              <a:spcBef>
                <a:spcPts val="0"/>
              </a:spcBef>
              <a:spcAft>
                <a:spcPts val="0"/>
              </a:spcAft>
              <a:buNone/>
              <a:defRPr sz="1867">
                <a:solidFill>
                  <a:schemeClr val="dk1"/>
                </a:solidFill>
              </a:defRPr>
            </a:lvl9pPr>
          </a:lstStyle>
          <a:p>
            <a:r>
              <a:rPr lang="en-US"/>
              <a:t>Click to edit Master subtitle style</a:t>
            </a:r>
            <a:endParaRPr/>
          </a:p>
        </p:txBody>
      </p:sp>
      <p:sp>
        <p:nvSpPr>
          <p:cNvPr id="1774" name="Google Shape;1774;p32"/>
          <p:cNvSpPr txBox="1">
            <a:spLocks noGrp="1"/>
          </p:cNvSpPr>
          <p:nvPr>
            <p:ph type="subTitle" idx="5"/>
          </p:nvPr>
        </p:nvSpPr>
        <p:spPr>
          <a:xfrm>
            <a:off x="2913367" y="2519317"/>
            <a:ext cx="2495200" cy="6440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667">
                <a:latin typeface="Boogaloo"/>
                <a:ea typeface="Boogaloo"/>
                <a:cs typeface="Boogaloo"/>
                <a:sym typeface="Boogaloo"/>
              </a:defRPr>
            </a:lvl1pPr>
            <a:lvl2pPr lvl="1" algn="ctr" rtl="0">
              <a:spcBef>
                <a:spcPts val="0"/>
              </a:spcBef>
              <a:spcAft>
                <a:spcPts val="0"/>
              </a:spcAft>
              <a:buNone/>
              <a:defRPr sz="2667">
                <a:latin typeface="Boogaloo"/>
                <a:ea typeface="Boogaloo"/>
                <a:cs typeface="Boogaloo"/>
                <a:sym typeface="Boogaloo"/>
              </a:defRPr>
            </a:lvl2pPr>
            <a:lvl3pPr lvl="2" algn="ctr" rtl="0">
              <a:spcBef>
                <a:spcPts val="0"/>
              </a:spcBef>
              <a:spcAft>
                <a:spcPts val="0"/>
              </a:spcAft>
              <a:buNone/>
              <a:defRPr sz="2667">
                <a:latin typeface="Boogaloo"/>
                <a:ea typeface="Boogaloo"/>
                <a:cs typeface="Boogaloo"/>
                <a:sym typeface="Boogaloo"/>
              </a:defRPr>
            </a:lvl3pPr>
            <a:lvl4pPr lvl="3" algn="ctr" rtl="0">
              <a:spcBef>
                <a:spcPts val="0"/>
              </a:spcBef>
              <a:spcAft>
                <a:spcPts val="0"/>
              </a:spcAft>
              <a:buNone/>
              <a:defRPr sz="2667">
                <a:latin typeface="Boogaloo"/>
                <a:ea typeface="Boogaloo"/>
                <a:cs typeface="Boogaloo"/>
                <a:sym typeface="Boogaloo"/>
              </a:defRPr>
            </a:lvl4pPr>
            <a:lvl5pPr lvl="4" algn="ctr" rtl="0">
              <a:spcBef>
                <a:spcPts val="0"/>
              </a:spcBef>
              <a:spcAft>
                <a:spcPts val="0"/>
              </a:spcAft>
              <a:buNone/>
              <a:defRPr sz="2667">
                <a:latin typeface="Boogaloo"/>
                <a:ea typeface="Boogaloo"/>
                <a:cs typeface="Boogaloo"/>
                <a:sym typeface="Boogaloo"/>
              </a:defRPr>
            </a:lvl5pPr>
            <a:lvl6pPr lvl="5" algn="ctr" rtl="0">
              <a:spcBef>
                <a:spcPts val="0"/>
              </a:spcBef>
              <a:spcAft>
                <a:spcPts val="0"/>
              </a:spcAft>
              <a:buNone/>
              <a:defRPr sz="2667">
                <a:latin typeface="Boogaloo"/>
                <a:ea typeface="Boogaloo"/>
                <a:cs typeface="Boogaloo"/>
                <a:sym typeface="Boogaloo"/>
              </a:defRPr>
            </a:lvl6pPr>
            <a:lvl7pPr lvl="6" algn="ctr" rtl="0">
              <a:spcBef>
                <a:spcPts val="0"/>
              </a:spcBef>
              <a:spcAft>
                <a:spcPts val="0"/>
              </a:spcAft>
              <a:buNone/>
              <a:defRPr sz="2667">
                <a:latin typeface="Boogaloo"/>
                <a:ea typeface="Boogaloo"/>
                <a:cs typeface="Boogaloo"/>
                <a:sym typeface="Boogaloo"/>
              </a:defRPr>
            </a:lvl7pPr>
            <a:lvl8pPr lvl="7" algn="ctr" rtl="0">
              <a:spcBef>
                <a:spcPts val="0"/>
              </a:spcBef>
              <a:spcAft>
                <a:spcPts val="0"/>
              </a:spcAft>
              <a:buNone/>
              <a:defRPr sz="2667">
                <a:latin typeface="Boogaloo"/>
                <a:ea typeface="Boogaloo"/>
                <a:cs typeface="Boogaloo"/>
                <a:sym typeface="Boogaloo"/>
              </a:defRPr>
            </a:lvl8pPr>
            <a:lvl9pPr lvl="8" algn="ctr" rtl="0">
              <a:spcBef>
                <a:spcPts val="0"/>
              </a:spcBef>
              <a:spcAft>
                <a:spcPts val="0"/>
              </a:spcAft>
              <a:buNone/>
              <a:defRPr sz="2667">
                <a:latin typeface="Boogaloo"/>
                <a:ea typeface="Boogaloo"/>
                <a:cs typeface="Boogaloo"/>
                <a:sym typeface="Boogaloo"/>
              </a:defRPr>
            </a:lvl9pPr>
          </a:lstStyle>
          <a:p>
            <a:r>
              <a:rPr lang="en-US"/>
              <a:t>Click to edit Master subtitle style</a:t>
            </a:r>
            <a:endParaRPr/>
          </a:p>
        </p:txBody>
      </p:sp>
      <p:sp>
        <p:nvSpPr>
          <p:cNvPr id="1775" name="Google Shape;1775;p32"/>
          <p:cNvSpPr txBox="1">
            <a:spLocks noGrp="1"/>
          </p:cNvSpPr>
          <p:nvPr>
            <p:ph type="subTitle" idx="6"/>
          </p:nvPr>
        </p:nvSpPr>
        <p:spPr>
          <a:xfrm>
            <a:off x="6783424" y="2519317"/>
            <a:ext cx="2495200" cy="6440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667">
                <a:latin typeface="Boogaloo"/>
                <a:ea typeface="Boogaloo"/>
                <a:cs typeface="Boogaloo"/>
                <a:sym typeface="Boogaloo"/>
              </a:defRPr>
            </a:lvl1pPr>
            <a:lvl2pPr lvl="1" algn="ctr" rtl="0">
              <a:spcBef>
                <a:spcPts val="0"/>
              </a:spcBef>
              <a:spcAft>
                <a:spcPts val="0"/>
              </a:spcAft>
              <a:buNone/>
              <a:defRPr sz="2667">
                <a:latin typeface="Boogaloo"/>
                <a:ea typeface="Boogaloo"/>
                <a:cs typeface="Boogaloo"/>
                <a:sym typeface="Boogaloo"/>
              </a:defRPr>
            </a:lvl2pPr>
            <a:lvl3pPr lvl="2" algn="ctr" rtl="0">
              <a:spcBef>
                <a:spcPts val="0"/>
              </a:spcBef>
              <a:spcAft>
                <a:spcPts val="0"/>
              </a:spcAft>
              <a:buNone/>
              <a:defRPr sz="2667">
                <a:latin typeface="Boogaloo"/>
                <a:ea typeface="Boogaloo"/>
                <a:cs typeface="Boogaloo"/>
                <a:sym typeface="Boogaloo"/>
              </a:defRPr>
            </a:lvl3pPr>
            <a:lvl4pPr lvl="3" algn="ctr" rtl="0">
              <a:spcBef>
                <a:spcPts val="0"/>
              </a:spcBef>
              <a:spcAft>
                <a:spcPts val="0"/>
              </a:spcAft>
              <a:buNone/>
              <a:defRPr sz="2667">
                <a:latin typeface="Boogaloo"/>
                <a:ea typeface="Boogaloo"/>
                <a:cs typeface="Boogaloo"/>
                <a:sym typeface="Boogaloo"/>
              </a:defRPr>
            </a:lvl4pPr>
            <a:lvl5pPr lvl="4" algn="ctr" rtl="0">
              <a:spcBef>
                <a:spcPts val="0"/>
              </a:spcBef>
              <a:spcAft>
                <a:spcPts val="0"/>
              </a:spcAft>
              <a:buNone/>
              <a:defRPr sz="2667">
                <a:latin typeface="Boogaloo"/>
                <a:ea typeface="Boogaloo"/>
                <a:cs typeface="Boogaloo"/>
                <a:sym typeface="Boogaloo"/>
              </a:defRPr>
            </a:lvl5pPr>
            <a:lvl6pPr lvl="5" algn="ctr" rtl="0">
              <a:spcBef>
                <a:spcPts val="0"/>
              </a:spcBef>
              <a:spcAft>
                <a:spcPts val="0"/>
              </a:spcAft>
              <a:buNone/>
              <a:defRPr sz="2667">
                <a:latin typeface="Boogaloo"/>
                <a:ea typeface="Boogaloo"/>
                <a:cs typeface="Boogaloo"/>
                <a:sym typeface="Boogaloo"/>
              </a:defRPr>
            </a:lvl6pPr>
            <a:lvl7pPr lvl="6" algn="ctr" rtl="0">
              <a:spcBef>
                <a:spcPts val="0"/>
              </a:spcBef>
              <a:spcAft>
                <a:spcPts val="0"/>
              </a:spcAft>
              <a:buNone/>
              <a:defRPr sz="2667">
                <a:latin typeface="Boogaloo"/>
                <a:ea typeface="Boogaloo"/>
                <a:cs typeface="Boogaloo"/>
                <a:sym typeface="Boogaloo"/>
              </a:defRPr>
            </a:lvl7pPr>
            <a:lvl8pPr lvl="7" algn="ctr" rtl="0">
              <a:spcBef>
                <a:spcPts val="0"/>
              </a:spcBef>
              <a:spcAft>
                <a:spcPts val="0"/>
              </a:spcAft>
              <a:buNone/>
              <a:defRPr sz="2667">
                <a:latin typeface="Boogaloo"/>
                <a:ea typeface="Boogaloo"/>
                <a:cs typeface="Boogaloo"/>
                <a:sym typeface="Boogaloo"/>
              </a:defRPr>
            </a:lvl8pPr>
            <a:lvl9pPr lvl="8" algn="ctr" rtl="0">
              <a:spcBef>
                <a:spcPts val="0"/>
              </a:spcBef>
              <a:spcAft>
                <a:spcPts val="0"/>
              </a:spcAft>
              <a:buNone/>
              <a:defRPr sz="2667">
                <a:latin typeface="Boogaloo"/>
                <a:ea typeface="Boogaloo"/>
                <a:cs typeface="Boogaloo"/>
                <a:sym typeface="Boogaloo"/>
              </a:defRPr>
            </a:lvl9pPr>
          </a:lstStyle>
          <a:p>
            <a:r>
              <a:rPr lang="en-US"/>
              <a:t>Click to edit Master subtitle style</a:t>
            </a:r>
            <a:endParaRPr/>
          </a:p>
        </p:txBody>
      </p:sp>
      <p:sp>
        <p:nvSpPr>
          <p:cNvPr id="1776" name="Google Shape;1776;p32"/>
          <p:cNvSpPr txBox="1">
            <a:spLocks noGrp="1"/>
          </p:cNvSpPr>
          <p:nvPr>
            <p:ph type="subTitle" idx="7"/>
          </p:nvPr>
        </p:nvSpPr>
        <p:spPr>
          <a:xfrm>
            <a:off x="2913367" y="4846815"/>
            <a:ext cx="2495200" cy="6440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667">
                <a:latin typeface="Boogaloo"/>
                <a:ea typeface="Boogaloo"/>
                <a:cs typeface="Boogaloo"/>
                <a:sym typeface="Boogaloo"/>
              </a:defRPr>
            </a:lvl1pPr>
            <a:lvl2pPr lvl="1" algn="ctr" rtl="0">
              <a:spcBef>
                <a:spcPts val="0"/>
              </a:spcBef>
              <a:spcAft>
                <a:spcPts val="0"/>
              </a:spcAft>
              <a:buNone/>
              <a:defRPr sz="2667">
                <a:latin typeface="Boogaloo"/>
                <a:ea typeface="Boogaloo"/>
                <a:cs typeface="Boogaloo"/>
                <a:sym typeface="Boogaloo"/>
              </a:defRPr>
            </a:lvl2pPr>
            <a:lvl3pPr lvl="2" algn="ctr" rtl="0">
              <a:spcBef>
                <a:spcPts val="0"/>
              </a:spcBef>
              <a:spcAft>
                <a:spcPts val="0"/>
              </a:spcAft>
              <a:buNone/>
              <a:defRPr sz="2667">
                <a:latin typeface="Boogaloo"/>
                <a:ea typeface="Boogaloo"/>
                <a:cs typeface="Boogaloo"/>
                <a:sym typeface="Boogaloo"/>
              </a:defRPr>
            </a:lvl3pPr>
            <a:lvl4pPr lvl="3" algn="ctr" rtl="0">
              <a:spcBef>
                <a:spcPts val="0"/>
              </a:spcBef>
              <a:spcAft>
                <a:spcPts val="0"/>
              </a:spcAft>
              <a:buNone/>
              <a:defRPr sz="2667">
                <a:latin typeface="Boogaloo"/>
                <a:ea typeface="Boogaloo"/>
                <a:cs typeface="Boogaloo"/>
                <a:sym typeface="Boogaloo"/>
              </a:defRPr>
            </a:lvl4pPr>
            <a:lvl5pPr lvl="4" algn="ctr" rtl="0">
              <a:spcBef>
                <a:spcPts val="0"/>
              </a:spcBef>
              <a:spcAft>
                <a:spcPts val="0"/>
              </a:spcAft>
              <a:buNone/>
              <a:defRPr sz="2667">
                <a:latin typeface="Boogaloo"/>
                <a:ea typeface="Boogaloo"/>
                <a:cs typeface="Boogaloo"/>
                <a:sym typeface="Boogaloo"/>
              </a:defRPr>
            </a:lvl5pPr>
            <a:lvl6pPr lvl="5" algn="ctr" rtl="0">
              <a:spcBef>
                <a:spcPts val="0"/>
              </a:spcBef>
              <a:spcAft>
                <a:spcPts val="0"/>
              </a:spcAft>
              <a:buNone/>
              <a:defRPr sz="2667">
                <a:latin typeface="Boogaloo"/>
                <a:ea typeface="Boogaloo"/>
                <a:cs typeface="Boogaloo"/>
                <a:sym typeface="Boogaloo"/>
              </a:defRPr>
            </a:lvl6pPr>
            <a:lvl7pPr lvl="6" algn="ctr" rtl="0">
              <a:spcBef>
                <a:spcPts val="0"/>
              </a:spcBef>
              <a:spcAft>
                <a:spcPts val="0"/>
              </a:spcAft>
              <a:buNone/>
              <a:defRPr sz="2667">
                <a:latin typeface="Boogaloo"/>
                <a:ea typeface="Boogaloo"/>
                <a:cs typeface="Boogaloo"/>
                <a:sym typeface="Boogaloo"/>
              </a:defRPr>
            </a:lvl7pPr>
            <a:lvl8pPr lvl="7" algn="ctr" rtl="0">
              <a:spcBef>
                <a:spcPts val="0"/>
              </a:spcBef>
              <a:spcAft>
                <a:spcPts val="0"/>
              </a:spcAft>
              <a:buNone/>
              <a:defRPr sz="2667">
                <a:latin typeface="Boogaloo"/>
                <a:ea typeface="Boogaloo"/>
                <a:cs typeface="Boogaloo"/>
                <a:sym typeface="Boogaloo"/>
              </a:defRPr>
            </a:lvl8pPr>
            <a:lvl9pPr lvl="8" algn="ctr" rtl="0">
              <a:spcBef>
                <a:spcPts val="0"/>
              </a:spcBef>
              <a:spcAft>
                <a:spcPts val="0"/>
              </a:spcAft>
              <a:buNone/>
              <a:defRPr sz="2667">
                <a:latin typeface="Boogaloo"/>
                <a:ea typeface="Boogaloo"/>
                <a:cs typeface="Boogaloo"/>
                <a:sym typeface="Boogaloo"/>
              </a:defRPr>
            </a:lvl9pPr>
          </a:lstStyle>
          <a:p>
            <a:r>
              <a:rPr lang="en-US"/>
              <a:t>Click to edit Master subtitle style</a:t>
            </a:r>
            <a:endParaRPr/>
          </a:p>
        </p:txBody>
      </p:sp>
      <p:sp>
        <p:nvSpPr>
          <p:cNvPr id="1777" name="Google Shape;1777;p32"/>
          <p:cNvSpPr txBox="1">
            <a:spLocks noGrp="1"/>
          </p:cNvSpPr>
          <p:nvPr>
            <p:ph type="subTitle" idx="8"/>
          </p:nvPr>
        </p:nvSpPr>
        <p:spPr>
          <a:xfrm>
            <a:off x="6783424" y="4846815"/>
            <a:ext cx="2495200" cy="6440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667">
                <a:latin typeface="Boogaloo"/>
                <a:ea typeface="Boogaloo"/>
                <a:cs typeface="Boogaloo"/>
                <a:sym typeface="Boogaloo"/>
              </a:defRPr>
            </a:lvl1pPr>
            <a:lvl2pPr lvl="1" algn="ctr" rtl="0">
              <a:spcBef>
                <a:spcPts val="0"/>
              </a:spcBef>
              <a:spcAft>
                <a:spcPts val="0"/>
              </a:spcAft>
              <a:buNone/>
              <a:defRPr sz="2667">
                <a:latin typeface="Boogaloo"/>
                <a:ea typeface="Boogaloo"/>
                <a:cs typeface="Boogaloo"/>
                <a:sym typeface="Boogaloo"/>
              </a:defRPr>
            </a:lvl2pPr>
            <a:lvl3pPr lvl="2" algn="ctr" rtl="0">
              <a:spcBef>
                <a:spcPts val="0"/>
              </a:spcBef>
              <a:spcAft>
                <a:spcPts val="0"/>
              </a:spcAft>
              <a:buNone/>
              <a:defRPr sz="2667">
                <a:latin typeface="Boogaloo"/>
                <a:ea typeface="Boogaloo"/>
                <a:cs typeface="Boogaloo"/>
                <a:sym typeface="Boogaloo"/>
              </a:defRPr>
            </a:lvl3pPr>
            <a:lvl4pPr lvl="3" algn="ctr" rtl="0">
              <a:spcBef>
                <a:spcPts val="0"/>
              </a:spcBef>
              <a:spcAft>
                <a:spcPts val="0"/>
              </a:spcAft>
              <a:buNone/>
              <a:defRPr sz="2667">
                <a:latin typeface="Boogaloo"/>
                <a:ea typeface="Boogaloo"/>
                <a:cs typeface="Boogaloo"/>
                <a:sym typeface="Boogaloo"/>
              </a:defRPr>
            </a:lvl4pPr>
            <a:lvl5pPr lvl="4" algn="ctr" rtl="0">
              <a:spcBef>
                <a:spcPts val="0"/>
              </a:spcBef>
              <a:spcAft>
                <a:spcPts val="0"/>
              </a:spcAft>
              <a:buNone/>
              <a:defRPr sz="2667">
                <a:latin typeface="Boogaloo"/>
                <a:ea typeface="Boogaloo"/>
                <a:cs typeface="Boogaloo"/>
                <a:sym typeface="Boogaloo"/>
              </a:defRPr>
            </a:lvl5pPr>
            <a:lvl6pPr lvl="5" algn="ctr" rtl="0">
              <a:spcBef>
                <a:spcPts val="0"/>
              </a:spcBef>
              <a:spcAft>
                <a:spcPts val="0"/>
              </a:spcAft>
              <a:buNone/>
              <a:defRPr sz="2667">
                <a:latin typeface="Boogaloo"/>
                <a:ea typeface="Boogaloo"/>
                <a:cs typeface="Boogaloo"/>
                <a:sym typeface="Boogaloo"/>
              </a:defRPr>
            </a:lvl6pPr>
            <a:lvl7pPr lvl="6" algn="ctr" rtl="0">
              <a:spcBef>
                <a:spcPts val="0"/>
              </a:spcBef>
              <a:spcAft>
                <a:spcPts val="0"/>
              </a:spcAft>
              <a:buNone/>
              <a:defRPr sz="2667">
                <a:latin typeface="Boogaloo"/>
                <a:ea typeface="Boogaloo"/>
                <a:cs typeface="Boogaloo"/>
                <a:sym typeface="Boogaloo"/>
              </a:defRPr>
            </a:lvl7pPr>
            <a:lvl8pPr lvl="7" algn="ctr" rtl="0">
              <a:spcBef>
                <a:spcPts val="0"/>
              </a:spcBef>
              <a:spcAft>
                <a:spcPts val="0"/>
              </a:spcAft>
              <a:buNone/>
              <a:defRPr sz="2667">
                <a:latin typeface="Boogaloo"/>
                <a:ea typeface="Boogaloo"/>
                <a:cs typeface="Boogaloo"/>
                <a:sym typeface="Boogaloo"/>
              </a:defRPr>
            </a:lvl8pPr>
            <a:lvl9pPr lvl="8" algn="ctr" rtl="0">
              <a:spcBef>
                <a:spcPts val="0"/>
              </a:spcBef>
              <a:spcAft>
                <a:spcPts val="0"/>
              </a:spcAft>
              <a:buNone/>
              <a:defRPr sz="2667">
                <a:latin typeface="Boogaloo"/>
                <a:ea typeface="Boogaloo"/>
                <a:cs typeface="Boogaloo"/>
                <a:sym typeface="Boogaloo"/>
              </a:defRPr>
            </a:lvl9pPr>
          </a:lstStyle>
          <a:p>
            <a:r>
              <a:rPr lang="en-US"/>
              <a:t>Click to edit Master subtitle style</a:t>
            </a:r>
            <a:endParaRPr/>
          </a:p>
        </p:txBody>
      </p:sp>
    </p:spTree>
    <p:extLst>
      <p:ext uri="{BB962C8B-B14F-4D97-AF65-F5344CB8AC3E}">
        <p14:creationId xmlns:p14="http://schemas.microsoft.com/office/powerpoint/2010/main" val="799639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wo columns 2">
  <p:cSld name="Title and two columns 2">
    <p:spTree>
      <p:nvGrpSpPr>
        <p:cNvPr id="1" name="Shape 1778"/>
        <p:cNvGrpSpPr/>
        <p:nvPr/>
      </p:nvGrpSpPr>
      <p:grpSpPr>
        <a:xfrm>
          <a:off x="0" y="0"/>
          <a:ext cx="0" cy="0"/>
          <a:chOff x="0" y="0"/>
          <a:chExt cx="0" cy="0"/>
        </a:xfrm>
      </p:grpSpPr>
      <p:grpSp>
        <p:nvGrpSpPr>
          <p:cNvPr id="1779" name="Google Shape;1779;p33"/>
          <p:cNvGrpSpPr/>
          <p:nvPr/>
        </p:nvGrpSpPr>
        <p:grpSpPr>
          <a:xfrm>
            <a:off x="61789" y="83519"/>
            <a:ext cx="12136219" cy="6701933"/>
            <a:chOff x="46342" y="62639"/>
            <a:chExt cx="9102164" cy="5026450"/>
          </a:xfrm>
        </p:grpSpPr>
        <p:grpSp>
          <p:nvGrpSpPr>
            <p:cNvPr id="1780" name="Google Shape;1780;p33"/>
            <p:cNvGrpSpPr/>
            <p:nvPr/>
          </p:nvGrpSpPr>
          <p:grpSpPr>
            <a:xfrm flipH="1">
              <a:off x="74588" y="62639"/>
              <a:ext cx="8864121" cy="4940496"/>
              <a:chOff x="43474" y="-240527"/>
              <a:chExt cx="8864121" cy="4940496"/>
            </a:xfrm>
          </p:grpSpPr>
          <p:sp>
            <p:nvSpPr>
              <p:cNvPr id="1781" name="Google Shape;1781;p33"/>
              <p:cNvSpPr/>
              <p:nvPr/>
            </p:nvSpPr>
            <p:spPr>
              <a:xfrm>
                <a:off x="3454243" y="-209383"/>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2" name="Google Shape;1782;p33"/>
              <p:cNvSpPr/>
              <p:nvPr/>
            </p:nvSpPr>
            <p:spPr>
              <a:xfrm>
                <a:off x="43474" y="2602759"/>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3" name="Google Shape;1783;p33"/>
              <p:cNvSpPr/>
              <p:nvPr/>
            </p:nvSpPr>
            <p:spPr>
              <a:xfrm>
                <a:off x="5497083" y="-240527"/>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4" name="Google Shape;1784;p33"/>
              <p:cNvSpPr/>
              <p:nvPr/>
            </p:nvSpPr>
            <p:spPr>
              <a:xfrm>
                <a:off x="3341380" y="4424793"/>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5" name="Google Shape;1785;p33"/>
              <p:cNvSpPr/>
              <p:nvPr/>
            </p:nvSpPr>
            <p:spPr>
              <a:xfrm>
                <a:off x="856525" y="3217260"/>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6" name="Google Shape;1786;p33"/>
              <p:cNvSpPr/>
              <p:nvPr/>
            </p:nvSpPr>
            <p:spPr>
              <a:xfrm>
                <a:off x="746050" y="444602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7" name="Google Shape;1787;p33"/>
              <p:cNvSpPr/>
              <p:nvPr/>
            </p:nvSpPr>
            <p:spPr>
              <a:xfrm>
                <a:off x="635586" y="-5337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8" name="Google Shape;1788;p33"/>
              <p:cNvSpPr/>
              <p:nvPr/>
            </p:nvSpPr>
            <p:spPr>
              <a:xfrm>
                <a:off x="7250452" y="4389701"/>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9" name="Google Shape;1789;p33"/>
              <p:cNvSpPr/>
              <p:nvPr/>
            </p:nvSpPr>
            <p:spPr>
              <a:xfrm>
                <a:off x="7912637" y="4475573"/>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0" name="Google Shape;1790;p33"/>
              <p:cNvSpPr/>
              <p:nvPr/>
            </p:nvSpPr>
            <p:spPr>
              <a:xfrm>
                <a:off x="3454238" y="394058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1" name="Google Shape;1791;p33"/>
              <p:cNvSpPr/>
              <p:nvPr/>
            </p:nvSpPr>
            <p:spPr>
              <a:xfrm>
                <a:off x="2844992" y="30358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2" name="Google Shape;1792;p33"/>
              <p:cNvSpPr/>
              <p:nvPr/>
            </p:nvSpPr>
            <p:spPr>
              <a:xfrm>
                <a:off x="2860612" y="4534213"/>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3" name="Google Shape;1793;p33"/>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794" name="Google Shape;1794;p33"/>
              <p:cNvGrpSpPr/>
              <p:nvPr/>
            </p:nvGrpSpPr>
            <p:grpSpPr>
              <a:xfrm>
                <a:off x="316135" y="43050"/>
                <a:ext cx="2563071" cy="3594333"/>
                <a:chOff x="155485" y="222137"/>
                <a:chExt cx="2563071" cy="3594333"/>
              </a:xfrm>
            </p:grpSpPr>
            <p:sp>
              <p:nvSpPr>
                <p:cNvPr id="1795" name="Google Shape;1795;p33"/>
                <p:cNvSpPr/>
                <p:nvPr/>
              </p:nvSpPr>
              <p:spPr>
                <a:xfrm>
                  <a:off x="2632515" y="1564055"/>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6" name="Google Shape;1796;p33"/>
                <p:cNvSpPr/>
                <p:nvPr/>
              </p:nvSpPr>
              <p:spPr>
                <a:xfrm>
                  <a:off x="155485" y="1127942"/>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7" name="Google Shape;1797;p33"/>
                <p:cNvSpPr/>
                <p:nvPr/>
              </p:nvSpPr>
              <p:spPr>
                <a:xfrm>
                  <a:off x="2006956" y="222137"/>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8" name="Google Shape;1798;p33"/>
                <p:cNvSpPr/>
                <p:nvPr/>
              </p:nvSpPr>
              <p:spPr>
                <a:xfrm>
                  <a:off x="1738877" y="3759633"/>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99" name="Google Shape;1799;p33"/>
              <p:cNvGrpSpPr/>
              <p:nvPr/>
            </p:nvGrpSpPr>
            <p:grpSpPr>
              <a:xfrm>
                <a:off x="8377281" y="238631"/>
                <a:ext cx="419846" cy="458079"/>
                <a:chOff x="5121781" y="1532506"/>
                <a:chExt cx="419846" cy="458079"/>
              </a:xfrm>
            </p:grpSpPr>
            <p:sp>
              <p:nvSpPr>
                <p:cNvPr id="1800" name="Google Shape;1800;p33"/>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1" name="Google Shape;1801;p33"/>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2" name="Google Shape;1802;p33"/>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3" name="Google Shape;1803;p33"/>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4" name="Google Shape;1804;p33"/>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05" name="Google Shape;1805;p33"/>
              <p:cNvSpPr/>
              <p:nvPr/>
            </p:nvSpPr>
            <p:spPr>
              <a:xfrm>
                <a:off x="4711206" y="4190598"/>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6" name="Google Shape;1806;p33"/>
              <p:cNvSpPr/>
              <p:nvPr/>
            </p:nvSpPr>
            <p:spPr>
              <a:xfrm>
                <a:off x="7209774" y="339572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7" name="Google Shape;1807;p33"/>
              <p:cNvSpPr/>
              <p:nvPr/>
            </p:nvSpPr>
            <p:spPr>
              <a:xfrm rot="-1241947">
                <a:off x="8327908" y="3229596"/>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8" name="Google Shape;1808;p33"/>
              <p:cNvSpPr/>
              <p:nvPr/>
            </p:nvSpPr>
            <p:spPr>
              <a:xfrm rot="-1241947">
                <a:off x="8478552" y="3444389"/>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09" name="Google Shape;1809;p33"/>
            <p:cNvSpPr/>
            <p:nvPr/>
          </p:nvSpPr>
          <p:spPr>
            <a:xfrm flipH="1">
              <a:off x="2314784" y="4180341"/>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0" name="Google Shape;1810;p33"/>
            <p:cNvSpPr/>
            <p:nvPr/>
          </p:nvSpPr>
          <p:spPr>
            <a:xfrm rot="-422590" flipH="1">
              <a:off x="72531" y="4339141"/>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1" name="Google Shape;1811;p33"/>
            <p:cNvSpPr/>
            <p:nvPr/>
          </p:nvSpPr>
          <p:spPr>
            <a:xfrm rot="1550640" flipH="1">
              <a:off x="1962536" y="24384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812" name="Google Shape;1812;p33"/>
            <p:cNvGrpSpPr/>
            <p:nvPr/>
          </p:nvGrpSpPr>
          <p:grpSpPr>
            <a:xfrm rot="-1882907" flipH="1">
              <a:off x="8466055" y="4239858"/>
              <a:ext cx="537260" cy="480691"/>
              <a:chOff x="-4380581" y="7797838"/>
              <a:chExt cx="705425" cy="631150"/>
            </a:xfrm>
          </p:grpSpPr>
          <p:sp>
            <p:nvSpPr>
              <p:cNvPr id="1813" name="Google Shape;1813;p33"/>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4" name="Google Shape;1814;p33"/>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5" name="Google Shape;1815;p33"/>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6" name="Google Shape;1816;p33"/>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7" name="Google Shape;1817;p33"/>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18" name="Google Shape;1818;p33"/>
            <p:cNvGrpSpPr/>
            <p:nvPr/>
          </p:nvGrpSpPr>
          <p:grpSpPr>
            <a:xfrm rot="-1882907" flipH="1">
              <a:off x="4497761" y="1654028"/>
              <a:ext cx="553792" cy="574477"/>
              <a:chOff x="-927620" y="5701301"/>
              <a:chExt cx="727133" cy="754292"/>
            </a:xfrm>
          </p:grpSpPr>
          <p:sp>
            <p:nvSpPr>
              <p:cNvPr id="1819" name="Google Shape;1819;p33"/>
              <p:cNvSpPr/>
              <p:nvPr/>
            </p:nvSpPr>
            <p:spPr>
              <a:xfrm rot="-3804252">
                <a:off x="-718914" y="5976099"/>
                <a:ext cx="496457" cy="355780"/>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0" name="Google Shape;1820;p33"/>
              <p:cNvSpPr/>
              <p:nvPr/>
            </p:nvSpPr>
            <p:spPr>
              <a:xfrm rot="-3804252">
                <a:off x="-865049" y="6180160"/>
                <a:ext cx="189128" cy="170102"/>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1" name="Google Shape;1821;p33"/>
              <p:cNvSpPr/>
              <p:nvPr/>
            </p:nvSpPr>
            <p:spPr>
              <a:xfrm rot="-3804252">
                <a:off x="-883706" y="5908073"/>
                <a:ext cx="170977" cy="203828"/>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2" name="Google Shape;1822;p33"/>
              <p:cNvSpPr/>
              <p:nvPr/>
            </p:nvSpPr>
            <p:spPr>
              <a:xfrm rot="-3804252">
                <a:off x="-765087" y="5753516"/>
                <a:ext cx="163677" cy="195628"/>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3" name="Google Shape;1823;p33"/>
              <p:cNvSpPr/>
              <p:nvPr/>
            </p:nvSpPr>
            <p:spPr>
              <a:xfrm rot="-3804252">
                <a:off x="-563317" y="5732191"/>
                <a:ext cx="167177" cy="158802"/>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24" name="Google Shape;1824;p33"/>
            <p:cNvGrpSpPr/>
            <p:nvPr/>
          </p:nvGrpSpPr>
          <p:grpSpPr>
            <a:xfrm rot="-2700000">
              <a:off x="747205" y="1011184"/>
              <a:ext cx="537219" cy="480655"/>
              <a:chOff x="-8043575" y="8494248"/>
              <a:chExt cx="705425" cy="631150"/>
            </a:xfrm>
          </p:grpSpPr>
          <p:sp>
            <p:nvSpPr>
              <p:cNvPr id="1825" name="Google Shape;1825;p33"/>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6" name="Google Shape;1826;p33"/>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7" name="Google Shape;1827;p33"/>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8" name="Google Shape;1828;p33"/>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9" name="Google Shape;1829;p33"/>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30" name="Google Shape;1830;p33"/>
            <p:cNvSpPr/>
            <p:nvPr/>
          </p:nvSpPr>
          <p:spPr>
            <a:xfrm rot="-1076189" flipH="1">
              <a:off x="8640955" y="180167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1" name="Google Shape;1831;p33"/>
            <p:cNvSpPr/>
            <p:nvPr/>
          </p:nvSpPr>
          <p:spPr>
            <a:xfrm flipH="1">
              <a:off x="7551055" y="12520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2" name="Google Shape;1832;p33"/>
            <p:cNvSpPr/>
            <p:nvPr/>
          </p:nvSpPr>
          <p:spPr>
            <a:xfrm flipH="1">
              <a:off x="4707975" y="303341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3" name="Google Shape;1833;p33"/>
            <p:cNvSpPr/>
            <p:nvPr/>
          </p:nvSpPr>
          <p:spPr>
            <a:xfrm flipH="1">
              <a:off x="4495949" y="35579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34" name="Google Shape;1834;p33"/>
          <p:cNvSpPr txBox="1">
            <a:spLocks noGrp="1"/>
          </p:cNvSpPr>
          <p:nvPr>
            <p:ph type="title"/>
          </p:nvPr>
        </p:nvSpPr>
        <p:spPr>
          <a:xfrm>
            <a:off x="952233" y="723333"/>
            <a:ext cx="10287600" cy="7136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1835" name="Google Shape;1835;p33"/>
          <p:cNvSpPr txBox="1">
            <a:spLocks noGrp="1"/>
          </p:cNvSpPr>
          <p:nvPr>
            <p:ph type="subTitle" idx="1"/>
          </p:nvPr>
        </p:nvSpPr>
        <p:spPr>
          <a:xfrm>
            <a:off x="1534933" y="3733800"/>
            <a:ext cx="3889200" cy="2277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Char char="●"/>
              <a:defRPr sz="1867"/>
            </a:lvl1pPr>
            <a:lvl2pPr lvl="1" rtl="0">
              <a:spcBef>
                <a:spcPts val="1333"/>
              </a:spcBef>
              <a:spcAft>
                <a:spcPts val="0"/>
              </a:spcAft>
              <a:buClr>
                <a:schemeClr val="lt1"/>
              </a:buClr>
              <a:buSzPts val="1600"/>
              <a:buFont typeface="Poppins"/>
              <a:buChar char="○"/>
              <a:defRPr/>
            </a:lvl2pPr>
            <a:lvl3pPr lvl="2" rtl="0">
              <a:spcBef>
                <a:spcPts val="2133"/>
              </a:spcBef>
              <a:spcAft>
                <a:spcPts val="0"/>
              </a:spcAft>
              <a:buClr>
                <a:schemeClr val="lt1"/>
              </a:buClr>
              <a:buSzPts val="1600"/>
              <a:buFont typeface="Poppins"/>
              <a:buChar char="■"/>
              <a:defRPr/>
            </a:lvl3pPr>
            <a:lvl4pPr lvl="3" rtl="0">
              <a:spcBef>
                <a:spcPts val="2133"/>
              </a:spcBef>
              <a:spcAft>
                <a:spcPts val="0"/>
              </a:spcAft>
              <a:buClr>
                <a:schemeClr val="lt1"/>
              </a:buClr>
              <a:buSzPts val="1600"/>
              <a:buFont typeface="Poppins"/>
              <a:buChar char="●"/>
              <a:defRPr/>
            </a:lvl4pPr>
            <a:lvl5pPr lvl="4" rtl="0">
              <a:spcBef>
                <a:spcPts val="2133"/>
              </a:spcBef>
              <a:spcAft>
                <a:spcPts val="0"/>
              </a:spcAft>
              <a:buClr>
                <a:schemeClr val="lt1"/>
              </a:buClr>
              <a:buSzPts val="1600"/>
              <a:buFont typeface="Poppins"/>
              <a:buChar char="○"/>
              <a:defRPr/>
            </a:lvl5pPr>
            <a:lvl6pPr lvl="5" rtl="0">
              <a:spcBef>
                <a:spcPts val="2133"/>
              </a:spcBef>
              <a:spcAft>
                <a:spcPts val="0"/>
              </a:spcAft>
              <a:buClr>
                <a:schemeClr val="lt1"/>
              </a:buClr>
              <a:buSzPts val="1600"/>
              <a:buFont typeface="Poppins"/>
              <a:buChar char="■"/>
              <a:defRPr/>
            </a:lvl6pPr>
            <a:lvl7pPr lvl="6" rtl="0">
              <a:spcBef>
                <a:spcPts val="2133"/>
              </a:spcBef>
              <a:spcAft>
                <a:spcPts val="0"/>
              </a:spcAft>
              <a:buClr>
                <a:schemeClr val="lt1"/>
              </a:buClr>
              <a:buSzPts val="1600"/>
              <a:buFont typeface="Poppins"/>
              <a:buChar char="●"/>
              <a:defRPr/>
            </a:lvl7pPr>
            <a:lvl8pPr lvl="7" rtl="0">
              <a:spcBef>
                <a:spcPts val="2133"/>
              </a:spcBef>
              <a:spcAft>
                <a:spcPts val="0"/>
              </a:spcAft>
              <a:buClr>
                <a:schemeClr val="lt1"/>
              </a:buClr>
              <a:buSzPts val="1600"/>
              <a:buFont typeface="Poppins"/>
              <a:buChar char="○"/>
              <a:defRPr/>
            </a:lvl8pPr>
            <a:lvl9pPr lvl="8" rtl="0">
              <a:spcBef>
                <a:spcPts val="2133"/>
              </a:spcBef>
              <a:spcAft>
                <a:spcPts val="2133"/>
              </a:spcAft>
              <a:buClr>
                <a:schemeClr val="lt1"/>
              </a:buClr>
              <a:buSzPts val="1600"/>
              <a:buFont typeface="Poppins"/>
              <a:buChar char="■"/>
              <a:defRPr/>
            </a:lvl9pPr>
          </a:lstStyle>
          <a:p>
            <a:r>
              <a:rPr lang="en-US"/>
              <a:t>Click to edit Master subtitle style</a:t>
            </a:r>
            <a:endParaRPr/>
          </a:p>
        </p:txBody>
      </p:sp>
      <p:sp>
        <p:nvSpPr>
          <p:cNvPr id="1836" name="Google Shape;1836;p33"/>
          <p:cNvSpPr txBox="1">
            <a:spLocks noGrp="1"/>
          </p:cNvSpPr>
          <p:nvPr>
            <p:ph type="subTitle" idx="2"/>
          </p:nvPr>
        </p:nvSpPr>
        <p:spPr>
          <a:xfrm>
            <a:off x="6767867" y="3733800"/>
            <a:ext cx="3889200" cy="2277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Char char="●"/>
              <a:defRPr sz="1867"/>
            </a:lvl1pPr>
            <a:lvl2pPr lvl="1" rtl="0">
              <a:spcBef>
                <a:spcPts val="1333"/>
              </a:spcBef>
              <a:spcAft>
                <a:spcPts val="0"/>
              </a:spcAft>
              <a:buClr>
                <a:schemeClr val="lt1"/>
              </a:buClr>
              <a:buSzPts val="1600"/>
              <a:buFont typeface="Poppins"/>
              <a:buChar char="○"/>
              <a:defRPr/>
            </a:lvl2pPr>
            <a:lvl3pPr lvl="2" rtl="0">
              <a:spcBef>
                <a:spcPts val="2133"/>
              </a:spcBef>
              <a:spcAft>
                <a:spcPts val="0"/>
              </a:spcAft>
              <a:buClr>
                <a:schemeClr val="lt1"/>
              </a:buClr>
              <a:buSzPts val="1600"/>
              <a:buFont typeface="Poppins"/>
              <a:buChar char="■"/>
              <a:defRPr/>
            </a:lvl3pPr>
            <a:lvl4pPr lvl="3" rtl="0">
              <a:spcBef>
                <a:spcPts val="2133"/>
              </a:spcBef>
              <a:spcAft>
                <a:spcPts val="0"/>
              </a:spcAft>
              <a:buClr>
                <a:schemeClr val="lt1"/>
              </a:buClr>
              <a:buSzPts val="1600"/>
              <a:buFont typeface="Poppins"/>
              <a:buChar char="●"/>
              <a:defRPr/>
            </a:lvl4pPr>
            <a:lvl5pPr lvl="4" rtl="0">
              <a:spcBef>
                <a:spcPts val="2133"/>
              </a:spcBef>
              <a:spcAft>
                <a:spcPts val="0"/>
              </a:spcAft>
              <a:buClr>
                <a:schemeClr val="lt1"/>
              </a:buClr>
              <a:buSzPts val="1600"/>
              <a:buFont typeface="Poppins"/>
              <a:buChar char="○"/>
              <a:defRPr/>
            </a:lvl5pPr>
            <a:lvl6pPr lvl="5" rtl="0">
              <a:spcBef>
                <a:spcPts val="2133"/>
              </a:spcBef>
              <a:spcAft>
                <a:spcPts val="0"/>
              </a:spcAft>
              <a:buClr>
                <a:schemeClr val="lt1"/>
              </a:buClr>
              <a:buSzPts val="1600"/>
              <a:buFont typeface="Poppins"/>
              <a:buChar char="■"/>
              <a:defRPr/>
            </a:lvl6pPr>
            <a:lvl7pPr lvl="6" rtl="0">
              <a:spcBef>
                <a:spcPts val="2133"/>
              </a:spcBef>
              <a:spcAft>
                <a:spcPts val="0"/>
              </a:spcAft>
              <a:buClr>
                <a:schemeClr val="lt1"/>
              </a:buClr>
              <a:buSzPts val="1600"/>
              <a:buFont typeface="Poppins"/>
              <a:buChar char="●"/>
              <a:defRPr/>
            </a:lvl7pPr>
            <a:lvl8pPr lvl="7" rtl="0">
              <a:spcBef>
                <a:spcPts val="2133"/>
              </a:spcBef>
              <a:spcAft>
                <a:spcPts val="0"/>
              </a:spcAft>
              <a:buClr>
                <a:schemeClr val="lt1"/>
              </a:buClr>
              <a:buSzPts val="1600"/>
              <a:buFont typeface="Poppins"/>
              <a:buChar char="○"/>
              <a:defRPr/>
            </a:lvl8pPr>
            <a:lvl9pPr lvl="8" rtl="0">
              <a:spcBef>
                <a:spcPts val="2133"/>
              </a:spcBef>
              <a:spcAft>
                <a:spcPts val="2133"/>
              </a:spcAft>
              <a:buClr>
                <a:schemeClr val="lt1"/>
              </a:buClr>
              <a:buSzPts val="1600"/>
              <a:buFont typeface="Poppins"/>
              <a:buChar char="■"/>
              <a:defRPr/>
            </a:lvl9pPr>
          </a:lstStyle>
          <a:p>
            <a:r>
              <a:rPr lang="en-US"/>
              <a:t>Click to edit Master subtitle style</a:t>
            </a:r>
            <a:endParaRPr/>
          </a:p>
        </p:txBody>
      </p:sp>
      <p:sp>
        <p:nvSpPr>
          <p:cNvPr id="1837" name="Google Shape;1837;p33"/>
          <p:cNvSpPr txBox="1">
            <a:spLocks noGrp="1"/>
          </p:cNvSpPr>
          <p:nvPr>
            <p:ph type="subTitle" idx="3"/>
          </p:nvPr>
        </p:nvSpPr>
        <p:spPr>
          <a:xfrm>
            <a:off x="1535033" y="3116567"/>
            <a:ext cx="3889200" cy="505200"/>
          </a:xfrm>
          <a:prstGeom prst="rect">
            <a:avLst/>
          </a:prstGeom>
        </p:spPr>
        <p:txBody>
          <a:bodyPr spcFirstLastPara="1" wrap="square" lIns="91425" tIns="91425" rIns="91425" bIns="91425" anchor="ctr" anchorCtr="0">
            <a:noAutofit/>
          </a:bodyPr>
          <a:lstStyle>
            <a:lvl1pPr lvl="0" algn="ctr">
              <a:spcBef>
                <a:spcPts val="0"/>
              </a:spcBef>
              <a:spcAft>
                <a:spcPts val="0"/>
              </a:spcAft>
              <a:buSzPts val="2000"/>
              <a:buFont typeface="Boogaloo"/>
              <a:buNone/>
              <a:defRPr sz="2667" b="1">
                <a:latin typeface="Boogaloo"/>
                <a:ea typeface="Boogaloo"/>
                <a:cs typeface="Boogaloo"/>
                <a:sym typeface="Boogaloo"/>
              </a:defRPr>
            </a:lvl1pPr>
            <a:lvl2pPr lvl="1">
              <a:spcBef>
                <a:spcPts val="0"/>
              </a:spcBef>
              <a:spcAft>
                <a:spcPts val="0"/>
              </a:spcAft>
              <a:buSzPts val="2000"/>
              <a:buFont typeface="Boogaloo"/>
              <a:buNone/>
              <a:defRPr sz="2667">
                <a:latin typeface="Boogaloo"/>
                <a:ea typeface="Boogaloo"/>
                <a:cs typeface="Boogaloo"/>
                <a:sym typeface="Boogaloo"/>
              </a:defRPr>
            </a:lvl2pPr>
            <a:lvl3pPr lvl="2">
              <a:spcBef>
                <a:spcPts val="0"/>
              </a:spcBef>
              <a:spcAft>
                <a:spcPts val="0"/>
              </a:spcAft>
              <a:buSzPts val="2000"/>
              <a:buFont typeface="Boogaloo"/>
              <a:buNone/>
              <a:defRPr sz="2667">
                <a:latin typeface="Boogaloo"/>
                <a:ea typeface="Boogaloo"/>
                <a:cs typeface="Boogaloo"/>
                <a:sym typeface="Boogaloo"/>
              </a:defRPr>
            </a:lvl3pPr>
            <a:lvl4pPr lvl="3">
              <a:spcBef>
                <a:spcPts val="0"/>
              </a:spcBef>
              <a:spcAft>
                <a:spcPts val="0"/>
              </a:spcAft>
              <a:buSzPts val="2000"/>
              <a:buFont typeface="Boogaloo"/>
              <a:buNone/>
              <a:defRPr sz="2667">
                <a:latin typeface="Boogaloo"/>
                <a:ea typeface="Boogaloo"/>
                <a:cs typeface="Boogaloo"/>
                <a:sym typeface="Boogaloo"/>
              </a:defRPr>
            </a:lvl4pPr>
            <a:lvl5pPr lvl="4">
              <a:spcBef>
                <a:spcPts val="0"/>
              </a:spcBef>
              <a:spcAft>
                <a:spcPts val="0"/>
              </a:spcAft>
              <a:buSzPts val="2000"/>
              <a:buFont typeface="Boogaloo"/>
              <a:buNone/>
              <a:defRPr sz="2667">
                <a:latin typeface="Boogaloo"/>
                <a:ea typeface="Boogaloo"/>
                <a:cs typeface="Boogaloo"/>
                <a:sym typeface="Boogaloo"/>
              </a:defRPr>
            </a:lvl5pPr>
            <a:lvl6pPr lvl="5">
              <a:spcBef>
                <a:spcPts val="0"/>
              </a:spcBef>
              <a:spcAft>
                <a:spcPts val="0"/>
              </a:spcAft>
              <a:buSzPts val="2000"/>
              <a:buFont typeface="Boogaloo"/>
              <a:buNone/>
              <a:defRPr sz="2667">
                <a:latin typeface="Boogaloo"/>
                <a:ea typeface="Boogaloo"/>
                <a:cs typeface="Boogaloo"/>
                <a:sym typeface="Boogaloo"/>
              </a:defRPr>
            </a:lvl6pPr>
            <a:lvl7pPr lvl="6">
              <a:spcBef>
                <a:spcPts val="0"/>
              </a:spcBef>
              <a:spcAft>
                <a:spcPts val="0"/>
              </a:spcAft>
              <a:buSzPts val="2000"/>
              <a:buFont typeface="Boogaloo"/>
              <a:buNone/>
              <a:defRPr sz="2667">
                <a:latin typeface="Boogaloo"/>
                <a:ea typeface="Boogaloo"/>
                <a:cs typeface="Boogaloo"/>
                <a:sym typeface="Boogaloo"/>
              </a:defRPr>
            </a:lvl7pPr>
            <a:lvl8pPr lvl="7">
              <a:spcBef>
                <a:spcPts val="0"/>
              </a:spcBef>
              <a:spcAft>
                <a:spcPts val="0"/>
              </a:spcAft>
              <a:buSzPts val="2000"/>
              <a:buFont typeface="Boogaloo"/>
              <a:buNone/>
              <a:defRPr sz="2667">
                <a:latin typeface="Boogaloo"/>
                <a:ea typeface="Boogaloo"/>
                <a:cs typeface="Boogaloo"/>
                <a:sym typeface="Boogaloo"/>
              </a:defRPr>
            </a:lvl8pPr>
            <a:lvl9pPr lvl="8">
              <a:spcBef>
                <a:spcPts val="0"/>
              </a:spcBef>
              <a:spcAft>
                <a:spcPts val="0"/>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1838" name="Google Shape;1838;p33"/>
          <p:cNvSpPr txBox="1">
            <a:spLocks noGrp="1"/>
          </p:cNvSpPr>
          <p:nvPr>
            <p:ph type="subTitle" idx="4"/>
          </p:nvPr>
        </p:nvSpPr>
        <p:spPr>
          <a:xfrm>
            <a:off x="6767633" y="3116567"/>
            <a:ext cx="3889200" cy="505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Font typeface="Boogaloo"/>
              <a:buNone/>
              <a:defRPr sz="2667" b="1">
                <a:latin typeface="Boogaloo"/>
                <a:ea typeface="Boogaloo"/>
                <a:cs typeface="Boogaloo"/>
                <a:sym typeface="Boogaloo"/>
              </a:defRPr>
            </a:lvl1pPr>
            <a:lvl2pPr lvl="1" rtl="0">
              <a:spcBef>
                <a:spcPts val="0"/>
              </a:spcBef>
              <a:spcAft>
                <a:spcPts val="0"/>
              </a:spcAft>
              <a:buSzPts val="2000"/>
              <a:buFont typeface="Boogaloo"/>
              <a:buNone/>
              <a:defRPr sz="2667">
                <a:latin typeface="Boogaloo"/>
                <a:ea typeface="Boogaloo"/>
                <a:cs typeface="Boogaloo"/>
                <a:sym typeface="Boogaloo"/>
              </a:defRPr>
            </a:lvl2pPr>
            <a:lvl3pPr lvl="2" rtl="0">
              <a:spcBef>
                <a:spcPts val="0"/>
              </a:spcBef>
              <a:spcAft>
                <a:spcPts val="0"/>
              </a:spcAft>
              <a:buSzPts val="2000"/>
              <a:buFont typeface="Boogaloo"/>
              <a:buNone/>
              <a:defRPr sz="2667">
                <a:latin typeface="Boogaloo"/>
                <a:ea typeface="Boogaloo"/>
                <a:cs typeface="Boogaloo"/>
                <a:sym typeface="Boogaloo"/>
              </a:defRPr>
            </a:lvl3pPr>
            <a:lvl4pPr lvl="3" rtl="0">
              <a:spcBef>
                <a:spcPts val="0"/>
              </a:spcBef>
              <a:spcAft>
                <a:spcPts val="0"/>
              </a:spcAft>
              <a:buSzPts val="2000"/>
              <a:buFont typeface="Boogaloo"/>
              <a:buNone/>
              <a:defRPr sz="2667">
                <a:latin typeface="Boogaloo"/>
                <a:ea typeface="Boogaloo"/>
                <a:cs typeface="Boogaloo"/>
                <a:sym typeface="Boogaloo"/>
              </a:defRPr>
            </a:lvl4pPr>
            <a:lvl5pPr lvl="4" rtl="0">
              <a:spcBef>
                <a:spcPts val="0"/>
              </a:spcBef>
              <a:spcAft>
                <a:spcPts val="0"/>
              </a:spcAft>
              <a:buSzPts val="2000"/>
              <a:buFont typeface="Boogaloo"/>
              <a:buNone/>
              <a:defRPr sz="2667">
                <a:latin typeface="Boogaloo"/>
                <a:ea typeface="Boogaloo"/>
                <a:cs typeface="Boogaloo"/>
                <a:sym typeface="Boogaloo"/>
              </a:defRPr>
            </a:lvl5pPr>
            <a:lvl6pPr lvl="5" rtl="0">
              <a:spcBef>
                <a:spcPts val="0"/>
              </a:spcBef>
              <a:spcAft>
                <a:spcPts val="0"/>
              </a:spcAft>
              <a:buSzPts val="2000"/>
              <a:buFont typeface="Boogaloo"/>
              <a:buNone/>
              <a:defRPr sz="2667">
                <a:latin typeface="Boogaloo"/>
                <a:ea typeface="Boogaloo"/>
                <a:cs typeface="Boogaloo"/>
                <a:sym typeface="Boogaloo"/>
              </a:defRPr>
            </a:lvl6pPr>
            <a:lvl7pPr lvl="6" rtl="0">
              <a:spcBef>
                <a:spcPts val="0"/>
              </a:spcBef>
              <a:spcAft>
                <a:spcPts val="0"/>
              </a:spcAft>
              <a:buSzPts val="2000"/>
              <a:buFont typeface="Boogaloo"/>
              <a:buNone/>
              <a:defRPr sz="2667">
                <a:latin typeface="Boogaloo"/>
                <a:ea typeface="Boogaloo"/>
                <a:cs typeface="Boogaloo"/>
                <a:sym typeface="Boogaloo"/>
              </a:defRPr>
            </a:lvl7pPr>
            <a:lvl8pPr lvl="7" rtl="0">
              <a:spcBef>
                <a:spcPts val="0"/>
              </a:spcBef>
              <a:spcAft>
                <a:spcPts val="0"/>
              </a:spcAft>
              <a:buSzPts val="2000"/>
              <a:buFont typeface="Boogaloo"/>
              <a:buNone/>
              <a:defRPr sz="2667">
                <a:latin typeface="Boogaloo"/>
                <a:ea typeface="Boogaloo"/>
                <a:cs typeface="Boogaloo"/>
                <a:sym typeface="Boogaloo"/>
              </a:defRPr>
            </a:lvl8pPr>
            <a:lvl9pPr lvl="8" rtl="0">
              <a:spcBef>
                <a:spcPts val="0"/>
              </a:spcBef>
              <a:spcAft>
                <a:spcPts val="0"/>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Tree>
    <p:extLst>
      <p:ext uri="{BB962C8B-B14F-4D97-AF65-F5344CB8AC3E}">
        <p14:creationId xmlns:p14="http://schemas.microsoft.com/office/powerpoint/2010/main" val="38251238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1839"/>
        <p:cNvGrpSpPr/>
        <p:nvPr/>
      </p:nvGrpSpPr>
      <p:grpSpPr>
        <a:xfrm>
          <a:off x="0" y="0"/>
          <a:ext cx="0" cy="0"/>
          <a:chOff x="0" y="0"/>
          <a:chExt cx="0" cy="0"/>
        </a:xfrm>
      </p:grpSpPr>
      <p:grpSp>
        <p:nvGrpSpPr>
          <p:cNvPr id="1840" name="Google Shape;1840;p34"/>
          <p:cNvGrpSpPr/>
          <p:nvPr/>
        </p:nvGrpSpPr>
        <p:grpSpPr>
          <a:xfrm>
            <a:off x="-252846" y="-137031"/>
            <a:ext cx="12045047" cy="6949516"/>
            <a:chOff x="-189635" y="-116524"/>
            <a:chExt cx="9033785" cy="5212137"/>
          </a:xfrm>
        </p:grpSpPr>
        <p:sp>
          <p:nvSpPr>
            <p:cNvPr id="1841" name="Google Shape;1841;p34"/>
            <p:cNvSpPr/>
            <p:nvPr/>
          </p:nvSpPr>
          <p:spPr>
            <a:xfrm rot="-159001" flipH="1">
              <a:off x="4377141" y="1431078"/>
              <a:ext cx="908832" cy="908434"/>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2" name="Google Shape;1842;p34"/>
            <p:cNvSpPr/>
            <p:nvPr/>
          </p:nvSpPr>
          <p:spPr>
            <a:xfrm rot="-1009874">
              <a:off x="7736191" y="-4356"/>
              <a:ext cx="909220" cy="908822"/>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843" name="Google Shape;1843;p34"/>
            <p:cNvGrpSpPr/>
            <p:nvPr/>
          </p:nvGrpSpPr>
          <p:grpSpPr>
            <a:xfrm rot="572271">
              <a:off x="-80726" y="1087142"/>
              <a:ext cx="1064565" cy="1403349"/>
              <a:chOff x="4308246" y="3238442"/>
              <a:chExt cx="1673600" cy="2206200"/>
            </a:xfrm>
          </p:grpSpPr>
          <p:sp>
            <p:nvSpPr>
              <p:cNvPr id="1844" name="Google Shape;1844;p34"/>
              <p:cNvSpPr/>
              <p:nvPr/>
            </p:nvSpPr>
            <p:spPr>
              <a:xfrm>
                <a:off x="4777096" y="3489067"/>
                <a:ext cx="1079275" cy="810800"/>
              </a:xfrm>
              <a:custGeom>
                <a:avLst/>
                <a:gdLst/>
                <a:ahLst/>
                <a:cxnLst/>
                <a:rect l="l" t="t" r="r" b="b"/>
                <a:pathLst>
                  <a:path w="43171" h="32432" extrusionOk="0">
                    <a:moveTo>
                      <a:pt x="18236" y="2933"/>
                    </a:moveTo>
                    <a:cubicBezTo>
                      <a:pt x="21940" y="2933"/>
                      <a:pt x="25626" y="3920"/>
                      <a:pt x="28914" y="5791"/>
                    </a:cubicBezTo>
                    <a:cubicBezTo>
                      <a:pt x="33642" y="8482"/>
                      <a:pt x="35824" y="14228"/>
                      <a:pt x="34079" y="19393"/>
                    </a:cubicBezTo>
                    <a:cubicBezTo>
                      <a:pt x="32406" y="25066"/>
                      <a:pt x="26369" y="28485"/>
                      <a:pt x="20986" y="29648"/>
                    </a:cubicBezTo>
                    <a:cubicBezTo>
                      <a:pt x="19873" y="29897"/>
                      <a:pt x="18784" y="30014"/>
                      <a:pt x="17728" y="30014"/>
                    </a:cubicBezTo>
                    <a:cubicBezTo>
                      <a:pt x="9190" y="30014"/>
                      <a:pt x="2810" y="22320"/>
                      <a:pt x="3457" y="13647"/>
                    </a:cubicBezTo>
                    <a:cubicBezTo>
                      <a:pt x="3457" y="13065"/>
                      <a:pt x="3530" y="12483"/>
                      <a:pt x="3603" y="11974"/>
                    </a:cubicBezTo>
                    <a:cubicBezTo>
                      <a:pt x="6221" y="6809"/>
                      <a:pt x="9276" y="4118"/>
                      <a:pt x="15095" y="3173"/>
                    </a:cubicBezTo>
                    <a:cubicBezTo>
                      <a:pt x="16138" y="3012"/>
                      <a:pt x="17187" y="2933"/>
                      <a:pt x="18236" y="2933"/>
                    </a:cubicBezTo>
                    <a:close/>
                    <a:moveTo>
                      <a:pt x="18647" y="1"/>
                    </a:moveTo>
                    <a:cubicBezTo>
                      <a:pt x="17685" y="1"/>
                      <a:pt x="16717" y="63"/>
                      <a:pt x="15749" y="191"/>
                    </a:cubicBezTo>
                    <a:cubicBezTo>
                      <a:pt x="15107" y="74"/>
                      <a:pt x="14475" y="18"/>
                      <a:pt x="13856" y="18"/>
                    </a:cubicBezTo>
                    <a:cubicBezTo>
                      <a:pt x="8302" y="18"/>
                      <a:pt x="3755" y="4520"/>
                      <a:pt x="1857" y="10083"/>
                    </a:cubicBezTo>
                    <a:cubicBezTo>
                      <a:pt x="1784" y="10446"/>
                      <a:pt x="1639" y="10883"/>
                      <a:pt x="1493" y="11246"/>
                    </a:cubicBezTo>
                    <a:lnTo>
                      <a:pt x="1493" y="11464"/>
                    </a:lnTo>
                    <a:cubicBezTo>
                      <a:pt x="1275" y="12337"/>
                      <a:pt x="1130" y="13283"/>
                      <a:pt x="1057" y="14156"/>
                    </a:cubicBezTo>
                    <a:cubicBezTo>
                      <a:pt x="1" y="24965"/>
                      <a:pt x="8814" y="32432"/>
                      <a:pt x="18568" y="32432"/>
                    </a:cubicBezTo>
                    <a:cubicBezTo>
                      <a:pt x="20234" y="32432"/>
                      <a:pt x="21928" y="32214"/>
                      <a:pt x="23605" y="31758"/>
                    </a:cubicBezTo>
                    <a:cubicBezTo>
                      <a:pt x="36188" y="28339"/>
                      <a:pt x="43170" y="12701"/>
                      <a:pt x="31387" y="3973"/>
                    </a:cubicBezTo>
                    <a:cubicBezTo>
                      <a:pt x="27607" y="1393"/>
                      <a:pt x="23184" y="1"/>
                      <a:pt x="1864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5" name="Google Shape;1845;p34"/>
              <p:cNvSpPr/>
              <p:nvPr/>
            </p:nvSpPr>
            <p:spPr>
              <a:xfrm>
                <a:off x="4308246" y="3238442"/>
                <a:ext cx="1673600" cy="2206200"/>
              </a:xfrm>
              <a:custGeom>
                <a:avLst/>
                <a:gdLst/>
                <a:ahLst/>
                <a:cxnLst/>
                <a:rect l="l" t="t" r="r" b="b"/>
                <a:pathLst>
                  <a:path w="66944" h="88248" extrusionOk="0">
                    <a:moveTo>
                      <a:pt x="37049" y="3815"/>
                    </a:moveTo>
                    <a:cubicBezTo>
                      <a:pt x="38358" y="4979"/>
                      <a:pt x="39740" y="5997"/>
                      <a:pt x="41195" y="7015"/>
                    </a:cubicBezTo>
                    <a:cubicBezTo>
                      <a:pt x="41425" y="7187"/>
                      <a:pt x="41699" y="7269"/>
                      <a:pt x="41975" y="7269"/>
                    </a:cubicBezTo>
                    <a:cubicBezTo>
                      <a:pt x="42398" y="7269"/>
                      <a:pt x="42822" y="7077"/>
                      <a:pt x="43086" y="6724"/>
                    </a:cubicBezTo>
                    <a:cubicBezTo>
                      <a:pt x="43813" y="5924"/>
                      <a:pt x="44614" y="5197"/>
                      <a:pt x="45414" y="4469"/>
                    </a:cubicBezTo>
                    <a:cubicBezTo>
                      <a:pt x="46068" y="5633"/>
                      <a:pt x="46650" y="6870"/>
                      <a:pt x="47087" y="8106"/>
                    </a:cubicBezTo>
                    <a:cubicBezTo>
                      <a:pt x="47299" y="8532"/>
                      <a:pt x="47707" y="8802"/>
                      <a:pt x="48167" y="8802"/>
                    </a:cubicBezTo>
                    <a:cubicBezTo>
                      <a:pt x="48336" y="8802"/>
                      <a:pt x="48511" y="8766"/>
                      <a:pt x="48687" y="8688"/>
                    </a:cubicBezTo>
                    <a:cubicBezTo>
                      <a:pt x="50069" y="8106"/>
                      <a:pt x="51378" y="7379"/>
                      <a:pt x="52542" y="6433"/>
                    </a:cubicBezTo>
                    <a:lnTo>
                      <a:pt x="52542" y="6433"/>
                    </a:lnTo>
                    <a:cubicBezTo>
                      <a:pt x="52396" y="7670"/>
                      <a:pt x="52323" y="8834"/>
                      <a:pt x="52323" y="9997"/>
                    </a:cubicBezTo>
                    <a:cubicBezTo>
                      <a:pt x="52258" y="10722"/>
                      <a:pt x="52788" y="11327"/>
                      <a:pt x="53483" y="11327"/>
                    </a:cubicBezTo>
                    <a:cubicBezTo>
                      <a:pt x="53555" y="11327"/>
                      <a:pt x="53630" y="11320"/>
                      <a:pt x="53705" y="11307"/>
                    </a:cubicBezTo>
                    <a:cubicBezTo>
                      <a:pt x="54869" y="11161"/>
                      <a:pt x="56033" y="11161"/>
                      <a:pt x="57197" y="11161"/>
                    </a:cubicBezTo>
                    <a:cubicBezTo>
                      <a:pt x="56906" y="12398"/>
                      <a:pt x="56688" y="13634"/>
                      <a:pt x="56324" y="14871"/>
                    </a:cubicBezTo>
                    <a:cubicBezTo>
                      <a:pt x="56033" y="15598"/>
                      <a:pt x="56397" y="16325"/>
                      <a:pt x="57124" y="16616"/>
                    </a:cubicBezTo>
                    <a:cubicBezTo>
                      <a:pt x="58506" y="16980"/>
                      <a:pt x="59815" y="17489"/>
                      <a:pt x="61124" y="18144"/>
                    </a:cubicBezTo>
                    <a:cubicBezTo>
                      <a:pt x="60470" y="19162"/>
                      <a:pt x="59815" y="20180"/>
                      <a:pt x="59015" y="21126"/>
                    </a:cubicBezTo>
                    <a:cubicBezTo>
                      <a:pt x="58579" y="21708"/>
                      <a:pt x="58651" y="22653"/>
                      <a:pt x="59306" y="23090"/>
                    </a:cubicBezTo>
                    <a:cubicBezTo>
                      <a:pt x="60615" y="24108"/>
                      <a:pt x="61852" y="25054"/>
                      <a:pt x="63015" y="26145"/>
                    </a:cubicBezTo>
                    <a:cubicBezTo>
                      <a:pt x="61779" y="27017"/>
                      <a:pt x="60542" y="27890"/>
                      <a:pt x="59306" y="28836"/>
                    </a:cubicBezTo>
                    <a:cubicBezTo>
                      <a:pt x="58942" y="29127"/>
                      <a:pt x="58724" y="29636"/>
                      <a:pt x="58797" y="30145"/>
                    </a:cubicBezTo>
                    <a:cubicBezTo>
                      <a:pt x="58069" y="30581"/>
                      <a:pt x="57851" y="31600"/>
                      <a:pt x="58360" y="32327"/>
                    </a:cubicBezTo>
                    <a:cubicBezTo>
                      <a:pt x="59524" y="33854"/>
                      <a:pt x="60542" y="35455"/>
                      <a:pt x="61488" y="37128"/>
                    </a:cubicBezTo>
                    <a:cubicBezTo>
                      <a:pt x="59379" y="37419"/>
                      <a:pt x="57269" y="37491"/>
                      <a:pt x="55087" y="37637"/>
                    </a:cubicBezTo>
                    <a:cubicBezTo>
                      <a:pt x="53924" y="37709"/>
                      <a:pt x="53633" y="39164"/>
                      <a:pt x="54142" y="39964"/>
                    </a:cubicBezTo>
                    <a:cubicBezTo>
                      <a:pt x="55233" y="41492"/>
                      <a:pt x="56324" y="42946"/>
                      <a:pt x="57488" y="44328"/>
                    </a:cubicBezTo>
                    <a:cubicBezTo>
                      <a:pt x="54796" y="44256"/>
                      <a:pt x="52105" y="43674"/>
                      <a:pt x="49560" y="42655"/>
                    </a:cubicBezTo>
                    <a:cubicBezTo>
                      <a:pt x="49405" y="42594"/>
                      <a:pt x="49245" y="42566"/>
                      <a:pt x="49086" y="42566"/>
                    </a:cubicBezTo>
                    <a:cubicBezTo>
                      <a:pt x="48119" y="42566"/>
                      <a:pt x="47179" y="43610"/>
                      <a:pt x="47741" y="44547"/>
                    </a:cubicBezTo>
                    <a:cubicBezTo>
                      <a:pt x="48541" y="45929"/>
                      <a:pt x="49414" y="47238"/>
                      <a:pt x="50287" y="48547"/>
                    </a:cubicBezTo>
                    <a:cubicBezTo>
                      <a:pt x="48832" y="48111"/>
                      <a:pt x="47523" y="47456"/>
                      <a:pt x="46286" y="46583"/>
                    </a:cubicBezTo>
                    <a:cubicBezTo>
                      <a:pt x="46035" y="46423"/>
                      <a:pt x="45713" y="46342"/>
                      <a:pt x="45391" y="46342"/>
                    </a:cubicBezTo>
                    <a:cubicBezTo>
                      <a:pt x="44685" y="46342"/>
                      <a:pt x="43982" y="46730"/>
                      <a:pt x="44032" y="47529"/>
                    </a:cubicBezTo>
                    <a:cubicBezTo>
                      <a:pt x="44032" y="48038"/>
                      <a:pt x="44032" y="48620"/>
                      <a:pt x="43959" y="49129"/>
                    </a:cubicBezTo>
                    <a:cubicBezTo>
                      <a:pt x="42868" y="48256"/>
                      <a:pt x="41850" y="47310"/>
                      <a:pt x="40831" y="46365"/>
                    </a:cubicBezTo>
                    <a:cubicBezTo>
                      <a:pt x="40558" y="46031"/>
                      <a:pt x="40170" y="45874"/>
                      <a:pt x="39785" y="45874"/>
                    </a:cubicBezTo>
                    <a:cubicBezTo>
                      <a:pt x="39248" y="45874"/>
                      <a:pt x="38716" y="46178"/>
                      <a:pt x="38504" y="46729"/>
                    </a:cubicBezTo>
                    <a:cubicBezTo>
                      <a:pt x="37995" y="47820"/>
                      <a:pt x="37485" y="48765"/>
                      <a:pt x="36976" y="49783"/>
                    </a:cubicBezTo>
                    <a:cubicBezTo>
                      <a:pt x="35813" y="48183"/>
                      <a:pt x="34722" y="46510"/>
                      <a:pt x="33776" y="44765"/>
                    </a:cubicBezTo>
                    <a:cubicBezTo>
                      <a:pt x="33588" y="44342"/>
                      <a:pt x="33158" y="44101"/>
                      <a:pt x="32700" y="44101"/>
                    </a:cubicBezTo>
                    <a:cubicBezTo>
                      <a:pt x="32449" y="44101"/>
                      <a:pt x="32190" y="44174"/>
                      <a:pt x="31958" y="44328"/>
                    </a:cubicBezTo>
                    <a:cubicBezTo>
                      <a:pt x="30648" y="45565"/>
                      <a:pt x="29266" y="46729"/>
                      <a:pt x="27812" y="47747"/>
                    </a:cubicBezTo>
                    <a:cubicBezTo>
                      <a:pt x="27303" y="46074"/>
                      <a:pt x="26721" y="44401"/>
                      <a:pt x="25993" y="42801"/>
                    </a:cubicBezTo>
                    <a:cubicBezTo>
                      <a:pt x="25725" y="42318"/>
                      <a:pt x="25220" y="42034"/>
                      <a:pt x="24711" y="42034"/>
                    </a:cubicBezTo>
                    <a:cubicBezTo>
                      <a:pt x="24529" y="42034"/>
                      <a:pt x="24347" y="42070"/>
                      <a:pt x="24175" y="42146"/>
                    </a:cubicBezTo>
                    <a:cubicBezTo>
                      <a:pt x="23302" y="42510"/>
                      <a:pt x="22429" y="42874"/>
                      <a:pt x="21557" y="43237"/>
                    </a:cubicBezTo>
                    <a:cubicBezTo>
                      <a:pt x="21287" y="39661"/>
                      <a:pt x="19702" y="37525"/>
                      <a:pt x="16397" y="37525"/>
                    </a:cubicBezTo>
                    <a:cubicBezTo>
                      <a:pt x="16139" y="37525"/>
                      <a:pt x="15871" y="37538"/>
                      <a:pt x="15592" y="37564"/>
                    </a:cubicBezTo>
                    <a:cubicBezTo>
                      <a:pt x="16029" y="36255"/>
                      <a:pt x="16465" y="34946"/>
                      <a:pt x="16974" y="33636"/>
                    </a:cubicBezTo>
                    <a:cubicBezTo>
                      <a:pt x="17192" y="32982"/>
                      <a:pt x="16902" y="32182"/>
                      <a:pt x="16247" y="31963"/>
                    </a:cubicBezTo>
                    <a:cubicBezTo>
                      <a:pt x="15083" y="31309"/>
                      <a:pt x="14138" y="30581"/>
                      <a:pt x="13119" y="30000"/>
                    </a:cubicBezTo>
                    <a:cubicBezTo>
                      <a:pt x="13701" y="28908"/>
                      <a:pt x="14429" y="27890"/>
                      <a:pt x="15156" y="26945"/>
                    </a:cubicBezTo>
                    <a:cubicBezTo>
                      <a:pt x="15190" y="26947"/>
                      <a:pt x="15224" y="26949"/>
                      <a:pt x="15258" y="26949"/>
                    </a:cubicBezTo>
                    <a:cubicBezTo>
                      <a:pt x="16079" y="26949"/>
                      <a:pt x="16672" y="26113"/>
                      <a:pt x="16392" y="25344"/>
                    </a:cubicBezTo>
                    <a:cubicBezTo>
                      <a:pt x="16101" y="24108"/>
                      <a:pt x="15738" y="22871"/>
                      <a:pt x="15374" y="21708"/>
                    </a:cubicBezTo>
                    <a:cubicBezTo>
                      <a:pt x="14574" y="18653"/>
                      <a:pt x="16756" y="17925"/>
                      <a:pt x="19084" y="16980"/>
                    </a:cubicBezTo>
                    <a:cubicBezTo>
                      <a:pt x="19956" y="16616"/>
                      <a:pt x="20247" y="15525"/>
                      <a:pt x="19665" y="14798"/>
                    </a:cubicBezTo>
                    <a:cubicBezTo>
                      <a:pt x="19229" y="14289"/>
                      <a:pt x="18938" y="13780"/>
                      <a:pt x="18647" y="13270"/>
                    </a:cubicBezTo>
                    <a:cubicBezTo>
                      <a:pt x="20102" y="12834"/>
                      <a:pt x="21557" y="12470"/>
                      <a:pt x="23084" y="12179"/>
                    </a:cubicBezTo>
                    <a:cubicBezTo>
                      <a:pt x="23884" y="12034"/>
                      <a:pt x="24393" y="11307"/>
                      <a:pt x="24248" y="10506"/>
                    </a:cubicBezTo>
                    <a:cubicBezTo>
                      <a:pt x="23884" y="8906"/>
                      <a:pt x="23520" y="7379"/>
                      <a:pt x="23157" y="5779"/>
                    </a:cubicBezTo>
                    <a:lnTo>
                      <a:pt x="23157" y="5779"/>
                    </a:lnTo>
                    <a:cubicBezTo>
                      <a:pt x="24466" y="6215"/>
                      <a:pt x="25702" y="6942"/>
                      <a:pt x="26721" y="7888"/>
                    </a:cubicBezTo>
                    <a:cubicBezTo>
                      <a:pt x="26970" y="8054"/>
                      <a:pt x="27249" y="8131"/>
                      <a:pt x="27524" y="8131"/>
                    </a:cubicBezTo>
                    <a:cubicBezTo>
                      <a:pt x="28211" y="8131"/>
                      <a:pt x="28872" y="7649"/>
                      <a:pt x="28976" y="6870"/>
                    </a:cubicBezTo>
                    <a:cubicBezTo>
                      <a:pt x="29194" y="5997"/>
                      <a:pt x="29485" y="5124"/>
                      <a:pt x="29848" y="4251"/>
                    </a:cubicBezTo>
                    <a:cubicBezTo>
                      <a:pt x="31303" y="5124"/>
                      <a:pt x="32758" y="5997"/>
                      <a:pt x="34140" y="7015"/>
                    </a:cubicBezTo>
                    <a:cubicBezTo>
                      <a:pt x="34395" y="7207"/>
                      <a:pt x="34675" y="7292"/>
                      <a:pt x="34947" y="7292"/>
                    </a:cubicBezTo>
                    <a:cubicBezTo>
                      <a:pt x="35606" y="7292"/>
                      <a:pt x="36219" y="6790"/>
                      <a:pt x="36322" y="6070"/>
                    </a:cubicBezTo>
                    <a:cubicBezTo>
                      <a:pt x="36467" y="5270"/>
                      <a:pt x="36685" y="4542"/>
                      <a:pt x="37049" y="3815"/>
                    </a:cubicBezTo>
                    <a:close/>
                    <a:moveTo>
                      <a:pt x="23957" y="45274"/>
                    </a:moveTo>
                    <a:cubicBezTo>
                      <a:pt x="24393" y="46292"/>
                      <a:pt x="24757" y="47383"/>
                      <a:pt x="25048" y="48474"/>
                    </a:cubicBezTo>
                    <a:cubicBezTo>
                      <a:pt x="25269" y="49137"/>
                      <a:pt x="25868" y="49548"/>
                      <a:pt x="26493" y="49548"/>
                    </a:cubicBezTo>
                    <a:cubicBezTo>
                      <a:pt x="26691" y="49548"/>
                      <a:pt x="26892" y="49507"/>
                      <a:pt x="27084" y="49420"/>
                    </a:cubicBezTo>
                    <a:cubicBezTo>
                      <a:pt x="27212" y="49505"/>
                      <a:pt x="27340" y="49540"/>
                      <a:pt x="27468" y="49540"/>
                    </a:cubicBezTo>
                    <a:cubicBezTo>
                      <a:pt x="27558" y="49540"/>
                      <a:pt x="27649" y="49523"/>
                      <a:pt x="27739" y="49493"/>
                    </a:cubicBezTo>
                    <a:cubicBezTo>
                      <a:pt x="29339" y="48838"/>
                      <a:pt x="30867" y="47965"/>
                      <a:pt x="32249" y="47020"/>
                    </a:cubicBezTo>
                    <a:cubicBezTo>
                      <a:pt x="33267" y="49056"/>
                      <a:pt x="34431" y="50947"/>
                      <a:pt x="35885" y="52693"/>
                    </a:cubicBezTo>
                    <a:cubicBezTo>
                      <a:pt x="32540" y="62585"/>
                      <a:pt x="29048" y="72986"/>
                      <a:pt x="23011" y="81569"/>
                    </a:cubicBezTo>
                    <a:cubicBezTo>
                      <a:pt x="21629" y="77641"/>
                      <a:pt x="19447" y="71459"/>
                      <a:pt x="15956" y="70949"/>
                    </a:cubicBezTo>
                    <a:cubicBezTo>
                      <a:pt x="15631" y="70910"/>
                      <a:pt x="15305" y="70891"/>
                      <a:pt x="14977" y="70891"/>
                    </a:cubicBezTo>
                    <a:cubicBezTo>
                      <a:pt x="11129" y="70891"/>
                      <a:pt x="7138" y="73504"/>
                      <a:pt x="3518" y="75314"/>
                    </a:cubicBezTo>
                    <a:cubicBezTo>
                      <a:pt x="8101" y="65203"/>
                      <a:pt x="14647" y="55820"/>
                      <a:pt x="18793" y="45419"/>
                    </a:cubicBezTo>
                    <a:lnTo>
                      <a:pt x="18793" y="45419"/>
                    </a:lnTo>
                    <a:cubicBezTo>
                      <a:pt x="18740" y="46316"/>
                      <a:pt x="19453" y="46946"/>
                      <a:pt x="20209" y="46946"/>
                    </a:cubicBezTo>
                    <a:cubicBezTo>
                      <a:pt x="20495" y="46946"/>
                      <a:pt x="20788" y="46856"/>
                      <a:pt x="21047" y="46656"/>
                    </a:cubicBezTo>
                    <a:cubicBezTo>
                      <a:pt x="21920" y="46074"/>
                      <a:pt x="22939" y="45638"/>
                      <a:pt x="23957" y="45274"/>
                    </a:cubicBezTo>
                    <a:close/>
                    <a:moveTo>
                      <a:pt x="40177" y="49565"/>
                    </a:moveTo>
                    <a:cubicBezTo>
                      <a:pt x="41413" y="50729"/>
                      <a:pt x="42795" y="51893"/>
                      <a:pt x="44250" y="52911"/>
                    </a:cubicBezTo>
                    <a:cubicBezTo>
                      <a:pt x="44499" y="53077"/>
                      <a:pt x="44778" y="53155"/>
                      <a:pt x="45053" y="53155"/>
                    </a:cubicBezTo>
                    <a:cubicBezTo>
                      <a:pt x="45740" y="53155"/>
                      <a:pt x="46401" y="52672"/>
                      <a:pt x="46505" y="51893"/>
                    </a:cubicBezTo>
                    <a:cubicBezTo>
                      <a:pt x="46505" y="51238"/>
                      <a:pt x="46650" y="50656"/>
                      <a:pt x="46723" y="50074"/>
                    </a:cubicBezTo>
                    <a:cubicBezTo>
                      <a:pt x="47087" y="50293"/>
                      <a:pt x="47450" y="50438"/>
                      <a:pt x="47814" y="50584"/>
                    </a:cubicBezTo>
                    <a:cubicBezTo>
                      <a:pt x="47814" y="59966"/>
                      <a:pt x="48323" y="69349"/>
                      <a:pt x="49196" y="78659"/>
                    </a:cubicBezTo>
                    <a:cubicBezTo>
                      <a:pt x="47159" y="77059"/>
                      <a:pt x="44977" y="75677"/>
                      <a:pt x="42795" y="74368"/>
                    </a:cubicBezTo>
                    <a:cubicBezTo>
                      <a:pt x="42650" y="74320"/>
                      <a:pt x="42502" y="74296"/>
                      <a:pt x="42356" y="74296"/>
                    </a:cubicBezTo>
                    <a:cubicBezTo>
                      <a:pt x="41844" y="74296"/>
                      <a:pt x="41365" y="74586"/>
                      <a:pt x="41195" y="75095"/>
                    </a:cubicBezTo>
                    <a:cubicBezTo>
                      <a:pt x="39522" y="78368"/>
                      <a:pt x="37631" y="81496"/>
                      <a:pt x="35449" y="84551"/>
                    </a:cubicBezTo>
                    <a:cubicBezTo>
                      <a:pt x="33412" y="78659"/>
                      <a:pt x="34503" y="72550"/>
                      <a:pt x="33776" y="66440"/>
                    </a:cubicBezTo>
                    <a:cubicBezTo>
                      <a:pt x="35594" y="62003"/>
                      <a:pt x="37049" y="57348"/>
                      <a:pt x="38577" y="52911"/>
                    </a:cubicBezTo>
                    <a:cubicBezTo>
                      <a:pt x="39013" y="51747"/>
                      <a:pt x="39522" y="50584"/>
                      <a:pt x="40177" y="49565"/>
                    </a:cubicBezTo>
                    <a:close/>
                    <a:moveTo>
                      <a:pt x="36405" y="0"/>
                    </a:moveTo>
                    <a:cubicBezTo>
                      <a:pt x="35861" y="0"/>
                      <a:pt x="35328" y="324"/>
                      <a:pt x="35085" y="905"/>
                    </a:cubicBezTo>
                    <a:cubicBezTo>
                      <a:pt x="34794" y="1778"/>
                      <a:pt x="34431" y="2724"/>
                      <a:pt x="34140" y="3597"/>
                    </a:cubicBezTo>
                    <a:cubicBezTo>
                      <a:pt x="32612" y="2651"/>
                      <a:pt x="31085" y="1706"/>
                      <a:pt x="29557" y="905"/>
                    </a:cubicBezTo>
                    <a:cubicBezTo>
                      <a:pt x="29387" y="837"/>
                      <a:pt x="29208" y="805"/>
                      <a:pt x="29032" y="805"/>
                    </a:cubicBezTo>
                    <a:cubicBezTo>
                      <a:pt x="28457" y="805"/>
                      <a:pt x="27906" y="1149"/>
                      <a:pt x="27739" y="1706"/>
                    </a:cubicBezTo>
                    <a:cubicBezTo>
                      <a:pt x="27448" y="2578"/>
                      <a:pt x="27084" y="3451"/>
                      <a:pt x="26793" y="4397"/>
                    </a:cubicBezTo>
                    <a:cubicBezTo>
                      <a:pt x="25193" y="3233"/>
                      <a:pt x="23302" y="2651"/>
                      <a:pt x="21411" y="2651"/>
                    </a:cubicBezTo>
                    <a:cubicBezTo>
                      <a:pt x="21371" y="2648"/>
                      <a:pt x="21331" y="2646"/>
                      <a:pt x="21292" y="2646"/>
                    </a:cubicBezTo>
                    <a:cubicBezTo>
                      <a:pt x="20405" y="2646"/>
                      <a:pt x="19744" y="3419"/>
                      <a:pt x="19884" y="4324"/>
                    </a:cubicBezTo>
                    <a:cubicBezTo>
                      <a:pt x="20247" y="6070"/>
                      <a:pt x="20684" y="7815"/>
                      <a:pt x="21120" y="9634"/>
                    </a:cubicBezTo>
                    <a:cubicBezTo>
                      <a:pt x="19229" y="10070"/>
                      <a:pt x="17483" y="10579"/>
                      <a:pt x="15738" y="11307"/>
                    </a:cubicBezTo>
                    <a:cubicBezTo>
                      <a:pt x="14719" y="11816"/>
                      <a:pt x="14574" y="13125"/>
                      <a:pt x="15447" y="13780"/>
                    </a:cubicBezTo>
                    <a:cubicBezTo>
                      <a:pt x="15810" y="14216"/>
                      <a:pt x="16101" y="14580"/>
                      <a:pt x="16320" y="15089"/>
                    </a:cubicBezTo>
                    <a:cubicBezTo>
                      <a:pt x="11592" y="17344"/>
                      <a:pt x="12101" y="20326"/>
                      <a:pt x="13556" y="25781"/>
                    </a:cubicBezTo>
                    <a:cubicBezTo>
                      <a:pt x="13556" y="25854"/>
                      <a:pt x="13628" y="25926"/>
                      <a:pt x="13628" y="25999"/>
                    </a:cubicBezTo>
                    <a:cubicBezTo>
                      <a:pt x="12319" y="27017"/>
                      <a:pt x="11228" y="28327"/>
                      <a:pt x="10355" y="29781"/>
                    </a:cubicBezTo>
                    <a:cubicBezTo>
                      <a:pt x="9919" y="30436"/>
                      <a:pt x="10210" y="31309"/>
                      <a:pt x="10937" y="31672"/>
                    </a:cubicBezTo>
                    <a:cubicBezTo>
                      <a:pt x="12028" y="32182"/>
                      <a:pt x="13119" y="32909"/>
                      <a:pt x="14138" y="33636"/>
                    </a:cubicBezTo>
                    <a:cubicBezTo>
                      <a:pt x="13410" y="35382"/>
                      <a:pt x="12828" y="37055"/>
                      <a:pt x="12319" y="38873"/>
                    </a:cubicBezTo>
                    <a:cubicBezTo>
                      <a:pt x="11950" y="39795"/>
                      <a:pt x="12673" y="40717"/>
                      <a:pt x="13608" y="40717"/>
                    </a:cubicBezTo>
                    <a:cubicBezTo>
                      <a:pt x="13779" y="40717"/>
                      <a:pt x="13957" y="40686"/>
                      <a:pt x="14138" y="40619"/>
                    </a:cubicBezTo>
                    <a:cubicBezTo>
                      <a:pt x="14932" y="40367"/>
                      <a:pt x="15597" y="40249"/>
                      <a:pt x="16153" y="40249"/>
                    </a:cubicBezTo>
                    <a:cubicBezTo>
                      <a:pt x="17683" y="40249"/>
                      <a:pt x="18380" y="41142"/>
                      <a:pt x="18647" y="42583"/>
                    </a:cubicBezTo>
                    <a:cubicBezTo>
                      <a:pt x="11810" y="53493"/>
                      <a:pt x="5264" y="65203"/>
                      <a:pt x="245" y="77132"/>
                    </a:cubicBezTo>
                    <a:cubicBezTo>
                      <a:pt x="1" y="77865"/>
                      <a:pt x="629" y="78599"/>
                      <a:pt x="1354" y="78599"/>
                    </a:cubicBezTo>
                    <a:cubicBezTo>
                      <a:pt x="1492" y="78599"/>
                      <a:pt x="1633" y="78572"/>
                      <a:pt x="1773" y="78514"/>
                    </a:cubicBezTo>
                    <a:cubicBezTo>
                      <a:pt x="6064" y="77059"/>
                      <a:pt x="9846" y="74441"/>
                      <a:pt x="14210" y="73350"/>
                    </a:cubicBezTo>
                    <a:cubicBezTo>
                      <a:pt x="14362" y="73312"/>
                      <a:pt x="14512" y="73295"/>
                      <a:pt x="14661" y="73295"/>
                    </a:cubicBezTo>
                    <a:cubicBezTo>
                      <a:pt x="17995" y="73295"/>
                      <a:pt x="20436" y="82329"/>
                      <a:pt x="21411" y="84696"/>
                    </a:cubicBezTo>
                    <a:cubicBezTo>
                      <a:pt x="21659" y="85192"/>
                      <a:pt x="22165" y="85453"/>
                      <a:pt x="22662" y="85453"/>
                    </a:cubicBezTo>
                    <a:cubicBezTo>
                      <a:pt x="23041" y="85453"/>
                      <a:pt x="23414" y="85302"/>
                      <a:pt x="23666" y="84987"/>
                    </a:cubicBezTo>
                    <a:cubicBezTo>
                      <a:pt x="26793" y="80841"/>
                      <a:pt x="29412" y="76405"/>
                      <a:pt x="31521" y="71677"/>
                    </a:cubicBezTo>
                    <a:lnTo>
                      <a:pt x="31521" y="71677"/>
                    </a:lnTo>
                    <a:cubicBezTo>
                      <a:pt x="31158" y="77205"/>
                      <a:pt x="31885" y="82951"/>
                      <a:pt x="34067" y="87533"/>
                    </a:cubicBezTo>
                    <a:cubicBezTo>
                      <a:pt x="34265" y="88009"/>
                      <a:pt x="34702" y="88247"/>
                      <a:pt x="35152" y="88247"/>
                    </a:cubicBezTo>
                    <a:cubicBezTo>
                      <a:pt x="35527" y="88247"/>
                      <a:pt x="35912" y="88082"/>
                      <a:pt x="36176" y="87751"/>
                    </a:cubicBezTo>
                    <a:cubicBezTo>
                      <a:pt x="38431" y="84260"/>
                      <a:pt x="40831" y="80841"/>
                      <a:pt x="42795" y="77132"/>
                    </a:cubicBezTo>
                    <a:cubicBezTo>
                      <a:pt x="45268" y="78587"/>
                      <a:pt x="47450" y="80550"/>
                      <a:pt x="49850" y="82005"/>
                    </a:cubicBezTo>
                    <a:cubicBezTo>
                      <a:pt x="50098" y="82177"/>
                      <a:pt x="50361" y="82253"/>
                      <a:pt x="50612" y="82253"/>
                    </a:cubicBezTo>
                    <a:cubicBezTo>
                      <a:pt x="51316" y="82253"/>
                      <a:pt x="51922" y="81646"/>
                      <a:pt x="51814" y="80841"/>
                    </a:cubicBezTo>
                    <a:cubicBezTo>
                      <a:pt x="50796" y="71022"/>
                      <a:pt x="50432" y="61203"/>
                      <a:pt x="50287" y="51311"/>
                    </a:cubicBezTo>
                    <a:lnTo>
                      <a:pt x="50287" y="51311"/>
                    </a:lnTo>
                    <a:cubicBezTo>
                      <a:pt x="51051" y="51475"/>
                      <a:pt x="51814" y="51556"/>
                      <a:pt x="52609" y="51556"/>
                    </a:cubicBezTo>
                    <a:cubicBezTo>
                      <a:pt x="52873" y="51556"/>
                      <a:pt x="53142" y="51547"/>
                      <a:pt x="53414" y="51529"/>
                    </a:cubicBezTo>
                    <a:cubicBezTo>
                      <a:pt x="54578" y="51529"/>
                      <a:pt x="54869" y="50002"/>
                      <a:pt x="54360" y="49274"/>
                    </a:cubicBezTo>
                    <a:cubicBezTo>
                      <a:pt x="53633" y="48329"/>
                      <a:pt x="52978" y="47310"/>
                      <a:pt x="52323" y="46438"/>
                    </a:cubicBezTo>
                    <a:lnTo>
                      <a:pt x="52323" y="46438"/>
                    </a:lnTo>
                    <a:cubicBezTo>
                      <a:pt x="54604" y="46964"/>
                      <a:pt x="56931" y="47208"/>
                      <a:pt x="59267" y="47208"/>
                    </a:cubicBezTo>
                    <a:cubicBezTo>
                      <a:pt x="59838" y="47208"/>
                      <a:pt x="60408" y="47194"/>
                      <a:pt x="60979" y="47165"/>
                    </a:cubicBezTo>
                    <a:cubicBezTo>
                      <a:pt x="62070" y="46947"/>
                      <a:pt x="62579" y="45710"/>
                      <a:pt x="61924" y="44837"/>
                    </a:cubicBezTo>
                    <a:cubicBezTo>
                      <a:pt x="60470" y="43383"/>
                      <a:pt x="59161" y="41855"/>
                      <a:pt x="57997" y="40255"/>
                    </a:cubicBezTo>
                    <a:cubicBezTo>
                      <a:pt x="59961" y="40182"/>
                      <a:pt x="61924" y="40037"/>
                      <a:pt x="63816" y="39746"/>
                    </a:cubicBezTo>
                    <a:cubicBezTo>
                      <a:pt x="64761" y="39528"/>
                      <a:pt x="65270" y="38582"/>
                      <a:pt x="64907" y="37709"/>
                    </a:cubicBezTo>
                    <a:cubicBezTo>
                      <a:pt x="63961" y="35382"/>
                      <a:pt x="62652" y="33127"/>
                      <a:pt x="61052" y="31163"/>
                    </a:cubicBezTo>
                    <a:lnTo>
                      <a:pt x="61124" y="31091"/>
                    </a:lnTo>
                    <a:cubicBezTo>
                      <a:pt x="62797" y="29854"/>
                      <a:pt x="64470" y="28618"/>
                      <a:pt x="66216" y="27454"/>
                    </a:cubicBezTo>
                    <a:cubicBezTo>
                      <a:pt x="66798" y="26945"/>
                      <a:pt x="66943" y="26072"/>
                      <a:pt x="66434" y="25417"/>
                    </a:cubicBezTo>
                    <a:cubicBezTo>
                      <a:pt x="65052" y="24108"/>
                      <a:pt x="63670" y="22871"/>
                      <a:pt x="62143" y="21708"/>
                    </a:cubicBezTo>
                    <a:cubicBezTo>
                      <a:pt x="62943" y="20617"/>
                      <a:pt x="63525" y="19453"/>
                      <a:pt x="64470" y="18362"/>
                    </a:cubicBezTo>
                    <a:cubicBezTo>
                      <a:pt x="64979" y="17635"/>
                      <a:pt x="64688" y="16616"/>
                      <a:pt x="63816" y="16253"/>
                    </a:cubicBezTo>
                    <a:cubicBezTo>
                      <a:pt x="62215" y="15598"/>
                      <a:pt x="60761" y="14943"/>
                      <a:pt x="59161" y="14434"/>
                    </a:cubicBezTo>
                    <a:cubicBezTo>
                      <a:pt x="59379" y="13052"/>
                      <a:pt x="59742" y="11598"/>
                      <a:pt x="60179" y="10288"/>
                    </a:cubicBezTo>
                    <a:cubicBezTo>
                      <a:pt x="60517" y="9408"/>
                      <a:pt x="59847" y="8528"/>
                      <a:pt x="58990" y="8528"/>
                    </a:cubicBezTo>
                    <a:cubicBezTo>
                      <a:pt x="58927" y="8528"/>
                      <a:pt x="58862" y="8533"/>
                      <a:pt x="58797" y="8543"/>
                    </a:cubicBezTo>
                    <a:cubicBezTo>
                      <a:pt x="57342" y="8761"/>
                      <a:pt x="55960" y="8615"/>
                      <a:pt x="54505" y="8761"/>
                    </a:cubicBezTo>
                    <a:cubicBezTo>
                      <a:pt x="54433" y="7815"/>
                      <a:pt x="54360" y="6797"/>
                      <a:pt x="54287" y="5851"/>
                    </a:cubicBezTo>
                    <a:cubicBezTo>
                      <a:pt x="54360" y="5415"/>
                      <a:pt x="54069" y="4979"/>
                      <a:pt x="53560" y="4906"/>
                    </a:cubicBezTo>
                    <a:cubicBezTo>
                      <a:pt x="53507" y="4799"/>
                      <a:pt x="53375" y="4732"/>
                      <a:pt x="53223" y="4732"/>
                    </a:cubicBezTo>
                    <a:cubicBezTo>
                      <a:pt x="53168" y="4732"/>
                      <a:pt x="53109" y="4741"/>
                      <a:pt x="53051" y="4760"/>
                    </a:cubicBezTo>
                    <a:cubicBezTo>
                      <a:pt x="51669" y="5197"/>
                      <a:pt x="50287" y="5633"/>
                      <a:pt x="48905" y="6070"/>
                    </a:cubicBezTo>
                    <a:cubicBezTo>
                      <a:pt x="48396" y="4615"/>
                      <a:pt x="47596" y="3233"/>
                      <a:pt x="46941" y="1778"/>
                    </a:cubicBezTo>
                    <a:cubicBezTo>
                      <a:pt x="46756" y="1269"/>
                      <a:pt x="46276" y="995"/>
                      <a:pt x="45782" y="995"/>
                    </a:cubicBezTo>
                    <a:cubicBezTo>
                      <a:pt x="45501" y="995"/>
                      <a:pt x="45215" y="1084"/>
                      <a:pt x="44977" y="1269"/>
                    </a:cubicBezTo>
                    <a:cubicBezTo>
                      <a:pt x="43959" y="2287"/>
                      <a:pt x="42868" y="3160"/>
                      <a:pt x="41850" y="4179"/>
                    </a:cubicBezTo>
                    <a:cubicBezTo>
                      <a:pt x="40249" y="2942"/>
                      <a:pt x="38722" y="1633"/>
                      <a:pt x="37195" y="251"/>
                    </a:cubicBezTo>
                    <a:cubicBezTo>
                      <a:pt x="36952" y="81"/>
                      <a:pt x="36677" y="0"/>
                      <a:pt x="3640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6" name="Google Shape;1846;p34"/>
              <p:cNvSpPr/>
              <p:nvPr/>
            </p:nvSpPr>
            <p:spPr>
              <a:xfrm>
                <a:off x="5088996" y="3703092"/>
                <a:ext cx="296050" cy="431350"/>
              </a:xfrm>
              <a:custGeom>
                <a:avLst/>
                <a:gdLst/>
                <a:ahLst/>
                <a:cxnLst/>
                <a:rect l="l" t="t" r="r" b="b"/>
                <a:pathLst>
                  <a:path w="11842" h="17254" extrusionOk="0">
                    <a:moveTo>
                      <a:pt x="9516" y="1"/>
                    </a:moveTo>
                    <a:cubicBezTo>
                      <a:pt x="9253" y="1"/>
                      <a:pt x="8980" y="88"/>
                      <a:pt x="8728" y="285"/>
                    </a:cubicBezTo>
                    <a:cubicBezTo>
                      <a:pt x="6474" y="2103"/>
                      <a:pt x="4146" y="3704"/>
                      <a:pt x="1964" y="5667"/>
                    </a:cubicBezTo>
                    <a:cubicBezTo>
                      <a:pt x="1600" y="5958"/>
                      <a:pt x="0" y="7559"/>
                      <a:pt x="1091" y="7995"/>
                    </a:cubicBezTo>
                    <a:cubicBezTo>
                      <a:pt x="1223" y="8036"/>
                      <a:pt x="1358" y="8055"/>
                      <a:pt x="1493" y="8055"/>
                    </a:cubicBezTo>
                    <a:cubicBezTo>
                      <a:pt x="2547" y="8055"/>
                      <a:pt x="3663" y="6911"/>
                      <a:pt x="4437" y="6395"/>
                    </a:cubicBezTo>
                    <a:cubicBezTo>
                      <a:pt x="5383" y="5813"/>
                      <a:pt x="6328" y="5158"/>
                      <a:pt x="7274" y="4504"/>
                    </a:cubicBezTo>
                    <a:lnTo>
                      <a:pt x="7274" y="4504"/>
                    </a:lnTo>
                    <a:cubicBezTo>
                      <a:pt x="6474" y="7486"/>
                      <a:pt x="5892" y="10541"/>
                      <a:pt x="5674" y="13668"/>
                    </a:cubicBezTo>
                    <a:cubicBezTo>
                      <a:pt x="4655" y="13523"/>
                      <a:pt x="3637" y="13377"/>
                      <a:pt x="2619" y="13377"/>
                    </a:cubicBezTo>
                    <a:cubicBezTo>
                      <a:pt x="2594" y="13375"/>
                      <a:pt x="2569" y="13374"/>
                      <a:pt x="2545" y="13374"/>
                    </a:cubicBezTo>
                    <a:cubicBezTo>
                      <a:pt x="1863" y="13374"/>
                      <a:pt x="1477" y="14340"/>
                      <a:pt x="2110" y="14832"/>
                    </a:cubicBezTo>
                    <a:cubicBezTo>
                      <a:pt x="4219" y="16287"/>
                      <a:pt x="7347" y="16796"/>
                      <a:pt x="9892" y="17232"/>
                    </a:cubicBezTo>
                    <a:cubicBezTo>
                      <a:pt x="9983" y="17247"/>
                      <a:pt x="10070" y="17254"/>
                      <a:pt x="10152" y="17254"/>
                    </a:cubicBezTo>
                    <a:cubicBezTo>
                      <a:pt x="11727" y="17254"/>
                      <a:pt x="11842" y="14741"/>
                      <a:pt x="10183" y="14396"/>
                    </a:cubicBezTo>
                    <a:lnTo>
                      <a:pt x="8292" y="14032"/>
                    </a:lnTo>
                    <a:cubicBezTo>
                      <a:pt x="9383" y="10032"/>
                      <a:pt x="9529" y="5740"/>
                      <a:pt x="10692" y="1740"/>
                    </a:cubicBezTo>
                    <a:cubicBezTo>
                      <a:pt x="11021" y="808"/>
                      <a:pt x="10318" y="1"/>
                      <a:pt x="95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47" name="Google Shape;1847;p34"/>
            <p:cNvSpPr/>
            <p:nvPr/>
          </p:nvSpPr>
          <p:spPr>
            <a:xfrm rot="-1550640">
              <a:off x="379500" y="462853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848" name="Google Shape;1848;p34"/>
            <p:cNvGrpSpPr/>
            <p:nvPr/>
          </p:nvGrpSpPr>
          <p:grpSpPr>
            <a:xfrm rot="1882907">
              <a:off x="8221030" y="1381433"/>
              <a:ext cx="537260" cy="480691"/>
              <a:chOff x="1949642" y="2454226"/>
              <a:chExt cx="705425" cy="631150"/>
            </a:xfrm>
          </p:grpSpPr>
          <p:sp>
            <p:nvSpPr>
              <p:cNvPr id="1849" name="Google Shape;1849;p34"/>
              <p:cNvSpPr/>
              <p:nvPr/>
            </p:nvSpPr>
            <p:spPr>
              <a:xfrm>
                <a:off x="2029642" y="2729601"/>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0" name="Google Shape;1850;p34"/>
              <p:cNvSpPr/>
              <p:nvPr/>
            </p:nvSpPr>
            <p:spPr>
              <a:xfrm>
                <a:off x="1949642" y="2604151"/>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1" name="Google Shape;1851;p34"/>
              <p:cNvSpPr/>
              <p:nvPr/>
            </p:nvSpPr>
            <p:spPr>
              <a:xfrm>
                <a:off x="2166017" y="2454226"/>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2" name="Google Shape;1852;p34"/>
              <p:cNvSpPr/>
              <p:nvPr/>
            </p:nvSpPr>
            <p:spPr>
              <a:xfrm>
                <a:off x="2371517" y="2484126"/>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3" name="Google Shape;1853;p34"/>
              <p:cNvSpPr/>
              <p:nvPr/>
            </p:nvSpPr>
            <p:spPr>
              <a:xfrm>
                <a:off x="2487892" y="2672726"/>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54" name="Google Shape;1854;p34"/>
            <p:cNvGrpSpPr/>
            <p:nvPr/>
          </p:nvGrpSpPr>
          <p:grpSpPr>
            <a:xfrm rot="-1882907" flipH="1">
              <a:off x="783455" y="2559245"/>
              <a:ext cx="537260" cy="480691"/>
              <a:chOff x="1765141" y="3262282"/>
              <a:chExt cx="705425" cy="631150"/>
            </a:xfrm>
          </p:grpSpPr>
          <p:sp>
            <p:nvSpPr>
              <p:cNvPr id="1855" name="Google Shape;1855;p34"/>
              <p:cNvSpPr/>
              <p:nvPr/>
            </p:nvSpPr>
            <p:spPr>
              <a:xfrm>
                <a:off x="1845141" y="3537657"/>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6" name="Google Shape;1856;p34"/>
              <p:cNvSpPr/>
              <p:nvPr/>
            </p:nvSpPr>
            <p:spPr>
              <a:xfrm>
                <a:off x="1765141" y="3412207"/>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7" name="Google Shape;1857;p34"/>
              <p:cNvSpPr/>
              <p:nvPr/>
            </p:nvSpPr>
            <p:spPr>
              <a:xfrm>
                <a:off x="1981516" y="3262282"/>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8" name="Google Shape;1858;p34"/>
              <p:cNvSpPr/>
              <p:nvPr/>
            </p:nvSpPr>
            <p:spPr>
              <a:xfrm>
                <a:off x="2187016" y="3292182"/>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9" name="Google Shape;1859;p34"/>
              <p:cNvSpPr/>
              <p:nvPr/>
            </p:nvSpPr>
            <p:spPr>
              <a:xfrm>
                <a:off x="2303391" y="3480782"/>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60" name="Google Shape;1860;p34"/>
            <p:cNvSpPr/>
            <p:nvPr/>
          </p:nvSpPr>
          <p:spPr>
            <a:xfrm rot="1076189">
              <a:off x="4338786" y="4147199"/>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1" name="Google Shape;1861;p34"/>
            <p:cNvSpPr/>
            <p:nvPr/>
          </p:nvSpPr>
          <p:spPr>
            <a:xfrm rot="-1550640">
              <a:off x="1007900" y="8078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62" name="Google Shape;1862;p34"/>
          <p:cNvGrpSpPr/>
          <p:nvPr/>
        </p:nvGrpSpPr>
        <p:grpSpPr>
          <a:xfrm>
            <a:off x="56879" y="100703"/>
            <a:ext cx="12068656" cy="6236215"/>
            <a:chOff x="50436" y="-319265"/>
            <a:chExt cx="9051492" cy="4677161"/>
          </a:xfrm>
        </p:grpSpPr>
        <p:sp>
          <p:nvSpPr>
            <p:cNvPr id="1863" name="Google Shape;1863;p34"/>
            <p:cNvSpPr/>
            <p:nvPr/>
          </p:nvSpPr>
          <p:spPr>
            <a:xfrm>
              <a:off x="1711756" y="-259608"/>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4" name="Google Shape;1864;p34"/>
            <p:cNvSpPr/>
            <p:nvPr/>
          </p:nvSpPr>
          <p:spPr>
            <a:xfrm>
              <a:off x="371824" y="2624884"/>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5" name="Google Shape;1865;p34"/>
            <p:cNvSpPr/>
            <p:nvPr/>
          </p:nvSpPr>
          <p:spPr>
            <a:xfrm>
              <a:off x="8040133" y="2392885"/>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6" name="Google Shape;1866;p34"/>
            <p:cNvSpPr/>
            <p:nvPr/>
          </p:nvSpPr>
          <p:spPr>
            <a:xfrm>
              <a:off x="7666242" y="4025881"/>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7" name="Google Shape;1867;p34"/>
            <p:cNvSpPr/>
            <p:nvPr/>
          </p:nvSpPr>
          <p:spPr>
            <a:xfrm>
              <a:off x="7150550" y="-278615"/>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8" name="Google Shape;1868;p34"/>
            <p:cNvSpPr/>
            <p:nvPr/>
          </p:nvSpPr>
          <p:spPr>
            <a:xfrm>
              <a:off x="205800" y="334577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9" name="Google Shape;1869;p34"/>
            <p:cNvSpPr/>
            <p:nvPr/>
          </p:nvSpPr>
          <p:spPr>
            <a:xfrm>
              <a:off x="50436" y="-14792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0" name="Google Shape;1870;p34"/>
            <p:cNvSpPr/>
            <p:nvPr/>
          </p:nvSpPr>
          <p:spPr>
            <a:xfrm>
              <a:off x="3643562" y="-10845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1" name="Google Shape;1871;p34"/>
            <p:cNvSpPr/>
            <p:nvPr/>
          </p:nvSpPr>
          <p:spPr>
            <a:xfrm>
              <a:off x="6003051" y="-31926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2" name="Google Shape;1872;p34"/>
            <p:cNvSpPr/>
            <p:nvPr/>
          </p:nvSpPr>
          <p:spPr>
            <a:xfrm>
              <a:off x="2434130" y="3598553"/>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3" name="Google Shape;1873;p34"/>
            <p:cNvSpPr/>
            <p:nvPr/>
          </p:nvSpPr>
          <p:spPr>
            <a:xfrm>
              <a:off x="3798699" y="1057238"/>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4" name="Google Shape;1874;p34"/>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875" name="Google Shape;1875;p34"/>
            <p:cNvGrpSpPr/>
            <p:nvPr/>
          </p:nvGrpSpPr>
          <p:grpSpPr>
            <a:xfrm>
              <a:off x="1251177" y="941143"/>
              <a:ext cx="6270004" cy="3416753"/>
              <a:chOff x="1090527" y="1120230"/>
              <a:chExt cx="6270004" cy="3416753"/>
            </a:xfrm>
          </p:grpSpPr>
          <p:sp>
            <p:nvSpPr>
              <p:cNvPr id="1876" name="Google Shape;1876;p34"/>
              <p:cNvSpPr/>
              <p:nvPr/>
            </p:nvSpPr>
            <p:spPr>
              <a:xfrm>
                <a:off x="7274490" y="1120230"/>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7" name="Google Shape;1877;p34"/>
              <p:cNvSpPr/>
              <p:nvPr/>
            </p:nvSpPr>
            <p:spPr>
              <a:xfrm>
                <a:off x="4203235" y="1933042"/>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8" name="Google Shape;1878;p34"/>
              <p:cNvSpPr/>
              <p:nvPr/>
            </p:nvSpPr>
            <p:spPr>
              <a:xfrm>
                <a:off x="6769181" y="4079462"/>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9" name="Google Shape;1879;p34"/>
              <p:cNvSpPr/>
              <p:nvPr/>
            </p:nvSpPr>
            <p:spPr>
              <a:xfrm>
                <a:off x="1090527" y="4480145"/>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80" name="Google Shape;1880;p34"/>
            <p:cNvGrpSpPr/>
            <p:nvPr/>
          </p:nvGrpSpPr>
          <p:grpSpPr>
            <a:xfrm>
              <a:off x="8040139" y="106597"/>
              <a:ext cx="1061789" cy="629687"/>
              <a:chOff x="4784639" y="1400472"/>
              <a:chExt cx="1061789" cy="629687"/>
            </a:xfrm>
          </p:grpSpPr>
          <p:sp>
            <p:nvSpPr>
              <p:cNvPr id="1881" name="Google Shape;1881;p34"/>
              <p:cNvSpPr/>
              <p:nvPr/>
            </p:nvSpPr>
            <p:spPr>
              <a:xfrm>
                <a:off x="5760386" y="14004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2" name="Google Shape;1882;p34"/>
              <p:cNvSpPr/>
              <p:nvPr/>
            </p:nvSpPr>
            <p:spPr>
              <a:xfrm>
                <a:off x="4784639" y="19897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3" name="Google Shape;1883;p34"/>
              <p:cNvSpPr/>
              <p:nvPr/>
            </p:nvSpPr>
            <p:spPr>
              <a:xfrm>
                <a:off x="5419903" y="17213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4" name="Google Shape;1884;p34"/>
              <p:cNvSpPr/>
              <p:nvPr/>
            </p:nvSpPr>
            <p:spPr>
              <a:xfrm>
                <a:off x="5227161" y="15984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85" name="Google Shape;1885;p34"/>
            <p:cNvSpPr/>
            <p:nvPr/>
          </p:nvSpPr>
          <p:spPr>
            <a:xfrm>
              <a:off x="6737556" y="-23364"/>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6" name="Google Shape;1886;p34"/>
            <p:cNvSpPr/>
            <p:nvPr/>
          </p:nvSpPr>
          <p:spPr>
            <a:xfrm>
              <a:off x="4553999" y="30717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7" name="Google Shape;1887;p34"/>
            <p:cNvSpPr/>
            <p:nvPr/>
          </p:nvSpPr>
          <p:spPr>
            <a:xfrm>
              <a:off x="8368594" y="3448561"/>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8" name="Google Shape;1888;p34"/>
            <p:cNvSpPr/>
            <p:nvPr/>
          </p:nvSpPr>
          <p:spPr>
            <a:xfrm>
              <a:off x="8913049" y="392274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89" name="Google Shape;1889;p34"/>
          <p:cNvSpPr/>
          <p:nvPr/>
        </p:nvSpPr>
        <p:spPr>
          <a:xfrm>
            <a:off x="633899" y="4761316"/>
            <a:ext cx="212615" cy="23932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90" name="Google Shape;1890;p34"/>
          <p:cNvSpPr txBox="1">
            <a:spLocks noGrp="1"/>
          </p:cNvSpPr>
          <p:nvPr>
            <p:ph type="subTitle" idx="1"/>
          </p:nvPr>
        </p:nvSpPr>
        <p:spPr>
          <a:xfrm>
            <a:off x="1117367" y="4969033"/>
            <a:ext cx="4598000" cy="83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867"/>
            </a:lvl1pPr>
            <a:lvl2pPr lvl="1" rtl="0">
              <a:lnSpc>
                <a:spcPct val="100000"/>
              </a:lnSpc>
              <a:spcBef>
                <a:spcPts val="0"/>
              </a:spcBef>
              <a:spcAft>
                <a:spcPts val="0"/>
              </a:spcAft>
              <a:buSzPts val="1600"/>
              <a:buNone/>
              <a:defRPr sz="2133"/>
            </a:lvl2pPr>
            <a:lvl3pPr lvl="2" rtl="0">
              <a:lnSpc>
                <a:spcPct val="100000"/>
              </a:lnSpc>
              <a:spcBef>
                <a:spcPts val="2133"/>
              </a:spcBef>
              <a:spcAft>
                <a:spcPts val="0"/>
              </a:spcAft>
              <a:buSzPts val="1600"/>
              <a:buNone/>
              <a:defRPr sz="2133"/>
            </a:lvl3pPr>
            <a:lvl4pPr lvl="3" rtl="0">
              <a:lnSpc>
                <a:spcPct val="100000"/>
              </a:lnSpc>
              <a:spcBef>
                <a:spcPts val="2133"/>
              </a:spcBef>
              <a:spcAft>
                <a:spcPts val="0"/>
              </a:spcAft>
              <a:buSzPts val="1600"/>
              <a:buNone/>
              <a:defRPr sz="2133"/>
            </a:lvl4pPr>
            <a:lvl5pPr lvl="4" rtl="0">
              <a:lnSpc>
                <a:spcPct val="100000"/>
              </a:lnSpc>
              <a:spcBef>
                <a:spcPts val="2133"/>
              </a:spcBef>
              <a:spcAft>
                <a:spcPts val="0"/>
              </a:spcAft>
              <a:buSzPts val="1600"/>
              <a:buNone/>
              <a:defRPr sz="2133"/>
            </a:lvl5pPr>
            <a:lvl6pPr lvl="5" rtl="0">
              <a:lnSpc>
                <a:spcPct val="100000"/>
              </a:lnSpc>
              <a:spcBef>
                <a:spcPts val="2133"/>
              </a:spcBef>
              <a:spcAft>
                <a:spcPts val="0"/>
              </a:spcAft>
              <a:buSzPts val="1600"/>
              <a:buNone/>
              <a:defRPr sz="2133"/>
            </a:lvl6pPr>
            <a:lvl7pPr lvl="6" rtl="0">
              <a:lnSpc>
                <a:spcPct val="100000"/>
              </a:lnSpc>
              <a:spcBef>
                <a:spcPts val="2133"/>
              </a:spcBef>
              <a:spcAft>
                <a:spcPts val="0"/>
              </a:spcAft>
              <a:buSzPts val="1600"/>
              <a:buNone/>
              <a:defRPr sz="2133"/>
            </a:lvl7pPr>
            <a:lvl8pPr lvl="7" rtl="0">
              <a:lnSpc>
                <a:spcPct val="100000"/>
              </a:lnSpc>
              <a:spcBef>
                <a:spcPts val="2133"/>
              </a:spcBef>
              <a:spcAft>
                <a:spcPts val="0"/>
              </a:spcAft>
              <a:buSzPts val="1600"/>
              <a:buNone/>
              <a:defRPr sz="2133"/>
            </a:lvl8pPr>
            <a:lvl9pPr lvl="8" rtl="0">
              <a:lnSpc>
                <a:spcPct val="100000"/>
              </a:lnSpc>
              <a:spcBef>
                <a:spcPts val="2133"/>
              </a:spcBef>
              <a:spcAft>
                <a:spcPts val="2133"/>
              </a:spcAft>
              <a:buSzPts val="1600"/>
              <a:buNone/>
              <a:defRPr sz="2133"/>
            </a:lvl9pPr>
          </a:lstStyle>
          <a:p>
            <a:r>
              <a:rPr lang="en-US"/>
              <a:t>Click to edit Master subtitle style</a:t>
            </a:r>
            <a:endParaRPr/>
          </a:p>
        </p:txBody>
      </p:sp>
      <p:sp>
        <p:nvSpPr>
          <p:cNvPr id="1891" name="Google Shape;1891;p34"/>
          <p:cNvSpPr txBox="1">
            <a:spLocks noGrp="1"/>
          </p:cNvSpPr>
          <p:nvPr>
            <p:ph type="subTitle" idx="2"/>
          </p:nvPr>
        </p:nvSpPr>
        <p:spPr>
          <a:xfrm>
            <a:off x="6476567" y="4969033"/>
            <a:ext cx="4598000" cy="83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867"/>
            </a:lvl1pPr>
            <a:lvl2pPr lvl="1" rtl="0">
              <a:lnSpc>
                <a:spcPct val="100000"/>
              </a:lnSpc>
              <a:spcBef>
                <a:spcPts val="0"/>
              </a:spcBef>
              <a:spcAft>
                <a:spcPts val="0"/>
              </a:spcAft>
              <a:buSzPts val="1600"/>
              <a:buNone/>
              <a:defRPr sz="2133"/>
            </a:lvl2pPr>
            <a:lvl3pPr lvl="2" rtl="0">
              <a:lnSpc>
                <a:spcPct val="100000"/>
              </a:lnSpc>
              <a:spcBef>
                <a:spcPts val="2133"/>
              </a:spcBef>
              <a:spcAft>
                <a:spcPts val="0"/>
              </a:spcAft>
              <a:buSzPts val="1600"/>
              <a:buNone/>
              <a:defRPr sz="2133"/>
            </a:lvl3pPr>
            <a:lvl4pPr lvl="3" rtl="0">
              <a:lnSpc>
                <a:spcPct val="100000"/>
              </a:lnSpc>
              <a:spcBef>
                <a:spcPts val="2133"/>
              </a:spcBef>
              <a:spcAft>
                <a:spcPts val="0"/>
              </a:spcAft>
              <a:buSzPts val="1600"/>
              <a:buNone/>
              <a:defRPr sz="2133"/>
            </a:lvl4pPr>
            <a:lvl5pPr lvl="4" rtl="0">
              <a:lnSpc>
                <a:spcPct val="100000"/>
              </a:lnSpc>
              <a:spcBef>
                <a:spcPts val="2133"/>
              </a:spcBef>
              <a:spcAft>
                <a:spcPts val="0"/>
              </a:spcAft>
              <a:buSzPts val="1600"/>
              <a:buNone/>
              <a:defRPr sz="2133"/>
            </a:lvl5pPr>
            <a:lvl6pPr lvl="5" rtl="0">
              <a:lnSpc>
                <a:spcPct val="100000"/>
              </a:lnSpc>
              <a:spcBef>
                <a:spcPts val="2133"/>
              </a:spcBef>
              <a:spcAft>
                <a:spcPts val="0"/>
              </a:spcAft>
              <a:buSzPts val="1600"/>
              <a:buNone/>
              <a:defRPr sz="2133"/>
            </a:lvl6pPr>
            <a:lvl7pPr lvl="6" rtl="0">
              <a:lnSpc>
                <a:spcPct val="100000"/>
              </a:lnSpc>
              <a:spcBef>
                <a:spcPts val="2133"/>
              </a:spcBef>
              <a:spcAft>
                <a:spcPts val="0"/>
              </a:spcAft>
              <a:buSzPts val="1600"/>
              <a:buNone/>
              <a:defRPr sz="2133"/>
            </a:lvl7pPr>
            <a:lvl8pPr lvl="7" rtl="0">
              <a:lnSpc>
                <a:spcPct val="100000"/>
              </a:lnSpc>
              <a:spcBef>
                <a:spcPts val="2133"/>
              </a:spcBef>
              <a:spcAft>
                <a:spcPts val="0"/>
              </a:spcAft>
              <a:buSzPts val="1600"/>
              <a:buNone/>
              <a:defRPr sz="2133"/>
            </a:lvl8pPr>
            <a:lvl9pPr lvl="8" rtl="0">
              <a:lnSpc>
                <a:spcPct val="100000"/>
              </a:lnSpc>
              <a:spcBef>
                <a:spcPts val="2133"/>
              </a:spcBef>
              <a:spcAft>
                <a:spcPts val="2133"/>
              </a:spcAft>
              <a:buSzPts val="1600"/>
              <a:buNone/>
              <a:defRPr sz="2133"/>
            </a:lvl9pPr>
          </a:lstStyle>
          <a:p>
            <a:r>
              <a:rPr lang="en-US"/>
              <a:t>Click to edit Master subtitle style</a:t>
            </a:r>
            <a:endParaRPr/>
          </a:p>
        </p:txBody>
      </p:sp>
      <p:sp>
        <p:nvSpPr>
          <p:cNvPr id="1892" name="Google Shape;1892;p34"/>
          <p:cNvSpPr txBox="1">
            <a:spLocks noGrp="1"/>
          </p:cNvSpPr>
          <p:nvPr>
            <p:ph type="subTitle" idx="3"/>
          </p:nvPr>
        </p:nvSpPr>
        <p:spPr>
          <a:xfrm>
            <a:off x="1898767" y="4499417"/>
            <a:ext cx="3035200" cy="40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1893" name="Google Shape;1893;p34"/>
          <p:cNvSpPr txBox="1">
            <a:spLocks noGrp="1"/>
          </p:cNvSpPr>
          <p:nvPr>
            <p:ph type="subTitle" idx="4"/>
          </p:nvPr>
        </p:nvSpPr>
        <p:spPr>
          <a:xfrm>
            <a:off x="7257967" y="4499417"/>
            <a:ext cx="3035200" cy="40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1894" name="Google Shape;1894;p34"/>
          <p:cNvSpPr txBox="1">
            <a:spLocks noGrp="1"/>
          </p:cNvSpPr>
          <p:nvPr>
            <p:ph type="title" hasCustomPrompt="1"/>
          </p:nvPr>
        </p:nvSpPr>
        <p:spPr>
          <a:xfrm>
            <a:off x="2854767" y="3655800"/>
            <a:ext cx="1123200" cy="8440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3600"/>
              <a:buNone/>
              <a:defRPr/>
            </a:lvl1pPr>
            <a:lvl2pPr lvl="1" algn="ctr" rtl="0">
              <a:spcBef>
                <a:spcPts val="0"/>
              </a:spcBef>
              <a:spcAft>
                <a:spcPts val="0"/>
              </a:spcAft>
              <a:buSzPts val="3600"/>
              <a:buFont typeface="Boogaloo"/>
              <a:buNone/>
              <a:defRPr sz="4800">
                <a:latin typeface="Boogaloo"/>
                <a:ea typeface="Boogaloo"/>
                <a:cs typeface="Boogaloo"/>
                <a:sym typeface="Boogaloo"/>
              </a:defRPr>
            </a:lvl2pPr>
            <a:lvl3pPr lvl="2" algn="ctr" rtl="0">
              <a:spcBef>
                <a:spcPts val="0"/>
              </a:spcBef>
              <a:spcAft>
                <a:spcPts val="0"/>
              </a:spcAft>
              <a:buSzPts val="3600"/>
              <a:buFont typeface="Boogaloo"/>
              <a:buNone/>
              <a:defRPr sz="4800">
                <a:latin typeface="Boogaloo"/>
                <a:ea typeface="Boogaloo"/>
                <a:cs typeface="Boogaloo"/>
                <a:sym typeface="Boogaloo"/>
              </a:defRPr>
            </a:lvl3pPr>
            <a:lvl4pPr lvl="3" algn="ctr" rtl="0">
              <a:spcBef>
                <a:spcPts val="0"/>
              </a:spcBef>
              <a:spcAft>
                <a:spcPts val="0"/>
              </a:spcAft>
              <a:buSzPts val="3600"/>
              <a:buFont typeface="Boogaloo"/>
              <a:buNone/>
              <a:defRPr sz="4800">
                <a:latin typeface="Boogaloo"/>
                <a:ea typeface="Boogaloo"/>
                <a:cs typeface="Boogaloo"/>
                <a:sym typeface="Boogaloo"/>
              </a:defRPr>
            </a:lvl4pPr>
            <a:lvl5pPr lvl="4" algn="ctr" rtl="0">
              <a:spcBef>
                <a:spcPts val="0"/>
              </a:spcBef>
              <a:spcAft>
                <a:spcPts val="0"/>
              </a:spcAft>
              <a:buSzPts val="3600"/>
              <a:buFont typeface="Boogaloo"/>
              <a:buNone/>
              <a:defRPr sz="4800">
                <a:latin typeface="Boogaloo"/>
                <a:ea typeface="Boogaloo"/>
                <a:cs typeface="Boogaloo"/>
                <a:sym typeface="Boogaloo"/>
              </a:defRPr>
            </a:lvl5pPr>
            <a:lvl6pPr lvl="5" algn="ctr" rtl="0">
              <a:spcBef>
                <a:spcPts val="0"/>
              </a:spcBef>
              <a:spcAft>
                <a:spcPts val="0"/>
              </a:spcAft>
              <a:buSzPts val="3600"/>
              <a:buFont typeface="Boogaloo"/>
              <a:buNone/>
              <a:defRPr sz="4800">
                <a:latin typeface="Boogaloo"/>
                <a:ea typeface="Boogaloo"/>
                <a:cs typeface="Boogaloo"/>
                <a:sym typeface="Boogaloo"/>
              </a:defRPr>
            </a:lvl6pPr>
            <a:lvl7pPr lvl="6" algn="ctr" rtl="0">
              <a:spcBef>
                <a:spcPts val="0"/>
              </a:spcBef>
              <a:spcAft>
                <a:spcPts val="0"/>
              </a:spcAft>
              <a:buSzPts val="3600"/>
              <a:buFont typeface="Boogaloo"/>
              <a:buNone/>
              <a:defRPr sz="4800">
                <a:latin typeface="Boogaloo"/>
                <a:ea typeface="Boogaloo"/>
                <a:cs typeface="Boogaloo"/>
                <a:sym typeface="Boogaloo"/>
              </a:defRPr>
            </a:lvl7pPr>
            <a:lvl8pPr lvl="7" algn="ctr" rtl="0">
              <a:spcBef>
                <a:spcPts val="0"/>
              </a:spcBef>
              <a:spcAft>
                <a:spcPts val="0"/>
              </a:spcAft>
              <a:buSzPts val="3600"/>
              <a:buFont typeface="Boogaloo"/>
              <a:buNone/>
              <a:defRPr sz="4800">
                <a:latin typeface="Boogaloo"/>
                <a:ea typeface="Boogaloo"/>
                <a:cs typeface="Boogaloo"/>
                <a:sym typeface="Boogaloo"/>
              </a:defRPr>
            </a:lvl8pPr>
            <a:lvl9pPr lvl="8" algn="ctr" rtl="0">
              <a:spcBef>
                <a:spcPts val="0"/>
              </a:spcBef>
              <a:spcAft>
                <a:spcPts val="0"/>
              </a:spcAft>
              <a:buSzPts val="3600"/>
              <a:buFont typeface="Boogaloo"/>
              <a:buNone/>
              <a:defRPr sz="4800">
                <a:latin typeface="Boogaloo"/>
                <a:ea typeface="Boogaloo"/>
                <a:cs typeface="Boogaloo"/>
                <a:sym typeface="Boogaloo"/>
              </a:defRPr>
            </a:lvl9pPr>
          </a:lstStyle>
          <a:p>
            <a:r>
              <a:t>xx%</a:t>
            </a:r>
          </a:p>
        </p:txBody>
      </p:sp>
      <p:sp>
        <p:nvSpPr>
          <p:cNvPr id="1895" name="Google Shape;1895;p34"/>
          <p:cNvSpPr txBox="1">
            <a:spLocks noGrp="1"/>
          </p:cNvSpPr>
          <p:nvPr>
            <p:ph type="title" idx="5" hasCustomPrompt="1"/>
          </p:nvPr>
        </p:nvSpPr>
        <p:spPr>
          <a:xfrm>
            <a:off x="8213967" y="3655800"/>
            <a:ext cx="1123200" cy="8440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3600"/>
              <a:buNone/>
              <a:defRPr/>
            </a:lvl1pPr>
            <a:lvl2pPr lvl="1" algn="ctr" rtl="0">
              <a:spcBef>
                <a:spcPts val="0"/>
              </a:spcBef>
              <a:spcAft>
                <a:spcPts val="0"/>
              </a:spcAft>
              <a:buSzPts val="3600"/>
              <a:buFont typeface="Boogaloo"/>
              <a:buNone/>
              <a:defRPr sz="4800">
                <a:latin typeface="Boogaloo"/>
                <a:ea typeface="Boogaloo"/>
                <a:cs typeface="Boogaloo"/>
                <a:sym typeface="Boogaloo"/>
              </a:defRPr>
            </a:lvl2pPr>
            <a:lvl3pPr lvl="2" algn="ctr" rtl="0">
              <a:spcBef>
                <a:spcPts val="0"/>
              </a:spcBef>
              <a:spcAft>
                <a:spcPts val="0"/>
              </a:spcAft>
              <a:buSzPts val="3600"/>
              <a:buFont typeface="Boogaloo"/>
              <a:buNone/>
              <a:defRPr sz="4800">
                <a:latin typeface="Boogaloo"/>
                <a:ea typeface="Boogaloo"/>
                <a:cs typeface="Boogaloo"/>
                <a:sym typeface="Boogaloo"/>
              </a:defRPr>
            </a:lvl3pPr>
            <a:lvl4pPr lvl="3" algn="ctr" rtl="0">
              <a:spcBef>
                <a:spcPts val="0"/>
              </a:spcBef>
              <a:spcAft>
                <a:spcPts val="0"/>
              </a:spcAft>
              <a:buSzPts val="3600"/>
              <a:buFont typeface="Boogaloo"/>
              <a:buNone/>
              <a:defRPr sz="4800">
                <a:latin typeface="Boogaloo"/>
                <a:ea typeface="Boogaloo"/>
                <a:cs typeface="Boogaloo"/>
                <a:sym typeface="Boogaloo"/>
              </a:defRPr>
            </a:lvl4pPr>
            <a:lvl5pPr lvl="4" algn="ctr" rtl="0">
              <a:spcBef>
                <a:spcPts val="0"/>
              </a:spcBef>
              <a:spcAft>
                <a:spcPts val="0"/>
              </a:spcAft>
              <a:buSzPts val="3600"/>
              <a:buFont typeface="Boogaloo"/>
              <a:buNone/>
              <a:defRPr sz="4800">
                <a:latin typeface="Boogaloo"/>
                <a:ea typeface="Boogaloo"/>
                <a:cs typeface="Boogaloo"/>
                <a:sym typeface="Boogaloo"/>
              </a:defRPr>
            </a:lvl5pPr>
            <a:lvl6pPr lvl="5" algn="ctr" rtl="0">
              <a:spcBef>
                <a:spcPts val="0"/>
              </a:spcBef>
              <a:spcAft>
                <a:spcPts val="0"/>
              </a:spcAft>
              <a:buSzPts val="3600"/>
              <a:buFont typeface="Boogaloo"/>
              <a:buNone/>
              <a:defRPr sz="4800">
                <a:latin typeface="Boogaloo"/>
                <a:ea typeface="Boogaloo"/>
                <a:cs typeface="Boogaloo"/>
                <a:sym typeface="Boogaloo"/>
              </a:defRPr>
            </a:lvl6pPr>
            <a:lvl7pPr lvl="6" algn="ctr" rtl="0">
              <a:spcBef>
                <a:spcPts val="0"/>
              </a:spcBef>
              <a:spcAft>
                <a:spcPts val="0"/>
              </a:spcAft>
              <a:buSzPts val="3600"/>
              <a:buFont typeface="Boogaloo"/>
              <a:buNone/>
              <a:defRPr sz="4800">
                <a:latin typeface="Boogaloo"/>
                <a:ea typeface="Boogaloo"/>
                <a:cs typeface="Boogaloo"/>
                <a:sym typeface="Boogaloo"/>
              </a:defRPr>
            </a:lvl7pPr>
            <a:lvl8pPr lvl="7" algn="ctr" rtl="0">
              <a:spcBef>
                <a:spcPts val="0"/>
              </a:spcBef>
              <a:spcAft>
                <a:spcPts val="0"/>
              </a:spcAft>
              <a:buSzPts val="3600"/>
              <a:buFont typeface="Boogaloo"/>
              <a:buNone/>
              <a:defRPr sz="4800">
                <a:latin typeface="Boogaloo"/>
                <a:ea typeface="Boogaloo"/>
                <a:cs typeface="Boogaloo"/>
                <a:sym typeface="Boogaloo"/>
              </a:defRPr>
            </a:lvl8pPr>
            <a:lvl9pPr lvl="8" algn="ctr" rtl="0">
              <a:spcBef>
                <a:spcPts val="0"/>
              </a:spcBef>
              <a:spcAft>
                <a:spcPts val="0"/>
              </a:spcAft>
              <a:buSzPts val="3600"/>
              <a:buFont typeface="Boogaloo"/>
              <a:buNone/>
              <a:defRPr sz="4800">
                <a:latin typeface="Boogaloo"/>
                <a:ea typeface="Boogaloo"/>
                <a:cs typeface="Boogaloo"/>
                <a:sym typeface="Boogaloo"/>
              </a:defRPr>
            </a:lvl9pPr>
          </a:lstStyle>
          <a:p>
            <a:r>
              <a:t>xx%</a:t>
            </a:r>
          </a:p>
        </p:txBody>
      </p:sp>
      <p:sp>
        <p:nvSpPr>
          <p:cNvPr id="1896" name="Google Shape;1896;p34"/>
          <p:cNvSpPr txBox="1">
            <a:spLocks noGrp="1"/>
          </p:cNvSpPr>
          <p:nvPr>
            <p:ph type="title" idx="6"/>
          </p:nvPr>
        </p:nvSpPr>
        <p:spPr>
          <a:xfrm>
            <a:off x="952233" y="723333"/>
            <a:ext cx="10287600" cy="7136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Tree>
    <p:extLst>
      <p:ext uri="{BB962C8B-B14F-4D97-AF65-F5344CB8AC3E}">
        <p14:creationId xmlns:p14="http://schemas.microsoft.com/office/powerpoint/2010/main" val="37338455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hree columns 4">
  <p:cSld name="Title and three columns 4">
    <p:spTree>
      <p:nvGrpSpPr>
        <p:cNvPr id="1" name="Shape 1897"/>
        <p:cNvGrpSpPr/>
        <p:nvPr/>
      </p:nvGrpSpPr>
      <p:grpSpPr>
        <a:xfrm>
          <a:off x="0" y="0"/>
          <a:ext cx="0" cy="0"/>
          <a:chOff x="0" y="0"/>
          <a:chExt cx="0" cy="0"/>
        </a:xfrm>
      </p:grpSpPr>
      <p:grpSp>
        <p:nvGrpSpPr>
          <p:cNvPr id="1898" name="Google Shape;1898;p35"/>
          <p:cNvGrpSpPr/>
          <p:nvPr/>
        </p:nvGrpSpPr>
        <p:grpSpPr>
          <a:xfrm>
            <a:off x="341521" y="83519"/>
            <a:ext cx="11818828" cy="6587328"/>
            <a:chOff x="43474" y="-240527"/>
            <a:chExt cx="8864121" cy="4940496"/>
          </a:xfrm>
        </p:grpSpPr>
        <p:sp>
          <p:nvSpPr>
            <p:cNvPr id="1899" name="Google Shape;1899;p35"/>
            <p:cNvSpPr/>
            <p:nvPr/>
          </p:nvSpPr>
          <p:spPr>
            <a:xfrm>
              <a:off x="3454243" y="-209383"/>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0" name="Google Shape;1900;p35"/>
            <p:cNvSpPr/>
            <p:nvPr/>
          </p:nvSpPr>
          <p:spPr>
            <a:xfrm>
              <a:off x="43474" y="2602759"/>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1" name="Google Shape;1901;p35"/>
            <p:cNvSpPr/>
            <p:nvPr/>
          </p:nvSpPr>
          <p:spPr>
            <a:xfrm>
              <a:off x="5497083" y="-240527"/>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2" name="Google Shape;1902;p35"/>
            <p:cNvSpPr/>
            <p:nvPr/>
          </p:nvSpPr>
          <p:spPr>
            <a:xfrm>
              <a:off x="3341380" y="4424793"/>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3" name="Google Shape;1903;p35"/>
            <p:cNvSpPr/>
            <p:nvPr/>
          </p:nvSpPr>
          <p:spPr>
            <a:xfrm>
              <a:off x="856525" y="3217260"/>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4" name="Google Shape;1904;p35"/>
            <p:cNvSpPr/>
            <p:nvPr/>
          </p:nvSpPr>
          <p:spPr>
            <a:xfrm>
              <a:off x="746050" y="444602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5" name="Google Shape;1905;p35"/>
            <p:cNvSpPr/>
            <p:nvPr/>
          </p:nvSpPr>
          <p:spPr>
            <a:xfrm>
              <a:off x="635586" y="-5337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6" name="Google Shape;1906;p35"/>
            <p:cNvSpPr/>
            <p:nvPr/>
          </p:nvSpPr>
          <p:spPr>
            <a:xfrm>
              <a:off x="7250452" y="4389701"/>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7" name="Google Shape;1907;p35"/>
            <p:cNvSpPr/>
            <p:nvPr/>
          </p:nvSpPr>
          <p:spPr>
            <a:xfrm>
              <a:off x="7912637" y="4475573"/>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8" name="Google Shape;1908;p35"/>
            <p:cNvSpPr/>
            <p:nvPr/>
          </p:nvSpPr>
          <p:spPr>
            <a:xfrm>
              <a:off x="3454238" y="394058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9" name="Google Shape;1909;p35"/>
            <p:cNvSpPr/>
            <p:nvPr/>
          </p:nvSpPr>
          <p:spPr>
            <a:xfrm>
              <a:off x="2844992" y="30358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0" name="Google Shape;1910;p35"/>
            <p:cNvSpPr/>
            <p:nvPr/>
          </p:nvSpPr>
          <p:spPr>
            <a:xfrm>
              <a:off x="2860612" y="4534213"/>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1" name="Google Shape;1911;p35"/>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912" name="Google Shape;1912;p35"/>
            <p:cNvGrpSpPr/>
            <p:nvPr/>
          </p:nvGrpSpPr>
          <p:grpSpPr>
            <a:xfrm>
              <a:off x="316135" y="43050"/>
              <a:ext cx="3617421" cy="3594333"/>
              <a:chOff x="155485" y="222137"/>
              <a:chExt cx="3617421" cy="3594333"/>
            </a:xfrm>
          </p:grpSpPr>
          <p:sp>
            <p:nvSpPr>
              <p:cNvPr id="1913" name="Google Shape;1913;p35"/>
              <p:cNvSpPr/>
              <p:nvPr/>
            </p:nvSpPr>
            <p:spPr>
              <a:xfrm>
                <a:off x="3686865" y="997368"/>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4" name="Google Shape;1914;p35"/>
              <p:cNvSpPr/>
              <p:nvPr/>
            </p:nvSpPr>
            <p:spPr>
              <a:xfrm>
                <a:off x="155485" y="1127942"/>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5" name="Google Shape;1915;p35"/>
              <p:cNvSpPr/>
              <p:nvPr/>
            </p:nvSpPr>
            <p:spPr>
              <a:xfrm>
                <a:off x="2006956" y="222137"/>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6" name="Google Shape;1916;p35"/>
              <p:cNvSpPr/>
              <p:nvPr/>
            </p:nvSpPr>
            <p:spPr>
              <a:xfrm>
                <a:off x="1738877" y="3759633"/>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917" name="Google Shape;1917;p35"/>
            <p:cNvGrpSpPr/>
            <p:nvPr/>
          </p:nvGrpSpPr>
          <p:grpSpPr>
            <a:xfrm>
              <a:off x="8377281" y="238631"/>
              <a:ext cx="419846" cy="458079"/>
              <a:chOff x="5121781" y="1532506"/>
              <a:chExt cx="419846" cy="458079"/>
            </a:xfrm>
          </p:grpSpPr>
          <p:sp>
            <p:nvSpPr>
              <p:cNvPr id="1918" name="Google Shape;1918;p35"/>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9" name="Google Shape;1919;p35"/>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0" name="Google Shape;1920;p35"/>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1" name="Google Shape;1921;p35"/>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2" name="Google Shape;1922;p35"/>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923" name="Google Shape;1923;p35"/>
            <p:cNvSpPr/>
            <p:nvPr/>
          </p:nvSpPr>
          <p:spPr>
            <a:xfrm>
              <a:off x="4701706" y="4419298"/>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4" name="Google Shape;1924;p35"/>
            <p:cNvSpPr/>
            <p:nvPr/>
          </p:nvSpPr>
          <p:spPr>
            <a:xfrm>
              <a:off x="7209774" y="339572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5" name="Google Shape;1925;p35"/>
            <p:cNvSpPr/>
            <p:nvPr/>
          </p:nvSpPr>
          <p:spPr>
            <a:xfrm rot="-1241947">
              <a:off x="8327908" y="3229596"/>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6" name="Google Shape;1926;p35"/>
            <p:cNvSpPr/>
            <p:nvPr/>
          </p:nvSpPr>
          <p:spPr>
            <a:xfrm rot="-1241947">
              <a:off x="8478552" y="3444389"/>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927" name="Google Shape;1927;p35"/>
          <p:cNvSpPr/>
          <p:nvPr/>
        </p:nvSpPr>
        <p:spPr>
          <a:xfrm>
            <a:off x="7961233" y="5798000"/>
            <a:ext cx="987897" cy="987465"/>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28" name="Google Shape;1928;p35"/>
          <p:cNvSpPr/>
          <p:nvPr/>
        </p:nvSpPr>
        <p:spPr>
          <a:xfrm rot="422590">
            <a:off x="11168851" y="5785521"/>
            <a:ext cx="994239" cy="630155"/>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29" name="Google Shape;1929;p35"/>
          <p:cNvSpPr/>
          <p:nvPr/>
        </p:nvSpPr>
        <p:spPr>
          <a:xfrm rot="-1550640">
            <a:off x="9030774" y="325131"/>
            <a:ext cx="612311" cy="515068"/>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930" name="Google Shape;1930;p35"/>
          <p:cNvGrpSpPr/>
          <p:nvPr/>
        </p:nvGrpSpPr>
        <p:grpSpPr>
          <a:xfrm rot="1882907">
            <a:off x="255378" y="5653145"/>
            <a:ext cx="716347" cy="640921"/>
            <a:chOff x="-4380581" y="7797838"/>
            <a:chExt cx="705425" cy="631150"/>
          </a:xfrm>
        </p:grpSpPr>
        <p:sp>
          <p:nvSpPr>
            <p:cNvPr id="1931" name="Google Shape;1931;p35"/>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2" name="Google Shape;1932;p35"/>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3" name="Google Shape;1933;p35"/>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4" name="Google Shape;1934;p35"/>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5" name="Google Shape;1935;p35"/>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936" name="Google Shape;1936;p35"/>
          <p:cNvGrpSpPr/>
          <p:nvPr/>
        </p:nvGrpSpPr>
        <p:grpSpPr>
          <a:xfrm rot="1882907">
            <a:off x="8305044" y="4824722"/>
            <a:ext cx="738389" cy="765969"/>
            <a:chOff x="-927620" y="5701301"/>
            <a:chExt cx="727133" cy="754292"/>
          </a:xfrm>
        </p:grpSpPr>
        <p:sp>
          <p:nvSpPr>
            <p:cNvPr id="1937" name="Google Shape;1937;p35"/>
            <p:cNvSpPr/>
            <p:nvPr/>
          </p:nvSpPr>
          <p:spPr>
            <a:xfrm rot="-3804252">
              <a:off x="-718914" y="5976099"/>
              <a:ext cx="496457" cy="355780"/>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8" name="Google Shape;1938;p35"/>
            <p:cNvSpPr/>
            <p:nvPr/>
          </p:nvSpPr>
          <p:spPr>
            <a:xfrm rot="-3804252">
              <a:off x="-865049" y="6180160"/>
              <a:ext cx="189128" cy="170102"/>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9" name="Google Shape;1939;p35"/>
            <p:cNvSpPr/>
            <p:nvPr/>
          </p:nvSpPr>
          <p:spPr>
            <a:xfrm rot="-3804252">
              <a:off x="-883706" y="5908073"/>
              <a:ext cx="170977" cy="203828"/>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0" name="Google Shape;1940;p35"/>
            <p:cNvSpPr/>
            <p:nvPr/>
          </p:nvSpPr>
          <p:spPr>
            <a:xfrm rot="-3804252">
              <a:off x="-765087" y="5753516"/>
              <a:ext cx="163677" cy="195628"/>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1" name="Google Shape;1941;p35"/>
            <p:cNvSpPr/>
            <p:nvPr/>
          </p:nvSpPr>
          <p:spPr>
            <a:xfrm rot="-3804252">
              <a:off x="-563317" y="5732191"/>
              <a:ext cx="167177" cy="158802"/>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942" name="Google Shape;1942;p35"/>
          <p:cNvGrpSpPr/>
          <p:nvPr/>
        </p:nvGrpSpPr>
        <p:grpSpPr>
          <a:xfrm rot="2700000" flipH="1">
            <a:off x="10547234" y="1348246"/>
            <a:ext cx="716292" cy="640873"/>
            <a:chOff x="-8043575" y="8494248"/>
            <a:chExt cx="705425" cy="631150"/>
          </a:xfrm>
        </p:grpSpPr>
        <p:sp>
          <p:nvSpPr>
            <p:cNvPr id="1943" name="Google Shape;1943;p35"/>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4" name="Google Shape;1944;p35"/>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5" name="Google Shape;1945;p35"/>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6" name="Google Shape;1946;p35"/>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7" name="Google Shape;1947;p35"/>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948" name="Google Shape;1948;p35"/>
          <p:cNvSpPr/>
          <p:nvPr/>
        </p:nvSpPr>
        <p:spPr>
          <a:xfrm rot="1076189">
            <a:off x="126220" y="2402233"/>
            <a:ext cx="612304" cy="515063"/>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49" name="Google Shape;1949;p35"/>
          <p:cNvSpPr/>
          <p:nvPr/>
        </p:nvSpPr>
        <p:spPr>
          <a:xfrm>
            <a:off x="488620" y="779901"/>
            <a:ext cx="216437" cy="28388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50" name="Google Shape;1950;p35"/>
          <p:cNvSpPr/>
          <p:nvPr/>
        </p:nvSpPr>
        <p:spPr>
          <a:xfrm>
            <a:off x="5811630" y="4829787"/>
            <a:ext cx="113903" cy="11388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51" name="Google Shape;1951;p35"/>
          <p:cNvSpPr/>
          <p:nvPr/>
        </p:nvSpPr>
        <p:spPr>
          <a:xfrm>
            <a:off x="6159340" y="5389837"/>
            <a:ext cx="55193" cy="54209"/>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52" name="Google Shape;1952;p35"/>
          <p:cNvSpPr/>
          <p:nvPr/>
        </p:nvSpPr>
        <p:spPr>
          <a:xfrm>
            <a:off x="1923400" y="317566"/>
            <a:ext cx="987897" cy="987465"/>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53" name="Google Shape;1953;p35"/>
          <p:cNvSpPr txBox="1">
            <a:spLocks noGrp="1"/>
          </p:cNvSpPr>
          <p:nvPr>
            <p:ph type="subTitle" idx="1"/>
          </p:nvPr>
        </p:nvSpPr>
        <p:spPr>
          <a:xfrm>
            <a:off x="942133" y="2506833"/>
            <a:ext cx="3333200" cy="1406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r>
              <a:rPr lang="en-US"/>
              <a:t>Click to edit Master subtitle style</a:t>
            </a:r>
            <a:endParaRPr/>
          </a:p>
        </p:txBody>
      </p:sp>
      <p:sp>
        <p:nvSpPr>
          <p:cNvPr id="1954" name="Google Shape;1954;p35"/>
          <p:cNvSpPr txBox="1">
            <a:spLocks noGrp="1"/>
          </p:cNvSpPr>
          <p:nvPr>
            <p:ph type="subTitle" idx="2"/>
          </p:nvPr>
        </p:nvSpPr>
        <p:spPr>
          <a:xfrm>
            <a:off x="7907833" y="2506833"/>
            <a:ext cx="3333200" cy="1406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r>
              <a:rPr lang="en-US"/>
              <a:t>Click to edit Master subtitle style</a:t>
            </a:r>
            <a:endParaRPr/>
          </a:p>
        </p:txBody>
      </p:sp>
      <p:sp>
        <p:nvSpPr>
          <p:cNvPr id="1955" name="Google Shape;1955;p35"/>
          <p:cNvSpPr txBox="1">
            <a:spLocks noGrp="1"/>
          </p:cNvSpPr>
          <p:nvPr>
            <p:ph type="subTitle" idx="3"/>
          </p:nvPr>
        </p:nvSpPr>
        <p:spPr>
          <a:xfrm>
            <a:off x="928067" y="1980533"/>
            <a:ext cx="3333200" cy="602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1956" name="Google Shape;1956;p35"/>
          <p:cNvSpPr txBox="1">
            <a:spLocks noGrp="1"/>
          </p:cNvSpPr>
          <p:nvPr>
            <p:ph type="subTitle" idx="4"/>
          </p:nvPr>
        </p:nvSpPr>
        <p:spPr>
          <a:xfrm>
            <a:off x="7893767" y="1982933"/>
            <a:ext cx="3333200" cy="59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1957" name="Google Shape;1957;p35"/>
          <p:cNvSpPr txBox="1">
            <a:spLocks noGrp="1"/>
          </p:cNvSpPr>
          <p:nvPr>
            <p:ph type="title"/>
          </p:nvPr>
        </p:nvSpPr>
        <p:spPr>
          <a:xfrm>
            <a:off x="952233" y="723333"/>
            <a:ext cx="10287600" cy="7136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1958" name="Google Shape;1958;p35"/>
          <p:cNvSpPr txBox="1">
            <a:spLocks noGrp="1"/>
          </p:cNvSpPr>
          <p:nvPr>
            <p:ph type="subTitle" idx="5"/>
          </p:nvPr>
        </p:nvSpPr>
        <p:spPr>
          <a:xfrm>
            <a:off x="4429433" y="2506833"/>
            <a:ext cx="3333200" cy="1406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r>
              <a:rPr lang="en-US"/>
              <a:t>Click to edit Master subtitle style</a:t>
            </a:r>
            <a:endParaRPr/>
          </a:p>
        </p:txBody>
      </p:sp>
      <p:sp>
        <p:nvSpPr>
          <p:cNvPr id="1959" name="Google Shape;1959;p35"/>
          <p:cNvSpPr txBox="1">
            <a:spLocks noGrp="1"/>
          </p:cNvSpPr>
          <p:nvPr>
            <p:ph type="subTitle" idx="6"/>
          </p:nvPr>
        </p:nvSpPr>
        <p:spPr>
          <a:xfrm>
            <a:off x="4429433" y="1980533"/>
            <a:ext cx="3333200" cy="602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Tree>
    <p:extLst>
      <p:ext uri="{BB962C8B-B14F-4D97-AF65-F5344CB8AC3E}">
        <p14:creationId xmlns:p14="http://schemas.microsoft.com/office/powerpoint/2010/main" val="7663274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ext 7">
  <p:cSld name="Title and text 7">
    <p:spTree>
      <p:nvGrpSpPr>
        <p:cNvPr id="1" name="Shape 1960"/>
        <p:cNvGrpSpPr/>
        <p:nvPr/>
      </p:nvGrpSpPr>
      <p:grpSpPr>
        <a:xfrm>
          <a:off x="0" y="0"/>
          <a:ext cx="0" cy="0"/>
          <a:chOff x="0" y="0"/>
          <a:chExt cx="0" cy="0"/>
        </a:xfrm>
      </p:grpSpPr>
      <p:grpSp>
        <p:nvGrpSpPr>
          <p:cNvPr id="1961" name="Google Shape;1961;p36"/>
          <p:cNvGrpSpPr/>
          <p:nvPr/>
        </p:nvGrpSpPr>
        <p:grpSpPr>
          <a:xfrm>
            <a:off x="61789" y="83519"/>
            <a:ext cx="12136219" cy="6701933"/>
            <a:chOff x="46342" y="62639"/>
            <a:chExt cx="9102164" cy="5026450"/>
          </a:xfrm>
        </p:grpSpPr>
        <p:sp>
          <p:nvSpPr>
            <p:cNvPr id="1962" name="Google Shape;1962;p36"/>
            <p:cNvSpPr/>
            <p:nvPr/>
          </p:nvSpPr>
          <p:spPr>
            <a:xfrm flipH="1">
              <a:off x="5365612" y="93784"/>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3" name="Google Shape;1963;p36"/>
            <p:cNvSpPr/>
            <p:nvPr/>
          </p:nvSpPr>
          <p:spPr>
            <a:xfrm flipH="1">
              <a:off x="8776380" y="29059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4" name="Google Shape;1964;p36"/>
            <p:cNvSpPr/>
            <p:nvPr/>
          </p:nvSpPr>
          <p:spPr>
            <a:xfrm flipH="1">
              <a:off x="3275225" y="62639"/>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5" name="Google Shape;1965;p36"/>
            <p:cNvSpPr/>
            <p:nvPr/>
          </p:nvSpPr>
          <p:spPr>
            <a:xfrm flipH="1">
              <a:off x="5430928" y="4727960"/>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6" name="Google Shape;1966;p36"/>
            <p:cNvSpPr/>
            <p:nvPr/>
          </p:nvSpPr>
          <p:spPr>
            <a:xfrm flipH="1">
              <a:off x="7503507" y="4437852"/>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7" name="Google Shape;1967;p36"/>
            <p:cNvSpPr/>
            <p:nvPr/>
          </p:nvSpPr>
          <p:spPr>
            <a:xfrm flipH="1">
              <a:off x="8125658" y="4749191"/>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8" name="Google Shape;1968;p36"/>
            <p:cNvSpPr/>
            <p:nvPr/>
          </p:nvSpPr>
          <p:spPr>
            <a:xfrm flipH="1">
              <a:off x="8236122" y="249792"/>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9" name="Google Shape;1969;p36"/>
            <p:cNvSpPr/>
            <p:nvPr/>
          </p:nvSpPr>
          <p:spPr>
            <a:xfrm flipH="1">
              <a:off x="1621256" y="4692868"/>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0" name="Google Shape;1970;p36"/>
            <p:cNvSpPr/>
            <p:nvPr/>
          </p:nvSpPr>
          <p:spPr>
            <a:xfrm flipH="1">
              <a:off x="984119" y="4778740"/>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1" name="Google Shape;1971;p36"/>
            <p:cNvSpPr/>
            <p:nvPr/>
          </p:nvSpPr>
          <p:spPr>
            <a:xfrm flipH="1">
              <a:off x="5486549" y="42437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2" name="Google Shape;1972;p36"/>
            <p:cNvSpPr/>
            <p:nvPr/>
          </p:nvSpPr>
          <p:spPr>
            <a:xfrm flipH="1">
              <a:off x="6096499" y="333904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3" name="Google Shape;1973;p36"/>
            <p:cNvSpPr/>
            <p:nvPr/>
          </p:nvSpPr>
          <p:spPr>
            <a:xfrm flipH="1">
              <a:off x="6064268" y="4837380"/>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4" name="Google Shape;1974;p36"/>
            <p:cNvSpPr/>
            <p:nvPr/>
          </p:nvSpPr>
          <p:spPr>
            <a:xfrm flipH="1">
              <a:off x="74588" y="2761319"/>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5" name="Google Shape;1975;p36"/>
            <p:cNvSpPr/>
            <p:nvPr/>
          </p:nvSpPr>
          <p:spPr>
            <a:xfrm flipH="1">
              <a:off x="5029626" y="1412684"/>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6" name="Google Shape;1976;p36"/>
            <p:cNvSpPr/>
            <p:nvPr/>
          </p:nvSpPr>
          <p:spPr>
            <a:xfrm flipH="1">
              <a:off x="8580006" y="12520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7" name="Google Shape;1977;p36"/>
            <p:cNvSpPr/>
            <p:nvPr/>
          </p:nvSpPr>
          <p:spPr>
            <a:xfrm flipH="1">
              <a:off x="6773181" y="346217"/>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8" name="Google Shape;1978;p36"/>
            <p:cNvSpPr/>
            <p:nvPr/>
          </p:nvSpPr>
          <p:spPr>
            <a:xfrm flipH="1">
              <a:off x="7025617" y="3883712"/>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979" name="Google Shape;1979;p36"/>
            <p:cNvGrpSpPr/>
            <p:nvPr/>
          </p:nvGrpSpPr>
          <p:grpSpPr>
            <a:xfrm flipH="1">
              <a:off x="185055" y="541798"/>
              <a:ext cx="419846" cy="458079"/>
              <a:chOff x="5121781" y="1532506"/>
              <a:chExt cx="419846" cy="458079"/>
            </a:xfrm>
          </p:grpSpPr>
          <p:sp>
            <p:nvSpPr>
              <p:cNvPr id="1980" name="Google Shape;1980;p36"/>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1" name="Google Shape;1981;p36"/>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2" name="Google Shape;1982;p36"/>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3" name="Google Shape;1983;p36"/>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4" name="Google Shape;1984;p36"/>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985" name="Google Shape;1985;p36"/>
            <p:cNvSpPr/>
            <p:nvPr/>
          </p:nvSpPr>
          <p:spPr>
            <a:xfrm flipH="1">
              <a:off x="4185550" y="44937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6" name="Google Shape;1986;p36"/>
            <p:cNvSpPr/>
            <p:nvPr/>
          </p:nvSpPr>
          <p:spPr>
            <a:xfrm flipH="1">
              <a:off x="1731717" y="369889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7" name="Google Shape;1987;p36"/>
            <p:cNvSpPr/>
            <p:nvPr/>
          </p:nvSpPr>
          <p:spPr>
            <a:xfrm rot="1241947" flipH="1">
              <a:off x="568847" y="353276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8" name="Google Shape;1988;p36"/>
            <p:cNvSpPr/>
            <p:nvPr/>
          </p:nvSpPr>
          <p:spPr>
            <a:xfrm rot="1241947" flipH="1">
              <a:off x="462939" y="374755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9" name="Google Shape;1989;p36"/>
            <p:cNvSpPr/>
            <p:nvPr/>
          </p:nvSpPr>
          <p:spPr>
            <a:xfrm flipH="1">
              <a:off x="2314784" y="4180341"/>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0" name="Google Shape;1990;p36"/>
            <p:cNvSpPr/>
            <p:nvPr/>
          </p:nvSpPr>
          <p:spPr>
            <a:xfrm rot="-422590" flipH="1">
              <a:off x="72531" y="4339141"/>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1" name="Google Shape;1991;p36"/>
            <p:cNvSpPr/>
            <p:nvPr/>
          </p:nvSpPr>
          <p:spPr>
            <a:xfrm rot="1550640" flipH="1">
              <a:off x="1962536" y="24384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992" name="Google Shape;1992;p36"/>
            <p:cNvGrpSpPr/>
            <p:nvPr/>
          </p:nvGrpSpPr>
          <p:grpSpPr>
            <a:xfrm rot="-1882907" flipH="1">
              <a:off x="8466055" y="4239858"/>
              <a:ext cx="537260" cy="480691"/>
              <a:chOff x="-4380581" y="7797838"/>
              <a:chExt cx="705425" cy="631150"/>
            </a:xfrm>
          </p:grpSpPr>
          <p:sp>
            <p:nvSpPr>
              <p:cNvPr id="1993" name="Google Shape;1993;p36"/>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4" name="Google Shape;1994;p36"/>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5" name="Google Shape;1995;p36"/>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6" name="Google Shape;1996;p36"/>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7" name="Google Shape;1997;p36"/>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998" name="Google Shape;1998;p36"/>
            <p:cNvGrpSpPr/>
            <p:nvPr/>
          </p:nvGrpSpPr>
          <p:grpSpPr>
            <a:xfrm>
              <a:off x="8451394" y="407462"/>
              <a:ext cx="566578" cy="592417"/>
              <a:chOff x="4511781" y="1650112"/>
              <a:chExt cx="566578" cy="592417"/>
            </a:xfrm>
          </p:grpSpPr>
          <p:sp>
            <p:nvSpPr>
              <p:cNvPr id="1999" name="Google Shape;1999;p36"/>
              <p:cNvSpPr/>
              <p:nvPr/>
            </p:nvSpPr>
            <p:spPr>
              <a:xfrm rot="1921345" flipH="1">
                <a:off x="4554855" y="1891932"/>
                <a:ext cx="378107" cy="270966"/>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0" name="Google Shape;2000;p36"/>
              <p:cNvSpPr/>
              <p:nvPr/>
            </p:nvSpPr>
            <p:spPr>
              <a:xfrm rot="1921345" flipH="1">
                <a:off x="4910929" y="1916055"/>
                <a:ext cx="144042" cy="129552"/>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1" name="Google Shape;2001;p36"/>
              <p:cNvSpPr/>
              <p:nvPr/>
            </p:nvSpPr>
            <p:spPr>
              <a:xfrm rot="1921345" flipH="1">
                <a:off x="4834650" y="1726266"/>
                <a:ext cx="130218" cy="155238"/>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2" name="Google Shape;2002;p36"/>
              <p:cNvSpPr/>
              <p:nvPr/>
            </p:nvSpPr>
            <p:spPr>
              <a:xfrm rot="1921345" flipH="1">
                <a:off x="4699753" y="1671827"/>
                <a:ext cx="124659" cy="148992"/>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3" name="Google Shape;2003;p36"/>
              <p:cNvSpPr/>
              <p:nvPr/>
            </p:nvSpPr>
            <p:spPr>
              <a:xfrm rot="1921345" flipH="1">
                <a:off x="4550332" y="1740729"/>
                <a:ext cx="127324" cy="120946"/>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04" name="Google Shape;2004;p36"/>
            <p:cNvGrpSpPr/>
            <p:nvPr/>
          </p:nvGrpSpPr>
          <p:grpSpPr>
            <a:xfrm rot="-2700000">
              <a:off x="747205" y="1011184"/>
              <a:ext cx="537219" cy="480655"/>
              <a:chOff x="-8043575" y="8494248"/>
              <a:chExt cx="705425" cy="631150"/>
            </a:xfrm>
          </p:grpSpPr>
          <p:sp>
            <p:nvSpPr>
              <p:cNvPr id="2005" name="Google Shape;2005;p36"/>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6" name="Google Shape;2006;p36"/>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7" name="Google Shape;2007;p36"/>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8" name="Google Shape;2008;p36"/>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9" name="Google Shape;2009;p36"/>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010" name="Google Shape;2010;p36"/>
            <p:cNvSpPr/>
            <p:nvPr/>
          </p:nvSpPr>
          <p:spPr>
            <a:xfrm rot="-1076189" flipH="1">
              <a:off x="8640955" y="180167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1" name="Google Shape;2011;p36"/>
            <p:cNvSpPr/>
            <p:nvPr/>
          </p:nvSpPr>
          <p:spPr>
            <a:xfrm flipH="1">
              <a:off x="8073805" y="10391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2" name="Google Shape;2012;p36"/>
            <p:cNvSpPr/>
            <p:nvPr/>
          </p:nvSpPr>
          <p:spPr>
            <a:xfrm flipH="1">
              <a:off x="4707975" y="303341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3" name="Google Shape;2013;p36"/>
            <p:cNvSpPr/>
            <p:nvPr/>
          </p:nvSpPr>
          <p:spPr>
            <a:xfrm flipH="1">
              <a:off x="4495949" y="35579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014" name="Google Shape;2014;p36"/>
          <p:cNvSpPr txBox="1">
            <a:spLocks noGrp="1"/>
          </p:cNvSpPr>
          <p:nvPr>
            <p:ph type="title"/>
          </p:nvPr>
        </p:nvSpPr>
        <p:spPr>
          <a:xfrm>
            <a:off x="952233" y="723333"/>
            <a:ext cx="10287600" cy="7136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2015" name="Google Shape;2015;p36"/>
          <p:cNvSpPr txBox="1">
            <a:spLocks noGrp="1"/>
          </p:cNvSpPr>
          <p:nvPr>
            <p:ph type="body" idx="1"/>
          </p:nvPr>
        </p:nvSpPr>
        <p:spPr>
          <a:xfrm>
            <a:off x="950967" y="2195967"/>
            <a:ext cx="6025600" cy="3314400"/>
          </a:xfrm>
          <a:prstGeom prst="rect">
            <a:avLst/>
          </a:prstGeom>
        </p:spPr>
        <p:txBody>
          <a:bodyPr spcFirstLastPara="1" wrap="square" lIns="91425" tIns="91425" rIns="91425" bIns="91425" anchor="ctr" anchorCtr="0">
            <a:noAutofit/>
          </a:bodyPr>
          <a:lstStyle>
            <a:lvl1pPr marL="609585" lvl="0" indent="-457189" rtl="0">
              <a:lnSpc>
                <a:spcPct val="100000"/>
              </a:lnSpc>
              <a:spcBef>
                <a:spcPts val="0"/>
              </a:spcBef>
              <a:spcAft>
                <a:spcPts val="0"/>
              </a:spcAft>
              <a:buSzPts val="1800"/>
              <a:buChar char="●"/>
              <a:defRPr sz="1867"/>
            </a:lvl1pPr>
            <a:lvl2pPr marL="1219170" lvl="1" indent="-423323" rtl="0">
              <a:lnSpc>
                <a:spcPct val="100000"/>
              </a:lnSpc>
              <a:spcBef>
                <a:spcPts val="1600"/>
              </a:spcBef>
              <a:spcAft>
                <a:spcPts val="0"/>
              </a:spcAft>
              <a:buSzPts val="1400"/>
              <a:buChar char="○"/>
              <a:defRPr/>
            </a:lvl2pPr>
            <a:lvl3pPr marL="1828754" lvl="2" indent="-423323" rtl="0">
              <a:lnSpc>
                <a:spcPct val="100000"/>
              </a:lnSpc>
              <a:spcBef>
                <a:spcPts val="0"/>
              </a:spcBef>
              <a:spcAft>
                <a:spcPts val="0"/>
              </a:spcAft>
              <a:buSzPts val="1400"/>
              <a:buChar char="■"/>
              <a:defRPr/>
            </a:lvl3pPr>
            <a:lvl4pPr marL="2438339" lvl="3" indent="-423323" rtl="0">
              <a:lnSpc>
                <a:spcPct val="100000"/>
              </a:lnSpc>
              <a:spcBef>
                <a:spcPts val="0"/>
              </a:spcBef>
              <a:spcAft>
                <a:spcPts val="0"/>
              </a:spcAft>
              <a:buSzPts val="1400"/>
              <a:buChar char="●"/>
              <a:defRPr/>
            </a:lvl4pPr>
            <a:lvl5pPr marL="3047924" lvl="4" indent="-423323" rtl="0">
              <a:lnSpc>
                <a:spcPct val="100000"/>
              </a:lnSpc>
              <a:spcBef>
                <a:spcPts val="0"/>
              </a:spcBef>
              <a:spcAft>
                <a:spcPts val="0"/>
              </a:spcAft>
              <a:buSzPts val="1400"/>
              <a:buChar char="○"/>
              <a:defRPr/>
            </a:lvl5pPr>
            <a:lvl6pPr marL="3657509" lvl="5" indent="-423323" rtl="0">
              <a:lnSpc>
                <a:spcPct val="100000"/>
              </a:lnSpc>
              <a:spcBef>
                <a:spcPts val="0"/>
              </a:spcBef>
              <a:spcAft>
                <a:spcPts val="0"/>
              </a:spcAft>
              <a:buSzPts val="1400"/>
              <a:buChar char="■"/>
              <a:defRPr/>
            </a:lvl6pPr>
            <a:lvl7pPr marL="4267093" lvl="6" indent="-423323" rtl="0">
              <a:lnSpc>
                <a:spcPct val="100000"/>
              </a:lnSpc>
              <a:spcBef>
                <a:spcPts val="0"/>
              </a:spcBef>
              <a:spcAft>
                <a:spcPts val="0"/>
              </a:spcAft>
              <a:buSzPts val="1400"/>
              <a:buChar char="●"/>
              <a:defRPr/>
            </a:lvl7pPr>
            <a:lvl8pPr marL="4876678" lvl="7" indent="-423323" rtl="0">
              <a:lnSpc>
                <a:spcPct val="100000"/>
              </a:lnSpc>
              <a:spcBef>
                <a:spcPts val="0"/>
              </a:spcBef>
              <a:spcAft>
                <a:spcPts val="0"/>
              </a:spcAft>
              <a:buSzPts val="1400"/>
              <a:buChar char="○"/>
              <a:defRPr/>
            </a:lvl8pPr>
            <a:lvl9pPr marL="5486263" lvl="8" indent="-423323" rtl="0">
              <a:lnSpc>
                <a:spcPct val="100000"/>
              </a:lnSpc>
              <a:spcBef>
                <a:spcPts val="0"/>
              </a:spcBef>
              <a:spcAft>
                <a:spcPts val="0"/>
              </a:spcAft>
              <a:buSzPts val="1400"/>
              <a:buChar char="■"/>
              <a:defRPr/>
            </a:lvl9pPr>
          </a:lstStyle>
          <a:p>
            <a:pPr lvl="0"/>
            <a:r>
              <a:rPr lang="en-US"/>
              <a:t>Click to edit Master text styles</a:t>
            </a:r>
          </a:p>
        </p:txBody>
      </p:sp>
    </p:spTree>
    <p:extLst>
      <p:ext uri="{BB962C8B-B14F-4D97-AF65-F5344CB8AC3E}">
        <p14:creationId xmlns:p14="http://schemas.microsoft.com/office/powerpoint/2010/main" val="34876194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Numbers and text 2">
  <p:cSld name="Numbers and text 2">
    <p:bg>
      <p:bgPr>
        <a:solidFill>
          <a:schemeClr val="accent1"/>
        </a:solidFill>
        <a:effectLst/>
      </p:bgPr>
    </p:bg>
    <p:spTree>
      <p:nvGrpSpPr>
        <p:cNvPr id="1" name="Shape 2016"/>
        <p:cNvGrpSpPr/>
        <p:nvPr/>
      </p:nvGrpSpPr>
      <p:grpSpPr>
        <a:xfrm>
          <a:off x="0" y="0"/>
          <a:ext cx="0" cy="0"/>
          <a:chOff x="0" y="0"/>
          <a:chExt cx="0" cy="0"/>
        </a:xfrm>
      </p:grpSpPr>
      <p:grpSp>
        <p:nvGrpSpPr>
          <p:cNvPr id="2017" name="Google Shape;2017;p37"/>
          <p:cNvGrpSpPr/>
          <p:nvPr/>
        </p:nvGrpSpPr>
        <p:grpSpPr>
          <a:xfrm>
            <a:off x="-11" y="18322"/>
            <a:ext cx="12067963" cy="6850164"/>
            <a:chOff x="-8" y="13741"/>
            <a:chExt cx="9050972" cy="5137623"/>
          </a:xfrm>
        </p:grpSpPr>
        <p:grpSp>
          <p:nvGrpSpPr>
            <p:cNvPr id="2018" name="Google Shape;2018;p37"/>
            <p:cNvGrpSpPr/>
            <p:nvPr/>
          </p:nvGrpSpPr>
          <p:grpSpPr>
            <a:xfrm>
              <a:off x="93025" y="139953"/>
              <a:ext cx="8957938" cy="5003560"/>
              <a:chOff x="84356" y="461914"/>
              <a:chExt cx="8957938" cy="5003560"/>
            </a:xfrm>
          </p:grpSpPr>
          <p:sp>
            <p:nvSpPr>
              <p:cNvPr id="2019" name="Google Shape;2019;p37"/>
              <p:cNvSpPr/>
              <p:nvPr/>
            </p:nvSpPr>
            <p:spPr>
              <a:xfrm>
                <a:off x="2280394" y="2583244"/>
                <a:ext cx="152461" cy="171611"/>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0" name="Google Shape;2020;p37"/>
              <p:cNvSpPr/>
              <p:nvPr/>
            </p:nvSpPr>
            <p:spPr>
              <a:xfrm>
                <a:off x="4539064" y="4838775"/>
                <a:ext cx="152461" cy="171611"/>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1" name="Google Shape;2021;p37"/>
              <p:cNvSpPr/>
              <p:nvPr/>
            </p:nvSpPr>
            <p:spPr>
              <a:xfrm>
                <a:off x="8495690" y="1499146"/>
                <a:ext cx="197117" cy="221798"/>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2" name="Google Shape;2022;p37"/>
              <p:cNvSpPr/>
              <p:nvPr/>
            </p:nvSpPr>
            <p:spPr>
              <a:xfrm>
                <a:off x="7495547" y="831588"/>
                <a:ext cx="197117" cy="221798"/>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3" name="Google Shape;2023;p37"/>
              <p:cNvSpPr/>
              <p:nvPr/>
            </p:nvSpPr>
            <p:spPr>
              <a:xfrm>
                <a:off x="1437431" y="461921"/>
                <a:ext cx="197117" cy="221798"/>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4" name="Google Shape;2024;p37"/>
              <p:cNvSpPr/>
              <p:nvPr/>
            </p:nvSpPr>
            <p:spPr>
              <a:xfrm>
                <a:off x="84356" y="1539277"/>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5" name="Google Shape;2025;p37"/>
              <p:cNvSpPr/>
              <p:nvPr/>
            </p:nvSpPr>
            <p:spPr>
              <a:xfrm>
                <a:off x="2948472" y="487044"/>
                <a:ext cx="152378" cy="171529"/>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6" name="Google Shape;2026;p37"/>
              <p:cNvSpPr/>
              <p:nvPr/>
            </p:nvSpPr>
            <p:spPr>
              <a:xfrm>
                <a:off x="1219602" y="403784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7" name="Google Shape;2027;p37"/>
              <p:cNvSpPr/>
              <p:nvPr/>
            </p:nvSpPr>
            <p:spPr>
              <a:xfrm>
                <a:off x="546478" y="71926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8" name="Google Shape;2028;p37"/>
              <p:cNvSpPr/>
              <p:nvPr/>
            </p:nvSpPr>
            <p:spPr>
              <a:xfrm>
                <a:off x="7542228" y="1446954"/>
                <a:ext cx="103759" cy="116554"/>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9" name="Google Shape;2029;p37"/>
              <p:cNvSpPr/>
              <p:nvPr/>
            </p:nvSpPr>
            <p:spPr>
              <a:xfrm>
                <a:off x="7109460" y="266288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0" name="Google Shape;2030;p37"/>
              <p:cNvSpPr/>
              <p:nvPr/>
            </p:nvSpPr>
            <p:spPr>
              <a:xfrm>
                <a:off x="2092276" y="35378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1" name="Google Shape;2031;p37"/>
              <p:cNvSpPr/>
              <p:nvPr/>
            </p:nvSpPr>
            <p:spPr>
              <a:xfrm>
                <a:off x="5466454" y="4630499"/>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2" name="Google Shape;2032;p37"/>
              <p:cNvSpPr/>
              <p:nvPr/>
            </p:nvSpPr>
            <p:spPr>
              <a:xfrm>
                <a:off x="2058762" y="37350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3" name="Google Shape;2033;p37"/>
              <p:cNvSpPr/>
              <p:nvPr/>
            </p:nvSpPr>
            <p:spPr>
              <a:xfrm>
                <a:off x="1877740" y="36360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4" name="Google Shape;2034;p37"/>
              <p:cNvSpPr/>
              <p:nvPr/>
            </p:nvSpPr>
            <p:spPr>
              <a:xfrm>
                <a:off x="4061458" y="3866668"/>
                <a:ext cx="80234" cy="68843"/>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5" name="Google Shape;2035;p37"/>
              <p:cNvSpPr/>
              <p:nvPr/>
            </p:nvSpPr>
            <p:spPr>
              <a:xfrm>
                <a:off x="7702736" y="5215015"/>
                <a:ext cx="80234" cy="68843"/>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6" name="Google Shape;2036;p37"/>
              <p:cNvSpPr/>
              <p:nvPr/>
            </p:nvSpPr>
            <p:spPr>
              <a:xfrm>
                <a:off x="7819042" y="461914"/>
                <a:ext cx="38879" cy="32770"/>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7" name="Google Shape;2037;p37"/>
              <p:cNvSpPr/>
              <p:nvPr/>
            </p:nvSpPr>
            <p:spPr>
              <a:xfrm>
                <a:off x="1563672" y="5226729"/>
                <a:ext cx="53819" cy="45400"/>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038" name="Google Shape;2038;p37"/>
              <p:cNvGrpSpPr/>
              <p:nvPr/>
            </p:nvGrpSpPr>
            <p:grpSpPr>
              <a:xfrm>
                <a:off x="384142" y="4522561"/>
                <a:ext cx="2832721" cy="369227"/>
                <a:chOff x="2002810" y="3558267"/>
                <a:chExt cx="2605520" cy="339613"/>
              </a:xfrm>
            </p:grpSpPr>
            <p:sp>
              <p:nvSpPr>
                <p:cNvPr id="2039" name="Google Shape;2039;p37"/>
                <p:cNvSpPr/>
                <p:nvPr/>
              </p:nvSpPr>
              <p:spPr>
                <a:xfrm>
                  <a:off x="4533999" y="3616265"/>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0" name="Google Shape;2040;p37"/>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1" name="Google Shape;2041;p37"/>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2" name="Google Shape;2042;p37"/>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3" name="Google Shape;2043;p37"/>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44" name="Google Shape;2044;p37"/>
              <p:cNvGrpSpPr/>
              <p:nvPr/>
            </p:nvGrpSpPr>
            <p:grpSpPr>
              <a:xfrm>
                <a:off x="7269392" y="3767838"/>
                <a:ext cx="1376721" cy="657526"/>
                <a:chOff x="1099204" y="2864077"/>
                <a:chExt cx="1266300" cy="604788"/>
              </a:xfrm>
            </p:grpSpPr>
            <p:sp>
              <p:nvSpPr>
                <p:cNvPr id="2045" name="Google Shape;2045;p37"/>
                <p:cNvSpPr/>
                <p:nvPr/>
              </p:nvSpPr>
              <p:spPr>
                <a:xfrm>
                  <a:off x="2291173" y="3406000"/>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6" name="Google Shape;2046;p37"/>
                <p:cNvSpPr/>
                <p:nvPr/>
              </p:nvSpPr>
              <p:spPr>
                <a:xfrm>
                  <a:off x="1099204" y="2864077"/>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7" name="Google Shape;2047;p37"/>
                <p:cNvSpPr/>
                <p:nvPr/>
              </p:nvSpPr>
              <p:spPr>
                <a:xfrm>
                  <a:off x="1763709" y="288051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048" name="Google Shape;2048;p37"/>
              <p:cNvSpPr/>
              <p:nvPr/>
            </p:nvSpPr>
            <p:spPr>
              <a:xfrm>
                <a:off x="8938535" y="20897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9" name="Google Shape;2049;p37"/>
              <p:cNvSpPr/>
              <p:nvPr/>
            </p:nvSpPr>
            <p:spPr>
              <a:xfrm>
                <a:off x="8646110" y="30673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0" name="Google Shape;2050;p37"/>
              <p:cNvSpPr/>
              <p:nvPr/>
            </p:nvSpPr>
            <p:spPr>
              <a:xfrm>
                <a:off x="3998197" y="1299113"/>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1" name="Google Shape;2051;p37"/>
              <p:cNvSpPr/>
              <p:nvPr/>
            </p:nvSpPr>
            <p:spPr>
              <a:xfrm>
                <a:off x="5368510" y="56492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2" name="Google Shape;2052;p37"/>
              <p:cNvSpPr/>
              <p:nvPr/>
            </p:nvSpPr>
            <p:spPr>
              <a:xfrm>
                <a:off x="778476" y="23472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3" name="Google Shape;2053;p37"/>
              <p:cNvSpPr/>
              <p:nvPr/>
            </p:nvSpPr>
            <p:spPr>
              <a:xfrm>
                <a:off x="2360317" y="899926"/>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4" name="Google Shape;2054;p37"/>
              <p:cNvSpPr/>
              <p:nvPr/>
            </p:nvSpPr>
            <p:spPr>
              <a:xfrm>
                <a:off x="1801817" y="1244911"/>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5" name="Google Shape;2055;p37"/>
              <p:cNvSpPr/>
              <p:nvPr/>
            </p:nvSpPr>
            <p:spPr>
              <a:xfrm>
                <a:off x="1897487" y="15813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6" name="Google Shape;2056;p37"/>
              <p:cNvSpPr/>
              <p:nvPr/>
            </p:nvSpPr>
            <p:spPr>
              <a:xfrm>
                <a:off x="1716465" y="14823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7" name="Google Shape;2057;p37"/>
              <p:cNvSpPr/>
              <p:nvPr/>
            </p:nvSpPr>
            <p:spPr>
              <a:xfrm>
                <a:off x="4219626" y="831591"/>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8" name="Google Shape;2058;p37"/>
              <p:cNvSpPr/>
              <p:nvPr/>
            </p:nvSpPr>
            <p:spPr>
              <a:xfrm>
                <a:off x="6919542" y="66441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9" name="Google Shape;2059;p37"/>
              <p:cNvSpPr/>
              <p:nvPr/>
            </p:nvSpPr>
            <p:spPr>
              <a:xfrm>
                <a:off x="4706504" y="1026286"/>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0" name="Google Shape;2060;p37"/>
              <p:cNvSpPr/>
              <p:nvPr/>
            </p:nvSpPr>
            <p:spPr>
              <a:xfrm>
                <a:off x="5603787" y="1444293"/>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1" name="Google Shape;2061;p37"/>
              <p:cNvSpPr/>
              <p:nvPr/>
            </p:nvSpPr>
            <p:spPr>
              <a:xfrm>
                <a:off x="6228840" y="1238301"/>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2" name="Google Shape;2062;p37"/>
              <p:cNvSpPr/>
              <p:nvPr/>
            </p:nvSpPr>
            <p:spPr>
              <a:xfrm>
                <a:off x="2896356" y="53490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3" name="Google Shape;2063;p37"/>
              <p:cNvSpPr/>
              <p:nvPr/>
            </p:nvSpPr>
            <p:spPr>
              <a:xfrm flipH="1">
                <a:off x="6262766" y="52458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64" name="Google Shape;2064;p37"/>
            <p:cNvGrpSpPr/>
            <p:nvPr/>
          </p:nvGrpSpPr>
          <p:grpSpPr>
            <a:xfrm>
              <a:off x="-8" y="13741"/>
              <a:ext cx="9047281" cy="5137623"/>
              <a:chOff x="-8" y="-9"/>
              <a:chExt cx="9047281" cy="5137623"/>
            </a:xfrm>
          </p:grpSpPr>
          <p:sp>
            <p:nvSpPr>
              <p:cNvPr id="2065" name="Google Shape;2065;p37"/>
              <p:cNvSpPr/>
              <p:nvPr/>
            </p:nvSpPr>
            <p:spPr>
              <a:xfrm>
                <a:off x="8138127" y="-9"/>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6" name="Google Shape;2066;p37"/>
              <p:cNvSpPr/>
              <p:nvPr/>
            </p:nvSpPr>
            <p:spPr>
              <a:xfrm rot="422803">
                <a:off x="8195338" y="4470972"/>
                <a:ext cx="794718" cy="536789"/>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7" name="Google Shape;2067;p37"/>
              <p:cNvSpPr/>
              <p:nvPr/>
            </p:nvSpPr>
            <p:spPr>
              <a:xfrm rot="-1550640">
                <a:off x="61225" y="467053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068" name="Google Shape;2068;p37"/>
              <p:cNvGrpSpPr/>
              <p:nvPr/>
            </p:nvGrpSpPr>
            <p:grpSpPr>
              <a:xfrm rot="1882907">
                <a:off x="665780" y="2599945"/>
                <a:ext cx="537260" cy="480691"/>
                <a:chOff x="-5758872" y="6116383"/>
                <a:chExt cx="705425" cy="631150"/>
              </a:xfrm>
            </p:grpSpPr>
            <p:sp>
              <p:nvSpPr>
                <p:cNvPr id="2069" name="Google Shape;2069;p37"/>
                <p:cNvSpPr/>
                <p:nvPr/>
              </p:nvSpPr>
              <p:spPr>
                <a:xfrm>
                  <a:off x="-5678872" y="6391758"/>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0" name="Google Shape;2070;p37"/>
                <p:cNvSpPr/>
                <p:nvPr/>
              </p:nvSpPr>
              <p:spPr>
                <a:xfrm>
                  <a:off x="-5758872" y="6266308"/>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1" name="Google Shape;2071;p37"/>
                <p:cNvSpPr/>
                <p:nvPr/>
              </p:nvSpPr>
              <p:spPr>
                <a:xfrm>
                  <a:off x="-5542497" y="6116383"/>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2" name="Google Shape;2072;p37"/>
                <p:cNvSpPr/>
                <p:nvPr/>
              </p:nvSpPr>
              <p:spPr>
                <a:xfrm>
                  <a:off x="-5336997" y="6146283"/>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3" name="Google Shape;2073;p37"/>
                <p:cNvSpPr/>
                <p:nvPr/>
              </p:nvSpPr>
              <p:spPr>
                <a:xfrm>
                  <a:off x="-5220622" y="6334883"/>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74" name="Google Shape;2074;p37"/>
              <p:cNvGrpSpPr/>
              <p:nvPr/>
            </p:nvGrpSpPr>
            <p:grpSpPr>
              <a:xfrm rot="1882907">
                <a:off x="2214569" y="4299367"/>
                <a:ext cx="497534" cy="541159"/>
                <a:chOff x="-2763636" y="9839624"/>
                <a:chExt cx="653266" cy="710545"/>
              </a:xfrm>
            </p:grpSpPr>
            <p:sp>
              <p:nvSpPr>
                <p:cNvPr id="2075" name="Google Shape;2075;p37"/>
                <p:cNvSpPr/>
                <p:nvPr/>
              </p:nvSpPr>
              <p:spPr>
                <a:xfrm rot="-5176049">
                  <a:off x="-2552274" y="10053413"/>
                  <a:ext cx="496461" cy="355783"/>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6" name="Google Shape;2076;p37"/>
                <p:cNvSpPr/>
                <p:nvPr/>
              </p:nvSpPr>
              <p:spPr>
                <a:xfrm rot="-5176049">
                  <a:off x="-2631643" y="10365217"/>
                  <a:ext cx="189129" cy="170104"/>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7" name="Google Shape;2077;p37"/>
                <p:cNvSpPr/>
                <p:nvPr/>
              </p:nvSpPr>
              <p:spPr>
                <a:xfrm rot="-5176049">
                  <a:off x="-2741861" y="10132837"/>
                  <a:ext cx="170979" cy="203829"/>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8" name="Google Shape;2078;p37"/>
                <p:cNvSpPr/>
                <p:nvPr/>
              </p:nvSpPr>
              <p:spPr>
                <a:xfrm rot="-5176049">
                  <a:off x="-2699333" y="9937194"/>
                  <a:ext cx="163678" cy="195629"/>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9" name="Google Shape;2079;p37"/>
                <p:cNvSpPr/>
                <p:nvPr/>
              </p:nvSpPr>
              <p:spPr>
                <a:xfrm rot="-5176049">
                  <a:off x="-2523571" y="9848804"/>
                  <a:ext cx="167179" cy="158803"/>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80" name="Google Shape;2080;p37"/>
              <p:cNvGrpSpPr/>
              <p:nvPr/>
            </p:nvGrpSpPr>
            <p:grpSpPr>
              <a:xfrm rot="-1882907" flipH="1">
                <a:off x="7894755" y="2011245"/>
                <a:ext cx="537260" cy="480691"/>
                <a:chOff x="-6580847" y="7510235"/>
                <a:chExt cx="705425" cy="631150"/>
              </a:xfrm>
            </p:grpSpPr>
            <p:sp>
              <p:nvSpPr>
                <p:cNvPr id="2081" name="Google Shape;2081;p37"/>
                <p:cNvSpPr/>
                <p:nvPr/>
              </p:nvSpPr>
              <p:spPr>
                <a:xfrm>
                  <a:off x="-6500847" y="7785610"/>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2" name="Google Shape;2082;p37"/>
                <p:cNvSpPr/>
                <p:nvPr/>
              </p:nvSpPr>
              <p:spPr>
                <a:xfrm>
                  <a:off x="-6580847" y="7660160"/>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3" name="Google Shape;2083;p37"/>
                <p:cNvSpPr/>
                <p:nvPr/>
              </p:nvSpPr>
              <p:spPr>
                <a:xfrm>
                  <a:off x="-6364472" y="7510235"/>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4" name="Google Shape;2084;p37"/>
                <p:cNvSpPr/>
                <p:nvPr/>
              </p:nvSpPr>
              <p:spPr>
                <a:xfrm>
                  <a:off x="-6158972" y="7540135"/>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5" name="Google Shape;2085;p37"/>
                <p:cNvSpPr/>
                <p:nvPr/>
              </p:nvSpPr>
              <p:spPr>
                <a:xfrm>
                  <a:off x="-6042597" y="7728735"/>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086" name="Google Shape;2086;p37"/>
              <p:cNvSpPr/>
              <p:nvPr/>
            </p:nvSpPr>
            <p:spPr>
              <a:xfrm rot="1076189">
                <a:off x="6587186" y="296972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7" name="Google Shape;2087;p37"/>
              <p:cNvSpPr/>
              <p:nvPr/>
            </p:nvSpPr>
            <p:spPr>
              <a:xfrm rot="-1550640">
                <a:off x="5467075" y="142738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2088" name="Google Shape;2088;p37"/>
          <p:cNvSpPr txBox="1">
            <a:spLocks noGrp="1"/>
          </p:cNvSpPr>
          <p:nvPr>
            <p:ph type="subTitle" idx="1"/>
          </p:nvPr>
        </p:nvSpPr>
        <p:spPr>
          <a:xfrm>
            <a:off x="960633" y="1813800"/>
            <a:ext cx="4708400" cy="442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500"/>
              <a:buNone/>
              <a:defRPr sz="2000"/>
            </a:lvl1pPr>
            <a:lvl2pPr lvl="1" rtl="0">
              <a:lnSpc>
                <a:spcPct val="100000"/>
              </a:lnSpc>
              <a:spcBef>
                <a:spcPts val="0"/>
              </a:spcBef>
              <a:spcAft>
                <a:spcPts val="0"/>
              </a:spcAft>
              <a:buSzPts val="1500"/>
              <a:buNone/>
              <a:defRPr sz="2000"/>
            </a:lvl2pPr>
            <a:lvl3pPr lvl="2" rtl="0">
              <a:lnSpc>
                <a:spcPct val="100000"/>
              </a:lnSpc>
              <a:spcBef>
                <a:spcPts val="0"/>
              </a:spcBef>
              <a:spcAft>
                <a:spcPts val="0"/>
              </a:spcAft>
              <a:buSzPts val="1500"/>
              <a:buNone/>
              <a:defRPr sz="2000"/>
            </a:lvl3pPr>
            <a:lvl4pPr lvl="3" rtl="0">
              <a:lnSpc>
                <a:spcPct val="100000"/>
              </a:lnSpc>
              <a:spcBef>
                <a:spcPts val="0"/>
              </a:spcBef>
              <a:spcAft>
                <a:spcPts val="0"/>
              </a:spcAft>
              <a:buSzPts val="1500"/>
              <a:buNone/>
              <a:defRPr sz="2000"/>
            </a:lvl4pPr>
            <a:lvl5pPr lvl="4" rtl="0">
              <a:lnSpc>
                <a:spcPct val="100000"/>
              </a:lnSpc>
              <a:spcBef>
                <a:spcPts val="0"/>
              </a:spcBef>
              <a:spcAft>
                <a:spcPts val="0"/>
              </a:spcAft>
              <a:buSzPts val="1500"/>
              <a:buNone/>
              <a:defRPr sz="2000"/>
            </a:lvl5pPr>
            <a:lvl6pPr lvl="5" rtl="0">
              <a:lnSpc>
                <a:spcPct val="100000"/>
              </a:lnSpc>
              <a:spcBef>
                <a:spcPts val="0"/>
              </a:spcBef>
              <a:spcAft>
                <a:spcPts val="0"/>
              </a:spcAft>
              <a:buSzPts val="1500"/>
              <a:buNone/>
              <a:defRPr sz="2000"/>
            </a:lvl6pPr>
            <a:lvl7pPr lvl="6" rtl="0">
              <a:lnSpc>
                <a:spcPct val="100000"/>
              </a:lnSpc>
              <a:spcBef>
                <a:spcPts val="0"/>
              </a:spcBef>
              <a:spcAft>
                <a:spcPts val="0"/>
              </a:spcAft>
              <a:buSzPts val="1500"/>
              <a:buNone/>
              <a:defRPr sz="2000"/>
            </a:lvl7pPr>
            <a:lvl8pPr lvl="7" rtl="0">
              <a:lnSpc>
                <a:spcPct val="100000"/>
              </a:lnSpc>
              <a:spcBef>
                <a:spcPts val="0"/>
              </a:spcBef>
              <a:spcAft>
                <a:spcPts val="0"/>
              </a:spcAft>
              <a:buSzPts val="1500"/>
              <a:buNone/>
              <a:defRPr sz="2000"/>
            </a:lvl8pPr>
            <a:lvl9pPr lvl="8" rtl="0">
              <a:lnSpc>
                <a:spcPct val="100000"/>
              </a:lnSpc>
              <a:spcBef>
                <a:spcPts val="0"/>
              </a:spcBef>
              <a:spcAft>
                <a:spcPts val="0"/>
              </a:spcAft>
              <a:buSzPts val="1500"/>
              <a:buNone/>
              <a:defRPr sz="2000"/>
            </a:lvl9pPr>
          </a:lstStyle>
          <a:p>
            <a:r>
              <a:rPr lang="en-US"/>
              <a:t>Click to edit Master subtitle style</a:t>
            </a:r>
            <a:endParaRPr/>
          </a:p>
        </p:txBody>
      </p:sp>
      <p:sp>
        <p:nvSpPr>
          <p:cNvPr id="2089" name="Google Shape;2089;p37"/>
          <p:cNvSpPr txBox="1">
            <a:spLocks noGrp="1"/>
          </p:cNvSpPr>
          <p:nvPr>
            <p:ph type="subTitle" idx="2"/>
          </p:nvPr>
        </p:nvSpPr>
        <p:spPr>
          <a:xfrm>
            <a:off x="3744917" y="3703000"/>
            <a:ext cx="4708400" cy="442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500"/>
              <a:buNone/>
              <a:defRPr sz="2000"/>
            </a:lvl1pPr>
            <a:lvl2pPr lvl="1" rtl="0">
              <a:lnSpc>
                <a:spcPct val="100000"/>
              </a:lnSpc>
              <a:spcBef>
                <a:spcPts val="0"/>
              </a:spcBef>
              <a:spcAft>
                <a:spcPts val="0"/>
              </a:spcAft>
              <a:buSzPts val="1500"/>
              <a:buNone/>
              <a:defRPr sz="2000"/>
            </a:lvl2pPr>
            <a:lvl3pPr lvl="2" rtl="0">
              <a:lnSpc>
                <a:spcPct val="100000"/>
              </a:lnSpc>
              <a:spcBef>
                <a:spcPts val="0"/>
              </a:spcBef>
              <a:spcAft>
                <a:spcPts val="0"/>
              </a:spcAft>
              <a:buSzPts val="1500"/>
              <a:buNone/>
              <a:defRPr sz="2000"/>
            </a:lvl3pPr>
            <a:lvl4pPr lvl="3" rtl="0">
              <a:lnSpc>
                <a:spcPct val="100000"/>
              </a:lnSpc>
              <a:spcBef>
                <a:spcPts val="0"/>
              </a:spcBef>
              <a:spcAft>
                <a:spcPts val="0"/>
              </a:spcAft>
              <a:buSzPts val="1500"/>
              <a:buNone/>
              <a:defRPr sz="2000"/>
            </a:lvl4pPr>
            <a:lvl5pPr lvl="4" rtl="0">
              <a:lnSpc>
                <a:spcPct val="100000"/>
              </a:lnSpc>
              <a:spcBef>
                <a:spcPts val="0"/>
              </a:spcBef>
              <a:spcAft>
                <a:spcPts val="0"/>
              </a:spcAft>
              <a:buSzPts val="1500"/>
              <a:buNone/>
              <a:defRPr sz="2000"/>
            </a:lvl5pPr>
            <a:lvl6pPr lvl="5" rtl="0">
              <a:lnSpc>
                <a:spcPct val="100000"/>
              </a:lnSpc>
              <a:spcBef>
                <a:spcPts val="0"/>
              </a:spcBef>
              <a:spcAft>
                <a:spcPts val="0"/>
              </a:spcAft>
              <a:buSzPts val="1500"/>
              <a:buNone/>
              <a:defRPr sz="2000"/>
            </a:lvl6pPr>
            <a:lvl7pPr lvl="6" rtl="0">
              <a:lnSpc>
                <a:spcPct val="100000"/>
              </a:lnSpc>
              <a:spcBef>
                <a:spcPts val="0"/>
              </a:spcBef>
              <a:spcAft>
                <a:spcPts val="0"/>
              </a:spcAft>
              <a:buSzPts val="1500"/>
              <a:buNone/>
              <a:defRPr sz="2000"/>
            </a:lvl7pPr>
            <a:lvl8pPr lvl="7" rtl="0">
              <a:lnSpc>
                <a:spcPct val="100000"/>
              </a:lnSpc>
              <a:spcBef>
                <a:spcPts val="0"/>
              </a:spcBef>
              <a:spcAft>
                <a:spcPts val="0"/>
              </a:spcAft>
              <a:buSzPts val="1500"/>
              <a:buNone/>
              <a:defRPr sz="2000"/>
            </a:lvl8pPr>
            <a:lvl9pPr lvl="8" rtl="0">
              <a:lnSpc>
                <a:spcPct val="100000"/>
              </a:lnSpc>
              <a:spcBef>
                <a:spcPts val="0"/>
              </a:spcBef>
              <a:spcAft>
                <a:spcPts val="0"/>
              </a:spcAft>
              <a:buSzPts val="1500"/>
              <a:buNone/>
              <a:defRPr sz="2000"/>
            </a:lvl9pPr>
          </a:lstStyle>
          <a:p>
            <a:r>
              <a:rPr lang="en-US"/>
              <a:t>Click to edit Master subtitle style</a:t>
            </a:r>
            <a:endParaRPr/>
          </a:p>
        </p:txBody>
      </p:sp>
      <p:sp>
        <p:nvSpPr>
          <p:cNvPr id="2090" name="Google Shape;2090;p37"/>
          <p:cNvSpPr txBox="1">
            <a:spLocks noGrp="1"/>
          </p:cNvSpPr>
          <p:nvPr>
            <p:ph type="subTitle" idx="3"/>
          </p:nvPr>
        </p:nvSpPr>
        <p:spPr>
          <a:xfrm>
            <a:off x="6513783" y="5645051"/>
            <a:ext cx="4708400" cy="442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500"/>
              <a:buNone/>
              <a:defRPr sz="2000"/>
            </a:lvl1pPr>
            <a:lvl2pPr lvl="1" rtl="0">
              <a:lnSpc>
                <a:spcPct val="100000"/>
              </a:lnSpc>
              <a:spcBef>
                <a:spcPts val="0"/>
              </a:spcBef>
              <a:spcAft>
                <a:spcPts val="0"/>
              </a:spcAft>
              <a:buSzPts val="1500"/>
              <a:buNone/>
              <a:defRPr sz="2000"/>
            </a:lvl2pPr>
            <a:lvl3pPr lvl="2" rtl="0">
              <a:lnSpc>
                <a:spcPct val="100000"/>
              </a:lnSpc>
              <a:spcBef>
                <a:spcPts val="0"/>
              </a:spcBef>
              <a:spcAft>
                <a:spcPts val="0"/>
              </a:spcAft>
              <a:buSzPts val="1500"/>
              <a:buNone/>
              <a:defRPr sz="2000"/>
            </a:lvl3pPr>
            <a:lvl4pPr lvl="3" rtl="0">
              <a:lnSpc>
                <a:spcPct val="100000"/>
              </a:lnSpc>
              <a:spcBef>
                <a:spcPts val="0"/>
              </a:spcBef>
              <a:spcAft>
                <a:spcPts val="0"/>
              </a:spcAft>
              <a:buSzPts val="1500"/>
              <a:buNone/>
              <a:defRPr sz="2000"/>
            </a:lvl4pPr>
            <a:lvl5pPr lvl="4" rtl="0">
              <a:lnSpc>
                <a:spcPct val="100000"/>
              </a:lnSpc>
              <a:spcBef>
                <a:spcPts val="0"/>
              </a:spcBef>
              <a:spcAft>
                <a:spcPts val="0"/>
              </a:spcAft>
              <a:buSzPts val="1500"/>
              <a:buNone/>
              <a:defRPr sz="2000"/>
            </a:lvl5pPr>
            <a:lvl6pPr lvl="5" rtl="0">
              <a:lnSpc>
                <a:spcPct val="100000"/>
              </a:lnSpc>
              <a:spcBef>
                <a:spcPts val="0"/>
              </a:spcBef>
              <a:spcAft>
                <a:spcPts val="0"/>
              </a:spcAft>
              <a:buSzPts val="1500"/>
              <a:buNone/>
              <a:defRPr sz="2000"/>
            </a:lvl6pPr>
            <a:lvl7pPr lvl="6" rtl="0">
              <a:lnSpc>
                <a:spcPct val="100000"/>
              </a:lnSpc>
              <a:spcBef>
                <a:spcPts val="0"/>
              </a:spcBef>
              <a:spcAft>
                <a:spcPts val="0"/>
              </a:spcAft>
              <a:buSzPts val="1500"/>
              <a:buNone/>
              <a:defRPr sz="2000"/>
            </a:lvl7pPr>
            <a:lvl8pPr lvl="7" rtl="0">
              <a:lnSpc>
                <a:spcPct val="100000"/>
              </a:lnSpc>
              <a:spcBef>
                <a:spcPts val="0"/>
              </a:spcBef>
              <a:spcAft>
                <a:spcPts val="0"/>
              </a:spcAft>
              <a:buSzPts val="1500"/>
              <a:buNone/>
              <a:defRPr sz="2000"/>
            </a:lvl8pPr>
            <a:lvl9pPr lvl="8" rtl="0">
              <a:lnSpc>
                <a:spcPct val="100000"/>
              </a:lnSpc>
              <a:spcBef>
                <a:spcPts val="0"/>
              </a:spcBef>
              <a:spcAft>
                <a:spcPts val="0"/>
              </a:spcAft>
              <a:buSzPts val="1500"/>
              <a:buNone/>
              <a:defRPr sz="2000"/>
            </a:lvl9pPr>
          </a:lstStyle>
          <a:p>
            <a:r>
              <a:rPr lang="en-US"/>
              <a:t>Click to edit Master subtitle style</a:t>
            </a:r>
            <a:endParaRPr/>
          </a:p>
        </p:txBody>
      </p:sp>
      <p:sp>
        <p:nvSpPr>
          <p:cNvPr id="2091" name="Google Shape;2091;p37"/>
          <p:cNvSpPr txBox="1">
            <a:spLocks noGrp="1"/>
          </p:cNvSpPr>
          <p:nvPr>
            <p:ph type="title" hasCustomPrompt="1"/>
          </p:nvPr>
        </p:nvSpPr>
        <p:spPr>
          <a:xfrm>
            <a:off x="960633" y="770967"/>
            <a:ext cx="4708400" cy="121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Font typeface="Boogaloo"/>
              <a:buNone/>
              <a:defRPr sz="4800">
                <a:latin typeface="Boogaloo"/>
                <a:ea typeface="Boogaloo"/>
                <a:cs typeface="Boogaloo"/>
                <a:sym typeface="Boogaloo"/>
              </a:defRPr>
            </a:lvl2pPr>
            <a:lvl3pPr lvl="2" algn="ctr" rtl="0">
              <a:spcBef>
                <a:spcPts val="0"/>
              </a:spcBef>
              <a:spcAft>
                <a:spcPts val="0"/>
              </a:spcAft>
              <a:buSzPts val="3600"/>
              <a:buFont typeface="Boogaloo"/>
              <a:buNone/>
              <a:defRPr sz="4800">
                <a:latin typeface="Boogaloo"/>
                <a:ea typeface="Boogaloo"/>
                <a:cs typeface="Boogaloo"/>
                <a:sym typeface="Boogaloo"/>
              </a:defRPr>
            </a:lvl3pPr>
            <a:lvl4pPr lvl="3" algn="ctr" rtl="0">
              <a:spcBef>
                <a:spcPts val="0"/>
              </a:spcBef>
              <a:spcAft>
                <a:spcPts val="0"/>
              </a:spcAft>
              <a:buSzPts val="3600"/>
              <a:buFont typeface="Boogaloo"/>
              <a:buNone/>
              <a:defRPr sz="4800">
                <a:latin typeface="Boogaloo"/>
                <a:ea typeface="Boogaloo"/>
                <a:cs typeface="Boogaloo"/>
                <a:sym typeface="Boogaloo"/>
              </a:defRPr>
            </a:lvl4pPr>
            <a:lvl5pPr lvl="4" algn="ctr" rtl="0">
              <a:spcBef>
                <a:spcPts val="0"/>
              </a:spcBef>
              <a:spcAft>
                <a:spcPts val="0"/>
              </a:spcAft>
              <a:buSzPts val="3600"/>
              <a:buFont typeface="Boogaloo"/>
              <a:buNone/>
              <a:defRPr sz="4800">
                <a:latin typeface="Boogaloo"/>
                <a:ea typeface="Boogaloo"/>
                <a:cs typeface="Boogaloo"/>
                <a:sym typeface="Boogaloo"/>
              </a:defRPr>
            </a:lvl5pPr>
            <a:lvl6pPr lvl="5" algn="ctr" rtl="0">
              <a:spcBef>
                <a:spcPts val="0"/>
              </a:spcBef>
              <a:spcAft>
                <a:spcPts val="0"/>
              </a:spcAft>
              <a:buSzPts val="3600"/>
              <a:buFont typeface="Boogaloo"/>
              <a:buNone/>
              <a:defRPr sz="4800">
                <a:latin typeface="Boogaloo"/>
                <a:ea typeface="Boogaloo"/>
                <a:cs typeface="Boogaloo"/>
                <a:sym typeface="Boogaloo"/>
              </a:defRPr>
            </a:lvl6pPr>
            <a:lvl7pPr lvl="6" algn="ctr" rtl="0">
              <a:spcBef>
                <a:spcPts val="0"/>
              </a:spcBef>
              <a:spcAft>
                <a:spcPts val="0"/>
              </a:spcAft>
              <a:buSzPts val="3600"/>
              <a:buFont typeface="Boogaloo"/>
              <a:buNone/>
              <a:defRPr sz="4800">
                <a:latin typeface="Boogaloo"/>
                <a:ea typeface="Boogaloo"/>
                <a:cs typeface="Boogaloo"/>
                <a:sym typeface="Boogaloo"/>
              </a:defRPr>
            </a:lvl7pPr>
            <a:lvl8pPr lvl="7" algn="ctr" rtl="0">
              <a:spcBef>
                <a:spcPts val="0"/>
              </a:spcBef>
              <a:spcAft>
                <a:spcPts val="0"/>
              </a:spcAft>
              <a:buSzPts val="3600"/>
              <a:buFont typeface="Boogaloo"/>
              <a:buNone/>
              <a:defRPr sz="4800">
                <a:latin typeface="Boogaloo"/>
                <a:ea typeface="Boogaloo"/>
                <a:cs typeface="Boogaloo"/>
                <a:sym typeface="Boogaloo"/>
              </a:defRPr>
            </a:lvl8pPr>
            <a:lvl9pPr lvl="8" algn="ctr" rtl="0">
              <a:spcBef>
                <a:spcPts val="0"/>
              </a:spcBef>
              <a:spcAft>
                <a:spcPts val="0"/>
              </a:spcAft>
              <a:buSzPts val="3600"/>
              <a:buFont typeface="Boogaloo"/>
              <a:buNone/>
              <a:defRPr sz="4800">
                <a:latin typeface="Boogaloo"/>
                <a:ea typeface="Boogaloo"/>
                <a:cs typeface="Boogaloo"/>
                <a:sym typeface="Boogaloo"/>
              </a:defRPr>
            </a:lvl9pPr>
          </a:lstStyle>
          <a:p>
            <a:r>
              <a:t>xx%</a:t>
            </a:r>
          </a:p>
        </p:txBody>
      </p:sp>
      <p:sp>
        <p:nvSpPr>
          <p:cNvPr id="2092" name="Google Shape;2092;p37"/>
          <p:cNvSpPr txBox="1">
            <a:spLocks noGrp="1"/>
          </p:cNvSpPr>
          <p:nvPr>
            <p:ph type="title" idx="4" hasCustomPrompt="1"/>
          </p:nvPr>
        </p:nvSpPr>
        <p:spPr>
          <a:xfrm>
            <a:off x="3744917" y="2662265"/>
            <a:ext cx="4708400" cy="121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Font typeface="Boogaloo"/>
              <a:buNone/>
              <a:defRPr sz="4800">
                <a:latin typeface="Boogaloo"/>
                <a:ea typeface="Boogaloo"/>
                <a:cs typeface="Boogaloo"/>
                <a:sym typeface="Boogaloo"/>
              </a:defRPr>
            </a:lvl2pPr>
            <a:lvl3pPr lvl="2" algn="ctr" rtl="0">
              <a:spcBef>
                <a:spcPts val="0"/>
              </a:spcBef>
              <a:spcAft>
                <a:spcPts val="0"/>
              </a:spcAft>
              <a:buSzPts val="3600"/>
              <a:buFont typeface="Boogaloo"/>
              <a:buNone/>
              <a:defRPr sz="4800">
                <a:latin typeface="Boogaloo"/>
                <a:ea typeface="Boogaloo"/>
                <a:cs typeface="Boogaloo"/>
                <a:sym typeface="Boogaloo"/>
              </a:defRPr>
            </a:lvl3pPr>
            <a:lvl4pPr lvl="3" algn="ctr" rtl="0">
              <a:spcBef>
                <a:spcPts val="0"/>
              </a:spcBef>
              <a:spcAft>
                <a:spcPts val="0"/>
              </a:spcAft>
              <a:buSzPts val="3600"/>
              <a:buFont typeface="Boogaloo"/>
              <a:buNone/>
              <a:defRPr sz="4800">
                <a:latin typeface="Boogaloo"/>
                <a:ea typeface="Boogaloo"/>
                <a:cs typeface="Boogaloo"/>
                <a:sym typeface="Boogaloo"/>
              </a:defRPr>
            </a:lvl4pPr>
            <a:lvl5pPr lvl="4" algn="ctr" rtl="0">
              <a:spcBef>
                <a:spcPts val="0"/>
              </a:spcBef>
              <a:spcAft>
                <a:spcPts val="0"/>
              </a:spcAft>
              <a:buSzPts val="3600"/>
              <a:buFont typeface="Boogaloo"/>
              <a:buNone/>
              <a:defRPr sz="4800">
                <a:latin typeface="Boogaloo"/>
                <a:ea typeface="Boogaloo"/>
                <a:cs typeface="Boogaloo"/>
                <a:sym typeface="Boogaloo"/>
              </a:defRPr>
            </a:lvl5pPr>
            <a:lvl6pPr lvl="5" algn="ctr" rtl="0">
              <a:spcBef>
                <a:spcPts val="0"/>
              </a:spcBef>
              <a:spcAft>
                <a:spcPts val="0"/>
              </a:spcAft>
              <a:buSzPts val="3600"/>
              <a:buFont typeface="Boogaloo"/>
              <a:buNone/>
              <a:defRPr sz="4800">
                <a:latin typeface="Boogaloo"/>
                <a:ea typeface="Boogaloo"/>
                <a:cs typeface="Boogaloo"/>
                <a:sym typeface="Boogaloo"/>
              </a:defRPr>
            </a:lvl6pPr>
            <a:lvl7pPr lvl="6" algn="ctr" rtl="0">
              <a:spcBef>
                <a:spcPts val="0"/>
              </a:spcBef>
              <a:spcAft>
                <a:spcPts val="0"/>
              </a:spcAft>
              <a:buSzPts val="3600"/>
              <a:buFont typeface="Boogaloo"/>
              <a:buNone/>
              <a:defRPr sz="4800">
                <a:latin typeface="Boogaloo"/>
                <a:ea typeface="Boogaloo"/>
                <a:cs typeface="Boogaloo"/>
                <a:sym typeface="Boogaloo"/>
              </a:defRPr>
            </a:lvl7pPr>
            <a:lvl8pPr lvl="7" algn="ctr" rtl="0">
              <a:spcBef>
                <a:spcPts val="0"/>
              </a:spcBef>
              <a:spcAft>
                <a:spcPts val="0"/>
              </a:spcAft>
              <a:buSzPts val="3600"/>
              <a:buFont typeface="Boogaloo"/>
              <a:buNone/>
              <a:defRPr sz="4800">
                <a:latin typeface="Boogaloo"/>
                <a:ea typeface="Boogaloo"/>
                <a:cs typeface="Boogaloo"/>
                <a:sym typeface="Boogaloo"/>
              </a:defRPr>
            </a:lvl8pPr>
            <a:lvl9pPr lvl="8" algn="ctr" rtl="0">
              <a:spcBef>
                <a:spcPts val="0"/>
              </a:spcBef>
              <a:spcAft>
                <a:spcPts val="0"/>
              </a:spcAft>
              <a:buSzPts val="3600"/>
              <a:buFont typeface="Boogaloo"/>
              <a:buNone/>
              <a:defRPr sz="4800">
                <a:latin typeface="Boogaloo"/>
                <a:ea typeface="Boogaloo"/>
                <a:cs typeface="Boogaloo"/>
                <a:sym typeface="Boogaloo"/>
              </a:defRPr>
            </a:lvl9pPr>
          </a:lstStyle>
          <a:p>
            <a:r>
              <a:t>xx%</a:t>
            </a:r>
          </a:p>
        </p:txBody>
      </p:sp>
      <p:sp>
        <p:nvSpPr>
          <p:cNvPr id="2093" name="Google Shape;2093;p37"/>
          <p:cNvSpPr txBox="1">
            <a:spLocks noGrp="1"/>
          </p:cNvSpPr>
          <p:nvPr>
            <p:ph type="title" idx="5" hasCustomPrompt="1"/>
          </p:nvPr>
        </p:nvSpPr>
        <p:spPr>
          <a:xfrm>
            <a:off x="6513783" y="4596951"/>
            <a:ext cx="4708400" cy="121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Font typeface="Boogaloo"/>
              <a:buNone/>
              <a:defRPr sz="4800">
                <a:latin typeface="Boogaloo"/>
                <a:ea typeface="Boogaloo"/>
                <a:cs typeface="Boogaloo"/>
                <a:sym typeface="Boogaloo"/>
              </a:defRPr>
            </a:lvl2pPr>
            <a:lvl3pPr lvl="2" algn="ctr" rtl="0">
              <a:spcBef>
                <a:spcPts val="0"/>
              </a:spcBef>
              <a:spcAft>
                <a:spcPts val="0"/>
              </a:spcAft>
              <a:buSzPts val="3600"/>
              <a:buFont typeface="Boogaloo"/>
              <a:buNone/>
              <a:defRPr sz="4800">
                <a:latin typeface="Boogaloo"/>
                <a:ea typeface="Boogaloo"/>
                <a:cs typeface="Boogaloo"/>
                <a:sym typeface="Boogaloo"/>
              </a:defRPr>
            </a:lvl3pPr>
            <a:lvl4pPr lvl="3" algn="ctr" rtl="0">
              <a:spcBef>
                <a:spcPts val="0"/>
              </a:spcBef>
              <a:spcAft>
                <a:spcPts val="0"/>
              </a:spcAft>
              <a:buSzPts val="3600"/>
              <a:buFont typeface="Boogaloo"/>
              <a:buNone/>
              <a:defRPr sz="4800">
                <a:latin typeface="Boogaloo"/>
                <a:ea typeface="Boogaloo"/>
                <a:cs typeface="Boogaloo"/>
                <a:sym typeface="Boogaloo"/>
              </a:defRPr>
            </a:lvl4pPr>
            <a:lvl5pPr lvl="4" algn="ctr" rtl="0">
              <a:spcBef>
                <a:spcPts val="0"/>
              </a:spcBef>
              <a:spcAft>
                <a:spcPts val="0"/>
              </a:spcAft>
              <a:buSzPts val="3600"/>
              <a:buFont typeface="Boogaloo"/>
              <a:buNone/>
              <a:defRPr sz="4800">
                <a:latin typeface="Boogaloo"/>
                <a:ea typeface="Boogaloo"/>
                <a:cs typeface="Boogaloo"/>
                <a:sym typeface="Boogaloo"/>
              </a:defRPr>
            </a:lvl5pPr>
            <a:lvl6pPr lvl="5" algn="ctr" rtl="0">
              <a:spcBef>
                <a:spcPts val="0"/>
              </a:spcBef>
              <a:spcAft>
                <a:spcPts val="0"/>
              </a:spcAft>
              <a:buSzPts val="3600"/>
              <a:buFont typeface="Boogaloo"/>
              <a:buNone/>
              <a:defRPr sz="4800">
                <a:latin typeface="Boogaloo"/>
                <a:ea typeface="Boogaloo"/>
                <a:cs typeface="Boogaloo"/>
                <a:sym typeface="Boogaloo"/>
              </a:defRPr>
            </a:lvl6pPr>
            <a:lvl7pPr lvl="6" algn="ctr" rtl="0">
              <a:spcBef>
                <a:spcPts val="0"/>
              </a:spcBef>
              <a:spcAft>
                <a:spcPts val="0"/>
              </a:spcAft>
              <a:buSzPts val="3600"/>
              <a:buFont typeface="Boogaloo"/>
              <a:buNone/>
              <a:defRPr sz="4800">
                <a:latin typeface="Boogaloo"/>
                <a:ea typeface="Boogaloo"/>
                <a:cs typeface="Boogaloo"/>
                <a:sym typeface="Boogaloo"/>
              </a:defRPr>
            </a:lvl7pPr>
            <a:lvl8pPr lvl="7" algn="ctr" rtl="0">
              <a:spcBef>
                <a:spcPts val="0"/>
              </a:spcBef>
              <a:spcAft>
                <a:spcPts val="0"/>
              </a:spcAft>
              <a:buSzPts val="3600"/>
              <a:buFont typeface="Boogaloo"/>
              <a:buNone/>
              <a:defRPr sz="4800">
                <a:latin typeface="Boogaloo"/>
                <a:ea typeface="Boogaloo"/>
                <a:cs typeface="Boogaloo"/>
                <a:sym typeface="Boogaloo"/>
              </a:defRPr>
            </a:lvl8pPr>
            <a:lvl9pPr lvl="8" algn="ctr" rtl="0">
              <a:spcBef>
                <a:spcPts val="0"/>
              </a:spcBef>
              <a:spcAft>
                <a:spcPts val="0"/>
              </a:spcAft>
              <a:buSzPts val="3600"/>
              <a:buFont typeface="Boogaloo"/>
              <a:buNone/>
              <a:defRPr sz="4800">
                <a:latin typeface="Boogaloo"/>
                <a:ea typeface="Boogaloo"/>
                <a:cs typeface="Boogaloo"/>
                <a:sym typeface="Boogaloo"/>
              </a:defRPr>
            </a:lvl9pPr>
          </a:lstStyle>
          <a:p>
            <a:r>
              <a:t>xx%</a:t>
            </a:r>
          </a:p>
        </p:txBody>
      </p:sp>
    </p:spTree>
    <p:extLst>
      <p:ext uri="{BB962C8B-B14F-4D97-AF65-F5344CB8AC3E}">
        <p14:creationId xmlns:p14="http://schemas.microsoft.com/office/powerpoint/2010/main" val="40635710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Numbers and text 3">
  <p:cSld name="Numbers and text 3">
    <p:bg>
      <p:bgPr>
        <a:solidFill>
          <a:schemeClr val="accent1"/>
        </a:solidFill>
        <a:effectLst/>
      </p:bgPr>
    </p:bg>
    <p:spTree>
      <p:nvGrpSpPr>
        <p:cNvPr id="1" name="Shape 2094"/>
        <p:cNvGrpSpPr/>
        <p:nvPr/>
      </p:nvGrpSpPr>
      <p:grpSpPr>
        <a:xfrm>
          <a:off x="0" y="0"/>
          <a:ext cx="0" cy="0"/>
          <a:chOff x="0" y="0"/>
          <a:chExt cx="0" cy="0"/>
        </a:xfrm>
      </p:grpSpPr>
      <p:sp>
        <p:nvSpPr>
          <p:cNvPr id="2095" name="Google Shape;2095;p38"/>
          <p:cNvSpPr txBox="1">
            <a:spLocks noGrp="1"/>
          </p:cNvSpPr>
          <p:nvPr>
            <p:ph type="title" hasCustomPrompt="1"/>
          </p:nvPr>
        </p:nvSpPr>
        <p:spPr>
          <a:xfrm>
            <a:off x="2047000" y="1625033"/>
            <a:ext cx="8098000" cy="9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3600"/>
              <a:buNone/>
              <a:defRPr sz="4800"/>
            </a:lvl1pPr>
            <a:lvl2pPr lvl="1" algn="ctr" rtl="0">
              <a:lnSpc>
                <a:spcPct val="100000"/>
              </a:lnSpc>
              <a:spcBef>
                <a:spcPts val="0"/>
              </a:spcBef>
              <a:spcAft>
                <a:spcPts val="0"/>
              </a:spcAft>
              <a:buSzPts val="3600"/>
              <a:buNone/>
              <a:defRPr sz="4800"/>
            </a:lvl2pPr>
            <a:lvl3pPr lvl="2" algn="ctr" rtl="0">
              <a:lnSpc>
                <a:spcPct val="100000"/>
              </a:lnSpc>
              <a:spcBef>
                <a:spcPts val="0"/>
              </a:spcBef>
              <a:spcAft>
                <a:spcPts val="0"/>
              </a:spcAft>
              <a:buSzPts val="3600"/>
              <a:buNone/>
              <a:defRPr sz="4800"/>
            </a:lvl3pPr>
            <a:lvl4pPr lvl="3" algn="ctr" rtl="0">
              <a:lnSpc>
                <a:spcPct val="100000"/>
              </a:lnSpc>
              <a:spcBef>
                <a:spcPts val="0"/>
              </a:spcBef>
              <a:spcAft>
                <a:spcPts val="0"/>
              </a:spcAft>
              <a:buSzPts val="3600"/>
              <a:buNone/>
              <a:defRPr sz="4800"/>
            </a:lvl4pPr>
            <a:lvl5pPr lvl="4" algn="ctr" rtl="0">
              <a:lnSpc>
                <a:spcPct val="100000"/>
              </a:lnSpc>
              <a:spcBef>
                <a:spcPts val="0"/>
              </a:spcBef>
              <a:spcAft>
                <a:spcPts val="0"/>
              </a:spcAft>
              <a:buSzPts val="3600"/>
              <a:buNone/>
              <a:defRPr sz="4800"/>
            </a:lvl5pPr>
            <a:lvl6pPr lvl="5" algn="ctr" rtl="0">
              <a:lnSpc>
                <a:spcPct val="100000"/>
              </a:lnSpc>
              <a:spcBef>
                <a:spcPts val="0"/>
              </a:spcBef>
              <a:spcAft>
                <a:spcPts val="0"/>
              </a:spcAft>
              <a:buSzPts val="3600"/>
              <a:buNone/>
              <a:defRPr sz="4800"/>
            </a:lvl6pPr>
            <a:lvl7pPr lvl="6" algn="ctr" rtl="0">
              <a:lnSpc>
                <a:spcPct val="100000"/>
              </a:lnSpc>
              <a:spcBef>
                <a:spcPts val="0"/>
              </a:spcBef>
              <a:spcAft>
                <a:spcPts val="0"/>
              </a:spcAft>
              <a:buSzPts val="3600"/>
              <a:buNone/>
              <a:defRPr sz="4800"/>
            </a:lvl7pPr>
            <a:lvl8pPr lvl="7" algn="ctr" rtl="0">
              <a:lnSpc>
                <a:spcPct val="100000"/>
              </a:lnSpc>
              <a:spcBef>
                <a:spcPts val="0"/>
              </a:spcBef>
              <a:spcAft>
                <a:spcPts val="0"/>
              </a:spcAft>
              <a:buSzPts val="3600"/>
              <a:buNone/>
              <a:defRPr sz="4800"/>
            </a:lvl8pPr>
            <a:lvl9pPr lvl="8" algn="ctr" rtl="0">
              <a:lnSpc>
                <a:spcPct val="100000"/>
              </a:lnSpc>
              <a:spcBef>
                <a:spcPts val="0"/>
              </a:spcBef>
              <a:spcAft>
                <a:spcPts val="0"/>
              </a:spcAft>
              <a:buSzPts val="3600"/>
              <a:buNone/>
              <a:defRPr sz="4800"/>
            </a:lvl9pPr>
          </a:lstStyle>
          <a:p>
            <a:r>
              <a:t>xx%</a:t>
            </a:r>
          </a:p>
        </p:txBody>
      </p:sp>
      <p:sp>
        <p:nvSpPr>
          <p:cNvPr id="2096" name="Google Shape;2096;p38"/>
          <p:cNvSpPr txBox="1">
            <a:spLocks noGrp="1"/>
          </p:cNvSpPr>
          <p:nvPr>
            <p:ph type="title" idx="2" hasCustomPrompt="1"/>
          </p:nvPr>
        </p:nvSpPr>
        <p:spPr>
          <a:xfrm>
            <a:off x="2047000" y="3856017"/>
            <a:ext cx="8098000" cy="9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3600"/>
              <a:buNone/>
              <a:defRPr sz="4800"/>
            </a:lvl1pPr>
            <a:lvl2pPr lvl="1" algn="ctr" rtl="0">
              <a:lnSpc>
                <a:spcPct val="100000"/>
              </a:lnSpc>
              <a:spcBef>
                <a:spcPts val="0"/>
              </a:spcBef>
              <a:spcAft>
                <a:spcPts val="0"/>
              </a:spcAft>
              <a:buSzPts val="3600"/>
              <a:buNone/>
              <a:defRPr sz="4800"/>
            </a:lvl2pPr>
            <a:lvl3pPr lvl="2" algn="ctr" rtl="0">
              <a:lnSpc>
                <a:spcPct val="100000"/>
              </a:lnSpc>
              <a:spcBef>
                <a:spcPts val="0"/>
              </a:spcBef>
              <a:spcAft>
                <a:spcPts val="0"/>
              </a:spcAft>
              <a:buSzPts val="3600"/>
              <a:buNone/>
              <a:defRPr sz="4800"/>
            </a:lvl3pPr>
            <a:lvl4pPr lvl="3" algn="ctr" rtl="0">
              <a:lnSpc>
                <a:spcPct val="100000"/>
              </a:lnSpc>
              <a:spcBef>
                <a:spcPts val="0"/>
              </a:spcBef>
              <a:spcAft>
                <a:spcPts val="0"/>
              </a:spcAft>
              <a:buSzPts val="3600"/>
              <a:buNone/>
              <a:defRPr sz="4800"/>
            </a:lvl4pPr>
            <a:lvl5pPr lvl="4" algn="ctr" rtl="0">
              <a:lnSpc>
                <a:spcPct val="100000"/>
              </a:lnSpc>
              <a:spcBef>
                <a:spcPts val="0"/>
              </a:spcBef>
              <a:spcAft>
                <a:spcPts val="0"/>
              </a:spcAft>
              <a:buSzPts val="3600"/>
              <a:buNone/>
              <a:defRPr sz="4800"/>
            </a:lvl5pPr>
            <a:lvl6pPr lvl="5" algn="ctr" rtl="0">
              <a:lnSpc>
                <a:spcPct val="100000"/>
              </a:lnSpc>
              <a:spcBef>
                <a:spcPts val="0"/>
              </a:spcBef>
              <a:spcAft>
                <a:spcPts val="0"/>
              </a:spcAft>
              <a:buSzPts val="3600"/>
              <a:buNone/>
              <a:defRPr sz="4800"/>
            </a:lvl6pPr>
            <a:lvl7pPr lvl="6" algn="ctr" rtl="0">
              <a:lnSpc>
                <a:spcPct val="100000"/>
              </a:lnSpc>
              <a:spcBef>
                <a:spcPts val="0"/>
              </a:spcBef>
              <a:spcAft>
                <a:spcPts val="0"/>
              </a:spcAft>
              <a:buSzPts val="3600"/>
              <a:buNone/>
              <a:defRPr sz="4800"/>
            </a:lvl7pPr>
            <a:lvl8pPr lvl="7" algn="ctr" rtl="0">
              <a:lnSpc>
                <a:spcPct val="100000"/>
              </a:lnSpc>
              <a:spcBef>
                <a:spcPts val="0"/>
              </a:spcBef>
              <a:spcAft>
                <a:spcPts val="0"/>
              </a:spcAft>
              <a:buSzPts val="3600"/>
              <a:buNone/>
              <a:defRPr sz="4800"/>
            </a:lvl8pPr>
            <a:lvl9pPr lvl="8" algn="ctr" rtl="0">
              <a:lnSpc>
                <a:spcPct val="100000"/>
              </a:lnSpc>
              <a:spcBef>
                <a:spcPts val="0"/>
              </a:spcBef>
              <a:spcAft>
                <a:spcPts val="0"/>
              </a:spcAft>
              <a:buSzPts val="3600"/>
              <a:buNone/>
              <a:defRPr sz="4800"/>
            </a:lvl9pPr>
          </a:lstStyle>
          <a:p>
            <a:r>
              <a:t>xx%</a:t>
            </a:r>
          </a:p>
        </p:txBody>
      </p:sp>
      <p:sp>
        <p:nvSpPr>
          <p:cNvPr id="2097" name="Google Shape;2097;p38"/>
          <p:cNvSpPr txBox="1">
            <a:spLocks noGrp="1"/>
          </p:cNvSpPr>
          <p:nvPr>
            <p:ph type="subTitle" idx="1"/>
          </p:nvPr>
        </p:nvSpPr>
        <p:spPr>
          <a:xfrm>
            <a:off x="2047200" y="2605900"/>
            <a:ext cx="8098000" cy="413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500"/>
              <a:buNone/>
              <a:defRPr sz="2000"/>
            </a:lvl1pPr>
            <a:lvl2pPr lvl="1" algn="ctr" rtl="0">
              <a:lnSpc>
                <a:spcPct val="100000"/>
              </a:lnSpc>
              <a:spcBef>
                <a:spcPts val="0"/>
              </a:spcBef>
              <a:spcAft>
                <a:spcPts val="0"/>
              </a:spcAft>
              <a:buSzPts val="1500"/>
              <a:buNone/>
              <a:defRPr sz="2000"/>
            </a:lvl2pPr>
            <a:lvl3pPr lvl="2" algn="ctr" rtl="0">
              <a:lnSpc>
                <a:spcPct val="100000"/>
              </a:lnSpc>
              <a:spcBef>
                <a:spcPts val="0"/>
              </a:spcBef>
              <a:spcAft>
                <a:spcPts val="0"/>
              </a:spcAft>
              <a:buSzPts val="1500"/>
              <a:buNone/>
              <a:defRPr sz="2000"/>
            </a:lvl3pPr>
            <a:lvl4pPr lvl="3" algn="ctr" rtl="0">
              <a:lnSpc>
                <a:spcPct val="100000"/>
              </a:lnSpc>
              <a:spcBef>
                <a:spcPts val="0"/>
              </a:spcBef>
              <a:spcAft>
                <a:spcPts val="0"/>
              </a:spcAft>
              <a:buSzPts val="1500"/>
              <a:buNone/>
              <a:defRPr sz="2000"/>
            </a:lvl4pPr>
            <a:lvl5pPr lvl="4" algn="ctr" rtl="0">
              <a:lnSpc>
                <a:spcPct val="100000"/>
              </a:lnSpc>
              <a:spcBef>
                <a:spcPts val="0"/>
              </a:spcBef>
              <a:spcAft>
                <a:spcPts val="0"/>
              </a:spcAft>
              <a:buSzPts val="1500"/>
              <a:buNone/>
              <a:defRPr sz="2000"/>
            </a:lvl5pPr>
            <a:lvl6pPr lvl="5" algn="ctr" rtl="0">
              <a:lnSpc>
                <a:spcPct val="100000"/>
              </a:lnSpc>
              <a:spcBef>
                <a:spcPts val="0"/>
              </a:spcBef>
              <a:spcAft>
                <a:spcPts val="0"/>
              </a:spcAft>
              <a:buSzPts val="1500"/>
              <a:buNone/>
              <a:defRPr sz="2000"/>
            </a:lvl6pPr>
            <a:lvl7pPr lvl="6" algn="ctr" rtl="0">
              <a:lnSpc>
                <a:spcPct val="100000"/>
              </a:lnSpc>
              <a:spcBef>
                <a:spcPts val="0"/>
              </a:spcBef>
              <a:spcAft>
                <a:spcPts val="0"/>
              </a:spcAft>
              <a:buSzPts val="1500"/>
              <a:buNone/>
              <a:defRPr sz="2000"/>
            </a:lvl7pPr>
            <a:lvl8pPr lvl="7" algn="ctr" rtl="0">
              <a:lnSpc>
                <a:spcPct val="100000"/>
              </a:lnSpc>
              <a:spcBef>
                <a:spcPts val="0"/>
              </a:spcBef>
              <a:spcAft>
                <a:spcPts val="0"/>
              </a:spcAft>
              <a:buSzPts val="1500"/>
              <a:buNone/>
              <a:defRPr sz="2000"/>
            </a:lvl8pPr>
            <a:lvl9pPr lvl="8" algn="ctr" rtl="0">
              <a:lnSpc>
                <a:spcPct val="100000"/>
              </a:lnSpc>
              <a:spcBef>
                <a:spcPts val="0"/>
              </a:spcBef>
              <a:spcAft>
                <a:spcPts val="0"/>
              </a:spcAft>
              <a:buSzPts val="1500"/>
              <a:buNone/>
              <a:defRPr sz="2000"/>
            </a:lvl9pPr>
          </a:lstStyle>
          <a:p>
            <a:r>
              <a:rPr lang="en-US"/>
              <a:t>Click to edit Master subtitle style</a:t>
            </a:r>
            <a:endParaRPr/>
          </a:p>
        </p:txBody>
      </p:sp>
      <p:sp>
        <p:nvSpPr>
          <p:cNvPr id="2098" name="Google Shape;2098;p38"/>
          <p:cNvSpPr txBox="1">
            <a:spLocks noGrp="1"/>
          </p:cNvSpPr>
          <p:nvPr>
            <p:ph type="subTitle" idx="3"/>
          </p:nvPr>
        </p:nvSpPr>
        <p:spPr>
          <a:xfrm>
            <a:off x="2047000" y="4832832"/>
            <a:ext cx="8098000" cy="413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500"/>
              <a:buNone/>
              <a:defRPr sz="2000"/>
            </a:lvl1pPr>
            <a:lvl2pPr lvl="1" algn="ctr" rtl="0">
              <a:lnSpc>
                <a:spcPct val="100000"/>
              </a:lnSpc>
              <a:spcBef>
                <a:spcPts val="0"/>
              </a:spcBef>
              <a:spcAft>
                <a:spcPts val="0"/>
              </a:spcAft>
              <a:buSzPts val="1500"/>
              <a:buNone/>
              <a:defRPr sz="2000"/>
            </a:lvl2pPr>
            <a:lvl3pPr lvl="2" algn="ctr" rtl="0">
              <a:lnSpc>
                <a:spcPct val="100000"/>
              </a:lnSpc>
              <a:spcBef>
                <a:spcPts val="0"/>
              </a:spcBef>
              <a:spcAft>
                <a:spcPts val="0"/>
              </a:spcAft>
              <a:buSzPts val="1500"/>
              <a:buNone/>
              <a:defRPr sz="2000"/>
            </a:lvl3pPr>
            <a:lvl4pPr lvl="3" algn="ctr" rtl="0">
              <a:lnSpc>
                <a:spcPct val="100000"/>
              </a:lnSpc>
              <a:spcBef>
                <a:spcPts val="0"/>
              </a:spcBef>
              <a:spcAft>
                <a:spcPts val="0"/>
              </a:spcAft>
              <a:buSzPts val="1500"/>
              <a:buNone/>
              <a:defRPr sz="2000"/>
            </a:lvl4pPr>
            <a:lvl5pPr lvl="4" algn="ctr" rtl="0">
              <a:lnSpc>
                <a:spcPct val="100000"/>
              </a:lnSpc>
              <a:spcBef>
                <a:spcPts val="0"/>
              </a:spcBef>
              <a:spcAft>
                <a:spcPts val="0"/>
              </a:spcAft>
              <a:buSzPts val="1500"/>
              <a:buNone/>
              <a:defRPr sz="2000"/>
            </a:lvl5pPr>
            <a:lvl6pPr lvl="5" algn="ctr" rtl="0">
              <a:lnSpc>
                <a:spcPct val="100000"/>
              </a:lnSpc>
              <a:spcBef>
                <a:spcPts val="0"/>
              </a:spcBef>
              <a:spcAft>
                <a:spcPts val="0"/>
              </a:spcAft>
              <a:buSzPts val="1500"/>
              <a:buNone/>
              <a:defRPr sz="2000"/>
            </a:lvl6pPr>
            <a:lvl7pPr lvl="6" algn="ctr" rtl="0">
              <a:lnSpc>
                <a:spcPct val="100000"/>
              </a:lnSpc>
              <a:spcBef>
                <a:spcPts val="0"/>
              </a:spcBef>
              <a:spcAft>
                <a:spcPts val="0"/>
              </a:spcAft>
              <a:buSzPts val="1500"/>
              <a:buNone/>
              <a:defRPr sz="2000"/>
            </a:lvl7pPr>
            <a:lvl8pPr lvl="7" algn="ctr" rtl="0">
              <a:lnSpc>
                <a:spcPct val="100000"/>
              </a:lnSpc>
              <a:spcBef>
                <a:spcPts val="0"/>
              </a:spcBef>
              <a:spcAft>
                <a:spcPts val="0"/>
              </a:spcAft>
              <a:buSzPts val="1500"/>
              <a:buNone/>
              <a:defRPr sz="2000"/>
            </a:lvl8pPr>
            <a:lvl9pPr lvl="8" algn="ctr" rtl="0">
              <a:lnSpc>
                <a:spcPct val="100000"/>
              </a:lnSpc>
              <a:spcBef>
                <a:spcPts val="0"/>
              </a:spcBef>
              <a:spcAft>
                <a:spcPts val="0"/>
              </a:spcAft>
              <a:buSzPts val="1500"/>
              <a:buNone/>
              <a:defRPr sz="2000"/>
            </a:lvl9pPr>
          </a:lstStyle>
          <a:p>
            <a:r>
              <a:rPr lang="en-US"/>
              <a:t>Click to edit Master subtitle style</a:t>
            </a:r>
            <a:endParaRPr/>
          </a:p>
        </p:txBody>
      </p:sp>
      <p:grpSp>
        <p:nvGrpSpPr>
          <p:cNvPr id="2099" name="Google Shape;2099;p38"/>
          <p:cNvGrpSpPr/>
          <p:nvPr/>
        </p:nvGrpSpPr>
        <p:grpSpPr>
          <a:xfrm>
            <a:off x="-11" y="18322"/>
            <a:ext cx="12067963" cy="6850164"/>
            <a:chOff x="-8" y="13741"/>
            <a:chExt cx="9050972" cy="5137623"/>
          </a:xfrm>
        </p:grpSpPr>
        <p:grpSp>
          <p:nvGrpSpPr>
            <p:cNvPr id="2100" name="Google Shape;2100;p38"/>
            <p:cNvGrpSpPr/>
            <p:nvPr/>
          </p:nvGrpSpPr>
          <p:grpSpPr>
            <a:xfrm>
              <a:off x="93025" y="139953"/>
              <a:ext cx="8957938" cy="5003560"/>
              <a:chOff x="84356" y="461914"/>
              <a:chExt cx="8957938" cy="5003560"/>
            </a:xfrm>
          </p:grpSpPr>
          <p:sp>
            <p:nvSpPr>
              <p:cNvPr id="2101" name="Google Shape;2101;p38"/>
              <p:cNvSpPr/>
              <p:nvPr/>
            </p:nvSpPr>
            <p:spPr>
              <a:xfrm>
                <a:off x="2280394" y="2583244"/>
                <a:ext cx="152461" cy="171611"/>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2" name="Google Shape;2102;p38"/>
              <p:cNvSpPr/>
              <p:nvPr/>
            </p:nvSpPr>
            <p:spPr>
              <a:xfrm>
                <a:off x="4539064" y="4838775"/>
                <a:ext cx="152461" cy="171611"/>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3" name="Google Shape;2103;p38"/>
              <p:cNvSpPr/>
              <p:nvPr/>
            </p:nvSpPr>
            <p:spPr>
              <a:xfrm>
                <a:off x="8495690" y="1499146"/>
                <a:ext cx="197117" cy="221798"/>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4" name="Google Shape;2104;p38"/>
              <p:cNvSpPr/>
              <p:nvPr/>
            </p:nvSpPr>
            <p:spPr>
              <a:xfrm>
                <a:off x="7495547" y="831588"/>
                <a:ext cx="197117" cy="221798"/>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5" name="Google Shape;2105;p38"/>
              <p:cNvSpPr/>
              <p:nvPr/>
            </p:nvSpPr>
            <p:spPr>
              <a:xfrm>
                <a:off x="1437431" y="461921"/>
                <a:ext cx="197117" cy="221798"/>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6" name="Google Shape;2106;p38"/>
              <p:cNvSpPr/>
              <p:nvPr/>
            </p:nvSpPr>
            <p:spPr>
              <a:xfrm>
                <a:off x="84356" y="1539277"/>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7" name="Google Shape;2107;p38"/>
              <p:cNvSpPr/>
              <p:nvPr/>
            </p:nvSpPr>
            <p:spPr>
              <a:xfrm>
                <a:off x="2948472" y="487044"/>
                <a:ext cx="152378" cy="171529"/>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8" name="Google Shape;2108;p38"/>
              <p:cNvSpPr/>
              <p:nvPr/>
            </p:nvSpPr>
            <p:spPr>
              <a:xfrm>
                <a:off x="1219602" y="403784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9" name="Google Shape;2109;p38"/>
              <p:cNvSpPr/>
              <p:nvPr/>
            </p:nvSpPr>
            <p:spPr>
              <a:xfrm>
                <a:off x="546478" y="71926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0" name="Google Shape;2110;p38"/>
              <p:cNvSpPr/>
              <p:nvPr/>
            </p:nvSpPr>
            <p:spPr>
              <a:xfrm>
                <a:off x="7542228" y="1446954"/>
                <a:ext cx="103759" cy="116554"/>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1" name="Google Shape;2111;p38"/>
              <p:cNvSpPr/>
              <p:nvPr/>
            </p:nvSpPr>
            <p:spPr>
              <a:xfrm>
                <a:off x="7109460" y="266288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2" name="Google Shape;2112;p38"/>
              <p:cNvSpPr/>
              <p:nvPr/>
            </p:nvSpPr>
            <p:spPr>
              <a:xfrm>
                <a:off x="2092276" y="35378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3" name="Google Shape;2113;p38"/>
              <p:cNvSpPr/>
              <p:nvPr/>
            </p:nvSpPr>
            <p:spPr>
              <a:xfrm>
                <a:off x="5466454" y="4630499"/>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4" name="Google Shape;2114;p38"/>
              <p:cNvSpPr/>
              <p:nvPr/>
            </p:nvSpPr>
            <p:spPr>
              <a:xfrm>
                <a:off x="2058762" y="37350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5" name="Google Shape;2115;p38"/>
              <p:cNvSpPr/>
              <p:nvPr/>
            </p:nvSpPr>
            <p:spPr>
              <a:xfrm>
                <a:off x="1877740" y="36360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6" name="Google Shape;2116;p38"/>
              <p:cNvSpPr/>
              <p:nvPr/>
            </p:nvSpPr>
            <p:spPr>
              <a:xfrm>
                <a:off x="7461983" y="4545818"/>
                <a:ext cx="80234" cy="68843"/>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7" name="Google Shape;2117;p38"/>
              <p:cNvSpPr/>
              <p:nvPr/>
            </p:nvSpPr>
            <p:spPr>
              <a:xfrm>
                <a:off x="7702736" y="5215015"/>
                <a:ext cx="80234" cy="68843"/>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8" name="Google Shape;2118;p38"/>
              <p:cNvSpPr/>
              <p:nvPr/>
            </p:nvSpPr>
            <p:spPr>
              <a:xfrm>
                <a:off x="7819042" y="461914"/>
                <a:ext cx="38879" cy="32770"/>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9" name="Google Shape;2119;p38"/>
              <p:cNvSpPr/>
              <p:nvPr/>
            </p:nvSpPr>
            <p:spPr>
              <a:xfrm>
                <a:off x="1563672" y="5226729"/>
                <a:ext cx="53819" cy="45400"/>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120" name="Google Shape;2120;p38"/>
              <p:cNvGrpSpPr/>
              <p:nvPr/>
            </p:nvGrpSpPr>
            <p:grpSpPr>
              <a:xfrm>
                <a:off x="384142" y="4522561"/>
                <a:ext cx="2832721" cy="369227"/>
                <a:chOff x="2002810" y="3558267"/>
                <a:chExt cx="2605520" cy="339613"/>
              </a:xfrm>
            </p:grpSpPr>
            <p:sp>
              <p:nvSpPr>
                <p:cNvPr id="2121" name="Google Shape;2121;p38"/>
                <p:cNvSpPr/>
                <p:nvPr/>
              </p:nvSpPr>
              <p:spPr>
                <a:xfrm>
                  <a:off x="4533999" y="3616265"/>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2" name="Google Shape;2122;p38"/>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3" name="Google Shape;2123;p38"/>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4" name="Google Shape;2124;p38"/>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5" name="Google Shape;2125;p38"/>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26" name="Google Shape;2126;p38"/>
              <p:cNvGrpSpPr/>
              <p:nvPr/>
            </p:nvGrpSpPr>
            <p:grpSpPr>
              <a:xfrm>
                <a:off x="7269392" y="3767838"/>
                <a:ext cx="1376721" cy="657526"/>
                <a:chOff x="1099204" y="2864077"/>
                <a:chExt cx="1266300" cy="604788"/>
              </a:xfrm>
            </p:grpSpPr>
            <p:sp>
              <p:nvSpPr>
                <p:cNvPr id="2127" name="Google Shape;2127;p38"/>
                <p:cNvSpPr/>
                <p:nvPr/>
              </p:nvSpPr>
              <p:spPr>
                <a:xfrm>
                  <a:off x="2291173" y="3406000"/>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8" name="Google Shape;2128;p38"/>
                <p:cNvSpPr/>
                <p:nvPr/>
              </p:nvSpPr>
              <p:spPr>
                <a:xfrm>
                  <a:off x="1099204" y="2864077"/>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9" name="Google Shape;2129;p38"/>
                <p:cNvSpPr/>
                <p:nvPr/>
              </p:nvSpPr>
              <p:spPr>
                <a:xfrm>
                  <a:off x="1763709" y="288051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130" name="Google Shape;2130;p38"/>
              <p:cNvSpPr/>
              <p:nvPr/>
            </p:nvSpPr>
            <p:spPr>
              <a:xfrm>
                <a:off x="8938535" y="20897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1" name="Google Shape;2131;p38"/>
              <p:cNvSpPr/>
              <p:nvPr/>
            </p:nvSpPr>
            <p:spPr>
              <a:xfrm>
                <a:off x="8646110" y="30673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2" name="Google Shape;2132;p38"/>
              <p:cNvSpPr/>
              <p:nvPr/>
            </p:nvSpPr>
            <p:spPr>
              <a:xfrm>
                <a:off x="2896347" y="14981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3" name="Google Shape;2133;p38"/>
              <p:cNvSpPr/>
              <p:nvPr/>
            </p:nvSpPr>
            <p:spPr>
              <a:xfrm>
                <a:off x="5368510" y="56492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4" name="Google Shape;2134;p38"/>
              <p:cNvSpPr/>
              <p:nvPr/>
            </p:nvSpPr>
            <p:spPr>
              <a:xfrm>
                <a:off x="778476" y="23472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5" name="Google Shape;2135;p38"/>
              <p:cNvSpPr/>
              <p:nvPr/>
            </p:nvSpPr>
            <p:spPr>
              <a:xfrm>
                <a:off x="2720617" y="1087726"/>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6" name="Google Shape;2136;p38"/>
              <p:cNvSpPr/>
              <p:nvPr/>
            </p:nvSpPr>
            <p:spPr>
              <a:xfrm>
                <a:off x="1801817" y="1244911"/>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7" name="Google Shape;2137;p38"/>
              <p:cNvSpPr/>
              <p:nvPr/>
            </p:nvSpPr>
            <p:spPr>
              <a:xfrm>
                <a:off x="1897487" y="15813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8" name="Google Shape;2138;p38"/>
              <p:cNvSpPr/>
              <p:nvPr/>
            </p:nvSpPr>
            <p:spPr>
              <a:xfrm>
                <a:off x="1716465" y="14823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9" name="Google Shape;2139;p38"/>
              <p:cNvSpPr/>
              <p:nvPr/>
            </p:nvSpPr>
            <p:spPr>
              <a:xfrm>
                <a:off x="4219626" y="831591"/>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0" name="Google Shape;2140;p38"/>
              <p:cNvSpPr/>
              <p:nvPr/>
            </p:nvSpPr>
            <p:spPr>
              <a:xfrm>
                <a:off x="6919542" y="66441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1" name="Google Shape;2141;p38"/>
              <p:cNvSpPr/>
              <p:nvPr/>
            </p:nvSpPr>
            <p:spPr>
              <a:xfrm>
                <a:off x="4706504" y="1026286"/>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2" name="Google Shape;2142;p38"/>
              <p:cNvSpPr/>
              <p:nvPr/>
            </p:nvSpPr>
            <p:spPr>
              <a:xfrm>
                <a:off x="5603787" y="1444293"/>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3" name="Google Shape;2143;p38"/>
              <p:cNvSpPr/>
              <p:nvPr/>
            </p:nvSpPr>
            <p:spPr>
              <a:xfrm>
                <a:off x="6228840" y="1238301"/>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4" name="Google Shape;2144;p38"/>
              <p:cNvSpPr/>
              <p:nvPr/>
            </p:nvSpPr>
            <p:spPr>
              <a:xfrm>
                <a:off x="2896356" y="53490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5" name="Google Shape;2145;p38"/>
              <p:cNvSpPr/>
              <p:nvPr/>
            </p:nvSpPr>
            <p:spPr>
              <a:xfrm flipH="1">
                <a:off x="6471716" y="48918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46" name="Google Shape;2146;p38"/>
            <p:cNvGrpSpPr/>
            <p:nvPr/>
          </p:nvGrpSpPr>
          <p:grpSpPr>
            <a:xfrm>
              <a:off x="-8" y="13741"/>
              <a:ext cx="9047281" cy="5137623"/>
              <a:chOff x="-8" y="-9"/>
              <a:chExt cx="9047281" cy="5137623"/>
            </a:xfrm>
          </p:grpSpPr>
          <p:sp>
            <p:nvSpPr>
              <p:cNvPr id="2147" name="Google Shape;2147;p38"/>
              <p:cNvSpPr/>
              <p:nvPr/>
            </p:nvSpPr>
            <p:spPr>
              <a:xfrm>
                <a:off x="8138127" y="-9"/>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8" name="Google Shape;2148;p38"/>
              <p:cNvSpPr/>
              <p:nvPr/>
            </p:nvSpPr>
            <p:spPr>
              <a:xfrm rot="422608">
                <a:off x="7805380" y="4147136"/>
                <a:ext cx="1071098" cy="723469"/>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9" name="Google Shape;2149;p38"/>
              <p:cNvSpPr/>
              <p:nvPr/>
            </p:nvSpPr>
            <p:spPr>
              <a:xfrm rot="-1550640">
                <a:off x="61225" y="467053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150" name="Google Shape;2150;p38"/>
              <p:cNvGrpSpPr/>
              <p:nvPr/>
            </p:nvGrpSpPr>
            <p:grpSpPr>
              <a:xfrm rot="1882907">
                <a:off x="665780" y="2599945"/>
                <a:ext cx="537260" cy="480691"/>
                <a:chOff x="-5758872" y="6116383"/>
                <a:chExt cx="705425" cy="631150"/>
              </a:xfrm>
            </p:grpSpPr>
            <p:sp>
              <p:nvSpPr>
                <p:cNvPr id="2151" name="Google Shape;2151;p38"/>
                <p:cNvSpPr/>
                <p:nvPr/>
              </p:nvSpPr>
              <p:spPr>
                <a:xfrm>
                  <a:off x="-5678872" y="6391758"/>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2" name="Google Shape;2152;p38"/>
                <p:cNvSpPr/>
                <p:nvPr/>
              </p:nvSpPr>
              <p:spPr>
                <a:xfrm>
                  <a:off x="-5758872" y="6266308"/>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3" name="Google Shape;2153;p38"/>
                <p:cNvSpPr/>
                <p:nvPr/>
              </p:nvSpPr>
              <p:spPr>
                <a:xfrm>
                  <a:off x="-5542497" y="6116383"/>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4" name="Google Shape;2154;p38"/>
                <p:cNvSpPr/>
                <p:nvPr/>
              </p:nvSpPr>
              <p:spPr>
                <a:xfrm>
                  <a:off x="-5336997" y="6146283"/>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5" name="Google Shape;2155;p38"/>
                <p:cNvSpPr/>
                <p:nvPr/>
              </p:nvSpPr>
              <p:spPr>
                <a:xfrm>
                  <a:off x="-5220622" y="6334883"/>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56" name="Google Shape;2156;p38"/>
              <p:cNvGrpSpPr/>
              <p:nvPr/>
            </p:nvGrpSpPr>
            <p:grpSpPr>
              <a:xfrm rot="1882907">
                <a:off x="2214569" y="4299367"/>
                <a:ext cx="497534" cy="541159"/>
                <a:chOff x="-2763636" y="9839624"/>
                <a:chExt cx="653266" cy="710545"/>
              </a:xfrm>
            </p:grpSpPr>
            <p:sp>
              <p:nvSpPr>
                <p:cNvPr id="2157" name="Google Shape;2157;p38"/>
                <p:cNvSpPr/>
                <p:nvPr/>
              </p:nvSpPr>
              <p:spPr>
                <a:xfrm rot="-5176049">
                  <a:off x="-2552274" y="10053413"/>
                  <a:ext cx="496461" cy="355783"/>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8" name="Google Shape;2158;p38"/>
                <p:cNvSpPr/>
                <p:nvPr/>
              </p:nvSpPr>
              <p:spPr>
                <a:xfrm rot="-5176049">
                  <a:off x="-2631643" y="10365217"/>
                  <a:ext cx="189129" cy="170104"/>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9" name="Google Shape;2159;p38"/>
                <p:cNvSpPr/>
                <p:nvPr/>
              </p:nvSpPr>
              <p:spPr>
                <a:xfrm rot="-5176049">
                  <a:off x="-2741861" y="10132837"/>
                  <a:ext cx="170979" cy="203829"/>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0" name="Google Shape;2160;p38"/>
                <p:cNvSpPr/>
                <p:nvPr/>
              </p:nvSpPr>
              <p:spPr>
                <a:xfrm rot="-5176049">
                  <a:off x="-2699333" y="9937194"/>
                  <a:ext cx="163678" cy="195629"/>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1" name="Google Shape;2161;p38"/>
                <p:cNvSpPr/>
                <p:nvPr/>
              </p:nvSpPr>
              <p:spPr>
                <a:xfrm rot="-5176049">
                  <a:off x="-2523571" y="9848804"/>
                  <a:ext cx="167179" cy="158803"/>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62" name="Google Shape;2162;p38"/>
              <p:cNvGrpSpPr/>
              <p:nvPr/>
            </p:nvGrpSpPr>
            <p:grpSpPr>
              <a:xfrm rot="-1882907" flipH="1">
                <a:off x="7894755" y="2011245"/>
                <a:ext cx="537260" cy="480691"/>
                <a:chOff x="-6580847" y="7510235"/>
                <a:chExt cx="705425" cy="631150"/>
              </a:xfrm>
            </p:grpSpPr>
            <p:sp>
              <p:nvSpPr>
                <p:cNvPr id="2163" name="Google Shape;2163;p38"/>
                <p:cNvSpPr/>
                <p:nvPr/>
              </p:nvSpPr>
              <p:spPr>
                <a:xfrm>
                  <a:off x="-6500847" y="7785610"/>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4" name="Google Shape;2164;p38"/>
                <p:cNvSpPr/>
                <p:nvPr/>
              </p:nvSpPr>
              <p:spPr>
                <a:xfrm>
                  <a:off x="-6580847" y="7660160"/>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5" name="Google Shape;2165;p38"/>
                <p:cNvSpPr/>
                <p:nvPr/>
              </p:nvSpPr>
              <p:spPr>
                <a:xfrm>
                  <a:off x="-6364472" y="7510235"/>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6" name="Google Shape;2166;p38"/>
                <p:cNvSpPr/>
                <p:nvPr/>
              </p:nvSpPr>
              <p:spPr>
                <a:xfrm>
                  <a:off x="-6158972" y="7540135"/>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7" name="Google Shape;2167;p38"/>
                <p:cNvSpPr/>
                <p:nvPr/>
              </p:nvSpPr>
              <p:spPr>
                <a:xfrm>
                  <a:off x="-6042597" y="7728735"/>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168" name="Google Shape;2168;p38"/>
              <p:cNvSpPr/>
              <p:nvPr/>
            </p:nvSpPr>
            <p:spPr>
              <a:xfrm rot="1076189">
                <a:off x="6587186" y="296972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9" name="Google Shape;2169;p38"/>
              <p:cNvSpPr/>
              <p:nvPr/>
            </p:nvSpPr>
            <p:spPr>
              <a:xfrm rot="-1550640">
                <a:off x="1187950" y="102968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Tree>
    <p:extLst>
      <p:ext uri="{BB962C8B-B14F-4D97-AF65-F5344CB8AC3E}">
        <p14:creationId xmlns:p14="http://schemas.microsoft.com/office/powerpoint/2010/main" val="29448031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aption 1">
  <p:cSld name="Caption 1">
    <p:bg>
      <p:bgPr>
        <a:solidFill>
          <a:schemeClr val="lt1"/>
        </a:solidFill>
        <a:effectLst/>
      </p:bgPr>
    </p:bg>
    <p:spTree>
      <p:nvGrpSpPr>
        <p:cNvPr id="1" name="Shape 2170"/>
        <p:cNvGrpSpPr/>
        <p:nvPr/>
      </p:nvGrpSpPr>
      <p:grpSpPr>
        <a:xfrm>
          <a:off x="0" y="0"/>
          <a:ext cx="0" cy="0"/>
          <a:chOff x="0" y="0"/>
          <a:chExt cx="0" cy="0"/>
        </a:xfrm>
      </p:grpSpPr>
      <p:sp>
        <p:nvSpPr>
          <p:cNvPr id="2171" name="Google Shape;2171;p39"/>
          <p:cNvSpPr txBox="1">
            <a:spLocks noGrp="1"/>
          </p:cNvSpPr>
          <p:nvPr>
            <p:ph type="title"/>
          </p:nvPr>
        </p:nvSpPr>
        <p:spPr>
          <a:xfrm>
            <a:off x="6992628" y="719333"/>
            <a:ext cx="4248400" cy="3861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4800"/>
              <a:buNone/>
              <a:defRPr sz="5333"/>
            </a:lvl1pPr>
            <a:lvl2pPr lvl="1" algn="r" rtl="0">
              <a:spcBef>
                <a:spcPts val="0"/>
              </a:spcBef>
              <a:spcAft>
                <a:spcPts val="0"/>
              </a:spcAft>
              <a:buSzPts val="4800"/>
              <a:buNone/>
              <a:defRPr sz="6400"/>
            </a:lvl2pPr>
            <a:lvl3pPr lvl="2" algn="r" rtl="0">
              <a:spcBef>
                <a:spcPts val="0"/>
              </a:spcBef>
              <a:spcAft>
                <a:spcPts val="0"/>
              </a:spcAft>
              <a:buSzPts val="4800"/>
              <a:buNone/>
              <a:defRPr sz="6400"/>
            </a:lvl3pPr>
            <a:lvl4pPr lvl="3" algn="r" rtl="0">
              <a:spcBef>
                <a:spcPts val="0"/>
              </a:spcBef>
              <a:spcAft>
                <a:spcPts val="0"/>
              </a:spcAft>
              <a:buSzPts val="4800"/>
              <a:buNone/>
              <a:defRPr sz="6400"/>
            </a:lvl4pPr>
            <a:lvl5pPr lvl="4" algn="r" rtl="0">
              <a:spcBef>
                <a:spcPts val="0"/>
              </a:spcBef>
              <a:spcAft>
                <a:spcPts val="0"/>
              </a:spcAft>
              <a:buSzPts val="4800"/>
              <a:buNone/>
              <a:defRPr sz="6400"/>
            </a:lvl5pPr>
            <a:lvl6pPr lvl="5" algn="r" rtl="0">
              <a:spcBef>
                <a:spcPts val="0"/>
              </a:spcBef>
              <a:spcAft>
                <a:spcPts val="0"/>
              </a:spcAft>
              <a:buSzPts val="4800"/>
              <a:buNone/>
              <a:defRPr sz="6400"/>
            </a:lvl6pPr>
            <a:lvl7pPr lvl="6" algn="r" rtl="0">
              <a:spcBef>
                <a:spcPts val="0"/>
              </a:spcBef>
              <a:spcAft>
                <a:spcPts val="0"/>
              </a:spcAft>
              <a:buSzPts val="4800"/>
              <a:buNone/>
              <a:defRPr sz="6400"/>
            </a:lvl7pPr>
            <a:lvl8pPr lvl="7" algn="r" rtl="0">
              <a:spcBef>
                <a:spcPts val="0"/>
              </a:spcBef>
              <a:spcAft>
                <a:spcPts val="0"/>
              </a:spcAft>
              <a:buSzPts val="4800"/>
              <a:buNone/>
              <a:defRPr sz="6400"/>
            </a:lvl8pPr>
            <a:lvl9pPr lvl="8" algn="r" rtl="0">
              <a:spcBef>
                <a:spcPts val="0"/>
              </a:spcBef>
              <a:spcAft>
                <a:spcPts val="0"/>
              </a:spcAft>
              <a:buSzPts val="4800"/>
              <a:buNone/>
              <a:defRPr sz="6400"/>
            </a:lvl9pPr>
          </a:lstStyle>
          <a:p>
            <a:r>
              <a:rPr lang="en-US"/>
              <a:t>Click to edit Master title style</a:t>
            </a:r>
            <a:endParaRPr/>
          </a:p>
        </p:txBody>
      </p:sp>
      <p:grpSp>
        <p:nvGrpSpPr>
          <p:cNvPr id="2172" name="Google Shape;2172;p39"/>
          <p:cNvGrpSpPr/>
          <p:nvPr/>
        </p:nvGrpSpPr>
        <p:grpSpPr>
          <a:xfrm rot="10800000">
            <a:off x="34527" y="5733"/>
            <a:ext cx="12167275" cy="6717312"/>
            <a:chOff x="20913" y="327561"/>
            <a:chExt cx="9125456" cy="5037984"/>
          </a:xfrm>
        </p:grpSpPr>
        <p:sp>
          <p:nvSpPr>
            <p:cNvPr id="2173" name="Google Shape;2173;p39"/>
            <p:cNvSpPr/>
            <p:nvPr/>
          </p:nvSpPr>
          <p:spPr>
            <a:xfrm>
              <a:off x="4460556" y="555032"/>
              <a:ext cx="152461" cy="171611"/>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4" name="Google Shape;2174;p39"/>
            <p:cNvSpPr/>
            <p:nvPr/>
          </p:nvSpPr>
          <p:spPr>
            <a:xfrm>
              <a:off x="7259303" y="5027034"/>
              <a:ext cx="197117" cy="221798"/>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5" name="Google Shape;2175;p39"/>
            <p:cNvSpPr/>
            <p:nvPr/>
          </p:nvSpPr>
          <p:spPr>
            <a:xfrm>
              <a:off x="8244585" y="379438"/>
              <a:ext cx="197117" cy="221798"/>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6" name="Google Shape;2176;p39"/>
            <p:cNvSpPr/>
            <p:nvPr/>
          </p:nvSpPr>
          <p:spPr>
            <a:xfrm>
              <a:off x="3095956" y="2517446"/>
              <a:ext cx="197117" cy="221798"/>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7" name="Google Shape;2177;p39"/>
            <p:cNvSpPr/>
            <p:nvPr/>
          </p:nvSpPr>
          <p:spPr>
            <a:xfrm>
              <a:off x="2432706" y="541927"/>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8" name="Google Shape;2178;p39"/>
            <p:cNvSpPr/>
            <p:nvPr/>
          </p:nvSpPr>
          <p:spPr>
            <a:xfrm>
              <a:off x="416002" y="5193934"/>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9" name="Google Shape;2179;p39"/>
            <p:cNvSpPr/>
            <p:nvPr/>
          </p:nvSpPr>
          <p:spPr>
            <a:xfrm>
              <a:off x="20913" y="3600641"/>
              <a:ext cx="103842" cy="116554"/>
            </a:xfrm>
            <a:custGeom>
              <a:avLst/>
              <a:gdLst/>
              <a:ahLst/>
              <a:cxnLst/>
              <a:rect l="l" t="t" r="r" b="b"/>
              <a:pathLst>
                <a:path w="1258" h="1412" extrusionOk="0">
                  <a:moveTo>
                    <a:pt x="629" y="1"/>
                  </a:moveTo>
                  <a:cubicBezTo>
                    <a:pt x="552" y="1"/>
                    <a:pt x="484" y="233"/>
                    <a:pt x="474" y="552"/>
                  </a:cubicBezTo>
                  <a:cubicBezTo>
                    <a:pt x="204" y="571"/>
                    <a:pt x="1" y="629"/>
                    <a:pt x="1" y="706"/>
                  </a:cubicBezTo>
                  <a:cubicBezTo>
                    <a:pt x="1" y="784"/>
                    <a:pt x="204" y="842"/>
                    <a:pt x="474" y="861"/>
                  </a:cubicBezTo>
                  <a:cubicBezTo>
                    <a:pt x="484" y="1180"/>
                    <a:pt x="552" y="1412"/>
                    <a:pt x="629" y="1412"/>
                  </a:cubicBezTo>
                  <a:cubicBezTo>
                    <a:pt x="706" y="1412"/>
                    <a:pt x="774" y="1180"/>
                    <a:pt x="793" y="861"/>
                  </a:cubicBezTo>
                  <a:cubicBezTo>
                    <a:pt x="1054" y="842"/>
                    <a:pt x="1257" y="784"/>
                    <a:pt x="1257" y="706"/>
                  </a:cubicBezTo>
                  <a:cubicBezTo>
                    <a:pt x="1257" y="629"/>
                    <a:pt x="1054" y="571"/>
                    <a:pt x="793" y="552"/>
                  </a:cubicBezTo>
                  <a:cubicBezTo>
                    <a:pt x="774" y="233"/>
                    <a:pt x="706" y="1"/>
                    <a:pt x="62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0" name="Google Shape;2180;p39"/>
            <p:cNvSpPr/>
            <p:nvPr/>
          </p:nvSpPr>
          <p:spPr>
            <a:xfrm>
              <a:off x="546478" y="71926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1" name="Google Shape;2181;p39"/>
            <p:cNvSpPr/>
            <p:nvPr/>
          </p:nvSpPr>
          <p:spPr>
            <a:xfrm>
              <a:off x="8244585" y="3157113"/>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2" name="Google Shape;2182;p39"/>
            <p:cNvSpPr/>
            <p:nvPr/>
          </p:nvSpPr>
          <p:spPr>
            <a:xfrm>
              <a:off x="3367592" y="649888"/>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3" name="Google Shape;2183;p39"/>
            <p:cNvSpPr/>
            <p:nvPr/>
          </p:nvSpPr>
          <p:spPr>
            <a:xfrm>
              <a:off x="271790" y="308096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184" name="Google Shape;2184;p39"/>
            <p:cNvGrpSpPr/>
            <p:nvPr/>
          </p:nvGrpSpPr>
          <p:grpSpPr>
            <a:xfrm>
              <a:off x="384142" y="4522561"/>
              <a:ext cx="4889396" cy="609728"/>
              <a:chOff x="2002810" y="3558267"/>
              <a:chExt cx="4497237" cy="560824"/>
            </a:xfrm>
          </p:grpSpPr>
          <p:sp>
            <p:nvSpPr>
              <p:cNvPr id="2185" name="Google Shape;2185;p39"/>
              <p:cNvSpPr/>
              <p:nvPr/>
            </p:nvSpPr>
            <p:spPr>
              <a:xfrm>
                <a:off x="6425716" y="4056225"/>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6" name="Google Shape;2186;p39"/>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7" name="Google Shape;2187;p39"/>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8" name="Google Shape;2188;p39"/>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9" name="Google Shape;2189;p39"/>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190" name="Google Shape;2190;p39"/>
            <p:cNvSpPr/>
            <p:nvPr/>
          </p:nvSpPr>
          <p:spPr>
            <a:xfrm>
              <a:off x="7829351" y="555141"/>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1" name="Google Shape;2191;p39"/>
            <p:cNvSpPr/>
            <p:nvPr/>
          </p:nvSpPr>
          <p:spPr>
            <a:xfrm>
              <a:off x="8697935" y="25174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2" name="Google Shape;2192;p39"/>
            <p:cNvSpPr/>
            <p:nvPr/>
          </p:nvSpPr>
          <p:spPr>
            <a:xfrm>
              <a:off x="9042610" y="360062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3" name="Google Shape;2193;p39"/>
            <p:cNvSpPr/>
            <p:nvPr/>
          </p:nvSpPr>
          <p:spPr>
            <a:xfrm>
              <a:off x="246697" y="2242900"/>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4" name="Google Shape;2194;p39"/>
            <p:cNvSpPr/>
            <p:nvPr/>
          </p:nvSpPr>
          <p:spPr>
            <a:xfrm>
              <a:off x="1644910" y="5132300"/>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5" name="Google Shape;2195;p39"/>
            <p:cNvSpPr/>
            <p:nvPr/>
          </p:nvSpPr>
          <p:spPr>
            <a:xfrm>
              <a:off x="1806951" y="6066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6" name="Google Shape;2196;p39"/>
            <p:cNvSpPr/>
            <p:nvPr/>
          </p:nvSpPr>
          <p:spPr>
            <a:xfrm>
              <a:off x="1493442" y="327561"/>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7" name="Google Shape;2197;p39"/>
            <p:cNvSpPr/>
            <p:nvPr/>
          </p:nvSpPr>
          <p:spPr>
            <a:xfrm>
              <a:off x="1677767" y="467411"/>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8" name="Google Shape;2198;p39"/>
            <p:cNvSpPr/>
            <p:nvPr/>
          </p:nvSpPr>
          <p:spPr>
            <a:xfrm>
              <a:off x="1773437" y="8038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9" name="Google Shape;2199;p39"/>
            <p:cNvSpPr/>
            <p:nvPr/>
          </p:nvSpPr>
          <p:spPr>
            <a:xfrm>
              <a:off x="1592415" y="7048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0" name="Google Shape;2200;p39"/>
            <p:cNvSpPr/>
            <p:nvPr/>
          </p:nvSpPr>
          <p:spPr>
            <a:xfrm>
              <a:off x="6849717" y="430076"/>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1" name="Google Shape;2201;p39"/>
            <p:cNvSpPr/>
            <p:nvPr/>
          </p:nvSpPr>
          <p:spPr>
            <a:xfrm>
              <a:off x="7338842" y="547724"/>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2" name="Google Shape;2202;p39"/>
            <p:cNvSpPr/>
            <p:nvPr/>
          </p:nvSpPr>
          <p:spPr>
            <a:xfrm>
              <a:off x="3644990" y="1637571"/>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3" name="Google Shape;2203;p39"/>
            <p:cNvSpPr/>
            <p:nvPr/>
          </p:nvSpPr>
          <p:spPr>
            <a:xfrm flipH="1">
              <a:off x="6095016" y="533415"/>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2252516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text 4">
  <p:cSld name="Title and text 4">
    <p:spTree>
      <p:nvGrpSpPr>
        <p:cNvPr id="1" name="Shape 2204"/>
        <p:cNvGrpSpPr/>
        <p:nvPr/>
      </p:nvGrpSpPr>
      <p:grpSpPr>
        <a:xfrm>
          <a:off x="0" y="0"/>
          <a:ext cx="0" cy="0"/>
          <a:chOff x="0" y="0"/>
          <a:chExt cx="0" cy="0"/>
        </a:xfrm>
      </p:grpSpPr>
      <p:grpSp>
        <p:nvGrpSpPr>
          <p:cNvPr id="2205" name="Google Shape;2205;p40"/>
          <p:cNvGrpSpPr/>
          <p:nvPr/>
        </p:nvGrpSpPr>
        <p:grpSpPr>
          <a:xfrm flipH="1">
            <a:off x="61789" y="83519"/>
            <a:ext cx="12136219" cy="6701933"/>
            <a:chOff x="46342" y="62639"/>
            <a:chExt cx="9102164" cy="5026450"/>
          </a:xfrm>
        </p:grpSpPr>
        <p:sp>
          <p:nvSpPr>
            <p:cNvPr id="2206" name="Google Shape;2206;p40"/>
            <p:cNvSpPr/>
            <p:nvPr/>
          </p:nvSpPr>
          <p:spPr>
            <a:xfrm flipH="1">
              <a:off x="5365612" y="93784"/>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7" name="Google Shape;2207;p40"/>
            <p:cNvSpPr/>
            <p:nvPr/>
          </p:nvSpPr>
          <p:spPr>
            <a:xfrm flipH="1">
              <a:off x="8776380" y="29059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8" name="Google Shape;2208;p40"/>
            <p:cNvSpPr/>
            <p:nvPr/>
          </p:nvSpPr>
          <p:spPr>
            <a:xfrm flipH="1">
              <a:off x="3275225" y="62639"/>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9" name="Google Shape;2209;p40"/>
            <p:cNvSpPr/>
            <p:nvPr/>
          </p:nvSpPr>
          <p:spPr>
            <a:xfrm flipH="1">
              <a:off x="5430928" y="4727960"/>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0" name="Google Shape;2210;p40"/>
            <p:cNvSpPr/>
            <p:nvPr/>
          </p:nvSpPr>
          <p:spPr>
            <a:xfrm flipH="1">
              <a:off x="7503507" y="4437852"/>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1" name="Google Shape;2211;p40"/>
            <p:cNvSpPr/>
            <p:nvPr/>
          </p:nvSpPr>
          <p:spPr>
            <a:xfrm flipH="1">
              <a:off x="8125658" y="4749191"/>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2" name="Google Shape;2212;p40"/>
            <p:cNvSpPr/>
            <p:nvPr/>
          </p:nvSpPr>
          <p:spPr>
            <a:xfrm flipH="1">
              <a:off x="8236122" y="249792"/>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3" name="Google Shape;2213;p40"/>
            <p:cNvSpPr/>
            <p:nvPr/>
          </p:nvSpPr>
          <p:spPr>
            <a:xfrm flipH="1">
              <a:off x="1621256" y="4692868"/>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4" name="Google Shape;2214;p40"/>
            <p:cNvSpPr/>
            <p:nvPr/>
          </p:nvSpPr>
          <p:spPr>
            <a:xfrm flipH="1">
              <a:off x="984119" y="4778740"/>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5" name="Google Shape;2215;p40"/>
            <p:cNvSpPr/>
            <p:nvPr/>
          </p:nvSpPr>
          <p:spPr>
            <a:xfrm flipH="1">
              <a:off x="5486549" y="42437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6" name="Google Shape;2216;p40"/>
            <p:cNvSpPr/>
            <p:nvPr/>
          </p:nvSpPr>
          <p:spPr>
            <a:xfrm flipH="1">
              <a:off x="6096499" y="333904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7" name="Google Shape;2217;p40"/>
            <p:cNvSpPr/>
            <p:nvPr/>
          </p:nvSpPr>
          <p:spPr>
            <a:xfrm flipH="1">
              <a:off x="6064268" y="4837380"/>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8" name="Google Shape;2218;p40"/>
            <p:cNvSpPr/>
            <p:nvPr/>
          </p:nvSpPr>
          <p:spPr>
            <a:xfrm flipH="1">
              <a:off x="74588" y="2761319"/>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9" name="Google Shape;2219;p40"/>
            <p:cNvSpPr/>
            <p:nvPr/>
          </p:nvSpPr>
          <p:spPr>
            <a:xfrm flipH="1">
              <a:off x="5029626" y="1412684"/>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0" name="Google Shape;2220;p40"/>
            <p:cNvSpPr/>
            <p:nvPr/>
          </p:nvSpPr>
          <p:spPr>
            <a:xfrm flipH="1">
              <a:off x="8580006" y="12520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1" name="Google Shape;2221;p40"/>
            <p:cNvSpPr/>
            <p:nvPr/>
          </p:nvSpPr>
          <p:spPr>
            <a:xfrm flipH="1">
              <a:off x="6773181" y="346217"/>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2" name="Google Shape;2222;p40"/>
            <p:cNvSpPr/>
            <p:nvPr/>
          </p:nvSpPr>
          <p:spPr>
            <a:xfrm flipH="1">
              <a:off x="7025617" y="3883712"/>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223" name="Google Shape;2223;p40"/>
            <p:cNvGrpSpPr/>
            <p:nvPr/>
          </p:nvGrpSpPr>
          <p:grpSpPr>
            <a:xfrm flipH="1">
              <a:off x="185055" y="541798"/>
              <a:ext cx="419846" cy="458079"/>
              <a:chOff x="5121781" y="1532506"/>
              <a:chExt cx="419846" cy="458079"/>
            </a:xfrm>
          </p:grpSpPr>
          <p:sp>
            <p:nvSpPr>
              <p:cNvPr id="2224" name="Google Shape;2224;p40"/>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5" name="Google Shape;2225;p40"/>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6" name="Google Shape;2226;p40"/>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7" name="Google Shape;2227;p40"/>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8" name="Google Shape;2228;p40"/>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229" name="Google Shape;2229;p40"/>
            <p:cNvSpPr/>
            <p:nvPr/>
          </p:nvSpPr>
          <p:spPr>
            <a:xfrm flipH="1">
              <a:off x="4185550" y="44937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0" name="Google Shape;2230;p40"/>
            <p:cNvSpPr/>
            <p:nvPr/>
          </p:nvSpPr>
          <p:spPr>
            <a:xfrm flipH="1">
              <a:off x="1731717" y="369889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1" name="Google Shape;2231;p40"/>
            <p:cNvSpPr/>
            <p:nvPr/>
          </p:nvSpPr>
          <p:spPr>
            <a:xfrm rot="1241947" flipH="1">
              <a:off x="568847" y="353276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2" name="Google Shape;2232;p40"/>
            <p:cNvSpPr/>
            <p:nvPr/>
          </p:nvSpPr>
          <p:spPr>
            <a:xfrm rot="1241947" flipH="1">
              <a:off x="462939" y="374755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3" name="Google Shape;2233;p40"/>
            <p:cNvSpPr/>
            <p:nvPr/>
          </p:nvSpPr>
          <p:spPr>
            <a:xfrm flipH="1">
              <a:off x="2314784" y="4180341"/>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4" name="Google Shape;2234;p40"/>
            <p:cNvSpPr/>
            <p:nvPr/>
          </p:nvSpPr>
          <p:spPr>
            <a:xfrm rot="-422590" flipH="1">
              <a:off x="72531" y="4339141"/>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5" name="Google Shape;2235;p40"/>
            <p:cNvSpPr/>
            <p:nvPr/>
          </p:nvSpPr>
          <p:spPr>
            <a:xfrm rot="1550640" flipH="1">
              <a:off x="1962536" y="24384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236" name="Google Shape;2236;p40"/>
            <p:cNvGrpSpPr/>
            <p:nvPr/>
          </p:nvGrpSpPr>
          <p:grpSpPr>
            <a:xfrm rot="-1882907" flipH="1">
              <a:off x="8466055" y="4239858"/>
              <a:ext cx="537260" cy="480691"/>
              <a:chOff x="-4380581" y="7797838"/>
              <a:chExt cx="705425" cy="631150"/>
            </a:xfrm>
          </p:grpSpPr>
          <p:sp>
            <p:nvSpPr>
              <p:cNvPr id="2237" name="Google Shape;2237;p40"/>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8" name="Google Shape;2238;p40"/>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9" name="Google Shape;2239;p40"/>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0" name="Google Shape;2240;p40"/>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1" name="Google Shape;2241;p40"/>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42" name="Google Shape;2242;p40"/>
            <p:cNvGrpSpPr/>
            <p:nvPr/>
          </p:nvGrpSpPr>
          <p:grpSpPr>
            <a:xfrm>
              <a:off x="8451393" y="407454"/>
              <a:ext cx="566578" cy="592413"/>
              <a:chOff x="4511781" y="1650104"/>
              <a:chExt cx="566578" cy="592413"/>
            </a:xfrm>
          </p:grpSpPr>
          <p:sp>
            <p:nvSpPr>
              <p:cNvPr id="2243" name="Google Shape;2243;p40"/>
              <p:cNvSpPr/>
              <p:nvPr/>
            </p:nvSpPr>
            <p:spPr>
              <a:xfrm rot="1921615" flipH="1">
                <a:off x="4554856" y="1891914"/>
                <a:ext cx="378106" cy="27096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4" name="Google Shape;2244;p40"/>
              <p:cNvSpPr/>
              <p:nvPr/>
            </p:nvSpPr>
            <p:spPr>
              <a:xfrm rot="1921615" flipH="1">
                <a:off x="4910928" y="1916047"/>
                <a:ext cx="144041" cy="129551"/>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5" name="Google Shape;2245;p40"/>
              <p:cNvSpPr/>
              <p:nvPr/>
            </p:nvSpPr>
            <p:spPr>
              <a:xfrm rot="1921615" flipH="1">
                <a:off x="4834648" y="1726259"/>
                <a:ext cx="130218" cy="155237"/>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6" name="Google Shape;2246;p40"/>
              <p:cNvSpPr/>
              <p:nvPr/>
            </p:nvSpPr>
            <p:spPr>
              <a:xfrm rot="1921615" flipH="1">
                <a:off x="4699752" y="1671820"/>
                <a:ext cx="124658" cy="148992"/>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7" name="Google Shape;2247;p40"/>
              <p:cNvSpPr/>
              <p:nvPr/>
            </p:nvSpPr>
            <p:spPr>
              <a:xfrm rot="1921615" flipH="1">
                <a:off x="4550331" y="1740722"/>
                <a:ext cx="127324" cy="120945"/>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48" name="Google Shape;2248;p40"/>
            <p:cNvGrpSpPr/>
            <p:nvPr/>
          </p:nvGrpSpPr>
          <p:grpSpPr>
            <a:xfrm rot="-2700000">
              <a:off x="747205" y="1011184"/>
              <a:ext cx="537219" cy="480655"/>
              <a:chOff x="-8043575" y="8494248"/>
              <a:chExt cx="705425" cy="631150"/>
            </a:xfrm>
          </p:grpSpPr>
          <p:sp>
            <p:nvSpPr>
              <p:cNvPr id="2249" name="Google Shape;2249;p40"/>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0" name="Google Shape;2250;p40"/>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1" name="Google Shape;2251;p40"/>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2" name="Google Shape;2252;p40"/>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3" name="Google Shape;2253;p40"/>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254" name="Google Shape;2254;p40"/>
            <p:cNvSpPr/>
            <p:nvPr/>
          </p:nvSpPr>
          <p:spPr>
            <a:xfrm rot="-1076189" flipH="1">
              <a:off x="8640955" y="180167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5" name="Google Shape;2255;p40"/>
            <p:cNvSpPr/>
            <p:nvPr/>
          </p:nvSpPr>
          <p:spPr>
            <a:xfrm flipH="1">
              <a:off x="8073805" y="10391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6" name="Google Shape;2256;p40"/>
            <p:cNvSpPr/>
            <p:nvPr/>
          </p:nvSpPr>
          <p:spPr>
            <a:xfrm flipH="1">
              <a:off x="4707975" y="303341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7" name="Google Shape;2257;p40"/>
            <p:cNvSpPr/>
            <p:nvPr/>
          </p:nvSpPr>
          <p:spPr>
            <a:xfrm flipH="1">
              <a:off x="4495949" y="35579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258" name="Google Shape;2258;p40"/>
          <p:cNvSpPr txBox="1">
            <a:spLocks noGrp="1"/>
          </p:cNvSpPr>
          <p:nvPr>
            <p:ph type="subTitle" idx="1"/>
          </p:nvPr>
        </p:nvSpPr>
        <p:spPr>
          <a:xfrm>
            <a:off x="6849467" y="4620951"/>
            <a:ext cx="3562400" cy="8780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600"/>
              <a:buNone/>
              <a:defRPr sz="1867"/>
            </a:lvl1pPr>
            <a:lvl2pPr lvl="1" algn="ctr" rtl="0">
              <a:lnSpc>
                <a:spcPct val="100000"/>
              </a:lnSpc>
              <a:spcBef>
                <a:spcPts val="0"/>
              </a:spcBef>
              <a:spcAft>
                <a:spcPts val="0"/>
              </a:spcAft>
              <a:buSzPts val="1600"/>
              <a:buNone/>
              <a:defRPr sz="2133"/>
            </a:lvl2pPr>
            <a:lvl3pPr lvl="2" algn="ctr" rtl="0">
              <a:lnSpc>
                <a:spcPct val="100000"/>
              </a:lnSpc>
              <a:spcBef>
                <a:spcPts val="0"/>
              </a:spcBef>
              <a:spcAft>
                <a:spcPts val="0"/>
              </a:spcAft>
              <a:buSzPts val="1600"/>
              <a:buNone/>
              <a:defRPr sz="2133"/>
            </a:lvl3pPr>
            <a:lvl4pPr lvl="3" algn="ctr" rtl="0">
              <a:lnSpc>
                <a:spcPct val="100000"/>
              </a:lnSpc>
              <a:spcBef>
                <a:spcPts val="0"/>
              </a:spcBef>
              <a:spcAft>
                <a:spcPts val="0"/>
              </a:spcAft>
              <a:buSzPts val="1600"/>
              <a:buNone/>
              <a:defRPr sz="2133"/>
            </a:lvl4pPr>
            <a:lvl5pPr lvl="4" algn="ctr" rtl="0">
              <a:lnSpc>
                <a:spcPct val="100000"/>
              </a:lnSpc>
              <a:spcBef>
                <a:spcPts val="0"/>
              </a:spcBef>
              <a:spcAft>
                <a:spcPts val="0"/>
              </a:spcAft>
              <a:buSzPts val="1600"/>
              <a:buNone/>
              <a:defRPr sz="2133"/>
            </a:lvl5pPr>
            <a:lvl6pPr lvl="5" algn="ctr" rtl="0">
              <a:lnSpc>
                <a:spcPct val="100000"/>
              </a:lnSpc>
              <a:spcBef>
                <a:spcPts val="0"/>
              </a:spcBef>
              <a:spcAft>
                <a:spcPts val="0"/>
              </a:spcAft>
              <a:buSzPts val="1600"/>
              <a:buNone/>
              <a:defRPr sz="2133"/>
            </a:lvl6pPr>
            <a:lvl7pPr lvl="6" algn="ctr" rtl="0">
              <a:lnSpc>
                <a:spcPct val="100000"/>
              </a:lnSpc>
              <a:spcBef>
                <a:spcPts val="0"/>
              </a:spcBef>
              <a:spcAft>
                <a:spcPts val="0"/>
              </a:spcAft>
              <a:buSzPts val="1600"/>
              <a:buNone/>
              <a:defRPr sz="2133"/>
            </a:lvl7pPr>
            <a:lvl8pPr lvl="7" algn="ctr" rtl="0">
              <a:lnSpc>
                <a:spcPct val="100000"/>
              </a:lnSpc>
              <a:spcBef>
                <a:spcPts val="0"/>
              </a:spcBef>
              <a:spcAft>
                <a:spcPts val="0"/>
              </a:spcAft>
              <a:buSzPts val="1600"/>
              <a:buNone/>
              <a:defRPr sz="2133"/>
            </a:lvl8pPr>
            <a:lvl9pPr lvl="8" algn="ctr" rtl="0">
              <a:lnSpc>
                <a:spcPct val="100000"/>
              </a:lnSpc>
              <a:spcBef>
                <a:spcPts val="0"/>
              </a:spcBef>
              <a:spcAft>
                <a:spcPts val="0"/>
              </a:spcAft>
              <a:buSzPts val="1600"/>
              <a:buNone/>
              <a:defRPr sz="2133"/>
            </a:lvl9pPr>
          </a:lstStyle>
          <a:p>
            <a:r>
              <a:rPr lang="en-US"/>
              <a:t>Click to edit Master subtitle style</a:t>
            </a:r>
            <a:endParaRPr/>
          </a:p>
        </p:txBody>
      </p:sp>
      <p:sp>
        <p:nvSpPr>
          <p:cNvPr id="2259" name="Google Shape;2259;p40"/>
          <p:cNvSpPr txBox="1">
            <a:spLocks noGrp="1"/>
          </p:cNvSpPr>
          <p:nvPr>
            <p:ph type="title"/>
          </p:nvPr>
        </p:nvSpPr>
        <p:spPr>
          <a:xfrm>
            <a:off x="6849467" y="4090384"/>
            <a:ext cx="3562400" cy="6576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SzPts val="3000"/>
              <a:buNone/>
              <a:defRPr sz="2667"/>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2260" name="Google Shape;2260;p40"/>
          <p:cNvSpPr txBox="1">
            <a:spLocks noGrp="1"/>
          </p:cNvSpPr>
          <p:nvPr>
            <p:ph type="title" idx="2"/>
          </p:nvPr>
        </p:nvSpPr>
        <p:spPr>
          <a:xfrm>
            <a:off x="952233" y="723333"/>
            <a:ext cx="10287600" cy="7136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2261" name="Google Shape;2261;p40"/>
          <p:cNvSpPr txBox="1">
            <a:spLocks noGrp="1"/>
          </p:cNvSpPr>
          <p:nvPr>
            <p:ph type="subTitle" idx="3"/>
          </p:nvPr>
        </p:nvSpPr>
        <p:spPr>
          <a:xfrm>
            <a:off x="6849467" y="2710251"/>
            <a:ext cx="3562400" cy="8780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600"/>
              <a:buNone/>
              <a:defRPr sz="1867"/>
            </a:lvl1pPr>
            <a:lvl2pPr lvl="1" algn="ctr" rtl="0">
              <a:lnSpc>
                <a:spcPct val="100000"/>
              </a:lnSpc>
              <a:spcBef>
                <a:spcPts val="0"/>
              </a:spcBef>
              <a:spcAft>
                <a:spcPts val="0"/>
              </a:spcAft>
              <a:buSzPts val="1600"/>
              <a:buNone/>
              <a:defRPr sz="2133"/>
            </a:lvl2pPr>
            <a:lvl3pPr lvl="2" algn="ctr" rtl="0">
              <a:lnSpc>
                <a:spcPct val="100000"/>
              </a:lnSpc>
              <a:spcBef>
                <a:spcPts val="0"/>
              </a:spcBef>
              <a:spcAft>
                <a:spcPts val="0"/>
              </a:spcAft>
              <a:buSzPts val="1600"/>
              <a:buNone/>
              <a:defRPr sz="2133"/>
            </a:lvl3pPr>
            <a:lvl4pPr lvl="3" algn="ctr" rtl="0">
              <a:lnSpc>
                <a:spcPct val="100000"/>
              </a:lnSpc>
              <a:spcBef>
                <a:spcPts val="0"/>
              </a:spcBef>
              <a:spcAft>
                <a:spcPts val="0"/>
              </a:spcAft>
              <a:buSzPts val="1600"/>
              <a:buNone/>
              <a:defRPr sz="2133"/>
            </a:lvl4pPr>
            <a:lvl5pPr lvl="4" algn="ctr" rtl="0">
              <a:lnSpc>
                <a:spcPct val="100000"/>
              </a:lnSpc>
              <a:spcBef>
                <a:spcPts val="0"/>
              </a:spcBef>
              <a:spcAft>
                <a:spcPts val="0"/>
              </a:spcAft>
              <a:buSzPts val="1600"/>
              <a:buNone/>
              <a:defRPr sz="2133"/>
            </a:lvl5pPr>
            <a:lvl6pPr lvl="5" algn="ctr" rtl="0">
              <a:lnSpc>
                <a:spcPct val="100000"/>
              </a:lnSpc>
              <a:spcBef>
                <a:spcPts val="0"/>
              </a:spcBef>
              <a:spcAft>
                <a:spcPts val="0"/>
              </a:spcAft>
              <a:buSzPts val="1600"/>
              <a:buNone/>
              <a:defRPr sz="2133"/>
            </a:lvl6pPr>
            <a:lvl7pPr lvl="6" algn="ctr" rtl="0">
              <a:lnSpc>
                <a:spcPct val="100000"/>
              </a:lnSpc>
              <a:spcBef>
                <a:spcPts val="0"/>
              </a:spcBef>
              <a:spcAft>
                <a:spcPts val="0"/>
              </a:spcAft>
              <a:buSzPts val="1600"/>
              <a:buNone/>
              <a:defRPr sz="2133"/>
            </a:lvl7pPr>
            <a:lvl8pPr lvl="7" algn="ctr" rtl="0">
              <a:lnSpc>
                <a:spcPct val="100000"/>
              </a:lnSpc>
              <a:spcBef>
                <a:spcPts val="0"/>
              </a:spcBef>
              <a:spcAft>
                <a:spcPts val="0"/>
              </a:spcAft>
              <a:buSzPts val="1600"/>
              <a:buNone/>
              <a:defRPr sz="2133"/>
            </a:lvl8pPr>
            <a:lvl9pPr lvl="8" algn="ctr" rtl="0">
              <a:lnSpc>
                <a:spcPct val="100000"/>
              </a:lnSpc>
              <a:spcBef>
                <a:spcPts val="0"/>
              </a:spcBef>
              <a:spcAft>
                <a:spcPts val="0"/>
              </a:spcAft>
              <a:buSzPts val="1600"/>
              <a:buNone/>
              <a:defRPr sz="2133"/>
            </a:lvl9pPr>
          </a:lstStyle>
          <a:p>
            <a:r>
              <a:rPr lang="en-US"/>
              <a:t>Click to edit Master subtitle style</a:t>
            </a:r>
            <a:endParaRPr/>
          </a:p>
        </p:txBody>
      </p:sp>
      <p:sp>
        <p:nvSpPr>
          <p:cNvPr id="2262" name="Google Shape;2262;p40"/>
          <p:cNvSpPr txBox="1">
            <a:spLocks noGrp="1"/>
          </p:cNvSpPr>
          <p:nvPr>
            <p:ph type="title" idx="4"/>
          </p:nvPr>
        </p:nvSpPr>
        <p:spPr>
          <a:xfrm>
            <a:off x="6849467" y="2179651"/>
            <a:ext cx="3562400" cy="6576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SzPts val="3000"/>
              <a:buNone/>
              <a:defRPr sz="2667"/>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Tree>
    <p:extLst>
      <p:ext uri="{BB962C8B-B14F-4D97-AF65-F5344CB8AC3E}">
        <p14:creationId xmlns:p14="http://schemas.microsoft.com/office/powerpoint/2010/main" val="25850980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three columns 2">
  <p:cSld name="Title and three columns 2">
    <p:spTree>
      <p:nvGrpSpPr>
        <p:cNvPr id="1" name="Shape 2263"/>
        <p:cNvGrpSpPr/>
        <p:nvPr/>
      </p:nvGrpSpPr>
      <p:grpSpPr>
        <a:xfrm>
          <a:off x="0" y="0"/>
          <a:ext cx="0" cy="0"/>
          <a:chOff x="0" y="0"/>
          <a:chExt cx="0" cy="0"/>
        </a:xfrm>
      </p:grpSpPr>
      <p:grpSp>
        <p:nvGrpSpPr>
          <p:cNvPr id="2264" name="Google Shape;2264;p41"/>
          <p:cNvGrpSpPr/>
          <p:nvPr/>
        </p:nvGrpSpPr>
        <p:grpSpPr>
          <a:xfrm>
            <a:off x="99451" y="83519"/>
            <a:ext cx="12098557" cy="6668639"/>
            <a:chOff x="74588" y="62639"/>
            <a:chExt cx="9073918" cy="5001479"/>
          </a:xfrm>
        </p:grpSpPr>
        <p:sp>
          <p:nvSpPr>
            <p:cNvPr id="2265" name="Google Shape;2265;p41"/>
            <p:cNvSpPr/>
            <p:nvPr/>
          </p:nvSpPr>
          <p:spPr>
            <a:xfrm flipH="1">
              <a:off x="5365612" y="93784"/>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6" name="Google Shape;2266;p41"/>
            <p:cNvSpPr/>
            <p:nvPr/>
          </p:nvSpPr>
          <p:spPr>
            <a:xfrm flipH="1">
              <a:off x="8776380" y="29059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7" name="Google Shape;2267;p41"/>
            <p:cNvSpPr/>
            <p:nvPr/>
          </p:nvSpPr>
          <p:spPr>
            <a:xfrm flipH="1">
              <a:off x="3275225" y="62639"/>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8" name="Google Shape;2268;p41"/>
            <p:cNvSpPr/>
            <p:nvPr/>
          </p:nvSpPr>
          <p:spPr>
            <a:xfrm flipH="1">
              <a:off x="5430928" y="4727960"/>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9" name="Google Shape;2269;p41"/>
            <p:cNvSpPr/>
            <p:nvPr/>
          </p:nvSpPr>
          <p:spPr>
            <a:xfrm flipH="1">
              <a:off x="7517757" y="4608577"/>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0" name="Google Shape;2270;p41"/>
            <p:cNvSpPr/>
            <p:nvPr/>
          </p:nvSpPr>
          <p:spPr>
            <a:xfrm flipH="1">
              <a:off x="8125658" y="4749191"/>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1" name="Google Shape;2271;p41"/>
            <p:cNvSpPr/>
            <p:nvPr/>
          </p:nvSpPr>
          <p:spPr>
            <a:xfrm flipH="1">
              <a:off x="8236122" y="249792"/>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2" name="Google Shape;2272;p41"/>
            <p:cNvSpPr/>
            <p:nvPr/>
          </p:nvSpPr>
          <p:spPr>
            <a:xfrm flipH="1">
              <a:off x="1621256" y="4692868"/>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3" name="Google Shape;2273;p41"/>
            <p:cNvSpPr/>
            <p:nvPr/>
          </p:nvSpPr>
          <p:spPr>
            <a:xfrm flipH="1">
              <a:off x="984119" y="4778740"/>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4" name="Google Shape;2274;p41"/>
            <p:cNvSpPr/>
            <p:nvPr/>
          </p:nvSpPr>
          <p:spPr>
            <a:xfrm flipH="1">
              <a:off x="4988224" y="44378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5" name="Google Shape;2275;p41"/>
            <p:cNvSpPr/>
            <p:nvPr/>
          </p:nvSpPr>
          <p:spPr>
            <a:xfrm flipH="1">
              <a:off x="5640799" y="322507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6" name="Google Shape;2276;p41"/>
            <p:cNvSpPr/>
            <p:nvPr/>
          </p:nvSpPr>
          <p:spPr>
            <a:xfrm flipH="1">
              <a:off x="6064268" y="4837380"/>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7" name="Google Shape;2277;p41"/>
            <p:cNvSpPr/>
            <p:nvPr/>
          </p:nvSpPr>
          <p:spPr>
            <a:xfrm flipH="1">
              <a:off x="74588" y="2761319"/>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8" name="Google Shape;2278;p41"/>
            <p:cNvSpPr/>
            <p:nvPr/>
          </p:nvSpPr>
          <p:spPr>
            <a:xfrm flipH="1">
              <a:off x="5029626" y="1412684"/>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9" name="Google Shape;2279;p41"/>
            <p:cNvSpPr/>
            <p:nvPr/>
          </p:nvSpPr>
          <p:spPr>
            <a:xfrm flipH="1">
              <a:off x="8580006" y="12520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0" name="Google Shape;2280;p41"/>
            <p:cNvSpPr/>
            <p:nvPr/>
          </p:nvSpPr>
          <p:spPr>
            <a:xfrm flipH="1">
              <a:off x="6773181" y="346217"/>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1" name="Google Shape;2281;p41"/>
            <p:cNvSpPr/>
            <p:nvPr/>
          </p:nvSpPr>
          <p:spPr>
            <a:xfrm flipH="1">
              <a:off x="7559025" y="2512100"/>
              <a:ext cx="52249" cy="56850"/>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282" name="Google Shape;2282;p41"/>
            <p:cNvGrpSpPr/>
            <p:nvPr/>
          </p:nvGrpSpPr>
          <p:grpSpPr>
            <a:xfrm flipH="1">
              <a:off x="185055" y="541798"/>
              <a:ext cx="419846" cy="458079"/>
              <a:chOff x="5121781" y="1532506"/>
              <a:chExt cx="419846" cy="458079"/>
            </a:xfrm>
          </p:grpSpPr>
          <p:sp>
            <p:nvSpPr>
              <p:cNvPr id="2283" name="Google Shape;2283;p41"/>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4" name="Google Shape;2284;p41"/>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5" name="Google Shape;2285;p41"/>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6" name="Google Shape;2286;p41"/>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7" name="Google Shape;2287;p41"/>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288" name="Google Shape;2288;p41"/>
            <p:cNvSpPr/>
            <p:nvPr/>
          </p:nvSpPr>
          <p:spPr>
            <a:xfrm flipH="1">
              <a:off x="4185550" y="44937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9" name="Google Shape;2289;p41"/>
            <p:cNvSpPr/>
            <p:nvPr/>
          </p:nvSpPr>
          <p:spPr>
            <a:xfrm flipH="1">
              <a:off x="1204542" y="259704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0" name="Google Shape;2290;p41"/>
            <p:cNvSpPr/>
            <p:nvPr/>
          </p:nvSpPr>
          <p:spPr>
            <a:xfrm rot="1241947" flipH="1">
              <a:off x="568847" y="353276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1" name="Google Shape;2291;p41"/>
            <p:cNvSpPr/>
            <p:nvPr/>
          </p:nvSpPr>
          <p:spPr>
            <a:xfrm rot="1241947" flipH="1">
              <a:off x="462939" y="374755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2" name="Google Shape;2292;p41"/>
            <p:cNvSpPr/>
            <p:nvPr/>
          </p:nvSpPr>
          <p:spPr>
            <a:xfrm flipH="1">
              <a:off x="6456184" y="1145541"/>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3" name="Google Shape;2293;p41"/>
            <p:cNvSpPr/>
            <p:nvPr/>
          </p:nvSpPr>
          <p:spPr>
            <a:xfrm rot="-422590" flipH="1">
              <a:off x="1896281" y="1541416"/>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4" name="Google Shape;2294;p41"/>
            <p:cNvSpPr/>
            <p:nvPr/>
          </p:nvSpPr>
          <p:spPr>
            <a:xfrm rot="-2700000" flipH="1">
              <a:off x="224265" y="4572034"/>
              <a:ext cx="459226" cy="386296"/>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295" name="Google Shape;2295;p41"/>
            <p:cNvGrpSpPr/>
            <p:nvPr/>
          </p:nvGrpSpPr>
          <p:grpSpPr>
            <a:xfrm rot="-1882907" flipH="1">
              <a:off x="8466055" y="4239858"/>
              <a:ext cx="537260" cy="480691"/>
              <a:chOff x="-4380581" y="7797838"/>
              <a:chExt cx="705425" cy="631150"/>
            </a:xfrm>
          </p:grpSpPr>
          <p:sp>
            <p:nvSpPr>
              <p:cNvPr id="2296" name="Google Shape;2296;p41"/>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7" name="Google Shape;2297;p41"/>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8" name="Google Shape;2298;p41"/>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9" name="Google Shape;2299;p41"/>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0" name="Google Shape;2300;p41"/>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01" name="Google Shape;2301;p41"/>
            <p:cNvGrpSpPr/>
            <p:nvPr/>
          </p:nvGrpSpPr>
          <p:grpSpPr>
            <a:xfrm>
              <a:off x="8451393" y="407454"/>
              <a:ext cx="566578" cy="592413"/>
              <a:chOff x="4511781" y="1650104"/>
              <a:chExt cx="566578" cy="592413"/>
            </a:xfrm>
          </p:grpSpPr>
          <p:sp>
            <p:nvSpPr>
              <p:cNvPr id="2302" name="Google Shape;2302;p41"/>
              <p:cNvSpPr/>
              <p:nvPr/>
            </p:nvSpPr>
            <p:spPr>
              <a:xfrm rot="1921615" flipH="1">
                <a:off x="4554856" y="1891914"/>
                <a:ext cx="378106" cy="27096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3" name="Google Shape;2303;p41"/>
              <p:cNvSpPr/>
              <p:nvPr/>
            </p:nvSpPr>
            <p:spPr>
              <a:xfrm rot="1921615" flipH="1">
                <a:off x="4910928" y="1916047"/>
                <a:ext cx="144041" cy="129551"/>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4" name="Google Shape;2304;p41"/>
              <p:cNvSpPr/>
              <p:nvPr/>
            </p:nvSpPr>
            <p:spPr>
              <a:xfrm rot="1921615" flipH="1">
                <a:off x="4834648" y="1726259"/>
                <a:ext cx="130218" cy="155237"/>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5" name="Google Shape;2305;p41"/>
              <p:cNvSpPr/>
              <p:nvPr/>
            </p:nvSpPr>
            <p:spPr>
              <a:xfrm rot="1921615" flipH="1">
                <a:off x="4699752" y="1671820"/>
                <a:ext cx="124658" cy="148992"/>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6" name="Google Shape;2306;p41"/>
              <p:cNvSpPr/>
              <p:nvPr/>
            </p:nvSpPr>
            <p:spPr>
              <a:xfrm rot="1921615" flipH="1">
                <a:off x="4550331" y="1740722"/>
                <a:ext cx="127324" cy="120945"/>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07" name="Google Shape;2307;p41"/>
            <p:cNvGrpSpPr/>
            <p:nvPr/>
          </p:nvGrpSpPr>
          <p:grpSpPr>
            <a:xfrm rot="-2700000">
              <a:off x="747205" y="1011184"/>
              <a:ext cx="537219" cy="480655"/>
              <a:chOff x="-8043575" y="8494248"/>
              <a:chExt cx="705425" cy="631150"/>
            </a:xfrm>
          </p:grpSpPr>
          <p:sp>
            <p:nvSpPr>
              <p:cNvPr id="2308" name="Google Shape;2308;p41"/>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9" name="Google Shape;2309;p41"/>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0" name="Google Shape;2310;p41"/>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1" name="Google Shape;2311;p41"/>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2" name="Google Shape;2312;p41"/>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313" name="Google Shape;2313;p41"/>
            <p:cNvSpPr/>
            <p:nvPr/>
          </p:nvSpPr>
          <p:spPr>
            <a:xfrm rot="-1076189" flipH="1">
              <a:off x="8640955" y="180167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4" name="Google Shape;2314;p41"/>
            <p:cNvSpPr/>
            <p:nvPr/>
          </p:nvSpPr>
          <p:spPr>
            <a:xfrm flipH="1">
              <a:off x="8073805" y="10391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5" name="Google Shape;2315;p41"/>
            <p:cNvSpPr/>
            <p:nvPr/>
          </p:nvSpPr>
          <p:spPr>
            <a:xfrm flipH="1">
              <a:off x="4698475" y="32250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6" name="Google Shape;2316;p41"/>
            <p:cNvSpPr/>
            <p:nvPr/>
          </p:nvSpPr>
          <p:spPr>
            <a:xfrm flipH="1">
              <a:off x="4495949" y="35579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317" name="Google Shape;2317;p41"/>
          <p:cNvSpPr txBox="1">
            <a:spLocks noGrp="1"/>
          </p:cNvSpPr>
          <p:nvPr>
            <p:ph type="title"/>
          </p:nvPr>
        </p:nvSpPr>
        <p:spPr>
          <a:xfrm>
            <a:off x="952233" y="723333"/>
            <a:ext cx="10287600" cy="7136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2318" name="Google Shape;2318;p41"/>
          <p:cNvSpPr txBox="1">
            <a:spLocks noGrp="1"/>
          </p:cNvSpPr>
          <p:nvPr>
            <p:ph type="subTitle" idx="1"/>
          </p:nvPr>
        </p:nvSpPr>
        <p:spPr>
          <a:xfrm>
            <a:off x="3856933" y="3223233"/>
            <a:ext cx="4498800" cy="880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r>
              <a:rPr lang="en-US"/>
              <a:t>Click to edit Master subtitle style</a:t>
            </a:r>
            <a:endParaRPr/>
          </a:p>
        </p:txBody>
      </p:sp>
      <p:sp>
        <p:nvSpPr>
          <p:cNvPr id="2319" name="Google Shape;2319;p41"/>
          <p:cNvSpPr txBox="1">
            <a:spLocks noGrp="1"/>
          </p:cNvSpPr>
          <p:nvPr>
            <p:ph type="subTitle" idx="2"/>
          </p:nvPr>
        </p:nvSpPr>
        <p:spPr>
          <a:xfrm>
            <a:off x="944967" y="5276300"/>
            <a:ext cx="4498800" cy="880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r>
              <a:rPr lang="en-US"/>
              <a:t>Click to edit Master subtitle style</a:t>
            </a:r>
            <a:endParaRPr/>
          </a:p>
        </p:txBody>
      </p:sp>
      <p:sp>
        <p:nvSpPr>
          <p:cNvPr id="2320" name="Google Shape;2320;p41"/>
          <p:cNvSpPr txBox="1">
            <a:spLocks noGrp="1"/>
          </p:cNvSpPr>
          <p:nvPr>
            <p:ph type="subTitle" idx="3"/>
          </p:nvPr>
        </p:nvSpPr>
        <p:spPr>
          <a:xfrm>
            <a:off x="7863267" y="5004800"/>
            <a:ext cx="2289600" cy="32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b="1">
                <a:latin typeface="Boogaloo"/>
                <a:ea typeface="Boogaloo"/>
                <a:cs typeface="Boogaloo"/>
                <a:sym typeface="Boogaloo"/>
              </a:defRPr>
            </a:lvl1pPr>
            <a:lvl2pPr lvl="1" algn="ctr" rtl="0">
              <a:lnSpc>
                <a:spcPct val="100000"/>
              </a:lnSpc>
              <a:spcBef>
                <a:spcPts val="0"/>
              </a:spcBef>
              <a:spcAft>
                <a:spcPts val="0"/>
              </a:spcAft>
              <a:buSzPts val="2000"/>
              <a:buFont typeface="Boogaloo"/>
              <a:buNone/>
              <a:defRPr sz="2667" b="1">
                <a:latin typeface="Boogaloo"/>
                <a:ea typeface="Boogaloo"/>
                <a:cs typeface="Boogaloo"/>
                <a:sym typeface="Boogaloo"/>
              </a:defRPr>
            </a:lvl2pPr>
            <a:lvl3pPr lvl="2" algn="ctr" rtl="0">
              <a:lnSpc>
                <a:spcPct val="100000"/>
              </a:lnSpc>
              <a:spcBef>
                <a:spcPts val="2133"/>
              </a:spcBef>
              <a:spcAft>
                <a:spcPts val="0"/>
              </a:spcAft>
              <a:buSzPts val="2000"/>
              <a:buFont typeface="Boogaloo"/>
              <a:buNone/>
              <a:defRPr sz="2667" b="1">
                <a:latin typeface="Boogaloo"/>
                <a:ea typeface="Boogaloo"/>
                <a:cs typeface="Boogaloo"/>
                <a:sym typeface="Boogaloo"/>
              </a:defRPr>
            </a:lvl3pPr>
            <a:lvl4pPr lvl="3" algn="ctr" rtl="0">
              <a:lnSpc>
                <a:spcPct val="100000"/>
              </a:lnSpc>
              <a:spcBef>
                <a:spcPts val="2133"/>
              </a:spcBef>
              <a:spcAft>
                <a:spcPts val="0"/>
              </a:spcAft>
              <a:buSzPts val="2000"/>
              <a:buFont typeface="Boogaloo"/>
              <a:buNone/>
              <a:defRPr sz="2667" b="1">
                <a:latin typeface="Boogaloo"/>
                <a:ea typeface="Boogaloo"/>
                <a:cs typeface="Boogaloo"/>
                <a:sym typeface="Boogaloo"/>
              </a:defRPr>
            </a:lvl4pPr>
            <a:lvl5pPr lvl="4" algn="ctr" rtl="0">
              <a:lnSpc>
                <a:spcPct val="100000"/>
              </a:lnSpc>
              <a:spcBef>
                <a:spcPts val="2133"/>
              </a:spcBef>
              <a:spcAft>
                <a:spcPts val="0"/>
              </a:spcAft>
              <a:buSzPts val="2000"/>
              <a:buFont typeface="Boogaloo"/>
              <a:buNone/>
              <a:defRPr sz="2667" b="1">
                <a:latin typeface="Boogaloo"/>
                <a:ea typeface="Boogaloo"/>
                <a:cs typeface="Boogaloo"/>
                <a:sym typeface="Boogaloo"/>
              </a:defRPr>
            </a:lvl5pPr>
            <a:lvl6pPr lvl="5" algn="ctr" rtl="0">
              <a:lnSpc>
                <a:spcPct val="100000"/>
              </a:lnSpc>
              <a:spcBef>
                <a:spcPts val="2133"/>
              </a:spcBef>
              <a:spcAft>
                <a:spcPts val="0"/>
              </a:spcAft>
              <a:buSzPts val="2000"/>
              <a:buFont typeface="Boogaloo"/>
              <a:buNone/>
              <a:defRPr sz="2667" b="1">
                <a:latin typeface="Boogaloo"/>
                <a:ea typeface="Boogaloo"/>
                <a:cs typeface="Boogaloo"/>
                <a:sym typeface="Boogaloo"/>
              </a:defRPr>
            </a:lvl6pPr>
            <a:lvl7pPr lvl="6" algn="ctr" rtl="0">
              <a:lnSpc>
                <a:spcPct val="100000"/>
              </a:lnSpc>
              <a:spcBef>
                <a:spcPts val="2133"/>
              </a:spcBef>
              <a:spcAft>
                <a:spcPts val="0"/>
              </a:spcAft>
              <a:buSzPts val="2000"/>
              <a:buFont typeface="Boogaloo"/>
              <a:buNone/>
              <a:defRPr sz="2667" b="1">
                <a:latin typeface="Boogaloo"/>
                <a:ea typeface="Boogaloo"/>
                <a:cs typeface="Boogaloo"/>
                <a:sym typeface="Boogaloo"/>
              </a:defRPr>
            </a:lvl7pPr>
            <a:lvl8pPr lvl="7" algn="ctr" rtl="0">
              <a:lnSpc>
                <a:spcPct val="100000"/>
              </a:lnSpc>
              <a:spcBef>
                <a:spcPts val="2133"/>
              </a:spcBef>
              <a:spcAft>
                <a:spcPts val="0"/>
              </a:spcAft>
              <a:buSzPts val="2000"/>
              <a:buFont typeface="Boogaloo"/>
              <a:buNone/>
              <a:defRPr sz="2667" b="1">
                <a:latin typeface="Boogaloo"/>
                <a:ea typeface="Boogaloo"/>
                <a:cs typeface="Boogaloo"/>
                <a:sym typeface="Boogaloo"/>
              </a:defRPr>
            </a:lvl8pPr>
            <a:lvl9pPr lvl="8" algn="ctr" rtl="0">
              <a:lnSpc>
                <a:spcPct val="100000"/>
              </a:lnSpc>
              <a:spcBef>
                <a:spcPts val="2133"/>
              </a:spcBef>
              <a:spcAft>
                <a:spcPts val="2133"/>
              </a:spcAft>
              <a:buSzPts val="2000"/>
              <a:buFont typeface="Boogaloo"/>
              <a:buNone/>
              <a:defRPr sz="2667" b="1">
                <a:latin typeface="Boogaloo"/>
                <a:ea typeface="Boogaloo"/>
                <a:cs typeface="Boogaloo"/>
                <a:sym typeface="Boogaloo"/>
              </a:defRPr>
            </a:lvl9pPr>
          </a:lstStyle>
          <a:p>
            <a:r>
              <a:rPr lang="en-US"/>
              <a:t>Click to edit Master subtitle style</a:t>
            </a:r>
            <a:endParaRPr/>
          </a:p>
        </p:txBody>
      </p:sp>
      <p:sp>
        <p:nvSpPr>
          <p:cNvPr id="2321" name="Google Shape;2321;p41"/>
          <p:cNvSpPr txBox="1">
            <a:spLocks noGrp="1"/>
          </p:cNvSpPr>
          <p:nvPr>
            <p:ph type="subTitle" idx="4"/>
          </p:nvPr>
        </p:nvSpPr>
        <p:spPr>
          <a:xfrm>
            <a:off x="2049567" y="5004800"/>
            <a:ext cx="2289600" cy="32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b="1">
                <a:latin typeface="Boogaloo"/>
                <a:ea typeface="Boogaloo"/>
                <a:cs typeface="Boogaloo"/>
                <a:sym typeface="Boogaloo"/>
              </a:defRPr>
            </a:lvl1pPr>
            <a:lvl2pPr lvl="1" algn="ctr" rtl="0">
              <a:lnSpc>
                <a:spcPct val="100000"/>
              </a:lnSpc>
              <a:spcBef>
                <a:spcPts val="0"/>
              </a:spcBef>
              <a:spcAft>
                <a:spcPts val="0"/>
              </a:spcAft>
              <a:buSzPts val="2000"/>
              <a:buFont typeface="Boogaloo"/>
              <a:buNone/>
              <a:defRPr sz="2667" b="1">
                <a:latin typeface="Boogaloo"/>
                <a:ea typeface="Boogaloo"/>
                <a:cs typeface="Boogaloo"/>
                <a:sym typeface="Boogaloo"/>
              </a:defRPr>
            </a:lvl2pPr>
            <a:lvl3pPr lvl="2" algn="ctr" rtl="0">
              <a:lnSpc>
                <a:spcPct val="100000"/>
              </a:lnSpc>
              <a:spcBef>
                <a:spcPts val="2133"/>
              </a:spcBef>
              <a:spcAft>
                <a:spcPts val="0"/>
              </a:spcAft>
              <a:buSzPts val="2000"/>
              <a:buFont typeface="Boogaloo"/>
              <a:buNone/>
              <a:defRPr sz="2667" b="1">
                <a:latin typeface="Boogaloo"/>
                <a:ea typeface="Boogaloo"/>
                <a:cs typeface="Boogaloo"/>
                <a:sym typeface="Boogaloo"/>
              </a:defRPr>
            </a:lvl3pPr>
            <a:lvl4pPr lvl="3" algn="ctr" rtl="0">
              <a:lnSpc>
                <a:spcPct val="100000"/>
              </a:lnSpc>
              <a:spcBef>
                <a:spcPts val="2133"/>
              </a:spcBef>
              <a:spcAft>
                <a:spcPts val="0"/>
              </a:spcAft>
              <a:buSzPts val="2000"/>
              <a:buFont typeface="Boogaloo"/>
              <a:buNone/>
              <a:defRPr sz="2667" b="1">
                <a:latin typeface="Boogaloo"/>
                <a:ea typeface="Boogaloo"/>
                <a:cs typeface="Boogaloo"/>
                <a:sym typeface="Boogaloo"/>
              </a:defRPr>
            </a:lvl4pPr>
            <a:lvl5pPr lvl="4" algn="ctr" rtl="0">
              <a:lnSpc>
                <a:spcPct val="100000"/>
              </a:lnSpc>
              <a:spcBef>
                <a:spcPts val="2133"/>
              </a:spcBef>
              <a:spcAft>
                <a:spcPts val="0"/>
              </a:spcAft>
              <a:buSzPts val="2000"/>
              <a:buFont typeface="Boogaloo"/>
              <a:buNone/>
              <a:defRPr sz="2667" b="1">
                <a:latin typeface="Boogaloo"/>
                <a:ea typeface="Boogaloo"/>
                <a:cs typeface="Boogaloo"/>
                <a:sym typeface="Boogaloo"/>
              </a:defRPr>
            </a:lvl5pPr>
            <a:lvl6pPr lvl="5" algn="ctr" rtl="0">
              <a:lnSpc>
                <a:spcPct val="100000"/>
              </a:lnSpc>
              <a:spcBef>
                <a:spcPts val="2133"/>
              </a:spcBef>
              <a:spcAft>
                <a:spcPts val="0"/>
              </a:spcAft>
              <a:buSzPts val="2000"/>
              <a:buFont typeface="Boogaloo"/>
              <a:buNone/>
              <a:defRPr sz="2667" b="1">
                <a:latin typeface="Boogaloo"/>
                <a:ea typeface="Boogaloo"/>
                <a:cs typeface="Boogaloo"/>
                <a:sym typeface="Boogaloo"/>
              </a:defRPr>
            </a:lvl6pPr>
            <a:lvl7pPr lvl="6" algn="ctr" rtl="0">
              <a:lnSpc>
                <a:spcPct val="100000"/>
              </a:lnSpc>
              <a:spcBef>
                <a:spcPts val="2133"/>
              </a:spcBef>
              <a:spcAft>
                <a:spcPts val="0"/>
              </a:spcAft>
              <a:buSzPts val="2000"/>
              <a:buFont typeface="Boogaloo"/>
              <a:buNone/>
              <a:defRPr sz="2667" b="1">
                <a:latin typeface="Boogaloo"/>
                <a:ea typeface="Boogaloo"/>
                <a:cs typeface="Boogaloo"/>
                <a:sym typeface="Boogaloo"/>
              </a:defRPr>
            </a:lvl7pPr>
            <a:lvl8pPr lvl="7" algn="ctr" rtl="0">
              <a:lnSpc>
                <a:spcPct val="100000"/>
              </a:lnSpc>
              <a:spcBef>
                <a:spcPts val="2133"/>
              </a:spcBef>
              <a:spcAft>
                <a:spcPts val="0"/>
              </a:spcAft>
              <a:buSzPts val="2000"/>
              <a:buFont typeface="Boogaloo"/>
              <a:buNone/>
              <a:defRPr sz="2667" b="1">
                <a:latin typeface="Boogaloo"/>
                <a:ea typeface="Boogaloo"/>
                <a:cs typeface="Boogaloo"/>
                <a:sym typeface="Boogaloo"/>
              </a:defRPr>
            </a:lvl8pPr>
            <a:lvl9pPr lvl="8" algn="ctr" rtl="0">
              <a:lnSpc>
                <a:spcPct val="100000"/>
              </a:lnSpc>
              <a:spcBef>
                <a:spcPts val="2133"/>
              </a:spcBef>
              <a:spcAft>
                <a:spcPts val="2133"/>
              </a:spcAft>
              <a:buSzPts val="2000"/>
              <a:buFont typeface="Boogaloo"/>
              <a:buNone/>
              <a:defRPr sz="2667" b="1">
                <a:latin typeface="Boogaloo"/>
                <a:ea typeface="Boogaloo"/>
                <a:cs typeface="Boogaloo"/>
                <a:sym typeface="Boogaloo"/>
              </a:defRPr>
            </a:lvl9pPr>
          </a:lstStyle>
          <a:p>
            <a:r>
              <a:rPr lang="en-US"/>
              <a:t>Click to edit Master subtitle style</a:t>
            </a:r>
            <a:endParaRPr/>
          </a:p>
        </p:txBody>
      </p:sp>
      <p:sp>
        <p:nvSpPr>
          <p:cNvPr id="2322" name="Google Shape;2322;p41"/>
          <p:cNvSpPr txBox="1">
            <a:spLocks noGrp="1"/>
          </p:cNvSpPr>
          <p:nvPr>
            <p:ph type="subTitle" idx="5"/>
          </p:nvPr>
        </p:nvSpPr>
        <p:spPr>
          <a:xfrm>
            <a:off x="4961533" y="2957867"/>
            <a:ext cx="2289600" cy="32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b="1">
                <a:latin typeface="Boogaloo"/>
                <a:ea typeface="Boogaloo"/>
                <a:cs typeface="Boogaloo"/>
                <a:sym typeface="Boogaloo"/>
              </a:defRPr>
            </a:lvl1pPr>
            <a:lvl2pPr lvl="1" algn="ctr" rtl="0">
              <a:lnSpc>
                <a:spcPct val="100000"/>
              </a:lnSpc>
              <a:spcBef>
                <a:spcPts val="0"/>
              </a:spcBef>
              <a:spcAft>
                <a:spcPts val="0"/>
              </a:spcAft>
              <a:buSzPts val="2000"/>
              <a:buFont typeface="Boogaloo"/>
              <a:buNone/>
              <a:defRPr sz="2667" b="1">
                <a:latin typeface="Boogaloo"/>
                <a:ea typeface="Boogaloo"/>
                <a:cs typeface="Boogaloo"/>
                <a:sym typeface="Boogaloo"/>
              </a:defRPr>
            </a:lvl2pPr>
            <a:lvl3pPr lvl="2" algn="ctr" rtl="0">
              <a:lnSpc>
                <a:spcPct val="100000"/>
              </a:lnSpc>
              <a:spcBef>
                <a:spcPts val="2133"/>
              </a:spcBef>
              <a:spcAft>
                <a:spcPts val="0"/>
              </a:spcAft>
              <a:buSzPts val="2000"/>
              <a:buFont typeface="Boogaloo"/>
              <a:buNone/>
              <a:defRPr sz="2667" b="1">
                <a:latin typeface="Boogaloo"/>
                <a:ea typeface="Boogaloo"/>
                <a:cs typeface="Boogaloo"/>
                <a:sym typeface="Boogaloo"/>
              </a:defRPr>
            </a:lvl3pPr>
            <a:lvl4pPr lvl="3" algn="ctr" rtl="0">
              <a:lnSpc>
                <a:spcPct val="100000"/>
              </a:lnSpc>
              <a:spcBef>
                <a:spcPts val="2133"/>
              </a:spcBef>
              <a:spcAft>
                <a:spcPts val="0"/>
              </a:spcAft>
              <a:buSzPts val="2000"/>
              <a:buFont typeface="Boogaloo"/>
              <a:buNone/>
              <a:defRPr sz="2667" b="1">
                <a:latin typeface="Boogaloo"/>
                <a:ea typeface="Boogaloo"/>
                <a:cs typeface="Boogaloo"/>
                <a:sym typeface="Boogaloo"/>
              </a:defRPr>
            </a:lvl4pPr>
            <a:lvl5pPr lvl="4" algn="ctr" rtl="0">
              <a:lnSpc>
                <a:spcPct val="100000"/>
              </a:lnSpc>
              <a:spcBef>
                <a:spcPts val="2133"/>
              </a:spcBef>
              <a:spcAft>
                <a:spcPts val="0"/>
              </a:spcAft>
              <a:buSzPts val="2000"/>
              <a:buFont typeface="Boogaloo"/>
              <a:buNone/>
              <a:defRPr sz="2667" b="1">
                <a:latin typeface="Boogaloo"/>
                <a:ea typeface="Boogaloo"/>
                <a:cs typeface="Boogaloo"/>
                <a:sym typeface="Boogaloo"/>
              </a:defRPr>
            </a:lvl5pPr>
            <a:lvl6pPr lvl="5" algn="ctr" rtl="0">
              <a:lnSpc>
                <a:spcPct val="100000"/>
              </a:lnSpc>
              <a:spcBef>
                <a:spcPts val="2133"/>
              </a:spcBef>
              <a:spcAft>
                <a:spcPts val="0"/>
              </a:spcAft>
              <a:buSzPts val="2000"/>
              <a:buFont typeface="Boogaloo"/>
              <a:buNone/>
              <a:defRPr sz="2667" b="1">
                <a:latin typeface="Boogaloo"/>
                <a:ea typeface="Boogaloo"/>
                <a:cs typeface="Boogaloo"/>
                <a:sym typeface="Boogaloo"/>
              </a:defRPr>
            </a:lvl6pPr>
            <a:lvl7pPr lvl="6" algn="ctr" rtl="0">
              <a:lnSpc>
                <a:spcPct val="100000"/>
              </a:lnSpc>
              <a:spcBef>
                <a:spcPts val="2133"/>
              </a:spcBef>
              <a:spcAft>
                <a:spcPts val="0"/>
              </a:spcAft>
              <a:buSzPts val="2000"/>
              <a:buFont typeface="Boogaloo"/>
              <a:buNone/>
              <a:defRPr sz="2667" b="1">
                <a:latin typeface="Boogaloo"/>
                <a:ea typeface="Boogaloo"/>
                <a:cs typeface="Boogaloo"/>
                <a:sym typeface="Boogaloo"/>
              </a:defRPr>
            </a:lvl7pPr>
            <a:lvl8pPr lvl="7" algn="ctr" rtl="0">
              <a:lnSpc>
                <a:spcPct val="100000"/>
              </a:lnSpc>
              <a:spcBef>
                <a:spcPts val="2133"/>
              </a:spcBef>
              <a:spcAft>
                <a:spcPts val="0"/>
              </a:spcAft>
              <a:buSzPts val="2000"/>
              <a:buFont typeface="Boogaloo"/>
              <a:buNone/>
              <a:defRPr sz="2667" b="1">
                <a:latin typeface="Boogaloo"/>
                <a:ea typeface="Boogaloo"/>
                <a:cs typeface="Boogaloo"/>
                <a:sym typeface="Boogaloo"/>
              </a:defRPr>
            </a:lvl8pPr>
            <a:lvl9pPr lvl="8" algn="ctr" rtl="0">
              <a:lnSpc>
                <a:spcPct val="100000"/>
              </a:lnSpc>
              <a:spcBef>
                <a:spcPts val="2133"/>
              </a:spcBef>
              <a:spcAft>
                <a:spcPts val="2133"/>
              </a:spcAft>
              <a:buSzPts val="2000"/>
              <a:buFont typeface="Boogaloo"/>
              <a:buNone/>
              <a:defRPr sz="2667" b="1">
                <a:latin typeface="Boogaloo"/>
                <a:ea typeface="Boogaloo"/>
                <a:cs typeface="Boogaloo"/>
                <a:sym typeface="Boogaloo"/>
              </a:defRPr>
            </a:lvl9pPr>
          </a:lstStyle>
          <a:p>
            <a:r>
              <a:rPr lang="en-US"/>
              <a:t>Click to edit Master subtitle style</a:t>
            </a:r>
            <a:endParaRPr/>
          </a:p>
        </p:txBody>
      </p:sp>
      <p:sp>
        <p:nvSpPr>
          <p:cNvPr id="2323" name="Google Shape;2323;p41"/>
          <p:cNvSpPr txBox="1">
            <a:spLocks noGrp="1"/>
          </p:cNvSpPr>
          <p:nvPr>
            <p:ph type="subTitle" idx="6"/>
          </p:nvPr>
        </p:nvSpPr>
        <p:spPr>
          <a:xfrm>
            <a:off x="6758667" y="5274133"/>
            <a:ext cx="4498800" cy="880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r>
              <a:rPr lang="en-US"/>
              <a:t>Click to edit Master subtitle style</a:t>
            </a:r>
            <a:endParaRPr/>
          </a:p>
        </p:txBody>
      </p:sp>
    </p:spTree>
    <p:extLst>
      <p:ext uri="{BB962C8B-B14F-4D97-AF65-F5344CB8AC3E}">
        <p14:creationId xmlns:p14="http://schemas.microsoft.com/office/powerpoint/2010/main" val="39850353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three columns 3">
  <p:cSld name="Title and three columns 3">
    <p:spTree>
      <p:nvGrpSpPr>
        <p:cNvPr id="1" name="Shape 2324"/>
        <p:cNvGrpSpPr/>
        <p:nvPr/>
      </p:nvGrpSpPr>
      <p:grpSpPr>
        <a:xfrm>
          <a:off x="0" y="0"/>
          <a:ext cx="0" cy="0"/>
          <a:chOff x="0" y="0"/>
          <a:chExt cx="0" cy="0"/>
        </a:xfrm>
      </p:grpSpPr>
      <p:grpSp>
        <p:nvGrpSpPr>
          <p:cNvPr id="2325" name="Google Shape;2325;p42"/>
          <p:cNvGrpSpPr/>
          <p:nvPr/>
        </p:nvGrpSpPr>
        <p:grpSpPr>
          <a:xfrm>
            <a:off x="99451" y="83519"/>
            <a:ext cx="12041144" cy="6618364"/>
            <a:chOff x="74588" y="62639"/>
            <a:chExt cx="9030858" cy="4963773"/>
          </a:xfrm>
        </p:grpSpPr>
        <p:grpSp>
          <p:nvGrpSpPr>
            <p:cNvPr id="2326" name="Google Shape;2326;p42"/>
            <p:cNvGrpSpPr/>
            <p:nvPr/>
          </p:nvGrpSpPr>
          <p:grpSpPr>
            <a:xfrm>
              <a:off x="74588" y="62639"/>
              <a:ext cx="9030858" cy="4963773"/>
              <a:chOff x="74588" y="62639"/>
              <a:chExt cx="9030858" cy="4963773"/>
            </a:xfrm>
          </p:grpSpPr>
          <p:sp>
            <p:nvSpPr>
              <p:cNvPr id="2327" name="Google Shape;2327;p42"/>
              <p:cNvSpPr/>
              <p:nvPr/>
            </p:nvSpPr>
            <p:spPr>
              <a:xfrm flipH="1">
                <a:off x="5365612" y="93784"/>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8" name="Google Shape;2328;p42"/>
              <p:cNvSpPr/>
              <p:nvPr/>
            </p:nvSpPr>
            <p:spPr>
              <a:xfrm flipH="1">
                <a:off x="8776380" y="29059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9" name="Google Shape;2329;p42"/>
              <p:cNvSpPr/>
              <p:nvPr/>
            </p:nvSpPr>
            <p:spPr>
              <a:xfrm flipH="1">
                <a:off x="3275225" y="62639"/>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0" name="Google Shape;2330;p42"/>
              <p:cNvSpPr/>
              <p:nvPr/>
            </p:nvSpPr>
            <p:spPr>
              <a:xfrm flipH="1">
                <a:off x="5430928" y="4727960"/>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1" name="Google Shape;2331;p42"/>
              <p:cNvSpPr/>
              <p:nvPr/>
            </p:nvSpPr>
            <p:spPr>
              <a:xfrm flipH="1">
                <a:off x="7517757" y="4608577"/>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2" name="Google Shape;2332;p42"/>
              <p:cNvSpPr/>
              <p:nvPr/>
            </p:nvSpPr>
            <p:spPr>
              <a:xfrm flipH="1">
                <a:off x="8125658" y="4749191"/>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3" name="Google Shape;2333;p42"/>
              <p:cNvSpPr/>
              <p:nvPr/>
            </p:nvSpPr>
            <p:spPr>
              <a:xfrm flipH="1">
                <a:off x="8236122" y="249792"/>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4" name="Google Shape;2334;p42"/>
              <p:cNvSpPr/>
              <p:nvPr/>
            </p:nvSpPr>
            <p:spPr>
              <a:xfrm flipH="1">
                <a:off x="1621256" y="4692868"/>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5" name="Google Shape;2335;p42"/>
              <p:cNvSpPr/>
              <p:nvPr/>
            </p:nvSpPr>
            <p:spPr>
              <a:xfrm flipH="1">
                <a:off x="1010569" y="39388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6" name="Google Shape;2336;p42"/>
              <p:cNvSpPr/>
              <p:nvPr/>
            </p:nvSpPr>
            <p:spPr>
              <a:xfrm flipH="1">
                <a:off x="4988224" y="44378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7" name="Google Shape;2337;p42"/>
              <p:cNvSpPr/>
              <p:nvPr/>
            </p:nvSpPr>
            <p:spPr>
              <a:xfrm flipH="1">
                <a:off x="5640799" y="322507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8" name="Google Shape;2338;p42"/>
              <p:cNvSpPr/>
              <p:nvPr/>
            </p:nvSpPr>
            <p:spPr>
              <a:xfrm flipH="1">
                <a:off x="6064268" y="4837380"/>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9" name="Google Shape;2339;p42"/>
              <p:cNvSpPr/>
              <p:nvPr/>
            </p:nvSpPr>
            <p:spPr>
              <a:xfrm flipH="1">
                <a:off x="74588" y="2761319"/>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0" name="Google Shape;2340;p42"/>
              <p:cNvSpPr/>
              <p:nvPr/>
            </p:nvSpPr>
            <p:spPr>
              <a:xfrm flipH="1">
                <a:off x="7841201" y="3663084"/>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1" name="Google Shape;2341;p42"/>
              <p:cNvSpPr/>
              <p:nvPr/>
            </p:nvSpPr>
            <p:spPr>
              <a:xfrm flipH="1">
                <a:off x="8580006" y="12520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2" name="Google Shape;2342;p42"/>
              <p:cNvSpPr/>
              <p:nvPr/>
            </p:nvSpPr>
            <p:spPr>
              <a:xfrm flipH="1">
                <a:off x="6773181" y="346217"/>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3" name="Google Shape;2343;p42"/>
              <p:cNvSpPr/>
              <p:nvPr/>
            </p:nvSpPr>
            <p:spPr>
              <a:xfrm flipH="1">
                <a:off x="7559025" y="2512100"/>
                <a:ext cx="52249" cy="56850"/>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344" name="Google Shape;2344;p42"/>
              <p:cNvGrpSpPr/>
              <p:nvPr/>
            </p:nvGrpSpPr>
            <p:grpSpPr>
              <a:xfrm flipH="1">
                <a:off x="185055" y="541798"/>
                <a:ext cx="419846" cy="458079"/>
                <a:chOff x="5121781" y="1532506"/>
                <a:chExt cx="419846" cy="458079"/>
              </a:xfrm>
            </p:grpSpPr>
            <p:sp>
              <p:nvSpPr>
                <p:cNvPr id="2345" name="Google Shape;2345;p42"/>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6" name="Google Shape;2346;p42"/>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7" name="Google Shape;2347;p42"/>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8" name="Google Shape;2348;p42"/>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9" name="Google Shape;2349;p42"/>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350" name="Google Shape;2350;p42"/>
              <p:cNvSpPr/>
              <p:nvPr/>
            </p:nvSpPr>
            <p:spPr>
              <a:xfrm flipH="1">
                <a:off x="4185550" y="44937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1" name="Google Shape;2351;p42"/>
              <p:cNvSpPr/>
              <p:nvPr/>
            </p:nvSpPr>
            <p:spPr>
              <a:xfrm flipH="1">
                <a:off x="1204542" y="259704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2" name="Google Shape;2352;p42"/>
              <p:cNvSpPr/>
              <p:nvPr/>
            </p:nvSpPr>
            <p:spPr>
              <a:xfrm rot="1241947" flipH="1">
                <a:off x="568847" y="353276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3" name="Google Shape;2353;p42"/>
              <p:cNvSpPr/>
              <p:nvPr/>
            </p:nvSpPr>
            <p:spPr>
              <a:xfrm rot="1241947" flipH="1">
                <a:off x="462939" y="374755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4" name="Google Shape;2354;p42"/>
              <p:cNvSpPr/>
              <p:nvPr/>
            </p:nvSpPr>
            <p:spPr>
              <a:xfrm rot="-422590" flipH="1">
                <a:off x="238706" y="4509866"/>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5" name="Google Shape;2355;p42"/>
              <p:cNvSpPr/>
              <p:nvPr/>
            </p:nvSpPr>
            <p:spPr>
              <a:xfrm rot="-2700000" flipH="1">
                <a:off x="165352" y="4044672"/>
                <a:ext cx="459226" cy="386296"/>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356" name="Google Shape;2356;p42"/>
              <p:cNvGrpSpPr/>
              <p:nvPr/>
            </p:nvGrpSpPr>
            <p:grpSpPr>
              <a:xfrm rot="828161" flipH="1">
                <a:off x="8465862" y="4239735"/>
                <a:ext cx="537246" cy="480679"/>
                <a:chOff x="-4380581" y="7797838"/>
                <a:chExt cx="705425" cy="631150"/>
              </a:xfrm>
            </p:grpSpPr>
            <p:sp>
              <p:nvSpPr>
                <p:cNvPr id="2357" name="Google Shape;2357;p42"/>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8" name="Google Shape;2358;p42"/>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9" name="Google Shape;2359;p42"/>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0" name="Google Shape;2360;p42"/>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1" name="Google Shape;2361;p42"/>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62" name="Google Shape;2362;p42"/>
              <p:cNvGrpSpPr/>
              <p:nvPr/>
            </p:nvGrpSpPr>
            <p:grpSpPr>
              <a:xfrm rot="-2700000">
                <a:off x="239030" y="1689896"/>
                <a:ext cx="537219" cy="480655"/>
                <a:chOff x="-8043575" y="8494248"/>
                <a:chExt cx="705425" cy="631150"/>
              </a:xfrm>
            </p:grpSpPr>
            <p:sp>
              <p:nvSpPr>
                <p:cNvPr id="2363" name="Google Shape;2363;p42"/>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4" name="Google Shape;2364;p42"/>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5" name="Google Shape;2365;p42"/>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6" name="Google Shape;2366;p42"/>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7" name="Google Shape;2367;p42"/>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368" name="Google Shape;2368;p42"/>
              <p:cNvSpPr/>
              <p:nvPr/>
            </p:nvSpPr>
            <p:spPr>
              <a:xfrm rot="1724434" flipH="1">
                <a:off x="8581584" y="346337"/>
                <a:ext cx="459269" cy="386332"/>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9" name="Google Shape;2369;p42"/>
              <p:cNvSpPr/>
              <p:nvPr/>
            </p:nvSpPr>
            <p:spPr>
              <a:xfrm flipH="1">
                <a:off x="8073805" y="10391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0" name="Google Shape;2370;p42"/>
              <p:cNvSpPr/>
              <p:nvPr/>
            </p:nvSpPr>
            <p:spPr>
              <a:xfrm flipH="1">
                <a:off x="5555375" y="192851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1" name="Google Shape;2371;p42"/>
              <p:cNvSpPr/>
              <p:nvPr/>
            </p:nvSpPr>
            <p:spPr>
              <a:xfrm flipH="1">
                <a:off x="3533474" y="2761327"/>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372" name="Google Shape;2372;p42"/>
            <p:cNvSpPr/>
            <p:nvPr/>
          </p:nvSpPr>
          <p:spPr>
            <a:xfrm rot="1241947" flipH="1">
              <a:off x="1523497" y="126436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3" name="Google Shape;2373;p42"/>
            <p:cNvSpPr/>
            <p:nvPr/>
          </p:nvSpPr>
          <p:spPr>
            <a:xfrm flipH="1">
              <a:off x="6660837" y="1023128"/>
              <a:ext cx="148289" cy="194425"/>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374" name="Google Shape;2374;p42"/>
          <p:cNvSpPr txBox="1">
            <a:spLocks noGrp="1"/>
          </p:cNvSpPr>
          <p:nvPr>
            <p:ph type="subTitle" idx="1"/>
          </p:nvPr>
        </p:nvSpPr>
        <p:spPr>
          <a:xfrm>
            <a:off x="4855467" y="1917400"/>
            <a:ext cx="2459200" cy="81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algn="ctr"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algn="ctr" rtl="0">
              <a:lnSpc>
                <a:spcPct val="100000"/>
              </a:lnSpc>
              <a:spcBef>
                <a:spcPts val="0"/>
              </a:spcBef>
              <a:spcAft>
                <a:spcPts val="0"/>
              </a:spcAft>
              <a:buSzPts val="2000"/>
              <a:buFont typeface="Boogaloo"/>
              <a:buNone/>
              <a:defRPr sz="2667">
                <a:latin typeface="Boogaloo"/>
                <a:ea typeface="Boogaloo"/>
                <a:cs typeface="Boogaloo"/>
                <a:sym typeface="Boogaloo"/>
              </a:defRPr>
            </a:lvl3pPr>
            <a:lvl4pPr lvl="3" algn="ctr" rtl="0">
              <a:lnSpc>
                <a:spcPct val="100000"/>
              </a:lnSpc>
              <a:spcBef>
                <a:spcPts val="0"/>
              </a:spcBef>
              <a:spcAft>
                <a:spcPts val="0"/>
              </a:spcAft>
              <a:buSzPts val="2000"/>
              <a:buFont typeface="Boogaloo"/>
              <a:buNone/>
              <a:defRPr sz="2667">
                <a:latin typeface="Boogaloo"/>
                <a:ea typeface="Boogaloo"/>
                <a:cs typeface="Boogaloo"/>
                <a:sym typeface="Boogaloo"/>
              </a:defRPr>
            </a:lvl4pPr>
            <a:lvl5pPr lvl="4" algn="ctr" rtl="0">
              <a:lnSpc>
                <a:spcPct val="100000"/>
              </a:lnSpc>
              <a:spcBef>
                <a:spcPts val="0"/>
              </a:spcBef>
              <a:spcAft>
                <a:spcPts val="0"/>
              </a:spcAft>
              <a:buSzPts val="2000"/>
              <a:buFont typeface="Boogaloo"/>
              <a:buNone/>
              <a:defRPr sz="2667">
                <a:latin typeface="Boogaloo"/>
                <a:ea typeface="Boogaloo"/>
                <a:cs typeface="Boogaloo"/>
                <a:sym typeface="Boogaloo"/>
              </a:defRPr>
            </a:lvl5pPr>
            <a:lvl6pPr lvl="5" algn="ctr" rtl="0">
              <a:lnSpc>
                <a:spcPct val="100000"/>
              </a:lnSpc>
              <a:spcBef>
                <a:spcPts val="0"/>
              </a:spcBef>
              <a:spcAft>
                <a:spcPts val="0"/>
              </a:spcAft>
              <a:buSzPts val="2000"/>
              <a:buFont typeface="Boogaloo"/>
              <a:buNone/>
              <a:defRPr sz="2667">
                <a:latin typeface="Boogaloo"/>
                <a:ea typeface="Boogaloo"/>
                <a:cs typeface="Boogaloo"/>
                <a:sym typeface="Boogaloo"/>
              </a:defRPr>
            </a:lvl6pPr>
            <a:lvl7pPr lvl="6" algn="ctr" rtl="0">
              <a:lnSpc>
                <a:spcPct val="100000"/>
              </a:lnSpc>
              <a:spcBef>
                <a:spcPts val="0"/>
              </a:spcBef>
              <a:spcAft>
                <a:spcPts val="0"/>
              </a:spcAft>
              <a:buSzPts val="2000"/>
              <a:buFont typeface="Boogaloo"/>
              <a:buNone/>
              <a:defRPr sz="2667">
                <a:latin typeface="Boogaloo"/>
                <a:ea typeface="Boogaloo"/>
                <a:cs typeface="Boogaloo"/>
                <a:sym typeface="Boogaloo"/>
              </a:defRPr>
            </a:lvl7pPr>
            <a:lvl8pPr lvl="7" algn="ctr" rtl="0">
              <a:lnSpc>
                <a:spcPct val="100000"/>
              </a:lnSpc>
              <a:spcBef>
                <a:spcPts val="0"/>
              </a:spcBef>
              <a:spcAft>
                <a:spcPts val="0"/>
              </a:spcAft>
              <a:buSzPts val="2000"/>
              <a:buFont typeface="Boogaloo"/>
              <a:buNone/>
              <a:defRPr sz="2667">
                <a:latin typeface="Boogaloo"/>
                <a:ea typeface="Boogaloo"/>
                <a:cs typeface="Boogaloo"/>
                <a:sym typeface="Boogaloo"/>
              </a:defRPr>
            </a:lvl8pPr>
            <a:lvl9pPr lvl="8" algn="ctr" rtl="0">
              <a:lnSpc>
                <a:spcPct val="100000"/>
              </a:lnSpc>
              <a:spcBef>
                <a:spcPts val="0"/>
              </a:spcBef>
              <a:spcAft>
                <a:spcPts val="0"/>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2375" name="Google Shape;2375;p42"/>
          <p:cNvSpPr txBox="1">
            <a:spLocks noGrp="1"/>
          </p:cNvSpPr>
          <p:nvPr>
            <p:ph type="subTitle" idx="2"/>
          </p:nvPr>
        </p:nvSpPr>
        <p:spPr>
          <a:xfrm>
            <a:off x="2252267" y="1917400"/>
            <a:ext cx="2459200" cy="81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algn="ctr"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algn="ctr" rtl="0">
              <a:lnSpc>
                <a:spcPct val="100000"/>
              </a:lnSpc>
              <a:spcBef>
                <a:spcPts val="0"/>
              </a:spcBef>
              <a:spcAft>
                <a:spcPts val="0"/>
              </a:spcAft>
              <a:buSzPts val="2000"/>
              <a:buFont typeface="Boogaloo"/>
              <a:buNone/>
              <a:defRPr sz="2667">
                <a:latin typeface="Boogaloo"/>
                <a:ea typeface="Boogaloo"/>
                <a:cs typeface="Boogaloo"/>
                <a:sym typeface="Boogaloo"/>
              </a:defRPr>
            </a:lvl3pPr>
            <a:lvl4pPr lvl="3" algn="ctr" rtl="0">
              <a:lnSpc>
                <a:spcPct val="100000"/>
              </a:lnSpc>
              <a:spcBef>
                <a:spcPts val="0"/>
              </a:spcBef>
              <a:spcAft>
                <a:spcPts val="0"/>
              </a:spcAft>
              <a:buSzPts val="2000"/>
              <a:buFont typeface="Boogaloo"/>
              <a:buNone/>
              <a:defRPr sz="2667">
                <a:latin typeface="Boogaloo"/>
                <a:ea typeface="Boogaloo"/>
                <a:cs typeface="Boogaloo"/>
                <a:sym typeface="Boogaloo"/>
              </a:defRPr>
            </a:lvl4pPr>
            <a:lvl5pPr lvl="4" algn="ctr" rtl="0">
              <a:lnSpc>
                <a:spcPct val="100000"/>
              </a:lnSpc>
              <a:spcBef>
                <a:spcPts val="0"/>
              </a:spcBef>
              <a:spcAft>
                <a:spcPts val="0"/>
              </a:spcAft>
              <a:buSzPts val="2000"/>
              <a:buFont typeface="Boogaloo"/>
              <a:buNone/>
              <a:defRPr sz="2667">
                <a:latin typeface="Boogaloo"/>
                <a:ea typeface="Boogaloo"/>
                <a:cs typeface="Boogaloo"/>
                <a:sym typeface="Boogaloo"/>
              </a:defRPr>
            </a:lvl5pPr>
            <a:lvl6pPr lvl="5" algn="ctr" rtl="0">
              <a:lnSpc>
                <a:spcPct val="100000"/>
              </a:lnSpc>
              <a:spcBef>
                <a:spcPts val="0"/>
              </a:spcBef>
              <a:spcAft>
                <a:spcPts val="0"/>
              </a:spcAft>
              <a:buSzPts val="2000"/>
              <a:buFont typeface="Boogaloo"/>
              <a:buNone/>
              <a:defRPr sz="2667">
                <a:latin typeface="Boogaloo"/>
                <a:ea typeface="Boogaloo"/>
                <a:cs typeface="Boogaloo"/>
                <a:sym typeface="Boogaloo"/>
              </a:defRPr>
            </a:lvl6pPr>
            <a:lvl7pPr lvl="6" algn="ctr" rtl="0">
              <a:lnSpc>
                <a:spcPct val="100000"/>
              </a:lnSpc>
              <a:spcBef>
                <a:spcPts val="0"/>
              </a:spcBef>
              <a:spcAft>
                <a:spcPts val="0"/>
              </a:spcAft>
              <a:buSzPts val="2000"/>
              <a:buFont typeface="Boogaloo"/>
              <a:buNone/>
              <a:defRPr sz="2667">
                <a:latin typeface="Boogaloo"/>
                <a:ea typeface="Boogaloo"/>
                <a:cs typeface="Boogaloo"/>
                <a:sym typeface="Boogaloo"/>
              </a:defRPr>
            </a:lvl7pPr>
            <a:lvl8pPr lvl="7" algn="ctr" rtl="0">
              <a:lnSpc>
                <a:spcPct val="100000"/>
              </a:lnSpc>
              <a:spcBef>
                <a:spcPts val="0"/>
              </a:spcBef>
              <a:spcAft>
                <a:spcPts val="0"/>
              </a:spcAft>
              <a:buSzPts val="2000"/>
              <a:buFont typeface="Boogaloo"/>
              <a:buNone/>
              <a:defRPr sz="2667">
                <a:latin typeface="Boogaloo"/>
                <a:ea typeface="Boogaloo"/>
                <a:cs typeface="Boogaloo"/>
                <a:sym typeface="Boogaloo"/>
              </a:defRPr>
            </a:lvl8pPr>
            <a:lvl9pPr lvl="8" algn="ctr" rtl="0">
              <a:lnSpc>
                <a:spcPct val="100000"/>
              </a:lnSpc>
              <a:spcBef>
                <a:spcPts val="0"/>
              </a:spcBef>
              <a:spcAft>
                <a:spcPts val="0"/>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2376" name="Google Shape;2376;p42"/>
          <p:cNvSpPr txBox="1">
            <a:spLocks noGrp="1"/>
          </p:cNvSpPr>
          <p:nvPr>
            <p:ph type="subTitle" idx="3"/>
          </p:nvPr>
        </p:nvSpPr>
        <p:spPr>
          <a:xfrm>
            <a:off x="2252100" y="4376217"/>
            <a:ext cx="2459200" cy="112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867"/>
            </a:lvl1pPr>
            <a:lvl2pPr lvl="1" rtl="0">
              <a:lnSpc>
                <a:spcPct val="100000"/>
              </a:lnSpc>
              <a:spcBef>
                <a:spcPts val="0"/>
              </a:spcBef>
              <a:spcAft>
                <a:spcPts val="0"/>
              </a:spcAft>
              <a:buSzPts val="1600"/>
              <a:buNone/>
              <a:defRPr sz="2133"/>
            </a:lvl2pPr>
            <a:lvl3pPr lvl="2" rtl="0">
              <a:lnSpc>
                <a:spcPct val="100000"/>
              </a:lnSpc>
              <a:spcBef>
                <a:spcPts val="0"/>
              </a:spcBef>
              <a:spcAft>
                <a:spcPts val="0"/>
              </a:spcAft>
              <a:buSzPts val="1600"/>
              <a:buNone/>
              <a:defRPr sz="2133"/>
            </a:lvl3pPr>
            <a:lvl4pPr lvl="3" rtl="0">
              <a:lnSpc>
                <a:spcPct val="100000"/>
              </a:lnSpc>
              <a:spcBef>
                <a:spcPts val="0"/>
              </a:spcBef>
              <a:spcAft>
                <a:spcPts val="0"/>
              </a:spcAft>
              <a:buSzPts val="1600"/>
              <a:buNone/>
              <a:defRPr sz="2133"/>
            </a:lvl4pPr>
            <a:lvl5pPr lvl="4" rtl="0">
              <a:lnSpc>
                <a:spcPct val="100000"/>
              </a:lnSpc>
              <a:spcBef>
                <a:spcPts val="0"/>
              </a:spcBef>
              <a:spcAft>
                <a:spcPts val="0"/>
              </a:spcAft>
              <a:buSzPts val="1600"/>
              <a:buNone/>
              <a:defRPr sz="2133"/>
            </a:lvl5pPr>
            <a:lvl6pPr lvl="5" rtl="0">
              <a:lnSpc>
                <a:spcPct val="100000"/>
              </a:lnSpc>
              <a:spcBef>
                <a:spcPts val="0"/>
              </a:spcBef>
              <a:spcAft>
                <a:spcPts val="0"/>
              </a:spcAft>
              <a:buSzPts val="1600"/>
              <a:buNone/>
              <a:defRPr sz="2133"/>
            </a:lvl6pPr>
            <a:lvl7pPr lvl="6" rtl="0">
              <a:lnSpc>
                <a:spcPct val="100000"/>
              </a:lnSpc>
              <a:spcBef>
                <a:spcPts val="0"/>
              </a:spcBef>
              <a:spcAft>
                <a:spcPts val="0"/>
              </a:spcAft>
              <a:buSzPts val="1600"/>
              <a:buNone/>
              <a:defRPr sz="2133"/>
            </a:lvl7pPr>
            <a:lvl8pPr lvl="7" rtl="0">
              <a:lnSpc>
                <a:spcPct val="100000"/>
              </a:lnSpc>
              <a:spcBef>
                <a:spcPts val="0"/>
              </a:spcBef>
              <a:spcAft>
                <a:spcPts val="0"/>
              </a:spcAft>
              <a:buSzPts val="1600"/>
              <a:buNone/>
              <a:defRPr sz="2133"/>
            </a:lvl8pPr>
            <a:lvl9pPr lvl="8" rtl="0">
              <a:lnSpc>
                <a:spcPct val="100000"/>
              </a:lnSpc>
              <a:spcBef>
                <a:spcPts val="0"/>
              </a:spcBef>
              <a:spcAft>
                <a:spcPts val="0"/>
              </a:spcAft>
              <a:buSzPts val="1600"/>
              <a:buNone/>
              <a:defRPr sz="2133"/>
            </a:lvl9pPr>
          </a:lstStyle>
          <a:p>
            <a:r>
              <a:rPr lang="en-US"/>
              <a:t>Click to edit Master subtitle style</a:t>
            </a:r>
            <a:endParaRPr/>
          </a:p>
        </p:txBody>
      </p:sp>
      <p:sp>
        <p:nvSpPr>
          <p:cNvPr id="2377" name="Google Shape;2377;p42"/>
          <p:cNvSpPr txBox="1">
            <a:spLocks noGrp="1"/>
          </p:cNvSpPr>
          <p:nvPr>
            <p:ph type="subTitle" idx="4"/>
          </p:nvPr>
        </p:nvSpPr>
        <p:spPr>
          <a:xfrm>
            <a:off x="4855284" y="4376217"/>
            <a:ext cx="2459200" cy="112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867"/>
            </a:lvl1pPr>
            <a:lvl2pPr lvl="1" rtl="0">
              <a:lnSpc>
                <a:spcPct val="100000"/>
              </a:lnSpc>
              <a:spcBef>
                <a:spcPts val="0"/>
              </a:spcBef>
              <a:spcAft>
                <a:spcPts val="0"/>
              </a:spcAft>
              <a:buSzPts val="1600"/>
              <a:buNone/>
              <a:defRPr sz="2133"/>
            </a:lvl2pPr>
            <a:lvl3pPr lvl="2" rtl="0">
              <a:lnSpc>
                <a:spcPct val="100000"/>
              </a:lnSpc>
              <a:spcBef>
                <a:spcPts val="0"/>
              </a:spcBef>
              <a:spcAft>
                <a:spcPts val="0"/>
              </a:spcAft>
              <a:buSzPts val="1600"/>
              <a:buNone/>
              <a:defRPr sz="2133"/>
            </a:lvl3pPr>
            <a:lvl4pPr lvl="3" rtl="0">
              <a:lnSpc>
                <a:spcPct val="100000"/>
              </a:lnSpc>
              <a:spcBef>
                <a:spcPts val="0"/>
              </a:spcBef>
              <a:spcAft>
                <a:spcPts val="0"/>
              </a:spcAft>
              <a:buSzPts val="1600"/>
              <a:buNone/>
              <a:defRPr sz="2133"/>
            </a:lvl4pPr>
            <a:lvl5pPr lvl="4" rtl="0">
              <a:lnSpc>
                <a:spcPct val="100000"/>
              </a:lnSpc>
              <a:spcBef>
                <a:spcPts val="0"/>
              </a:spcBef>
              <a:spcAft>
                <a:spcPts val="0"/>
              </a:spcAft>
              <a:buSzPts val="1600"/>
              <a:buNone/>
              <a:defRPr sz="2133"/>
            </a:lvl5pPr>
            <a:lvl6pPr lvl="5" rtl="0">
              <a:lnSpc>
                <a:spcPct val="100000"/>
              </a:lnSpc>
              <a:spcBef>
                <a:spcPts val="0"/>
              </a:spcBef>
              <a:spcAft>
                <a:spcPts val="0"/>
              </a:spcAft>
              <a:buSzPts val="1600"/>
              <a:buNone/>
              <a:defRPr sz="2133"/>
            </a:lvl6pPr>
            <a:lvl7pPr lvl="6" rtl="0">
              <a:lnSpc>
                <a:spcPct val="100000"/>
              </a:lnSpc>
              <a:spcBef>
                <a:spcPts val="0"/>
              </a:spcBef>
              <a:spcAft>
                <a:spcPts val="0"/>
              </a:spcAft>
              <a:buSzPts val="1600"/>
              <a:buNone/>
              <a:defRPr sz="2133"/>
            </a:lvl7pPr>
            <a:lvl8pPr lvl="7" rtl="0">
              <a:lnSpc>
                <a:spcPct val="100000"/>
              </a:lnSpc>
              <a:spcBef>
                <a:spcPts val="0"/>
              </a:spcBef>
              <a:spcAft>
                <a:spcPts val="0"/>
              </a:spcAft>
              <a:buSzPts val="1600"/>
              <a:buNone/>
              <a:defRPr sz="2133"/>
            </a:lvl8pPr>
            <a:lvl9pPr lvl="8" rtl="0">
              <a:lnSpc>
                <a:spcPct val="100000"/>
              </a:lnSpc>
              <a:spcBef>
                <a:spcPts val="0"/>
              </a:spcBef>
              <a:spcAft>
                <a:spcPts val="0"/>
              </a:spcAft>
              <a:buSzPts val="1600"/>
              <a:buNone/>
              <a:defRPr sz="2133"/>
            </a:lvl9pPr>
          </a:lstStyle>
          <a:p>
            <a:r>
              <a:rPr lang="en-US"/>
              <a:t>Click to edit Master subtitle style</a:t>
            </a:r>
            <a:endParaRPr/>
          </a:p>
        </p:txBody>
      </p:sp>
      <p:sp>
        <p:nvSpPr>
          <p:cNvPr id="2378" name="Google Shape;2378;p42"/>
          <p:cNvSpPr txBox="1">
            <a:spLocks noGrp="1"/>
          </p:cNvSpPr>
          <p:nvPr>
            <p:ph type="subTitle" idx="5"/>
          </p:nvPr>
        </p:nvSpPr>
        <p:spPr>
          <a:xfrm>
            <a:off x="7480633" y="1917400"/>
            <a:ext cx="2459200" cy="81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algn="ctr"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algn="ctr" rtl="0">
              <a:lnSpc>
                <a:spcPct val="100000"/>
              </a:lnSpc>
              <a:spcBef>
                <a:spcPts val="0"/>
              </a:spcBef>
              <a:spcAft>
                <a:spcPts val="0"/>
              </a:spcAft>
              <a:buSzPts val="2000"/>
              <a:buFont typeface="Boogaloo"/>
              <a:buNone/>
              <a:defRPr sz="2667">
                <a:latin typeface="Boogaloo"/>
                <a:ea typeface="Boogaloo"/>
                <a:cs typeface="Boogaloo"/>
                <a:sym typeface="Boogaloo"/>
              </a:defRPr>
            </a:lvl3pPr>
            <a:lvl4pPr lvl="3" algn="ctr" rtl="0">
              <a:lnSpc>
                <a:spcPct val="100000"/>
              </a:lnSpc>
              <a:spcBef>
                <a:spcPts val="0"/>
              </a:spcBef>
              <a:spcAft>
                <a:spcPts val="0"/>
              </a:spcAft>
              <a:buSzPts val="2000"/>
              <a:buFont typeface="Boogaloo"/>
              <a:buNone/>
              <a:defRPr sz="2667">
                <a:latin typeface="Boogaloo"/>
                <a:ea typeface="Boogaloo"/>
                <a:cs typeface="Boogaloo"/>
                <a:sym typeface="Boogaloo"/>
              </a:defRPr>
            </a:lvl4pPr>
            <a:lvl5pPr lvl="4" algn="ctr" rtl="0">
              <a:lnSpc>
                <a:spcPct val="100000"/>
              </a:lnSpc>
              <a:spcBef>
                <a:spcPts val="0"/>
              </a:spcBef>
              <a:spcAft>
                <a:spcPts val="0"/>
              </a:spcAft>
              <a:buSzPts val="2000"/>
              <a:buFont typeface="Boogaloo"/>
              <a:buNone/>
              <a:defRPr sz="2667">
                <a:latin typeface="Boogaloo"/>
                <a:ea typeface="Boogaloo"/>
                <a:cs typeface="Boogaloo"/>
                <a:sym typeface="Boogaloo"/>
              </a:defRPr>
            </a:lvl5pPr>
            <a:lvl6pPr lvl="5" algn="ctr" rtl="0">
              <a:lnSpc>
                <a:spcPct val="100000"/>
              </a:lnSpc>
              <a:spcBef>
                <a:spcPts val="0"/>
              </a:spcBef>
              <a:spcAft>
                <a:spcPts val="0"/>
              </a:spcAft>
              <a:buSzPts val="2000"/>
              <a:buFont typeface="Boogaloo"/>
              <a:buNone/>
              <a:defRPr sz="2667">
                <a:latin typeface="Boogaloo"/>
                <a:ea typeface="Boogaloo"/>
                <a:cs typeface="Boogaloo"/>
                <a:sym typeface="Boogaloo"/>
              </a:defRPr>
            </a:lvl6pPr>
            <a:lvl7pPr lvl="6" algn="ctr" rtl="0">
              <a:lnSpc>
                <a:spcPct val="100000"/>
              </a:lnSpc>
              <a:spcBef>
                <a:spcPts val="0"/>
              </a:spcBef>
              <a:spcAft>
                <a:spcPts val="0"/>
              </a:spcAft>
              <a:buSzPts val="2000"/>
              <a:buFont typeface="Boogaloo"/>
              <a:buNone/>
              <a:defRPr sz="2667">
                <a:latin typeface="Boogaloo"/>
                <a:ea typeface="Boogaloo"/>
                <a:cs typeface="Boogaloo"/>
                <a:sym typeface="Boogaloo"/>
              </a:defRPr>
            </a:lvl7pPr>
            <a:lvl8pPr lvl="7" algn="ctr" rtl="0">
              <a:lnSpc>
                <a:spcPct val="100000"/>
              </a:lnSpc>
              <a:spcBef>
                <a:spcPts val="0"/>
              </a:spcBef>
              <a:spcAft>
                <a:spcPts val="0"/>
              </a:spcAft>
              <a:buSzPts val="2000"/>
              <a:buFont typeface="Boogaloo"/>
              <a:buNone/>
              <a:defRPr sz="2667">
                <a:latin typeface="Boogaloo"/>
                <a:ea typeface="Boogaloo"/>
                <a:cs typeface="Boogaloo"/>
                <a:sym typeface="Boogaloo"/>
              </a:defRPr>
            </a:lvl8pPr>
            <a:lvl9pPr lvl="8" algn="ctr" rtl="0">
              <a:lnSpc>
                <a:spcPct val="100000"/>
              </a:lnSpc>
              <a:spcBef>
                <a:spcPts val="0"/>
              </a:spcBef>
              <a:spcAft>
                <a:spcPts val="0"/>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2379" name="Google Shape;2379;p42"/>
          <p:cNvSpPr txBox="1">
            <a:spLocks noGrp="1"/>
          </p:cNvSpPr>
          <p:nvPr>
            <p:ph type="subTitle" idx="6"/>
          </p:nvPr>
        </p:nvSpPr>
        <p:spPr>
          <a:xfrm>
            <a:off x="7480667" y="4376217"/>
            <a:ext cx="2459200" cy="112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867"/>
            </a:lvl1pPr>
            <a:lvl2pPr lvl="1" rtl="0">
              <a:lnSpc>
                <a:spcPct val="100000"/>
              </a:lnSpc>
              <a:spcBef>
                <a:spcPts val="0"/>
              </a:spcBef>
              <a:spcAft>
                <a:spcPts val="0"/>
              </a:spcAft>
              <a:buSzPts val="1600"/>
              <a:buNone/>
              <a:defRPr sz="2133"/>
            </a:lvl2pPr>
            <a:lvl3pPr lvl="2" rtl="0">
              <a:lnSpc>
                <a:spcPct val="100000"/>
              </a:lnSpc>
              <a:spcBef>
                <a:spcPts val="0"/>
              </a:spcBef>
              <a:spcAft>
                <a:spcPts val="0"/>
              </a:spcAft>
              <a:buSzPts val="1600"/>
              <a:buNone/>
              <a:defRPr sz="2133"/>
            </a:lvl3pPr>
            <a:lvl4pPr lvl="3" rtl="0">
              <a:lnSpc>
                <a:spcPct val="100000"/>
              </a:lnSpc>
              <a:spcBef>
                <a:spcPts val="0"/>
              </a:spcBef>
              <a:spcAft>
                <a:spcPts val="0"/>
              </a:spcAft>
              <a:buSzPts val="1600"/>
              <a:buNone/>
              <a:defRPr sz="2133"/>
            </a:lvl4pPr>
            <a:lvl5pPr lvl="4" rtl="0">
              <a:lnSpc>
                <a:spcPct val="100000"/>
              </a:lnSpc>
              <a:spcBef>
                <a:spcPts val="0"/>
              </a:spcBef>
              <a:spcAft>
                <a:spcPts val="0"/>
              </a:spcAft>
              <a:buSzPts val="1600"/>
              <a:buNone/>
              <a:defRPr sz="2133"/>
            </a:lvl5pPr>
            <a:lvl6pPr lvl="5" rtl="0">
              <a:lnSpc>
                <a:spcPct val="100000"/>
              </a:lnSpc>
              <a:spcBef>
                <a:spcPts val="0"/>
              </a:spcBef>
              <a:spcAft>
                <a:spcPts val="0"/>
              </a:spcAft>
              <a:buSzPts val="1600"/>
              <a:buNone/>
              <a:defRPr sz="2133"/>
            </a:lvl6pPr>
            <a:lvl7pPr lvl="6" rtl="0">
              <a:lnSpc>
                <a:spcPct val="100000"/>
              </a:lnSpc>
              <a:spcBef>
                <a:spcPts val="0"/>
              </a:spcBef>
              <a:spcAft>
                <a:spcPts val="0"/>
              </a:spcAft>
              <a:buSzPts val="1600"/>
              <a:buNone/>
              <a:defRPr sz="2133"/>
            </a:lvl7pPr>
            <a:lvl8pPr lvl="7" rtl="0">
              <a:lnSpc>
                <a:spcPct val="100000"/>
              </a:lnSpc>
              <a:spcBef>
                <a:spcPts val="0"/>
              </a:spcBef>
              <a:spcAft>
                <a:spcPts val="0"/>
              </a:spcAft>
              <a:buSzPts val="1600"/>
              <a:buNone/>
              <a:defRPr sz="2133"/>
            </a:lvl8pPr>
            <a:lvl9pPr lvl="8" rtl="0">
              <a:lnSpc>
                <a:spcPct val="100000"/>
              </a:lnSpc>
              <a:spcBef>
                <a:spcPts val="0"/>
              </a:spcBef>
              <a:spcAft>
                <a:spcPts val="0"/>
              </a:spcAft>
              <a:buSzPts val="1600"/>
              <a:buNone/>
              <a:defRPr sz="2133"/>
            </a:lvl9pPr>
          </a:lstStyle>
          <a:p>
            <a:r>
              <a:rPr lang="en-US"/>
              <a:t>Click to edit Master subtitle style</a:t>
            </a:r>
            <a:endParaRPr/>
          </a:p>
        </p:txBody>
      </p:sp>
      <p:sp>
        <p:nvSpPr>
          <p:cNvPr id="2380" name="Google Shape;2380;p42"/>
          <p:cNvSpPr txBox="1">
            <a:spLocks noGrp="1"/>
          </p:cNvSpPr>
          <p:nvPr>
            <p:ph type="title"/>
          </p:nvPr>
        </p:nvSpPr>
        <p:spPr>
          <a:xfrm>
            <a:off x="415600" y="701911"/>
            <a:ext cx="113608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a:t>Click to edit Master title style</a:t>
            </a:r>
            <a:endParaRPr/>
          </a:p>
        </p:txBody>
      </p:sp>
    </p:spTree>
    <p:extLst>
      <p:ext uri="{BB962C8B-B14F-4D97-AF65-F5344CB8AC3E}">
        <p14:creationId xmlns:p14="http://schemas.microsoft.com/office/powerpoint/2010/main" val="29845882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four columns 2">
  <p:cSld name="Title and four columns 2">
    <p:spTree>
      <p:nvGrpSpPr>
        <p:cNvPr id="1" name="Shape 2381"/>
        <p:cNvGrpSpPr/>
        <p:nvPr/>
      </p:nvGrpSpPr>
      <p:grpSpPr>
        <a:xfrm>
          <a:off x="0" y="0"/>
          <a:ext cx="0" cy="0"/>
          <a:chOff x="0" y="0"/>
          <a:chExt cx="0" cy="0"/>
        </a:xfrm>
      </p:grpSpPr>
      <p:grpSp>
        <p:nvGrpSpPr>
          <p:cNvPr id="2382" name="Google Shape;2382;p43"/>
          <p:cNvGrpSpPr/>
          <p:nvPr/>
        </p:nvGrpSpPr>
        <p:grpSpPr>
          <a:xfrm>
            <a:off x="-8" y="-29942"/>
            <a:ext cx="12193183" cy="6879695"/>
            <a:chOff x="-6" y="-22457"/>
            <a:chExt cx="9144887" cy="5159771"/>
          </a:xfrm>
        </p:grpSpPr>
        <p:sp>
          <p:nvSpPr>
            <p:cNvPr id="2383" name="Google Shape;2383;p43"/>
            <p:cNvSpPr/>
            <p:nvPr/>
          </p:nvSpPr>
          <p:spPr>
            <a:xfrm flipH="1">
              <a:off x="5365612" y="93784"/>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4" name="Google Shape;2384;p43"/>
            <p:cNvSpPr/>
            <p:nvPr/>
          </p:nvSpPr>
          <p:spPr>
            <a:xfrm flipH="1">
              <a:off x="8705130" y="3557951"/>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5" name="Google Shape;2385;p43"/>
            <p:cNvSpPr/>
            <p:nvPr/>
          </p:nvSpPr>
          <p:spPr>
            <a:xfrm flipH="1">
              <a:off x="3275225" y="62639"/>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6" name="Google Shape;2386;p43"/>
            <p:cNvSpPr/>
            <p:nvPr/>
          </p:nvSpPr>
          <p:spPr>
            <a:xfrm flipH="1">
              <a:off x="5430928" y="4727960"/>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7" name="Google Shape;2387;p43"/>
            <p:cNvSpPr/>
            <p:nvPr/>
          </p:nvSpPr>
          <p:spPr>
            <a:xfrm flipH="1">
              <a:off x="7517757" y="4608577"/>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8" name="Google Shape;2388;p43"/>
            <p:cNvSpPr/>
            <p:nvPr/>
          </p:nvSpPr>
          <p:spPr>
            <a:xfrm flipH="1">
              <a:off x="6662708" y="4608566"/>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9" name="Google Shape;2389;p43"/>
            <p:cNvSpPr/>
            <p:nvPr/>
          </p:nvSpPr>
          <p:spPr>
            <a:xfrm flipH="1">
              <a:off x="8236122" y="249792"/>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0" name="Google Shape;2390;p43"/>
            <p:cNvSpPr/>
            <p:nvPr/>
          </p:nvSpPr>
          <p:spPr>
            <a:xfrm flipH="1">
              <a:off x="1621256" y="4692868"/>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1" name="Google Shape;2391;p43"/>
            <p:cNvSpPr/>
            <p:nvPr/>
          </p:nvSpPr>
          <p:spPr>
            <a:xfrm flipH="1">
              <a:off x="984119" y="4778740"/>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2" name="Google Shape;2392;p43"/>
            <p:cNvSpPr/>
            <p:nvPr/>
          </p:nvSpPr>
          <p:spPr>
            <a:xfrm flipH="1">
              <a:off x="4988224" y="44378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3" name="Google Shape;2393;p43"/>
            <p:cNvSpPr/>
            <p:nvPr/>
          </p:nvSpPr>
          <p:spPr>
            <a:xfrm flipH="1">
              <a:off x="5640799" y="322507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4" name="Google Shape;2394;p43"/>
            <p:cNvSpPr/>
            <p:nvPr/>
          </p:nvSpPr>
          <p:spPr>
            <a:xfrm flipH="1">
              <a:off x="6064268" y="4837380"/>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5" name="Google Shape;2395;p43"/>
            <p:cNvSpPr/>
            <p:nvPr/>
          </p:nvSpPr>
          <p:spPr>
            <a:xfrm flipH="1">
              <a:off x="74588" y="2761319"/>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6" name="Google Shape;2396;p43"/>
            <p:cNvSpPr/>
            <p:nvPr/>
          </p:nvSpPr>
          <p:spPr>
            <a:xfrm flipH="1">
              <a:off x="4648626" y="1412684"/>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7" name="Google Shape;2397;p43"/>
            <p:cNvSpPr/>
            <p:nvPr/>
          </p:nvSpPr>
          <p:spPr>
            <a:xfrm flipH="1">
              <a:off x="8580006" y="12520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8" name="Google Shape;2398;p43"/>
            <p:cNvSpPr/>
            <p:nvPr/>
          </p:nvSpPr>
          <p:spPr>
            <a:xfrm flipH="1">
              <a:off x="6773181" y="346217"/>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9" name="Google Shape;2399;p43"/>
            <p:cNvSpPr/>
            <p:nvPr/>
          </p:nvSpPr>
          <p:spPr>
            <a:xfrm flipH="1">
              <a:off x="7559025" y="2512100"/>
              <a:ext cx="52249" cy="56850"/>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400" name="Google Shape;2400;p43"/>
            <p:cNvGrpSpPr/>
            <p:nvPr/>
          </p:nvGrpSpPr>
          <p:grpSpPr>
            <a:xfrm flipH="1">
              <a:off x="8666055" y="2604586"/>
              <a:ext cx="419846" cy="458079"/>
              <a:chOff x="5121781" y="1532506"/>
              <a:chExt cx="419846" cy="458079"/>
            </a:xfrm>
          </p:grpSpPr>
          <p:sp>
            <p:nvSpPr>
              <p:cNvPr id="2401" name="Google Shape;2401;p43"/>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2" name="Google Shape;2402;p43"/>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3" name="Google Shape;2403;p43"/>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4" name="Google Shape;2404;p43"/>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5" name="Google Shape;2405;p43"/>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406" name="Google Shape;2406;p43"/>
            <p:cNvSpPr/>
            <p:nvPr/>
          </p:nvSpPr>
          <p:spPr>
            <a:xfrm flipH="1">
              <a:off x="4185550" y="44937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7" name="Google Shape;2407;p43"/>
            <p:cNvSpPr/>
            <p:nvPr/>
          </p:nvSpPr>
          <p:spPr>
            <a:xfrm flipH="1">
              <a:off x="2576142" y="229224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8" name="Google Shape;2408;p43"/>
            <p:cNvSpPr/>
            <p:nvPr/>
          </p:nvSpPr>
          <p:spPr>
            <a:xfrm rot="1241947" flipH="1">
              <a:off x="568847" y="353276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9" name="Google Shape;2409;p43"/>
            <p:cNvSpPr/>
            <p:nvPr/>
          </p:nvSpPr>
          <p:spPr>
            <a:xfrm rot="1241947" flipH="1">
              <a:off x="462939" y="374755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0" name="Google Shape;2410;p43"/>
            <p:cNvSpPr/>
            <p:nvPr/>
          </p:nvSpPr>
          <p:spPr>
            <a:xfrm rot="5400000" flipH="1">
              <a:off x="8235934" y="4094166"/>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1" name="Google Shape;2411;p43"/>
            <p:cNvSpPr/>
            <p:nvPr/>
          </p:nvSpPr>
          <p:spPr>
            <a:xfrm rot="1800579" flipH="1">
              <a:off x="68179" y="4509830"/>
              <a:ext cx="745728" cy="472663"/>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412" name="Google Shape;2412;p43"/>
            <p:cNvGrpSpPr/>
            <p:nvPr/>
          </p:nvGrpSpPr>
          <p:grpSpPr>
            <a:xfrm rot="-1882907" flipH="1">
              <a:off x="595255" y="82270"/>
              <a:ext cx="537260" cy="480691"/>
              <a:chOff x="-4380581" y="7797838"/>
              <a:chExt cx="705425" cy="631150"/>
            </a:xfrm>
          </p:grpSpPr>
          <p:sp>
            <p:nvSpPr>
              <p:cNvPr id="2413" name="Google Shape;2413;p43"/>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4" name="Google Shape;2414;p43"/>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5" name="Google Shape;2415;p43"/>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6" name="Google Shape;2416;p43"/>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7" name="Google Shape;2417;p43"/>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418" name="Google Shape;2418;p43"/>
            <p:cNvGrpSpPr/>
            <p:nvPr/>
          </p:nvGrpSpPr>
          <p:grpSpPr>
            <a:xfrm>
              <a:off x="8451393" y="407454"/>
              <a:ext cx="566578" cy="592413"/>
              <a:chOff x="4511781" y="1650104"/>
              <a:chExt cx="566578" cy="592413"/>
            </a:xfrm>
          </p:grpSpPr>
          <p:sp>
            <p:nvSpPr>
              <p:cNvPr id="2419" name="Google Shape;2419;p43"/>
              <p:cNvSpPr/>
              <p:nvPr/>
            </p:nvSpPr>
            <p:spPr>
              <a:xfrm rot="1921615" flipH="1">
                <a:off x="4554856" y="1891914"/>
                <a:ext cx="378106" cy="27096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0" name="Google Shape;2420;p43"/>
              <p:cNvSpPr/>
              <p:nvPr/>
            </p:nvSpPr>
            <p:spPr>
              <a:xfrm rot="1921615" flipH="1">
                <a:off x="4910928" y="1916047"/>
                <a:ext cx="144041" cy="129551"/>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1" name="Google Shape;2421;p43"/>
              <p:cNvSpPr/>
              <p:nvPr/>
            </p:nvSpPr>
            <p:spPr>
              <a:xfrm rot="1921615" flipH="1">
                <a:off x="4834648" y="1726259"/>
                <a:ext cx="130218" cy="155237"/>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2" name="Google Shape;2422;p43"/>
              <p:cNvSpPr/>
              <p:nvPr/>
            </p:nvSpPr>
            <p:spPr>
              <a:xfrm rot="1921615" flipH="1">
                <a:off x="4699752" y="1671820"/>
                <a:ext cx="124658" cy="148992"/>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3" name="Google Shape;2423;p43"/>
              <p:cNvSpPr/>
              <p:nvPr/>
            </p:nvSpPr>
            <p:spPr>
              <a:xfrm rot="1921615" flipH="1">
                <a:off x="4550331" y="1740722"/>
                <a:ext cx="127324" cy="120945"/>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424" name="Google Shape;2424;p43"/>
            <p:cNvGrpSpPr/>
            <p:nvPr/>
          </p:nvGrpSpPr>
          <p:grpSpPr>
            <a:xfrm rot="-2700000">
              <a:off x="276305" y="1034934"/>
              <a:ext cx="537219" cy="480655"/>
              <a:chOff x="-8043575" y="8494248"/>
              <a:chExt cx="705425" cy="631150"/>
            </a:xfrm>
          </p:grpSpPr>
          <p:sp>
            <p:nvSpPr>
              <p:cNvPr id="2425" name="Google Shape;2425;p43"/>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6" name="Google Shape;2426;p43"/>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7" name="Google Shape;2427;p43"/>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8" name="Google Shape;2428;p43"/>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9" name="Google Shape;2429;p43"/>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430" name="Google Shape;2430;p43"/>
            <p:cNvSpPr/>
            <p:nvPr/>
          </p:nvSpPr>
          <p:spPr>
            <a:xfrm flipH="1">
              <a:off x="8073805" y="10391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1" name="Google Shape;2431;p43"/>
            <p:cNvSpPr/>
            <p:nvPr/>
          </p:nvSpPr>
          <p:spPr>
            <a:xfrm flipH="1">
              <a:off x="4698475" y="32250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2" name="Google Shape;2432;p43"/>
            <p:cNvSpPr/>
            <p:nvPr/>
          </p:nvSpPr>
          <p:spPr>
            <a:xfrm flipH="1">
              <a:off x="4495949" y="35579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433" name="Google Shape;2433;p43"/>
            <p:cNvGrpSpPr/>
            <p:nvPr/>
          </p:nvGrpSpPr>
          <p:grpSpPr>
            <a:xfrm flipH="1">
              <a:off x="401630" y="4093986"/>
              <a:ext cx="419846" cy="458079"/>
              <a:chOff x="5121781" y="1532506"/>
              <a:chExt cx="419846" cy="458079"/>
            </a:xfrm>
          </p:grpSpPr>
          <p:sp>
            <p:nvSpPr>
              <p:cNvPr id="2434" name="Google Shape;2434;p43"/>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5" name="Google Shape;2435;p43"/>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6" name="Google Shape;2436;p43"/>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7" name="Google Shape;2437;p43"/>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8" name="Google Shape;2438;p43"/>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2439" name="Google Shape;2439;p43"/>
          <p:cNvSpPr txBox="1">
            <a:spLocks noGrp="1"/>
          </p:cNvSpPr>
          <p:nvPr>
            <p:ph type="subTitle" idx="1"/>
          </p:nvPr>
        </p:nvSpPr>
        <p:spPr>
          <a:xfrm>
            <a:off x="3542692" y="1917400"/>
            <a:ext cx="2459200" cy="81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algn="ctr"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algn="ctr" rtl="0">
              <a:lnSpc>
                <a:spcPct val="100000"/>
              </a:lnSpc>
              <a:spcBef>
                <a:spcPts val="0"/>
              </a:spcBef>
              <a:spcAft>
                <a:spcPts val="0"/>
              </a:spcAft>
              <a:buSzPts val="2000"/>
              <a:buFont typeface="Boogaloo"/>
              <a:buNone/>
              <a:defRPr sz="2667">
                <a:latin typeface="Boogaloo"/>
                <a:ea typeface="Boogaloo"/>
                <a:cs typeface="Boogaloo"/>
                <a:sym typeface="Boogaloo"/>
              </a:defRPr>
            </a:lvl3pPr>
            <a:lvl4pPr lvl="3" algn="ctr" rtl="0">
              <a:lnSpc>
                <a:spcPct val="100000"/>
              </a:lnSpc>
              <a:spcBef>
                <a:spcPts val="0"/>
              </a:spcBef>
              <a:spcAft>
                <a:spcPts val="0"/>
              </a:spcAft>
              <a:buSzPts val="2000"/>
              <a:buFont typeface="Boogaloo"/>
              <a:buNone/>
              <a:defRPr sz="2667">
                <a:latin typeface="Boogaloo"/>
                <a:ea typeface="Boogaloo"/>
                <a:cs typeface="Boogaloo"/>
                <a:sym typeface="Boogaloo"/>
              </a:defRPr>
            </a:lvl4pPr>
            <a:lvl5pPr lvl="4" algn="ctr" rtl="0">
              <a:lnSpc>
                <a:spcPct val="100000"/>
              </a:lnSpc>
              <a:spcBef>
                <a:spcPts val="0"/>
              </a:spcBef>
              <a:spcAft>
                <a:spcPts val="0"/>
              </a:spcAft>
              <a:buSzPts val="2000"/>
              <a:buFont typeface="Boogaloo"/>
              <a:buNone/>
              <a:defRPr sz="2667">
                <a:latin typeface="Boogaloo"/>
                <a:ea typeface="Boogaloo"/>
                <a:cs typeface="Boogaloo"/>
                <a:sym typeface="Boogaloo"/>
              </a:defRPr>
            </a:lvl5pPr>
            <a:lvl6pPr lvl="5" algn="ctr" rtl="0">
              <a:lnSpc>
                <a:spcPct val="100000"/>
              </a:lnSpc>
              <a:spcBef>
                <a:spcPts val="0"/>
              </a:spcBef>
              <a:spcAft>
                <a:spcPts val="0"/>
              </a:spcAft>
              <a:buSzPts val="2000"/>
              <a:buFont typeface="Boogaloo"/>
              <a:buNone/>
              <a:defRPr sz="2667">
                <a:latin typeface="Boogaloo"/>
                <a:ea typeface="Boogaloo"/>
                <a:cs typeface="Boogaloo"/>
                <a:sym typeface="Boogaloo"/>
              </a:defRPr>
            </a:lvl6pPr>
            <a:lvl7pPr lvl="6" algn="ctr" rtl="0">
              <a:lnSpc>
                <a:spcPct val="100000"/>
              </a:lnSpc>
              <a:spcBef>
                <a:spcPts val="0"/>
              </a:spcBef>
              <a:spcAft>
                <a:spcPts val="0"/>
              </a:spcAft>
              <a:buSzPts val="2000"/>
              <a:buFont typeface="Boogaloo"/>
              <a:buNone/>
              <a:defRPr sz="2667">
                <a:latin typeface="Boogaloo"/>
                <a:ea typeface="Boogaloo"/>
                <a:cs typeface="Boogaloo"/>
                <a:sym typeface="Boogaloo"/>
              </a:defRPr>
            </a:lvl7pPr>
            <a:lvl8pPr lvl="7" algn="ctr" rtl="0">
              <a:lnSpc>
                <a:spcPct val="100000"/>
              </a:lnSpc>
              <a:spcBef>
                <a:spcPts val="0"/>
              </a:spcBef>
              <a:spcAft>
                <a:spcPts val="0"/>
              </a:spcAft>
              <a:buSzPts val="2000"/>
              <a:buFont typeface="Boogaloo"/>
              <a:buNone/>
              <a:defRPr sz="2667">
                <a:latin typeface="Boogaloo"/>
                <a:ea typeface="Boogaloo"/>
                <a:cs typeface="Boogaloo"/>
                <a:sym typeface="Boogaloo"/>
              </a:defRPr>
            </a:lvl8pPr>
            <a:lvl9pPr lvl="8" algn="ctr" rtl="0">
              <a:lnSpc>
                <a:spcPct val="100000"/>
              </a:lnSpc>
              <a:spcBef>
                <a:spcPts val="0"/>
              </a:spcBef>
              <a:spcAft>
                <a:spcPts val="0"/>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2440" name="Google Shape;2440;p43"/>
          <p:cNvSpPr txBox="1">
            <a:spLocks noGrp="1"/>
          </p:cNvSpPr>
          <p:nvPr>
            <p:ph type="subTitle" idx="2"/>
          </p:nvPr>
        </p:nvSpPr>
        <p:spPr>
          <a:xfrm>
            <a:off x="939500" y="1917400"/>
            <a:ext cx="2459200" cy="81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algn="ctr"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algn="ctr" rtl="0">
              <a:lnSpc>
                <a:spcPct val="100000"/>
              </a:lnSpc>
              <a:spcBef>
                <a:spcPts val="0"/>
              </a:spcBef>
              <a:spcAft>
                <a:spcPts val="0"/>
              </a:spcAft>
              <a:buSzPts val="2000"/>
              <a:buFont typeface="Boogaloo"/>
              <a:buNone/>
              <a:defRPr sz="2667">
                <a:latin typeface="Boogaloo"/>
                <a:ea typeface="Boogaloo"/>
                <a:cs typeface="Boogaloo"/>
                <a:sym typeface="Boogaloo"/>
              </a:defRPr>
            </a:lvl3pPr>
            <a:lvl4pPr lvl="3" algn="ctr" rtl="0">
              <a:lnSpc>
                <a:spcPct val="100000"/>
              </a:lnSpc>
              <a:spcBef>
                <a:spcPts val="0"/>
              </a:spcBef>
              <a:spcAft>
                <a:spcPts val="0"/>
              </a:spcAft>
              <a:buSzPts val="2000"/>
              <a:buFont typeface="Boogaloo"/>
              <a:buNone/>
              <a:defRPr sz="2667">
                <a:latin typeface="Boogaloo"/>
                <a:ea typeface="Boogaloo"/>
                <a:cs typeface="Boogaloo"/>
                <a:sym typeface="Boogaloo"/>
              </a:defRPr>
            </a:lvl4pPr>
            <a:lvl5pPr lvl="4" algn="ctr" rtl="0">
              <a:lnSpc>
                <a:spcPct val="100000"/>
              </a:lnSpc>
              <a:spcBef>
                <a:spcPts val="0"/>
              </a:spcBef>
              <a:spcAft>
                <a:spcPts val="0"/>
              </a:spcAft>
              <a:buSzPts val="2000"/>
              <a:buFont typeface="Boogaloo"/>
              <a:buNone/>
              <a:defRPr sz="2667">
                <a:latin typeface="Boogaloo"/>
                <a:ea typeface="Boogaloo"/>
                <a:cs typeface="Boogaloo"/>
                <a:sym typeface="Boogaloo"/>
              </a:defRPr>
            </a:lvl5pPr>
            <a:lvl6pPr lvl="5" algn="ctr" rtl="0">
              <a:lnSpc>
                <a:spcPct val="100000"/>
              </a:lnSpc>
              <a:spcBef>
                <a:spcPts val="0"/>
              </a:spcBef>
              <a:spcAft>
                <a:spcPts val="0"/>
              </a:spcAft>
              <a:buSzPts val="2000"/>
              <a:buFont typeface="Boogaloo"/>
              <a:buNone/>
              <a:defRPr sz="2667">
                <a:latin typeface="Boogaloo"/>
                <a:ea typeface="Boogaloo"/>
                <a:cs typeface="Boogaloo"/>
                <a:sym typeface="Boogaloo"/>
              </a:defRPr>
            </a:lvl6pPr>
            <a:lvl7pPr lvl="6" algn="ctr" rtl="0">
              <a:lnSpc>
                <a:spcPct val="100000"/>
              </a:lnSpc>
              <a:spcBef>
                <a:spcPts val="0"/>
              </a:spcBef>
              <a:spcAft>
                <a:spcPts val="0"/>
              </a:spcAft>
              <a:buSzPts val="2000"/>
              <a:buFont typeface="Boogaloo"/>
              <a:buNone/>
              <a:defRPr sz="2667">
                <a:latin typeface="Boogaloo"/>
                <a:ea typeface="Boogaloo"/>
                <a:cs typeface="Boogaloo"/>
                <a:sym typeface="Boogaloo"/>
              </a:defRPr>
            </a:lvl7pPr>
            <a:lvl8pPr lvl="7" algn="ctr" rtl="0">
              <a:lnSpc>
                <a:spcPct val="100000"/>
              </a:lnSpc>
              <a:spcBef>
                <a:spcPts val="0"/>
              </a:spcBef>
              <a:spcAft>
                <a:spcPts val="0"/>
              </a:spcAft>
              <a:buSzPts val="2000"/>
              <a:buFont typeface="Boogaloo"/>
              <a:buNone/>
              <a:defRPr sz="2667">
                <a:latin typeface="Boogaloo"/>
                <a:ea typeface="Boogaloo"/>
                <a:cs typeface="Boogaloo"/>
                <a:sym typeface="Boogaloo"/>
              </a:defRPr>
            </a:lvl8pPr>
            <a:lvl9pPr lvl="8" algn="ctr" rtl="0">
              <a:lnSpc>
                <a:spcPct val="100000"/>
              </a:lnSpc>
              <a:spcBef>
                <a:spcPts val="0"/>
              </a:spcBef>
              <a:spcAft>
                <a:spcPts val="0"/>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2441" name="Google Shape;2441;p43"/>
          <p:cNvSpPr txBox="1">
            <a:spLocks noGrp="1"/>
          </p:cNvSpPr>
          <p:nvPr>
            <p:ph type="subTitle" idx="3"/>
          </p:nvPr>
        </p:nvSpPr>
        <p:spPr>
          <a:xfrm>
            <a:off x="939500" y="4516651"/>
            <a:ext cx="2459200" cy="112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867"/>
            </a:lvl1pPr>
            <a:lvl2pPr lvl="1" rtl="0">
              <a:lnSpc>
                <a:spcPct val="100000"/>
              </a:lnSpc>
              <a:spcBef>
                <a:spcPts val="0"/>
              </a:spcBef>
              <a:spcAft>
                <a:spcPts val="0"/>
              </a:spcAft>
              <a:buSzPts val="1600"/>
              <a:buNone/>
              <a:defRPr sz="2133"/>
            </a:lvl2pPr>
            <a:lvl3pPr lvl="2" rtl="0">
              <a:lnSpc>
                <a:spcPct val="100000"/>
              </a:lnSpc>
              <a:spcBef>
                <a:spcPts val="0"/>
              </a:spcBef>
              <a:spcAft>
                <a:spcPts val="0"/>
              </a:spcAft>
              <a:buSzPts val="1600"/>
              <a:buNone/>
              <a:defRPr sz="2133"/>
            </a:lvl3pPr>
            <a:lvl4pPr lvl="3" rtl="0">
              <a:lnSpc>
                <a:spcPct val="100000"/>
              </a:lnSpc>
              <a:spcBef>
                <a:spcPts val="0"/>
              </a:spcBef>
              <a:spcAft>
                <a:spcPts val="0"/>
              </a:spcAft>
              <a:buSzPts val="1600"/>
              <a:buNone/>
              <a:defRPr sz="2133"/>
            </a:lvl4pPr>
            <a:lvl5pPr lvl="4" rtl="0">
              <a:lnSpc>
                <a:spcPct val="100000"/>
              </a:lnSpc>
              <a:spcBef>
                <a:spcPts val="0"/>
              </a:spcBef>
              <a:spcAft>
                <a:spcPts val="0"/>
              </a:spcAft>
              <a:buSzPts val="1600"/>
              <a:buNone/>
              <a:defRPr sz="2133"/>
            </a:lvl5pPr>
            <a:lvl6pPr lvl="5" rtl="0">
              <a:lnSpc>
                <a:spcPct val="100000"/>
              </a:lnSpc>
              <a:spcBef>
                <a:spcPts val="0"/>
              </a:spcBef>
              <a:spcAft>
                <a:spcPts val="0"/>
              </a:spcAft>
              <a:buSzPts val="1600"/>
              <a:buNone/>
              <a:defRPr sz="2133"/>
            </a:lvl6pPr>
            <a:lvl7pPr lvl="6" rtl="0">
              <a:lnSpc>
                <a:spcPct val="100000"/>
              </a:lnSpc>
              <a:spcBef>
                <a:spcPts val="0"/>
              </a:spcBef>
              <a:spcAft>
                <a:spcPts val="0"/>
              </a:spcAft>
              <a:buSzPts val="1600"/>
              <a:buNone/>
              <a:defRPr sz="2133"/>
            </a:lvl7pPr>
            <a:lvl8pPr lvl="7" rtl="0">
              <a:lnSpc>
                <a:spcPct val="100000"/>
              </a:lnSpc>
              <a:spcBef>
                <a:spcPts val="0"/>
              </a:spcBef>
              <a:spcAft>
                <a:spcPts val="0"/>
              </a:spcAft>
              <a:buSzPts val="1600"/>
              <a:buNone/>
              <a:defRPr sz="2133"/>
            </a:lvl8pPr>
            <a:lvl9pPr lvl="8" rtl="0">
              <a:lnSpc>
                <a:spcPct val="100000"/>
              </a:lnSpc>
              <a:spcBef>
                <a:spcPts val="0"/>
              </a:spcBef>
              <a:spcAft>
                <a:spcPts val="0"/>
              </a:spcAft>
              <a:buSzPts val="1600"/>
              <a:buNone/>
              <a:defRPr sz="2133"/>
            </a:lvl9pPr>
          </a:lstStyle>
          <a:p>
            <a:r>
              <a:rPr lang="en-US"/>
              <a:t>Click to edit Master subtitle style</a:t>
            </a:r>
            <a:endParaRPr/>
          </a:p>
        </p:txBody>
      </p:sp>
      <p:sp>
        <p:nvSpPr>
          <p:cNvPr id="2442" name="Google Shape;2442;p43"/>
          <p:cNvSpPr txBox="1">
            <a:spLocks noGrp="1"/>
          </p:cNvSpPr>
          <p:nvPr>
            <p:ph type="subTitle" idx="4"/>
          </p:nvPr>
        </p:nvSpPr>
        <p:spPr>
          <a:xfrm>
            <a:off x="3542692" y="4516651"/>
            <a:ext cx="2459200" cy="112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867"/>
            </a:lvl1pPr>
            <a:lvl2pPr lvl="1" rtl="0">
              <a:lnSpc>
                <a:spcPct val="100000"/>
              </a:lnSpc>
              <a:spcBef>
                <a:spcPts val="0"/>
              </a:spcBef>
              <a:spcAft>
                <a:spcPts val="0"/>
              </a:spcAft>
              <a:buSzPts val="1600"/>
              <a:buNone/>
              <a:defRPr sz="2133"/>
            </a:lvl2pPr>
            <a:lvl3pPr lvl="2" rtl="0">
              <a:lnSpc>
                <a:spcPct val="100000"/>
              </a:lnSpc>
              <a:spcBef>
                <a:spcPts val="0"/>
              </a:spcBef>
              <a:spcAft>
                <a:spcPts val="0"/>
              </a:spcAft>
              <a:buSzPts val="1600"/>
              <a:buNone/>
              <a:defRPr sz="2133"/>
            </a:lvl3pPr>
            <a:lvl4pPr lvl="3" rtl="0">
              <a:lnSpc>
                <a:spcPct val="100000"/>
              </a:lnSpc>
              <a:spcBef>
                <a:spcPts val="0"/>
              </a:spcBef>
              <a:spcAft>
                <a:spcPts val="0"/>
              </a:spcAft>
              <a:buSzPts val="1600"/>
              <a:buNone/>
              <a:defRPr sz="2133"/>
            </a:lvl4pPr>
            <a:lvl5pPr lvl="4" rtl="0">
              <a:lnSpc>
                <a:spcPct val="100000"/>
              </a:lnSpc>
              <a:spcBef>
                <a:spcPts val="0"/>
              </a:spcBef>
              <a:spcAft>
                <a:spcPts val="0"/>
              </a:spcAft>
              <a:buSzPts val="1600"/>
              <a:buNone/>
              <a:defRPr sz="2133"/>
            </a:lvl5pPr>
            <a:lvl6pPr lvl="5" rtl="0">
              <a:lnSpc>
                <a:spcPct val="100000"/>
              </a:lnSpc>
              <a:spcBef>
                <a:spcPts val="0"/>
              </a:spcBef>
              <a:spcAft>
                <a:spcPts val="0"/>
              </a:spcAft>
              <a:buSzPts val="1600"/>
              <a:buNone/>
              <a:defRPr sz="2133"/>
            </a:lvl6pPr>
            <a:lvl7pPr lvl="6" rtl="0">
              <a:lnSpc>
                <a:spcPct val="100000"/>
              </a:lnSpc>
              <a:spcBef>
                <a:spcPts val="0"/>
              </a:spcBef>
              <a:spcAft>
                <a:spcPts val="0"/>
              </a:spcAft>
              <a:buSzPts val="1600"/>
              <a:buNone/>
              <a:defRPr sz="2133"/>
            </a:lvl7pPr>
            <a:lvl8pPr lvl="7" rtl="0">
              <a:lnSpc>
                <a:spcPct val="100000"/>
              </a:lnSpc>
              <a:spcBef>
                <a:spcPts val="0"/>
              </a:spcBef>
              <a:spcAft>
                <a:spcPts val="0"/>
              </a:spcAft>
              <a:buSzPts val="1600"/>
              <a:buNone/>
              <a:defRPr sz="2133"/>
            </a:lvl8pPr>
            <a:lvl9pPr lvl="8" rtl="0">
              <a:lnSpc>
                <a:spcPct val="100000"/>
              </a:lnSpc>
              <a:spcBef>
                <a:spcPts val="0"/>
              </a:spcBef>
              <a:spcAft>
                <a:spcPts val="0"/>
              </a:spcAft>
              <a:buSzPts val="1600"/>
              <a:buNone/>
              <a:defRPr sz="2133"/>
            </a:lvl9pPr>
          </a:lstStyle>
          <a:p>
            <a:r>
              <a:rPr lang="en-US"/>
              <a:t>Click to edit Master subtitle style</a:t>
            </a:r>
            <a:endParaRPr/>
          </a:p>
        </p:txBody>
      </p:sp>
      <p:sp>
        <p:nvSpPr>
          <p:cNvPr id="2443" name="Google Shape;2443;p43"/>
          <p:cNvSpPr txBox="1">
            <a:spLocks noGrp="1"/>
          </p:cNvSpPr>
          <p:nvPr>
            <p:ph type="subTitle" idx="5"/>
          </p:nvPr>
        </p:nvSpPr>
        <p:spPr>
          <a:xfrm>
            <a:off x="6167967" y="1917400"/>
            <a:ext cx="2459200" cy="81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algn="ctr"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algn="ctr" rtl="0">
              <a:lnSpc>
                <a:spcPct val="100000"/>
              </a:lnSpc>
              <a:spcBef>
                <a:spcPts val="0"/>
              </a:spcBef>
              <a:spcAft>
                <a:spcPts val="0"/>
              </a:spcAft>
              <a:buSzPts val="2000"/>
              <a:buFont typeface="Boogaloo"/>
              <a:buNone/>
              <a:defRPr sz="2667">
                <a:latin typeface="Boogaloo"/>
                <a:ea typeface="Boogaloo"/>
                <a:cs typeface="Boogaloo"/>
                <a:sym typeface="Boogaloo"/>
              </a:defRPr>
            </a:lvl3pPr>
            <a:lvl4pPr lvl="3" algn="ctr" rtl="0">
              <a:lnSpc>
                <a:spcPct val="100000"/>
              </a:lnSpc>
              <a:spcBef>
                <a:spcPts val="0"/>
              </a:spcBef>
              <a:spcAft>
                <a:spcPts val="0"/>
              </a:spcAft>
              <a:buSzPts val="2000"/>
              <a:buFont typeface="Boogaloo"/>
              <a:buNone/>
              <a:defRPr sz="2667">
                <a:latin typeface="Boogaloo"/>
                <a:ea typeface="Boogaloo"/>
                <a:cs typeface="Boogaloo"/>
                <a:sym typeface="Boogaloo"/>
              </a:defRPr>
            </a:lvl4pPr>
            <a:lvl5pPr lvl="4" algn="ctr" rtl="0">
              <a:lnSpc>
                <a:spcPct val="100000"/>
              </a:lnSpc>
              <a:spcBef>
                <a:spcPts val="0"/>
              </a:spcBef>
              <a:spcAft>
                <a:spcPts val="0"/>
              </a:spcAft>
              <a:buSzPts val="2000"/>
              <a:buFont typeface="Boogaloo"/>
              <a:buNone/>
              <a:defRPr sz="2667">
                <a:latin typeface="Boogaloo"/>
                <a:ea typeface="Boogaloo"/>
                <a:cs typeface="Boogaloo"/>
                <a:sym typeface="Boogaloo"/>
              </a:defRPr>
            </a:lvl5pPr>
            <a:lvl6pPr lvl="5" algn="ctr" rtl="0">
              <a:lnSpc>
                <a:spcPct val="100000"/>
              </a:lnSpc>
              <a:spcBef>
                <a:spcPts val="0"/>
              </a:spcBef>
              <a:spcAft>
                <a:spcPts val="0"/>
              </a:spcAft>
              <a:buSzPts val="2000"/>
              <a:buFont typeface="Boogaloo"/>
              <a:buNone/>
              <a:defRPr sz="2667">
                <a:latin typeface="Boogaloo"/>
                <a:ea typeface="Boogaloo"/>
                <a:cs typeface="Boogaloo"/>
                <a:sym typeface="Boogaloo"/>
              </a:defRPr>
            </a:lvl6pPr>
            <a:lvl7pPr lvl="6" algn="ctr" rtl="0">
              <a:lnSpc>
                <a:spcPct val="100000"/>
              </a:lnSpc>
              <a:spcBef>
                <a:spcPts val="0"/>
              </a:spcBef>
              <a:spcAft>
                <a:spcPts val="0"/>
              </a:spcAft>
              <a:buSzPts val="2000"/>
              <a:buFont typeface="Boogaloo"/>
              <a:buNone/>
              <a:defRPr sz="2667">
                <a:latin typeface="Boogaloo"/>
                <a:ea typeface="Boogaloo"/>
                <a:cs typeface="Boogaloo"/>
                <a:sym typeface="Boogaloo"/>
              </a:defRPr>
            </a:lvl7pPr>
            <a:lvl8pPr lvl="7" algn="ctr" rtl="0">
              <a:lnSpc>
                <a:spcPct val="100000"/>
              </a:lnSpc>
              <a:spcBef>
                <a:spcPts val="0"/>
              </a:spcBef>
              <a:spcAft>
                <a:spcPts val="0"/>
              </a:spcAft>
              <a:buSzPts val="2000"/>
              <a:buFont typeface="Boogaloo"/>
              <a:buNone/>
              <a:defRPr sz="2667">
                <a:latin typeface="Boogaloo"/>
                <a:ea typeface="Boogaloo"/>
                <a:cs typeface="Boogaloo"/>
                <a:sym typeface="Boogaloo"/>
              </a:defRPr>
            </a:lvl8pPr>
            <a:lvl9pPr lvl="8" algn="ctr" rtl="0">
              <a:lnSpc>
                <a:spcPct val="100000"/>
              </a:lnSpc>
              <a:spcBef>
                <a:spcPts val="0"/>
              </a:spcBef>
              <a:spcAft>
                <a:spcPts val="0"/>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2444" name="Google Shape;2444;p43"/>
          <p:cNvSpPr txBox="1">
            <a:spLocks noGrp="1"/>
          </p:cNvSpPr>
          <p:nvPr>
            <p:ph type="subTitle" idx="6"/>
          </p:nvPr>
        </p:nvSpPr>
        <p:spPr>
          <a:xfrm>
            <a:off x="6167967" y="4516651"/>
            <a:ext cx="2459200" cy="112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867"/>
            </a:lvl1pPr>
            <a:lvl2pPr lvl="1" rtl="0">
              <a:lnSpc>
                <a:spcPct val="100000"/>
              </a:lnSpc>
              <a:spcBef>
                <a:spcPts val="0"/>
              </a:spcBef>
              <a:spcAft>
                <a:spcPts val="0"/>
              </a:spcAft>
              <a:buSzPts val="1600"/>
              <a:buNone/>
              <a:defRPr sz="2133"/>
            </a:lvl2pPr>
            <a:lvl3pPr lvl="2" rtl="0">
              <a:lnSpc>
                <a:spcPct val="100000"/>
              </a:lnSpc>
              <a:spcBef>
                <a:spcPts val="0"/>
              </a:spcBef>
              <a:spcAft>
                <a:spcPts val="0"/>
              </a:spcAft>
              <a:buSzPts val="1600"/>
              <a:buNone/>
              <a:defRPr sz="2133"/>
            </a:lvl3pPr>
            <a:lvl4pPr lvl="3" rtl="0">
              <a:lnSpc>
                <a:spcPct val="100000"/>
              </a:lnSpc>
              <a:spcBef>
                <a:spcPts val="0"/>
              </a:spcBef>
              <a:spcAft>
                <a:spcPts val="0"/>
              </a:spcAft>
              <a:buSzPts val="1600"/>
              <a:buNone/>
              <a:defRPr sz="2133"/>
            </a:lvl4pPr>
            <a:lvl5pPr lvl="4" rtl="0">
              <a:lnSpc>
                <a:spcPct val="100000"/>
              </a:lnSpc>
              <a:spcBef>
                <a:spcPts val="0"/>
              </a:spcBef>
              <a:spcAft>
                <a:spcPts val="0"/>
              </a:spcAft>
              <a:buSzPts val="1600"/>
              <a:buNone/>
              <a:defRPr sz="2133"/>
            </a:lvl5pPr>
            <a:lvl6pPr lvl="5" rtl="0">
              <a:lnSpc>
                <a:spcPct val="100000"/>
              </a:lnSpc>
              <a:spcBef>
                <a:spcPts val="0"/>
              </a:spcBef>
              <a:spcAft>
                <a:spcPts val="0"/>
              </a:spcAft>
              <a:buSzPts val="1600"/>
              <a:buNone/>
              <a:defRPr sz="2133"/>
            </a:lvl6pPr>
            <a:lvl7pPr lvl="6" rtl="0">
              <a:lnSpc>
                <a:spcPct val="100000"/>
              </a:lnSpc>
              <a:spcBef>
                <a:spcPts val="0"/>
              </a:spcBef>
              <a:spcAft>
                <a:spcPts val="0"/>
              </a:spcAft>
              <a:buSzPts val="1600"/>
              <a:buNone/>
              <a:defRPr sz="2133"/>
            </a:lvl7pPr>
            <a:lvl8pPr lvl="7" rtl="0">
              <a:lnSpc>
                <a:spcPct val="100000"/>
              </a:lnSpc>
              <a:spcBef>
                <a:spcPts val="0"/>
              </a:spcBef>
              <a:spcAft>
                <a:spcPts val="0"/>
              </a:spcAft>
              <a:buSzPts val="1600"/>
              <a:buNone/>
              <a:defRPr sz="2133"/>
            </a:lvl8pPr>
            <a:lvl9pPr lvl="8" rtl="0">
              <a:lnSpc>
                <a:spcPct val="100000"/>
              </a:lnSpc>
              <a:spcBef>
                <a:spcPts val="0"/>
              </a:spcBef>
              <a:spcAft>
                <a:spcPts val="0"/>
              </a:spcAft>
              <a:buSzPts val="1600"/>
              <a:buNone/>
              <a:defRPr sz="2133"/>
            </a:lvl9pPr>
          </a:lstStyle>
          <a:p>
            <a:r>
              <a:rPr lang="en-US"/>
              <a:t>Click to edit Master subtitle style</a:t>
            </a:r>
            <a:endParaRPr/>
          </a:p>
        </p:txBody>
      </p:sp>
      <p:sp>
        <p:nvSpPr>
          <p:cNvPr id="2445" name="Google Shape;2445;p43"/>
          <p:cNvSpPr txBox="1">
            <a:spLocks noGrp="1"/>
          </p:cNvSpPr>
          <p:nvPr>
            <p:ph type="title"/>
          </p:nvPr>
        </p:nvSpPr>
        <p:spPr>
          <a:xfrm>
            <a:off x="415600" y="701911"/>
            <a:ext cx="113608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a:t>Click to edit Master title style</a:t>
            </a:r>
            <a:endParaRPr/>
          </a:p>
        </p:txBody>
      </p:sp>
      <p:sp>
        <p:nvSpPr>
          <p:cNvPr id="2446" name="Google Shape;2446;p43"/>
          <p:cNvSpPr txBox="1">
            <a:spLocks noGrp="1"/>
          </p:cNvSpPr>
          <p:nvPr>
            <p:ph type="subTitle" idx="7"/>
          </p:nvPr>
        </p:nvSpPr>
        <p:spPr>
          <a:xfrm>
            <a:off x="8793367" y="1917400"/>
            <a:ext cx="2459200" cy="81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algn="ctr"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algn="ctr" rtl="0">
              <a:lnSpc>
                <a:spcPct val="100000"/>
              </a:lnSpc>
              <a:spcBef>
                <a:spcPts val="0"/>
              </a:spcBef>
              <a:spcAft>
                <a:spcPts val="0"/>
              </a:spcAft>
              <a:buSzPts val="2000"/>
              <a:buFont typeface="Boogaloo"/>
              <a:buNone/>
              <a:defRPr sz="2667">
                <a:latin typeface="Boogaloo"/>
                <a:ea typeface="Boogaloo"/>
                <a:cs typeface="Boogaloo"/>
                <a:sym typeface="Boogaloo"/>
              </a:defRPr>
            </a:lvl3pPr>
            <a:lvl4pPr lvl="3" algn="ctr" rtl="0">
              <a:lnSpc>
                <a:spcPct val="100000"/>
              </a:lnSpc>
              <a:spcBef>
                <a:spcPts val="0"/>
              </a:spcBef>
              <a:spcAft>
                <a:spcPts val="0"/>
              </a:spcAft>
              <a:buSzPts val="2000"/>
              <a:buFont typeface="Boogaloo"/>
              <a:buNone/>
              <a:defRPr sz="2667">
                <a:latin typeface="Boogaloo"/>
                <a:ea typeface="Boogaloo"/>
                <a:cs typeface="Boogaloo"/>
                <a:sym typeface="Boogaloo"/>
              </a:defRPr>
            </a:lvl4pPr>
            <a:lvl5pPr lvl="4" algn="ctr" rtl="0">
              <a:lnSpc>
                <a:spcPct val="100000"/>
              </a:lnSpc>
              <a:spcBef>
                <a:spcPts val="0"/>
              </a:spcBef>
              <a:spcAft>
                <a:spcPts val="0"/>
              </a:spcAft>
              <a:buSzPts val="2000"/>
              <a:buFont typeface="Boogaloo"/>
              <a:buNone/>
              <a:defRPr sz="2667">
                <a:latin typeface="Boogaloo"/>
                <a:ea typeface="Boogaloo"/>
                <a:cs typeface="Boogaloo"/>
                <a:sym typeface="Boogaloo"/>
              </a:defRPr>
            </a:lvl5pPr>
            <a:lvl6pPr lvl="5" algn="ctr" rtl="0">
              <a:lnSpc>
                <a:spcPct val="100000"/>
              </a:lnSpc>
              <a:spcBef>
                <a:spcPts val="0"/>
              </a:spcBef>
              <a:spcAft>
                <a:spcPts val="0"/>
              </a:spcAft>
              <a:buSzPts val="2000"/>
              <a:buFont typeface="Boogaloo"/>
              <a:buNone/>
              <a:defRPr sz="2667">
                <a:latin typeface="Boogaloo"/>
                <a:ea typeface="Boogaloo"/>
                <a:cs typeface="Boogaloo"/>
                <a:sym typeface="Boogaloo"/>
              </a:defRPr>
            </a:lvl6pPr>
            <a:lvl7pPr lvl="6" algn="ctr" rtl="0">
              <a:lnSpc>
                <a:spcPct val="100000"/>
              </a:lnSpc>
              <a:spcBef>
                <a:spcPts val="0"/>
              </a:spcBef>
              <a:spcAft>
                <a:spcPts val="0"/>
              </a:spcAft>
              <a:buSzPts val="2000"/>
              <a:buFont typeface="Boogaloo"/>
              <a:buNone/>
              <a:defRPr sz="2667">
                <a:latin typeface="Boogaloo"/>
                <a:ea typeface="Boogaloo"/>
                <a:cs typeface="Boogaloo"/>
                <a:sym typeface="Boogaloo"/>
              </a:defRPr>
            </a:lvl7pPr>
            <a:lvl8pPr lvl="7" algn="ctr" rtl="0">
              <a:lnSpc>
                <a:spcPct val="100000"/>
              </a:lnSpc>
              <a:spcBef>
                <a:spcPts val="0"/>
              </a:spcBef>
              <a:spcAft>
                <a:spcPts val="0"/>
              </a:spcAft>
              <a:buSzPts val="2000"/>
              <a:buFont typeface="Boogaloo"/>
              <a:buNone/>
              <a:defRPr sz="2667">
                <a:latin typeface="Boogaloo"/>
                <a:ea typeface="Boogaloo"/>
                <a:cs typeface="Boogaloo"/>
                <a:sym typeface="Boogaloo"/>
              </a:defRPr>
            </a:lvl8pPr>
            <a:lvl9pPr lvl="8" algn="ctr" rtl="0">
              <a:lnSpc>
                <a:spcPct val="100000"/>
              </a:lnSpc>
              <a:spcBef>
                <a:spcPts val="0"/>
              </a:spcBef>
              <a:spcAft>
                <a:spcPts val="0"/>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2447" name="Google Shape;2447;p43"/>
          <p:cNvSpPr txBox="1">
            <a:spLocks noGrp="1"/>
          </p:cNvSpPr>
          <p:nvPr>
            <p:ph type="subTitle" idx="8"/>
          </p:nvPr>
        </p:nvSpPr>
        <p:spPr>
          <a:xfrm>
            <a:off x="8793367" y="4516651"/>
            <a:ext cx="2459200" cy="112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867"/>
            </a:lvl1pPr>
            <a:lvl2pPr lvl="1" rtl="0">
              <a:lnSpc>
                <a:spcPct val="100000"/>
              </a:lnSpc>
              <a:spcBef>
                <a:spcPts val="0"/>
              </a:spcBef>
              <a:spcAft>
                <a:spcPts val="0"/>
              </a:spcAft>
              <a:buSzPts val="1600"/>
              <a:buNone/>
              <a:defRPr sz="2133"/>
            </a:lvl2pPr>
            <a:lvl3pPr lvl="2" rtl="0">
              <a:lnSpc>
                <a:spcPct val="100000"/>
              </a:lnSpc>
              <a:spcBef>
                <a:spcPts val="0"/>
              </a:spcBef>
              <a:spcAft>
                <a:spcPts val="0"/>
              </a:spcAft>
              <a:buSzPts val="1600"/>
              <a:buNone/>
              <a:defRPr sz="2133"/>
            </a:lvl3pPr>
            <a:lvl4pPr lvl="3" rtl="0">
              <a:lnSpc>
                <a:spcPct val="100000"/>
              </a:lnSpc>
              <a:spcBef>
                <a:spcPts val="0"/>
              </a:spcBef>
              <a:spcAft>
                <a:spcPts val="0"/>
              </a:spcAft>
              <a:buSzPts val="1600"/>
              <a:buNone/>
              <a:defRPr sz="2133"/>
            </a:lvl4pPr>
            <a:lvl5pPr lvl="4" rtl="0">
              <a:lnSpc>
                <a:spcPct val="100000"/>
              </a:lnSpc>
              <a:spcBef>
                <a:spcPts val="0"/>
              </a:spcBef>
              <a:spcAft>
                <a:spcPts val="0"/>
              </a:spcAft>
              <a:buSzPts val="1600"/>
              <a:buNone/>
              <a:defRPr sz="2133"/>
            </a:lvl5pPr>
            <a:lvl6pPr lvl="5" rtl="0">
              <a:lnSpc>
                <a:spcPct val="100000"/>
              </a:lnSpc>
              <a:spcBef>
                <a:spcPts val="0"/>
              </a:spcBef>
              <a:spcAft>
                <a:spcPts val="0"/>
              </a:spcAft>
              <a:buSzPts val="1600"/>
              <a:buNone/>
              <a:defRPr sz="2133"/>
            </a:lvl6pPr>
            <a:lvl7pPr lvl="6" rtl="0">
              <a:lnSpc>
                <a:spcPct val="100000"/>
              </a:lnSpc>
              <a:spcBef>
                <a:spcPts val="0"/>
              </a:spcBef>
              <a:spcAft>
                <a:spcPts val="0"/>
              </a:spcAft>
              <a:buSzPts val="1600"/>
              <a:buNone/>
              <a:defRPr sz="2133"/>
            </a:lvl7pPr>
            <a:lvl8pPr lvl="7" rtl="0">
              <a:lnSpc>
                <a:spcPct val="100000"/>
              </a:lnSpc>
              <a:spcBef>
                <a:spcPts val="0"/>
              </a:spcBef>
              <a:spcAft>
                <a:spcPts val="0"/>
              </a:spcAft>
              <a:buSzPts val="1600"/>
              <a:buNone/>
              <a:defRPr sz="2133"/>
            </a:lvl8pPr>
            <a:lvl9pPr lvl="8" rtl="0">
              <a:lnSpc>
                <a:spcPct val="100000"/>
              </a:lnSpc>
              <a:spcBef>
                <a:spcPts val="0"/>
              </a:spcBef>
              <a:spcAft>
                <a:spcPts val="0"/>
              </a:spcAft>
              <a:buSzPts val="1600"/>
              <a:buNone/>
              <a:defRPr sz="2133"/>
            </a:lvl9pPr>
          </a:lstStyle>
          <a:p>
            <a:r>
              <a:rPr lang="en-US"/>
              <a:t>Click to edit Master subtitle style</a:t>
            </a:r>
            <a:endParaRPr/>
          </a:p>
        </p:txBody>
      </p:sp>
    </p:spTree>
    <p:extLst>
      <p:ext uri="{BB962C8B-B14F-4D97-AF65-F5344CB8AC3E}">
        <p14:creationId xmlns:p14="http://schemas.microsoft.com/office/powerpoint/2010/main" val="23095558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four columns 3">
  <p:cSld name="Title and four columns 3">
    <p:spTree>
      <p:nvGrpSpPr>
        <p:cNvPr id="1" name="Shape 2448"/>
        <p:cNvGrpSpPr/>
        <p:nvPr/>
      </p:nvGrpSpPr>
      <p:grpSpPr>
        <a:xfrm>
          <a:off x="0" y="0"/>
          <a:ext cx="0" cy="0"/>
          <a:chOff x="0" y="0"/>
          <a:chExt cx="0" cy="0"/>
        </a:xfrm>
      </p:grpSpPr>
      <p:grpSp>
        <p:nvGrpSpPr>
          <p:cNvPr id="2449" name="Google Shape;2449;p44"/>
          <p:cNvGrpSpPr/>
          <p:nvPr/>
        </p:nvGrpSpPr>
        <p:grpSpPr>
          <a:xfrm>
            <a:off x="99451" y="83519"/>
            <a:ext cx="12098557" cy="6713316"/>
            <a:chOff x="74588" y="62639"/>
            <a:chExt cx="9073918" cy="5034987"/>
          </a:xfrm>
        </p:grpSpPr>
        <p:sp>
          <p:nvSpPr>
            <p:cNvPr id="2450" name="Google Shape;2450;p44"/>
            <p:cNvSpPr/>
            <p:nvPr/>
          </p:nvSpPr>
          <p:spPr>
            <a:xfrm flipH="1">
              <a:off x="5365612" y="93784"/>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1" name="Google Shape;2451;p44"/>
            <p:cNvSpPr/>
            <p:nvPr/>
          </p:nvSpPr>
          <p:spPr>
            <a:xfrm flipH="1">
              <a:off x="8776380" y="29059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2" name="Google Shape;2452;p44"/>
            <p:cNvSpPr/>
            <p:nvPr/>
          </p:nvSpPr>
          <p:spPr>
            <a:xfrm flipH="1">
              <a:off x="3275225" y="62639"/>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3" name="Google Shape;2453;p44"/>
            <p:cNvSpPr/>
            <p:nvPr/>
          </p:nvSpPr>
          <p:spPr>
            <a:xfrm flipH="1">
              <a:off x="5430928" y="4727960"/>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4" name="Google Shape;2454;p44"/>
            <p:cNvSpPr/>
            <p:nvPr/>
          </p:nvSpPr>
          <p:spPr>
            <a:xfrm flipH="1">
              <a:off x="7517757" y="4608577"/>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5" name="Google Shape;2455;p44"/>
            <p:cNvSpPr/>
            <p:nvPr/>
          </p:nvSpPr>
          <p:spPr>
            <a:xfrm flipH="1">
              <a:off x="8125658" y="4749191"/>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6" name="Google Shape;2456;p44"/>
            <p:cNvSpPr/>
            <p:nvPr/>
          </p:nvSpPr>
          <p:spPr>
            <a:xfrm flipH="1">
              <a:off x="8236122" y="249792"/>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7" name="Google Shape;2457;p44"/>
            <p:cNvSpPr/>
            <p:nvPr/>
          </p:nvSpPr>
          <p:spPr>
            <a:xfrm flipH="1">
              <a:off x="1621256" y="4692868"/>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8" name="Google Shape;2458;p44"/>
            <p:cNvSpPr/>
            <p:nvPr/>
          </p:nvSpPr>
          <p:spPr>
            <a:xfrm flipH="1">
              <a:off x="713219" y="4283390"/>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9" name="Google Shape;2459;p44"/>
            <p:cNvSpPr/>
            <p:nvPr/>
          </p:nvSpPr>
          <p:spPr>
            <a:xfrm flipH="1">
              <a:off x="4988224" y="44378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0" name="Google Shape;2460;p44"/>
            <p:cNvSpPr/>
            <p:nvPr/>
          </p:nvSpPr>
          <p:spPr>
            <a:xfrm flipH="1">
              <a:off x="5640799" y="322507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1" name="Google Shape;2461;p44"/>
            <p:cNvSpPr/>
            <p:nvPr/>
          </p:nvSpPr>
          <p:spPr>
            <a:xfrm flipH="1">
              <a:off x="6064268" y="4837380"/>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2" name="Google Shape;2462;p44"/>
            <p:cNvSpPr/>
            <p:nvPr/>
          </p:nvSpPr>
          <p:spPr>
            <a:xfrm flipH="1">
              <a:off x="74588" y="2761319"/>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3" name="Google Shape;2463;p44"/>
            <p:cNvSpPr/>
            <p:nvPr/>
          </p:nvSpPr>
          <p:spPr>
            <a:xfrm flipH="1">
              <a:off x="5029626" y="1412684"/>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4" name="Google Shape;2464;p44"/>
            <p:cNvSpPr/>
            <p:nvPr/>
          </p:nvSpPr>
          <p:spPr>
            <a:xfrm flipH="1">
              <a:off x="8580006" y="12520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5" name="Google Shape;2465;p44"/>
            <p:cNvSpPr/>
            <p:nvPr/>
          </p:nvSpPr>
          <p:spPr>
            <a:xfrm flipH="1">
              <a:off x="6773181" y="346217"/>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6" name="Google Shape;2466;p44"/>
            <p:cNvSpPr/>
            <p:nvPr/>
          </p:nvSpPr>
          <p:spPr>
            <a:xfrm flipH="1">
              <a:off x="7559025" y="2512100"/>
              <a:ext cx="52249" cy="56850"/>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467" name="Google Shape;2467;p44"/>
            <p:cNvGrpSpPr/>
            <p:nvPr/>
          </p:nvGrpSpPr>
          <p:grpSpPr>
            <a:xfrm flipH="1">
              <a:off x="232555" y="185598"/>
              <a:ext cx="419846" cy="458079"/>
              <a:chOff x="5121781" y="1532506"/>
              <a:chExt cx="419846" cy="458079"/>
            </a:xfrm>
          </p:grpSpPr>
          <p:sp>
            <p:nvSpPr>
              <p:cNvPr id="2468" name="Google Shape;2468;p44"/>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9" name="Google Shape;2469;p44"/>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0" name="Google Shape;2470;p44"/>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1" name="Google Shape;2471;p44"/>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2" name="Google Shape;2472;p44"/>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473" name="Google Shape;2473;p44"/>
            <p:cNvSpPr/>
            <p:nvPr/>
          </p:nvSpPr>
          <p:spPr>
            <a:xfrm flipH="1">
              <a:off x="4185550" y="44937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4" name="Google Shape;2474;p44"/>
            <p:cNvSpPr/>
            <p:nvPr/>
          </p:nvSpPr>
          <p:spPr>
            <a:xfrm flipH="1">
              <a:off x="1204542" y="259704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5" name="Google Shape;2475;p44"/>
            <p:cNvSpPr/>
            <p:nvPr/>
          </p:nvSpPr>
          <p:spPr>
            <a:xfrm rot="1241947" flipH="1">
              <a:off x="568847" y="353276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6" name="Google Shape;2476;p44"/>
            <p:cNvSpPr/>
            <p:nvPr/>
          </p:nvSpPr>
          <p:spPr>
            <a:xfrm rot="1241947" flipH="1">
              <a:off x="462939" y="374755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7" name="Google Shape;2477;p44"/>
            <p:cNvSpPr/>
            <p:nvPr/>
          </p:nvSpPr>
          <p:spPr>
            <a:xfrm flipH="1">
              <a:off x="74609" y="4188878"/>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8" name="Google Shape;2478;p44"/>
            <p:cNvSpPr/>
            <p:nvPr/>
          </p:nvSpPr>
          <p:spPr>
            <a:xfrm rot="-422590" flipH="1">
              <a:off x="345181" y="553078"/>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479" name="Google Shape;2479;p44"/>
            <p:cNvGrpSpPr/>
            <p:nvPr/>
          </p:nvGrpSpPr>
          <p:grpSpPr>
            <a:xfrm rot="-1882907" flipH="1">
              <a:off x="8466055" y="4239858"/>
              <a:ext cx="537260" cy="480691"/>
              <a:chOff x="-4380581" y="7797838"/>
              <a:chExt cx="705425" cy="631150"/>
            </a:xfrm>
          </p:grpSpPr>
          <p:sp>
            <p:nvSpPr>
              <p:cNvPr id="2480" name="Google Shape;2480;p44"/>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1" name="Google Shape;2481;p44"/>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2" name="Google Shape;2482;p44"/>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3" name="Google Shape;2483;p44"/>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4" name="Google Shape;2484;p44"/>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485" name="Google Shape;2485;p44"/>
            <p:cNvGrpSpPr/>
            <p:nvPr/>
          </p:nvGrpSpPr>
          <p:grpSpPr>
            <a:xfrm>
              <a:off x="8451393" y="407454"/>
              <a:ext cx="566578" cy="592413"/>
              <a:chOff x="4511781" y="1650104"/>
              <a:chExt cx="566578" cy="592413"/>
            </a:xfrm>
          </p:grpSpPr>
          <p:sp>
            <p:nvSpPr>
              <p:cNvPr id="2486" name="Google Shape;2486;p44"/>
              <p:cNvSpPr/>
              <p:nvPr/>
            </p:nvSpPr>
            <p:spPr>
              <a:xfrm rot="1921615" flipH="1">
                <a:off x="4554856" y="1891914"/>
                <a:ext cx="378106" cy="27096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7" name="Google Shape;2487;p44"/>
              <p:cNvSpPr/>
              <p:nvPr/>
            </p:nvSpPr>
            <p:spPr>
              <a:xfrm rot="1921615" flipH="1">
                <a:off x="4910928" y="1916047"/>
                <a:ext cx="144041" cy="129551"/>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8" name="Google Shape;2488;p44"/>
              <p:cNvSpPr/>
              <p:nvPr/>
            </p:nvSpPr>
            <p:spPr>
              <a:xfrm rot="1921615" flipH="1">
                <a:off x="4834648" y="1726259"/>
                <a:ext cx="130218" cy="155237"/>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9" name="Google Shape;2489;p44"/>
              <p:cNvSpPr/>
              <p:nvPr/>
            </p:nvSpPr>
            <p:spPr>
              <a:xfrm rot="1921615" flipH="1">
                <a:off x="4699752" y="1671820"/>
                <a:ext cx="124658" cy="148992"/>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0" name="Google Shape;2490;p44"/>
              <p:cNvSpPr/>
              <p:nvPr/>
            </p:nvSpPr>
            <p:spPr>
              <a:xfrm rot="1921615" flipH="1">
                <a:off x="4550331" y="1740722"/>
                <a:ext cx="127324" cy="120945"/>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491" name="Google Shape;2491;p44"/>
            <p:cNvGrpSpPr/>
            <p:nvPr/>
          </p:nvGrpSpPr>
          <p:grpSpPr>
            <a:xfrm rot="-2700000">
              <a:off x="2063055" y="4402934"/>
              <a:ext cx="537219" cy="480655"/>
              <a:chOff x="-8043575" y="8494248"/>
              <a:chExt cx="705425" cy="631150"/>
            </a:xfrm>
          </p:grpSpPr>
          <p:sp>
            <p:nvSpPr>
              <p:cNvPr id="2492" name="Google Shape;2492;p44"/>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3" name="Google Shape;2493;p44"/>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4" name="Google Shape;2494;p44"/>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5" name="Google Shape;2495;p44"/>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6" name="Google Shape;2496;p44"/>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497" name="Google Shape;2497;p44"/>
            <p:cNvSpPr/>
            <p:nvPr/>
          </p:nvSpPr>
          <p:spPr>
            <a:xfrm rot="-1076189" flipH="1">
              <a:off x="8640955" y="180167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8" name="Google Shape;2498;p44"/>
            <p:cNvSpPr/>
            <p:nvPr/>
          </p:nvSpPr>
          <p:spPr>
            <a:xfrm flipH="1">
              <a:off x="8073805" y="10391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9" name="Google Shape;2499;p44"/>
            <p:cNvSpPr/>
            <p:nvPr/>
          </p:nvSpPr>
          <p:spPr>
            <a:xfrm flipH="1">
              <a:off x="4698475" y="32250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0" name="Google Shape;2500;p44"/>
            <p:cNvSpPr/>
            <p:nvPr/>
          </p:nvSpPr>
          <p:spPr>
            <a:xfrm flipH="1">
              <a:off x="4495949" y="35579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501" name="Google Shape;2501;p44"/>
          <p:cNvSpPr txBox="1">
            <a:spLocks noGrp="1"/>
          </p:cNvSpPr>
          <p:nvPr>
            <p:ph type="subTitle" idx="1"/>
          </p:nvPr>
        </p:nvSpPr>
        <p:spPr>
          <a:xfrm>
            <a:off x="3293333" y="2469267"/>
            <a:ext cx="2640800" cy="76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r>
              <a:rPr lang="en-US"/>
              <a:t>Click to edit Master subtitle style</a:t>
            </a:r>
            <a:endParaRPr/>
          </a:p>
        </p:txBody>
      </p:sp>
      <p:sp>
        <p:nvSpPr>
          <p:cNvPr id="2502" name="Google Shape;2502;p44"/>
          <p:cNvSpPr txBox="1">
            <a:spLocks noGrp="1"/>
          </p:cNvSpPr>
          <p:nvPr>
            <p:ph type="subTitle" idx="2"/>
          </p:nvPr>
        </p:nvSpPr>
        <p:spPr>
          <a:xfrm>
            <a:off x="3293333" y="4558671"/>
            <a:ext cx="2640800" cy="76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r>
              <a:rPr lang="en-US"/>
              <a:t>Click to edit Master subtitle style</a:t>
            </a:r>
            <a:endParaRPr/>
          </a:p>
        </p:txBody>
      </p:sp>
      <p:sp>
        <p:nvSpPr>
          <p:cNvPr id="2503" name="Google Shape;2503;p44"/>
          <p:cNvSpPr txBox="1">
            <a:spLocks noGrp="1"/>
          </p:cNvSpPr>
          <p:nvPr>
            <p:ph type="subTitle" idx="3"/>
          </p:nvPr>
        </p:nvSpPr>
        <p:spPr>
          <a:xfrm>
            <a:off x="3293332" y="2075367"/>
            <a:ext cx="2640800" cy="410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000"/>
              <a:buFont typeface="Boogaloo"/>
              <a:buNone/>
              <a:defRPr sz="2667" b="1">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2504" name="Google Shape;2504;p44"/>
          <p:cNvSpPr txBox="1">
            <a:spLocks noGrp="1"/>
          </p:cNvSpPr>
          <p:nvPr>
            <p:ph type="subTitle" idx="4"/>
          </p:nvPr>
        </p:nvSpPr>
        <p:spPr>
          <a:xfrm>
            <a:off x="3293332" y="4149140"/>
            <a:ext cx="2640800" cy="410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000"/>
              <a:buFont typeface="Boogaloo"/>
              <a:buNone/>
              <a:defRPr sz="2667" b="1">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2505" name="Google Shape;2505;p44"/>
          <p:cNvSpPr txBox="1">
            <a:spLocks noGrp="1"/>
          </p:cNvSpPr>
          <p:nvPr>
            <p:ph type="subTitle" idx="5"/>
          </p:nvPr>
        </p:nvSpPr>
        <p:spPr>
          <a:xfrm>
            <a:off x="7997799" y="2075367"/>
            <a:ext cx="2640800" cy="410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000"/>
              <a:buFont typeface="Boogaloo"/>
              <a:buNone/>
              <a:defRPr sz="2667" b="1">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2506" name="Google Shape;2506;p44"/>
          <p:cNvSpPr txBox="1">
            <a:spLocks noGrp="1"/>
          </p:cNvSpPr>
          <p:nvPr>
            <p:ph type="subTitle" idx="6"/>
          </p:nvPr>
        </p:nvSpPr>
        <p:spPr>
          <a:xfrm>
            <a:off x="7997799" y="4149133"/>
            <a:ext cx="2640800" cy="410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000"/>
              <a:buFont typeface="Boogaloo"/>
              <a:buNone/>
              <a:defRPr sz="2667" b="1">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2507" name="Google Shape;2507;p44"/>
          <p:cNvSpPr txBox="1">
            <a:spLocks noGrp="1"/>
          </p:cNvSpPr>
          <p:nvPr>
            <p:ph type="subTitle" idx="7"/>
          </p:nvPr>
        </p:nvSpPr>
        <p:spPr>
          <a:xfrm>
            <a:off x="7997800" y="4558667"/>
            <a:ext cx="2640800" cy="76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r>
              <a:rPr lang="en-US"/>
              <a:t>Click to edit Master subtitle style</a:t>
            </a:r>
            <a:endParaRPr/>
          </a:p>
        </p:txBody>
      </p:sp>
      <p:sp>
        <p:nvSpPr>
          <p:cNvPr id="2508" name="Google Shape;2508;p44"/>
          <p:cNvSpPr txBox="1">
            <a:spLocks noGrp="1"/>
          </p:cNvSpPr>
          <p:nvPr>
            <p:ph type="subTitle" idx="8"/>
          </p:nvPr>
        </p:nvSpPr>
        <p:spPr>
          <a:xfrm>
            <a:off x="7997800" y="2469267"/>
            <a:ext cx="2640800" cy="76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r>
              <a:rPr lang="en-US"/>
              <a:t>Click to edit Master subtitle style</a:t>
            </a:r>
            <a:endParaRPr/>
          </a:p>
        </p:txBody>
      </p:sp>
      <p:sp>
        <p:nvSpPr>
          <p:cNvPr id="2509" name="Google Shape;2509;p44"/>
          <p:cNvSpPr txBox="1">
            <a:spLocks noGrp="1"/>
          </p:cNvSpPr>
          <p:nvPr>
            <p:ph type="title"/>
          </p:nvPr>
        </p:nvSpPr>
        <p:spPr>
          <a:xfrm>
            <a:off x="415600" y="701911"/>
            <a:ext cx="113608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a:t>Click to edit Master title style</a:t>
            </a:r>
            <a:endParaRPr/>
          </a:p>
        </p:txBody>
      </p:sp>
    </p:spTree>
    <p:extLst>
      <p:ext uri="{BB962C8B-B14F-4D97-AF65-F5344CB8AC3E}">
        <p14:creationId xmlns:p14="http://schemas.microsoft.com/office/powerpoint/2010/main" val="14652709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5">
  <p:cSld name="Title only 5">
    <p:spTree>
      <p:nvGrpSpPr>
        <p:cNvPr id="1" name="Shape 2510"/>
        <p:cNvGrpSpPr/>
        <p:nvPr/>
      </p:nvGrpSpPr>
      <p:grpSpPr>
        <a:xfrm>
          <a:off x="0" y="0"/>
          <a:ext cx="0" cy="0"/>
          <a:chOff x="0" y="0"/>
          <a:chExt cx="0" cy="0"/>
        </a:xfrm>
      </p:grpSpPr>
      <p:grpSp>
        <p:nvGrpSpPr>
          <p:cNvPr id="2511" name="Google Shape;2511;p45"/>
          <p:cNvGrpSpPr/>
          <p:nvPr/>
        </p:nvGrpSpPr>
        <p:grpSpPr>
          <a:xfrm>
            <a:off x="52260" y="40228"/>
            <a:ext cx="12066641" cy="6677088"/>
            <a:chOff x="39194" y="30171"/>
            <a:chExt cx="9049981" cy="5007816"/>
          </a:xfrm>
        </p:grpSpPr>
        <p:sp>
          <p:nvSpPr>
            <p:cNvPr id="2512" name="Google Shape;2512;p45"/>
            <p:cNvSpPr/>
            <p:nvPr/>
          </p:nvSpPr>
          <p:spPr>
            <a:xfrm>
              <a:off x="792739" y="475541"/>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3" name="Google Shape;2513;p45"/>
            <p:cNvSpPr/>
            <p:nvPr/>
          </p:nvSpPr>
          <p:spPr>
            <a:xfrm rot="422590">
              <a:off x="8310159" y="4339141"/>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4" name="Google Shape;2514;p45"/>
            <p:cNvSpPr/>
            <p:nvPr/>
          </p:nvSpPr>
          <p:spPr>
            <a:xfrm rot="-1550640">
              <a:off x="7690100" y="11094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515" name="Google Shape;2515;p45"/>
            <p:cNvGrpSpPr/>
            <p:nvPr/>
          </p:nvGrpSpPr>
          <p:grpSpPr>
            <a:xfrm rot="1882907">
              <a:off x="125055" y="4239858"/>
              <a:ext cx="537260" cy="480691"/>
              <a:chOff x="-4380581" y="7797838"/>
              <a:chExt cx="705425" cy="631150"/>
            </a:xfrm>
          </p:grpSpPr>
          <p:sp>
            <p:nvSpPr>
              <p:cNvPr id="2516" name="Google Shape;2516;p45"/>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7" name="Google Shape;2517;p45"/>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8" name="Google Shape;2518;p45"/>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9" name="Google Shape;2519;p45"/>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0" name="Google Shape;2520;p45"/>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521" name="Google Shape;2521;p45"/>
            <p:cNvGrpSpPr/>
            <p:nvPr/>
          </p:nvGrpSpPr>
          <p:grpSpPr>
            <a:xfrm rot="1882907">
              <a:off x="4155266" y="1092916"/>
              <a:ext cx="553792" cy="574477"/>
              <a:chOff x="-2151787" y="5278323"/>
              <a:chExt cx="727133" cy="754292"/>
            </a:xfrm>
          </p:grpSpPr>
          <p:sp>
            <p:nvSpPr>
              <p:cNvPr id="2522" name="Google Shape;2522;p45"/>
              <p:cNvSpPr/>
              <p:nvPr/>
            </p:nvSpPr>
            <p:spPr>
              <a:xfrm rot="-3804252">
                <a:off x="-1943080" y="5553121"/>
                <a:ext cx="496457" cy="355780"/>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3" name="Google Shape;2523;p45"/>
              <p:cNvSpPr/>
              <p:nvPr/>
            </p:nvSpPr>
            <p:spPr>
              <a:xfrm rot="-3804252">
                <a:off x="-2089216" y="5757182"/>
                <a:ext cx="189128" cy="170102"/>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4" name="Google Shape;2524;p45"/>
              <p:cNvSpPr/>
              <p:nvPr/>
            </p:nvSpPr>
            <p:spPr>
              <a:xfrm rot="-3804252">
                <a:off x="-2107873" y="5485094"/>
                <a:ext cx="170977" cy="203828"/>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5" name="Google Shape;2525;p45"/>
              <p:cNvSpPr/>
              <p:nvPr/>
            </p:nvSpPr>
            <p:spPr>
              <a:xfrm rot="-3804252">
                <a:off x="-1989254" y="5330537"/>
                <a:ext cx="163677" cy="195628"/>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6" name="Google Shape;2526;p45"/>
              <p:cNvSpPr/>
              <p:nvPr/>
            </p:nvSpPr>
            <p:spPr>
              <a:xfrm rot="-3804252">
                <a:off x="-1787484" y="5309213"/>
                <a:ext cx="167177" cy="158802"/>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527" name="Google Shape;2527;p45"/>
            <p:cNvGrpSpPr/>
            <p:nvPr/>
          </p:nvGrpSpPr>
          <p:grpSpPr>
            <a:xfrm rot="-1882907" flipH="1">
              <a:off x="8466055" y="2070933"/>
              <a:ext cx="537260" cy="480691"/>
              <a:chOff x="-8043575" y="8494248"/>
              <a:chExt cx="705425" cy="631150"/>
            </a:xfrm>
          </p:grpSpPr>
          <p:sp>
            <p:nvSpPr>
              <p:cNvPr id="2528" name="Google Shape;2528;p45"/>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9" name="Google Shape;2529;p45"/>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0" name="Google Shape;2530;p45"/>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1" name="Google Shape;2531;p45"/>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2" name="Google Shape;2532;p45"/>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533" name="Google Shape;2533;p45"/>
            <p:cNvSpPr/>
            <p:nvPr/>
          </p:nvSpPr>
          <p:spPr>
            <a:xfrm flipH="1">
              <a:off x="6339375" y="219955"/>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34" name="Google Shape;2534;p45"/>
            <p:cNvSpPr/>
            <p:nvPr/>
          </p:nvSpPr>
          <p:spPr>
            <a:xfrm flipH="1">
              <a:off x="7611669" y="4712072"/>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35" name="Google Shape;2535;p45"/>
            <p:cNvSpPr/>
            <p:nvPr/>
          </p:nvSpPr>
          <p:spPr>
            <a:xfrm flipH="1">
              <a:off x="2344013" y="124785"/>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36" name="Google Shape;2536;p45"/>
            <p:cNvSpPr/>
            <p:nvPr/>
          </p:nvSpPr>
          <p:spPr>
            <a:xfrm flipH="1">
              <a:off x="214054" y="1194918"/>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37" name="Google Shape;2537;p45"/>
            <p:cNvSpPr/>
            <p:nvPr/>
          </p:nvSpPr>
          <p:spPr>
            <a:xfrm flipH="1">
              <a:off x="7814796" y="1339123"/>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38" name="Google Shape;2538;p45"/>
            <p:cNvSpPr/>
            <p:nvPr/>
          </p:nvSpPr>
          <p:spPr>
            <a:xfrm flipH="1">
              <a:off x="304782" y="3812214"/>
              <a:ext cx="162240" cy="212808"/>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39" name="Google Shape;2539;p45"/>
            <p:cNvSpPr/>
            <p:nvPr/>
          </p:nvSpPr>
          <p:spPr>
            <a:xfrm flipH="1">
              <a:off x="772481" y="4886809"/>
              <a:ext cx="110475" cy="144603"/>
            </a:xfrm>
            <a:custGeom>
              <a:avLst/>
              <a:gdLst/>
              <a:ahLst/>
              <a:cxnLst/>
              <a:rect l="l" t="t" r="r" b="b"/>
              <a:pathLst>
                <a:path w="1257" h="1412" extrusionOk="0">
                  <a:moveTo>
                    <a:pt x="628" y="1"/>
                  </a:moveTo>
                  <a:cubicBezTo>
                    <a:pt x="551" y="1"/>
                    <a:pt x="483" y="233"/>
                    <a:pt x="464" y="552"/>
                  </a:cubicBezTo>
                  <a:cubicBezTo>
                    <a:pt x="194" y="571"/>
                    <a:pt x="0" y="629"/>
                    <a:pt x="0" y="706"/>
                  </a:cubicBezTo>
                  <a:cubicBezTo>
                    <a:pt x="0" y="784"/>
                    <a:pt x="194" y="851"/>
                    <a:pt x="464" y="871"/>
                  </a:cubicBezTo>
                  <a:cubicBezTo>
                    <a:pt x="483" y="1180"/>
                    <a:pt x="551" y="1412"/>
                    <a:pt x="628" y="1412"/>
                  </a:cubicBezTo>
                  <a:cubicBezTo>
                    <a:pt x="706" y="1412"/>
                    <a:pt x="773" y="1180"/>
                    <a:pt x="783" y="871"/>
                  </a:cubicBezTo>
                  <a:cubicBezTo>
                    <a:pt x="1054" y="851"/>
                    <a:pt x="1257" y="784"/>
                    <a:pt x="1257" y="706"/>
                  </a:cubicBezTo>
                  <a:cubicBezTo>
                    <a:pt x="1257" y="629"/>
                    <a:pt x="1054" y="571"/>
                    <a:pt x="78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40" name="Google Shape;2540;p45"/>
            <p:cNvSpPr/>
            <p:nvPr/>
          </p:nvSpPr>
          <p:spPr>
            <a:xfrm flipH="1">
              <a:off x="8778949" y="46717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41" name="Google Shape;2541;p45"/>
            <p:cNvSpPr/>
            <p:nvPr/>
          </p:nvSpPr>
          <p:spPr>
            <a:xfrm flipH="1">
              <a:off x="8063582" y="2594063"/>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42" name="Google Shape;2542;p45"/>
            <p:cNvSpPr/>
            <p:nvPr/>
          </p:nvSpPr>
          <p:spPr>
            <a:xfrm flipH="1">
              <a:off x="984947" y="250476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43" name="Google Shape;2543;p45"/>
            <p:cNvSpPr/>
            <p:nvPr/>
          </p:nvSpPr>
          <p:spPr>
            <a:xfrm flipH="1">
              <a:off x="8276375" y="1337765"/>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44" name="Google Shape;2544;p45"/>
            <p:cNvSpPr/>
            <p:nvPr/>
          </p:nvSpPr>
          <p:spPr>
            <a:xfrm flipH="1">
              <a:off x="5360729" y="219964"/>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45" name="Google Shape;2545;p45"/>
            <p:cNvSpPr/>
            <p:nvPr/>
          </p:nvSpPr>
          <p:spPr>
            <a:xfrm flipH="1">
              <a:off x="8889422" y="1456474"/>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46" name="Google Shape;2546;p45"/>
            <p:cNvSpPr/>
            <p:nvPr/>
          </p:nvSpPr>
          <p:spPr>
            <a:xfrm flipH="1">
              <a:off x="8963777" y="1751005"/>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47" name="Google Shape;2547;p45"/>
            <p:cNvSpPr/>
            <p:nvPr/>
          </p:nvSpPr>
          <p:spPr>
            <a:xfrm flipH="1">
              <a:off x="704447" y="1967273"/>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48" name="Google Shape;2548;p45"/>
            <p:cNvSpPr/>
            <p:nvPr/>
          </p:nvSpPr>
          <p:spPr>
            <a:xfrm flipH="1">
              <a:off x="857390" y="4311727"/>
              <a:ext cx="85427" cy="85410"/>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49" name="Google Shape;2549;p45"/>
            <p:cNvSpPr/>
            <p:nvPr/>
          </p:nvSpPr>
          <p:spPr>
            <a:xfrm flipH="1">
              <a:off x="4900089" y="45610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50" name="Google Shape;2550;p45"/>
            <p:cNvSpPr/>
            <p:nvPr/>
          </p:nvSpPr>
          <p:spPr>
            <a:xfrm flipH="1">
              <a:off x="4818132" y="4632688"/>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nvGrpSpPr>
            <p:cNvPr id="2551" name="Google Shape;2551;p45"/>
            <p:cNvGrpSpPr/>
            <p:nvPr/>
          </p:nvGrpSpPr>
          <p:grpSpPr>
            <a:xfrm flipH="1">
              <a:off x="8617067" y="3914525"/>
              <a:ext cx="419855" cy="458070"/>
              <a:chOff x="1782829" y="3104030"/>
              <a:chExt cx="362694" cy="339613"/>
            </a:xfrm>
          </p:grpSpPr>
          <p:sp>
            <p:nvSpPr>
              <p:cNvPr id="2552" name="Google Shape;2552;p45"/>
              <p:cNvSpPr/>
              <p:nvPr/>
            </p:nvSpPr>
            <p:spPr>
              <a:xfrm>
                <a:off x="2071192" y="3232116"/>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53" name="Google Shape;2553;p45"/>
              <p:cNvSpPr/>
              <p:nvPr/>
            </p:nvSpPr>
            <p:spPr>
              <a:xfrm>
                <a:off x="1782829" y="3135995"/>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54" name="Google Shape;2554;p45"/>
              <p:cNvSpPr/>
              <p:nvPr/>
            </p:nvSpPr>
            <p:spPr>
              <a:xfrm>
                <a:off x="1952370" y="3104030"/>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55" name="Google Shape;2555;p45"/>
              <p:cNvSpPr/>
              <p:nvPr/>
            </p:nvSpPr>
            <p:spPr>
              <a:xfrm>
                <a:off x="2040367" y="3413501"/>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56" name="Google Shape;2556;p45"/>
              <p:cNvSpPr/>
              <p:nvPr/>
            </p:nvSpPr>
            <p:spPr>
              <a:xfrm>
                <a:off x="1873863" y="3322391"/>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grpSp>
          <p:nvGrpSpPr>
            <p:cNvPr id="2557" name="Google Shape;2557;p45"/>
            <p:cNvGrpSpPr/>
            <p:nvPr/>
          </p:nvGrpSpPr>
          <p:grpSpPr>
            <a:xfrm flipH="1">
              <a:off x="382778" y="55652"/>
              <a:ext cx="644290" cy="398451"/>
              <a:chOff x="5060325" y="3307700"/>
              <a:chExt cx="568458" cy="295433"/>
            </a:xfrm>
          </p:grpSpPr>
          <p:sp>
            <p:nvSpPr>
              <p:cNvPr id="2558" name="Google Shape;2558;p45"/>
              <p:cNvSpPr/>
              <p:nvPr/>
            </p:nvSpPr>
            <p:spPr>
              <a:xfrm>
                <a:off x="5554452" y="3540268"/>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59" name="Google Shape;2559;p45"/>
              <p:cNvSpPr/>
              <p:nvPr/>
            </p:nvSpPr>
            <p:spPr>
              <a:xfrm>
                <a:off x="5060325" y="3307700"/>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sp>
          <p:nvSpPr>
            <p:cNvPr id="2560" name="Google Shape;2560;p45"/>
            <p:cNvSpPr/>
            <p:nvPr/>
          </p:nvSpPr>
          <p:spPr>
            <a:xfrm flipH="1">
              <a:off x="103577" y="1937665"/>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61" name="Google Shape;2561;p45"/>
            <p:cNvSpPr/>
            <p:nvPr/>
          </p:nvSpPr>
          <p:spPr>
            <a:xfrm flipH="1">
              <a:off x="1878382" y="463270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62" name="Google Shape;2562;p45"/>
            <p:cNvSpPr/>
            <p:nvPr/>
          </p:nvSpPr>
          <p:spPr>
            <a:xfrm flipH="1">
              <a:off x="8929945" y="3068548"/>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63" name="Google Shape;2563;p45"/>
            <p:cNvSpPr/>
            <p:nvPr/>
          </p:nvSpPr>
          <p:spPr>
            <a:xfrm flipH="1">
              <a:off x="8617086" y="3376919"/>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64" name="Google Shape;2564;p45"/>
            <p:cNvSpPr/>
            <p:nvPr/>
          </p:nvSpPr>
          <p:spPr>
            <a:xfrm flipH="1">
              <a:off x="7277865" y="709868"/>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65" name="Google Shape;2565;p45"/>
            <p:cNvSpPr/>
            <p:nvPr/>
          </p:nvSpPr>
          <p:spPr>
            <a:xfrm flipH="1">
              <a:off x="7611670" y="580217"/>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66" name="Google Shape;2566;p45"/>
            <p:cNvSpPr/>
            <p:nvPr/>
          </p:nvSpPr>
          <p:spPr>
            <a:xfrm flipH="1">
              <a:off x="7460938" y="537102"/>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67" name="Google Shape;2567;p45"/>
            <p:cNvSpPr/>
            <p:nvPr/>
          </p:nvSpPr>
          <p:spPr>
            <a:xfrm flipH="1">
              <a:off x="7358195" y="954525"/>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68" name="Google Shape;2568;p45"/>
            <p:cNvSpPr/>
            <p:nvPr/>
          </p:nvSpPr>
          <p:spPr>
            <a:xfrm flipH="1">
              <a:off x="7535293" y="831633"/>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69" name="Google Shape;2569;p45"/>
            <p:cNvSpPr/>
            <p:nvPr/>
          </p:nvSpPr>
          <p:spPr>
            <a:xfrm flipH="1">
              <a:off x="3039494" y="501634"/>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70" name="Google Shape;2570;p45"/>
            <p:cNvSpPr/>
            <p:nvPr/>
          </p:nvSpPr>
          <p:spPr>
            <a:xfrm flipH="1">
              <a:off x="7611673" y="3040384"/>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71" name="Google Shape;2571;p45"/>
            <p:cNvSpPr/>
            <p:nvPr/>
          </p:nvSpPr>
          <p:spPr>
            <a:xfrm flipH="1">
              <a:off x="3222567" y="328869"/>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72" name="Google Shape;2572;p45"/>
            <p:cNvSpPr/>
            <p:nvPr/>
          </p:nvSpPr>
          <p:spPr>
            <a:xfrm flipH="1">
              <a:off x="3549874" y="1429441"/>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73" name="Google Shape;2573;p45"/>
            <p:cNvSpPr/>
            <p:nvPr/>
          </p:nvSpPr>
          <p:spPr>
            <a:xfrm flipH="1">
              <a:off x="3296922" y="623400"/>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74" name="Google Shape;2574;p45"/>
            <p:cNvSpPr/>
            <p:nvPr/>
          </p:nvSpPr>
          <p:spPr>
            <a:xfrm flipH="1">
              <a:off x="5624717" y="4746266"/>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75" name="Google Shape;2575;p45"/>
            <p:cNvSpPr/>
            <p:nvPr/>
          </p:nvSpPr>
          <p:spPr>
            <a:xfrm>
              <a:off x="382785" y="2771028"/>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76" name="Google Shape;2576;p45"/>
            <p:cNvSpPr/>
            <p:nvPr/>
          </p:nvSpPr>
          <p:spPr>
            <a:xfrm>
              <a:off x="3120901" y="4825077"/>
              <a:ext cx="162328" cy="21291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77" name="Google Shape;2577;p45"/>
            <p:cNvSpPr/>
            <p:nvPr/>
          </p:nvSpPr>
          <p:spPr>
            <a:xfrm>
              <a:off x="7986810" y="3968116"/>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78" name="Google Shape;2578;p45"/>
            <p:cNvSpPr/>
            <p:nvPr/>
          </p:nvSpPr>
          <p:spPr>
            <a:xfrm flipH="1">
              <a:off x="5762157" y="1138588"/>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sp>
        <p:nvSpPr>
          <p:cNvPr id="2579" name="Google Shape;2579;p45"/>
          <p:cNvSpPr txBox="1">
            <a:spLocks noGrp="1"/>
          </p:cNvSpPr>
          <p:nvPr>
            <p:ph type="title"/>
          </p:nvPr>
        </p:nvSpPr>
        <p:spPr>
          <a:xfrm>
            <a:off x="415600" y="701911"/>
            <a:ext cx="113608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a:t>Click to edit Master title style</a:t>
            </a:r>
            <a:endParaRPr/>
          </a:p>
        </p:txBody>
      </p:sp>
    </p:spTree>
    <p:extLst>
      <p:ext uri="{BB962C8B-B14F-4D97-AF65-F5344CB8AC3E}">
        <p14:creationId xmlns:p14="http://schemas.microsoft.com/office/powerpoint/2010/main" val="32698404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6">
  <p:cSld name="Title only 6">
    <p:spTree>
      <p:nvGrpSpPr>
        <p:cNvPr id="1" name="Shape 2580"/>
        <p:cNvGrpSpPr/>
        <p:nvPr/>
      </p:nvGrpSpPr>
      <p:grpSpPr>
        <a:xfrm>
          <a:off x="0" y="0"/>
          <a:ext cx="0" cy="0"/>
          <a:chOff x="0" y="0"/>
          <a:chExt cx="0" cy="0"/>
        </a:xfrm>
      </p:grpSpPr>
      <p:grpSp>
        <p:nvGrpSpPr>
          <p:cNvPr id="2581" name="Google Shape;2581;p46"/>
          <p:cNvGrpSpPr/>
          <p:nvPr/>
        </p:nvGrpSpPr>
        <p:grpSpPr>
          <a:xfrm>
            <a:off x="99451" y="83519"/>
            <a:ext cx="12098557" cy="6739933"/>
            <a:chOff x="74588" y="62639"/>
            <a:chExt cx="9073918" cy="5054950"/>
          </a:xfrm>
        </p:grpSpPr>
        <p:sp>
          <p:nvSpPr>
            <p:cNvPr id="2582" name="Google Shape;2582;p46"/>
            <p:cNvSpPr/>
            <p:nvPr/>
          </p:nvSpPr>
          <p:spPr>
            <a:xfrm>
              <a:off x="3695154" y="93784"/>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3" name="Google Shape;2583;p46"/>
            <p:cNvSpPr/>
            <p:nvPr/>
          </p:nvSpPr>
          <p:spPr>
            <a:xfrm>
              <a:off x="284386" y="29059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4" name="Google Shape;2584;p46"/>
            <p:cNvSpPr/>
            <p:nvPr/>
          </p:nvSpPr>
          <p:spPr>
            <a:xfrm>
              <a:off x="5737994" y="62639"/>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5" name="Google Shape;2585;p46"/>
            <p:cNvSpPr/>
            <p:nvPr/>
          </p:nvSpPr>
          <p:spPr>
            <a:xfrm>
              <a:off x="3582291" y="4727960"/>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6" name="Google Shape;2586;p46"/>
            <p:cNvSpPr/>
            <p:nvPr/>
          </p:nvSpPr>
          <p:spPr>
            <a:xfrm>
              <a:off x="1495462" y="4608577"/>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7" name="Google Shape;2587;p46"/>
            <p:cNvSpPr/>
            <p:nvPr/>
          </p:nvSpPr>
          <p:spPr>
            <a:xfrm>
              <a:off x="986961" y="4749191"/>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8" name="Google Shape;2588;p46"/>
            <p:cNvSpPr/>
            <p:nvPr/>
          </p:nvSpPr>
          <p:spPr>
            <a:xfrm>
              <a:off x="876497" y="249792"/>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9" name="Google Shape;2589;p46"/>
            <p:cNvSpPr/>
            <p:nvPr/>
          </p:nvSpPr>
          <p:spPr>
            <a:xfrm>
              <a:off x="7491363" y="4692868"/>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0" name="Google Shape;2590;p46"/>
            <p:cNvSpPr/>
            <p:nvPr/>
          </p:nvSpPr>
          <p:spPr>
            <a:xfrm>
              <a:off x="8153549" y="4778740"/>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1" name="Google Shape;2591;p46"/>
            <p:cNvSpPr/>
            <p:nvPr/>
          </p:nvSpPr>
          <p:spPr>
            <a:xfrm>
              <a:off x="4193475" y="44378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2" name="Google Shape;2592;p46"/>
            <p:cNvSpPr/>
            <p:nvPr/>
          </p:nvSpPr>
          <p:spPr>
            <a:xfrm>
              <a:off x="3541603" y="322507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3" name="Google Shape;2593;p46"/>
            <p:cNvSpPr/>
            <p:nvPr/>
          </p:nvSpPr>
          <p:spPr>
            <a:xfrm>
              <a:off x="3101523" y="4837380"/>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4" name="Google Shape;2594;p46"/>
            <p:cNvSpPr/>
            <p:nvPr/>
          </p:nvSpPr>
          <p:spPr>
            <a:xfrm>
              <a:off x="9038032" y="2761319"/>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5" name="Google Shape;2595;p46"/>
            <p:cNvSpPr/>
            <p:nvPr/>
          </p:nvSpPr>
          <p:spPr>
            <a:xfrm>
              <a:off x="4193476" y="1208459"/>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6" name="Google Shape;2596;p46"/>
            <p:cNvSpPr/>
            <p:nvPr/>
          </p:nvSpPr>
          <p:spPr>
            <a:xfrm>
              <a:off x="557046" y="12520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7" name="Google Shape;2597;p46"/>
            <p:cNvSpPr/>
            <p:nvPr/>
          </p:nvSpPr>
          <p:spPr>
            <a:xfrm>
              <a:off x="2408518" y="346217"/>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8" name="Google Shape;2598;p46"/>
            <p:cNvSpPr/>
            <p:nvPr/>
          </p:nvSpPr>
          <p:spPr>
            <a:xfrm>
              <a:off x="1611820" y="2512100"/>
              <a:ext cx="52249" cy="56850"/>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599" name="Google Shape;2599;p46"/>
            <p:cNvGrpSpPr/>
            <p:nvPr/>
          </p:nvGrpSpPr>
          <p:grpSpPr>
            <a:xfrm>
              <a:off x="8618193" y="541798"/>
              <a:ext cx="419846" cy="458079"/>
              <a:chOff x="5121781" y="1532506"/>
              <a:chExt cx="419846" cy="458079"/>
            </a:xfrm>
          </p:grpSpPr>
          <p:sp>
            <p:nvSpPr>
              <p:cNvPr id="2600" name="Google Shape;2600;p46"/>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1" name="Google Shape;2601;p46"/>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2" name="Google Shape;2602;p46"/>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3" name="Google Shape;2603;p46"/>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4" name="Google Shape;2604;p46"/>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605" name="Google Shape;2605;p46"/>
            <p:cNvSpPr/>
            <p:nvPr/>
          </p:nvSpPr>
          <p:spPr>
            <a:xfrm>
              <a:off x="4952117" y="44937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6" name="Google Shape;2606;p46"/>
            <p:cNvSpPr/>
            <p:nvPr/>
          </p:nvSpPr>
          <p:spPr>
            <a:xfrm>
              <a:off x="7977860" y="259704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7" name="Google Shape;2607;p46"/>
            <p:cNvSpPr/>
            <p:nvPr/>
          </p:nvSpPr>
          <p:spPr>
            <a:xfrm rot="-1241947">
              <a:off x="8568820" y="353276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8" name="Google Shape;2608;p46"/>
            <p:cNvSpPr/>
            <p:nvPr/>
          </p:nvSpPr>
          <p:spPr>
            <a:xfrm rot="-1241947">
              <a:off x="8719463" y="374755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9" name="Google Shape;2609;p46"/>
            <p:cNvSpPr/>
            <p:nvPr/>
          </p:nvSpPr>
          <p:spPr>
            <a:xfrm>
              <a:off x="5518289" y="4208841"/>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0" name="Google Shape;2610;p46"/>
            <p:cNvSpPr/>
            <p:nvPr/>
          </p:nvSpPr>
          <p:spPr>
            <a:xfrm rot="422590">
              <a:off x="8138909" y="964216"/>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1" name="Google Shape;2611;p46"/>
            <p:cNvSpPr/>
            <p:nvPr/>
          </p:nvSpPr>
          <p:spPr>
            <a:xfrm rot="2700000">
              <a:off x="8539603" y="4572034"/>
              <a:ext cx="459226" cy="386296"/>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612" name="Google Shape;2612;p46"/>
            <p:cNvGrpSpPr/>
            <p:nvPr/>
          </p:nvGrpSpPr>
          <p:grpSpPr>
            <a:xfrm rot="1882907">
              <a:off x="219780" y="4239858"/>
              <a:ext cx="537260" cy="480691"/>
              <a:chOff x="-4380581" y="7797838"/>
              <a:chExt cx="705425" cy="631150"/>
            </a:xfrm>
          </p:grpSpPr>
          <p:sp>
            <p:nvSpPr>
              <p:cNvPr id="2613" name="Google Shape;2613;p46"/>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4" name="Google Shape;2614;p46"/>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5" name="Google Shape;2615;p46"/>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6" name="Google Shape;2616;p46"/>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7" name="Google Shape;2617;p46"/>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618" name="Google Shape;2618;p46"/>
            <p:cNvGrpSpPr/>
            <p:nvPr/>
          </p:nvGrpSpPr>
          <p:grpSpPr>
            <a:xfrm flipH="1">
              <a:off x="205122" y="407454"/>
              <a:ext cx="566578" cy="592413"/>
              <a:chOff x="4511781" y="1650104"/>
              <a:chExt cx="566578" cy="592413"/>
            </a:xfrm>
          </p:grpSpPr>
          <p:sp>
            <p:nvSpPr>
              <p:cNvPr id="2619" name="Google Shape;2619;p46"/>
              <p:cNvSpPr/>
              <p:nvPr/>
            </p:nvSpPr>
            <p:spPr>
              <a:xfrm rot="1921615" flipH="1">
                <a:off x="4554856" y="1891914"/>
                <a:ext cx="378106" cy="27096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0" name="Google Shape;2620;p46"/>
              <p:cNvSpPr/>
              <p:nvPr/>
            </p:nvSpPr>
            <p:spPr>
              <a:xfrm rot="1921615" flipH="1">
                <a:off x="4910928" y="1916047"/>
                <a:ext cx="144041" cy="129551"/>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1" name="Google Shape;2621;p46"/>
              <p:cNvSpPr/>
              <p:nvPr/>
            </p:nvSpPr>
            <p:spPr>
              <a:xfrm rot="1921615" flipH="1">
                <a:off x="4834648" y="1726259"/>
                <a:ext cx="130218" cy="155237"/>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2" name="Google Shape;2622;p46"/>
              <p:cNvSpPr/>
              <p:nvPr/>
            </p:nvSpPr>
            <p:spPr>
              <a:xfrm rot="1921615" flipH="1">
                <a:off x="4699752" y="1671820"/>
                <a:ext cx="124658" cy="148992"/>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3" name="Google Shape;2623;p46"/>
              <p:cNvSpPr/>
              <p:nvPr/>
            </p:nvSpPr>
            <p:spPr>
              <a:xfrm rot="1921615" flipH="1">
                <a:off x="4550331" y="1740722"/>
                <a:ext cx="127324" cy="120945"/>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624" name="Google Shape;2624;p46"/>
            <p:cNvGrpSpPr/>
            <p:nvPr/>
          </p:nvGrpSpPr>
          <p:grpSpPr>
            <a:xfrm rot="2700000" flipH="1">
              <a:off x="8471195" y="2260259"/>
              <a:ext cx="537219" cy="480655"/>
              <a:chOff x="-8043575" y="8494248"/>
              <a:chExt cx="705425" cy="631150"/>
            </a:xfrm>
          </p:grpSpPr>
          <p:sp>
            <p:nvSpPr>
              <p:cNvPr id="2625" name="Google Shape;2625;p46"/>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6" name="Google Shape;2626;p46"/>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7" name="Google Shape;2627;p46"/>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8" name="Google Shape;2628;p46"/>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9" name="Google Shape;2629;p46"/>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630" name="Google Shape;2630;p46"/>
            <p:cNvSpPr/>
            <p:nvPr/>
          </p:nvSpPr>
          <p:spPr>
            <a:xfrm rot="1076189">
              <a:off x="122911" y="180167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1" name="Google Shape;2631;p46"/>
            <p:cNvSpPr/>
            <p:nvPr/>
          </p:nvSpPr>
          <p:spPr>
            <a:xfrm>
              <a:off x="986961" y="10391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2" name="Google Shape;2632;p46"/>
            <p:cNvSpPr/>
            <p:nvPr/>
          </p:nvSpPr>
          <p:spPr>
            <a:xfrm>
              <a:off x="7022817" y="118761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3" name="Google Shape;2633;p46"/>
            <p:cNvSpPr/>
            <p:nvPr/>
          </p:nvSpPr>
          <p:spPr>
            <a:xfrm>
              <a:off x="4685750" y="35579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634" name="Google Shape;2634;p46"/>
          <p:cNvSpPr txBox="1">
            <a:spLocks noGrp="1"/>
          </p:cNvSpPr>
          <p:nvPr>
            <p:ph type="title"/>
          </p:nvPr>
        </p:nvSpPr>
        <p:spPr>
          <a:xfrm>
            <a:off x="415600" y="701911"/>
            <a:ext cx="113608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a:t>Click to edit Master title style</a:t>
            </a:r>
            <a:endParaRPr/>
          </a:p>
        </p:txBody>
      </p:sp>
    </p:spTree>
    <p:extLst>
      <p:ext uri="{BB962C8B-B14F-4D97-AF65-F5344CB8AC3E}">
        <p14:creationId xmlns:p14="http://schemas.microsoft.com/office/powerpoint/2010/main" val="41106533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text 5">
  <p:cSld name="Title and text 5">
    <p:spTree>
      <p:nvGrpSpPr>
        <p:cNvPr id="1" name="Shape 2635"/>
        <p:cNvGrpSpPr/>
        <p:nvPr/>
      </p:nvGrpSpPr>
      <p:grpSpPr>
        <a:xfrm>
          <a:off x="0" y="0"/>
          <a:ext cx="0" cy="0"/>
          <a:chOff x="0" y="0"/>
          <a:chExt cx="0" cy="0"/>
        </a:xfrm>
      </p:grpSpPr>
      <p:grpSp>
        <p:nvGrpSpPr>
          <p:cNvPr id="2636" name="Google Shape;2636;p47"/>
          <p:cNvGrpSpPr/>
          <p:nvPr/>
        </p:nvGrpSpPr>
        <p:grpSpPr>
          <a:xfrm>
            <a:off x="125356" y="83518"/>
            <a:ext cx="11993545" cy="6777531"/>
            <a:chOff x="94016" y="62639"/>
            <a:chExt cx="8995159" cy="5083148"/>
          </a:xfrm>
        </p:grpSpPr>
        <p:sp>
          <p:nvSpPr>
            <p:cNvPr id="2637" name="Google Shape;2637;p47"/>
            <p:cNvSpPr/>
            <p:nvPr/>
          </p:nvSpPr>
          <p:spPr>
            <a:xfrm flipH="1">
              <a:off x="5365612" y="93784"/>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8" name="Google Shape;2638;p47"/>
            <p:cNvSpPr/>
            <p:nvPr/>
          </p:nvSpPr>
          <p:spPr>
            <a:xfrm flipH="1">
              <a:off x="8776380" y="29059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9" name="Google Shape;2639;p47"/>
            <p:cNvSpPr/>
            <p:nvPr/>
          </p:nvSpPr>
          <p:spPr>
            <a:xfrm flipH="1">
              <a:off x="3275225" y="62639"/>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0" name="Google Shape;2640;p47"/>
            <p:cNvSpPr/>
            <p:nvPr/>
          </p:nvSpPr>
          <p:spPr>
            <a:xfrm flipH="1">
              <a:off x="5430928" y="4727960"/>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1" name="Google Shape;2641;p47"/>
            <p:cNvSpPr/>
            <p:nvPr/>
          </p:nvSpPr>
          <p:spPr>
            <a:xfrm flipH="1">
              <a:off x="7517757" y="4608577"/>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2" name="Google Shape;2642;p47"/>
            <p:cNvSpPr/>
            <p:nvPr/>
          </p:nvSpPr>
          <p:spPr>
            <a:xfrm flipH="1">
              <a:off x="8125658" y="4749191"/>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3" name="Google Shape;2643;p47"/>
            <p:cNvSpPr/>
            <p:nvPr/>
          </p:nvSpPr>
          <p:spPr>
            <a:xfrm flipH="1">
              <a:off x="8236122" y="249792"/>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4" name="Google Shape;2644;p47"/>
            <p:cNvSpPr/>
            <p:nvPr/>
          </p:nvSpPr>
          <p:spPr>
            <a:xfrm flipH="1">
              <a:off x="1621256" y="4692868"/>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5" name="Google Shape;2645;p47"/>
            <p:cNvSpPr/>
            <p:nvPr/>
          </p:nvSpPr>
          <p:spPr>
            <a:xfrm flipH="1">
              <a:off x="984119" y="4778740"/>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6" name="Google Shape;2646;p47"/>
            <p:cNvSpPr/>
            <p:nvPr/>
          </p:nvSpPr>
          <p:spPr>
            <a:xfrm flipH="1">
              <a:off x="4988224" y="44378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7" name="Google Shape;2647;p47"/>
            <p:cNvSpPr/>
            <p:nvPr/>
          </p:nvSpPr>
          <p:spPr>
            <a:xfrm flipH="1">
              <a:off x="5640799" y="322507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8" name="Google Shape;2648;p47"/>
            <p:cNvSpPr/>
            <p:nvPr/>
          </p:nvSpPr>
          <p:spPr>
            <a:xfrm flipH="1">
              <a:off x="6064268" y="4837380"/>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9" name="Google Shape;2649;p47"/>
            <p:cNvSpPr/>
            <p:nvPr/>
          </p:nvSpPr>
          <p:spPr>
            <a:xfrm flipH="1">
              <a:off x="6387926" y="1309934"/>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0" name="Google Shape;2650;p47"/>
            <p:cNvSpPr/>
            <p:nvPr/>
          </p:nvSpPr>
          <p:spPr>
            <a:xfrm flipH="1">
              <a:off x="8580006" y="12520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1" name="Google Shape;2651;p47"/>
            <p:cNvSpPr/>
            <p:nvPr/>
          </p:nvSpPr>
          <p:spPr>
            <a:xfrm flipH="1">
              <a:off x="6773181" y="346217"/>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2" name="Google Shape;2652;p47"/>
            <p:cNvSpPr/>
            <p:nvPr/>
          </p:nvSpPr>
          <p:spPr>
            <a:xfrm flipH="1">
              <a:off x="7559025" y="2512100"/>
              <a:ext cx="52249" cy="56850"/>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653" name="Google Shape;2653;p47"/>
            <p:cNvGrpSpPr/>
            <p:nvPr/>
          </p:nvGrpSpPr>
          <p:grpSpPr>
            <a:xfrm flipH="1">
              <a:off x="3965505" y="3956548"/>
              <a:ext cx="419846" cy="458079"/>
              <a:chOff x="5121781" y="1532506"/>
              <a:chExt cx="419846" cy="458079"/>
            </a:xfrm>
          </p:grpSpPr>
          <p:sp>
            <p:nvSpPr>
              <p:cNvPr id="2654" name="Google Shape;2654;p47"/>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5" name="Google Shape;2655;p47"/>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6" name="Google Shape;2656;p47"/>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7" name="Google Shape;2657;p47"/>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8" name="Google Shape;2658;p47"/>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659" name="Google Shape;2659;p47"/>
            <p:cNvSpPr/>
            <p:nvPr/>
          </p:nvSpPr>
          <p:spPr>
            <a:xfrm flipH="1">
              <a:off x="4185550" y="44937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0" name="Google Shape;2660;p47"/>
            <p:cNvSpPr/>
            <p:nvPr/>
          </p:nvSpPr>
          <p:spPr>
            <a:xfrm flipH="1">
              <a:off x="1204542" y="259704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1" name="Google Shape;2661;p47"/>
            <p:cNvSpPr/>
            <p:nvPr/>
          </p:nvSpPr>
          <p:spPr>
            <a:xfrm rot="1241947" flipH="1">
              <a:off x="568847" y="353276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2" name="Google Shape;2662;p47"/>
            <p:cNvSpPr/>
            <p:nvPr/>
          </p:nvSpPr>
          <p:spPr>
            <a:xfrm rot="1241947" flipH="1">
              <a:off x="462939" y="374755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3" name="Google Shape;2663;p47"/>
            <p:cNvSpPr/>
            <p:nvPr/>
          </p:nvSpPr>
          <p:spPr>
            <a:xfrm flipH="1">
              <a:off x="4323009" y="1131266"/>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4" name="Google Shape;2664;p47"/>
            <p:cNvSpPr/>
            <p:nvPr/>
          </p:nvSpPr>
          <p:spPr>
            <a:xfrm rot="-422590" flipH="1">
              <a:off x="4038206" y="4629241"/>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5" name="Google Shape;2665;p47"/>
            <p:cNvSpPr/>
            <p:nvPr/>
          </p:nvSpPr>
          <p:spPr>
            <a:xfrm rot="-2700000" flipH="1">
              <a:off x="224265" y="297659"/>
              <a:ext cx="459226" cy="386296"/>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666" name="Google Shape;2666;p47"/>
            <p:cNvGrpSpPr/>
            <p:nvPr/>
          </p:nvGrpSpPr>
          <p:grpSpPr>
            <a:xfrm rot="-1882907" flipH="1">
              <a:off x="8466055" y="4239858"/>
              <a:ext cx="537260" cy="480691"/>
              <a:chOff x="-4380581" y="7797838"/>
              <a:chExt cx="705425" cy="631150"/>
            </a:xfrm>
          </p:grpSpPr>
          <p:sp>
            <p:nvSpPr>
              <p:cNvPr id="2667" name="Google Shape;2667;p47"/>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8" name="Google Shape;2668;p47"/>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9" name="Google Shape;2669;p47"/>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0" name="Google Shape;2670;p47"/>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1" name="Google Shape;2671;p47"/>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672" name="Google Shape;2672;p47"/>
            <p:cNvGrpSpPr/>
            <p:nvPr/>
          </p:nvGrpSpPr>
          <p:grpSpPr>
            <a:xfrm rot="-2700000">
              <a:off x="185280" y="4402934"/>
              <a:ext cx="537219" cy="480655"/>
              <a:chOff x="-8043575" y="8494248"/>
              <a:chExt cx="705425" cy="631150"/>
            </a:xfrm>
          </p:grpSpPr>
          <p:sp>
            <p:nvSpPr>
              <p:cNvPr id="2673" name="Google Shape;2673;p47"/>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4" name="Google Shape;2674;p47"/>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5" name="Google Shape;2675;p47"/>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6" name="Google Shape;2676;p47"/>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7" name="Google Shape;2677;p47"/>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678" name="Google Shape;2678;p47"/>
            <p:cNvSpPr/>
            <p:nvPr/>
          </p:nvSpPr>
          <p:spPr>
            <a:xfrm rot="899854" flipH="1">
              <a:off x="551550" y="870816"/>
              <a:ext cx="459192" cy="38626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9" name="Google Shape;2679;p47"/>
            <p:cNvSpPr/>
            <p:nvPr/>
          </p:nvSpPr>
          <p:spPr>
            <a:xfrm flipH="1">
              <a:off x="8073805" y="10391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0" name="Google Shape;2680;p47"/>
            <p:cNvSpPr/>
            <p:nvPr/>
          </p:nvSpPr>
          <p:spPr>
            <a:xfrm flipH="1">
              <a:off x="4698475" y="32250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1" name="Google Shape;2681;p47"/>
            <p:cNvSpPr/>
            <p:nvPr/>
          </p:nvSpPr>
          <p:spPr>
            <a:xfrm flipH="1">
              <a:off x="4495949" y="35579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2" name="Google Shape;2682;p47"/>
            <p:cNvSpPr/>
            <p:nvPr/>
          </p:nvSpPr>
          <p:spPr>
            <a:xfrm>
              <a:off x="8168459" y="168941"/>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683" name="Google Shape;2683;p47"/>
          <p:cNvSpPr txBox="1">
            <a:spLocks noGrp="1"/>
          </p:cNvSpPr>
          <p:nvPr>
            <p:ph type="subTitle" idx="1"/>
          </p:nvPr>
        </p:nvSpPr>
        <p:spPr>
          <a:xfrm>
            <a:off x="6238033" y="3068033"/>
            <a:ext cx="4596400" cy="1303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867"/>
            </a:lvl1pPr>
            <a:lvl2pPr lvl="1" algn="ctr" rtl="0">
              <a:lnSpc>
                <a:spcPct val="100000"/>
              </a:lnSpc>
              <a:spcBef>
                <a:spcPts val="0"/>
              </a:spcBef>
              <a:spcAft>
                <a:spcPts val="0"/>
              </a:spcAft>
              <a:buNone/>
              <a:defRPr sz="1867"/>
            </a:lvl2pPr>
            <a:lvl3pPr lvl="2" algn="ctr" rtl="0">
              <a:lnSpc>
                <a:spcPct val="100000"/>
              </a:lnSpc>
              <a:spcBef>
                <a:spcPts val="0"/>
              </a:spcBef>
              <a:spcAft>
                <a:spcPts val="0"/>
              </a:spcAft>
              <a:buNone/>
              <a:defRPr sz="1867"/>
            </a:lvl3pPr>
            <a:lvl4pPr lvl="3" algn="ctr" rtl="0">
              <a:lnSpc>
                <a:spcPct val="100000"/>
              </a:lnSpc>
              <a:spcBef>
                <a:spcPts val="0"/>
              </a:spcBef>
              <a:spcAft>
                <a:spcPts val="0"/>
              </a:spcAft>
              <a:buNone/>
              <a:defRPr sz="1867"/>
            </a:lvl4pPr>
            <a:lvl5pPr lvl="4" algn="ctr" rtl="0">
              <a:lnSpc>
                <a:spcPct val="100000"/>
              </a:lnSpc>
              <a:spcBef>
                <a:spcPts val="0"/>
              </a:spcBef>
              <a:spcAft>
                <a:spcPts val="0"/>
              </a:spcAft>
              <a:buNone/>
              <a:defRPr sz="1867"/>
            </a:lvl5pPr>
            <a:lvl6pPr lvl="5" algn="ctr" rtl="0">
              <a:lnSpc>
                <a:spcPct val="100000"/>
              </a:lnSpc>
              <a:spcBef>
                <a:spcPts val="0"/>
              </a:spcBef>
              <a:spcAft>
                <a:spcPts val="0"/>
              </a:spcAft>
              <a:buNone/>
              <a:defRPr sz="1867"/>
            </a:lvl6pPr>
            <a:lvl7pPr lvl="6" algn="ctr" rtl="0">
              <a:lnSpc>
                <a:spcPct val="100000"/>
              </a:lnSpc>
              <a:spcBef>
                <a:spcPts val="0"/>
              </a:spcBef>
              <a:spcAft>
                <a:spcPts val="0"/>
              </a:spcAft>
              <a:buNone/>
              <a:defRPr sz="1867"/>
            </a:lvl7pPr>
            <a:lvl8pPr lvl="7" algn="ctr" rtl="0">
              <a:lnSpc>
                <a:spcPct val="100000"/>
              </a:lnSpc>
              <a:spcBef>
                <a:spcPts val="0"/>
              </a:spcBef>
              <a:spcAft>
                <a:spcPts val="0"/>
              </a:spcAft>
              <a:buNone/>
              <a:defRPr sz="1867"/>
            </a:lvl8pPr>
            <a:lvl9pPr lvl="8" algn="ctr" rtl="0">
              <a:lnSpc>
                <a:spcPct val="100000"/>
              </a:lnSpc>
              <a:spcBef>
                <a:spcPts val="0"/>
              </a:spcBef>
              <a:spcAft>
                <a:spcPts val="0"/>
              </a:spcAft>
              <a:buNone/>
              <a:defRPr sz="1867"/>
            </a:lvl9pPr>
          </a:lstStyle>
          <a:p>
            <a:r>
              <a:rPr lang="en-US"/>
              <a:t>Click to edit Master subtitle style</a:t>
            </a:r>
            <a:endParaRPr/>
          </a:p>
        </p:txBody>
      </p:sp>
      <p:sp>
        <p:nvSpPr>
          <p:cNvPr id="2684" name="Google Shape;2684;p47"/>
          <p:cNvSpPr txBox="1">
            <a:spLocks noGrp="1"/>
          </p:cNvSpPr>
          <p:nvPr>
            <p:ph type="title"/>
          </p:nvPr>
        </p:nvSpPr>
        <p:spPr>
          <a:xfrm>
            <a:off x="952233" y="723333"/>
            <a:ext cx="10287600" cy="7136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2685" name="Google Shape;2685;p47"/>
          <p:cNvSpPr/>
          <p:nvPr/>
        </p:nvSpPr>
        <p:spPr>
          <a:xfrm flipH="1">
            <a:off x="99451" y="3681759"/>
            <a:ext cx="147300" cy="19280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5277123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text 6">
  <p:cSld name="Title and text 6">
    <p:spTree>
      <p:nvGrpSpPr>
        <p:cNvPr id="1" name="Shape 2686"/>
        <p:cNvGrpSpPr/>
        <p:nvPr/>
      </p:nvGrpSpPr>
      <p:grpSpPr>
        <a:xfrm>
          <a:off x="0" y="0"/>
          <a:ext cx="0" cy="0"/>
          <a:chOff x="0" y="0"/>
          <a:chExt cx="0" cy="0"/>
        </a:xfrm>
      </p:grpSpPr>
      <p:grpSp>
        <p:nvGrpSpPr>
          <p:cNvPr id="2687" name="Google Shape;2687;p48"/>
          <p:cNvGrpSpPr/>
          <p:nvPr/>
        </p:nvGrpSpPr>
        <p:grpSpPr>
          <a:xfrm>
            <a:off x="99452" y="83519"/>
            <a:ext cx="12019457" cy="6668639"/>
            <a:chOff x="74588" y="62639"/>
            <a:chExt cx="9014593" cy="5001479"/>
          </a:xfrm>
        </p:grpSpPr>
        <p:sp>
          <p:nvSpPr>
            <p:cNvPr id="2688" name="Google Shape;2688;p48"/>
            <p:cNvSpPr/>
            <p:nvPr/>
          </p:nvSpPr>
          <p:spPr>
            <a:xfrm flipH="1">
              <a:off x="5365612" y="93784"/>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9" name="Google Shape;2689;p48"/>
            <p:cNvSpPr/>
            <p:nvPr/>
          </p:nvSpPr>
          <p:spPr>
            <a:xfrm flipH="1">
              <a:off x="8638655" y="4224951"/>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0" name="Google Shape;2690;p48"/>
            <p:cNvSpPr/>
            <p:nvPr/>
          </p:nvSpPr>
          <p:spPr>
            <a:xfrm flipH="1">
              <a:off x="3275225" y="62639"/>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1" name="Google Shape;2691;p48"/>
            <p:cNvSpPr/>
            <p:nvPr/>
          </p:nvSpPr>
          <p:spPr>
            <a:xfrm flipH="1">
              <a:off x="2600328" y="3741660"/>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2" name="Google Shape;2692;p48"/>
            <p:cNvSpPr/>
            <p:nvPr/>
          </p:nvSpPr>
          <p:spPr>
            <a:xfrm flipH="1">
              <a:off x="7517757" y="4608577"/>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3" name="Google Shape;2693;p48"/>
            <p:cNvSpPr/>
            <p:nvPr/>
          </p:nvSpPr>
          <p:spPr>
            <a:xfrm flipH="1">
              <a:off x="8125658" y="4749191"/>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4" name="Google Shape;2694;p48"/>
            <p:cNvSpPr/>
            <p:nvPr/>
          </p:nvSpPr>
          <p:spPr>
            <a:xfrm flipH="1">
              <a:off x="8236122" y="249792"/>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5" name="Google Shape;2695;p48"/>
            <p:cNvSpPr/>
            <p:nvPr/>
          </p:nvSpPr>
          <p:spPr>
            <a:xfrm flipH="1">
              <a:off x="1621256" y="4692868"/>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6" name="Google Shape;2696;p48"/>
            <p:cNvSpPr/>
            <p:nvPr/>
          </p:nvSpPr>
          <p:spPr>
            <a:xfrm flipH="1">
              <a:off x="984119" y="4778740"/>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7" name="Google Shape;2697;p48"/>
            <p:cNvSpPr/>
            <p:nvPr/>
          </p:nvSpPr>
          <p:spPr>
            <a:xfrm flipH="1">
              <a:off x="4988224" y="44378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8" name="Google Shape;2698;p48"/>
            <p:cNvSpPr/>
            <p:nvPr/>
          </p:nvSpPr>
          <p:spPr>
            <a:xfrm flipH="1">
              <a:off x="5640799" y="322507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9" name="Google Shape;2699;p48"/>
            <p:cNvSpPr/>
            <p:nvPr/>
          </p:nvSpPr>
          <p:spPr>
            <a:xfrm flipH="1">
              <a:off x="6064268" y="4837380"/>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0" name="Google Shape;2700;p48"/>
            <p:cNvSpPr/>
            <p:nvPr/>
          </p:nvSpPr>
          <p:spPr>
            <a:xfrm flipH="1">
              <a:off x="74588" y="2761319"/>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1" name="Google Shape;2701;p48"/>
            <p:cNvSpPr/>
            <p:nvPr/>
          </p:nvSpPr>
          <p:spPr>
            <a:xfrm flipH="1">
              <a:off x="5029626" y="1412684"/>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2" name="Google Shape;2702;p48"/>
            <p:cNvSpPr/>
            <p:nvPr/>
          </p:nvSpPr>
          <p:spPr>
            <a:xfrm flipH="1">
              <a:off x="8580006" y="12520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3" name="Google Shape;2703;p48"/>
            <p:cNvSpPr/>
            <p:nvPr/>
          </p:nvSpPr>
          <p:spPr>
            <a:xfrm flipH="1">
              <a:off x="6773181" y="346217"/>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4" name="Google Shape;2704;p48"/>
            <p:cNvSpPr/>
            <p:nvPr/>
          </p:nvSpPr>
          <p:spPr>
            <a:xfrm flipH="1">
              <a:off x="7559025" y="2512100"/>
              <a:ext cx="52249" cy="56850"/>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705" name="Google Shape;2705;p48"/>
            <p:cNvGrpSpPr/>
            <p:nvPr/>
          </p:nvGrpSpPr>
          <p:grpSpPr>
            <a:xfrm flipH="1">
              <a:off x="401630" y="2809773"/>
              <a:ext cx="419846" cy="458079"/>
              <a:chOff x="5121781" y="1532506"/>
              <a:chExt cx="419846" cy="458079"/>
            </a:xfrm>
          </p:grpSpPr>
          <p:sp>
            <p:nvSpPr>
              <p:cNvPr id="2706" name="Google Shape;2706;p48"/>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7" name="Google Shape;2707;p48"/>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8" name="Google Shape;2708;p48"/>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9" name="Google Shape;2709;p48"/>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0" name="Google Shape;2710;p48"/>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711" name="Google Shape;2711;p48"/>
            <p:cNvSpPr/>
            <p:nvPr/>
          </p:nvSpPr>
          <p:spPr>
            <a:xfrm flipH="1">
              <a:off x="4185550" y="44937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2" name="Google Shape;2712;p48"/>
            <p:cNvSpPr/>
            <p:nvPr/>
          </p:nvSpPr>
          <p:spPr>
            <a:xfrm flipH="1">
              <a:off x="1204542" y="259704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3" name="Google Shape;2713;p48"/>
            <p:cNvSpPr/>
            <p:nvPr/>
          </p:nvSpPr>
          <p:spPr>
            <a:xfrm rot="1241947" flipH="1">
              <a:off x="568847" y="353276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4" name="Google Shape;2714;p48"/>
            <p:cNvSpPr/>
            <p:nvPr/>
          </p:nvSpPr>
          <p:spPr>
            <a:xfrm rot="1241947" flipH="1">
              <a:off x="462939" y="374755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5" name="Google Shape;2715;p48"/>
            <p:cNvSpPr/>
            <p:nvPr/>
          </p:nvSpPr>
          <p:spPr>
            <a:xfrm flipH="1">
              <a:off x="6294709" y="4082091"/>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6" name="Google Shape;2716;p48"/>
            <p:cNvSpPr/>
            <p:nvPr/>
          </p:nvSpPr>
          <p:spPr>
            <a:xfrm rot="-422590" flipH="1">
              <a:off x="504756" y="3812091"/>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7" name="Google Shape;2717;p48"/>
            <p:cNvSpPr/>
            <p:nvPr/>
          </p:nvSpPr>
          <p:spPr>
            <a:xfrm rot="-2700000" flipH="1">
              <a:off x="224265" y="4572034"/>
              <a:ext cx="459226" cy="386296"/>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718" name="Google Shape;2718;p48"/>
            <p:cNvGrpSpPr/>
            <p:nvPr/>
          </p:nvGrpSpPr>
          <p:grpSpPr>
            <a:xfrm rot="-1882907" flipH="1">
              <a:off x="8432455" y="2479958"/>
              <a:ext cx="537260" cy="480691"/>
              <a:chOff x="-4380581" y="7797838"/>
              <a:chExt cx="705425" cy="631150"/>
            </a:xfrm>
          </p:grpSpPr>
          <p:sp>
            <p:nvSpPr>
              <p:cNvPr id="2719" name="Google Shape;2719;p48"/>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0" name="Google Shape;2720;p48"/>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1" name="Google Shape;2721;p48"/>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2" name="Google Shape;2722;p48"/>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3" name="Google Shape;2723;p48"/>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724" name="Google Shape;2724;p48"/>
            <p:cNvGrpSpPr/>
            <p:nvPr/>
          </p:nvGrpSpPr>
          <p:grpSpPr>
            <a:xfrm>
              <a:off x="254893" y="188979"/>
              <a:ext cx="566578" cy="592413"/>
              <a:chOff x="4511781" y="1650104"/>
              <a:chExt cx="566578" cy="592413"/>
            </a:xfrm>
          </p:grpSpPr>
          <p:sp>
            <p:nvSpPr>
              <p:cNvPr id="2725" name="Google Shape;2725;p48"/>
              <p:cNvSpPr/>
              <p:nvPr/>
            </p:nvSpPr>
            <p:spPr>
              <a:xfrm rot="1921615" flipH="1">
                <a:off x="4554856" y="1891914"/>
                <a:ext cx="378106" cy="27096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6" name="Google Shape;2726;p48"/>
              <p:cNvSpPr/>
              <p:nvPr/>
            </p:nvSpPr>
            <p:spPr>
              <a:xfrm rot="1921615" flipH="1">
                <a:off x="4910928" y="1916047"/>
                <a:ext cx="144041" cy="129551"/>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7" name="Google Shape;2727;p48"/>
              <p:cNvSpPr/>
              <p:nvPr/>
            </p:nvSpPr>
            <p:spPr>
              <a:xfrm rot="1921615" flipH="1">
                <a:off x="4834648" y="1726259"/>
                <a:ext cx="130218" cy="155237"/>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8" name="Google Shape;2728;p48"/>
              <p:cNvSpPr/>
              <p:nvPr/>
            </p:nvSpPr>
            <p:spPr>
              <a:xfrm rot="1921615" flipH="1">
                <a:off x="4699752" y="1671820"/>
                <a:ext cx="124658" cy="148992"/>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9" name="Google Shape;2729;p48"/>
              <p:cNvSpPr/>
              <p:nvPr/>
            </p:nvSpPr>
            <p:spPr>
              <a:xfrm rot="1921615" flipH="1">
                <a:off x="4550331" y="1740722"/>
                <a:ext cx="127324" cy="120945"/>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730" name="Google Shape;2730;p48"/>
            <p:cNvGrpSpPr/>
            <p:nvPr/>
          </p:nvGrpSpPr>
          <p:grpSpPr>
            <a:xfrm rot="-2700000">
              <a:off x="747205" y="1011184"/>
              <a:ext cx="537219" cy="480655"/>
              <a:chOff x="-8043575" y="8494248"/>
              <a:chExt cx="705425" cy="631150"/>
            </a:xfrm>
          </p:grpSpPr>
          <p:sp>
            <p:nvSpPr>
              <p:cNvPr id="2731" name="Google Shape;2731;p48"/>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2" name="Google Shape;2732;p48"/>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3" name="Google Shape;2733;p48"/>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4" name="Google Shape;2734;p48"/>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5" name="Google Shape;2735;p48"/>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736" name="Google Shape;2736;p48"/>
            <p:cNvSpPr/>
            <p:nvPr/>
          </p:nvSpPr>
          <p:spPr>
            <a:xfrm rot="-1076189" flipH="1">
              <a:off x="8581630" y="36802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7" name="Google Shape;2737;p48"/>
            <p:cNvSpPr/>
            <p:nvPr/>
          </p:nvSpPr>
          <p:spPr>
            <a:xfrm flipH="1">
              <a:off x="8073805" y="10391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8" name="Google Shape;2738;p48"/>
            <p:cNvSpPr/>
            <p:nvPr/>
          </p:nvSpPr>
          <p:spPr>
            <a:xfrm flipH="1">
              <a:off x="4698475" y="32250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9" name="Google Shape;2739;p48"/>
            <p:cNvSpPr/>
            <p:nvPr/>
          </p:nvSpPr>
          <p:spPr>
            <a:xfrm flipH="1">
              <a:off x="4495949" y="35579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0" name="Google Shape;2740;p48"/>
            <p:cNvSpPr/>
            <p:nvPr/>
          </p:nvSpPr>
          <p:spPr>
            <a:xfrm flipH="1">
              <a:off x="3896878" y="1611385"/>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1" name="Google Shape;2741;p48"/>
            <p:cNvSpPr/>
            <p:nvPr/>
          </p:nvSpPr>
          <p:spPr>
            <a:xfrm flipH="1">
              <a:off x="5115676" y="4864159"/>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742" name="Google Shape;2742;p48"/>
          <p:cNvSpPr txBox="1">
            <a:spLocks noGrp="1"/>
          </p:cNvSpPr>
          <p:nvPr>
            <p:ph type="subTitle" idx="1"/>
          </p:nvPr>
        </p:nvSpPr>
        <p:spPr>
          <a:xfrm>
            <a:off x="1666033" y="3068033"/>
            <a:ext cx="4596400" cy="1303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867"/>
            </a:lvl1pPr>
            <a:lvl2pPr lvl="1" algn="ctr" rtl="0">
              <a:lnSpc>
                <a:spcPct val="100000"/>
              </a:lnSpc>
              <a:spcBef>
                <a:spcPts val="0"/>
              </a:spcBef>
              <a:spcAft>
                <a:spcPts val="0"/>
              </a:spcAft>
              <a:buNone/>
              <a:defRPr sz="1867"/>
            </a:lvl2pPr>
            <a:lvl3pPr lvl="2" algn="ctr" rtl="0">
              <a:lnSpc>
                <a:spcPct val="100000"/>
              </a:lnSpc>
              <a:spcBef>
                <a:spcPts val="0"/>
              </a:spcBef>
              <a:spcAft>
                <a:spcPts val="0"/>
              </a:spcAft>
              <a:buNone/>
              <a:defRPr sz="1867"/>
            </a:lvl3pPr>
            <a:lvl4pPr lvl="3" algn="ctr" rtl="0">
              <a:lnSpc>
                <a:spcPct val="100000"/>
              </a:lnSpc>
              <a:spcBef>
                <a:spcPts val="0"/>
              </a:spcBef>
              <a:spcAft>
                <a:spcPts val="0"/>
              </a:spcAft>
              <a:buNone/>
              <a:defRPr sz="1867"/>
            </a:lvl4pPr>
            <a:lvl5pPr lvl="4" algn="ctr" rtl="0">
              <a:lnSpc>
                <a:spcPct val="100000"/>
              </a:lnSpc>
              <a:spcBef>
                <a:spcPts val="0"/>
              </a:spcBef>
              <a:spcAft>
                <a:spcPts val="0"/>
              </a:spcAft>
              <a:buNone/>
              <a:defRPr sz="1867"/>
            </a:lvl5pPr>
            <a:lvl6pPr lvl="5" algn="ctr" rtl="0">
              <a:lnSpc>
                <a:spcPct val="100000"/>
              </a:lnSpc>
              <a:spcBef>
                <a:spcPts val="0"/>
              </a:spcBef>
              <a:spcAft>
                <a:spcPts val="0"/>
              </a:spcAft>
              <a:buNone/>
              <a:defRPr sz="1867"/>
            </a:lvl6pPr>
            <a:lvl7pPr lvl="6" algn="ctr" rtl="0">
              <a:lnSpc>
                <a:spcPct val="100000"/>
              </a:lnSpc>
              <a:spcBef>
                <a:spcPts val="0"/>
              </a:spcBef>
              <a:spcAft>
                <a:spcPts val="0"/>
              </a:spcAft>
              <a:buNone/>
              <a:defRPr sz="1867"/>
            </a:lvl7pPr>
            <a:lvl8pPr lvl="7" algn="ctr" rtl="0">
              <a:lnSpc>
                <a:spcPct val="100000"/>
              </a:lnSpc>
              <a:spcBef>
                <a:spcPts val="0"/>
              </a:spcBef>
              <a:spcAft>
                <a:spcPts val="0"/>
              </a:spcAft>
              <a:buNone/>
              <a:defRPr sz="1867"/>
            </a:lvl8pPr>
            <a:lvl9pPr lvl="8" algn="ctr" rtl="0">
              <a:lnSpc>
                <a:spcPct val="100000"/>
              </a:lnSpc>
              <a:spcBef>
                <a:spcPts val="0"/>
              </a:spcBef>
              <a:spcAft>
                <a:spcPts val="0"/>
              </a:spcAft>
              <a:buNone/>
              <a:defRPr sz="1867"/>
            </a:lvl9pPr>
          </a:lstStyle>
          <a:p>
            <a:r>
              <a:rPr lang="en-US"/>
              <a:t>Click to edit Master subtitle style</a:t>
            </a:r>
            <a:endParaRPr/>
          </a:p>
        </p:txBody>
      </p:sp>
      <p:sp>
        <p:nvSpPr>
          <p:cNvPr id="2743" name="Google Shape;2743;p48"/>
          <p:cNvSpPr txBox="1">
            <a:spLocks noGrp="1"/>
          </p:cNvSpPr>
          <p:nvPr>
            <p:ph type="title"/>
          </p:nvPr>
        </p:nvSpPr>
        <p:spPr>
          <a:xfrm>
            <a:off x="952233" y="723333"/>
            <a:ext cx="10287600" cy="7136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Tree>
    <p:extLst>
      <p:ext uri="{BB962C8B-B14F-4D97-AF65-F5344CB8AC3E}">
        <p14:creationId xmlns:p14="http://schemas.microsoft.com/office/powerpoint/2010/main" val="9666114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Section Header 1">
  <p:cSld name="Section Header 1">
    <p:bg>
      <p:bgPr>
        <a:solidFill>
          <a:schemeClr val="accent1"/>
        </a:solidFill>
        <a:effectLst/>
      </p:bgPr>
    </p:bg>
    <p:spTree>
      <p:nvGrpSpPr>
        <p:cNvPr id="1" name="Shape 2744"/>
        <p:cNvGrpSpPr/>
        <p:nvPr/>
      </p:nvGrpSpPr>
      <p:grpSpPr>
        <a:xfrm>
          <a:off x="0" y="0"/>
          <a:ext cx="0" cy="0"/>
          <a:chOff x="0" y="0"/>
          <a:chExt cx="0" cy="0"/>
        </a:xfrm>
      </p:grpSpPr>
      <p:sp>
        <p:nvSpPr>
          <p:cNvPr id="2745" name="Google Shape;2745;p49"/>
          <p:cNvSpPr txBox="1">
            <a:spLocks noGrp="1"/>
          </p:cNvSpPr>
          <p:nvPr>
            <p:ph type="title"/>
          </p:nvPr>
        </p:nvSpPr>
        <p:spPr>
          <a:xfrm>
            <a:off x="7224367" y="3006000"/>
            <a:ext cx="3840800" cy="1788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6"/>
              </a:buClr>
              <a:buSzPts val="2700"/>
              <a:buNone/>
              <a:defRPr sz="10266"/>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rPr lang="en-US"/>
              <a:t>Click to edit Master title style</a:t>
            </a:r>
            <a:endParaRPr/>
          </a:p>
        </p:txBody>
      </p:sp>
      <p:grpSp>
        <p:nvGrpSpPr>
          <p:cNvPr id="2746" name="Google Shape;2746;p49"/>
          <p:cNvGrpSpPr/>
          <p:nvPr/>
        </p:nvGrpSpPr>
        <p:grpSpPr>
          <a:xfrm>
            <a:off x="115536" y="74204"/>
            <a:ext cx="11925291" cy="6643113"/>
            <a:chOff x="-62673" y="67940"/>
            <a:chExt cx="8943968" cy="4982335"/>
          </a:xfrm>
        </p:grpSpPr>
        <p:sp>
          <p:nvSpPr>
            <p:cNvPr id="2747" name="Google Shape;2747;p49"/>
            <p:cNvSpPr/>
            <p:nvPr/>
          </p:nvSpPr>
          <p:spPr>
            <a:xfrm>
              <a:off x="2483168" y="232242"/>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48" name="Google Shape;2748;p49"/>
            <p:cNvSpPr/>
            <p:nvPr/>
          </p:nvSpPr>
          <p:spPr>
            <a:xfrm>
              <a:off x="1210874" y="4724359"/>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49" name="Google Shape;2749;p49"/>
            <p:cNvSpPr/>
            <p:nvPr/>
          </p:nvSpPr>
          <p:spPr>
            <a:xfrm>
              <a:off x="6430983" y="137073"/>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50" name="Google Shape;2750;p49"/>
            <p:cNvSpPr/>
            <p:nvPr/>
          </p:nvSpPr>
          <p:spPr>
            <a:xfrm>
              <a:off x="8560942" y="1207206"/>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51" name="Google Shape;2751;p49"/>
            <p:cNvSpPr/>
            <p:nvPr/>
          </p:nvSpPr>
          <p:spPr>
            <a:xfrm>
              <a:off x="1077263" y="1546348"/>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52" name="Google Shape;2752;p49"/>
            <p:cNvSpPr/>
            <p:nvPr/>
          </p:nvSpPr>
          <p:spPr>
            <a:xfrm>
              <a:off x="8517850" y="3824501"/>
              <a:ext cx="162240" cy="212808"/>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53" name="Google Shape;2753;p49"/>
            <p:cNvSpPr/>
            <p:nvPr/>
          </p:nvSpPr>
          <p:spPr>
            <a:xfrm>
              <a:off x="8101916" y="4899096"/>
              <a:ext cx="110475" cy="144603"/>
            </a:xfrm>
            <a:custGeom>
              <a:avLst/>
              <a:gdLst/>
              <a:ahLst/>
              <a:cxnLst/>
              <a:rect l="l" t="t" r="r" b="b"/>
              <a:pathLst>
                <a:path w="1257" h="1412" extrusionOk="0">
                  <a:moveTo>
                    <a:pt x="628" y="1"/>
                  </a:moveTo>
                  <a:cubicBezTo>
                    <a:pt x="551" y="1"/>
                    <a:pt x="483" y="233"/>
                    <a:pt x="464" y="552"/>
                  </a:cubicBezTo>
                  <a:cubicBezTo>
                    <a:pt x="194" y="571"/>
                    <a:pt x="0" y="629"/>
                    <a:pt x="0" y="706"/>
                  </a:cubicBezTo>
                  <a:cubicBezTo>
                    <a:pt x="0" y="784"/>
                    <a:pt x="194" y="851"/>
                    <a:pt x="464" y="871"/>
                  </a:cubicBezTo>
                  <a:cubicBezTo>
                    <a:pt x="483" y="1180"/>
                    <a:pt x="551" y="1412"/>
                    <a:pt x="628" y="1412"/>
                  </a:cubicBezTo>
                  <a:cubicBezTo>
                    <a:pt x="706" y="1412"/>
                    <a:pt x="773" y="1180"/>
                    <a:pt x="783" y="871"/>
                  </a:cubicBezTo>
                  <a:cubicBezTo>
                    <a:pt x="1054" y="851"/>
                    <a:pt x="1257" y="784"/>
                    <a:pt x="1257" y="706"/>
                  </a:cubicBezTo>
                  <a:cubicBezTo>
                    <a:pt x="1257" y="629"/>
                    <a:pt x="1054" y="571"/>
                    <a:pt x="78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54" name="Google Shape;2754;p49"/>
            <p:cNvSpPr/>
            <p:nvPr/>
          </p:nvSpPr>
          <p:spPr>
            <a:xfrm>
              <a:off x="95448" y="479463"/>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55" name="Google Shape;2755;p49"/>
            <p:cNvSpPr/>
            <p:nvPr/>
          </p:nvSpPr>
          <p:spPr>
            <a:xfrm>
              <a:off x="1998140" y="2174176"/>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56" name="Google Shape;2756;p49"/>
            <p:cNvSpPr/>
            <p:nvPr/>
          </p:nvSpPr>
          <p:spPr>
            <a:xfrm>
              <a:off x="7889450" y="2517051"/>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57" name="Google Shape;2757;p49"/>
            <p:cNvSpPr/>
            <p:nvPr/>
          </p:nvSpPr>
          <p:spPr>
            <a:xfrm>
              <a:off x="622455" y="135005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58" name="Google Shape;2758;p49"/>
            <p:cNvSpPr/>
            <p:nvPr/>
          </p:nvSpPr>
          <p:spPr>
            <a:xfrm>
              <a:off x="3538101" y="232252"/>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59" name="Google Shape;2759;p49"/>
            <p:cNvSpPr/>
            <p:nvPr/>
          </p:nvSpPr>
          <p:spPr>
            <a:xfrm>
              <a:off x="54933" y="1468762"/>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60" name="Google Shape;2760;p49"/>
            <p:cNvSpPr/>
            <p:nvPr/>
          </p:nvSpPr>
          <p:spPr>
            <a:xfrm>
              <a:off x="-35945" y="1763293"/>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61" name="Google Shape;2761;p49"/>
            <p:cNvSpPr/>
            <p:nvPr/>
          </p:nvSpPr>
          <p:spPr>
            <a:xfrm>
              <a:off x="8194998" y="1979561"/>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62" name="Google Shape;2762;p49"/>
            <p:cNvSpPr/>
            <p:nvPr/>
          </p:nvSpPr>
          <p:spPr>
            <a:xfrm>
              <a:off x="8042055" y="4324015"/>
              <a:ext cx="85427" cy="85410"/>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63" name="Google Shape;2763;p49"/>
            <p:cNvSpPr/>
            <p:nvPr/>
          </p:nvSpPr>
          <p:spPr>
            <a:xfrm>
              <a:off x="4044091" y="457336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64" name="Google Shape;2764;p49"/>
            <p:cNvSpPr/>
            <p:nvPr/>
          </p:nvSpPr>
          <p:spPr>
            <a:xfrm>
              <a:off x="4109437" y="4644976"/>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nvGrpSpPr>
            <p:cNvPr id="2765" name="Google Shape;2765;p49"/>
            <p:cNvGrpSpPr/>
            <p:nvPr/>
          </p:nvGrpSpPr>
          <p:grpSpPr>
            <a:xfrm>
              <a:off x="202600" y="4539487"/>
              <a:ext cx="419855" cy="458070"/>
              <a:chOff x="2002810" y="3558267"/>
              <a:chExt cx="362694" cy="339613"/>
            </a:xfrm>
          </p:grpSpPr>
          <p:sp>
            <p:nvSpPr>
              <p:cNvPr id="2766" name="Google Shape;2766;p49"/>
              <p:cNvSpPr/>
              <p:nvPr/>
            </p:nvSpPr>
            <p:spPr>
              <a:xfrm>
                <a:off x="2291173" y="3686353"/>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67" name="Google Shape;2767;p49"/>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68" name="Google Shape;2768;p49"/>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69" name="Google Shape;2769;p49"/>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70" name="Google Shape;2770;p49"/>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grpSp>
          <p:nvGrpSpPr>
            <p:cNvPr id="2771" name="Google Shape;2771;p49"/>
            <p:cNvGrpSpPr/>
            <p:nvPr/>
          </p:nvGrpSpPr>
          <p:grpSpPr>
            <a:xfrm>
              <a:off x="7769022" y="67940"/>
              <a:ext cx="273028" cy="860751"/>
              <a:chOff x="4893763" y="3307700"/>
              <a:chExt cx="240893" cy="638208"/>
            </a:xfrm>
          </p:grpSpPr>
          <p:sp>
            <p:nvSpPr>
              <p:cNvPr id="2772" name="Google Shape;2772;p49"/>
              <p:cNvSpPr/>
              <p:nvPr/>
            </p:nvSpPr>
            <p:spPr>
              <a:xfrm>
                <a:off x="4893763" y="3883042"/>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73" name="Google Shape;2773;p49"/>
              <p:cNvSpPr/>
              <p:nvPr/>
            </p:nvSpPr>
            <p:spPr>
              <a:xfrm>
                <a:off x="5060325" y="3307700"/>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sp>
          <p:nvSpPr>
            <p:cNvPr id="2774" name="Google Shape;2774;p49"/>
            <p:cNvSpPr/>
            <p:nvPr/>
          </p:nvSpPr>
          <p:spPr>
            <a:xfrm>
              <a:off x="8770820" y="19499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75" name="Google Shape;2775;p49"/>
            <p:cNvSpPr/>
            <p:nvPr/>
          </p:nvSpPr>
          <p:spPr>
            <a:xfrm>
              <a:off x="6996015" y="4644990"/>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76" name="Google Shape;2776;p49"/>
            <p:cNvSpPr/>
            <p:nvPr/>
          </p:nvSpPr>
          <p:spPr>
            <a:xfrm>
              <a:off x="-62673" y="2430186"/>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77" name="Google Shape;2777;p49"/>
            <p:cNvSpPr/>
            <p:nvPr/>
          </p:nvSpPr>
          <p:spPr>
            <a:xfrm>
              <a:off x="257311" y="3389207"/>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78" name="Google Shape;2778;p49"/>
            <p:cNvSpPr/>
            <p:nvPr/>
          </p:nvSpPr>
          <p:spPr>
            <a:xfrm>
              <a:off x="1620965" y="722155"/>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79" name="Google Shape;2779;p49"/>
            <p:cNvSpPr/>
            <p:nvPr/>
          </p:nvSpPr>
          <p:spPr>
            <a:xfrm>
              <a:off x="1287160" y="592504"/>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80" name="Google Shape;2780;p49"/>
            <p:cNvSpPr/>
            <p:nvPr/>
          </p:nvSpPr>
          <p:spPr>
            <a:xfrm>
              <a:off x="1483417" y="549390"/>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81" name="Google Shape;2781;p49"/>
            <p:cNvSpPr/>
            <p:nvPr/>
          </p:nvSpPr>
          <p:spPr>
            <a:xfrm>
              <a:off x="1585281" y="966812"/>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82" name="Google Shape;2782;p49"/>
            <p:cNvSpPr/>
            <p:nvPr/>
          </p:nvSpPr>
          <p:spPr>
            <a:xfrm>
              <a:off x="1392540" y="843920"/>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83" name="Google Shape;2783;p49"/>
            <p:cNvSpPr/>
            <p:nvPr/>
          </p:nvSpPr>
          <p:spPr>
            <a:xfrm>
              <a:off x="5859336" y="51392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84" name="Google Shape;2784;p49"/>
            <p:cNvSpPr/>
            <p:nvPr/>
          </p:nvSpPr>
          <p:spPr>
            <a:xfrm>
              <a:off x="1287156" y="305267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85" name="Google Shape;2785;p49"/>
            <p:cNvSpPr/>
            <p:nvPr/>
          </p:nvSpPr>
          <p:spPr>
            <a:xfrm>
              <a:off x="5721789" y="34115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86" name="Google Shape;2786;p49"/>
            <p:cNvSpPr/>
            <p:nvPr/>
          </p:nvSpPr>
          <p:spPr>
            <a:xfrm>
              <a:off x="5393603" y="14417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87" name="Google Shape;2787;p49"/>
            <p:cNvSpPr/>
            <p:nvPr/>
          </p:nvSpPr>
          <p:spPr>
            <a:xfrm>
              <a:off x="5630911" y="63568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88" name="Google Shape;2788;p49"/>
            <p:cNvSpPr/>
            <p:nvPr/>
          </p:nvSpPr>
          <p:spPr>
            <a:xfrm>
              <a:off x="3249680" y="4758553"/>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89" name="Google Shape;2789;p49"/>
            <p:cNvSpPr/>
            <p:nvPr/>
          </p:nvSpPr>
          <p:spPr>
            <a:xfrm flipH="1">
              <a:off x="2867062" y="1719466"/>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90" name="Google Shape;2790;p49"/>
            <p:cNvSpPr/>
            <p:nvPr/>
          </p:nvSpPr>
          <p:spPr>
            <a:xfrm flipH="1">
              <a:off x="5701642" y="4837364"/>
              <a:ext cx="162328" cy="21291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91" name="Google Shape;2791;p49"/>
            <p:cNvSpPr/>
            <p:nvPr/>
          </p:nvSpPr>
          <p:spPr>
            <a:xfrm flipH="1">
              <a:off x="887587" y="3980403"/>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sp>
        <p:nvSpPr>
          <p:cNvPr id="2792" name="Google Shape;2792;p49"/>
          <p:cNvSpPr txBox="1">
            <a:spLocks noGrp="1"/>
          </p:cNvSpPr>
          <p:nvPr>
            <p:ph type="title" idx="2" hasCustomPrompt="1"/>
          </p:nvPr>
        </p:nvSpPr>
        <p:spPr>
          <a:xfrm>
            <a:off x="7224367" y="1047933"/>
            <a:ext cx="3840800" cy="204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10666"/>
            </a:lvl1pPr>
            <a:lvl2pPr lvl="1" algn="ctr" rtl="0">
              <a:spcBef>
                <a:spcPts val="0"/>
              </a:spcBef>
              <a:spcAft>
                <a:spcPts val="0"/>
              </a:spcAft>
              <a:buSzPts val="4800"/>
              <a:buNone/>
              <a:defRPr sz="6400"/>
            </a:lvl2pPr>
            <a:lvl3pPr lvl="2" algn="ctr" rtl="0">
              <a:spcBef>
                <a:spcPts val="0"/>
              </a:spcBef>
              <a:spcAft>
                <a:spcPts val="0"/>
              </a:spcAft>
              <a:buSzPts val="4800"/>
              <a:buNone/>
              <a:defRPr sz="6400"/>
            </a:lvl3pPr>
            <a:lvl4pPr lvl="3" algn="ctr" rtl="0">
              <a:spcBef>
                <a:spcPts val="0"/>
              </a:spcBef>
              <a:spcAft>
                <a:spcPts val="0"/>
              </a:spcAft>
              <a:buSzPts val="4800"/>
              <a:buNone/>
              <a:defRPr sz="6400"/>
            </a:lvl4pPr>
            <a:lvl5pPr lvl="4" algn="ctr" rtl="0">
              <a:spcBef>
                <a:spcPts val="0"/>
              </a:spcBef>
              <a:spcAft>
                <a:spcPts val="0"/>
              </a:spcAft>
              <a:buSzPts val="4800"/>
              <a:buNone/>
              <a:defRPr sz="6400"/>
            </a:lvl5pPr>
            <a:lvl6pPr lvl="5" algn="ctr" rtl="0">
              <a:spcBef>
                <a:spcPts val="0"/>
              </a:spcBef>
              <a:spcAft>
                <a:spcPts val="0"/>
              </a:spcAft>
              <a:buSzPts val="4800"/>
              <a:buNone/>
              <a:defRPr sz="6400"/>
            </a:lvl6pPr>
            <a:lvl7pPr lvl="6" algn="ctr" rtl="0">
              <a:spcBef>
                <a:spcPts val="0"/>
              </a:spcBef>
              <a:spcAft>
                <a:spcPts val="0"/>
              </a:spcAft>
              <a:buSzPts val="4800"/>
              <a:buNone/>
              <a:defRPr sz="6400"/>
            </a:lvl7pPr>
            <a:lvl8pPr lvl="7" algn="ctr" rtl="0">
              <a:spcBef>
                <a:spcPts val="0"/>
              </a:spcBef>
              <a:spcAft>
                <a:spcPts val="0"/>
              </a:spcAft>
              <a:buSzPts val="4800"/>
              <a:buNone/>
              <a:defRPr sz="6400"/>
            </a:lvl8pPr>
            <a:lvl9pPr lvl="8" algn="ctr" rtl="0">
              <a:spcBef>
                <a:spcPts val="0"/>
              </a:spcBef>
              <a:spcAft>
                <a:spcPts val="0"/>
              </a:spcAft>
              <a:buSzPts val="4800"/>
              <a:buNone/>
              <a:defRPr sz="6400"/>
            </a:lvl9pPr>
          </a:lstStyle>
          <a:p>
            <a:r>
              <a:t>xx%</a:t>
            </a:r>
          </a:p>
        </p:txBody>
      </p:sp>
      <p:sp>
        <p:nvSpPr>
          <p:cNvPr id="2793" name="Google Shape;2793;p49"/>
          <p:cNvSpPr txBox="1">
            <a:spLocks noGrp="1"/>
          </p:cNvSpPr>
          <p:nvPr>
            <p:ph type="subTitle" idx="1"/>
          </p:nvPr>
        </p:nvSpPr>
        <p:spPr>
          <a:xfrm>
            <a:off x="7224367" y="4948767"/>
            <a:ext cx="3840800" cy="1086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133"/>
            </a:lvl1pPr>
            <a:lvl2pPr lvl="1" algn="ctr" rtl="0">
              <a:lnSpc>
                <a:spcPct val="100000"/>
              </a:lnSpc>
              <a:spcBef>
                <a:spcPts val="0"/>
              </a:spcBef>
              <a:spcAft>
                <a:spcPts val="0"/>
              </a:spcAft>
              <a:buNone/>
              <a:defRPr sz="2133"/>
            </a:lvl2pPr>
            <a:lvl3pPr lvl="2" algn="ctr" rtl="0">
              <a:lnSpc>
                <a:spcPct val="100000"/>
              </a:lnSpc>
              <a:spcBef>
                <a:spcPts val="0"/>
              </a:spcBef>
              <a:spcAft>
                <a:spcPts val="0"/>
              </a:spcAft>
              <a:buNone/>
              <a:defRPr sz="2133"/>
            </a:lvl3pPr>
            <a:lvl4pPr lvl="3" algn="ctr" rtl="0">
              <a:lnSpc>
                <a:spcPct val="100000"/>
              </a:lnSpc>
              <a:spcBef>
                <a:spcPts val="0"/>
              </a:spcBef>
              <a:spcAft>
                <a:spcPts val="0"/>
              </a:spcAft>
              <a:buNone/>
              <a:defRPr sz="2133"/>
            </a:lvl4pPr>
            <a:lvl5pPr lvl="4" algn="ctr" rtl="0">
              <a:lnSpc>
                <a:spcPct val="100000"/>
              </a:lnSpc>
              <a:spcBef>
                <a:spcPts val="0"/>
              </a:spcBef>
              <a:spcAft>
                <a:spcPts val="0"/>
              </a:spcAft>
              <a:buNone/>
              <a:defRPr sz="2133"/>
            </a:lvl5pPr>
            <a:lvl6pPr lvl="5" algn="ctr" rtl="0">
              <a:lnSpc>
                <a:spcPct val="100000"/>
              </a:lnSpc>
              <a:spcBef>
                <a:spcPts val="0"/>
              </a:spcBef>
              <a:spcAft>
                <a:spcPts val="0"/>
              </a:spcAft>
              <a:buNone/>
              <a:defRPr sz="2133"/>
            </a:lvl6pPr>
            <a:lvl7pPr lvl="6" algn="ctr" rtl="0">
              <a:lnSpc>
                <a:spcPct val="100000"/>
              </a:lnSpc>
              <a:spcBef>
                <a:spcPts val="0"/>
              </a:spcBef>
              <a:spcAft>
                <a:spcPts val="0"/>
              </a:spcAft>
              <a:buNone/>
              <a:defRPr sz="2133"/>
            </a:lvl7pPr>
            <a:lvl8pPr lvl="7" algn="ctr" rtl="0">
              <a:lnSpc>
                <a:spcPct val="100000"/>
              </a:lnSpc>
              <a:spcBef>
                <a:spcPts val="0"/>
              </a:spcBef>
              <a:spcAft>
                <a:spcPts val="0"/>
              </a:spcAft>
              <a:buNone/>
              <a:defRPr sz="2133"/>
            </a:lvl8pPr>
            <a:lvl9pPr lvl="8" algn="ctr" rtl="0">
              <a:lnSpc>
                <a:spcPct val="100000"/>
              </a:lnSpc>
              <a:spcBef>
                <a:spcPts val="0"/>
              </a:spcBef>
              <a:spcAft>
                <a:spcPts val="0"/>
              </a:spcAft>
              <a:buNone/>
              <a:defRPr sz="2133"/>
            </a:lvl9pPr>
          </a:lstStyle>
          <a:p>
            <a:r>
              <a:rPr lang="en-US"/>
              <a:t>Click to edit Master subtitle style</a:t>
            </a:r>
            <a:endParaRPr/>
          </a:p>
        </p:txBody>
      </p:sp>
      <p:grpSp>
        <p:nvGrpSpPr>
          <p:cNvPr id="2794" name="Google Shape;2794;p49"/>
          <p:cNvGrpSpPr/>
          <p:nvPr/>
        </p:nvGrpSpPr>
        <p:grpSpPr>
          <a:xfrm>
            <a:off x="419026" y="-438298"/>
            <a:ext cx="12400657" cy="7472513"/>
            <a:chOff x="314269" y="-342474"/>
            <a:chExt cx="9300493" cy="5604385"/>
          </a:xfrm>
        </p:grpSpPr>
        <p:sp>
          <p:nvSpPr>
            <p:cNvPr id="2795" name="Google Shape;2795;p49"/>
            <p:cNvSpPr/>
            <p:nvPr/>
          </p:nvSpPr>
          <p:spPr>
            <a:xfrm rot="-159001" flipH="1">
              <a:off x="2003616" y="4332953"/>
              <a:ext cx="908832" cy="908434"/>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6" name="Google Shape;2796;p49"/>
            <p:cNvSpPr/>
            <p:nvPr/>
          </p:nvSpPr>
          <p:spPr>
            <a:xfrm rot="-1009874">
              <a:off x="8593441" y="-230306"/>
              <a:ext cx="909220" cy="908822"/>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797" name="Google Shape;2797;p49"/>
            <p:cNvGrpSpPr/>
            <p:nvPr/>
          </p:nvGrpSpPr>
          <p:grpSpPr>
            <a:xfrm rot="572271">
              <a:off x="3580724" y="-140908"/>
              <a:ext cx="1064565" cy="1403349"/>
              <a:chOff x="9664928" y="380727"/>
              <a:chExt cx="1673600" cy="2206200"/>
            </a:xfrm>
          </p:grpSpPr>
          <p:sp>
            <p:nvSpPr>
              <p:cNvPr id="2798" name="Google Shape;2798;p49"/>
              <p:cNvSpPr/>
              <p:nvPr/>
            </p:nvSpPr>
            <p:spPr>
              <a:xfrm>
                <a:off x="10133778" y="631352"/>
                <a:ext cx="1079275" cy="810800"/>
              </a:xfrm>
              <a:custGeom>
                <a:avLst/>
                <a:gdLst/>
                <a:ahLst/>
                <a:cxnLst/>
                <a:rect l="l" t="t" r="r" b="b"/>
                <a:pathLst>
                  <a:path w="43171" h="32432" extrusionOk="0">
                    <a:moveTo>
                      <a:pt x="18236" y="2933"/>
                    </a:moveTo>
                    <a:cubicBezTo>
                      <a:pt x="21940" y="2933"/>
                      <a:pt x="25626" y="3920"/>
                      <a:pt x="28914" y="5791"/>
                    </a:cubicBezTo>
                    <a:cubicBezTo>
                      <a:pt x="33642" y="8482"/>
                      <a:pt x="35824" y="14228"/>
                      <a:pt x="34079" y="19393"/>
                    </a:cubicBezTo>
                    <a:cubicBezTo>
                      <a:pt x="32406" y="25066"/>
                      <a:pt x="26369" y="28485"/>
                      <a:pt x="20986" y="29648"/>
                    </a:cubicBezTo>
                    <a:cubicBezTo>
                      <a:pt x="19873" y="29897"/>
                      <a:pt x="18784" y="30014"/>
                      <a:pt x="17728" y="30014"/>
                    </a:cubicBezTo>
                    <a:cubicBezTo>
                      <a:pt x="9190" y="30014"/>
                      <a:pt x="2810" y="22320"/>
                      <a:pt x="3457" y="13647"/>
                    </a:cubicBezTo>
                    <a:cubicBezTo>
                      <a:pt x="3457" y="13065"/>
                      <a:pt x="3530" y="12483"/>
                      <a:pt x="3603" y="11974"/>
                    </a:cubicBezTo>
                    <a:cubicBezTo>
                      <a:pt x="6221" y="6809"/>
                      <a:pt x="9276" y="4118"/>
                      <a:pt x="15095" y="3173"/>
                    </a:cubicBezTo>
                    <a:cubicBezTo>
                      <a:pt x="16138" y="3012"/>
                      <a:pt x="17187" y="2933"/>
                      <a:pt x="18236" y="2933"/>
                    </a:cubicBezTo>
                    <a:close/>
                    <a:moveTo>
                      <a:pt x="18647" y="1"/>
                    </a:moveTo>
                    <a:cubicBezTo>
                      <a:pt x="17685" y="1"/>
                      <a:pt x="16717" y="63"/>
                      <a:pt x="15749" y="191"/>
                    </a:cubicBezTo>
                    <a:cubicBezTo>
                      <a:pt x="15107" y="74"/>
                      <a:pt x="14475" y="18"/>
                      <a:pt x="13856" y="18"/>
                    </a:cubicBezTo>
                    <a:cubicBezTo>
                      <a:pt x="8302" y="18"/>
                      <a:pt x="3755" y="4520"/>
                      <a:pt x="1857" y="10083"/>
                    </a:cubicBezTo>
                    <a:cubicBezTo>
                      <a:pt x="1784" y="10446"/>
                      <a:pt x="1639" y="10883"/>
                      <a:pt x="1493" y="11246"/>
                    </a:cubicBezTo>
                    <a:lnTo>
                      <a:pt x="1493" y="11464"/>
                    </a:lnTo>
                    <a:cubicBezTo>
                      <a:pt x="1275" y="12337"/>
                      <a:pt x="1130" y="13283"/>
                      <a:pt x="1057" y="14156"/>
                    </a:cubicBezTo>
                    <a:cubicBezTo>
                      <a:pt x="1" y="24965"/>
                      <a:pt x="8814" y="32432"/>
                      <a:pt x="18568" y="32432"/>
                    </a:cubicBezTo>
                    <a:cubicBezTo>
                      <a:pt x="20234" y="32432"/>
                      <a:pt x="21928" y="32214"/>
                      <a:pt x="23605" y="31758"/>
                    </a:cubicBezTo>
                    <a:cubicBezTo>
                      <a:pt x="36188" y="28339"/>
                      <a:pt x="43170" y="12701"/>
                      <a:pt x="31387" y="3973"/>
                    </a:cubicBezTo>
                    <a:cubicBezTo>
                      <a:pt x="27607" y="1393"/>
                      <a:pt x="23184" y="1"/>
                      <a:pt x="1864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9" name="Google Shape;2799;p49"/>
              <p:cNvSpPr/>
              <p:nvPr/>
            </p:nvSpPr>
            <p:spPr>
              <a:xfrm>
                <a:off x="9664928" y="380727"/>
                <a:ext cx="1673600" cy="2206200"/>
              </a:xfrm>
              <a:custGeom>
                <a:avLst/>
                <a:gdLst/>
                <a:ahLst/>
                <a:cxnLst/>
                <a:rect l="l" t="t" r="r" b="b"/>
                <a:pathLst>
                  <a:path w="66944" h="88248" extrusionOk="0">
                    <a:moveTo>
                      <a:pt x="37049" y="3815"/>
                    </a:moveTo>
                    <a:cubicBezTo>
                      <a:pt x="38358" y="4979"/>
                      <a:pt x="39740" y="5997"/>
                      <a:pt x="41195" y="7015"/>
                    </a:cubicBezTo>
                    <a:cubicBezTo>
                      <a:pt x="41425" y="7187"/>
                      <a:pt x="41699" y="7269"/>
                      <a:pt x="41975" y="7269"/>
                    </a:cubicBezTo>
                    <a:cubicBezTo>
                      <a:pt x="42398" y="7269"/>
                      <a:pt x="42822" y="7077"/>
                      <a:pt x="43086" y="6724"/>
                    </a:cubicBezTo>
                    <a:cubicBezTo>
                      <a:pt x="43813" y="5924"/>
                      <a:pt x="44614" y="5197"/>
                      <a:pt x="45414" y="4469"/>
                    </a:cubicBezTo>
                    <a:cubicBezTo>
                      <a:pt x="46068" y="5633"/>
                      <a:pt x="46650" y="6870"/>
                      <a:pt x="47087" y="8106"/>
                    </a:cubicBezTo>
                    <a:cubicBezTo>
                      <a:pt x="47299" y="8532"/>
                      <a:pt x="47707" y="8802"/>
                      <a:pt x="48167" y="8802"/>
                    </a:cubicBezTo>
                    <a:cubicBezTo>
                      <a:pt x="48336" y="8802"/>
                      <a:pt x="48511" y="8766"/>
                      <a:pt x="48687" y="8688"/>
                    </a:cubicBezTo>
                    <a:cubicBezTo>
                      <a:pt x="50069" y="8106"/>
                      <a:pt x="51378" y="7379"/>
                      <a:pt x="52542" y="6433"/>
                    </a:cubicBezTo>
                    <a:lnTo>
                      <a:pt x="52542" y="6433"/>
                    </a:lnTo>
                    <a:cubicBezTo>
                      <a:pt x="52396" y="7670"/>
                      <a:pt x="52323" y="8834"/>
                      <a:pt x="52323" y="9997"/>
                    </a:cubicBezTo>
                    <a:cubicBezTo>
                      <a:pt x="52258" y="10722"/>
                      <a:pt x="52788" y="11327"/>
                      <a:pt x="53483" y="11327"/>
                    </a:cubicBezTo>
                    <a:cubicBezTo>
                      <a:pt x="53555" y="11327"/>
                      <a:pt x="53630" y="11320"/>
                      <a:pt x="53705" y="11307"/>
                    </a:cubicBezTo>
                    <a:cubicBezTo>
                      <a:pt x="54869" y="11161"/>
                      <a:pt x="56033" y="11161"/>
                      <a:pt x="57197" y="11161"/>
                    </a:cubicBezTo>
                    <a:cubicBezTo>
                      <a:pt x="56906" y="12398"/>
                      <a:pt x="56688" y="13634"/>
                      <a:pt x="56324" y="14871"/>
                    </a:cubicBezTo>
                    <a:cubicBezTo>
                      <a:pt x="56033" y="15598"/>
                      <a:pt x="56397" y="16325"/>
                      <a:pt x="57124" y="16616"/>
                    </a:cubicBezTo>
                    <a:cubicBezTo>
                      <a:pt x="58506" y="16980"/>
                      <a:pt x="59815" y="17489"/>
                      <a:pt x="61124" y="18144"/>
                    </a:cubicBezTo>
                    <a:cubicBezTo>
                      <a:pt x="60470" y="19162"/>
                      <a:pt x="59815" y="20180"/>
                      <a:pt x="59015" y="21126"/>
                    </a:cubicBezTo>
                    <a:cubicBezTo>
                      <a:pt x="58579" y="21708"/>
                      <a:pt x="58651" y="22653"/>
                      <a:pt x="59306" y="23090"/>
                    </a:cubicBezTo>
                    <a:cubicBezTo>
                      <a:pt x="60615" y="24108"/>
                      <a:pt x="61852" y="25054"/>
                      <a:pt x="63015" y="26145"/>
                    </a:cubicBezTo>
                    <a:cubicBezTo>
                      <a:pt x="61779" y="27017"/>
                      <a:pt x="60542" y="27890"/>
                      <a:pt x="59306" y="28836"/>
                    </a:cubicBezTo>
                    <a:cubicBezTo>
                      <a:pt x="58942" y="29127"/>
                      <a:pt x="58724" y="29636"/>
                      <a:pt x="58797" y="30145"/>
                    </a:cubicBezTo>
                    <a:cubicBezTo>
                      <a:pt x="58069" y="30581"/>
                      <a:pt x="57851" y="31600"/>
                      <a:pt x="58360" y="32327"/>
                    </a:cubicBezTo>
                    <a:cubicBezTo>
                      <a:pt x="59524" y="33854"/>
                      <a:pt x="60542" y="35455"/>
                      <a:pt x="61488" y="37128"/>
                    </a:cubicBezTo>
                    <a:cubicBezTo>
                      <a:pt x="59379" y="37419"/>
                      <a:pt x="57269" y="37491"/>
                      <a:pt x="55087" y="37637"/>
                    </a:cubicBezTo>
                    <a:cubicBezTo>
                      <a:pt x="53924" y="37709"/>
                      <a:pt x="53633" y="39164"/>
                      <a:pt x="54142" y="39964"/>
                    </a:cubicBezTo>
                    <a:cubicBezTo>
                      <a:pt x="55233" y="41492"/>
                      <a:pt x="56324" y="42946"/>
                      <a:pt x="57488" y="44328"/>
                    </a:cubicBezTo>
                    <a:cubicBezTo>
                      <a:pt x="54796" y="44256"/>
                      <a:pt x="52105" y="43674"/>
                      <a:pt x="49560" y="42655"/>
                    </a:cubicBezTo>
                    <a:cubicBezTo>
                      <a:pt x="49405" y="42594"/>
                      <a:pt x="49245" y="42566"/>
                      <a:pt x="49086" y="42566"/>
                    </a:cubicBezTo>
                    <a:cubicBezTo>
                      <a:pt x="48119" y="42566"/>
                      <a:pt x="47179" y="43610"/>
                      <a:pt x="47741" y="44547"/>
                    </a:cubicBezTo>
                    <a:cubicBezTo>
                      <a:pt x="48541" y="45929"/>
                      <a:pt x="49414" y="47238"/>
                      <a:pt x="50287" y="48547"/>
                    </a:cubicBezTo>
                    <a:cubicBezTo>
                      <a:pt x="48832" y="48111"/>
                      <a:pt x="47523" y="47456"/>
                      <a:pt x="46286" y="46583"/>
                    </a:cubicBezTo>
                    <a:cubicBezTo>
                      <a:pt x="46035" y="46423"/>
                      <a:pt x="45713" y="46342"/>
                      <a:pt x="45391" y="46342"/>
                    </a:cubicBezTo>
                    <a:cubicBezTo>
                      <a:pt x="44685" y="46342"/>
                      <a:pt x="43982" y="46730"/>
                      <a:pt x="44032" y="47529"/>
                    </a:cubicBezTo>
                    <a:cubicBezTo>
                      <a:pt x="44032" y="48038"/>
                      <a:pt x="44032" y="48620"/>
                      <a:pt x="43959" y="49129"/>
                    </a:cubicBezTo>
                    <a:cubicBezTo>
                      <a:pt x="42868" y="48256"/>
                      <a:pt x="41850" y="47310"/>
                      <a:pt x="40831" y="46365"/>
                    </a:cubicBezTo>
                    <a:cubicBezTo>
                      <a:pt x="40558" y="46031"/>
                      <a:pt x="40170" y="45874"/>
                      <a:pt x="39785" y="45874"/>
                    </a:cubicBezTo>
                    <a:cubicBezTo>
                      <a:pt x="39248" y="45874"/>
                      <a:pt x="38716" y="46178"/>
                      <a:pt x="38504" y="46729"/>
                    </a:cubicBezTo>
                    <a:cubicBezTo>
                      <a:pt x="37995" y="47820"/>
                      <a:pt x="37485" y="48765"/>
                      <a:pt x="36976" y="49783"/>
                    </a:cubicBezTo>
                    <a:cubicBezTo>
                      <a:pt x="35813" y="48183"/>
                      <a:pt x="34722" y="46510"/>
                      <a:pt x="33776" y="44765"/>
                    </a:cubicBezTo>
                    <a:cubicBezTo>
                      <a:pt x="33588" y="44342"/>
                      <a:pt x="33158" y="44101"/>
                      <a:pt x="32700" y="44101"/>
                    </a:cubicBezTo>
                    <a:cubicBezTo>
                      <a:pt x="32449" y="44101"/>
                      <a:pt x="32190" y="44174"/>
                      <a:pt x="31958" y="44328"/>
                    </a:cubicBezTo>
                    <a:cubicBezTo>
                      <a:pt x="30648" y="45565"/>
                      <a:pt x="29266" y="46729"/>
                      <a:pt x="27812" y="47747"/>
                    </a:cubicBezTo>
                    <a:cubicBezTo>
                      <a:pt x="27303" y="46074"/>
                      <a:pt x="26721" y="44401"/>
                      <a:pt x="25993" y="42801"/>
                    </a:cubicBezTo>
                    <a:cubicBezTo>
                      <a:pt x="25725" y="42318"/>
                      <a:pt x="25220" y="42034"/>
                      <a:pt x="24711" y="42034"/>
                    </a:cubicBezTo>
                    <a:cubicBezTo>
                      <a:pt x="24529" y="42034"/>
                      <a:pt x="24347" y="42070"/>
                      <a:pt x="24175" y="42146"/>
                    </a:cubicBezTo>
                    <a:cubicBezTo>
                      <a:pt x="23302" y="42510"/>
                      <a:pt x="22429" y="42874"/>
                      <a:pt x="21557" y="43237"/>
                    </a:cubicBezTo>
                    <a:cubicBezTo>
                      <a:pt x="21287" y="39661"/>
                      <a:pt x="19702" y="37525"/>
                      <a:pt x="16397" y="37525"/>
                    </a:cubicBezTo>
                    <a:cubicBezTo>
                      <a:pt x="16139" y="37525"/>
                      <a:pt x="15871" y="37538"/>
                      <a:pt x="15592" y="37564"/>
                    </a:cubicBezTo>
                    <a:cubicBezTo>
                      <a:pt x="16029" y="36255"/>
                      <a:pt x="16465" y="34946"/>
                      <a:pt x="16974" y="33636"/>
                    </a:cubicBezTo>
                    <a:cubicBezTo>
                      <a:pt x="17192" y="32982"/>
                      <a:pt x="16902" y="32182"/>
                      <a:pt x="16247" y="31963"/>
                    </a:cubicBezTo>
                    <a:cubicBezTo>
                      <a:pt x="15083" y="31309"/>
                      <a:pt x="14138" y="30581"/>
                      <a:pt x="13119" y="30000"/>
                    </a:cubicBezTo>
                    <a:cubicBezTo>
                      <a:pt x="13701" y="28908"/>
                      <a:pt x="14429" y="27890"/>
                      <a:pt x="15156" y="26945"/>
                    </a:cubicBezTo>
                    <a:cubicBezTo>
                      <a:pt x="15190" y="26947"/>
                      <a:pt x="15224" y="26949"/>
                      <a:pt x="15258" y="26949"/>
                    </a:cubicBezTo>
                    <a:cubicBezTo>
                      <a:pt x="16079" y="26949"/>
                      <a:pt x="16672" y="26113"/>
                      <a:pt x="16392" y="25344"/>
                    </a:cubicBezTo>
                    <a:cubicBezTo>
                      <a:pt x="16101" y="24108"/>
                      <a:pt x="15738" y="22871"/>
                      <a:pt x="15374" y="21708"/>
                    </a:cubicBezTo>
                    <a:cubicBezTo>
                      <a:pt x="14574" y="18653"/>
                      <a:pt x="16756" y="17925"/>
                      <a:pt x="19084" y="16980"/>
                    </a:cubicBezTo>
                    <a:cubicBezTo>
                      <a:pt x="19956" y="16616"/>
                      <a:pt x="20247" y="15525"/>
                      <a:pt x="19665" y="14798"/>
                    </a:cubicBezTo>
                    <a:cubicBezTo>
                      <a:pt x="19229" y="14289"/>
                      <a:pt x="18938" y="13780"/>
                      <a:pt x="18647" y="13270"/>
                    </a:cubicBezTo>
                    <a:cubicBezTo>
                      <a:pt x="20102" y="12834"/>
                      <a:pt x="21557" y="12470"/>
                      <a:pt x="23084" y="12179"/>
                    </a:cubicBezTo>
                    <a:cubicBezTo>
                      <a:pt x="23884" y="12034"/>
                      <a:pt x="24393" y="11307"/>
                      <a:pt x="24248" y="10506"/>
                    </a:cubicBezTo>
                    <a:cubicBezTo>
                      <a:pt x="23884" y="8906"/>
                      <a:pt x="23520" y="7379"/>
                      <a:pt x="23157" y="5779"/>
                    </a:cubicBezTo>
                    <a:lnTo>
                      <a:pt x="23157" y="5779"/>
                    </a:lnTo>
                    <a:cubicBezTo>
                      <a:pt x="24466" y="6215"/>
                      <a:pt x="25702" y="6942"/>
                      <a:pt x="26721" y="7888"/>
                    </a:cubicBezTo>
                    <a:cubicBezTo>
                      <a:pt x="26970" y="8054"/>
                      <a:pt x="27249" y="8131"/>
                      <a:pt x="27524" y="8131"/>
                    </a:cubicBezTo>
                    <a:cubicBezTo>
                      <a:pt x="28211" y="8131"/>
                      <a:pt x="28872" y="7649"/>
                      <a:pt x="28976" y="6870"/>
                    </a:cubicBezTo>
                    <a:cubicBezTo>
                      <a:pt x="29194" y="5997"/>
                      <a:pt x="29485" y="5124"/>
                      <a:pt x="29848" y="4251"/>
                    </a:cubicBezTo>
                    <a:cubicBezTo>
                      <a:pt x="31303" y="5124"/>
                      <a:pt x="32758" y="5997"/>
                      <a:pt x="34140" y="7015"/>
                    </a:cubicBezTo>
                    <a:cubicBezTo>
                      <a:pt x="34395" y="7207"/>
                      <a:pt x="34675" y="7292"/>
                      <a:pt x="34947" y="7292"/>
                    </a:cubicBezTo>
                    <a:cubicBezTo>
                      <a:pt x="35606" y="7292"/>
                      <a:pt x="36219" y="6790"/>
                      <a:pt x="36322" y="6070"/>
                    </a:cubicBezTo>
                    <a:cubicBezTo>
                      <a:pt x="36467" y="5270"/>
                      <a:pt x="36685" y="4542"/>
                      <a:pt x="37049" y="3815"/>
                    </a:cubicBezTo>
                    <a:close/>
                    <a:moveTo>
                      <a:pt x="23957" y="45274"/>
                    </a:moveTo>
                    <a:cubicBezTo>
                      <a:pt x="24393" y="46292"/>
                      <a:pt x="24757" y="47383"/>
                      <a:pt x="25048" y="48474"/>
                    </a:cubicBezTo>
                    <a:cubicBezTo>
                      <a:pt x="25269" y="49137"/>
                      <a:pt x="25868" y="49548"/>
                      <a:pt x="26493" y="49548"/>
                    </a:cubicBezTo>
                    <a:cubicBezTo>
                      <a:pt x="26691" y="49548"/>
                      <a:pt x="26892" y="49507"/>
                      <a:pt x="27084" y="49420"/>
                    </a:cubicBezTo>
                    <a:cubicBezTo>
                      <a:pt x="27212" y="49505"/>
                      <a:pt x="27340" y="49540"/>
                      <a:pt x="27468" y="49540"/>
                    </a:cubicBezTo>
                    <a:cubicBezTo>
                      <a:pt x="27558" y="49540"/>
                      <a:pt x="27649" y="49523"/>
                      <a:pt x="27739" y="49493"/>
                    </a:cubicBezTo>
                    <a:cubicBezTo>
                      <a:pt x="29339" y="48838"/>
                      <a:pt x="30867" y="47965"/>
                      <a:pt x="32249" y="47020"/>
                    </a:cubicBezTo>
                    <a:cubicBezTo>
                      <a:pt x="33267" y="49056"/>
                      <a:pt x="34431" y="50947"/>
                      <a:pt x="35885" y="52693"/>
                    </a:cubicBezTo>
                    <a:cubicBezTo>
                      <a:pt x="32540" y="62585"/>
                      <a:pt x="29048" y="72986"/>
                      <a:pt x="23011" y="81569"/>
                    </a:cubicBezTo>
                    <a:cubicBezTo>
                      <a:pt x="21629" y="77641"/>
                      <a:pt x="19447" y="71459"/>
                      <a:pt x="15956" y="70949"/>
                    </a:cubicBezTo>
                    <a:cubicBezTo>
                      <a:pt x="15631" y="70910"/>
                      <a:pt x="15305" y="70891"/>
                      <a:pt x="14977" y="70891"/>
                    </a:cubicBezTo>
                    <a:cubicBezTo>
                      <a:pt x="11129" y="70891"/>
                      <a:pt x="7138" y="73504"/>
                      <a:pt x="3518" y="75314"/>
                    </a:cubicBezTo>
                    <a:cubicBezTo>
                      <a:pt x="8101" y="65203"/>
                      <a:pt x="14647" y="55820"/>
                      <a:pt x="18793" y="45419"/>
                    </a:cubicBezTo>
                    <a:lnTo>
                      <a:pt x="18793" y="45419"/>
                    </a:lnTo>
                    <a:cubicBezTo>
                      <a:pt x="18740" y="46316"/>
                      <a:pt x="19453" y="46946"/>
                      <a:pt x="20209" y="46946"/>
                    </a:cubicBezTo>
                    <a:cubicBezTo>
                      <a:pt x="20495" y="46946"/>
                      <a:pt x="20788" y="46856"/>
                      <a:pt x="21047" y="46656"/>
                    </a:cubicBezTo>
                    <a:cubicBezTo>
                      <a:pt x="21920" y="46074"/>
                      <a:pt x="22939" y="45638"/>
                      <a:pt x="23957" y="45274"/>
                    </a:cubicBezTo>
                    <a:close/>
                    <a:moveTo>
                      <a:pt x="40177" y="49565"/>
                    </a:moveTo>
                    <a:cubicBezTo>
                      <a:pt x="41413" y="50729"/>
                      <a:pt x="42795" y="51893"/>
                      <a:pt x="44250" y="52911"/>
                    </a:cubicBezTo>
                    <a:cubicBezTo>
                      <a:pt x="44499" y="53077"/>
                      <a:pt x="44778" y="53155"/>
                      <a:pt x="45053" y="53155"/>
                    </a:cubicBezTo>
                    <a:cubicBezTo>
                      <a:pt x="45740" y="53155"/>
                      <a:pt x="46401" y="52672"/>
                      <a:pt x="46505" y="51893"/>
                    </a:cubicBezTo>
                    <a:cubicBezTo>
                      <a:pt x="46505" y="51238"/>
                      <a:pt x="46650" y="50656"/>
                      <a:pt x="46723" y="50074"/>
                    </a:cubicBezTo>
                    <a:cubicBezTo>
                      <a:pt x="47087" y="50293"/>
                      <a:pt x="47450" y="50438"/>
                      <a:pt x="47814" y="50584"/>
                    </a:cubicBezTo>
                    <a:cubicBezTo>
                      <a:pt x="47814" y="59966"/>
                      <a:pt x="48323" y="69349"/>
                      <a:pt x="49196" y="78659"/>
                    </a:cubicBezTo>
                    <a:cubicBezTo>
                      <a:pt x="47159" y="77059"/>
                      <a:pt x="44977" y="75677"/>
                      <a:pt x="42795" y="74368"/>
                    </a:cubicBezTo>
                    <a:cubicBezTo>
                      <a:pt x="42650" y="74320"/>
                      <a:pt x="42502" y="74296"/>
                      <a:pt x="42356" y="74296"/>
                    </a:cubicBezTo>
                    <a:cubicBezTo>
                      <a:pt x="41844" y="74296"/>
                      <a:pt x="41365" y="74586"/>
                      <a:pt x="41195" y="75095"/>
                    </a:cubicBezTo>
                    <a:cubicBezTo>
                      <a:pt x="39522" y="78368"/>
                      <a:pt x="37631" y="81496"/>
                      <a:pt x="35449" y="84551"/>
                    </a:cubicBezTo>
                    <a:cubicBezTo>
                      <a:pt x="33412" y="78659"/>
                      <a:pt x="34503" y="72550"/>
                      <a:pt x="33776" y="66440"/>
                    </a:cubicBezTo>
                    <a:cubicBezTo>
                      <a:pt x="35594" y="62003"/>
                      <a:pt x="37049" y="57348"/>
                      <a:pt x="38577" y="52911"/>
                    </a:cubicBezTo>
                    <a:cubicBezTo>
                      <a:pt x="39013" y="51747"/>
                      <a:pt x="39522" y="50584"/>
                      <a:pt x="40177" y="49565"/>
                    </a:cubicBezTo>
                    <a:close/>
                    <a:moveTo>
                      <a:pt x="36405" y="0"/>
                    </a:moveTo>
                    <a:cubicBezTo>
                      <a:pt x="35861" y="0"/>
                      <a:pt x="35328" y="324"/>
                      <a:pt x="35085" y="905"/>
                    </a:cubicBezTo>
                    <a:cubicBezTo>
                      <a:pt x="34794" y="1778"/>
                      <a:pt x="34431" y="2724"/>
                      <a:pt x="34140" y="3597"/>
                    </a:cubicBezTo>
                    <a:cubicBezTo>
                      <a:pt x="32612" y="2651"/>
                      <a:pt x="31085" y="1706"/>
                      <a:pt x="29557" y="905"/>
                    </a:cubicBezTo>
                    <a:cubicBezTo>
                      <a:pt x="29387" y="837"/>
                      <a:pt x="29208" y="805"/>
                      <a:pt x="29032" y="805"/>
                    </a:cubicBezTo>
                    <a:cubicBezTo>
                      <a:pt x="28457" y="805"/>
                      <a:pt x="27906" y="1149"/>
                      <a:pt x="27739" y="1706"/>
                    </a:cubicBezTo>
                    <a:cubicBezTo>
                      <a:pt x="27448" y="2578"/>
                      <a:pt x="27084" y="3451"/>
                      <a:pt x="26793" y="4397"/>
                    </a:cubicBezTo>
                    <a:cubicBezTo>
                      <a:pt x="25193" y="3233"/>
                      <a:pt x="23302" y="2651"/>
                      <a:pt x="21411" y="2651"/>
                    </a:cubicBezTo>
                    <a:cubicBezTo>
                      <a:pt x="21371" y="2648"/>
                      <a:pt x="21331" y="2646"/>
                      <a:pt x="21292" y="2646"/>
                    </a:cubicBezTo>
                    <a:cubicBezTo>
                      <a:pt x="20405" y="2646"/>
                      <a:pt x="19744" y="3419"/>
                      <a:pt x="19884" y="4324"/>
                    </a:cubicBezTo>
                    <a:cubicBezTo>
                      <a:pt x="20247" y="6070"/>
                      <a:pt x="20684" y="7815"/>
                      <a:pt x="21120" y="9634"/>
                    </a:cubicBezTo>
                    <a:cubicBezTo>
                      <a:pt x="19229" y="10070"/>
                      <a:pt x="17483" y="10579"/>
                      <a:pt x="15738" y="11307"/>
                    </a:cubicBezTo>
                    <a:cubicBezTo>
                      <a:pt x="14719" y="11816"/>
                      <a:pt x="14574" y="13125"/>
                      <a:pt x="15447" y="13780"/>
                    </a:cubicBezTo>
                    <a:cubicBezTo>
                      <a:pt x="15810" y="14216"/>
                      <a:pt x="16101" y="14580"/>
                      <a:pt x="16320" y="15089"/>
                    </a:cubicBezTo>
                    <a:cubicBezTo>
                      <a:pt x="11592" y="17344"/>
                      <a:pt x="12101" y="20326"/>
                      <a:pt x="13556" y="25781"/>
                    </a:cubicBezTo>
                    <a:cubicBezTo>
                      <a:pt x="13556" y="25854"/>
                      <a:pt x="13628" y="25926"/>
                      <a:pt x="13628" y="25999"/>
                    </a:cubicBezTo>
                    <a:cubicBezTo>
                      <a:pt x="12319" y="27017"/>
                      <a:pt x="11228" y="28327"/>
                      <a:pt x="10355" y="29781"/>
                    </a:cubicBezTo>
                    <a:cubicBezTo>
                      <a:pt x="9919" y="30436"/>
                      <a:pt x="10210" y="31309"/>
                      <a:pt x="10937" y="31672"/>
                    </a:cubicBezTo>
                    <a:cubicBezTo>
                      <a:pt x="12028" y="32182"/>
                      <a:pt x="13119" y="32909"/>
                      <a:pt x="14138" y="33636"/>
                    </a:cubicBezTo>
                    <a:cubicBezTo>
                      <a:pt x="13410" y="35382"/>
                      <a:pt x="12828" y="37055"/>
                      <a:pt x="12319" y="38873"/>
                    </a:cubicBezTo>
                    <a:cubicBezTo>
                      <a:pt x="11950" y="39795"/>
                      <a:pt x="12673" y="40717"/>
                      <a:pt x="13608" y="40717"/>
                    </a:cubicBezTo>
                    <a:cubicBezTo>
                      <a:pt x="13779" y="40717"/>
                      <a:pt x="13957" y="40686"/>
                      <a:pt x="14138" y="40619"/>
                    </a:cubicBezTo>
                    <a:cubicBezTo>
                      <a:pt x="14932" y="40367"/>
                      <a:pt x="15597" y="40249"/>
                      <a:pt x="16153" y="40249"/>
                    </a:cubicBezTo>
                    <a:cubicBezTo>
                      <a:pt x="17683" y="40249"/>
                      <a:pt x="18380" y="41142"/>
                      <a:pt x="18647" y="42583"/>
                    </a:cubicBezTo>
                    <a:cubicBezTo>
                      <a:pt x="11810" y="53493"/>
                      <a:pt x="5264" y="65203"/>
                      <a:pt x="245" y="77132"/>
                    </a:cubicBezTo>
                    <a:cubicBezTo>
                      <a:pt x="1" y="77865"/>
                      <a:pt x="629" y="78599"/>
                      <a:pt x="1354" y="78599"/>
                    </a:cubicBezTo>
                    <a:cubicBezTo>
                      <a:pt x="1492" y="78599"/>
                      <a:pt x="1633" y="78572"/>
                      <a:pt x="1773" y="78514"/>
                    </a:cubicBezTo>
                    <a:cubicBezTo>
                      <a:pt x="6064" y="77059"/>
                      <a:pt x="9846" y="74441"/>
                      <a:pt x="14210" y="73350"/>
                    </a:cubicBezTo>
                    <a:cubicBezTo>
                      <a:pt x="14362" y="73312"/>
                      <a:pt x="14512" y="73295"/>
                      <a:pt x="14661" y="73295"/>
                    </a:cubicBezTo>
                    <a:cubicBezTo>
                      <a:pt x="17995" y="73295"/>
                      <a:pt x="20436" y="82329"/>
                      <a:pt x="21411" y="84696"/>
                    </a:cubicBezTo>
                    <a:cubicBezTo>
                      <a:pt x="21659" y="85192"/>
                      <a:pt x="22165" y="85453"/>
                      <a:pt x="22662" y="85453"/>
                    </a:cubicBezTo>
                    <a:cubicBezTo>
                      <a:pt x="23041" y="85453"/>
                      <a:pt x="23414" y="85302"/>
                      <a:pt x="23666" y="84987"/>
                    </a:cubicBezTo>
                    <a:cubicBezTo>
                      <a:pt x="26793" y="80841"/>
                      <a:pt x="29412" y="76405"/>
                      <a:pt x="31521" y="71677"/>
                    </a:cubicBezTo>
                    <a:lnTo>
                      <a:pt x="31521" y="71677"/>
                    </a:lnTo>
                    <a:cubicBezTo>
                      <a:pt x="31158" y="77205"/>
                      <a:pt x="31885" y="82951"/>
                      <a:pt x="34067" y="87533"/>
                    </a:cubicBezTo>
                    <a:cubicBezTo>
                      <a:pt x="34265" y="88009"/>
                      <a:pt x="34702" y="88247"/>
                      <a:pt x="35152" y="88247"/>
                    </a:cubicBezTo>
                    <a:cubicBezTo>
                      <a:pt x="35527" y="88247"/>
                      <a:pt x="35912" y="88082"/>
                      <a:pt x="36176" y="87751"/>
                    </a:cubicBezTo>
                    <a:cubicBezTo>
                      <a:pt x="38431" y="84260"/>
                      <a:pt x="40831" y="80841"/>
                      <a:pt x="42795" y="77132"/>
                    </a:cubicBezTo>
                    <a:cubicBezTo>
                      <a:pt x="45268" y="78587"/>
                      <a:pt x="47450" y="80550"/>
                      <a:pt x="49850" y="82005"/>
                    </a:cubicBezTo>
                    <a:cubicBezTo>
                      <a:pt x="50098" y="82177"/>
                      <a:pt x="50361" y="82253"/>
                      <a:pt x="50612" y="82253"/>
                    </a:cubicBezTo>
                    <a:cubicBezTo>
                      <a:pt x="51316" y="82253"/>
                      <a:pt x="51922" y="81646"/>
                      <a:pt x="51814" y="80841"/>
                    </a:cubicBezTo>
                    <a:cubicBezTo>
                      <a:pt x="50796" y="71022"/>
                      <a:pt x="50432" y="61203"/>
                      <a:pt x="50287" y="51311"/>
                    </a:cubicBezTo>
                    <a:lnTo>
                      <a:pt x="50287" y="51311"/>
                    </a:lnTo>
                    <a:cubicBezTo>
                      <a:pt x="51051" y="51475"/>
                      <a:pt x="51814" y="51556"/>
                      <a:pt x="52609" y="51556"/>
                    </a:cubicBezTo>
                    <a:cubicBezTo>
                      <a:pt x="52873" y="51556"/>
                      <a:pt x="53142" y="51547"/>
                      <a:pt x="53414" y="51529"/>
                    </a:cubicBezTo>
                    <a:cubicBezTo>
                      <a:pt x="54578" y="51529"/>
                      <a:pt x="54869" y="50002"/>
                      <a:pt x="54360" y="49274"/>
                    </a:cubicBezTo>
                    <a:cubicBezTo>
                      <a:pt x="53633" y="48329"/>
                      <a:pt x="52978" y="47310"/>
                      <a:pt x="52323" y="46438"/>
                    </a:cubicBezTo>
                    <a:lnTo>
                      <a:pt x="52323" y="46438"/>
                    </a:lnTo>
                    <a:cubicBezTo>
                      <a:pt x="54604" y="46964"/>
                      <a:pt x="56931" y="47208"/>
                      <a:pt x="59267" y="47208"/>
                    </a:cubicBezTo>
                    <a:cubicBezTo>
                      <a:pt x="59838" y="47208"/>
                      <a:pt x="60408" y="47194"/>
                      <a:pt x="60979" y="47165"/>
                    </a:cubicBezTo>
                    <a:cubicBezTo>
                      <a:pt x="62070" y="46947"/>
                      <a:pt x="62579" y="45710"/>
                      <a:pt x="61924" y="44837"/>
                    </a:cubicBezTo>
                    <a:cubicBezTo>
                      <a:pt x="60470" y="43383"/>
                      <a:pt x="59161" y="41855"/>
                      <a:pt x="57997" y="40255"/>
                    </a:cubicBezTo>
                    <a:cubicBezTo>
                      <a:pt x="59961" y="40182"/>
                      <a:pt x="61924" y="40037"/>
                      <a:pt x="63816" y="39746"/>
                    </a:cubicBezTo>
                    <a:cubicBezTo>
                      <a:pt x="64761" y="39528"/>
                      <a:pt x="65270" y="38582"/>
                      <a:pt x="64907" y="37709"/>
                    </a:cubicBezTo>
                    <a:cubicBezTo>
                      <a:pt x="63961" y="35382"/>
                      <a:pt x="62652" y="33127"/>
                      <a:pt x="61052" y="31163"/>
                    </a:cubicBezTo>
                    <a:lnTo>
                      <a:pt x="61124" y="31091"/>
                    </a:lnTo>
                    <a:cubicBezTo>
                      <a:pt x="62797" y="29854"/>
                      <a:pt x="64470" y="28618"/>
                      <a:pt x="66216" y="27454"/>
                    </a:cubicBezTo>
                    <a:cubicBezTo>
                      <a:pt x="66798" y="26945"/>
                      <a:pt x="66943" y="26072"/>
                      <a:pt x="66434" y="25417"/>
                    </a:cubicBezTo>
                    <a:cubicBezTo>
                      <a:pt x="65052" y="24108"/>
                      <a:pt x="63670" y="22871"/>
                      <a:pt x="62143" y="21708"/>
                    </a:cubicBezTo>
                    <a:cubicBezTo>
                      <a:pt x="62943" y="20617"/>
                      <a:pt x="63525" y="19453"/>
                      <a:pt x="64470" y="18362"/>
                    </a:cubicBezTo>
                    <a:cubicBezTo>
                      <a:pt x="64979" y="17635"/>
                      <a:pt x="64688" y="16616"/>
                      <a:pt x="63816" y="16253"/>
                    </a:cubicBezTo>
                    <a:cubicBezTo>
                      <a:pt x="62215" y="15598"/>
                      <a:pt x="60761" y="14943"/>
                      <a:pt x="59161" y="14434"/>
                    </a:cubicBezTo>
                    <a:cubicBezTo>
                      <a:pt x="59379" y="13052"/>
                      <a:pt x="59742" y="11598"/>
                      <a:pt x="60179" y="10288"/>
                    </a:cubicBezTo>
                    <a:cubicBezTo>
                      <a:pt x="60517" y="9408"/>
                      <a:pt x="59847" y="8528"/>
                      <a:pt x="58990" y="8528"/>
                    </a:cubicBezTo>
                    <a:cubicBezTo>
                      <a:pt x="58927" y="8528"/>
                      <a:pt x="58862" y="8533"/>
                      <a:pt x="58797" y="8543"/>
                    </a:cubicBezTo>
                    <a:cubicBezTo>
                      <a:pt x="57342" y="8761"/>
                      <a:pt x="55960" y="8615"/>
                      <a:pt x="54505" y="8761"/>
                    </a:cubicBezTo>
                    <a:cubicBezTo>
                      <a:pt x="54433" y="7815"/>
                      <a:pt x="54360" y="6797"/>
                      <a:pt x="54287" y="5851"/>
                    </a:cubicBezTo>
                    <a:cubicBezTo>
                      <a:pt x="54360" y="5415"/>
                      <a:pt x="54069" y="4979"/>
                      <a:pt x="53560" y="4906"/>
                    </a:cubicBezTo>
                    <a:cubicBezTo>
                      <a:pt x="53507" y="4799"/>
                      <a:pt x="53375" y="4732"/>
                      <a:pt x="53223" y="4732"/>
                    </a:cubicBezTo>
                    <a:cubicBezTo>
                      <a:pt x="53168" y="4732"/>
                      <a:pt x="53109" y="4741"/>
                      <a:pt x="53051" y="4760"/>
                    </a:cubicBezTo>
                    <a:cubicBezTo>
                      <a:pt x="51669" y="5197"/>
                      <a:pt x="50287" y="5633"/>
                      <a:pt x="48905" y="6070"/>
                    </a:cubicBezTo>
                    <a:cubicBezTo>
                      <a:pt x="48396" y="4615"/>
                      <a:pt x="47596" y="3233"/>
                      <a:pt x="46941" y="1778"/>
                    </a:cubicBezTo>
                    <a:cubicBezTo>
                      <a:pt x="46756" y="1269"/>
                      <a:pt x="46276" y="995"/>
                      <a:pt x="45782" y="995"/>
                    </a:cubicBezTo>
                    <a:cubicBezTo>
                      <a:pt x="45501" y="995"/>
                      <a:pt x="45215" y="1084"/>
                      <a:pt x="44977" y="1269"/>
                    </a:cubicBezTo>
                    <a:cubicBezTo>
                      <a:pt x="43959" y="2287"/>
                      <a:pt x="42868" y="3160"/>
                      <a:pt x="41850" y="4179"/>
                    </a:cubicBezTo>
                    <a:cubicBezTo>
                      <a:pt x="40249" y="2942"/>
                      <a:pt x="38722" y="1633"/>
                      <a:pt x="37195" y="251"/>
                    </a:cubicBezTo>
                    <a:cubicBezTo>
                      <a:pt x="36952" y="81"/>
                      <a:pt x="36677" y="0"/>
                      <a:pt x="36405"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0" name="Google Shape;2800;p49"/>
              <p:cNvSpPr/>
              <p:nvPr/>
            </p:nvSpPr>
            <p:spPr>
              <a:xfrm>
                <a:off x="10445678" y="845377"/>
                <a:ext cx="296050" cy="431350"/>
              </a:xfrm>
              <a:custGeom>
                <a:avLst/>
                <a:gdLst/>
                <a:ahLst/>
                <a:cxnLst/>
                <a:rect l="l" t="t" r="r" b="b"/>
                <a:pathLst>
                  <a:path w="11842" h="17254" extrusionOk="0">
                    <a:moveTo>
                      <a:pt x="9516" y="1"/>
                    </a:moveTo>
                    <a:cubicBezTo>
                      <a:pt x="9253" y="1"/>
                      <a:pt x="8980" y="88"/>
                      <a:pt x="8728" y="285"/>
                    </a:cubicBezTo>
                    <a:cubicBezTo>
                      <a:pt x="6474" y="2103"/>
                      <a:pt x="4146" y="3704"/>
                      <a:pt x="1964" y="5667"/>
                    </a:cubicBezTo>
                    <a:cubicBezTo>
                      <a:pt x="1600" y="5958"/>
                      <a:pt x="0" y="7559"/>
                      <a:pt x="1091" y="7995"/>
                    </a:cubicBezTo>
                    <a:cubicBezTo>
                      <a:pt x="1223" y="8036"/>
                      <a:pt x="1358" y="8055"/>
                      <a:pt x="1493" y="8055"/>
                    </a:cubicBezTo>
                    <a:cubicBezTo>
                      <a:pt x="2547" y="8055"/>
                      <a:pt x="3663" y="6911"/>
                      <a:pt x="4437" y="6395"/>
                    </a:cubicBezTo>
                    <a:cubicBezTo>
                      <a:pt x="5383" y="5813"/>
                      <a:pt x="6328" y="5158"/>
                      <a:pt x="7274" y="4504"/>
                    </a:cubicBezTo>
                    <a:lnTo>
                      <a:pt x="7274" y="4504"/>
                    </a:lnTo>
                    <a:cubicBezTo>
                      <a:pt x="6474" y="7486"/>
                      <a:pt x="5892" y="10541"/>
                      <a:pt x="5674" y="13668"/>
                    </a:cubicBezTo>
                    <a:cubicBezTo>
                      <a:pt x="4655" y="13523"/>
                      <a:pt x="3637" y="13377"/>
                      <a:pt x="2619" y="13377"/>
                    </a:cubicBezTo>
                    <a:cubicBezTo>
                      <a:pt x="2594" y="13375"/>
                      <a:pt x="2569" y="13374"/>
                      <a:pt x="2545" y="13374"/>
                    </a:cubicBezTo>
                    <a:cubicBezTo>
                      <a:pt x="1863" y="13374"/>
                      <a:pt x="1477" y="14340"/>
                      <a:pt x="2110" y="14832"/>
                    </a:cubicBezTo>
                    <a:cubicBezTo>
                      <a:pt x="4219" y="16287"/>
                      <a:pt x="7347" y="16796"/>
                      <a:pt x="9892" y="17232"/>
                    </a:cubicBezTo>
                    <a:cubicBezTo>
                      <a:pt x="9983" y="17247"/>
                      <a:pt x="10070" y="17254"/>
                      <a:pt x="10152" y="17254"/>
                    </a:cubicBezTo>
                    <a:cubicBezTo>
                      <a:pt x="11727" y="17254"/>
                      <a:pt x="11842" y="14741"/>
                      <a:pt x="10183" y="14396"/>
                    </a:cubicBezTo>
                    <a:lnTo>
                      <a:pt x="8292" y="14032"/>
                    </a:lnTo>
                    <a:cubicBezTo>
                      <a:pt x="9383" y="10032"/>
                      <a:pt x="9529" y="5740"/>
                      <a:pt x="10692" y="1740"/>
                    </a:cubicBezTo>
                    <a:cubicBezTo>
                      <a:pt x="11021" y="808"/>
                      <a:pt x="10318" y="1"/>
                      <a:pt x="9516"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01" name="Google Shape;2801;p49"/>
            <p:cNvGrpSpPr/>
            <p:nvPr/>
          </p:nvGrpSpPr>
          <p:grpSpPr>
            <a:xfrm rot="1882907">
              <a:off x="8393805" y="2728958"/>
              <a:ext cx="537260" cy="480691"/>
              <a:chOff x="3064658" y="3846582"/>
              <a:chExt cx="705425" cy="631150"/>
            </a:xfrm>
          </p:grpSpPr>
          <p:sp>
            <p:nvSpPr>
              <p:cNvPr id="2802" name="Google Shape;2802;p49"/>
              <p:cNvSpPr/>
              <p:nvPr/>
            </p:nvSpPr>
            <p:spPr>
              <a:xfrm>
                <a:off x="3144658" y="4121957"/>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3" name="Google Shape;2803;p49"/>
              <p:cNvSpPr/>
              <p:nvPr/>
            </p:nvSpPr>
            <p:spPr>
              <a:xfrm>
                <a:off x="3064658" y="3996507"/>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4" name="Google Shape;2804;p49"/>
              <p:cNvSpPr/>
              <p:nvPr/>
            </p:nvSpPr>
            <p:spPr>
              <a:xfrm>
                <a:off x="3281033" y="3846582"/>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5" name="Google Shape;2805;p49"/>
              <p:cNvSpPr/>
              <p:nvPr/>
            </p:nvSpPr>
            <p:spPr>
              <a:xfrm>
                <a:off x="3486533" y="3876482"/>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6" name="Google Shape;2806;p49"/>
              <p:cNvSpPr/>
              <p:nvPr/>
            </p:nvSpPr>
            <p:spPr>
              <a:xfrm>
                <a:off x="3602908" y="4065082"/>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07" name="Google Shape;2807;p49"/>
            <p:cNvGrpSpPr/>
            <p:nvPr/>
          </p:nvGrpSpPr>
          <p:grpSpPr>
            <a:xfrm rot="-1882907" flipH="1">
              <a:off x="400130" y="2649370"/>
              <a:ext cx="537260" cy="480691"/>
              <a:chOff x="2256445" y="3101215"/>
              <a:chExt cx="705425" cy="631150"/>
            </a:xfrm>
          </p:grpSpPr>
          <p:sp>
            <p:nvSpPr>
              <p:cNvPr id="2808" name="Google Shape;2808;p49"/>
              <p:cNvSpPr/>
              <p:nvPr/>
            </p:nvSpPr>
            <p:spPr>
              <a:xfrm>
                <a:off x="2336445" y="3376590"/>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9" name="Google Shape;2809;p49"/>
              <p:cNvSpPr/>
              <p:nvPr/>
            </p:nvSpPr>
            <p:spPr>
              <a:xfrm>
                <a:off x="2256445" y="3251140"/>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0" name="Google Shape;2810;p49"/>
              <p:cNvSpPr/>
              <p:nvPr/>
            </p:nvSpPr>
            <p:spPr>
              <a:xfrm>
                <a:off x="2472820" y="3101215"/>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1" name="Google Shape;2811;p49"/>
              <p:cNvSpPr/>
              <p:nvPr/>
            </p:nvSpPr>
            <p:spPr>
              <a:xfrm>
                <a:off x="2678320" y="3131115"/>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2" name="Google Shape;2812;p49"/>
              <p:cNvSpPr/>
              <p:nvPr/>
            </p:nvSpPr>
            <p:spPr>
              <a:xfrm>
                <a:off x="2794695" y="3319715"/>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813" name="Google Shape;2813;p49"/>
            <p:cNvSpPr/>
            <p:nvPr/>
          </p:nvSpPr>
          <p:spPr>
            <a:xfrm rot="1076189">
              <a:off x="5021811" y="4373749"/>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4" name="Google Shape;2814;p49"/>
            <p:cNvSpPr/>
            <p:nvPr/>
          </p:nvSpPr>
          <p:spPr>
            <a:xfrm rot="-1550640">
              <a:off x="582300" y="268360"/>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0220128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ection Header 2">
  <p:cSld name="Section Header 2">
    <p:bg>
      <p:bgPr>
        <a:solidFill>
          <a:schemeClr val="accent1"/>
        </a:solidFill>
        <a:effectLst/>
      </p:bgPr>
    </p:bg>
    <p:spTree>
      <p:nvGrpSpPr>
        <p:cNvPr id="1" name="Shape 2815"/>
        <p:cNvGrpSpPr/>
        <p:nvPr/>
      </p:nvGrpSpPr>
      <p:grpSpPr>
        <a:xfrm>
          <a:off x="0" y="0"/>
          <a:ext cx="0" cy="0"/>
          <a:chOff x="0" y="0"/>
          <a:chExt cx="0" cy="0"/>
        </a:xfrm>
      </p:grpSpPr>
      <p:sp>
        <p:nvSpPr>
          <p:cNvPr id="2816" name="Google Shape;2816;p50"/>
          <p:cNvSpPr/>
          <p:nvPr/>
        </p:nvSpPr>
        <p:spPr>
          <a:xfrm>
            <a:off x="633899" y="4761316"/>
            <a:ext cx="212615" cy="23932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817" name="Google Shape;2817;p50"/>
          <p:cNvGrpSpPr/>
          <p:nvPr/>
        </p:nvGrpSpPr>
        <p:grpSpPr>
          <a:xfrm>
            <a:off x="-252846" y="18346"/>
            <a:ext cx="12045047" cy="6794140"/>
            <a:chOff x="-189635" y="8"/>
            <a:chExt cx="9033785" cy="5095605"/>
          </a:xfrm>
        </p:grpSpPr>
        <p:sp>
          <p:nvSpPr>
            <p:cNvPr id="2818" name="Google Shape;2818;p50"/>
            <p:cNvSpPr/>
            <p:nvPr/>
          </p:nvSpPr>
          <p:spPr>
            <a:xfrm rot="-159001" flipH="1">
              <a:off x="991741" y="3451153"/>
              <a:ext cx="908832" cy="908434"/>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9" name="Google Shape;2819;p50"/>
            <p:cNvSpPr/>
            <p:nvPr/>
          </p:nvSpPr>
          <p:spPr>
            <a:xfrm rot="-1009874">
              <a:off x="7142516" y="3890069"/>
              <a:ext cx="909220" cy="908822"/>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820" name="Google Shape;2820;p50"/>
            <p:cNvGrpSpPr/>
            <p:nvPr/>
          </p:nvGrpSpPr>
          <p:grpSpPr>
            <a:xfrm rot="572271">
              <a:off x="-80726" y="1087142"/>
              <a:ext cx="1064565" cy="1403349"/>
              <a:chOff x="4308246" y="3238442"/>
              <a:chExt cx="1673600" cy="2206200"/>
            </a:xfrm>
          </p:grpSpPr>
          <p:sp>
            <p:nvSpPr>
              <p:cNvPr id="2821" name="Google Shape;2821;p50"/>
              <p:cNvSpPr/>
              <p:nvPr/>
            </p:nvSpPr>
            <p:spPr>
              <a:xfrm>
                <a:off x="4777096" y="3489067"/>
                <a:ext cx="1079275" cy="810800"/>
              </a:xfrm>
              <a:custGeom>
                <a:avLst/>
                <a:gdLst/>
                <a:ahLst/>
                <a:cxnLst/>
                <a:rect l="l" t="t" r="r" b="b"/>
                <a:pathLst>
                  <a:path w="43171" h="32432" extrusionOk="0">
                    <a:moveTo>
                      <a:pt x="18236" y="2933"/>
                    </a:moveTo>
                    <a:cubicBezTo>
                      <a:pt x="21940" y="2933"/>
                      <a:pt x="25626" y="3920"/>
                      <a:pt x="28914" y="5791"/>
                    </a:cubicBezTo>
                    <a:cubicBezTo>
                      <a:pt x="33642" y="8482"/>
                      <a:pt x="35824" y="14228"/>
                      <a:pt x="34079" y="19393"/>
                    </a:cubicBezTo>
                    <a:cubicBezTo>
                      <a:pt x="32406" y="25066"/>
                      <a:pt x="26369" y="28485"/>
                      <a:pt x="20986" y="29648"/>
                    </a:cubicBezTo>
                    <a:cubicBezTo>
                      <a:pt x="19873" y="29897"/>
                      <a:pt x="18784" y="30014"/>
                      <a:pt x="17728" y="30014"/>
                    </a:cubicBezTo>
                    <a:cubicBezTo>
                      <a:pt x="9190" y="30014"/>
                      <a:pt x="2810" y="22320"/>
                      <a:pt x="3457" y="13647"/>
                    </a:cubicBezTo>
                    <a:cubicBezTo>
                      <a:pt x="3457" y="13065"/>
                      <a:pt x="3530" y="12483"/>
                      <a:pt x="3603" y="11974"/>
                    </a:cubicBezTo>
                    <a:cubicBezTo>
                      <a:pt x="6221" y="6809"/>
                      <a:pt x="9276" y="4118"/>
                      <a:pt x="15095" y="3173"/>
                    </a:cubicBezTo>
                    <a:cubicBezTo>
                      <a:pt x="16138" y="3012"/>
                      <a:pt x="17187" y="2933"/>
                      <a:pt x="18236" y="2933"/>
                    </a:cubicBezTo>
                    <a:close/>
                    <a:moveTo>
                      <a:pt x="18647" y="1"/>
                    </a:moveTo>
                    <a:cubicBezTo>
                      <a:pt x="17685" y="1"/>
                      <a:pt x="16717" y="63"/>
                      <a:pt x="15749" y="191"/>
                    </a:cubicBezTo>
                    <a:cubicBezTo>
                      <a:pt x="15107" y="74"/>
                      <a:pt x="14475" y="18"/>
                      <a:pt x="13856" y="18"/>
                    </a:cubicBezTo>
                    <a:cubicBezTo>
                      <a:pt x="8302" y="18"/>
                      <a:pt x="3755" y="4520"/>
                      <a:pt x="1857" y="10083"/>
                    </a:cubicBezTo>
                    <a:cubicBezTo>
                      <a:pt x="1784" y="10446"/>
                      <a:pt x="1639" y="10883"/>
                      <a:pt x="1493" y="11246"/>
                    </a:cubicBezTo>
                    <a:lnTo>
                      <a:pt x="1493" y="11464"/>
                    </a:lnTo>
                    <a:cubicBezTo>
                      <a:pt x="1275" y="12337"/>
                      <a:pt x="1130" y="13283"/>
                      <a:pt x="1057" y="14156"/>
                    </a:cubicBezTo>
                    <a:cubicBezTo>
                      <a:pt x="1" y="24965"/>
                      <a:pt x="8814" y="32432"/>
                      <a:pt x="18568" y="32432"/>
                    </a:cubicBezTo>
                    <a:cubicBezTo>
                      <a:pt x="20234" y="32432"/>
                      <a:pt x="21928" y="32214"/>
                      <a:pt x="23605" y="31758"/>
                    </a:cubicBezTo>
                    <a:cubicBezTo>
                      <a:pt x="36188" y="28339"/>
                      <a:pt x="43170" y="12701"/>
                      <a:pt x="31387" y="3973"/>
                    </a:cubicBezTo>
                    <a:cubicBezTo>
                      <a:pt x="27607" y="1393"/>
                      <a:pt x="23184" y="1"/>
                      <a:pt x="1864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2" name="Google Shape;2822;p50"/>
              <p:cNvSpPr/>
              <p:nvPr/>
            </p:nvSpPr>
            <p:spPr>
              <a:xfrm>
                <a:off x="4308246" y="3238442"/>
                <a:ext cx="1673600" cy="2206200"/>
              </a:xfrm>
              <a:custGeom>
                <a:avLst/>
                <a:gdLst/>
                <a:ahLst/>
                <a:cxnLst/>
                <a:rect l="l" t="t" r="r" b="b"/>
                <a:pathLst>
                  <a:path w="66944" h="88248" extrusionOk="0">
                    <a:moveTo>
                      <a:pt x="37049" y="3815"/>
                    </a:moveTo>
                    <a:cubicBezTo>
                      <a:pt x="38358" y="4979"/>
                      <a:pt x="39740" y="5997"/>
                      <a:pt x="41195" y="7015"/>
                    </a:cubicBezTo>
                    <a:cubicBezTo>
                      <a:pt x="41425" y="7187"/>
                      <a:pt x="41699" y="7269"/>
                      <a:pt x="41975" y="7269"/>
                    </a:cubicBezTo>
                    <a:cubicBezTo>
                      <a:pt x="42398" y="7269"/>
                      <a:pt x="42822" y="7077"/>
                      <a:pt x="43086" y="6724"/>
                    </a:cubicBezTo>
                    <a:cubicBezTo>
                      <a:pt x="43813" y="5924"/>
                      <a:pt x="44614" y="5197"/>
                      <a:pt x="45414" y="4469"/>
                    </a:cubicBezTo>
                    <a:cubicBezTo>
                      <a:pt x="46068" y="5633"/>
                      <a:pt x="46650" y="6870"/>
                      <a:pt x="47087" y="8106"/>
                    </a:cubicBezTo>
                    <a:cubicBezTo>
                      <a:pt x="47299" y="8532"/>
                      <a:pt x="47707" y="8802"/>
                      <a:pt x="48167" y="8802"/>
                    </a:cubicBezTo>
                    <a:cubicBezTo>
                      <a:pt x="48336" y="8802"/>
                      <a:pt x="48511" y="8766"/>
                      <a:pt x="48687" y="8688"/>
                    </a:cubicBezTo>
                    <a:cubicBezTo>
                      <a:pt x="50069" y="8106"/>
                      <a:pt x="51378" y="7379"/>
                      <a:pt x="52542" y="6433"/>
                    </a:cubicBezTo>
                    <a:lnTo>
                      <a:pt x="52542" y="6433"/>
                    </a:lnTo>
                    <a:cubicBezTo>
                      <a:pt x="52396" y="7670"/>
                      <a:pt x="52323" y="8834"/>
                      <a:pt x="52323" y="9997"/>
                    </a:cubicBezTo>
                    <a:cubicBezTo>
                      <a:pt x="52258" y="10722"/>
                      <a:pt x="52788" y="11327"/>
                      <a:pt x="53483" y="11327"/>
                    </a:cubicBezTo>
                    <a:cubicBezTo>
                      <a:pt x="53555" y="11327"/>
                      <a:pt x="53630" y="11320"/>
                      <a:pt x="53705" y="11307"/>
                    </a:cubicBezTo>
                    <a:cubicBezTo>
                      <a:pt x="54869" y="11161"/>
                      <a:pt x="56033" y="11161"/>
                      <a:pt x="57197" y="11161"/>
                    </a:cubicBezTo>
                    <a:cubicBezTo>
                      <a:pt x="56906" y="12398"/>
                      <a:pt x="56688" y="13634"/>
                      <a:pt x="56324" y="14871"/>
                    </a:cubicBezTo>
                    <a:cubicBezTo>
                      <a:pt x="56033" y="15598"/>
                      <a:pt x="56397" y="16325"/>
                      <a:pt x="57124" y="16616"/>
                    </a:cubicBezTo>
                    <a:cubicBezTo>
                      <a:pt x="58506" y="16980"/>
                      <a:pt x="59815" y="17489"/>
                      <a:pt x="61124" y="18144"/>
                    </a:cubicBezTo>
                    <a:cubicBezTo>
                      <a:pt x="60470" y="19162"/>
                      <a:pt x="59815" y="20180"/>
                      <a:pt x="59015" y="21126"/>
                    </a:cubicBezTo>
                    <a:cubicBezTo>
                      <a:pt x="58579" y="21708"/>
                      <a:pt x="58651" y="22653"/>
                      <a:pt x="59306" y="23090"/>
                    </a:cubicBezTo>
                    <a:cubicBezTo>
                      <a:pt x="60615" y="24108"/>
                      <a:pt x="61852" y="25054"/>
                      <a:pt x="63015" y="26145"/>
                    </a:cubicBezTo>
                    <a:cubicBezTo>
                      <a:pt x="61779" y="27017"/>
                      <a:pt x="60542" y="27890"/>
                      <a:pt x="59306" y="28836"/>
                    </a:cubicBezTo>
                    <a:cubicBezTo>
                      <a:pt x="58942" y="29127"/>
                      <a:pt x="58724" y="29636"/>
                      <a:pt x="58797" y="30145"/>
                    </a:cubicBezTo>
                    <a:cubicBezTo>
                      <a:pt x="58069" y="30581"/>
                      <a:pt x="57851" y="31600"/>
                      <a:pt x="58360" y="32327"/>
                    </a:cubicBezTo>
                    <a:cubicBezTo>
                      <a:pt x="59524" y="33854"/>
                      <a:pt x="60542" y="35455"/>
                      <a:pt x="61488" y="37128"/>
                    </a:cubicBezTo>
                    <a:cubicBezTo>
                      <a:pt x="59379" y="37419"/>
                      <a:pt x="57269" y="37491"/>
                      <a:pt x="55087" y="37637"/>
                    </a:cubicBezTo>
                    <a:cubicBezTo>
                      <a:pt x="53924" y="37709"/>
                      <a:pt x="53633" y="39164"/>
                      <a:pt x="54142" y="39964"/>
                    </a:cubicBezTo>
                    <a:cubicBezTo>
                      <a:pt x="55233" y="41492"/>
                      <a:pt x="56324" y="42946"/>
                      <a:pt x="57488" y="44328"/>
                    </a:cubicBezTo>
                    <a:cubicBezTo>
                      <a:pt x="54796" y="44256"/>
                      <a:pt x="52105" y="43674"/>
                      <a:pt x="49560" y="42655"/>
                    </a:cubicBezTo>
                    <a:cubicBezTo>
                      <a:pt x="49405" y="42594"/>
                      <a:pt x="49245" y="42566"/>
                      <a:pt x="49086" y="42566"/>
                    </a:cubicBezTo>
                    <a:cubicBezTo>
                      <a:pt x="48119" y="42566"/>
                      <a:pt x="47179" y="43610"/>
                      <a:pt x="47741" y="44547"/>
                    </a:cubicBezTo>
                    <a:cubicBezTo>
                      <a:pt x="48541" y="45929"/>
                      <a:pt x="49414" y="47238"/>
                      <a:pt x="50287" y="48547"/>
                    </a:cubicBezTo>
                    <a:cubicBezTo>
                      <a:pt x="48832" y="48111"/>
                      <a:pt x="47523" y="47456"/>
                      <a:pt x="46286" y="46583"/>
                    </a:cubicBezTo>
                    <a:cubicBezTo>
                      <a:pt x="46035" y="46423"/>
                      <a:pt x="45713" y="46342"/>
                      <a:pt x="45391" y="46342"/>
                    </a:cubicBezTo>
                    <a:cubicBezTo>
                      <a:pt x="44685" y="46342"/>
                      <a:pt x="43982" y="46730"/>
                      <a:pt x="44032" y="47529"/>
                    </a:cubicBezTo>
                    <a:cubicBezTo>
                      <a:pt x="44032" y="48038"/>
                      <a:pt x="44032" y="48620"/>
                      <a:pt x="43959" y="49129"/>
                    </a:cubicBezTo>
                    <a:cubicBezTo>
                      <a:pt x="42868" y="48256"/>
                      <a:pt x="41850" y="47310"/>
                      <a:pt x="40831" y="46365"/>
                    </a:cubicBezTo>
                    <a:cubicBezTo>
                      <a:pt x="40558" y="46031"/>
                      <a:pt x="40170" y="45874"/>
                      <a:pt x="39785" y="45874"/>
                    </a:cubicBezTo>
                    <a:cubicBezTo>
                      <a:pt x="39248" y="45874"/>
                      <a:pt x="38716" y="46178"/>
                      <a:pt x="38504" y="46729"/>
                    </a:cubicBezTo>
                    <a:cubicBezTo>
                      <a:pt x="37995" y="47820"/>
                      <a:pt x="37485" y="48765"/>
                      <a:pt x="36976" y="49783"/>
                    </a:cubicBezTo>
                    <a:cubicBezTo>
                      <a:pt x="35813" y="48183"/>
                      <a:pt x="34722" y="46510"/>
                      <a:pt x="33776" y="44765"/>
                    </a:cubicBezTo>
                    <a:cubicBezTo>
                      <a:pt x="33588" y="44342"/>
                      <a:pt x="33158" y="44101"/>
                      <a:pt x="32700" y="44101"/>
                    </a:cubicBezTo>
                    <a:cubicBezTo>
                      <a:pt x="32449" y="44101"/>
                      <a:pt x="32190" y="44174"/>
                      <a:pt x="31958" y="44328"/>
                    </a:cubicBezTo>
                    <a:cubicBezTo>
                      <a:pt x="30648" y="45565"/>
                      <a:pt x="29266" y="46729"/>
                      <a:pt x="27812" y="47747"/>
                    </a:cubicBezTo>
                    <a:cubicBezTo>
                      <a:pt x="27303" y="46074"/>
                      <a:pt x="26721" y="44401"/>
                      <a:pt x="25993" y="42801"/>
                    </a:cubicBezTo>
                    <a:cubicBezTo>
                      <a:pt x="25725" y="42318"/>
                      <a:pt x="25220" y="42034"/>
                      <a:pt x="24711" y="42034"/>
                    </a:cubicBezTo>
                    <a:cubicBezTo>
                      <a:pt x="24529" y="42034"/>
                      <a:pt x="24347" y="42070"/>
                      <a:pt x="24175" y="42146"/>
                    </a:cubicBezTo>
                    <a:cubicBezTo>
                      <a:pt x="23302" y="42510"/>
                      <a:pt x="22429" y="42874"/>
                      <a:pt x="21557" y="43237"/>
                    </a:cubicBezTo>
                    <a:cubicBezTo>
                      <a:pt x="21287" y="39661"/>
                      <a:pt x="19702" y="37525"/>
                      <a:pt x="16397" y="37525"/>
                    </a:cubicBezTo>
                    <a:cubicBezTo>
                      <a:pt x="16139" y="37525"/>
                      <a:pt x="15871" y="37538"/>
                      <a:pt x="15592" y="37564"/>
                    </a:cubicBezTo>
                    <a:cubicBezTo>
                      <a:pt x="16029" y="36255"/>
                      <a:pt x="16465" y="34946"/>
                      <a:pt x="16974" y="33636"/>
                    </a:cubicBezTo>
                    <a:cubicBezTo>
                      <a:pt x="17192" y="32982"/>
                      <a:pt x="16902" y="32182"/>
                      <a:pt x="16247" y="31963"/>
                    </a:cubicBezTo>
                    <a:cubicBezTo>
                      <a:pt x="15083" y="31309"/>
                      <a:pt x="14138" y="30581"/>
                      <a:pt x="13119" y="30000"/>
                    </a:cubicBezTo>
                    <a:cubicBezTo>
                      <a:pt x="13701" y="28908"/>
                      <a:pt x="14429" y="27890"/>
                      <a:pt x="15156" y="26945"/>
                    </a:cubicBezTo>
                    <a:cubicBezTo>
                      <a:pt x="15190" y="26947"/>
                      <a:pt x="15224" y="26949"/>
                      <a:pt x="15258" y="26949"/>
                    </a:cubicBezTo>
                    <a:cubicBezTo>
                      <a:pt x="16079" y="26949"/>
                      <a:pt x="16672" y="26113"/>
                      <a:pt x="16392" y="25344"/>
                    </a:cubicBezTo>
                    <a:cubicBezTo>
                      <a:pt x="16101" y="24108"/>
                      <a:pt x="15738" y="22871"/>
                      <a:pt x="15374" y="21708"/>
                    </a:cubicBezTo>
                    <a:cubicBezTo>
                      <a:pt x="14574" y="18653"/>
                      <a:pt x="16756" y="17925"/>
                      <a:pt x="19084" y="16980"/>
                    </a:cubicBezTo>
                    <a:cubicBezTo>
                      <a:pt x="19956" y="16616"/>
                      <a:pt x="20247" y="15525"/>
                      <a:pt x="19665" y="14798"/>
                    </a:cubicBezTo>
                    <a:cubicBezTo>
                      <a:pt x="19229" y="14289"/>
                      <a:pt x="18938" y="13780"/>
                      <a:pt x="18647" y="13270"/>
                    </a:cubicBezTo>
                    <a:cubicBezTo>
                      <a:pt x="20102" y="12834"/>
                      <a:pt x="21557" y="12470"/>
                      <a:pt x="23084" y="12179"/>
                    </a:cubicBezTo>
                    <a:cubicBezTo>
                      <a:pt x="23884" y="12034"/>
                      <a:pt x="24393" y="11307"/>
                      <a:pt x="24248" y="10506"/>
                    </a:cubicBezTo>
                    <a:cubicBezTo>
                      <a:pt x="23884" y="8906"/>
                      <a:pt x="23520" y="7379"/>
                      <a:pt x="23157" y="5779"/>
                    </a:cubicBezTo>
                    <a:lnTo>
                      <a:pt x="23157" y="5779"/>
                    </a:lnTo>
                    <a:cubicBezTo>
                      <a:pt x="24466" y="6215"/>
                      <a:pt x="25702" y="6942"/>
                      <a:pt x="26721" y="7888"/>
                    </a:cubicBezTo>
                    <a:cubicBezTo>
                      <a:pt x="26970" y="8054"/>
                      <a:pt x="27249" y="8131"/>
                      <a:pt x="27524" y="8131"/>
                    </a:cubicBezTo>
                    <a:cubicBezTo>
                      <a:pt x="28211" y="8131"/>
                      <a:pt x="28872" y="7649"/>
                      <a:pt x="28976" y="6870"/>
                    </a:cubicBezTo>
                    <a:cubicBezTo>
                      <a:pt x="29194" y="5997"/>
                      <a:pt x="29485" y="5124"/>
                      <a:pt x="29848" y="4251"/>
                    </a:cubicBezTo>
                    <a:cubicBezTo>
                      <a:pt x="31303" y="5124"/>
                      <a:pt x="32758" y="5997"/>
                      <a:pt x="34140" y="7015"/>
                    </a:cubicBezTo>
                    <a:cubicBezTo>
                      <a:pt x="34395" y="7207"/>
                      <a:pt x="34675" y="7292"/>
                      <a:pt x="34947" y="7292"/>
                    </a:cubicBezTo>
                    <a:cubicBezTo>
                      <a:pt x="35606" y="7292"/>
                      <a:pt x="36219" y="6790"/>
                      <a:pt x="36322" y="6070"/>
                    </a:cubicBezTo>
                    <a:cubicBezTo>
                      <a:pt x="36467" y="5270"/>
                      <a:pt x="36685" y="4542"/>
                      <a:pt x="37049" y="3815"/>
                    </a:cubicBezTo>
                    <a:close/>
                    <a:moveTo>
                      <a:pt x="23957" y="45274"/>
                    </a:moveTo>
                    <a:cubicBezTo>
                      <a:pt x="24393" y="46292"/>
                      <a:pt x="24757" y="47383"/>
                      <a:pt x="25048" y="48474"/>
                    </a:cubicBezTo>
                    <a:cubicBezTo>
                      <a:pt x="25269" y="49137"/>
                      <a:pt x="25868" y="49548"/>
                      <a:pt x="26493" y="49548"/>
                    </a:cubicBezTo>
                    <a:cubicBezTo>
                      <a:pt x="26691" y="49548"/>
                      <a:pt x="26892" y="49507"/>
                      <a:pt x="27084" y="49420"/>
                    </a:cubicBezTo>
                    <a:cubicBezTo>
                      <a:pt x="27212" y="49505"/>
                      <a:pt x="27340" y="49540"/>
                      <a:pt x="27468" y="49540"/>
                    </a:cubicBezTo>
                    <a:cubicBezTo>
                      <a:pt x="27558" y="49540"/>
                      <a:pt x="27649" y="49523"/>
                      <a:pt x="27739" y="49493"/>
                    </a:cubicBezTo>
                    <a:cubicBezTo>
                      <a:pt x="29339" y="48838"/>
                      <a:pt x="30867" y="47965"/>
                      <a:pt x="32249" y="47020"/>
                    </a:cubicBezTo>
                    <a:cubicBezTo>
                      <a:pt x="33267" y="49056"/>
                      <a:pt x="34431" y="50947"/>
                      <a:pt x="35885" y="52693"/>
                    </a:cubicBezTo>
                    <a:cubicBezTo>
                      <a:pt x="32540" y="62585"/>
                      <a:pt x="29048" y="72986"/>
                      <a:pt x="23011" y="81569"/>
                    </a:cubicBezTo>
                    <a:cubicBezTo>
                      <a:pt x="21629" y="77641"/>
                      <a:pt x="19447" y="71459"/>
                      <a:pt x="15956" y="70949"/>
                    </a:cubicBezTo>
                    <a:cubicBezTo>
                      <a:pt x="15631" y="70910"/>
                      <a:pt x="15305" y="70891"/>
                      <a:pt x="14977" y="70891"/>
                    </a:cubicBezTo>
                    <a:cubicBezTo>
                      <a:pt x="11129" y="70891"/>
                      <a:pt x="7138" y="73504"/>
                      <a:pt x="3518" y="75314"/>
                    </a:cubicBezTo>
                    <a:cubicBezTo>
                      <a:pt x="8101" y="65203"/>
                      <a:pt x="14647" y="55820"/>
                      <a:pt x="18793" y="45419"/>
                    </a:cubicBezTo>
                    <a:lnTo>
                      <a:pt x="18793" y="45419"/>
                    </a:lnTo>
                    <a:cubicBezTo>
                      <a:pt x="18740" y="46316"/>
                      <a:pt x="19453" y="46946"/>
                      <a:pt x="20209" y="46946"/>
                    </a:cubicBezTo>
                    <a:cubicBezTo>
                      <a:pt x="20495" y="46946"/>
                      <a:pt x="20788" y="46856"/>
                      <a:pt x="21047" y="46656"/>
                    </a:cubicBezTo>
                    <a:cubicBezTo>
                      <a:pt x="21920" y="46074"/>
                      <a:pt x="22939" y="45638"/>
                      <a:pt x="23957" y="45274"/>
                    </a:cubicBezTo>
                    <a:close/>
                    <a:moveTo>
                      <a:pt x="40177" y="49565"/>
                    </a:moveTo>
                    <a:cubicBezTo>
                      <a:pt x="41413" y="50729"/>
                      <a:pt x="42795" y="51893"/>
                      <a:pt x="44250" y="52911"/>
                    </a:cubicBezTo>
                    <a:cubicBezTo>
                      <a:pt x="44499" y="53077"/>
                      <a:pt x="44778" y="53155"/>
                      <a:pt x="45053" y="53155"/>
                    </a:cubicBezTo>
                    <a:cubicBezTo>
                      <a:pt x="45740" y="53155"/>
                      <a:pt x="46401" y="52672"/>
                      <a:pt x="46505" y="51893"/>
                    </a:cubicBezTo>
                    <a:cubicBezTo>
                      <a:pt x="46505" y="51238"/>
                      <a:pt x="46650" y="50656"/>
                      <a:pt x="46723" y="50074"/>
                    </a:cubicBezTo>
                    <a:cubicBezTo>
                      <a:pt x="47087" y="50293"/>
                      <a:pt x="47450" y="50438"/>
                      <a:pt x="47814" y="50584"/>
                    </a:cubicBezTo>
                    <a:cubicBezTo>
                      <a:pt x="47814" y="59966"/>
                      <a:pt x="48323" y="69349"/>
                      <a:pt x="49196" y="78659"/>
                    </a:cubicBezTo>
                    <a:cubicBezTo>
                      <a:pt x="47159" y="77059"/>
                      <a:pt x="44977" y="75677"/>
                      <a:pt x="42795" y="74368"/>
                    </a:cubicBezTo>
                    <a:cubicBezTo>
                      <a:pt x="42650" y="74320"/>
                      <a:pt x="42502" y="74296"/>
                      <a:pt x="42356" y="74296"/>
                    </a:cubicBezTo>
                    <a:cubicBezTo>
                      <a:pt x="41844" y="74296"/>
                      <a:pt x="41365" y="74586"/>
                      <a:pt x="41195" y="75095"/>
                    </a:cubicBezTo>
                    <a:cubicBezTo>
                      <a:pt x="39522" y="78368"/>
                      <a:pt x="37631" y="81496"/>
                      <a:pt x="35449" y="84551"/>
                    </a:cubicBezTo>
                    <a:cubicBezTo>
                      <a:pt x="33412" y="78659"/>
                      <a:pt x="34503" y="72550"/>
                      <a:pt x="33776" y="66440"/>
                    </a:cubicBezTo>
                    <a:cubicBezTo>
                      <a:pt x="35594" y="62003"/>
                      <a:pt x="37049" y="57348"/>
                      <a:pt x="38577" y="52911"/>
                    </a:cubicBezTo>
                    <a:cubicBezTo>
                      <a:pt x="39013" y="51747"/>
                      <a:pt x="39522" y="50584"/>
                      <a:pt x="40177" y="49565"/>
                    </a:cubicBezTo>
                    <a:close/>
                    <a:moveTo>
                      <a:pt x="36405" y="0"/>
                    </a:moveTo>
                    <a:cubicBezTo>
                      <a:pt x="35861" y="0"/>
                      <a:pt x="35328" y="324"/>
                      <a:pt x="35085" y="905"/>
                    </a:cubicBezTo>
                    <a:cubicBezTo>
                      <a:pt x="34794" y="1778"/>
                      <a:pt x="34431" y="2724"/>
                      <a:pt x="34140" y="3597"/>
                    </a:cubicBezTo>
                    <a:cubicBezTo>
                      <a:pt x="32612" y="2651"/>
                      <a:pt x="31085" y="1706"/>
                      <a:pt x="29557" y="905"/>
                    </a:cubicBezTo>
                    <a:cubicBezTo>
                      <a:pt x="29387" y="837"/>
                      <a:pt x="29208" y="805"/>
                      <a:pt x="29032" y="805"/>
                    </a:cubicBezTo>
                    <a:cubicBezTo>
                      <a:pt x="28457" y="805"/>
                      <a:pt x="27906" y="1149"/>
                      <a:pt x="27739" y="1706"/>
                    </a:cubicBezTo>
                    <a:cubicBezTo>
                      <a:pt x="27448" y="2578"/>
                      <a:pt x="27084" y="3451"/>
                      <a:pt x="26793" y="4397"/>
                    </a:cubicBezTo>
                    <a:cubicBezTo>
                      <a:pt x="25193" y="3233"/>
                      <a:pt x="23302" y="2651"/>
                      <a:pt x="21411" y="2651"/>
                    </a:cubicBezTo>
                    <a:cubicBezTo>
                      <a:pt x="21371" y="2648"/>
                      <a:pt x="21331" y="2646"/>
                      <a:pt x="21292" y="2646"/>
                    </a:cubicBezTo>
                    <a:cubicBezTo>
                      <a:pt x="20405" y="2646"/>
                      <a:pt x="19744" y="3419"/>
                      <a:pt x="19884" y="4324"/>
                    </a:cubicBezTo>
                    <a:cubicBezTo>
                      <a:pt x="20247" y="6070"/>
                      <a:pt x="20684" y="7815"/>
                      <a:pt x="21120" y="9634"/>
                    </a:cubicBezTo>
                    <a:cubicBezTo>
                      <a:pt x="19229" y="10070"/>
                      <a:pt x="17483" y="10579"/>
                      <a:pt x="15738" y="11307"/>
                    </a:cubicBezTo>
                    <a:cubicBezTo>
                      <a:pt x="14719" y="11816"/>
                      <a:pt x="14574" y="13125"/>
                      <a:pt x="15447" y="13780"/>
                    </a:cubicBezTo>
                    <a:cubicBezTo>
                      <a:pt x="15810" y="14216"/>
                      <a:pt x="16101" y="14580"/>
                      <a:pt x="16320" y="15089"/>
                    </a:cubicBezTo>
                    <a:cubicBezTo>
                      <a:pt x="11592" y="17344"/>
                      <a:pt x="12101" y="20326"/>
                      <a:pt x="13556" y="25781"/>
                    </a:cubicBezTo>
                    <a:cubicBezTo>
                      <a:pt x="13556" y="25854"/>
                      <a:pt x="13628" y="25926"/>
                      <a:pt x="13628" y="25999"/>
                    </a:cubicBezTo>
                    <a:cubicBezTo>
                      <a:pt x="12319" y="27017"/>
                      <a:pt x="11228" y="28327"/>
                      <a:pt x="10355" y="29781"/>
                    </a:cubicBezTo>
                    <a:cubicBezTo>
                      <a:pt x="9919" y="30436"/>
                      <a:pt x="10210" y="31309"/>
                      <a:pt x="10937" y="31672"/>
                    </a:cubicBezTo>
                    <a:cubicBezTo>
                      <a:pt x="12028" y="32182"/>
                      <a:pt x="13119" y="32909"/>
                      <a:pt x="14138" y="33636"/>
                    </a:cubicBezTo>
                    <a:cubicBezTo>
                      <a:pt x="13410" y="35382"/>
                      <a:pt x="12828" y="37055"/>
                      <a:pt x="12319" y="38873"/>
                    </a:cubicBezTo>
                    <a:cubicBezTo>
                      <a:pt x="11950" y="39795"/>
                      <a:pt x="12673" y="40717"/>
                      <a:pt x="13608" y="40717"/>
                    </a:cubicBezTo>
                    <a:cubicBezTo>
                      <a:pt x="13779" y="40717"/>
                      <a:pt x="13957" y="40686"/>
                      <a:pt x="14138" y="40619"/>
                    </a:cubicBezTo>
                    <a:cubicBezTo>
                      <a:pt x="14932" y="40367"/>
                      <a:pt x="15597" y="40249"/>
                      <a:pt x="16153" y="40249"/>
                    </a:cubicBezTo>
                    <a:cubicBezTo>
                      <a:pt x="17683" y="40249"/>
                      <a:pt x="18380" y="41142"/>
                      <a:pt x="18647" y="42583"/>
                    </a:cubicBezTo>
                    <a:cubicBezTo>
                      <a:pt x="11810" y="53493"/>
                      <a:pt x="5264" y="65203"/>
                      <a:pt x="245" y="77132"/>
                    </a:cubicBezTo>
                    <a:cubicBezTo>
                      <a:pt x="1" y="77865"/>
                      <a:pt x="629" y="78599"/>
                      <a:pt x="1354" y="78599"/>
                    </a:cubicBezTo>
                    <a:cubicBezTo>
                      <a:pt x="1492" y="78599"/>
                      <a:pt x="1633" y="78572"/>
                      <a:pt x="1773" y="78514"/>
                    </a:cubicBezTo>
                    <a:cubicBezTo>
                      <a:pt x="6064" y="77059"/>
                      <a:pt x="9846" y="74441"/>
                      <a:pt x="14210" y="73350"/>
                    </a:cubicBezTo>
                    <a:cubicBezTo>
                      <a:pt x="14362" y="73312"/>
                      <a:pt x="14512" y="73295"/>
                      <a:pt x="14661" y="73295"/>
                    </a:cubicBezTo>
                    <a:cubicBezTo>
                      <a:pt x="17995" y="73295"/>
                      <a:pt x="20436" y="82329"/>
                      <a:pt x="21411" y="84696"/>
                    </a:cubicBezTo>
                    <a:cubicBezTo>
                      <a:pt x="21659" y="85192"/>
                      <a:pt x="22165" y="85453"/>
                      <a:pt x="22662" y="85453"/>
                    </a:cubicBezTo>
                    <a:cubicBezTo>
                      <a:pt x="23041" y="85453"/>
                      <a:pt x="23414" y="85302"/>
                      <a:pt x="23666" y="84987"/>
                    </a:cubicBezTo>
                    <a:cubicBezTo>
                      <a:pt x="26793" y="80841"/>
                      <a:pt x="29412" y="76405"/>
                      <a:pt x="31521" y="71677"/>
                    </a:cubicBezTo>
                    <a:lnTo>
                      <a:pt x="31521" y="71677"/>
                    </a:lnTo>
                    <a:cubicBezTo>
                      <a:pt x="31158" y="77205"/>
                      <a:pt x="31885" y="82951"/>
                      <a:pt x="34067" y="87533"/>
                    </a:cubicBezTo>
                    <a:cubicBezTo>
                      <a:pt x="34265" y="88009"/>
                      <a:pt x="34702" y="88247"/>
                      <a:pt x="35152" y="88247"/>
                    </a:cubicBezTo>
                    <a:cubicBezTo>
                      <a:pt x="35527" y="88247"/>
                      <a:pt x="35912" y="88082"/>
                      <a:pt x="36176" y="87751"/>
                    </a:cubicBezTo>
                    <a:cubicBezTo>
                      <a:pt x="38431" y="84260"/>
                      <a:pt x="40831" y="80841"/>
                      <a:pt x="42795" y="77132"/>
                    </a:cubicBezTo>
                    <a:cubicBezTo>
                      <a:pt x="45268" y="78587"/>
                      <a:pt x="47450" y="80550"/>
                      <a:pt x="49850" y="82005"/>
                    </a:cubicBezTo>
                    <a:cubicBezTo>
                      <a:pt x="50098" y="82177"/>
                      <a:pt x="50361" y="82253"/>
                      <a:pt x="50612" y="82253"/>
                    </a:cubicBezTo>
                    <a:cubicBezTo>
                      <a:pt x="51316" y="82253"/>
                      <a:pt x="51922" y="81646"/>
                      <a:pt x="51814" y="80841"/>
                    </a:cubicBezTo>
                    <a:cubicBezTo>
                      <a:pt x="50796" y="71022"/>
                      <a:pt x="50432" y="61203"/>
                      <a:pt x="50287" y="51311"/>
                    </a:cubicBezTo>
                    <a:lnTo>
                      <a:pt x="50287" y="51311"/>
                    </a:lnTo>
                    <a:cubicBezTo>
                      <a:pt x="51051" y="51475"/>
                      <a:pt x="51814" y="51556"/>
                      <a:pt x="52609" y="51556"/>
                    </a:cubicBezTo>
                    <a:cubicBezTo>
                      <a:pt x="52873" y="51556"/>
                      <a:pt x="53142" y="51547"/>
                      <a:pt x="53414" y="51529"/>
                    </a:cubicBezTo>
                    <a:cubicBezTo>
                      <a:pt x="54578" y="51529"/>
                      <a:pt x="54869" y="50002"/>
                      <a:pt x="54360" y="49274"/>
                    </a:cubicBezTo>
                    <a:cubicBezTo>
                      <a:pt x="53633" y="48329"/>
                      <a:pt x="52978" y="47310"/>
                      <a:pt x="52323" y="46438"/>
                    </a:cubicBezTo>
                    <a:lnTo>
                      <a:pt x="52323" y="46438"/>
                    </a:lnTo>
                    <a:cubicBezTo>
                      <a:pt x="54604" y="46964"/>
                      <a:pt x="56931" y="47208"/>
                      <a:pt x="59267" y="47208"/>
                    </a:cubicBezTo>
                    <a:cubicBezTo>
                      <a:pt x="59838" y="47208"/>
                      <a:pt x="60408" y="47194"/>
                      <a:pt x="60979" y="47165"/>
                    </a:cubicBezTo>
                    <a:cubicBezTo>
                      <a:pt x="62070" y="46947"/>
                      <a:pt x="62579" y="45710"/>
                      <a:pt x="61924" y="44837"/>
                    </a:cubicBezTo>
                    <a:cubicBezTo>
                      <a:pt x="60470" y="43383"/>
                      <a:pt x="59161" y="41855"/>
                      <a:pt x="57997" y="40255"/>
                    </a:cubicBezTo>
                    <a:cubicBezTo>
                      <a:pt x="59961" y="40182"/>
                      <a:pt x="61924" y="40037"/>
                      <a:pt x="63816" y="39746"/>
                    </a:cubicBezTo>
                    <a:cubicBezTo>
                      <a:pt x="64761" y="39528"/>
                      <a:pt x="65270" y="38582"/>
                      <a:pt x="64907" y="37709"/>
                    </a:cubicBezTo>
                    <a:cubicBezTo>
                      <a:pt x="63961" y="35382"/>
                      <a:pt x="62652" y="33127"/>
                      <a:pt x="61052" y="31163"/>
                    </a:cubicBezTo>
                    <a:lnTo>
                      <a:pt x="61124" y="31091"/>
                    </a:lnTo>
                    <a:cubicBezTo>
                      <a:pt x="62797" y="29854"/>
                      <a:pt x="64470" y="28618"/>
                      <a:pt x="66216" y="27454"/>
                    </a:cubicBezTo>
                    <a:cubicBezTo>
                      <a:pt x="66798" y="26945"/>
                      <a:pt x="66943" y="26072"/>
                      <a:pt x="66434" y="25417"/>
                    </a:cubicBezTo>
                    <a:cubicBezTo>
                      <a:pt x="65052" y="24108"/>
                      <a:pt x="63670" y="22871"/>
                      <a:pt x="62143" y="21708"/>
                    </a:cubicBezTo>
                    <a:cubicBezTo>
                      <a:pt x="62943" y="20617"/>
                      <a:pt x="63525" y="19453"/>
                      <a:pt x="64470" y="18362"/>
                    </a:cubicBezTo>
                    <a:cubicBezTo>
                      <a:pt x="64979" y="17635"/>
                      <a:pt x="64688" y="16616"/>
                      <a:pt x="63816" y="16253"/>
                    </a:cubicBezTo>
                    <a:cubicBezTo>
                      <a:pt x="62215" y="15598"/>
                      <a:pt x="60761" y="14943"/>
                      <a:pt x="59161" y="14434"/>
                    </a:cubicBezTo>
                    <a:cubicBezTo>
                      <a:pt x="59379" y="13052"/>
                      <a:pt x="59742" y="11598"/>
                      <a:pt x="60179" y="10288"/>
                    </a:cubicBezTo>
                    <a:cubicBezTo>
                      <a:pt x="60517" y="9408"/>
                      <a:pt x="59847" y="8528"/>
                      <a:pt x="58990" y="8528"/>
                    </a:cubicBezTo>
                    <a:cubicBezTo>
                      <a:pt x="58927" y="8528"/>
                      <a:pt x="58862" y="8533"/>
                      <a:pt x="58797" y="8543"/>
                    </a:cubicBezTo>
                    <a:cubicBezTo>
                      <a:pt x="57342" y="8761"/>
                      <a:pt x="55960" y="8615"/>
                      <a:pt x="54505" y="8761"/>
                    </a:cubicBezTo>
                    <a:cubicBezTo>
                      <a:pt x="54433" y="7815"/>
                      <a:pt x="54360" y="6797"/>
                      <a:pt x="54287" y="5851"/>
                    </a:cubicBezTo>
                    <a:cubicBezTo>
                      <a:pt x="54360" y="5415"/>
                      <a:pt x="54069" y="4979"/>
                      <a:pt x="53560" y="4906"/>
                    </a:cubicBezTo>
                    <a:cubicBezTo>
                      <a:pt x="53507" y="4799"/>
                      <a:pt x="53375" y="4732"/>
                      <a:pt x="53223" y="4732"/>
                    </a:cubicBezTo>
                    <a:cubicBezTo>
                      <a:pt x="53168" y="4732"/>
                      <a:pt x="53109" y="4741"/>
                      <a:pt x="53051" y="4760"/>
                    </a:cubicBezTo>
                    <a:cubicBezTo>
                      <a:pt x="51669" y="5197"/>
                      <a:pt x="50287" y="5633"/>
                      <a:pt x="48905" y="6070"/>
                    </a:cubicBezTo>
                    <a:cubicBezTo>
                      <a:pt x="48396" y="4615"/>
                      <a:pt x="47596" y="3233"/>
                      <a:pt x="46941" y="1778"/>
                    </a:cubicBezTo>
                    <a:cubicBezTo>
                      <a:pt x="46756" y="1269"/>
                      <a:pt x="46276" y="995"/>
                      <a:pt x="45782" y="995"/>
                    </a:cubicBezTo>
                    <a:cubicBezTo>
                      <a:pt x="45501" y="995"/>
                      <a:pt x="45215" y="1084"/>
                      <a:pt x="44977" y="1269"/>
                    </a:cubicBezTo>
                    <a:cubicBezTo>
                      <a:pt x="43959" y="2287"/>
                      <a:pt x="42868" y="3160"/>
                      <a:pt x="41850" y="4179"/>
                    </a:cubicBezTo>
                    <a:cubicBezTo>
                      <a:pt x="40249" y="2942"/>
                      <a:pt x="38722" y="1633"/>
                      <a:pt x="37195" y="251"/>
                    </a:cubicBezTo>
                    <a:cubicBezTo>
                      <a:pt x="36952" y="81"/>
                      <a:pt x="36677" y="0"/>
                      <a:pt x="36405"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3" name="Google Shape;2823;p50"/>
              <p:cNvSpPr/>
              <p:nvPr/>
            </p:nvSpPr>
            <p:spPr>
              <a:xfrm>
                <a:off x="5088996" y="3703092"/>
                <a:ext cx="296050" cy="431350"/>
              </a:xfrm>
              <a:custGeom>
                <a:avLst/>
                <a:gdLst/>
                <a:ahLst/>
                <a:cxnLst/>
                <a:rect l="l" t="t" r="r" b="b"/>
                <a:pathLst>
                  <a:path w="11842" h="17254" extrusionOk="0">
                    <a:moveTo>
                      <a:pt x="9516" y="1"/>
                    </a:moveTo>
                    <a:cubicBezTo>
                      <a:pt x="9253" y="1"/>
                      <a:pt x="8980" y="88"/>
                      <a:pt x="8728" y="285"/>
                    </a:cubicBezTo>
                    <a:cubicBezTo>
                      <a:pt x="6474" y="2103"/>
                      <a:pt x="4146" y="3704"/>
                      <a:pt x="1964" y="5667"/>
                    </a:cubicBezTo>
                    <a:cubicBezTo>
                      <a:pt x="1600" y="5958"/>
                      <a:pt x="0" y="7559"/>
                      <a:pt x="1091" y="7995"/>
                    </a:cubicBezTo>
                    <a:cubicBezTo>
                      <a:pt x="1223" y="8036"/>
                      <a:pt x="1358" y="8055"/>
                      <a:pt x="1493" y="8055"/>
                    </a:cubicBezTo>
                    <a:cubicBezTo>
                      <a:pt x="2547" y="8055"/>
                      <a:pt x="3663" y="6911"/>
                      <a:pt x="4437" y="6395"/>
                    </a:cubicBezTo>
                    <a:cubicBezTo>
                      <a:pt x="5383" y="5813"/>
                      <a:pt x="6328" y="5158"/>
                      <a:pt x="7274" y="4504"/>
                    </a:cubicBezTo>
                    <a:lnTo>
                      <a:pt x="7274" y="4504"/>
                    </a:lnTo>
                    <a:cubicBezTo>
                      <a:pt x="6474" y="7486"/>
                      <a:pt x="5892" y="10541"/>
                      <a:pt x="5674" y="13668"/>
                    </a:cubicBezTo>
                    <a:cubicBezTo>
                      <a:pt x="4655" y="13523"/>
                      <a:pt x="3637" y="13377"/>
                      <a:pt x="2619" y="13377"/>
                    </a:cubicBezTo>
                    <a:cubicBezTo>
                      <a:pt x="2594" y="13375"/>
                      <a:pt x="2569" y="13374"/>
                      <a:pt x="2545" y="13374"/>
                    </a:cubicBezTo>
                    <a:cubicBezTo>
                      <a:pt x="1863" y="13374"/>
                      <a:pt x="1477" y="14340"/>
                      <a:pt x="2110" y="14832"/>
                    </a:cubicBezTo>
                    <a:cubicBezTo>
                      <a:pt x="4219" y="16287"/>
                      <a:pt x="7347" y="16796"/>
                      <a:pt x="9892" y="17232"/>
                    </a:cubicBezTo>
                    <a:cubicBezTo>
                      <a:pt x="9983" y="17247"/>
                      <a:pt x="10070" y="17254"/>
                      <a:pt x="10152" y="17254"/>
                    </a:cubicBezTo>
                    <a:cubicBezTo>
                      <a:pt x="11727" y="17254"/>
                      <a:pt x="11842" y="14741"/>
                      <a:pt x="10183" y="14396"/>
                    </a:cubicBezTo>
                    <a:lnTo>
                      <a:pt x="8292" y="14032"/>
                    </a:lnTo>
                    <a:cubicBezTo>
                      <a:pt x="9383" y="10032"/>
                      <a:pt x="9529" y="5740"/>
                      <a:pt x="10692" y="1740"/>
                    </a:cubicBezTo>
                    <a:cubicBezTo>
                      <a:pt x="11021" y="808"/>
                      <a:pt x="10318" y="1"/>
                      <a:pt x="9516"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824" name="Google Shape;2824;p50"/>
            <p:cNvSpPr/>
            <p:nvPr/>
          </p:nvSpPr>
          <p:spPr>
            <a:xfrm rot="-1550640">
              <a:off x="379500" y="462853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825" name="Google Shape;2825;p50"/>
            <p:cNvGrpSpPr/>
            <p:nvPr/>
          </p:nvGrpSpPr>
          <p:grpSpPr>
            <a:xfrm rot="1882907">
              <a:off x="8221030" y="1381433"/>
              <a:ext cx="537260" cy="480691"/>
              <a:chOff x="1949642" y="2454226"/>
              <a:chExt cx="705425" cy="631150"/>
            </a:xfrm>
          </p:grpSpPr>
          <p:sp>
            <p:nvSpPr>
              <p:cNvPr id="2826" name="Google Shape;2826;p50"/>
              <p:cNvSpPr/>
              <p:nvPr/>
            </p:nvSpPr>
            <p:spPr>
              <a:xfrm>
                <a:off x="2029642" y="2729601"/>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7" name="Google Shape;2827;p50"/>
              <p:cNvSpPr/>
              <p:nvPr/>
            </p:nvSpPr>
            <p:spPr>
              <a:xfrm>
                <a:off x="1949642" y="2604151"/>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8" name="Google Shape;2828;p50"/>
              <p:cNvSpPr/>
              <p:nvPr/>
            </p:nvSpPr>
            <p:spPr>
              <a:xfrm>
                <a:off x="2166017" y="2454226"/>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9" name="Google Shape;2829;p50"/>
              <p:cNvSpPr/>
              <p:nvPr/>
            </p:nvSpPr>
            <p:spPr>
              <a:xfrm>
                <a:off x="2371517" y="2484126"/>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0" name="Google Shape;2830;p50"/>
              <p:cNvSpPr/>
              <p:nvPr/>
            </p:nvSpPr>
            <p:spPr>
              <a:xfrm>
                <a:off x="2487892" y="2672726"/>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31" name="Google Shape;2831;p50"/>
            <p:cNvGrpSpPr/>
            <p:nvPr/>
          </p:nvGrpSpPr>
          <p:grpSpPr>
            <a:xfrm rot="-1882907" flipH="1">
              <a:off x="783455" y="2559245"/>
              <a:ext cx="537260" cy="480691"/>
              <a:chOff x="1765141" y="3262282"/>
              <a:chExt cx="705425" cy="631150"/>
            </a:xfrm>
          </p:grpSpPr>
          <p:sp>
            <p:nvSpPr>
              <p:cNvPr id="2832" name="Google Shape;2832;p50"/>
              <p:cNvSpPr/>
              <p:nvPr/>
            </p:nvSpPr>
            <p:spPr>
              <a:xfrm>
                <a:off x="1845141" y="3537657"/>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3" name="Google Shape;2833;p50"/>
              <p:cNvSpPr/>
              <p:nvPr/>
            </p:nvSpPr>
            <p:spPr>
              <a:xfrm>
                <a:off x="1765141" y="3412207"/>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4" name="Google Shape;2834;p50"/>
              <p:cNvSpPr/>
              <p:nvPr/>
            </p:nvSpPr>
            <p:spPr>
              <a:xfrm>
                <a:off x="1981516" y="3262282"/>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5" name="Google Shape;2835;p50"/>
              <p:cNvSpPr/>
              <p:nvPr/>
            </p:nvSpPr>
            <p:spPr>
              <a:xfrm>
                <a:off x="2187016" y="3292182"/>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6" name="Google Shape;2836;p50"/>
              <p:cNvSpPr/>
              <p:nvPr/>
            </p:nvSpPr>
            <p:spPr>
              <a:xfrm>
                <a:off x="2303391" y="3480782"/>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837" name="Google Shape;2837;p50"/>
            <p:cNvSpPr/>
            <p:nvPr/>
          </p:nvSpPr>
          <p:spPr>
            <a:xfrm rot="1076189">
              <a:off x="4342386" y="451907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8" name="Google Shape;2838;p50"/>
            <p:cNvSpPr/>
            <p:nvPr/>
          </p:nvSpPr>
          <p:spPr>
            <a:xfrm rot="-1550640">
              <a:off x="1007900" y="8078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39" name="Google Shape;2839;p50"/>
          <p:cNvGrpSpPr/>
          <p:nvPr/>
        </p:nvGrpSpPr>
        <p:grpSpPr>
          <a:xfrm>
            <a:off x="56879" y="100703"/>
            <a:ext cx="12068656" cy="6236215"/>
            <a:chOff x="50436" y="-319265"/>
            <a:chExt cx="9051492" cy="4677161"/>
          </a:xfrm>
        </p:grpSpPr>
        <p:sp>
          <p:nvSpPr>
            <p:cNvPr id="2840" name="Google Shape;2840;p50"/>
            <p:cNvSpPr/>
            <p:nvPr/>
          </p:nvSpPr>
          <p:spPr>
            <a:xfrm>
              <a:off x="1711756" y="-259608"/>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1" name="Google Shape;2841;p50"/>
            <p:cNvSpPr/>
            <p:nvPr/>
          </p:nvSpPr>
          <p:spPr>
            <a:xfrm>
              <a:off x="371824" y="2624884"/>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2" name="Google Shape;2842;p50"/>
            <p:cNvSpPr/>
            <p:nvPr/>
          </p:nvSpPr>
          <p:spPr>
            <a:xfrm>
              <a:off x="7134333" y="427460"/>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3" name="Google Shape;2843;p50"/>
            <p:cNvSpPr/>
            <p:nvPr/>
          </p:nvSpPr>
          <p:spPr>
            <a:xfrm>
              <a:off x="7134317" y="2392881"/>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4" name="Google Shape;2844;p50"/>
            <p:cNvSpPr/>
            <p:nvPr/>
          </p:nvSpPr>
          <p:spPr>
            <a:xfrm>
              <a:off x="1874075" y="665960"/>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5" name="Google Shape;2845;p50"/>
            <p:cNvSpPr/>
            <p:nvPr/>
          </p:nvSpPr>
          <p:spPr>
            <a:xfrm>
              <a:off x="205800" y="334577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6" name="Google Shape;2846;p50"/>
            <p:cNvSpPr/>
            <p:nvPr/>
          </p:nvSpPr>
          <p:spPr>
            <a:xfrm>
              <a:off x="50436" y="-14792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7" name="Google Shape;2847;p50"/>
            <p:cNvSpPr/>
            <p:nvPr/>
          </p:nvSpPr>
          <p:spPr>
            <a:xfrm>
              <a:off x="3643562" y="-10845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8" name="Google Shape;2848;p50"/>
            <p:cNvSpPr/>
            <p:nvPr/>
          </p:nvSpPr>
          <p:spPr>
            <a:xfrm>
              <a:off x="6003051" y="-31926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9" name="Google Shape;2849;p50"/>
            <p:cNvSpPr/>
            <p:nvPr/>
          </p:nvSpPr>
          <p:spPr>
            <a:xfrm>
              <a:off x="2434130" y="3598553"/>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0" name="Google Shape;2850;p50"/>
            <p:cNvSpPr/>
            <p:nvPr/>
          </p:nvSpPr>
          <p:spPr>
            <a:xfrm>
              <a:off x="2350174" y="2728988"/>
              <a:ext cx="57303" cy="56326"/>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1" name="Google Shape;2851;p50"/>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852" name="Google Shape;2852;p50"/>
            <p:cNvGrpSpPr/>
            <p:nvPr/>
          </p:nvGrpSpPr>
          <p:grpSpPr>
            <a:xfrm>
              <a:off x="1251177" y="856329"/>
              <a:ext cx="5720049" cy="3501566"/>
              <a:chOff x="1090527" y="1035417"/>
              <a:chExt cx="5720049" cy="3501566"/>
            </a:xfrm>
          </p:grpSpPr>
          <p:sp>
            <p:nvSpPr>
              <p:cNvPr id="2853" name="Google Shape;2853;p50"/>
              <p:cNvSpPr/>
              <p:nvPr/>
            </p:nvSpPr>
            <p:spPr>
              <a:xfrm>
                <a:off x="2273465" y="1347105"/>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4" name="Google Shape;2854;p50"/>
              <p:cNvSpPr/>
              <p:nvPr/>
            </p:nvSpPr>
            <p:spPr>
              <a:xfrm>
                <a:off x="2882935" y="1035417"/>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5" name="Google Shape;2855;p50"/>
              <p:cNvSpPr/>
              <p:nvPr/>
            </p:nvSpPr>
            <p:spPr>
              <a:xfrm>
                <a:off x="6769181" y="4079462"/>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6" name="Google Shape;2856;p50"/>
              <p:cNvSpPr/>
              <p:nvPr/>
            </p:nvSpPr>
            <p:spPr>
              <a:xfrm>
                <a:off x="1090527" y="4480145"/>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57" name="Google Shape;2857;p50"/>
            <p:cNvGrpSpPr/>
            <p:nvPr/>
          </p:nvGrpSpPr>
          <p:grpSpPr>
            <a:xfrm>
              <a:off x="5514336" y="-2288"/>
              <a:ext cx="3587592" cy="2501099"/>
              <a:chOff x="2258836" y="1291587"/>
              <a:chExt cx="3587592" cy="2501099"/>
            </a:xfrm>
          </p:grpSpPr>
          <p:sp>
            <p:nvSpPr>
              <p:cNvPr id="2858" name="Google Shape;2858;p50"/>
              <p:cNvSpPr/>
              <p:nvPr/>
            </p:nvSpPr>
            <p:spPr>
              <a:xfrm>
                <a:off x="5760386" y="14004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9" name="Google Shape;2859;p50"/>
              <p:cNvSpPr/>
              <p:nvPr/>
            </p:nvSpPr>
            <p:spPr>
              <a:xfrm>
                <a:off x="4784639" y="19897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0" name="Google Shape;2860;p50"/>
              <p:cNvSpPr/>
              <p:nvPr/>
            </p:nvSpPr>
            <p:spPr>
              <a:xfrm>
                <a:off x="4973453" y="37520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1" name="Google Shape;2861;p50"/>
              <p:cNvSpPr/>
              <p:nvPr/>
            </p:nvSpPr>
            <p:spPr>
              <a:xfrm>
                <a:off x="2258836" y="129158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862" name="Google Shape;2862;p50"/>
            <p:cNvSpPr/>
            <p:nvPr/>
          </p:nvSpPr>
          <p:spPr>
            <a:xfrm>
              <a:off x="6737556" y="-23364"/>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3" name="Google Shape;2863;p50"/>
            <p:cNvSpPr/>
            <p:nvPr/>
          </p:nvSpPr>
          <p:spPr>
            <a:xfrm>
              <a:off x="4553999" y="30717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4" name="Google Shape;2864;p50"/>
            <p:cNvSpPr/>
            <p:nvPr/>
          </p:nvSpPr>
          <p:spPr>
            <a:xfrm>
              <a:off x="8368594" y="3448561"/>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5" name="Google Shape;2865;p50"/>
            <p:cNvSpPr/>
            <p:nvPr/>
          </p:nvSpPr>
          <p:spPr>
            <a:xfrm>
              <a:off x="8913049" y="392274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866" name="Google Shape;2866;p50"/>
          <p:cNvSpPr txBox="1">
            <a:spLocks noGrp="1"/>
          </p:cNvSpPr>
          <p:nvPr>
            <p:ph type="title"/>
          </p:nvPr>
        </p:nvSpPr>
        <p:spPr>
          <a:xfrm>
            <a:off x="2001767" y="3006000"/>
            <a:ext cx="8153600" cy="1788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6"/>
              </a:buClr>
              <a:buSzPts val="2700"/>
              <a:buNone/>
              <a:defRPr sz="10266"/>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rPr lang="en-US"/>
              <a:t>Click to edit Master title style</a:t>
            </a:r>
            <a:endParaRPr/>
          </a:p>
        </p:txBody>
      </p:sp>
      <p:sp>
        <p:nvSpPr>
          <p:cNvPr id="2867" name="Google Shape;2867;p50"/>
          <p:cNvSpPr txBox="1">
            <a:spLocks noGrp="1"/>
          </p:cNvSpPr>
          <p:nvPr>
            <p:ph type="title" idx="2" hasCustomPrompt="1"/>
          </p:nvPr>
        </p:nvSpPr>
        <p:spPr>
          <a:xfrm>
            <a:off x="3906400" y="1047933"/>
            <a:ext cx="4376800" cy="204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10666"/>
            </a:lvl1pPr>
            <a:lvl2pPr lvl="1" algn="ctr" rtl="0">
              <a:spcBef>
                <a:spcPts val="0"/>
              </a:spcBef>
              <a:spcAft>
                <a:spcPts val="0"/>
              </a:spcAft>
              <a:buSzPts val="4800"/>
              <a:buNone/>
              <a:defRPr sz="6400"/>
            </a:lvl2pPr>
            <a:lvl3pPr lvl="2" algn="ctr" rtl="0">
              <a:spcBef>
                <a:spcPts val="0"/>
              </a:spcBef>
              <a:spcAft>
                <a:spcPts val="0"/>
              </a:spcAft>
              <a:buSzPts val="4800"/>
              <a:buNone/>
              <a:defRPr sz="6400"/>
            </a:lvl3pPr>
            <a:lvl4pPr lvl="3" algn="ctr" rtl="0">
              <a:spcBef>
                <a:spcPts val="0"/>
              </a:spcBef>
              <a:spcAft>
                <a:spcPts val="0"/>
              </a:spcAft>
              <a:buSzPts val="4800"/>
              <a:buNone/>
              <a:defRPr sz="6400"/>
            </a:lvl4pPr>
            <a:lvl5pPr lvl="4" algn="ctr" rtl="0">
              <a:spcBef>
                <a:spcPts val="0"/>
              </a:spcBef>
              <a:spcAft>
                <a:spcPts val="0"/>
              </a:spcAft>
              <a:buSzPts val="4800"/>
              <a:buNone/>
              <a:defRPr sz="6400"/>
            </a:lvl5pPr>
            <a:lvl6pPr lvl="5" algn="ctr" rtl="0">
              <a:spcBef>
                <a:spcPts val="0"/>
              </a:spcBef>
              <a:spcAft>
                <a:spcPts val="0"/>
              </a:spcAft>
              <a:buSzPts val="4800"/>
              <a:buNone/>
              <a:defRPr sz="6400"/>
            </a:lvl6pPr>
            <a:lvl7pPr lvl="6" algn="ctr" rtl="0">
              <a:spcBef>
                <a:spcPts val="0"/>
              </a:spcBef>
              <a:spcAft>
                <a:spcPts val="0"/>
              </a:spcAft>
              <a:buSzPts val="4800"/>
              <a:buNone/>
              <a:defRPr sz="6400"/>
            </a:lvl7pPr>
            <a:lvl8pPr lvl="7" algn="ctr" rtl="0">
              <a:spcBef>
                <a:spcPts val="0"/>
              </a:spcBef>
              <a:spcAft>
                <a:spcPts val="0"/>
              </a:spcAft>
              <a:buSzPts val="4800"/>
              <a:buNone/>
              <a:defRPr sz="6400"/>
            </a:lvl8pPr>
            <a:lvl9pPr lvl="8" algn="ctr" rtl="0">
              <a:spcBef>
                <a:spcPts val="0"/>
              </a:spcBef>
              <a:spcAft>
                <a:spcPts val="0"/>
              </a:spcAft>
              <a:buSzPts val="4800"/>
              <a:buNone/>
              <a:defRPr sz="6400"/>
            </a:lvl9pPr>
          </a:lstStyle>
          <a:p>
            <a:r>
              <a:t>xx%</a:t>
            </a:r>
          </a:p>
        </p:txBody>
      </p:sp>
      <p:sp>
        <p:nvSpPr>
          <p:cNvPr id="2868" name="Google Shape;2868;p50"/>
          <p:cNvSpPr txBox="1">
            <a:spLocks noGrp="1"/>
          </p:cNvSpPr>
          <p:nvPr>
            <p:ph type="subTitle" idx="1"/>
          </p:nvPr>
        </p:nvSpPr>
        <p:spPr>
          <a:xfrm>
            <a:off x="2001567" y="4783033"/>
            <a:ext cx="8153600" cy="1086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133"/>
            </a:lvl1pPr>
            <a:lvl2pPr lvl="1" algn="ctr" rtl="0">
              <a:lnSpc>
                <a:spcPct val="100000"/>
              </a:lnSpc>
              <a:spcBef>
                <a:spcPts val="0"/>
              </a:spcBef>
              <a:spcAft>
                <a:spcPts val="0"/>
              </a:spcAft>
              <a:buNone/>
              <a:defRPr sz="2133"/>
            </a:lvl2pPr>
            <a:lvl3pPr lvl="2" algn="ctr" rtl="0">
              <a:lnSpc>
                <a:spcPct val="100000"/>
              </a:lnSpc>
              <a:spcBef>
                <a:spcPts val="0"/>
              </a:spcBef>
              <a:spcAft>
                <a:spcPts val="0"/>
              </a:spcAft>
              <a:buNone/>
              <a:defRPr sz="2133"/>
            </a:lvl3pPr>
            <a:lvl4pPr lvl="3" algn="ctr" rtl="0">
              <a:lnSpc>
                <a:spcPct val="100000"/>
              </a:lnSpc>
              <a:spcBef>
                <a:spcPts val="0"/>
              </a:spcBef>
              <a:spcAft>
                <a:spcPts val="0"/>
              </a:spcAft>
              <a:buNone/>
              <a:defRPr sz="2133"/>
            </a:lvl4pPr>
            <a:lvl5pPr lvl="4" algn="ctr" rtl="0">
              <a:lnSpc>
                <a:spcPct val="100000"/>
              </a:lnSpc>
              <a:spcBef>
                <a:spcPts val="0"/>
              </a:spcBef>
              <a:spcAft>
                <a:spcPts val="0"/>
              </a:spcAft>
              <a:buNone/>
              <a:defRPr sz="2133"/>
            </a:lvl5pPr>
            <a:lvl6pPr lvl="5" algn="ctr" rtl="0">
              <a:lnSpc>
                <a:spcPct val="100000"/>
              </a:lnSpc>
              <a:spcBef>
                <a:spcPts val="0"/>
              </a:spcBef>
              <a:spcAft>
                <a:spcPts val="0"/>
              </a:spcAft>
              <a:buNone/>
              <a:defRPr sz="2133"/>
            </a:lvl6pPr>
            <a:lvl7pPr lvl="6" algn="ctr" rtl="0">
              <a:lnSpc>
                <a:spcPct val="100000"/>
              </a:lnSpc>
              <a:spcBef>
                <a:spcPts val="0"/>
              </a:spcBef>
              <a:spcAft>
                <a:spcPts val="0"/>
              </a:spcAft>
              <a:buNone/>
              <a:defRPr sz="2133"/>
            </a:lvl7pPr>
            <a:lvl8pPr lvl="7" algn="ctr" rtl="0">
              <a:lnSpc>
                <a:spcPct val="100000"/>
              </a:lnSpc>
              <a:spcBef>
                <a:spcPts val="0"/>
              </a:spcBef>
              <a:spcAft>
                <a:spcPts val="0"/>
              </a:spcAft>
              <a:buNone/>
              <a:defRPr sz="2133"/>
            </a:lvl8pPr>
            <a:lvl9pPr lvl="8" algn="ctr" rtl="0">
              <a:lnSpc>
                <a:spcPct val="100000"/>
              </a:lnSpc>
              <a:spcBef>
                <a:spcPts val="0"/>
              </a:spcBef>
              <a:spcAft>
                <a:spcPts val="0"/>
              </a:spcAft>
              <a:buNone/>
              <a:defRPr sz="2133"/>
            </a:lvl9pPr>
          </a:lstStyle>
          <a:p>
            <a:r>
              <a:rPr lang="en-US"/>
              <a:t>Click to edit Master subtitle style</a:t>
            </a:r>
            <a:endParaRPr/>
          </a:p>
        </p:txBody>
      </p:sp>
      <p:sp>
        <p:nvSpPr>
          <p:cNvPr id="2869" name="Google Shape;2869;p50"/>
          <p:cNvSpPr/>
          <p:nvPr/>
        </p:nvSpPr>
        <p:spPr>
          <a:xfrm>
            <a:off x="11000066" y="6179783"/>
            <a:ext cx="212615" cy="23932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870" name="Google Shape;2870;p50"/>
          <p:cNvSpPr/>
          <p:nvPr/>
        </p:nvSpPr>
        <p:spPr>
          <a:xfrm>
            <a:off x="9229407" y="2083320"/>
            <a:ext cx="113903" cy="11388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alpha val="7009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349044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two columns 3">
  <p:cSld name="Title and two columns 3">
    <p:spTree>
      <p:nvGrpSpPr>
        <p:cNvPr id="1" name="Shape 2871"/>
        <p:cNvGrpSpPr/>
        <p:nvPr/>
      </p:nvGrpSpPr>
      <p:grpSpPr>
        <a:xfrm>
          <a:off x="0" y="0"/>
          <a:ext cx="0" cy="0"/>
          <a:chOff x="0" y="0"/>
          <a:chExt cx="0" cy="0"/>
        </a:xfrm>
      </p:grpSpPr>
      <p:sp>
        <p:nvSpPr>
          <p:cNvPr id="2872" name="Google Shape;2872;p51"/>
          <p:cNvSpPr txBox="1">
            <a:spLocks noGrp="1"/>
          </p:cNvSpPr>
          <p:nvPr>
            <p:ph type="title"/>
          </p:nvPr>
        </p:nvSpPr>
        <p:spPr>
          <a:xfrm>
            <a:off x="950967" y="593367"/>
            <a:ext cx="10290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2873" name="Google Shape;2873;p51"/>
          <p:cNvSpPr txBox="1">
            <a:spLocks noGrp="1"/>
          </p:cNvSpPr>
          <p:nvPr>
            <p:ph type="subTitle" idx="1"/>
          </p:nvPr>
        </p:nvSpPr>
        <p:spPr>
          <a:xfrm>
            <a:off x="956200" y="1412376"/>
            <a:ext cx="5140000" cy="473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sz="1867"/>
            </a:lvl1pPr>
            <a:lvl2pPr lvl="1" rtl="0">
              <a:lnSpc>
                <a:spcPct val="100000"/>
              </a:lnSpc>
              <a:spcBef>
                <a:spcPts val="2133"/>
              </a:spcBef>
              <a:spcAft>
                <a:spcPts val="0"/>
              </a:spcAft>
              <a:buSzPts val="1400"/>
              <a:buChar char="○"/>
              <a:defRPr/>
            </a:lvl2pPr>
            <a:lvl3pPr lvl="2" rtl="0">
              <a:lnSpc>
                <a:spcPct val="100000"/>
              </a:lnSpc>
              <a:spcBef>
                <a:spcPts val="2133"/>
              </a:spcBef>
              <a:spcAft>
                <a:spcPts val="0"/>
              </a:spcAft>
              <a:buSzPts val="1400"/>
              <a:buChar char="■"/>
              <a:defRPr/>
            </a:lvl3pPr>
            <a:lvl4pPr lvl="3" rtl="0">
              <a:lnSpc>
                <a:spcPct val="100000"/>
              </a:lnSpc>
              <a:spcBef>
                <a:spcPts val="2133"/>
              </a:spcBef>
              <a:spcAft>
                <a:spcPts val="0"/>
              </a:spcAft>
              <a:buSzPts val="1400"/>
              <a:buChar char="●"/>
              <a:defRPr/>
            </a:lvl4pPr>
            <a:lvl5pPr lvl="4" rtl="0">
              <a:lnSpc>
                <a:spcPct val="100000"/>
              </a:lnSpc>
              <a:spcBef>
                <a:spcPts val="2133"/>
              </a:spcBef>
              <a:spcAft>
                <a:spcPts val="0"/>
              </a:spcAft>
              <a:buSzPts val="1400"/>
              <a:buChar char="○"/>
              <a:defRPr/>
            </a:lvl5pPr>
            <a:lvl6pPr lvl="5" rtl="0">
              <a:lnSpc>
                <a:spcPct val="100000"/>
              </a:lnSpc>
              <a:spcBef>
                <a:spcPts val="2133"/>
              </a:spcBef>
              <a:spcAft>
                <a:spcPts val="0"/>
              </a:spcAft>
              <a:buSzPts val="1400"/>
              <a:buChar char="■"/>
              <a:defRPr/>
            </a:lvl6pPr>
            <a:lvl7pPr lvl="6" rtl="0">
              <a:lnSpc>
                <a:spcPct val="100000"/>
              </a:lnSpc>
              <a:spcBef>
                <a:spcPts val="2133"/>
              </a:spcBef>
              <a:spcAft>
                <a:spcPts val="0"/>
              </a:spcAft>
              <a:buSzPts val="1400"/>
              <a:buChar char="●"/>
              <a:defRPr/>
            </a:lvl7pPr>
            <a:lvl8pPr lvl="7" rtl="0">
              <a:lnSpc>
                <a:spcPct val="100000"/>
              </a:lnSpc>
              <a:spcBef>
                <a:spcPts val="2133"/>
              </a:spcBef>
              <a:spcAft>
                <a:spcPts val="0"/>
              </a:spcAft>
              <a:buSzPts val="1400"/>
              <a:buChar char="○"/>
              <a:defRPr/>
            </a:lvl8pPr>
            <a:lvl9pPr lvl="8" rtl="0">
              <a:lnSpc>
                <a:spcPct val="100000"/>
              </a:lnSpc>
              <a:spcBef>
                <a:spcPts val="2133"/>
              </a:spcBef>
              <a:spcAft>
                <a:spcPts val="2133"/>
              </a:spcAft>
              <a:buSzPts val="1400"/>
              <a:buChar char="■"/>
              <a:defRPr/>
            </a:lvl9pPr>
          </a:lstStyle>
          <a:p>
            <a:r>
              <a:rPr lang="en-US"/>
              <a:t>Click to edit Master subtitle style</a:t>
            </a:r>
            <a:endParaRPr/>
          </a:p>
        </p:txBody>
      </p:sp>
      <p:sp>
        <p:nvSpPr>
          <p:cNvPr id="2874" name="Google Shape;2874;p51"/>
          <p:cNvSpPr txBox="1">
            <a:spLocks noGrp="1"/>
          </p:cNvSpPr>
          <p:nvPr>
            <p:ph type="subTitle" idx="2"/>
          </p:nvPr>
        </p:nvSpPr>
        <p:spPr>
          <a:xfrm>
            <a:off x="6130200" y="1403300"/>
            <a:ext cx="5140000" cy="473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sz="1867"/>
            </a:lvl1pPr>
            <a:lvl2pPr lvl="1" rtl="0">
              <a:lnSpc>
                <a:spcPct val="100000"/>
              </a:lnSpc>
              <a:spcBef>
                <a:spcPts val="0"/>
              </a:spcBef>
              <a:spcAft>
                <a:spcPts val="0"/>
              </a:spcAft>
              <a:buSzPts val="1400"/>
              <a:buChar char="○"/>
              <a:defRPr/>
            </a:lvl2pPr>
            <a:lvl3pPr lvl="2" rtl="0">
              <a:lnSpc>
                <a:spcPct val="100000"/>
              </a:lnSpc>
              <a:spcBef>
                <a:spcPts val="2133"/>
              </a:spcBef>
              <a:spcAft>
                <a:spcPts val="0"/>
              </a:spcAft>
              <a:buSzPts val="1400"/>
              <a:buChar char="■"/>
              <a:defRPr/>
            </a:lvl3pPr>
            <a:lvl4pPr lvl="3" rtl="0">
              <a:lnSpc>
                <a:spcPct val="100000"/>
              </a:lnSpc>
              <a:spcBef>
                <a:spcPts val="2133"/>
              </a:spcBef>
              <a:spcAft>
                <a:spcPts val="0"/>
              </a:spcAft>
              <a:buSzPts val="1400"/>
              <a:buChar char="●"/>
              <a:defRPr/>
            </a:lvl4pPr>
            <a:lvl5pPr lvl="4" rtl="0">
              <a:lnSpc>
                <a:spcPct val="100000"/>
              </a:lnSpc>
              <a:spcBef>
                <a:spcPts val="2133"/>
              </a:spcBef>
              <a:spcAft>
                <a:spcPts val="0"/>
              </a:spcAft>
              <a:buSzPts val="1400"/>
              <a:buChar char="○"/>
              <a:defRPr/>
            </a:lvl5pPr>
            <a:lvl6pPr lvl="5" rtl="0">
              <a:lnSpc>
                <a:spcPct val="100000"/>
              </a:lnSpc>
              <a:spcBef>
                <a:spcPts val="2133"/>
              </a:spcBef>
              <a:spcAft>
                <a:spcPts val="0"/>
              </a:spcAft>
              <a:buSzPts val="1400"/>
              <a:buChar char="■"/>
              <a:defRPr/>
            </a:lvl6pPr>
            <a:lvl7pPr lvl="6" rtl="0">
              <a:lnSpc>
                <a:spcPct val="100000"/>
              </a:lnSpc>
              <a:spcBef>
                <a:spcPts val="2133"/>
              </a:spcBef>
              <a:spcAft>
                <a:spcPts val="0"/>
              </a:spcAft>
              <a:buSzPts val="1400"/>
              <a:buChar char="●"/>
              <a:defRPr/>
            </a:lvl7pPr>
            <a:lvl8pPr lvl="7" rtl="0">
              <a:lnSpc>
                <a:spcPct val="100000"/>
              </a:lnSpc>
              <a:spcBef>
                <a:spcPts val="2133"/>
              </a:spcBef>
              <a:spcAft>
                <a:spcPts val="0"/>
              </a:spcAft>
              <a:buSzPts val="1400"/>
              <a:buChar char="○"/>
              <a:defRPr/>
            </a:lvl8pPr>
            <a:lvl9pPr lvl="8" rtl="0">
              <a:lnSpc>
                <a:spcPct val="100000"/>
              </a:lnSpc>
              <a:spcBef>
                <a:spcPts val="2133"/>
              </a:spcBef>
              <a:spcAft>
                <a:spcPts val="2133"/>
              </a:spcAft>
              <a:buSzPts val="1400"/>
              <a:buChar char="■"/>
              <a:defRPr/>
            </a:lvl9pPr>
          </a:lstStyle>
          <a:p>
            <a:r>
              <a:rPr lang="en-US"/>
              <a:t>Click to edit Master subtitle style</a:t>
            </a:r>
            <a:endParaRPr/>
          </a:p>
        </p:txBody>
      </p:sp>
      <p:grpSp>
        <p:nvGrpSpPr>
          <p:cNvPr id="2875" name="Google Shape;2875;p51"/>
          <p:cNvGrpSpPr/>
          <p:nvPr/>
        </p:nvGrpSpPr>
        <p:grpSpPr>
          <a:xfrm flipH="1">
            <a:off x="52260" y="40228"/>
            <a:ext cx="12066641" cy="6677088"/>
            <a:chOff x="39194" y="30171"/>
            <a:chExt cx="9049981" cy="5007816"/>
          </a:xfrm>
        </p:grpSpPr>
        <p:sp>
          <p:nvSpPr>
            <p:cNvPr id="2876" name="Google Shape;2876;p51"/>
            <p:cNvSpPr/>
            <p:nvPr/>
          </p:nvSpPr>
          <p:spPr>
            <a:xfrm>
              <a:off x="445539" y="257066"/>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7" name="Google Shape;2877;p51"/>
            <p:cNvSpPr/>
            <p:nvPr/>
          </p:nvSpPr>
          <p:spPr>
            <a:xfrm rot="422590">
              <a:off x="8310159" y="4339141"/>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8" name="Google Shape;2878;p51"/>
            <p:cNvSpPr/>
            <p:nvPr/>
          </p:nvSpPr>
          <p:spPr>
            <a:xfrm rot="-1550640">
              <a:off x="7690100" y="11094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879" name="Google Shape;2879;p51"/>
            <p:cNvGrpSpPr/>
            <p:nvPr/>
          </p:nvGrpSpPr>
          <p:grpSpPr>
            <a:xfrm rot="1882907">
              <a:off x="125055" y="4239858"/>
              <a:ext cx="537260" cy="480691"/>
              <a:chOff x="-4380581" y="7797838"/>
              <a:chExt cx="705425" cy="631150"/>
            </a:xfrm>
          </p:grpSpPr>
          <p:sp>
            <p:nvSpPr>
              <p:cNvPr id="2880" name="Google Shape;2880;p51"/>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1" name="Google Shape;2881;p51"/>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2" name="Google Shape;2882;p51"/>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3" name="Google Shape;2883;p51"/>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4" name="Google Shape;2884;p51"/>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85" name="Google Shape;2885;p51"/>
            <p:cNvGrpSpPr/>
            <p:nvPr/>
          </p:nvGrpSpPr>
          <p:grpSpPr>
            <a:xfrm rot="1882907">
              <a:off x="6143641" y="3458466"/>
              <a:ext cx="553792" cy="574477"/>
              <a:chOff x="-2151787" y="5278323"/>
              <a:chExt cx="727133" cy="754292"/>
            </a:xfrm>
          </p:grpSpPr>
          <p:sp>
            <p:nvSpPr>
              <p:cNvPr id="2886" name="Google Shape;2886;p51"/>
              <p:cNvSpPr/>
              <p:nvPr/>
            </p:nvSpPr>
            <p:spPr>
              <a:xfrm rot="-3804252">
                <a:off x="-1943080" y="5553121"/>
                <a:ext cx="496457" cy="355780"/>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7" name="Google Shape;2887;p51"/>
              <p:cNvSpPr/>
              <p:nvPr/>
            </p:nvSpPr>
            <p:spPr>
              <a:xfrm rot="-3804252">
                <a:off x="-2089216" y="5757182"/>
                <a:ext cx="189128" cy="170102"/>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8" name="Google Shape;2888;p51"/>
              <p:cNvSpPr/>
              <p:nvPr/>
            </p:nvSpPr>
            <p:spPr>
              <a:xfrm rot="-3804252">
                <a:off x="-2107873" y="5485094"/>
                <a:ext cx="170977" cy="203828"/>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9" name="Google Shape;2889;p51"/>
              <p:cNvSpPr/>
              <p:nvPr/>
            </p:nvSpPr>
            <p:spPr>
              <a:xfrm rot="-3804252">
                <a:off x="-1989254" y="5330537"/>
                <a:ext cx="163677" cy="195628"/>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0" name="Google Shape;2890;p51"/>
              <p:cNvSpPr/>
              <p:nvPr/>
            </p:nvSpPr>
            <p:spPr>
              <a:xfrm rot="-3804252">
                <a:off x="-1787484" y="5309213"/>
                <a:ext cx="167177" cy="158802"/>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91" name="Google Shape;2891;p51"/>
            <p:cNvGrpSpPr/>
            <p:nvPr/>
          </p:nvGrpSpPr>
          <p:grpSpPr>
            <a:xfrm rot="-1882907" flipH="1">
              <a:off x="8466055" y="2070933"/>
              <a:ext cx="537260" cy="480691"/>
              <a:chOff x="-8043575" y="8494248"/>
              <a:chExt cx="705425" cy="631150"/>
            </a:xfrm>
          </p:grpSpPr>
          <p:sp>
            <p:nvSpPr>
              <p:cNvPr id="2892" name="Google Shape;2892;p51"/>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3" name="Google Shape;2893;p51"/>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4" name="Google Shape;2894;p51"/>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5" name="Google Shape;2895;p51"/>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6" name="Google Shape;2896;p51"/>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897" name="Google Shape;2897;p51"/>
            <p:cNvSpPr/>
            <p:nvPr/>
          </p:nvSpPr>
          <p:spPr>
            <a:xfrm flipH="1">
              <a:off x="6339375" y="219955"/>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898" name="Google Shape;2898;p51"/>
            <p:cNvSpPr/>
            <p:nvPr/>
          </p:nvSpPr>
          <p:spPr>
            <a:xfrm flipH="1">
              <a:off x="7611669" y="4712072"/>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899" name="Google Shape;2899;p51"/>
            <p:cNvSpPr/>
            <p:nvPr/>
          </p:nvSpPr>
          <p:spPr>
            <a:xfrm flipH="1">
              <a:off x="2344013" y="124785"/>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00" name="Google Shape;2900;p51"/>
            <p:cNvSpPr/>
            <p:nvPr/>
          </p:nvSpPr>
          <p:spPr>
            <a:xfrm flipH="1">
              <a:off x="214054" y="1194918"/>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01" name="Google Shape;2901;p51"/>
            <p:cNvSpPr/>
            <p:nvPr/>
          </p:nvSpPr>
          <p:spPr>
            <a:xfrm flipH="1">
              <a:off x="8407221" y="369323"/>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02" name="Google Shape;2902;p51"/>
            <p:cNvSpPr/>
            <p:nvPr/>
          </p:nvSpPr>
          <p:spPr>
            <a:xfrm flipH="1">
              <a:off x="304782" y="3812214"/>
              <a:ext cx="162240" cy="212808"/>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03" name="Google Shape;2903;p51"/>
            <p:cNvSpPr/>
            <p:nvPr/>
          </p:nvSpPr>
          <p:spPr>
            <a:xfrm flipH="1">
              <a:off x="772481" y="4886809"/>
              <a:ext cx="110475" cy="144603"/>
            </a:xfrm>
            <a:custGeom>
              <a:avLst/>
              <a:gdLst/>
              <a:ahLst/>
              <a:cxnLst/>
              <a:rect l="l" t="t" r="r" b="b"/>
              <a:pathLst>
                <a:path w="1257" h="1412" extrusionOk="0">
                  <a:moveTo>
                    <a:pt x="628" y="1"/>
                  </a:moveTo>
                  <a:cubicBezTo>
                    <a:pt x="551" y="1"/>
                    <a:pt x="483" y="233"/>
                    <a:pt x="464" y="552"/>
                  </a:cubicBezTo>
                  <a:cubicBezTo>
                    <a:pt x="194" y="571"/>
                    <a:pt x="0" y="629"/>
                    <a:pt x="0" y="706"/>
                  </a:cubicBezTo>
                  <a:cubicBezTo>
                    <a:pt x="0" y="784"/>
                    <a:pt x="194" y="851"/>
                    <a:pt x="464" y="871"/>
                  </a:cubicBezTo>
                  <a:cubicBezTo>
                    <a:pt x="483" y="1180"/>
                    <a:pt x="551" y="1412"/>
                    <a:pt x="628" y="1412"/>
                  </a:cubicBezTo>
                  <a:cubicBezTo>
                    <a:pt x="706" y="1412"/>
                    <a:pt x="773" y="1180"/>
                    <a:pt x="783" y="871"/>
                  </a:cubicBezTo>
                  <a:cubicBezTo>
                    <a:pt x="1054" y="851"/>
                    <a:pt x="1257" y="784"/>
                    <a:pt x="1257" y="706"/>
                  </a:cubicBezTo>
                  <a:cubicBezTo>
                    <a:pt x="1257" y="629"/>
                    <a:pt x="1054" y="571"/>
                    <a:pt x="78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04" name="Google Shape;2904;p51"/>
            <p:cNvSpPr/>
            <p:nvPr/>
          </p:nvSpPr>
          <p:spPr>
            <a:xfrm flipH="1">
              <a:off x="8778949" y="46717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05" name="Google Shape;2905;p51"/>
            <p:cNvSpPr/>
            <p:nvPr/>
          </p:nvSpPr>
          <p:spPr>
            <a:xfrm flipH="1">
              <a:off x="8063582" y="2594063"/>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06" name="Google Shape;2906;p51"/>
            <p:cNvSpPr/>
            <p:nvPr/>
          </p:nvSpPr>
          <p:spPr>
            <a:xfrm flipH="1">
              <a:off x="4219222" y="32886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07" name="Google Shape;2907;p51"/>
            <p:cNvSpPr/>
            <p:nvPr/>
          </p:nvSpPr>
          <p:spPr>
            <a:xfrm flipH="1">
              <a:off x="8276375" y="1337765"/>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08" name="Google Shape;2908;p51"/>
            <p:cNvSpPr/>
            <p:nvPr/>
          </p:nvSpPr>
          <p:spPr>
            <a:xfrm flipH="1">
              <a:off x="5360729" y="219964"/>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09" name="Google Shape;2909;p51"/>
            <p:cNvSpPr/>
            <p:nvPr/>
          </p:nvSpPr>
          <p:spPr>
            <a:xfrm flipH="1">
              <a:off x="8889422" y="1456474"/>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10" name="Google Shape;2910;p51"/>
            <p:cNvSpPr/>
            <p:nvPr/>
          </p:nvSpPr>
          <p:spPr>
            <a:xfrm flipH="1">
              <a:off x="8963777" y="1751005"/>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11" name="Google Shape;2911;p51"/>
            <p:cNvSpPr/>
            <p:nvPr/>
          </p:nvSpPr>
          <p:spPr>
            <a:xfrm flipH="1">
              <a:off x="4085947" y="4100861"/>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12" name="Google Shape;2912;p51"/>
            <p:cNvSpPr/>
            <p:nvPr/>
          </p:nvSpPr>
          <p:spPr>
            <a:xfrm flipH="1">
              <a:off x="857390" y="4311727"/>
              <a:ext cx="85427" cy="85410"/>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13" name="Google Shape;2913;p51"/>
            <p:cNvSpPr/>
            <p:nvPr/>
          </p:nvSpPr>
          <p:spPr>
            <a:xfrm flipH="1">
              <a:off x="4900089" y="45610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14" name="Google Shape;2914;p51"/>
            <p:cNvSpPr/>
            <p:nvPr/>
          </p:nvSpPr>
          <p:spPr>
            <a:xfrm flipH="1">
              <a:off x="4818132" y="4632688"/>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nvGrpSpPr>
            <p:cNvPr id="2915" name="Google Shape;2915;p51"/>
            <p:cNvGrpSpPr/>
            <p:nvPr/>
          </p:nvGrpSpPr>
          <p:grpSpPr>
            <a:xfrm flipH="1">
              <a:off x="8617067" y="3914525"/>
              <a:ext cx="419855" cy="458070"/>
              <a:chOff x="1782829" y="3104030"/>
              <a:chExt cx="362694" cy="339613"/>
            </a:xfrm>
          </p:grpSpPr>
          <p:sp>
            <p:nvSpPr>
              <p:cNvPr id="2916" name="Google Shape;2916;p51"/>
              <p:cNvSpPr/>
              <p:nvPr/>
            </p:nvSpPr>
            <p:spPr>
              <a:xfrm>
                <a:off x="2071192" y="3232116"/>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17" name="Google Shape;2917;p51"/>
              <p:cNvSpPr/>
              <p:nvPr/>
            </p:nvSpPr>
            <p:spPr>
              <a:xfrm>
                <a:off x="1782829" y="3135995"/>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18" name="Google Shape;2918;p51"/>
              <p:cNvSpPr/>
              <p:nvPr/>
            </p:nvSpPr>
            <p:spPr>
              <a:xfrm>
                <a:off x="1952370" y="3104030"/>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19" name="Google Shape;2919;p51"/>
              <p:cNvSpPr/>
              <p:nvPr/>
            </p:nvSpPr>
            <p:spPr>
              <a:xfrm>
                <a:off x="2040367" y="3413501"/>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20" name="Google Shape;2920;p51"/>
              <p:cNvSpPr/>
              <p:nvPr/>
            </p:nvSpPr>
            <p:spPr>
              <a:xfrm>
                <a:off x="1873863" y="3322391"/>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grpSp>
          <p:nvGrpSpPr>
            <p:cNvPr id="2921" name="Google Shape;2921;p51"/>
            <p:cNvGrpSpPr/>
            <p:nvPr/>
          </p:nvGrpSpPr>
          <p:grpSpPr>
            <a:xfrm flipH="1">
              <a:off x="382778" y="55652"/>
              <a:ext cx="644290" cy="398451"/>
              <a:chOff x="5060325" y="3307700"/>
              <a:chExt cx="568458" cy="295433"/>
            </a:xfrm>
          </p:grpSpPr>
          <p:sp>
            <p:nvSpPr>
              <p:cNvPr id="2922" name="Google Shape;2922;p51"/>
              <p:cNvSpPr/>
              <p:nvPr/>
            </p:nvSpPr>
            <p:spPr>
              <a:xfrm>
                <a:off x="5554452" y="3540268"/>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23" name="Google Shape;2923;p51"/>
              <p:cNvSpPr/>
              <p:nvPr/>
            </p:nvSpPr>
            <p:spPr>
              <a:xfrm>
                <a:off x="5060325" y="3307700"/>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sp>
          <p:nvSpPr>
            <p:cNvPr id="2924" name="Google Shape;2924;p51"/>
            <p:cNvSpPr/>
            <p:nvPr/>
          </p:nvSpPr>
          <p:spPr>
            <a:xfrm flipH="1">
              <a:off x="103577" y="1937665"/>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25" name="Google Shape;2925;p51"/>
            <p:cNvSpPr/>
            <p:nvPr/>
          </p:nvSpPr>
          <p:spPr>
            <a:xfrm flipH="1">
              <a:off x="1878382" y="463270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26" name="Google Shape;2926;p51"/>
            <p:cNvSpPr/>
            <p:nvPr/>
          </p:nvSpPr>
          <p:spPr>
            <a:xfrm flipH="1">
              <a:off x="8929945" y="3068548"/>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27" name="Google Shape;2927;p51"/>
            <p:cNvSpPr/>
            <p:nvPr/>
          </p:nvSpPr>
          <p:spPr>
            <a:xfrm flipH="1">
              <a:off x="8617086" y="3376919"/>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28" name="Google Shape;2928;p51"/>
            <p:cNvSpPr/>
            <p:nvPr/>
          </p:nvSpPr>
          <p:spPr>
            <a:xfrm flipH="1">
              <a:off x="7611670" y="580217"/>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29" name="Google Shape;2929;p51"/>
            <p:cNvSpPr/>
            <p:nvPr/>
          </p:nvSpPr>
          <p:spPr>
            <a:xfrm flipH="1">
              <a:off x="7460938" y="537102"/>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30" name="Google Shape;2930;p51"/>
            <p:cNvSpPr/>
            <p:nvPr/>
          </p:nvSpPr>
          <p:spPr>
            <a:xfrm flipH="1">
              <a:off x="3039494" y="501634"/>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31" name="Google Shape;2931;p51"/>
            <p:cNvSpPr/>
            <p:nvPr/>
          </p:nvSpPr>
          <p:spPr>
            <a:xfrm flipH="1">
              <a:off x="7611673" y="3040384"/>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32" name="Google Shape;2932;p51"/>
            <p:cNvSpPr/>
            <p:nvPr/>
          </p:nvSpPr>
          <p:spPr>
            <a:xfrm flipH="1">
              <a:off x="3222567" y="328869"/>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33" name="Google Shape;2933;p51"/>
            <p:cNvSpPr/>
            <p:nvPr/>
          </p:nvSpPr>
          <p:spPr>
            <a:xfrm flipH="1">
              <a:off x="3549874" y="1429441"/>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34" name="Google Shape;2934;p51"/>
            <p:cNvSpPr/>
            <p:nvPr/>
          </p:nvSpPr>
          <p:spPr>
            <a:xfrm flipH="1">
              <a:off x="3296922" y="623400"/>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35" name="Google Shape;2935;p51"/>
            <p:cNvSpPr/>
            <p:nvPr/>
          </p:nvSpPr>
          <p:spPr>
            <a:xfrm flipH="1">
              <a:off x="5624717" y="4746266"/>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36" name="Google Shape;2936;p51"/>
            <p:cNvSpPr/>
            <p:nvPr/>
          </p:nvSpPr>
          <p:spPr>
            <a:xfrm>
              <a:off x="382785" y="2771028"/>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37" name="Google Shape;2937;p51"/>
            <p:cNvSpPr/>
            <p:nvPr/>
          </p:nvSpPr>
          <p:spPr>
            <a:xfrm>
              <a:off x="3120901" y="4825077"/>
              <a:ext cx="162328" cy="21291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38" name="Google Shape;2938;p51"/>
            <p:cNvSpPr/>
            <p:nvPr/>
          </p:nvSpPr>
          <p:spPr>
            <a:xfrm>
              <a:off x="7986810" y="3968116"/>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39" name="Google Shape;2939;p51"/>
            <p:cNvSpPr/>
            <p:nvPr/>
          </p:nvSpPr>
          <p:spPr>
            <a:xfrm flipH="1">
              <a:off x="5762157" y="1138588"/>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spTree>
    <p:extLst>
      <p:ext uri="{BB962C8B-B14F-4D97-AF65-F5344CB8AC3E}">
        <p14:creationId xmlns:p14="http://schemas.microsoft.com/office/powerpoint/2010/main" val="31058362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hanks">
  <p:cSld name="Thanks">
    <p:bg>
      <p:bgPr>
        <a:solidFill>
          <a:schemeClr val="accent1"/>
        </a:solidFill>
        <a:effectLst/>
      </p:bgPr>
    </p:bg>
    <p:spTree>
      <p:nvGrpSpPr>
        <p:cNvPr id="1" name="Shape 2940"/>
        <p:cNvGrpSpPr/>
        <p:nvPr/>
      </p:nvGrpSpPr>
      <p:grpSpPr>
        <a:xfrm>
          <a:off x="0" y="0"/>
          <a:ext cx="0" cy="0"/>
          <a:chOff x="0" y="0"/>
          <a:chExt cx="0" cy="0"/>
        </a:xfrm>
      </p:grpSpPr>
      <p:sp>
        <p:nvSpPr>
          <p:cNvPr id="2941" name="Google Shape;2941;p52"/>
          <p:cNvSpPr txBox="1">
            <a:spLocks noGrp="1"/>
          </p:cNvSpPr>
          <p:nvPr>
            <p:ph type="title"/>
          </p:nvPr>
        </p:nvSpPr>
        <p:spPr>
          <a:xfrm>
            <a:off x="6096000" y="1436967"/>
            <a:ext cx="4575200" cy="583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533" b="1">
                <a:solidFill>
                  <a:schemeClr val="dk2"/>
                </a:solidFill>
                <a:latin typeface="Muli"/>
                <a:ea typeface="Muli"/>
                <a:cs typeface="Muli"/>
                <a:sym typeface="Muli"/>
              </a:defRPr>
            </a:lvl1pPr>
            <a:lvl2pPr lvl="1" algn="ctr" rtl="0">
              <a:spcBef>
                <a:spcPts val="0"/>
              </a:spcBef>
              <a:spcAft>
                <a:spcPts val="0"/>
              </a:spcAft>
              <a:buNone/>
              <a:defRPr>
                <a:solidFill>
                  <a:schemeClr val="dk2"/>
                </a:solidFill>
                <a:latin typeface="Muli"/>
                <a:ea typeface="Muli"/>
                <a:cs typeface="Muli"/>
                <a:sym typeface="Muli"/>
              </a:defRPr>
            </a:lvl2pPr>
            <a:lvl3pPr lvl="2" algn="ctr" rtl="0">
              <a:spcBef>
                <a:spcPts val="0"/>
              </a:spcBef>
              <a:spcAft>
                <a:spcPts val="0"/>
              </a:spcAft>
              <a:buNone/>
              <a:defRPr>
                <a:solidFill>
                  <a:schemeClr val="dk2"/>
                </a:solidFill>
                <a:latin typeface="Muli"/>
                <a:ea typeface="Muli"/>
                <a:cs typeface="Muli"/>
                <a:sym typeface="Muli"/>
              </a:defRPr>
            </a:lvl3pPr>
            <a:lvl4pPr lvl="3" algn="ctr" rtl="0">
              <a:spcBef>
                <a:spcPts val="0"/>
              </a:spcBef>
              <a:spcAft>
                <a:spcPts val="0"/>
              </a:spcAft>
              <a:buNone/>
              <a:defRPr>
                <a:solidFill>
                  <a:schemeClr val="dk2"/>
                </a:solidFill>
                <a:latin typeface="Muli"/>
                <a:ea typeface="Muli"/>
                <a:cs typeface="Muli"/>
                <a:sym typeface="Muli"/>
              </a:defRPr>
            </a:lvl4pPr>
            <a:lvl5pPr lvl="4" algn="ctr" rtl="0">
              <a:spcBef>
                <a:spcPts val="0"/>
              </a:spcBef>
              <a:spcAft>
                <a:spcPts val="0"/>
              </a:spcAft>
              <a:buNone/>
              <a:defRPr>
                <a:solidFill>
                  <a:schemeClr val="dk2"/>
                </a:solidFill>
                <a:latin typeface="Muli"/>
                <a:ea typeface="Muli"/>
                <a:cs typeface="Muli"/>
                <a:sym typeface="Muli"/>
              </a:defRPr>
            </a:lvl5pPr>
            <a:lvl6pPr lvl="5" algn="ctr" rtl="0">
              <a:spcBef>
                <a:spcPts val="0"/>
              </a:spcBef>
              <a:spcAft>
                <a:spcPts val="0"/>
              </a:spcAft>
              <a:buNone/>
              <a:defRPr>
                <a:solidFill>
                  <a:schemeClr val="dk2"/>
                </a:solidFill>
                <a:latin typeface="Muli"/>
                <a:ea typeface="Muli"/>
                <a:cs typeface="Muli"/>
                <a:sym typeface="Muli"/>
              </a:defRPr>
            </a:lvl6pPr>
            <a:lvl7pPr lvl="6" algn="ctr" rtl="0">
              <a:spcBef>
                <a:spcPts val="0"/>
              </a:spcBef>
              <a:spcAft>
                <a:spcPts val="0"/>
              </a:spcAft>
              <a:buNone/>
              <a:defRPr>
                <a:solidFill>
                  <a:schemeClr val="dk2"/>
                </a:solidFill>
                <a:latin typeface="Muli"/>
                <a:ea typeface="Muli"/>
                <a:cs typeface="Muli"/>
                <a:sym typeface="Muli"/>
              </a:defRPr>
            </a:lvl7pPr>
            <a:lvl8pPr lvl="7" algn="ctr" rtl="0">
              <a:spcBef>
                <a:spcPts val="0"/>
              </a:spcBef>
              <a:spcAft>
                <a:spcPts val="0"/>
              </a:spcAft>
              <a:buNone/>
              <a:defRPr>
                <a:solidFill>
                  <a:schemeClr val="dk2"/>
                </a:solidFill>
                <a:latin typeface="Muli"/>
                <a:ea typeface="Muli"/>
                <a:cs typeface="Muli"/>
                <a:sym typeface="Muli"/>
              </a:defRPr>
            </a:lvl8pPr>
            <a:lvl9pPr lvl="8" algn="ctr" rtl="0">
              <a:spcBef>
                <a:spcPts val="0"/>
              </a:spcBef>
              <a:spcAft>
                <a:spcPts val="0"/>
              </a:spcAft>
              <a:buNone/>
              <a:defRPr>
                <a:solidFill>
                  <a:schemeClr val="dk2"/>
                </a:solidFill>
                <a:latin typeface="Muli"/>
                <a:ea typeface="Muli"/>
                <a:cs typeface="Muli"/>
                <a:sym typeface="Muli"/>
              </a:defRPr>
            </a:lvl9pPr>
          </a:lstStyle>
          <a:p>
            <a:r>
              <a:rPr lang="en-US"/>
              <a:t>Click to edit Master title style</a:t>
            </a:r>
            <a:endParaRPr/>
          </a:p>
        </p:txBody>
      </p:sp>
      <p:sp>
        <p:nvSpPr>
          <p:cNvPr id="2942" name="Google Shape;2942;p52"/>
          <p:cNvSpPr txBox="1">
            <a:spLocks noGrp="1"/>
          </p:cNvSpPr>
          <p:nvPr>
            <p:ph type="subTitle" idx="1"/>
          </p:nvPr>
        </p:nvSpPr>
        <p:spPr>
          <a:xfrm>
            <a:off x="6096000" y="2280577"/>
            <a:ext cx="4575200" cy="123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2267"/>
            </a:lvl1pPr>
            <a:lvl2pPr lvl="1" algn="ctr" rtl="0">
              <a:lnSpc>
                <a:spcPct val="100000"/>
              </a:lnSpc>
              <a:spcBef>
                <a:spcPts val="0"/>
              </a:spcBef>
              <a:spcAft>
                <a:spcPts val="0"/>
              </a:spcAft>
              <a:buNone/>
              <a:defRPr/>
            </a:lvl2pPr>
            <a:lvl3pPr lvl="2" algn="ctr" rtl="0">
              <a:lnSpc>
                <a:spcPct val="100000"/>
              </a:lnSpc>
              <a:spcBef>
                <a:spcPts val="0"/>
              </a:spcBef>
              <a:spcAft>
                <a:spcPts val="0"/>
              </a:spcAft>
              <a:buNone/>
              <a:defRPr/>
            </a:lvl3pPr>
            <a:lvl4pPr lvl="3" algn="ctr" rtl="0">
              <a:lnSpc>
                <a:spcPct val="100000"/>
              </a:lnSpc>
              <a:spcBef>
                <a:spcPts val="0"/>
              </a:spcBef>
              <a:spcAft>
                <a:spcPts val="0"/>
              </a:spcAft>
              <a:buNone/>
              <a:defRPr/>
            </a:lvl4pPr>
            <a:lvl5pPr lvl="4" algn="ctr" rtl="0">
              <a:lnSpc>
                <a:spcPct val="100000"/>
              </a:lnSpc>
              <a:spcBef>
                <a:spcPts val="0"/>
              </a:spcBef>
              <a:spcAft>
                <a:spcPts val="0"/>
              </a:spcAft>
              <a:buNone/>
              <a:defRPr/>
            </a:lvl5pPr>
            <a:lvl6pPr lvl="5" algn="ctr" rtl="0">
              <a:lnSpc>
                <a:spcPct val="100000"/>
              </a:lnSpc>
              <a:spcBef>
                <a:spcPts val="0"/>
              </a:spcBef>
              <a:spcAft>
                <a:spcPts val="0"/>
              </a:spcAft>
              <a:buNone/>
              <a:defRPr/>
            </a:lvl6pPr>
            <a:lvl7pPr lvl="6" algn="ctr" rtl="0">
              <a:lnSpc>
                <a:spcPct val="100000"/>
              </a:lnSpc>
              <a:spcBef>
                <a:spcPts val="0"/>
              </a:spcBef>
              <a:spcAft>
                <a:spcPts val="0"/>
              </a:spcAft>
              <a:buNone/>
              <a:defRPr/>
            </a:lvl7pPr>
            <a:lvl8pPr lvl="7" algn="ctr" rtl="0">
              <a:lnSpc>
                <a:spcPct val="100000"/>
              </a:lnSpc>
              <a:spcBef>
                <a:spcPts val="0"/>
              </a:spcBef>
              <a:spcAft>
                <a:spcPts val="0"/>
              </a:spcAft>
              <a:buNone/>
              <a:defRPr/>
            </a:lvl8pPr>
            <a:lvl9pPr lvl="8" algn="ctr" rtl="0">
              <a:lnSpc>
                <a:spcPct val="100000"/>
              </a:lnSpc>
              <a:spcBef>
                <a:spcPts val="0"/>
              </a:spcBef>
              <a:spcAft>
                <a:spcPts val="0"/>
              </a:spcAft>
              <a:buNone/>
              <a:defRPr/>
            </a:lvl9pPr>
          </a:lstStyle>
          <a:p>
            <a:r>
              <a:rPr lang="en-US"/>
              <a:t>Click to edit Master subtitle style</a:t>
            </a:r>
            <a:endParaRPr/>
          </a:p>
        </p:txBody>
      </p:sp>
      <p:sp>
        <p:nvSpPr>
          <p:cNvPr id="2943" name="Google Shape;2943;p52"/>
          <p:cNvSpPr txBox="1"/>
          <p:nvPr/>
        </p:nvSpPr>
        <p:spPr>
          <a:xfrm>
            <a:off x="5834000" y="3848567"/>
            <a:ext cx="5099200" cy="972400"/>
          </a:xfrm>
          <a:prstGeom prst="rect">
            <a:avLst/>
          </a:prstGeom>
          <a:noFill/>
          <a:ln>
            <a:noFill/>
          </a:ln>
        </p:spPr>
        <p:txBody>
          <a:bodyPr spcFirstLastPara="1" wrap="square" lIns="121900" tIns="121900" rIns="121900" bIns="121900" anchor="t" anchorCtr="0">
            <a:noAutofit/>
          </a:bodyPr>
          <a:lstStyle/>
          <a:p>
            <a:pPr marL="0" lvl="0" indent="0" algn="ctr" rtl="0">
              <a:spcBef>
                <a:spcPts val="400"/>
              </a:spcBef>
              <a:spcAft>
                <a:spcPts val="0"/>
              </a:spcAft>
              <a:buNone/>
            </a:pPr>
            <a:r>
              <a:rPr lang="en" sz="1467">
                <a:solidFill>
                  <a:schemeClr val="dk1"/>
                </a:solidFill>
                <a:latin typeface="Muli"/>
                <a:ea typeface="Muli"/>
                <a:cs typeface="Muli"/>
                <a:sym typeface="Muli"/>
              </a:rPr>
              <a:t>CREDITS: This presentation template was created by </a:t>
            </a:r>
            <a:r>
              <a:rPr lang="en" sz="1467" b="1">
                <a:solidFill>
                  <a:schemeClr val="dk1"/>
                </a:solidFill>
                <a:uFill>
                  <a:noFill/>
                </a:uFill>
                <a:latin typeface="Muli"/>
                <a:ea typeface="Muli"/>
                <a:cs typeface="Muli"/>
                <a:sym typeface="Muli"/>
                <a:hlinkClick r:id="rId2">
                  <a:extLst>
                    <a:ext uri="{A12FA001-AC4F-418D-AE19-62706E023703}">
                      <ahyp:hlinkClr xmlns:ahyp="http://schemas.microsoft.com/office/drawing/2018/hyperlinkcolor" val="tx"/>
                    </a:ext>
                  </a:extLst>
                </a:hlinkClick>
              </a:rPr>
              <a:t>Slidesgo</a:t>
            </a:r>
            <a:r>
              <a:rPr lang="en" sz="1467">
                <a:solidFill>
                  <a:schemeClr val="dk1"/>
                </a:solidFill>
                <a:latin typeface="Muli"/>
                <a:ea typeface="Muli"/>
                <a:cs typeface="Muli"/>
                <a:sym typeface="Muli"/>
              </a:rPr>
              <a:t>, including icons by </a:t>
            </a:r>
            <a:r>
              <a:rPr lang="en" sz="1467" b="1">
                <a:solidFill>
                  <a:schemeClr val="dk1"/>
                </a:solidFill>
                <a:uFill>
                  <a:noFill/>
                </a:uFill>
                <a:latin typeface="Muli"/>
                <a:ea typeface="Muli"/>
                <a:cs typeface="Muli"/>
                <a:sym typeface="Muli"/>
                <a:hlinkClick r:id="rId3">
                  <a:extLst>
                    <a:ext uri="{A12FA001-AC4F-418D-AE19-62706E023703}">
                      <ahyp:hlinkClr xmlns:ahyp="http://schemas.microsoft.com/office/drawing/2018/hyperlinkcolor" val="tx"/>
                    </a:ext>
                  </a:extLst>
                </a:hlinkClick>
              </a:rPr>
              <a:t>Flaticon</a:t>
            </a:r>
            <a:r>
              <a:rPr lang="en" sz="1467">
                <a:solidFill>
                  <a:schemeClr val="dk1"/>
                </a:solidFill>
                <a:latin typeface="Muli"/>
                <a:ea typeface="Muli"/>
                <a:cs typeface="Muli"/>
                <a:sym typeface="Muli"/>
              </a:rPr>
              <a:t>, and infographics &amp; images by </a:t>
            </a:r>
            <a:r>
              <a:rPr lang="en" sz="1467" b="1">
                <a:solidFill>
                  <a:schemeClr val="dk1"/>
                </a:solidFill>
                <a:uFill>
                  <a:noFill/>
                </a:uFill>
                <a:latin typeface="Muli"/>
                <a:ea typeface="Muli"/>
                <a:cs typeface="Muli"/>
                <a:sym typeface="Muli"/>
                <a:hlinkClick r:id="rId4">
                  <a:extLst>
                    <a:ext uri="{A12FA001-AC4F-418D-AE19-62706E023703}">
                      <ahyp:hlinkClr xmlns:ahyp="http://schemas.microsoft.com/office/drawing/2018/hyperlinkcolor" val="tx"/>
                    </a:ext>
                  </a:extLst>
                </a:hlinkClick>
              </a:rPr>
              <a:t>Freepik</a:t>
            </a:r>
            <a:endParaRPr sz="2400">
              <a:solidFill>
                <a:schemeClr val="dk1"/>
              </a:solidFill>
              <a:latin typeface="Muli"/>
              <a:ea typeface="Muli"/>
              <a:cs typeface="Muli"/>
              <a:sym typeface="Muli"/>
            </a:endParaRPr>
          </a:p>
        </p:txBody>
      </p:sp>
      <p:grpSp>
        <p:nvGrpSpPr>
          <p:cNvPr id="2944" name="Google Shape;2944;p52"/>
          <p:cNvGrpSpPr/>
          <p:nvPr/>
        </p:nvGrpSpPr>
        <p:grpSpPr>
          <a:xfrm>
            <a:off x="138352" y="-624665"/>
            <a:ext cx="11879747" cy="7446779"/>
            <a:chOff x="122539" y="-453636"/>
            <a:chExt cx="8909810" cy="5585084"/>
          </a:xfrm>
        </p:grpSpPr>
        <p:sp>
          <p:nvSpPr>
            <p:cNvPr id="2945" name="Google Shape;2945;p52"/>
            <p:cNvSpPr/>
            <p:nvPr/>
          </p:nvSpPr>
          <p:spPr>
            <a:xfrm rot="-3371699" flipH="1">
              <a:off x="2988946" y="-277543"/>
              <a:ext cx="908874" cy="908476"/>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6" name="Google Shape;2946;p52"/>
            <p:cNvSpPr/>
            <p:nvPr/>
          </p:nvSpPr>
          <p:spPr>
            <a:xfrm>
              <a:off x="3605673" y="4411135"/>
              <a:ext cx="720628" cy="720313"/>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7" name="Google Shape;2947;p52"/>
            <p:cNvSpPr/>
            <p:nvPr/>
          </p:nvSpPr>
          <p:spPr>
            <a:xfrm rot="422608">
              <a:off x="6359542" y="301023"/>
              <a:ext cx="1071098" cy="723469"/>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8" name="Google Shape;2948;p52"/>
            <p:cNvSpPr/>
            <p:nvPr/>
          </p:nvSpPr>
          <p:spPr>
            <a:xfrm rot="-1076704">
              <a:off x="448718" y="4391037"/>
              <a:ext cx="459250" cy="386316"/>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949" name="Google Shape;2949;p52"/>
            <p:cNvGrpSpPr/>
            <p:nvPr/>
          </p:nvGrpSpPr>
          <p:grpSpPr>
            <a:xfrm rot="1882907">
              <a:off x="4836942" y="4326520"/>
              <a:ext cx="537260" cy="480691"/>
              <a:chOff x="97244" y="5199803"/>
              <a:chExt cx="705425" cy="631150"/>
            </a:xfrm>
          </p:grpSpPr>
          <p:sp>
            <p:nvSpPr>
              <p:cNvPr id="2950" name="Google Shape;2950;p52"/>
              <p:cNvSpPr/>
              <p:nvPr/>
            </p:nvSpPr>
            <p:spPr>
              <a:xfrm>
                <a:off x="177244" y="5475178"/>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1" name="Google Shape;2951;p52"/>
              <p:cNvSpPr/>
              <p:nvPr/>
            </p:nvSpPr>
            <p:spPr>
              <a:xfrm>
                <a:off x="97244" y="5349728"/>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2" name="Google Shape;2952;p52"/>
              <p:cNvSpPr/>
              <p:nvPr/>
            </p:nvSpPr>
            <p:spPr>
              <a:xfrm>
                <a:off x="313619" y="5199803"/>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3" name="Google Shape;2953;p52"/>
              <p:cNvSpPr/>
              <p:nvPr/>
            </p:nvSpPr>
            <p:spPr>
              <a:xfrm>
                <a:off x="519119" y="5229703"/>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4" name="Google Shape;2954;p52"/>
              <p:cNvSpPr/>
              <p:nvPr/>
            </p:nvSpPr>
            <p:spPr>
              <a:xfrm>
                <a:off x="635494" y="5418303"/>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955" name="Google Shape;2955;p52"/>
            <p:cNvGrpSpPr/>
            <p:nvPr/>
          </p:nvGrpSpPr>
          <p:grpSpPr>
            <a:xfrm rot="2048194" flipH="1">
              <a:off x="277893" y="1573547"/>
              <a:ext cx="537270" cy="480701"/>
              <a:chOff x="2383976" y="3735753"/>
              <a:chExt cx="705425" cy="631150"/>
            </a:xfrm>
          </p:grpSpPr>
          <p:sp>
            <p:nvSpPr>
              <p:cNvPr id="2956" name="Google Shape;2956;p52"/>
              <p:cNvSpPr/>
              <p:nvPr/>
            </p:nvSpPr>
            <p:spPr>
              <a:xfrm>
                <a:off x="2463976" y="4011128"/>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7" name="Google Shape;2957;p52"/>
              <p:cNvSpPr/>
              <p:nvPr/>
            </p:nvSpPr>
            <p:spPr>
              <a:xfrm>
                <a:off x="2383976" y="3885678"/>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8" name="Google Shape;2958;p52"/>
              <p:cNvSpPr/>
              <p:nvPr/>
            </p:nvSpPr>
            <p:spPr>
              <a:xfrm>
                <a:off x="2600351" y="3735753"/>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9" name="Google Shape;2959;p52"/>
              <p:cNvSpPr/>
              <p:nvPr/>
            </p:nvSpPr>
            <p:spPr>
              <a:xfrm>
                <a:off x="2805851" y="3765653"/>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0" name="Google Shape;2960;p52"/>
              <p:cNvSpPr/>
              <p:nvPr/>
            </p:nvSpPr>
            <p:spPr>
              <a:xfrm>
                <a:off x="2922226" y="3954253"/>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961" name="Google Shape;2961;p52"/>
            <p:cNvSpPr/>
            <p:nvPr/>
          </p:nvSpPr>
          <p:spPr>
            <a:xfrm rot="1076189">
              <a:off x="7599873" y="4540711"/>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2" name="Google Shape;2962;p52"/>
            <p:cNvSpPr/>
            <p:nvPr/>
          </p:nvSpPr>
          <p:spPr>
            <a:xfrm rot="-1550640">
              <a:off x="1291575" y="17908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3" name="Google Shape;2963;p52"/>
            <p:cNvSpPr/>
            <p:nvPr/>
          </p:nvSpPr>
          <p:spPr>
            <a:xfrm>
              <a:off x="475415" y="907939"/>
              <a:ext cx="159461" cy="17949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4" name="Google Shape;2964;p52"/>
            <p:cNvSpPr/>
            <p:nvPr/>
          </p:nvSpPr>
          <p:spPr>
            <a:xfrm>
              <a:off x="4408289" y="448533"/>
              <a:ext cx="206168" cy="231982"/>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5" name="Google Shape;2965;p52"/>
            <p:cNvSpPr/>
            <p:nvPr/>
          </p:nvSpPr>
          <p:spPr>
            <a:xfrm>
              <a:off x="8050613" y="3712938"/>
              <a:ext cx="159374" cy="179404"/>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6" name="Google Shape;2966;p52"/>
            <p:cNvSpPr/>
            <p:nvPr/>
          </p:nvSpPr>
          <p:spPr>
            <a:xfrm>
              <a:off x="475424" y="3570987"/>
              <a:ext cx="159461" cy="17949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7" name="Google Shape;2967;p52"/>
            <p:cNvSpPr/>
            <p:nvPr/>
          </p:nvSpPr>
          <p:spPr>
            <a:xfrm>
              <a:off x="240515" y="115308"/>
              <a:ext cx="108523" cy="122768"/>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8" name="Google Shape;2968;p52"/>
            <p:cNvSpPr/>
            <p:nvPr/>
          </p:nvSpPr>
          <p:spPr>
            <a:xfrm>
              <a:off x="5412585" y="448541"/>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9" name="Google Shape;2969;p52"/>
            <p:cNvSpPr/>
            <p:nvPr/>
          </p:nvSpPr>
          <p:spPr>
            <a:xfrm rot="-8973980">
              <a:off x="1065934" y="3161036"/>
              <a:ext cx="84523" cy="7148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0" name="Google Shape;2970;p52"/>
            <p:cNvSpPr/>
            <p:nvPr/>
          </p:nvSpPr>
          <p:spPr>
            <a:xfrm rot="-8973980">
              <a:off x="1293293" y="3421374"/>
              <a:ext cx="84523" cy="7148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1" name="Google Shape;2971;p52"/>
            <p:cNvSpPr/>
            <p:nvPr/>
          </p:nvSpPr>
          <p:spPr>
            <a:xfrm rot="-8973980">
              <a:off x="1140829" y="3401193"/>
              <a:ext cx="39801" cy="34103"/>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2" name="Google Shape;2972;p52"/>
            <p:cNvSpPr/>
            <p:nvPr/>
          </p:nvSpPr>
          <p:spPr>
            <a:xfrm rot="-8973980">
              <a:off x="1232047" y="3046709"/>
              <a:ext cx="40664" cy="34275"/>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3" name="Google Shape;2973;p52"/>
            <p:cNvSpPr/>
            <p:nvPr/>
          </p:nvSpPr>
          <p:spPr>
            <a:xfrm rot="-8973980">
              <a:off x="1331961" y="3215349"/>
              <a:ext cx="56032" cy="47916"/>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974" name="Google Shape;2974;p52"/>
            <p:cNvGrpSpPr/>
            <p:nvPr/>
          </p:nvGrpSpPr>
          <p:grpSpPr>
            <a:xfrm>
              <a:off x="1230342" y="4578996"/>
              <a:ext cx="430296" cy="384589"/>
              <a:chOff x="-687586" y="4393423"/>
              <a:chExt cx="378415" cy="338219"/>
            </a:xfrm>
          </p:grpSpPr>
          <p:sp>
            <p:nvSpPr>
              <p:cNvPr id="2975" name="Google Shape;2975;p52"/>
              <p:cNvSpPr/>
              <p:nvPr/>
            </p:nvSpPr>
            <p:spPr>
              <a:xfrm rot="-4407576">
                <a:off x="-509802" y="4406566"/>
                <a:ext cx="74330" cy="6286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6" name="Google Shape;2976;p52"/>
              <p:cNvSpPr/>
              <p:nvPr/>
            </p:nvSpPr>
            <p:spPr>
              <a:xfrm rot="-4407576">
                <a:off x="-684038" y="4655633"/>
                <a:ext cx="74330" cy="6286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7" name="Google Shape;2977;p52"/>
              <p:cNvSpPr/>
              <p:nvPr/>
            </p:nvSpPr>
            <p:spPr>
              <a:xfrm rot="-4407576">
                <a:off x="-668106" y="451461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8" name="Google Shape;2978;p52"/>
              <p:cNvSpPr/>
              <p:nvPr/>
            </p:nvSpPr>
            <p:spPr>
              <a:xfrm rot="-4407576">
                <a:off x="-346588" y="4517943"/>
                <a:ext cx="35760"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9" name="Google Shape;2979;p52"/>
              <p:cNvSpPr/>
              <p:nvPr/>
            </p:nvSpPr>
            <p:spPr>
              <a:xfrm rot="-4407576">
                <a:off x="-480413" y="4640852"/>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980" name="Google Shape;2980;p52"/>
            <p:cNvGrpSpPr/>
            <p:nvPr/>
          </p:nvGrpSpPr>
          <p:grpSpPr>
            <a:xfrm>
              <a:off x="8619930" y="4391116"/>
              <a:ext cx="412419" cy="386174"/>
              <a:chOff x="2173397" y="3627896"/>
              <a:chExt cx="362694" cy="339613"/>
            </a:xfrm>
          </p:grpSpPr>
          <p:sp>
            <p:nvSpPr>
              <p:cNvPr id="2981" name="Google Shape;2981;p52"/>
              <p:cNvSpPr/>
              <p:nvPr/>
            </p:nvSpPr>
            <p:spPr>
              <a:xfrm>
                <a:off x="2461761" y="3755982"/>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2" name="Google Shape;2982;p52"/>
              <p:cNvSpPr/>
              <p:nvPr/>
            </p:nvSpPr>
            <p:spPr>
              <a:xfrm>
                <a:off x="2173397" y="3659861"/>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3" name="Google Shape;2983;p52"/>
              <p:cNvSpPr/>
              <p:nvPr/>
            </p:nvSpPr>
            <p:spPr>
              <a:xfrm>
                <a:off x="2342938" y="3627896"/>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4" name="Google Shape;2984;p52"/>
              <p:cNvSpPr/>
              <p:nvPr/>
            </p:nvSpPr>
            <p:spPr>
              <a:xfrm>
                <a:off x="2430935" y="3937367"/>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5" name="Google Shape;2985;p52"/>
              <p:cNvSpPr/>
              <p:nvPr/>
            </p:nvSpPr>
            <p:spPr>
              <a:xfrm>
                <a:off x="2264432" y="3846257"/>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986" name="Google Shape;2986;p52"/>
            <p:cNvSpPr/>
            <p:nvPr/>
          </p:nvSpPr>
          <p:spPr>
            <a:xfrm>
              <a:off x="8652502" y="2020612"/>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7" name="Google Shape;2987;p52"/>
            <p:cNvSpPr/>
            <p:nvPr/>
          </p:nvSpPr>
          <p:spPr>
            <a:xfrm>
              <a:off x="8729911" y="3188291"/>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8" name="Google Shape;2988;p52"/>
            <p:cNvSpPr/>
            <p:nvPr/>
          </p:nvSpPr>
          <p:spPr>
            <a:xfrm>
              <a:off x="122539" y="2711228"/>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9" name="Google Shape;2989;p52"/>
            <p:cNvSpPr/>
            <p:nvPr/>
          </p:nvSpPr>
          <p:spPr>
            <a:xfrm>
              <a:off x="3550838" y="3178365"/>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0" name="Google Shape;2990;p52"/>
            <p:cNvSpPr/>
            <p:nvPr/>
          </p:nvSpPr>
          <p:spPr>
            <a:xfrm rot="-3558445">
              <a:off x="4456994" y="2045819"/>
              <a:ext cx="84521" cy="71484"/>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1" name="Google Shape;2991;p52"/>
            <p:cNvSpPr/>
            <p:nvPr/>
          </p:nvSpPr>
          <p:spPr>
            <a:xfrm rot="-3558445">
              <a:off x="4195631" y="2272000"/>
              <a:ext cx="84521" cy="71484"/>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2" name="Google Shape;2992;p52"/>
            <p:cNvSpPr/>
            <p:nvPr/>
          </p:nvSpPr>
          <p:spPr>
            <a:xfrm rot="-3558445">
              <a:off x="4257655" y="2116043"/>
              <a:ext cx="39800" cy="3410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3" name="Google Shape;2993;p52"/>
            <p:cNvSpPr/>
            <p:nvPr/>
          </p:nvSpPr>
          <p:spPr>
            <a:xfrm rot="-3558445">
              <a:off x="4611203" y="2209207"/>
              <a:ext cx="40663" cy="34275"/>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4" name="Google Shape;2994;p52"/>
            <p:cNvSpPr/>
            <p:nvPr/>
          </p:nvSpPr>
          <p:spPr>
            <a:xfrm rot="-3558445">
              <a:off x="4525105" y="2470902"/>
              <a:ext cx="56031" cy="47915"/>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5" name="Google Shape;2995;p52"/>
            <p:cNvSpPr/>
            <p:nvPr/>
          </p:nvSpPr>
          <p:spPr>
            <a:xfrm rot="-977317">
              <a:off x="8686617" y="487420"/>
              <a:ext cx="84522" cy="7148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6" name="Google Shape;2996;p52"/>
            <p:cNvSpPr/>
            <p:nvPr/>
          </p:nvSpPr>
          <p:spPr>
            <a:xfrm rot="-977317">
              <a:off x="8341217" y="474479"/>
              <a:ext cx="84522" cy="7148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7" name="Google Shape;2997;p52"/>
            <p:cNvSpPr/>
            <p:nvPr/>
          </p:nvSpPr>
          <p:spPr>
            <a:xfrm rot="-977317">
              <a:off x="8511727" y="392538"/>
              <a:ext cx="39801" cy="3410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8" name="Google Shape;2998;p52"/>
            <p:cNvSpPr/>
            <p:nvPr/>
          </p:nvSpPr>
          <p:spPr>
            <a:xfrm rot="-977317">
              <a:off x="8706486" y="702126"/>
              <a:ext cx="40664" cy="34275"/>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9" name="Google Shape;2999;p52"/>
            <p:cNvSpPr/>
            <p:nvPr/>
          </p:nvSpPr>
          <p:spPr>
            <a:xfrm rot="-977317">
              <a:off x="8497296" y="653359"/>
              <a:ext cx="56032" cy="47916"/>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0" name="Google Shape;3000;p52"/>
            <p:cNvSpPr/>
            <p:nvPr/>
          </p:nvSpPr>
          <p:spPr>
            <a:xfrm>
              <a:off x="2410025" y="4776365"/>
              <a:ext cx="108526" cy="92325"/>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1" name="Google Shape;3001;p52"/>
            <p:cNvSpPr/>
            <p:nvPr/>
          </p:nvSpPr>
          <p:spPr>
            <a:xfrm>
              <a:off x="2410358" y="573024"/>
              <a:ext cx="159461" cy="17949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2" name="Google Shape;3002;p52"/>
            <p:cNvSpPr/>
            <p:nvPr/>
          </p:nvSpPr>
          <p:spPr>
            <a:xfrm flipH="1">
              <a:off x="6739387" y="4568766"/>
              <a:ext cx="108523" cy="121819"/>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3" name="Google Shape;3003;p52"/>
            <p:cNvSpPr/>
            <p:nvPr/>
          </p:nvSpPr>
          <p:spPr>
            <a:xfrm flipH="1">
              <a:off x="6135647" y="4770284"/>
              <a:ext cx="159461" cy="17949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004" name="Google Shape;3004;p52"/>
          <p:cNvSpPr txBox="1">
            <a:spLocks noGrp="1"/>
          </p:cNvSpPr>
          <p:nvPr>
            <p:ph type="title" idx="2"/>
          </p:nvPr>
        </p:nvSpPr>
        <p:spPr>
          <a:xfrm>
            <a:off x="958467" y="4923497"/>
            <a:ext cx="5121600" cy="12308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8400" b="1">
                <a:solidFill>
                  <a:schemeClr val="dk2"/>
                </a:solidFill>
              </a:defRPr>
            </a:lvl1pPr>
            <a:lvl2pPr lvl="1" algn="ctr" rtl="0">
              <a:spcBef>
                <a:spcPts val="0"/>
              </a:spcBef>
              <a:spcAft>
                <a:spcPts val="0"/>
              </a:spcAft>
              <a:buNone/>
              <a:defRPr sz="8400" b="1">
                <a:latin typeface="Muli"/>
                <a:ea typeface="Muli"/>
                <a:cs typeface="Muli"/>
                <a:sym typeface="Muli"/>
              </a:defRPr>
            </a:lvl2pPr>
            <a:lvl3pPr lvl="2" algn="ctr" rtl="0">
              <a:spcBef>
                <a:spcPts val="0"/>
              </a:spcBef>
              <a:spcAft>
                <a:spcPts val="0"/>
              </a:spcAft>
              <a:buNone/>
              <a:defRPr sz="8400" b="1">
                <a:latin typeface="Muli"/>
                <a:ea typeface="Muli"/>
                <a:cs typeface="Muli"/>
                <a:sym typeface="Muli"/>
              </a:defRPr>
            </a:lvl3pPr>
            <a:lvl4pPr lvl="3" algn="ctr" rtl="0">
              <a:spcBef>
                <a:spcPts val="0"/>
              </a:spcBef>
              <a:spcAft>
                <a:spcPts val="0"/>
              </a:spcAft>
              <a:buNone/>
              <a:defRPr sz="8400" b="1">
                <a:latin typeface="Muli"/>
                <a:ea typeface="Muli"/>
                <a:cs typeface="Muli"/>
                <a:sym typeface="Muli"/>
              </a:defRPr>
            </a:lvl4pPr>
            <a:lvl5pPr lvl="4" algn="ctr" rtl="0">
              <a:spcBef>
                <a:spcPts val="0"/>
              </a:spcBef>
              <a:spcAft>
                <a:spcPts val="0"/>
              </a:spcAft>
              <a:buNone/>
              <a:defRPr sz="8400" b="1">
                <a:latin typeface="Muli"/>
                <a:ea typeface="Muli"/>
                <a:cs typeface="Muli"/>
                <a:sym typeface="Muli"/>
              </a:defRPr>
            </a:lvl5pPr>
            <a:lvl6pPr lvl="5" algn="ctr" rtl="0">
              <a:spcBef>
                <a:spcPts val="0"/>
              </a:spcBef>
              <a:spcAft>
                <a:spcPts val="0"/>
              </a:spcAft>
              <a:buNone/>
              <a:defRPr sz="8400" b="1">
                <a:latin typeface="Muli"/>
                <a:ea typeface="Muli"/>
                <a:cs typeface="Muli"/>
                <a:sym typeface="Muli"/>
              </a:defRPr>
            </a:lvl6pPr>
            <a:lvl7pPr lvl="6" algn="ctr" rtl="0">
              <a:spcBef>
                <a:spcPts val="0"/>
              </a:spcBef>
              <a:spcAft>
                <a:spcPts val="0"/>
              </a:spcAft>
              <a:buNone/>
              <a:defRPr sz="8400" b="1">
                <a:latin typeface="Muli"/>
                <a:ea typeface="Muli"/>
                <a:cs typeface="Muli"/>
                <a:sym typeface="Muli"/>
              </a:defRPr>
            </a:lvl7pPr>
            <a:lvl8pPr lvl="7" algn="ctr" rtl="0">
              <a:spcBef>
                <a:spcPts val="0"/>
              </a:spcBef>
              <a:spcAft>
                <a:spcPts val="0"/>
              </a:spcAft>
              <a:buNone/>
              <a:defRPr sz="8400" b="1">
                <a:latin typeface="Muli"/>
                <a:ea typeface="Muli"/>
                <a:cs typeface="Muli"/>
                <a:sym typeface="Muli"/>
              </a:defRPr>
            </a:lvl8pPr>
            <a:lvl9pPr lvl="8" algn="ctr" rtl="0">
              <a:spcBef>
                <a:spcPts val="0"/>
              </a:spcBef>
              <a:spcAft>
                <a:spcPts val="0"/>
              </a:spcAft>
              <a:buNone/>
              <a:defRPr sz="8400" b="1">
                <a:latin typeface="Muli"/>
                <a:ea typeface="Muli"/>
                <a:cs typeface="Muli"/>
                <a:sym typeface="Muli"/>
              </a:defRPr>
            </a:lvl9pPr>
          </a:lstStyle>
          <a:p>
            <a:r>
              <a:rPr lang="en-US"/>
              <a:t>Click to edit Master title style</a:t>
            </a:r>
            <a:endParaRPr/>
          </a:p>
        </p:txBody>
      </p:sp>
    </p:spTree>
    <p:extLst>
      <p:ext uri="{BB962C8B-B14F-4D97-AF65-F5344CB8AC3E}">
        <p14:creationId xmlns:p14="http://schemas.microsoft.com/office/powerpoint/2010/main" val="415280011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hanks 1">
  <p:cSld name="Thanks 1">
    <p:bg>
      <p:bgPr>
        <a:solidFill>
          <a:schemeClr val="accent1"/>
        </a:solidFill>
        <a:effectLst/>
      </p:bgPr>
    </p:bg>
    <p:spTree>
      <p:nvGrpSpPr>
        <p:cNvPr id="1" name="Shape 3005"/>
        <p:cNvGrpSpPr/>
        <p:nvPr/>
      </p:nvGrpSpPr>
      <p:grpSpPr>
        <a:xfrm>
          <a:off x="0" y="0"/>
          <a:ext cx="0" cy="0"/>
          <a:chOff x="0" y="0"/>
          <a:chExt cx="0" cy="0"/>
        </a:xfrm>
      </p:grpSpPr>
      <p:grpSp>
        <p:nvGrpSpPr>
          <p:cNvPr id="3006" name="Google Shape;3006;p53"/>
          <p:cNvGrpSpPr/>
          <p:nvPr/>
        </p:nvGrpSpPr>
        <p:grpSpPr>
          <a:xfrm>
            <a:off x="138352" y="-624665"/>
            <a:ext cx="11879747" cy="7446779"/>
            <a:chOff x="122539" y="-453636"/>
            <a:chExt cx="8909810" cy="5585084"/>
          </a:xfrm>
        </p:grpSpPr>
        <p:sp>
          <p:nvSpPr>
            <p:cNvPr id="3007" name="Google Shape;3007;p53"/>
            <p:cNvSpPr/>
            <p:nvPr/>
          </p:nvSpPr>
          <p:spPr>
            <a:xfrm rot="-3371699" flipH="1">
              <a:off x="2988946" y="-277543"/>
              <a:ext cx="908874" cy="908476"/>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8" name="Google Shape;3008;p53"/>
            <p:cNvSpPr/>
            <p:nvPr/>
          </p:nvSpPr>
          <p:spPr>
            <a:xfrm>
              <a:off x="3605673" y="4411135"/>
              <a:ext cx="720628" cy="720313"/>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9" name="Google Shape;3009;p53"/>
            <p:cNvSpPr/>
            <p:nvPr/>
          </p:nvSpPr>
          <p:spPr>
            <a:xfrm rot="422608">
              <a:off x="6359542" y="301023"/>
              <a:ext cx="1071098" cy="723469"/>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0" name="Google Shape;3010;p53"/>
            <p:cNvSpPr/>
            <p:nvPr/>
          </p:nvSpPr>
          <p:spPr>
            <a:xfrm rot="-1076704">
              <a:off x="448718" y="4391037"/>
              <a:ext cx="459250" cy="386316"/>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011" name="Google Shape;3011;p53"/>
            <p:cNvGrpSpPr/>
            <p:nvPr/>
          </p:nvGrpSpPr>
          <p:grpSpPr>
            <a:xfrm rot="1882907">
              <a:off x="4836942" y="4326520"/>
              <a:ext cx="537260" cy="480691"/>
              <a:chOff x="97244" y="5199803"/>
              <a:chExt cx="705425" cy="631150"/>
            </a:xfrm>
          </p:grpSpPr>
          <p:sp>
            <p:nvSpPr>
              <p:cNvPr id="3012" name="Google Shape;3012;p53"/>
              <p:cNvSpPr/>
              <p:nvPr/>
            </p:nvSpPr>
            <p:spPr>
              <a:xfrm>
                <a:off x="177244" y="5475178"/>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3" name="Google Shape;3013;p53"/>
              <p:cNvSpPr/>
              <p:nvPr/>
            </p:nvSpPr>
            <p:spPr>
              <a:xfrm>
                <a:off x="97244" y="5349728"/>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4" name="Google Shape;3014;p53"/>
              <p:cNvSpPr/>
              <p:nvPr/>
            </p:nvSpPr>
            <p:spPr>
              <a:xfrm>
                <a:off x="313619" y="5199803"/>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5" name="Google Shape;3015;p53"/>
              <p:cNvSpPr/>
              <p:nvPr/>
            </p:nvSpPr>
            <p:spPr>
              <a:xfrm>
                <a:off x="519119" y="5229703"/>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6" name="Google Shape;3016;p53"/>
              <p:cNvSpPr/>
              <p:nvPr/>
            </p:nvSpPr>
            <p:spPr>
              <a:xfrm>
                <a:off x="635494" y="5418303"/>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017" name="Google Shape;3017;p53"/>
            <p:cNvGrpSpPr/>
            <p:nvPr/>
          </p:nvGrpSpPr>
          <p:grpSpPr>
            <a:xfrm rot="2048194" flipH="1">
              <a:off x="277893" y="1573547"/>
              <a:ext cx="537270" cy="480701"/>
              <a:chOff x="2383976" y="3735753"/>
              <a:chExt cx="705425" cy="631150"/>
            </a:xfrm>
          </p:grpSpPr>
          <p:sp>
            <p:nvSpPr>
              <p:cNvPr id="3018" name="Google Shape;3018;p53"/>
              <p:cNvSpPr/>
              <p:nvPr/>
            </p:nvSpPr>
            <p:spPr>
              <a:xfrm>
                <a:off x="2463976" y="4011128"/>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9" name="Google Shape;3019;p53"/>
              <p:cNvSpPr/>
              <p:nvPr/>
            </p:nvSpPr>
            <p:spPr>
              <a:xfrm>
                <a:off x="2383976" y="3885678"/>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0" name="Google Shape;3020;p53"/>
              <p:cNvSpPr/>
              <p:nvPr/>
            </p:nvSpPr>
            <p:spPr>
              <a:xfrm>
                <a:off x="2600351" y="3735753"/>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1" name="Google Shape;3021;p53"/>
              <p:cNvSpPr/>
              <p:nvPr/>
            </p:nvSpPr>
            <p:spPr>
              <a:xfrm>
                <a:off x="2805851" y="3765653"/>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2" name="Google Shape;3022;p53"/>
              <p:cNvSpPr/>
              <p:nvPr/>
            </p:nvSpPr>
            <p:spPr>
              <a:xfrm>
                <a:off x="2922226" y="3954253"/>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023" name="Google Shape;3023;p53"/>
            <p:cNvSpPr/>
            <p:nvPr/>
          </p:nvSpPr>
          <p:spPr>
            <a:xfrm rot="1076189">
              <a:off x="7599873" y="4540711"/>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4" name="Google Shape;3024;p53"/>
            <p:cNvSpPr/>
            <p:nvPr/>
          </p:nvSpPr>
          <p:spPr>
            <a:xfrm rot="-1550640">
              <a:off x="1291575" y="17908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5" name="Google Shape;3025;p53"/>
            <p:cNvSpPr/>
            <p:nvPr/>
          </p:nvSpPr>
          <p:spPr>
            <a:xfrm>
              <a:off x="475415" y="907939"/>
              <a:ext cx="159461" cy="17949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6" name="Google Shape;3026;p53"/>
            <p:cNvSpPr/>
            <p:nvPr/>
          </p:nvSpPr>
          <p:spPr>
            <a:xfrm>
              <a:off x="4408289" y="448533"/>
              <a:ext cx="206168" cy="231982"/>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7" name="Google Shape;3027;p53"/>
            <p:cNvSpPr/>
            <p:nvPr/>
          </p:nvSpPr>
          <p:spPr>
            <a:xfrm>
              <a:off x="8050613" y="3712938"/>
              <a:ext cx="159374" cy="179404"/>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8" name="Google Shape;3028;p53"/>
            <p:cNvSpPr/>
            <p:nvPr/>
          </p:nvSpPr>
          <p:spPr>
            <a:xfrm>
              <a:off x="475424" y="3570987"/>
              <a:ext cx="159461" cy="17949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9" name="Google Shape;3029;p53"/>
            <p:cNvSpPr/>
            <p:nvPr/>
          </p:nvSpPr>
          <p:spPr>
            <a:xfrm>
              <a:off x="240515" y="115308"/>
              <a:ext cx="108523" cy="122768"/>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0" name="Google Shape;3030;p53"/>
            <p:cNvSpPr/>
            <p:nvPr/>
          </p:nvSpPr>
          <p:spPr>
            <a:xfrm>
              <a:off x="5412585" y="448541"/>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1" name="Google Shape;3031;p53"/>
            <p:cNvSpPr/>
            <p:nvPr/>
          </p:nvSpPr>
          <p:spPr>
            <a:xfrm rot="-8973980">
              <a:off x="1065934" y="3161036"/>
              <a:ext cx="84523" cy="7148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2" name="Google Shape;3032;p53"/>
            <p:cNvSpPr/>
            <p:nvPr/>
          </p:nvSpPr>
          <p:spPr>
            <a:xfrm rot="-8973980">
              <a:off x="1293293" y="3421374"/>
              <a:ext cx="84523" cy="7148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3" name="Google Shape;3033;p53"/>
            <p:cNvSpPr/>
            <p:nvPr/>
          </p:nvSpPr>
          <p:spPr>
            <a:xfrm rot="-8973980">
              <a:off x="1140829" y="3401193"/>
              <a:ext cx="39801" cy="34103"/>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4" name="Google Shape;3034;p53"/>
            <p:cNvSpPr/>
            <p:nvPr/>
          </p:nvSpPr>
          <p:spPr>
            <a:xfrm rot="-8973980">
              <a:off x="1232047" y="3046709"/>
              <a:ext cx="40664" cy="34275"/>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5" name="Google Shape;3035;p53"/>
            <p:cNvSpPr/>
            <p:nvPr/>
          </p:nvSpPr>
          <p:spPr>
            <a:xfrm rot="-8973980">
              <a:off x="1331961" y="3215349"/>
              <a:ext cx="56032" cy="47916"/>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036" name="Google Shape;3036;p53"/>
            <p:cNvGrpSpPr/>
            <p:nvPr/>
          </p:nvGrpSpPr>
          <p:grpSpPr>
            <a:xfrm>
              <a:off x="1230342" y="4578996"/>
              <a:ext cx="430296" cy="384589"/>
              <a:chOff x="-687586" y="4393423"/>
              <a:chExt cx="378415" cy="338219"/>
            </a:xfrm>
          </p:grpSpPr>
          <p:sp>
            <p:nvSpPr>
              <p:cNvPr id="3037" name="Google Shape;3037;p53"/>
              <p:cNvSpPr/>
              <p:nvPr/>
            </p:nvSpPr>
            <p:spPr>
              <a:xfrm rot="-4407576">
                <a:off x="-509802" y="4406566"/>
                <a:ext cx="74330" cy="6286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8" name="Google Shape;3038;p53"/>
              <p:cNvSpPr/>
              <p:nvPr/>
            </p:nvSpPr>
            <p:spPr>
              <a:xfrm rot="-4407576">
                <a:off x="-684038" y="4655633"/>
                <a:ext cx="74330" cy="6286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9" name="Google Shape;3039;p53"/>
              <p:cNvSpPr/>
              <p:nvPr/>
            </p:nvSpPr>
            <p:spPr>
              <a:xfrm rot="-4407576">
                <a:off x="-668106" y="451461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0" name="Google Shape;3040;p53"/>
              <p:cNvSpPr/>
              <p:nvPr/>
            </p:nvSpPr>
            <p:spPr>
              <a:xfrm rot="-4407576">
                <a:off x="-346588" y="4517943"/>
                <a:ext cx="35760"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1" name="Google Shape;3041;p53"/>
              <p:cNvSpPr/>
              <p:nvPr/>
            </p:nvSpPr>
            <p:spPr>
              <a:xfrm rot="-4407576">
                <a:off x="-480413" y="4640852"/>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042" name="Google Shape;3042;p53"/>
            <p:cNvGrpSpPr/>
            <p:nvPr/>
          </p:nvGrpSpPr>
          <p:grpSpPr>
            <a:xfrm>
              <a:off x="8619930" y="4391116"/>
              <a:ext cx="412419" cy="386174"/>
              <a:chOff x="2173397" y="3627896"/>
              <a:chExt cx="362694" cy="339613"/>
            </a:xfrm>
          </p:grpSpPr>
          <p:sp>
            <p:nvSpPr>
              <p:cNvPr id="3043" name="Google Shape;3043;p53"/>
              <p:cNvSpPr/>
              <p:nvPr/>
            </p:nvSpPr>
            <p:spPr>
              <a:xfrm>
                <a:off x="2461761" y="3755982"/>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4" name="Google Shape;3044;p53"/>
              <p:cNvSpPr/>
              <p:nvPr/>
            </p:nvSpPr>
            <p:spPr>
              <a:xfrm>
                <a:off x="2173397" y="3659861"/>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5" name="Google Shape;3045;p53"/>
              <p:cNvSpPr/>
              <p:nvPr/>
            </p:nvSpPr>
            <p:spPr>
              <a:xfrm>
                <a:off x="2342938" y="3627896"/>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6" name="Google Shape;3046;p53"/>
              <p:cNvSpPr/>
              <p:nvPr/>
            </p:nvSpPr>
            <p:spPr>
              <a:xfrm>
                <a:off x="2430935" y="3937367"/>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7" name="Google Shape;3047;p53"/>
              <p:cNvSpPr/>
              <p:nvPr/>
            </p:nvSpPr>
            <p:spPr>
              <a:xfrm>
                <a:off x="2264432" y="3846257"/>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048" name="Google Shape;3048;p53"/>
            <p:cNvSpPr/>
            <p:nvPr/>
          </p:nvSpPr>
          <p:spPr>
            <a:xfrm>
              <a:off x="8652502" y="2020612"/>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9" name="Google Shape;3049;p53"/>
            <p:cNvSpPr/>
            <p:nvPr/>
          </p:nvSpPr>
          <p:spPr>
            <a:xfrm>
              <a:off x="8729911" y="3188291"/>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0" name="Google Shape;3050;p53"/>
            <p:cNvSpPr/>
            <p:nvPr/>
          </p:nvSpPr>
          <p:spPr>
            <a:xfrm>
              <a:off x="122539" y="2711228"/>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1" name="Google Shape;3051;p53"/>
            <p:cNvSpPr/>
            <p:nvPr/>
          </p:nvSpPr>
          <p:spPr>
            <a:xfrm>
              <a:off x="3550838" y="3178365"/>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2" name="Google Shape;3052;p53"/>
            <p:cNvSpPr/>
            <p:nvPr/>
          </p:nvSpPr>
          <p:spPr>
            <a:xfrm rot="-3558445">
              <a:off x="4456994" y="2045819"/>
              <a:ext cx="84521" cy="71484"/>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3" name="Google Shape;3053;p53"/>
            <p:cNvSpPr/>
            <p:nvPr/>
          </p:nvSpPr>
          <p:spPr>
            <a:xfrm rot="-3558445">
              <a:off x="4195631" y="2272000"/>
              <a:ext cx="84521" cy="71484"/>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4" name="Google Shape;3054;p53"/>
            <p:cNvSpPr/>
            <p:nvPr/>
          </p:nvSpPr>
          <p:spPr>
            <a:xfrm rot="-3558445">
              <a:off x="4257655" y="2116043"/>
              <a:ext cx="39800" cy="3410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5" name="Google Shape;3055;p53"/>
            <p:cNvSpPr/>
            <p:nvPr/>
          </p:nvSpPr>
          <p:spPr>
            <a:xfrm rot="-3558445">
              <a:off x="4611203" y="2209207"/>
              <a:ext cx="40663" cy="34275"/>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6" name="Google Shape;3056;p53"/>
            <p:cNvSpPr/>
            <p:nvPr/>
          </p:nvSpPr>
          <p:spPr>
            <a:xfrm rot="-3558445">
              <a:off x="4525105" y="2470902"/>
              <a:ext cx="56031" cy="47915"/>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7" name="Google Shape;3057;p53"/>
            <p:cNvSpPr/>
            <p:nvPr/>
          </p:nvSpPr>
          <p:spPr>
            <a:xfrm rot="-977317">
              <a:off x="8686617" y="487420"/>
              <a:ext cx="84522" cy="7148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8" name="Google Shape;3058;p53"/>
            <p:cNvSpPr/>
            <p:nvPr/>
          </p:nvSpPr>
          <p:spPr>
            <a:xfrm rot="-977317">
              <a:off x="8341217" y="474479"/>
              <a:ext cx="84522" cy="7148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9" name="Google Shape;3059;p53"/>
            <p:cNvSpPr/>
            <p:nvPr/>
          </p:nvSpPr>
          <p:spPr>
            <a:xfrm rot="-977317">
              <a:off x="8511727" y="392538"/>
              <a:ext cx="39801" cy="3410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0" name="Google Shape;3060;p53"/>
            <p:cNvSpPr/>
            <p:nvPr/>
          </p:nvSpPr>
          <p:spPr>
            <a:xfrm rot="-977317">
              <a:off x="8706486" y="702126"/>
              <a:ext cx="40664" cy="34275"/>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1" name="Google Shape;3061;p53"/>
            <p:cNvSpPr/>
            <p:nvPr/>
          </p:nvSpPr>
          <p:spPr>
            <a:xfrm rot="-977317">
              <a:off x="8497296" y="653359"/>
              <a:ext cx="56032" cy="47916"/>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2" name="Google Shape;3062;p53"/>
            <p:cNvSpPr/>
            <p:nvPr/>
          </p:nvSpPr>
          <p:spPr>
            <a:xfrm>
              <a:off x="2410025" y="4776365"/>
              <a:ext cx="108526" cy="92325"/>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3" name="Google Shape;3063;p53"/>
            <p:cNvSpPr/>
            <p:nvPr/>
          </p:nvSpPr>
          <p:spPr>
            <a:xfrm>
              <a:off x="2410358" y="573024"/>
              <a:ext cx="159461" cy="17949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4" name="Google Shape;3064;p53"/>
            <p:cNvSpPr/>
            <p:nvPr/>
          </p:nvSpPr>
          <p:spPr>
            <a:xfrm flipH="1">
              <a:off x="6739387" y="4568766"/>
              <a:ext cx="108523" cy="121819"/>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5" name="Google Shape;3065;p53"/>
            <p:cNvSpPr/>
            <p:nvPr/>
          </p:nvSpPr>
          <p:spPr>
            <a:xfrm flipH="1">
              <a:off x="6135647" y="4770284"/>
              <a:ext cx="159461" cy="17949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066" name="Google Shape;3066;p53"/>
          <p:cNvSpPr txBox="1">
            <a:spLocks noGrp="1"/>
          </p:cNvSpPr>
          <p:nvPr>
            <p:ph type="title"/>
          </p:nvPr>
        </p:nvSpPr>
        <p:spPr>
          <a:xfrm>
            <a:off x="3100400" y="687167"/>
            <a:ext cx="5991200" cy="11056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3000"/>
              <a:buNone/>
              <a:defRPr sz="8000"/>
            </a:lvl1pPr>
            <a:lvl2pPr lvl="1" rtl="0">
              <a:lnSpc>
                <a:spcPct val="100000"/>
              </a:lnSpc>
              <a:spcBef>
                <a:spcPts val="0"/>
              </a:spcBef>
              <a:spcAft>
                <a:spcPts val="0"/>
              </a:spcAft>
              <a:buSzPts val="2800"/>
              <a:buNone/>
              <a:defRPr/>
            </a:lvl2pPr>
            <a:lvl3pPr lvl="2" rtl="0">
              <a:lnSpc>
                <a:spcPct val="100000"/>
              </a:lnSpc>
              <a:spcBef>
                <a:spcPts val="0"/>
              </a:spcBef>
              <a:spcAft>
                <a:spcPts val="0"/>
              </a:spcAft>
              <a:buSzPts val="2800"/>
              <a:buNone/>
              <a:defRPr/>
            </a:lvl3pPr>
            <a:lvl4pPr lvl="3" rtl="0">
              <a:lnSpc>
                <a:spcPct val="100000"/>
              </a:lnSpc>
              <a:spcBef>
                <a:spcPts val="0"/>
              </a:spcBef>
              <a:spcAft>
                <a:spcPts val="0"/>
              </a:spcAft>
              <a:buSzPts val="2800"/>
              <a:buNone/>
              <a:defRPr/>
            </a:lvl4pPr>
            <a:lvl5pPr lvl="4" rtl="0">
              <a:lnSpc>
                <a:spcPct val="100000"/>
              </a:lnSpc>
              <a:spcBef>
                <a:spcPts val="0"/>
              </a:spcBef>
              <a:spcAft>
                <a:spcPts val="0"/>
              </a:spcAft>
              <a:buSzPts val="2800"/>
              <a:buNone/>
              <a:defRPr/>
            </a:lvl5pPr>
            <a:lvl6pPr lvl="5" rtl="0">
              <a:lnSpc>
                <a:spcPct val="100000"/>
              </a:lnSpc>
              <a:spcBef>
                <a:spcPts val="0"/>
              </a:spcBef>
              <a:spcAft>
                <a:spcPts val="0"/>
              </a:spcAft>
              <a:buSzPts val="2800"/>
              <a:buNone/>
              <a:defRPr/>
            </a:lvl6pPr>
            <a:lvl7pPr lvl="6" rtl="0">
              <a:lnSpc>
                <a:spcPct val="100000"/>
              </a:lnSpc>
              <a:spcBef>
                <a:spcPts val="0"/>
              </a:spcBef>
              <a:spcAft>
                <a:spcPts val="0"/>
              </a:spcAft>
              <a:buSzPts val="2800"/>
              <a:buNone/>
              <a:defRPr/>
            </a:lvl7pPr>
            <a:lvl8pPr lvl="7" rtl="0">
              <a:lnSpc>
                <a:spcPct val="100000"/>
              </a:lnSpc>
              <a:spcBef>
                <a:spcPts val="0"/>
              </a:spcBef>
              <a:spcAft>
                <a:spcPts val="0"/>
              </a:spcAft>
              <a:buSzPts val="2800"/>
              <a:buNone/>
              <a:defRPr/>
            </a:lvl8pPr>
            <a:lvl9pPr lvl="8" rtl="0">
              <a:lnSpc>
                <a:spcPct val="100000"/>
              </a:lnSpc>
              <a:spcBef>
                <a:spcPts val="0"/>
              </a:spcBef>
              <a:spcAft>
                <a:spcPts val="0"/>
              </a:spcAft>
              <a:buSzPts val="2800"/>
              <a:buNone/>
              <a:defRPr/>
            </a:lvl9pPr>
          </a:lstStyle>
          <a:p>
            <a:r>
              <a:rPr lang="en-US"/>
              <a:t>Click to edit Master title style</a:t>
            </a:r>
            <a:endParaRPr/>
          </a:p>
        </p:txBody>
      </p:sp>
      <p:sp>
        <p:nvSpPr>
          <p:cNvPr id="3067" name="Google Shape;3067;p53"/>
          <p:cNvSpPr txBox="1"/>
          <p:nvPr/>
        </p:nvSpPr>
        <p:spPr>
          <a:xfrm>
            <a:off x="3319400" y="4663767"/>
            <a:ext cx="5553200" cy="7696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None/>
            </a:pPr>
            <a:r>
              <a:rPr lang="en" sz="1600">
                <a:solidFill>
                  <a:schemeClr val="dk1"/>
                </a:solidFill>
                <a:latin typeface="Muli"/>
                <a:ea typeface="Muli"/>
                <a:cs typeface="Muli"/>
                <a:sym typeface="Muli"/>
              </a:rPr>
              <a:t>CREDITS: This presentation template was created by </a:t>
            </a:r>
            <a:r>
              <a:rPr lang="en" sz="1600" b="1">
                <a:solidFill>
                  <a:schemeClr val="dk1"/>
                </a:solidFill>
                <a:uFill>
                  <a:noFill/>
                </a:uFill>
                <a:latin typeface="Muli"/>
                <a:ea typeface="Muli"/>
                <a:cs typeface="Muli"/>
                <a:sym typeface="Muli"/>
                <a:hlinkClick r:id="rId2">
                  <a:extLst>
                    <a:ext uri="{A12FA001-AC4F-418D-AE19-62706E023703}">
                      <ahyp:hlinkClr xmlns:ahyp="http://schemas.microsoft.com/office/drawing/2018/hyperlinkcolor" val="tx"/>
                    </a:ext>
                  </a:extLst>
                </a:hlinkClick>
              </a:rPr>
              <a:t>Slidesgo</a:t>
            </a:r>
            <a:r>
              <a:rPr lang="en" sz="1600">
                <a:solidFill>
                  <a:schemeClr val="dk1"/>
                </a:solidFill>
                <a:latin typeface="Muli"/>
                <a:ea typeface="Muli"/>
                <a:cs typeface="Muli"/>
                <a:sym typeface="Muli"/>
              </a:rPr>
              <a:t>, including icons by </a:t>
            </a:r>
            <a:r>
              <a:rPr lang="en" sz="1600" b="1">
                <a:solidFill>
                  <a:schemeClr val="dk1"/>
                </a:solidFill>
                <a:uFill>
                  <a:noFill/>
                </a:uFill>
                <a:latin typeface="Muli"/>
                <a:ea typeface="Muli"/>
                <a:cs typeface="Muli"/>
                <a:sym typeface="Muli"/>
                <a:hlinkClick r:id="rId3">
                  <a:extLst>
                    <a:ext uri="{A12FA001-AC4F-418D-AE19-62706E023703}">
                      <ahyp:hlinkClr xmlns:ahyp="http://schemas.microsoft.com/office/drawing/2018/hyperlinkcolor" val="tx"/>
                    </a:ext>
                  </a:extLst>
                </a:hlinkClick>
              </a:rPr>
              <a:t>Flaticon</a:t>
            </a:r>
            <a:r>
              <a:rPr lang="en" sz="1600">
                <a:solidFill>
                  <a:schemeClr val="dk1"/>
                </a:solidFill>
                <a:latin typeface="Muli"/>
                <a:ea typeface="Muli"/>
                <a:cs typeface="Muli"/>
                <a:sym typeface="Muli"/>
              </a:rPr>
              <a:t>, infographics &amp; images by </a:t>
            </a:r>
            <a:r>
              <a:rPr lang="en" sz="1600" b="1">
                <a:solidFill>
                  <a:schemeClr val="dk1"/>
                </a:solidFill>
                <a:uFill>
                  <a:noFill/>
                </a:uFill>
                <a:latin typeface="Muli"/>
                <a:ea typeface="Muli"/>
                <a:cs typeface="Muli"/>
                <a:sym typeface="Muli"/>
                <a:hlinkClick r:id="rId4">
                  <a:extLst>
                    <a:ext uri="{A12FA001-AC4F-418D-AE19-62706E023703}">
                      <ahyp:hlinkClr xmlns:ahyp="http://schemas.microsoft.com/office/drawing/2018/hyperlinkcolor" val="tx"/>
                    </a:ext>
                  </a:extLst>
                </a:hlinkClick>
              </a:rPr>
              <a:t>Freepik</a:t>
            </a:r>
            <a:endParaRPr sz="1600" b="1">
              <a:solidFill>
                <a:schemeClr val="dk1"/>
              </a:solidFill>
              <a:latin typeface="Muli"/>
              <a:ea typeface="Muli"/>
              <a:cs typeface="Muli"/>
              <a:sym typeface="Muli"/>
            </a:endParaRPr>
          </a:p>
        </p:txBody>
      </p:sp>
      <p:sp>
        <p:nvSpPr>
          <p:cNvPr id="3068" name="Google Shape;3068;p53"/>
          <p:cNvSpPr txBox="1">
            <a:spLocks noGrp="1"/>
          </p:cNvSpPr>
          <p:nvPr>
            <p:ph type="subTitle" idx="1"/>
          </p:nvPr>
        </p:nvSpPr>
        <p:spPr>
          <a:xfrm>
            <a:off x="3362000" y="1739633"/>
            <a:ext cx="5468000" cy="184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867"/>
            </a:lvl1pPr>
            <a:lvl2pPr lvl="1" rtl="0">
              <a:lnSpc>
                <a:spcPct val="100000"/>
              </a:lnSpc>
              <a:spcBef>
                <a:spcPts val="0"/>
              </a:spcBef>
              <a:spcAft>
                <a:spcPts val="0"/>
              </a:spcAft>
              <a:buSzPts val="1600"/>
              <a:buNone/>
              <a:defRPr sz="2133"/>
            </a:lvl2pPr>
            <a:lvl3pPr lvl="2" rtl="0">
              <a:lnSpc>
                <a:spcPct val="100000"/>
              </a:lnSpc>
              <a:spcBef>
                <a:spcPts val="0"/>
              </a:spcBef>
              <a:spcAft>
                <a:spcPts val="0"/>
              </a:spcAft>
              <a:buSzPts val="1600"/>
              <a:buNone/>
              <a:defRPr sz="2133"/>
            </a:lvl3pPr>
            <a:lvl4pPr lvl="3" rtl="0">
              <a:lnSpc>
                <a:spcPct val="100000"/>
              </a:lnSpc>
              <a:spcBef>
                <a:spcPts val="0"/>
              </a:spcBef>
              <a:spcAft>
                <a:spcPts val="0"/>
              </a:spcAft>
              <a:buSzPts val="1600"/>
              <a:buNone/>
              <a:defRPr sz="2133"/>
            </a:lvl4pPr>
            <a:lvl5pPr lvl="4" rtl="0">
              <a:lnSpc>
                <a:spcPct val="100000"/>
              </a:lnSpc>
              <a:spcBef>
                <a:spcPts val="0"/>
              </a:spcBef>
              <a:spcAft>
                <a:spcPts val="0"/>
              </a:spcAft>
              <a:buSzPts val="1600"/>
              <a:buNone/>
              <a:defRPr sz="2133"/>
            </a:lvl5pPr>
            <a:lvl6pPr lvl="5" rtl="0">
              <a:lnSpc>
                <a:spcPct val="100000"/>
              </a:lnSpc>
              <a:spcBef>
                <a:spcPts val="0"/>
              </a:spcBef>
              <a:spcAft>
                <a:spcPts val="0"/>
              </a:spcAft>
              <a:buSzPts val="1600"/>
              <a:buNone/>
              <a:defRPr sz="2133"/>
            </a:lvl6pPr>
            <a:lvl7pPr lvl="6" rtl="0">
              <a:lnSpc>
                <a:spcPct val="100000"/>
              </a:lnSpc>
              <a:spcBef>
                <a:spcPts val="0"/>
              </a:spcBef>
              <a:spcAft>
                <a:spcPts val="0"/>
              </a:spcAft>
              <a:buSzPts val="1600"/>
              <a:buNone/>
              <a:defRPr sz="2133"/>
            </a:lvl7pPr>
            <a:lvl8pPr lvl="7" rtl="0">
              <a:lnSpc>
                <a:spcPct val="100000"/>
              </a:lnSpc>
              <a:spcBef>
                <a:spcPts val="0"/>
              </a:spcBef>
              <a:spcAft>
                <a:spcPts val="0"/>
              </a:spcAft>
              <a:buSzPts val="1600"/>
              <a:buNone/>
              <a:defRPr sz="2133"/>
            </a:lvl8pPr>
            <a:lvl9pPr lvl="8" rtl="0">
              <a:lnSpc>
                <a:spcPct val="100000"/>
              </a:lnSpc>
              <a:spcBef>
                <a:spcPts val="0"/>
              </a:spcBef>
              <a:spcAft>
                <a:spcPts val="0"/>
              </a:spcAft>
              <a:buSzPts val="1600"/>
              <a:buNone/>
              <a:defRPr sz="2133"/>
            </a:lvl9pPr>
          </a:lstStyle>
          <a:p>
            <a:r>
              <a:rPr lang="en-US"/>
              <a:t>Click to edit Master subtitle style</a:t>
            </a:r>
            <a:endParaRPr/>
          </a:p>
        </p:txBody>
      </p:sp>
    </p:spTree>
    <p:extLst>
      <p:ext uri="{BB962C8B-B14F-4D97-AF65-F5344CB8AC3E}">
        <p14:creationId xmlns:p14="http://schemas.microsoft.com/office/powerpoint/2010/main" val="23441209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Background">
  <p:cSld name="Background">
    <p:bg>
      <p:bgPr>
        <a:solidFill>
          <a:schemeClr val="accent1"/>
        </a:solidFill>
        <a:effectLst/>
      </p:bgPr>
    </p:bg>
    <p:spTree>
      <p:nvGrpSpPr>
        <p:cNvPr id="1" name="Shape 3069"/>
        <p:cNvGrpSpPr/>
        <p:nvPr/>
      </p:nvGrpSpPr>
      <p:grpSpPr>
        <a:xfrm>
          <a:off x="0" y="0"/>
          <a:ext cx="0" cy="0"/>
          <a:chOff x="0" y="0"/>
          <a:chExt cx="0" cy="0"/>
        </a:xfrm>
      </p:grpSpPr>
      <p:grpSp>
        <p:nvGrpSpPr>
          <p:cNvPr id="3070" name="Google Shape;3070;p54"/>
          <p:cNvGrpSpPr/>
          <p:nvPr/>
        </p:nvGrpSpPr>
        <p:grpSpPr>
          <a:xfrm>
            <a:off x="138352" y="-624665"/>
            <a:ext cx="11879747" cy="7446779"/>
            <a:chOff x="122539" y="-453636"/>
            <a:chExt cx="8909810" cy="5585084"/>
          </a:xfrm>
        </p:grpSpPr>
        <p:sp>
          <p:nvSpPr>
            <p:cNvPr id="3071" name="Google Shape;3071;p54"/>
            <p:cNvSpPr/>
            <p:nvPr/>
          </p:nvSpPr>
          <p:spPr>
            <a:xfrm rot="-3371699" flipH="1">
              <a:off x="2988946" y="-277543"/>
              <a:ext cx="908874" cy="908476"/>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2" name="Google Shape;3072;p54"/>
            <p:cNvSpPr/>
            <p:nvPr/>
          </p:nvSpPr>
          <p:spPr>
            <a:xfrm>
              <a:off x="3605673" y="4411135"/>
              <a:ext cx="720628" cy="720313"/>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3" name="Google Shape;3073;p54"/>
            <p:cNvSpPr/>
            <p:nvPr/>
          </p:nvSpPr>
          <p:spPr>
            <a:xfrm rot="422608">
              <a:off x="6359542" y="301023"/>
              <a:ext cx="1071098" cy="723469"/>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4" name="Google Shape;3074;p54"/>
            <p:cNvSpPr/>
            <p:nvPr/>
          </p:nvSpPr>
          <p:spPr>
            <a:xfrm rot="-1076704">
              <a:off x="448718" y="4391037"/>
              <a:ext cx="459250" cy="386316"/>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075" name="Google Shape;3075;p54"/>
            <p:cNvGrpSpPr/>
            <p:nvPr/>
          </p:nvGrpSpPr>
          <p:grpSpPr>
            <a:xfrm rot="1882907">
              <a:off x="4836942" y="4326520"/>
              <a:ext cx="537260" cy="480691"/>
              <a:chOff x="97244" y="5199803"/>
              <a:chExt cx="705425" cy="631150"/>
            </a:xfrm>
          </p:grpSpPr>
          <p:sp>
            <p:nvSpPr>
              <p:cNvPr id="3076" name="Google Shape;3076;p54"/>
              <p:cNvSpPr/>
              <p:nvPr/>
            </p:nvSpPr>
            <p:spPr>
              <a:xfrm>
                <a:off x="177244" y="5475178"/>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7" name="Google Shape;3077;p54"/>
              <p:cNvSpPr/>
              <p:nvPr/>
            </p:nvSpPr>
            <p:spPr>
              <a:xfrm>
                <a:off x="97244" y="5349728"/>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8" name="Google Shape;3078;p54"/>
              <p:cNvSpPr/>
              <p:nvPr/>
            </p:nvSpPr>
            <p:spPr>
              <a:xfrm>
                <a:off x="313619" y="5199803"/>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9" name="Google Shape;3079;p54"/>
              <p:cNvSpPr/>
              <p:nvPr/>
            </p:nvSpPr>
            <p:spPr>
              <a:xfrm>
                <a:off x="519119" y="5229703"/>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0" name="Google Shape;3080;p54"/>
              <p:cNvSpPr/>
              <p:nvPr/>
            </p:nvSpPr>
            <p:spPr>
              <a:xfrm>
                <a:off x="635494" y="5418303"/>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081" name="Google Shape;3081;p54"/>
            <p:cNvGrpSpPr/>
            <p:nvPr/>
          </p:nvGrpSpPr>
          <p:grpSpPr>
            <a:xfrm rot="2048194" flipH="1">
              <a:off x="277893" y="1573547"/>
              <a:ext cx="537270" cy="480701"/>
              <a:chOff x="2383976" y="3735753"/>
              <a:chExt cx="705425" cy="631150"/>
            </a:xfrm>
          </p:grpSpPr>
          <p:sp>
            <p:nvSpPr>
              <p:cNvPr id="3082" name="Google Shape;3082;p54"/>
              <p:cNvSpPr/>
              <p:nvPr/>
            </p:nvSpPr>
            <p:spPr>
              <a:xfrm>
                <a:off x="2463976" y="4011128"/>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3" name="Google Shape;3083;p54"/>
              <p:cNvSpPr/>
              <p:nvPr/>
            </p:nvSpPr>
            <p:spPr>
              <a:xfrm>
                <a:off x="2383976" y="3885678"/>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4" name="Google Shape;3084;p54"/>
              <p:cNvSpPr/>
              <p:nvPr/>
            </p:nvSpPr>
            <p:spPr>
              <a:xfrm>
                <a:off x="2600351" y="3735753"/>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5" name="Google Shape;3085;p54"/>
              <p:cNvSpPr/>
              <p:nvPr/>
            </p:nvSpPr>
            <p:spPr>
              <a:xfrm>
                <a:off x="2805851" y="3765653"/>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6" name="Google Shape;3086;p54"/>
              <p:cNvSpPr/>
              <p:nvPr/>
            </p:nvSpPr>
            <p:spPr>
              <a:xfrm>
                <a:off x="2922226" y="3954253"/>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087" name="Google Shape;3087;p54"/>
            <p:cNvSpPr/>
            <p:nvPr/>
          </p:nvSpPr>
          <p:spPr>
            <a:xfrm rot="1076189">
              <a:off x="7599873" y="4540711"/>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8" name="Google Shape;3088;p54"/>
            <p:cNvSpPr/>
            <p:nvPr/>
          </p:nvSpPr>
          <p:spPr>
            <a:xfrm rot="-1550640">
              <a:off x="1291575" y="17908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9" name="Google Shape;3089;p54"/>
            <p:cNvSpPr/>
            <p:nvPr/>
          </p:nvSpPr>
          <p:spPr>
            <a:xfrm>
              <a:off x="475415" y="907939"/>
              <a:ext cx="159461" cy="17949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0" name="Google Shape;3090;p54"/>
            <p:cNvSpPr/>
            <p:nvPr/>
          </p:nvSpPr>
          <p:spPr>
            <a:xfrm>
              <a:off x="4408289" y="448533"/>
              <a:ext cx="206168" cy="231982"/>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1" name="Google Shape;3091;p54"/>
            <p:cNvSpPr/>
            <p:nvPr/>
          </p:nvSpPr>
          <p:spPr>
            <a:xfrm>
              <a:off x="8050613" y="3712938"/>
              <a:ext cx="159374" cy="179404"/>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2" name="Google Shape;3092;p54"/>
            <p:cNvSpPr/>
            <p:nvPr/>
          </p:nvSpPr>
          <p:spPr>
            <a:xfrm>
              <a:off x="475424" y="3570987"/>
              <a:ext cx="159461" cy="17949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3" name="Google Shape;3093;p54"/>
            <p:cNvSpPr/>
            <p:nvPr/>
          </p:nvSpPr>
          <p:spPr>
            <a:xfrm>
              <a:off x="240515" y="115308"/>
              <a:ext cx="108523" cy="122768"/>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4" name="Google Shape;3094;p54"/>
            <p:cNvSpPr/>
            <p:nvPr/>
          </p:nvSpPr>
          <p:spPr>
            <a:xfrm>
              <a:off x="5412585" y="448541"/>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5" name="Google Shape;3095;p54"/>
            <p:cNvSpPr/>
            <p:nvPr/>
          </p:nvSpPr>
          <p:spPr>
            <a:xfrm rot="-8973980">
              <a:off x="1065934" y="3161036"/>
              <a:ext cx="84523" cy="7148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6" name="Google Shape;3096;p54"/>
            <p:cNvSpPr/>
            <p:nvPr/>
          </p:nvSpPr>
          <p:spPr>
            <a:xfrm rot="-8973980">
              <a:off x="1293293" y="3421374"/>
              <a:ext cx="84523" cy="7148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7" name="Google Shape;3097;p54"/>
            <p:cNvSpPr/>
            <p:nvPr/>
          </p:nvSpPr>
          <p:spPr>
            <a:xfrm rot="-8973980">
              <a:off x="1140829" y="3401193"/>
              <a:ext cx="39801" cy="34103"/>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8" name="Google Shape;3098;p54"/>
            <p:cNvSpPr/>
            <p:nvPr/>
          </p:nvSpPr>
          <p:spPr>
            <a:xfrm rot="-8973980">
              <a:off x="1232047" y="3046709"/>
              <a:ext cx="40664" cy="34275"/>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9" name="Google Shape;3099;p54"/>
            <p:cNvSpPr/>
            <p:nvPr/>
          </p:nvSpPr>
          <p:spPr>
            <a:xfrm rot="-8973980">
              <a:off x="1331961" y="3215349"/>
              <a:ext cx="56032" cy="47916"/>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100" name="Google Shape;3100;p54"/>
            <p:cNvGrpSpPr/>
            <p:nvPr/>
          </p:nvGrpSpPr>
          <p:grpSpPr>
            <a:xfrm>
              <a:off x="1230342" y="4578996"/>
              <a:ext cx="430296" cy="384589"/>
              <a:chOff x="-687586" y="4393423"/>
              <a:chExt cx="378415" cy="338219"/>
            </a:xfrm>
          </p:grpSpPr>
          <p:sp>
            <p:nvSpPr>
              <p:cNvPr id="3101" name="Google Shape;3101;p54"/>
              <p:cNvSpPr/>
              <p:nvPr/>
            </p:nvSpPr>
            <p:spPr>
              <a:xfrm rot="-4407576">
                <a:off x="-509802" y="4406566"/>
                <a:ext cx="74330" cy="6286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2" name="Google Shape;3102;p54"/>
              <p:cNvSpPr/>
              <p:nvPr/>
            </p:nvSpPr>
            <p:spPr>
              <a:xfrm rot="-4407576">
                <a:off x="-684038" y="4655633"/>
                <a:ext cx="74330" cy="6286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3" name="Google Shape;3103;p54"/>
              <p:cNvSpPr/>
              <p:nvPr/>
            </p:nvSpPr>
            <p:spPr>
              <a:xfrm rot="-4407576">
                <a:off x="-668106" y="451461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4" name="Google Shape;3104;p54"/>
              <p:cNvSpPr/>
              <p:nvPr/>
            </p:nvSpPr>
            <p:spPr>
              <a:xfrm rot="-4407576">
                <a:off x="-346588" y="4517943"/>
                <a:ext cx="35760"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5" name="Google Shape;3105;p54"/>
              <p:cNvSpPr/>
              <p:nvPr/>
            </p:nvSpPr>
            <p:spPr>
              <a:xfrm rot="-4407576">
                <a:off x="-480413" y="4640852"/>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106" name="Google Shape;3106;p54"/>
            <p:cNvGrpSpPr/>
            <p:nvPr/>
          </p:nvGrpSpPr>
          <p:grpSpPr>
            <a:xfrm>
              <a:off x="8619930" y="4391116"/>
              <a:ext cx="412419" cy="386174"/>
              <a:chOff x="2173397" y="3627896"/>
              <a:chExt cx="362694" cy="339613"/>
            </a:xfrm>
          </p:grpSpPr>
          <p:sp>
            <p:nvSpPr>
              <p:cNvPr id="3107" name="Google Shape;3107;p54"/>
              <p:cNvSpPr/>
              <p:nvPr/>
            </p:nvSpPr>
            <p:spPr>
              <a:xfrm>
                <a:off x="2461761" y="3755982"/>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8" name="Google Shape;3108;p54"/>
              <p:cNvSpPr/>
              <p:nvPr/>
            </p:nvSpPr>
            <p:spPr>
              <a:xfrm>
                <a:off x="2173397" y="3659861"/>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9" name="Google Shape;3109;p54"/>
              <p:cNvSpPr/>
              <p:nvPr/>
            </p:nvSpPr>
            <p:spPr>
              <a:xfrm>
                <a:off x="2342938" y="3627896"/>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0" name="Google Shape;3110;p54"/>
              <p:cNvSpPr/>
              <p:nvPr/>
            </p:nvSpPr>
            <p:spPr>
              <a:xfrm>
                <a:off x="2430935" y="3937367"/>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1" name="Google Shape;3111;p54"/>
              <p:cNvSpPr/>
              <p:nvPr/>
            </p:nvSpPr>
            <p:spPr>
              <a:xfrm>
                <a:off x="2264432" y="3846257"/>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112" name="Google Shape;3112;p54"/>
            <p:cNvSpPr/>
            <p:nvPr/>
          </p:nvSpPr>
          <p:spPr>
            <a:xfrm>
              <a:off x="8652502" y="2020612"/>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3" name="Google Shape;3113;p54"/>
            <p:cNvSpPr/>
            <p:nvPr/>
          </p:nvSpPr>
          <p:spPr>
            <a:xfrm>
              <a:off x="8729911" y="3188291"/>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4" name="Google Shape;3114;p54"/>
            <p:cNvSpPr/>
            <p:nvPr/>
          </p:nvSpPr>
          <p:spPr>
            <a:xfrm>
              <a:off x="122539" y="2711228"/>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5" name="Google Shape;3115;p54"/>
            <p:cNvSpPr/>
            <p:nvPr/>
          </p:nvSpPr>
          <p:spPr>
            <a:xfrm>
              <a:off x="3550838" y="3178365"/>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6" name="Google Shape;3116;p54"/>
            <p:cNvSpPr/>
            <p:nvPr/>
          </p:nvSpPr>
          <p:spPr>
            <a:xfrm rot="-3558445">
              <a:off x="4456994" y="2045819"/>
              <a:ext cx="84521" cy="71484"/>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7" name="Google Shape;3117;p54"/>
            <p:cNvSpPr/>
            <p:nvPr/>
          </p:nvSpPr>
          <p:spPr>
            <a:xfrm rot="-3558445">
              <a:off x="4195631" y="2272000"/>
              <a:ext cx="84521" cy="71484"/>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8" name="Google Shape;3118;p54"/>
            <p:cNvSpPr/>
            <p:nvPr/>
          </p:nvSpPr>
          <p:spPr>
            <a:xfrm rot="-3558445">
              <a:off x="4257655" y="2116043"/>
              <a:ext cx="39800" cy="3410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9" name="Google Shape;3119;p54"/>
            <p:cNvSpPr/>
            <p:nvPr/>
          </p:nvSpPr>
          <p:spPr>
            <a:xfrm rot="-3558445">
              <a:off x="4611203" y="2209207"/>
              <a:ext cx="40663" cy="34275"/>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0" name="Google Shape;3120;p54"/>
            <p:cNvSpPr/>
            <p:nvPr/>
          </p:nvSpPr>
          <p:spPr>
            <a:xfrm rot="-3558445">
              <a:off x="4525105" y="2470902"/>
              <a:ext cx="56031" cy="47915"/>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1" name="Google Shape;3121;p54"/>
            <p:cNvSpPr/>
            <p:nvPr/>
          </p:nvSpPr>
          <p:spPr>
            <a:xfrm rot="-977317">
              <a:off x="8686617" y="487420"/>
              <a:ext cx="84522" cy="7148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2" name="Google Shape;3122;p54"/>
            <p:cNvSpPr/>
            <p:nvPr/>
          </p:nvSpPr>
          <p:spPr>
            <a:xfrm rot="-977317">
              <a:off x="8341217" y="474479"/>
              <a:ext cx="84522" cy="7148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3" name="Google Shape;3123;p54"/>
            <p:cNvSpPr/>
            <p:nvPr/>
          </p:nvSpPr>
          <p:spPr>
            <a:xfrm rot="-977317">
              <a:off x="8511727" y="392538"/>
              <a:ext cx="39801" cy="3410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4" name="Google Shape;3124;p54"/>
            <p:cNvSpPr/>
            <p:nvPr/>
          </p:nvSpPr>
          <p:spPr>
            <a:xfrm rot="-977317">
              <a:off x="8706486" y="702126"/>
              <a:ext cx="40664" cy="34275"/>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5" name="Google Shape;3125;p54"/>
            <p:cNvSpPr/>
            <p:nvPr/>
          </p:nvSpPr>
          <p:spPr>
            <a:xfrm rot="-977317">
              <a:off x="8497296" y="653359"/>
              <a:ext cx="56032" cy="47916"/>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6" name="Google Shape;3126;p54"/>
            <p:cNvSpPr/>
            <p:nvPr/>
          </p:nvSpPr>
          <p:spPr>
            <a:xfrm>
              <a:off x="2410025" y="4776365"/>
              <a:ext cx="108526" cy="92325"/>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7" name="Google Shape;3127;p54"/>
            <p:cNvSpPr/>
            <p:nvPr/>
          </p:nvSpPr>
          <p:spPr>
            <a:xfrm>
              <a:off x="2410358" y="573024"/>
              <a:ext cx="159461" cy="17949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8" name="Google Shape;3128;p54"/>
            <p:cNvSpPr/>
            <p:nvPr/>
          </p:nvSpPr>
          <p:spPr>
            <a:xfrm flipH="1">
              <a:off x="6739387" y="4568766"/>
              <a:ext cx="108523" cy="121819"/>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9" name="Google Shape;3129;p54"/>
            <p:cNvSpPr/>
            <p:nvPr/>
          </p:nvSpPr>
          <p:spPr>
            <a:xfrm flipH="1">
              <a:off x="6135647" y="4770284"/>
              <a:ext cx="159461" cy="17949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42182908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3130"/>
        <p:cNvGrpSpPr/>
        <p:nvPr/>
      </p:nvGrpSpPr>
      <p:grpSpPr>
        <a:xfrm>
          <a:off x="0" y="0"/>
          <a:ext cx="0" cy="0"/>
          <a:chOff x="0" y="0"/>
          <a:chExt cx="0" cy="0"/>
        </a:xfrm>
      </p:grpSpPr>
      <p:grpSp>
        <p:nvGrpSpPr>
          <p:cNvPr id="3131" name="Google Shape;3131;p55"/>
          <p:cNvGrpSpPr/>
          <p:nvPr/>
        </p:nvGrpSpPr>
        <p:grpSpPr>
          <a:xfrm>
            <a:off x="141079" y="53170"/>
            <a:ext cx="11909824" cy="6670580"/>
            <a:chOff x="95815" y="363138"/>
            <a:chExt cx="8932368" cy="5002935"/>
          </a:xfrm>
        </p:grpSpPr>
        <p:sp>
          <p:nvSpPr>
            <p:cNvPr id="3132" name="Google Shape;3132;p55"/>
            <p:cNvSpPr/>
            <p:nvPr/>
          </p:nvSpPr>
          <p:spPr>
            <a:xfrm>
              <a:off x="4414581" y="947869"/>
              <a:ext cx="152461" cy="171611"/>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3" name="Google Shape;3133;p55"/>
            <p:cNvSpPr/>
            <p:nvPr/>
          </p:nvSpPr>
          <p:spPr>
            <a:xfrm>
              <a:off x="8831065" y="1022459"/>
              <a:ext cx="197117" cy="221798"/>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4" name="Google Shape;3134;p55"/>
            <p:cNvSpPr/>
            <p:nvPr/>
          </p:nvSpPr>
          <p:spPr>
            <a:xfrm>
              <a:off x="5871935" y="441463"/>
              <a:ext cx="197117" cy="221798"/>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5" name="Google Shape;3135;p55"/>
            <p:cNvSpPr/>
            <p:nvPr/>
          </p:nvSpPr>
          <p:spPr>
            <a:xfrm>
              <a:off x="1158931" y="1784346"/>
              <a:ext cx="197117" cy="221798"/>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6" name="Google Shape;3136;p55"/>
            <p:cNvSpPr/>
            <p:nvPr/>
          </p:nvSpPr>
          <p:spPr>
            <a:xfrm>
              <a:off x="7666672" y="3966857"/>
              <a:ext cx="152378" cy="171529"/>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7" name="Google Shape;3137;p55"/>
            <p:cNvSpPr/>
            <p:nvPr/>
          </p:nvSpPr>
          <p:spPr>
            <a:xfrm>
              <a:off x="1309340" y="4931571"/>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8" name="Google Shape;3138;p55"/>
            <p:cNvSpPr/>
            <p:nvPr/>
          </p:nvSpPr>
          <p:spPr>
            <a:xfrm>
              <a:off x="546478" y="71926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9" name="Google Shape;3139;p55"/>
            <p:cNvSpPr/>
            <p:nvPr/>
          </p:nvSpPr>
          <p:spPr>
            <a:xfrm>
              <a:off x="6568810" y="27433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0" name="Google Shape;3140;p55"/>
            <p:cNvSpPr/>
            <p:nvPr/>
          </p:nvSpPr>
          <p:spPr>
            <a:xfrm>
              <a:off x="1963092" y="3398611"/>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1" name="Google Shape;3141;p55"/>
            <p:cNvSpPr/>
            <p:nvPr/>
          </p:nvSpPr>
          <p:spPr>
            <a:xfrm>
              <a:off x="2058762" y="37350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2" name="Google Shape;3142;p55"/>
            <p:cNvSpPr/>
            <p:nvPr/>
          </p:nvSpPr>
          <p:spPr>
            <a:xfrm>
              <a:off x="1877740" y="36360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3" name="Google Shape;3143;p55"/>
            <p:cNvSpPr/>
            <p:nvPr/>
          </p:nvSpPr>
          <p:spPr>
            <a:xfrm>
              <a:off x="5352908" y="2976143"/>
              <a:ext cx="80234" cy="68843"/>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4" name="Google Shape;3144;p55"/>
            <p:cNvSpPr/>
            <p:nvPr/>
          </p:nvSpPr>
          <p:spPr>
            <a:xfrm>
              <a:off x="4186336" y="2976140"/>
              <a:ext cx="80234" cy="68843"/>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5" name="Google Shape;3145;p55"/>
            <p:cNvSpPr/>
            <p:nvPr/>
          </p:nvSpPr>
          <p:spPr>
            <a:xfrm>
              <a:off x="5068242" y="3828664"/>
              <a:ext cx="38879" cy="32770"/>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6" name="Google Shape;3146;p55"/>
            <p:cNvSpPr/>
            <p:nvPr/>
          </p:nvSpPr>
          <p:spPr>
            <a:xfrm>
              <a:off x="5433149" y="4522684"/>
              <a:ext cx="38218" cy="32358"/>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7" name="Google Shape;3147;p55"/>
            <p:cNvSpPr/>
            <p:nvPr/>
          </p:nvSpPr>
          <p:spPr>
            <a:xfrm>
              <a:off x="3615122" y="3861429"/>
              <a:ext cx="53819" cy="45400"/>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148" name="Google Shape;3148;p55"/>
            <p:cNvGrpSpPr/>
            <p:nvPr/>
          </p:nvGrpSpPr>
          <p:grpSpPr>
            <a:xfrm>
              <a:off x="5203467" y="791361"/>
              <a:ext cx="394321" cy="369227"/>
              <a:chOff x="6435596" y="126332"/>
              <a:chExt cx="362694" cy="339613"/>
            </a:xfrm>
          </p:grpSpPr>
          <p:sp>
            <p:nvSpPr>
              <p:cNvPr id="3149" name="Google Shape;3149;p55"/>
              <p:cNvSpPr/>
              <p:nvPr/>
            </p:nvSpPr>
            <p:spPr>
              <a:xfrm>
                <a:off x="6723960" y="254418"/>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0" name="Google Shape;3150;p55"/>
              <p:cNvSpPr/>
              <p:nvPr/>
            </p:nvSpPr>
            <p:spPr>
              <a:xfrm>
                <a:off x="6435596" y="158297"/>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1" name="Google Shape;3151;p55"/>
              <p:cNvSpPr/>
              <p:nvPr/>
            </p:nvSpPr>
            <p:spPr>
              <a:xfrm>
                <a:off x="6605137" y="126332"/>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2" name="Google Shape;3152;p55"/>
              <p:cNvSpPr/>
              <p:nvPr/>
            </p:nvSpPr>
            <p:spPr>
              <a:xfrm>
                <a:off x="6693134" y="435803"/>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3" name="Google Shape;3153;p55"/>
              <p:cNvSpPr/>
              <p:nvPr/>
            </p:nvSpPr>
            <p:spPr>
              <a:xfrm>
                <a:off x="6526630" y="344693"/>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154" name="Google Shape;3154;p55"/>
            <p:cNvGrpSpPr/>
            <p:nvPr/>
          </p:nvGrpSpPr>
          <p:grpSpPr>
            <a:xfrm>
              <a:off x="8350765" y="4089479"/>
              <a:ext cx="619274" cy="1104957"/>
              <a:chOff x="2093844" y="3159920"/>
              <a:chExt cx="569604" cy="1016333"/>
            </a:xfrm>
          </p:grpSpPr>
          <p:sp>
            <p:nvSpPr>
              <p:cNvPr id="3155" name="Google Shape;3155;p55"/>
              <p:cNvSpPr/>
              <p:nvPr/>
            </p:nvSpPr>
            <p:spPr>
              <a:xfrm>
                <a:off x="2589118" y="3159920"/>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6" name="Google Shape;3156;p55"/>
              <p:cNvSpPr/>
              <p:nvPr/>
            </p:nvSpPr>
            <p:spPr>
              <a:xfrm>
                <a:off x="2172351" y="4113388"/>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7" name="Google Shape;3157;p55"/>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8" name="Google Shape;3158;p55"/>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9" name="Google Shape;3159;p55"/>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160" name="Google Shape;3160;p55"/>
            <p:cNvSpPr/>
            <p:nvPr/>
          </p:nvSpPr>
          <p:spPr>
            <a:xfrm>
              <a:off x="8646135" y="2373813"/>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1" name="Google Shape;3161;p55"/>
            <p:cNvSpPr/>
            <p:nvPr/>
          </p:nvSpPr>
          <p:spPr>
            <a:xfrm>
              <a:off x="8542360" y="34481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2" name="Google Shape;3162;p55"/>
            <p:cNvSpPr/>
            <p:nvPr/>
          </p:nvSpPr>
          <p:spPr>
            <a:xfrm>
              <a:off x="529435" y="274332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3" name="Google Shape;3163;p55"/>
            <p:cNvSpPr/>
            <p:nvPr/>
          </p:nvSpPr>
          <p:spPr>
            <a:xfrm>
              <a:off x="3083110" y="34481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4" name="Google Shape;3164;p55"/>
            <p:cNvSpPr/>
            <p:nvPr/>
          </p:nvSpPr>
          <p:spPr>
            <a:xfrm>
              <a:off x="3489826" y="1937779"/>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5" name="Google Shape;3165;p55"/>
            <p:cNvSpPr/>
            <p:nvPr/>
          </p:nvSpPr>
          <p:spPr>
            <a:xfrm>
              <a:off x="1617492" y="44146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6" name="Google Shape;3166;p55"/>
            <p:cNvSpPr/>
            <p:nvPr/>
          </p:nvSpPr>
          <p:spPr>
            <a:xfrm>
              <a:off x="1801817" y="1244911"/>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7" name="Google Shape;3167;p55"/>
            <p:cNvSpPr/>
            <p:nvPr/>
          </p:nvSpPr>
          <p:spPr>
            <a:xfrm>
              <a:off x="1897487" y="15813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8" name="Google Shape;3168;p55"/>
            <p:cNvSpPr/>
            <p:nvPr/>
          </p:nvSpPr>
          <p:spPr>
            <a:xfrm>
              <a:off x="95815" y="1574838"/>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9" name="Google Shape;3169;p55"/>
            <p:cNvSpPr/>
            <p:nvPr/>
          </p:nvSpPr>
          <p:spPr>
            <a:xfrm>
              <a:off x="3968526" y="1266791"/>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0" name="Google Shape;3170;p55"/>
            <p:cNvSpPr/>
            <p:nvPr/>
          </p:nvSpPr>
          <p:spPr>
            <a:xfrm>
              <a:off x="3279117" y="68926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1" name="Google Shape;3171;p55"/>
            <p:cNvSpPr/>
            <p:nvPr/>
          </p:nvSpPr>
          <p:spPr>
            <a:xfrm>
              <a:off x="4827467" y="4209461"/>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2" name="Google Shape;3172;p55"/>
            <p:cNvSpPr/>
            <p:nvPr/>
          </p:nvSpPr>
          <p:spPr>
            <a:xfrm>
              <a:off x="6748562" y="15046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3" name="Google Shape;3173;p55"/>
            <p:cNvSpPr/>
            <p:nvPr/>
          </p:nvSpPr>
          <p:spPr>
            <a:xfrm>
              <a:off x="7992115" y="363138"/>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4" name="Google Shape;3174;p55"/>
            <p:cNvSpPr/>
            <p:nvPr/>
          </p:nvSpPr>
          <p:spPr>
            <a:xfrm>
              <a:off x="2829006" y="52496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5" name="Google Shape;3175;p55"/>
            <p:cNvSpPr/>
            <p:nvPr/>
          </p:nvSpPr>
          <p:spPr>
            <a:xfrm>
              <a:off x="4385002" y="4308321"/>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6" name="Google Shape;3176;p55"/>
            <p:cNvSpPr/>
            <p:nvPr/>
          </p:nvSpPr>
          <p:spPr>
            <a:xfrm flipH="1">
              <a:off x="6471716" y="48918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7" name="Google Shape;3177;p55"/>
            <p:cNvSpPr/>
            <p:nvPr/>
          </p:nvSpPr>
          <p:spPr>
            <a:xfrm flipH="1">
              <a:off x="5650818" y="519444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178" name="Google Shape;3178;p55"/>
          <p:cNvGrpSpPr/>
          <p:nvPr/>
        </p:nvGrpSpPr>
        <p:grpSpPr>
          <a:xfrm>
            <a:off x="13325" y="-293378"/>
            <a:ext cx="11520741" cy="6537329"/>
            <a:chOff x="780019" y="-220034"/>
            <a:chExt cx="8640556" cy="4902997"/>
          </a:xfrm>
        </p:grpSpPr>
        <p:sp>
          <p:nvSpPr>
            <p:cNvPr id="3179" name="Google Shape;3179;p55"/>
            <p:cNvSpPr/>
            <p:nvPr/>
          </p:nvSpPr>
          <p:spPr>
            <a:xfrm>
              <a:off x="2506177" y="-220034"/>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0" name="Google Shape;3180;p55"/>
            <p:cNvSpPr/>
            <p:nvPr/>
          </p:nvSpPr>
          <p:spPr>
            <a:xfrm rot="422590">
              <a:off x="7115634" y="3910578"/>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1" name="Google Shape;3181;p55"/>
            <p:cNvSpPr/>
            <p:nvPr/>
          </p:nvSpPr>
          <p:spPr>
            <a:xfrm rot="-1550640">
              <a:off x="4342375" y="148560"/>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182" name="Google Shape;3182;p55"/>
            <p:cNvGrpSpPr/>
            <p:nvPr/>
          </p:nvGrpSpPr>
          <p:grpSpPr>
            <a:xfrm rot="1882907">
              <a:off x="865880" y="3329633"/>
              <a:ext cx="537260" cy="480691"/>
              <a:chOff x="-5035662" y="6797500"/>
              <a:chExt cx="705425" cy="631150"/>
            </a:xfrm>
          </p:grpSpPr>
          <p:sp>
            <p:nvSpPr>
              <p:cNvPr id="3183" name="Google Shape;3183;p55"/>
              <p:cNvSpPr/>
              <p:nvPr/>
            </p:nvSpPr>
            <p:spPr>
              <a:xfrm>
                <a:off x="-4955662" y="7072875"/>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4" name="Google Shape;3184;p55"/>
              <p:cNvSpPr/>
              <p:nvPr/>
            </p:nvSpPr>
            <p:spPr>
              <a:xfrm>
                <a:off x="-5035662" y="6947425"/>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5" name="Google Shape;3185;p55"/>
              <p:cNvSpPr/>
              <p:nvPr/>
            </p:nvSpPr>
            <p:spPr>
              <a:xfrm>
                <a:off x="-4819287" y="6797500"/>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6" name="Google Shape;3186;p55"/>
              <p:cNvSpPr/>
              <p:nvPr/>
            </p:nvSpPr>
            <p:spPr>
              <a:xfrm>
                <a:off x="-4613787" y="6827400"/>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7" name="Google Shape;3187;p55"/>
              <p:cNvSpPr/>
              <p:nvPr/>
            </p:nvSpPr>
            <p:spPr>
              <a:xfrm>
                <a:off x="-4497412" y="7016000"/>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188" name="Google Shape;3188;p55"/>
            <p:cNvGrpSpPr/>
            <p:nvPr/>
          </p:nvGrpSpPr>
          <p:grpSpPr>
            <a:xfrm rot="1882907">
              <a:off x="4080944" y="4051842"/>
              <a:ext cx="497534" cy="541159"/>
              <a:chOff x="-840792" y="8286064"/>
              <a:chExt cx="653266" cy="710545"/>
            </a:xfrm>
          </p:grpSpPr>
          <p:sp>
            <p:nvSpPr>
              <p:cNvPr id="3189" name="Google Shape;3189;p55"/>
              <p:cNvSpPr/>
              <p:nvPr/>
            </p:nvSpPr>
            <p:spPr>
              <a:xfrm rot="-5176049">
                <a:off x="-629430" y="8499853"/>
                <a:ext cx="496461" cy="355783"/>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0" name="Google Shape;3190;p55"/>
              <p:cNvSpPr/>
              <p:nvPr/>
            </p:nvSpPr>
            <p:spPr>
              <a:xfrm rot="-5176049">
                <a:off x="-708799" y="8811657"/>
                <a:ext cx="189129" cy="170104"/>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1" name="Google Shape;3191;p55"/>
              <p:cNvSpPr/>
              <p:nvPr/>
            </p:nvSpPr>
            <p:spPr>
              <a:xfrm rot="-5176049">
                <a:off x="-819017" y="8579277"/>
                <a:ext cx="170979" cy="203829"/>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2" name="Google Shape;3192;p55"/>
              <p:cNvSpPr/>
              <p:nvPr/>
            </p:nvSpPr>
            <p:spPr>
              <a:xfrm rot="-5176049">
                <a:off x="-776490" y="8383633"/>
                <a:ext cx="163678" cy="195629"/>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3" name="Google Shape;3193;p55"/>
              <p:cNvSpPr/>
              <p:nvPr/>
            </p:nvSpPr>
            <p:spPr>
              <a:xfrm rot="-5176049">
                <a:off x="-600728" y="8295243"/>
                <a:ext cx="167179" cy="158803"/>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194" name="Google Shape;3194;p55"/>
            <p:cNvGrpSpPr/>
            <p:nvPr/>
          </p:nvGrpSpPr>
          <p:grpSpPr>
            <a:xfrm rot="-1882907" flipH="1">
              <a:off x="8797455" y="2346183"/>
              <a:ext cx="537260" cy="480691"/>
              <a:chOff x="-7363708" y="8502884"/>
              <a:chExt cx="705425" cy="631150"/>
            </a:xfrm>
          </p:grpSpPr>
          <p:sp>
            <p:nvSpPr>
              <p:cNvPr id="3195" name="Google Shape;3195;p55"/>
              <p:cNvSpPr/>
              <p:nvPr/>
            </p:nvSpPr>
            <p:spPr>
              <a:xfrm>
                <a:off x="-7283708" y="8778259"/>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6" name="Google Shape;3196;p55"/>
              <p:cNvSpPr/>
              <p:nvPr/>
            </p:nvSpPr>
            <p:spPr>
              <a:xfrm>
                <a:off x="-7363708" y="8652809"/>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7" name="Google Shape;3197;p55"/>
              <p:cNvSpPr/>
              <p:nvPr/>
            </p:nvSpPr>
            <p:spPr>
              <a:xfrm>
                <a:off x="-7147333" y="8502884"/>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8" name="Google Shape;3198;p55"/>
              <p:cNvSpPr/>
              <p:nvPr/>
            </p:nvSpPr>
            <p:spPr>
              <a:xfrm>
                <a:off x="-6941833" y="8532784"/>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9" name="Google Shape;3199;p55"/>
              <p:cNvSpPr/>
              <p:nvPr/>
            </p:nvSpPr>
            <p:spPr>
              <a:xfrm>
                <a:off x="-6825458" y="8721384"/>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200" name="Google Shape;3200;p55"/>
            <p:cNvSpPr/>
            <p:nvPr/>
          </p:nvSpPr>
          <p:spPr>
            <a:xfrm rot="1076189">
              <a:off x="5861336" y="2004599"/>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1" name="Google Shape;3201;p55"/>
            <p:cNvSpPr/>
            <p:nvPr/>
          </p:nvSpPr>
          <p:spPr>
            <a:xfrm rot="-1550640">
              <a:off x="1374725" y="1261873"/>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7606695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3202"/>
        <p:cNvGrpSpPr/>
        <p:nvPr/>
      </p:nvGrpSpPr>
      <p:grpSpPr>
        <a:xfrm>
          <a:off x="0" y="0"/>
          <a:ext cx="0" cy="0"/>
          <a:chOff x="0" y="0"/>
          <a:chExt cx="0" cy="0"/>
        </a:xfrm>
      </p:grpSpPr>
      <p:grpSp>
        <p:nvGrpSpPr>
          <p:cNvPr id="3203" name="Google Shape;3203;p56"/>
          <p:cNvGrpSpPr/>
          <p:nvPr/>
        </p:nvGrpSpPr>
        <p:grpSpPr>
          <a:xfrm>
            <a:off x="99453" y="83519"/>
            <a:ext cx="12098556" cy="6718747"/>
            <a:chOff x="74589" y="62639"/>
            <a:chExt cx="9073917" cy="5039060"/>
          </a:xfrm>
        </p:grpSpPr>
        <p:sp>
          <p:nvSpPr>
            <p:cNvPr id="3204" name="Google Shape;3204;p56"/>
            <p:cNvSpPr/>
            <p:nvPr/>
          </p:nvSpPr>
          <p:spPr>
            <a:xfrm>
              <a:off x="3695154" y="93784"/>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5" name="Google Shape;3205;p56"/>
            <p:cNvSpPr/>
            <p:nvPr/>
          </p:nvSpPr>
          <p:spPr>
            <a:xfrm>
              <a:off x="284386" y="29059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6" name="Google Shape;3206;p56"/>
            <p:cNvSpPr/>
            <p:nvPr/>
          </p:nvSpPr>
          <p:spPr>
            <a:xfrm>
              <a:off x="5737994" y="62639"/>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7" name="Google Shape;3207;p56"/>
            <p:cNvSpPr/>
            <p:nvPr/>
          </p:nvSpPr>
          <p:spPr>
            <a:xfrm>
              <a:off x="7977841" y="2990060"/>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8" name="Google Shape;3208;p56"/>
            <p:cNvSpPr/>
            <p:nvPr/>
          </p:nvSpPr>
          <p:spPr>
            <a:xfrm>
              <a:off x="1495462" y="4608577"/>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9" name="Google Shape;3209;p56"/>
            <p:cNvSpPr/>
            <p:nvPr/>
          </p:nvSpPr>
          <p:spPr>
            <a:xfrm>
              <a:off x="986961" y="4749191"/>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0" name="Google Shape;3210;p56"/>
            <p:cNvSpPr/>
            <p:nvPr/>
          </p:nvSpPr>
          <p:spPr>
            <a:xfrm>
              <a:off x="2408522" y="1158542"/>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1" name="Google Shape;3211;p56"/>
            <p:cNvSpPr/>
            <p:nvPr/>
          </p:nvSpPr>
          <p:spPr>
            <a:xfrm>
              <a:off x="7491363" y="4692868"/>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2" name="Google Shape;3212;p56"/>
            <p:cNvSpPr/>
            <p:nvPr/>
          </p:nvSpPr>
          <p:spPr>
            <a:xfrm>
              <a:off x="8153549" y="4778740"/>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3" name="Google Shape;3213;p56"/>
            <p:cNvSpPr/>
            <p:nvPr/>
          </p:nvSpPr>
          <p:spPr>
            <a:xfrm>
              <a:off x="4193475" y="44378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4" name="Google Shape;3214;p56"/>
            <p:cNvSpPr/>
            <p:nvPr/>
          </p:nvSpPr>
          <p:spPr>
            <a:xfrm>
              <a:off x="3541603" y="322507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5" name="Google Shape;3215;p56"/>
            <p:cNvSpPr/>
            <p:nvPr/>
          </p:nvSpPr>
          <p:spPr>
            <a:xfrm>
              <a:off x="3101523" y="4837380"/>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6" name="Google Shape;3216;p56"/>
            <p:cNvSpPr/>
            <p:nvPr/>
          </p:nvSpPr>
          <p:spPr>
            <a:xfrm>
              <a:off x="9038032" y="2761319"/>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7" name="Google Shape;3217;p56"/>
            <p:cNvSpPr/>
            <p:nvPr/>
          </p:nvSpPr>
          <p:spPr>
            <a:xfrm>
              <a:off x="4107426" y="1412684"/>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8" name="Google Shape;3218;p56"/>
            <p:cNvSpPr/>
            <p:nvPr/>
          </p:nvSpPr>
          <p:spPr>
            <a:xfrm>
              <a:off x="557046" y="12520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9" name="Google Shape;3219;p56"/>
            <p:cNvSpPr/>
            <p:nvPr/>
          </p:nvSpPr>
          <p:spPr>
            <a:xfrm>
              <a:off x="2408518" y="346217"/>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0" name="Google Shape;3220;p56"/>
            <p:cNvSpPr/>
            <p:nvPr/>
          </p:nvSpPr>
          <p:spPr>
            <a:xfrm>
              <a:off x="1611820" y="2512100"/>
              <a:ext cx="52249" cy="56850"/>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221" name="Google Shape;3221;p56"/>
            <p:cNvGrpSpPr/>
            <p:nvPr/>
          </p:nvGrpSpPr>
          <p:grpSpPr>
            <a:xfrm>
              <a:off x="5084718" y="4083148"/>
              <a:ext cx="419846" cy="458079"/>
              <a:chOff x="5121781" y="1532506"/>
              <a:chExt cx="419846" cy="458079"/>
            </a:xfrm>
          </p:grpSpPr>
          <p:sp>
            <p:nvSpPr>
              <p:cNvPr id="3222" name="Google Shape;3222;p56"/>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3" name="Google Shape;3223;p56"/>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4" name="Google Shape;3224;p56"/>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5" name="Google Shape;3225;p56"/>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6" name="Google Shape;3226;p56"/>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227" name="Google Shape;3227;p56"/>
            <p:cNvSpPr/>
            <p:nvPr/>
          </p:nvSpPr>
          <p:spPr>
            <a:xfrm>
              <a:off x="5588542" y="125171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8" name="Google Shape;3228;p56"/>
            <p:cNvSpPr/>
            <p:nvPr/>
          </p:nvSpPr>
          <p:spPr>
            <a:xfrm>
              <a:off x="6044885" y="489369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9" name="Google Shape;3229;p56"/>
            <p:cNvSpPr/>
            <p:nvPr/>
          </p:nvSpPr>
          <p:spPr>
            <a:xfrm rot="-1241947">
              <a:off x="8568820" y="353276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0" name="Google Shape;3230;p56"/>
            <p:cNvSpPr/>
            <p:nvPr/>
          </p:nvSpPr>
          <p:spPr>
            <a:xfrm rot="-1241947">
              <a:off x="8719463" y="374755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1" name="Google Shape;3231;p56"/>
            <p:cNvSpPr/>
            <p:nvPr/>
          </p:nvSpPr>
          <p:spPr>
            <a:xfrm>
              <a:off x="74589" y="249791"/>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2" name="Google Shape;3232;p56"/>
            <p:cNvSpPr/>
            <p:nvPr/>
          </p:nvSpPr>
          <p:spPr>
            <a:xfrm rot="422590">
              <a:off x="4652909" y="4585153"/>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3" name="Google Shape;3233;p56"/>
            <p:cNvSpPr/>
            <p:nvPr/>
          </p:nvSpPr>
          <p:spPr>
            <a:xfrm rot="2700000">
              <a:off x="8539603" y="4572034"/>
              <a:ext cx="459226" cy="386296"/>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234" name="Google Shape;3234;p56"/>
            <p:cNvGrpSpPr/>
            <p:nvPr/>
          </p:nvGrpSpPr>
          <p:grpSpPr>
            <a:xfrm rot="1882907">
              <a:off x="219780" y="4239858"/>
              <a:ext cx="537260" cy="480691"/>
              <a:chOff x="-4380581" y="7797838"/>
              <a:chExt cx="705425" cy="631150"/>
            </a:xfrm>
          </p:grpSpPr>
          <p:sp>
            <p:nvSpPr>
              <p:cNvPr id="3235" name="Google Shape;3235;p56"/>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6" name="Google Shape;3236;p56"/>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7" name="Google Shape;3237;p56"/>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8" name="Google Shape;3238;p56"/>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9" name="Google Shape;3239;p56"/>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40" name="Google Shape;3240;p56"/>
            <p:cNvGrpSpPr/>
            <p:nvPr/>
          </p:nvGrpSpPr>
          <p:grpSpPr>
            <a:xfrm flipH="1">
              <a:off x="7799497" y="446704"/>
              <a:ext cx="566578" cy="592413"/>
              <a:chOff x="4511781" y="1650104"/>
              <a:chExt cx="566578" cy="592413"/>
            </a:xfrm>
          </p:grpSpPr>
          <p:sp>
            <p:nvSpPr>
              <p:cNvPr id="3241" name="Google Shape;3241;p56"/>
              <p:cNvSpPr/>
              <p:nvPr/>
            </p:nvSpPr>
            <p:spPr>
              <a:xfrm rot="1921615" flipH="1">
                <a:off x="4554856" y="1891914"/>
                <a:ext cx="378106" cy="27096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2" name="Google Shape;3242;p56"/>
              <p:cNvSpPr/>
              <p:nvPr/>
            </p:nvSpPr>
            <p:spPr>
              <a:xfrm rot="1921615" flipH="1">
                <a:off x="4910928" y="1916047"/>
                <a:ext cx="144041" cy="129551"/>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3" name="Google Shape;3243;p56"/>
              <p:cNvSpPr/>
              <p:nvPr/>
            </p:nvSpPr>
            <p:spPr>
              <a:xfrm rot="1921615" flipH="1">
                <a:off x="4834648" y="1726259"/>
                <a:ext cx="130218" cy="155237"/>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4" name="Google Shape;3244;p56"/>
              <p:cNvSpPr/>
              <p:nvPr/>
            </p:nvSpPr>
            <p:spPr>
              <a:xfrm rot="1921615" flipH="1">
                <a:off x="4699752" y="1671820"/>
                <a:ext cx="124658" cy="148992"/>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5" name="Google Shape;3245;p56"/>
              <p:cNvSpPr/>
              <p:nvPr/>
            </p:nvSpPr>
            <p:spPr>
              <a:xfrm rot="1921615" flipH="1">
                <a:off x="4550331" y="1740722"/>
                <a:ext cx="127324" cy="120945"/>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46" name="Google Shape;3246;p56"/>
            <p:cNvGrpSpPr/>
            <p:nvPr/>
          </p:nvGrpSpPr>
          <p:grpSpPr>
            <a:xfrm rot="2700000" flipH="1">
              <a:off x="8330245" y="1119409"/>
              <a:ext cx="537219" cy="480655"/>
              <a:chOff x="-8043575" y="8494248"/>
              <a:chExt cx="705425" cy="631150"/>
            </a:xfrm>
          </p:grpSpPr>
          <p:sp>
            <p:nvSpPr>
              <p:cNvPr id="3247" name="Google Shape;3247;p56"/>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8" name="Google Shape;3248;p56"/>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9" name="Google Shape;3249;p56"/>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0" name="Google Shape;3250;p56"/>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1" name="Google Shape;3251;p56"/>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252" name="Google Shape;3252;p56"/>
            <p:cNvSpPr/>
            <p:nvPr/>
          </p:nvSpPr>
          <p:spPr>
            <a:xfrm>
              <a:off x="986961" y="10391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3" name="Google Shape;3253;p56"/>
            <p:cNvSpPr/>
            <p:nvPr/>
          </p:nvSpPr>
          <p:spPr>
            <a:xfrm>
              <a:off x="4439192" y="32250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4" name="Google Shape;3254;p56"/>
            <p:cNvSpPr/>
            <p:nvPr/>
          </p:nvSpPr>
          <p:spPr>
            <a:xfrm>
              <a:off x="4685750" y="35579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70501332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Background 3">
  <p:cSld name="Background 3">
    <p:bg>
      <p:bgPr>
        <a:solidFill>
          <a:schemeClr val="accent1"/>
        </a:solidFill>
        <a:effectLst/>
      </p:bgPr>
    </p:bg>
    <p:spTree>
      <p:nvGrpSpPr>
        <p:cNvPr id="1" name="Shape 3255"/>
        <p:cNvGrpSpPr/>
        <p:nvPr/>
      </p:nvGrpSpPr>
      <p:grpSpPr>
        <a:xfrm>
          <a:off x="0" y="0"/>
          <a:ext cx="0" cy="0"/>
          <a:chOff x="0" y="0"/>
          <a:chExt cx="0" cy="0"/>
        </a:xfrm>
      </p:grpSpPr>
      <p:grpSp>
        <p:nvGrpSpPr>
          <p:cNvPr id="3256" name="Google Shape;3256;p57"/>
          <p:cNvGrpSpPr/>
          <p:nvPr/>
        </p:nvGrpSpPr>
        <p:grpSpPr>
          <a:xfrm>
            <a:off x="-143212" y="-7"/>
            <a:ext cx="12335213" cy="6896991"/>
            <a:chOff x="-107409" y="-6"/>
            <a:chExt cx="9251410" cy="5172743"/>
          </a:xfrm>
        </p:grpSpPr>
        <p:sp>
          <p:nvSpPr>
            <p:cNvPr id="3257" name="Google Shape;3257;p57"/>
            <p:cNvSpPr/>
            <p:nvPr/>
          </p:nvSpPr>
          <p:spPr>
            <a:xfrm rot="159001">
              <a:off x="5647343" y="4243778"/>
              <a:ext cx="908832" cy="908434"/>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8" name="Google Shape;3258;p57"/>
            <p:cNvSpPr/>
            <p:nvPr/>
          </p:nvSpPr>
          <p:spPr>
            <a:xfrm rot="1009874" flipH="1">
              <a:off x="4692" y="1780894"/>
              <a:ext cx="909220" cy="908822"/>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259" name="Google Shape;3259;p57"/>
            <p:cNvGrpSpPr/>
            <p:nvPr/>
          </p:nvGrpSpPr>
          <p:grpSpPr>
            <a:xfrm rot="572271">
              <a:off x="7970526" y="78493"/>
              <a:ext cx="1064565" cy="1403349"/>
              <a:chOff x="4308246" y="3238442"/>
              <a:chExt cx="1673600" cy="2206200"/>
            </a:xfrm>
          </p:grpSpPr>
          <p:sp>
            <p:nvSpPr>
              <p:cNvPr id="3260" name="Google Shape;3260;p57"/>
              <p:cNvSpPr/>
              <p:nvPr/>
            </p:nvSpPr>
            <p:spPr>
              <a:xfrm>
                <a:off x="4777096" y="3489067"/>
                <a:ext cx="1079275" cy="810800"/>
              </a:xfrm>
              <a:custGeom>
                <a:avLst/>
                <a:gdLst/>
                <a:ahLst/>
                <a:cxnLst/>
                <a:rect l="l" t="t" r="r" b="b"/>
                <a:pathLst>
                  <a:path w="43171" h="32432" extrusionOk="0">
                    <a:moveTo>
                      <a:pt x="18236" y="2933"/>
                    </a:moveTo>
                    <a:cubicBezTo>
                      <a:pt x="21940" y="2933"/>
                      <a:pt x="25626" y="3920"/>
                      <a:pt x="28914" y="5791"/>
                    </a:cubicBezTo>
                    <a:cubicBezTo>
                      <a:pt x="33642" y="8482"/>
                      <a:pt x="35824" y="14228"/>
                      <a:pt x="34079" y="19393"/>
                    </a:cubicBezTo>
                    <a:cubicBezTo>
                      <a:pt x="32406" y="25066"/>
                      <a:pt x="26369" y="28485"/>
                      <a:pt x="20986" y="29648"/>
                    </a:cubicBezTo>
                    <a:cubicBezTo>
                      <a:pt x="19873" y="29897"/>
                      <a:pt x="18784" y="30014"/>
                      <a:pt x="17728" y="30014"/>
                    </a:cubicBezTo>
                    <a:cubicBezTo>
                      <a:pt x="9190" y="30014"/>
                      <a:pt x="2810" y="22320"/>
                      <a:pt x="3457" y="13647"/>
                    </a:cubicBezTo>
                    <a:cubicBezTo>
                      <a:pt x="3457" y="13065"/>
                      <a:pt x="3530" y="12483"/>
                      <a:pt x="3603" y="11974"/>
                    </a:cubicBezTo>
                    <a:cubicBezTo>
                      <a:pt x="6221" y="6809"/>
                      <a:pt x="9276" y="4118"/>
                      <a:pt x="15095" y="3173"/>
                    </a:cubicBezTo>
                    <a:cubicBezTo>
                      <a:pt x="16138" y="3012"/>
                      <a:pt x="17187" y="2933"/>
                      <a:pt x="18236" y="2933"/>
                    </a:cubicBezTo>
                    <a:close/>
                    <a:moveTo>
                      <a:pt x="18647" y="1"/>
                    </a:moveTo>
                    <a:cubicBezTo>
                      <a:pt x="17685" y="1"/>
                      <a:pt x="16717" y="63"/>
                      <a:pt x="15749" y="191"/>
                    </a:cubicBezTo>
                    <a:cubicBezTo>
                      <a:pt x="15107" y="74"/>
                      <a:pt x="14475" y="18"/>
                      <a:pt x="13856" y="18"/>
                    </a:cubicBezTo>
                    <a:cubicBezTo>
                      <a:pt x="8302" y="18"/>
                      <a:pt x="3755" y="4520"/>
                      <a:pt x="1857" y="10083"/>
                    </a:cubicBezTo>
                    <a:cubicBezTo>
                      <a:pt x="1784" y="10446"/>
                      <a:pt x="1639" y="10883"/>
                      <a:pt x="1493" y="11246"/>
                    </a:cubicBezTo>
                    <a:lnTo>
                      <a:pt x="1493" y="11464"/>
                    </a:lnTo>
                    <a:cubicBezTo>
                      <a:pt x="1275" y="12337"/>
                      <a:pt x="1130" y="13283"/>
                      <a:pt x="1057" y="14156"/>
                    </a:cubicBezTo>
                    <a:cubicBezTo>
                      <a:pt x="1" y="24965"/>
                      <a:pt x="8814" y="32432"/>
                      <a:pt x="18568" y="32432"/>
                    </a:cubicBezTo>
                    <a:cubicBezTo>
                      <a:pt x="20234" y="32432"/>
                      <a:pt x="21928" y="32214"/>
                      <a:pt x="23605" y="31758"/>
                    </a:cubicBezTo>
                    <a:cubicBezTo>
                      <a:pt x="36188" y="28339"/>
                      <a:pt x="43170" y="12701"/>
                      <a:pt x="31387" y="3973"/>
                    </a:cubicBezTo>
                    <a:cubicBezTo>
                      <a:pt x="27607" y="1393"/>
                      <a:pt x="23184" y="1"/>
                      <a:pt x="1864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1" name="Google Shape;3261;p57"/>
              <p:cNvSpPr/>
              <p:nvPr/>
            </p:nvSpPr>
            <p:spPr>
              <a:xfrm>
                <a:off x="4308246" y="3238442"/>
                <a:ext cx="1673600" cy="2206200"/>
              </a:xfrm>
              <a:custGeom>
                <a:avLst/>
                <a:gdLst/>
                <a:ahLst/>
                <a:cxnLst/>
                <a:rect l="l" t="t" r="r" b="b"/>
                <a:pathLst>
                  <a:path w="66944" h="88248" extrusionOk="0">
                    <a:moveTo>
                      <a:pt x="37049" y="3815"/>
                    </a:moveTo>
                    <a:cubicBezTo>
                      <a:pt x="38358" y="4979"/>
                      <a:pt x="39740" y="5997"/>
                      <a:pt x="41195" y="7015"/>
                    </a:cubicBezTo>
                    <a:cubicBezTo>
                      <a:pt x="41425" y="7187"/>
                      <a:pt x="41699" y="7269"/>
                      <a:pt x="41975" y="7269"/>
                    </a:cubicBezTo>
                    <a:cubicBezTo>
                      <a:pt x="42398" y="7269"/>
                      <a:pt x="42822" y="7077"/>
                      <a:pt x="43086" y="6724"/>
                    </a:cubicBezTo>
                    <a:cubicBezTo>
                      <a:pt x="43813" y="5924"/>
                      <a:pt x="44614" y="5197"/>
                      <a:pt x="45414" y="4469"/>
                    </a:cubicBezTo>
                    <a:cubicBezTo>
                      <a:pt x="46068" y="5633"/>
                      <a:pt x="46650" y="6870"/>
                      <a:pt x="47087" y="8106"/>
                    </a:cubicBezTo>
                    <a:cubicBezTo>
                      <a:pt x="47299" y="8532"/>
                      <a:pt x="47707" y="8802"/>
                      <a:pt x="48167" y="8802"/>
                    </a:cubicBezTo>
                    <a:cubicBezTo>
                      <a:pt x="48336" y="8802"/>
                      <a:pt x="48511" y="8766"/>
                      <a:pt x="48687" y="8688"/>
                    </a:cubicBezTo>
                    <a:cubicBezTo>
                      <a:pt x="50069" y="8106"/>
                      <a:pt x="51378" y="7379"/>
                      <a:pt x="52542" y="6433"/>
                    </a:cubicBezTo>
                    <a:lnTo>
                      <a:pt x="52542" y="6433"/>
                    </a:lnTo>
                    <a:cubicBezTo>
                      <a:pt x="52396" y="7670"/>
                      <a:pt x="52323" y="8834"/>
                      <a:pt x="52323" y="9997"/>
                    </a:cubicBezTo>
                    <a:cubicBezTo>
                      <a:pt x="52258" y="10722"/>
                      <a:pt x="52788" y="11327"/>
                      <a:pt x="53483" y="11327"/>
                    </a:cubicBezTo>
                    <a:cubicBezTo>
                      <a:pt x="53555" y="11327"/>
                      <a:pt x="53630" y="11320"/>
                      <a:pt x="53705" y="11307"/>
                    </a:cubicBezTo>
                    <a:cubicBezTo>
                      <a:pt x="54869" y="11161"/>
                      <a:pt x="56033" y="11161"/>
                      <a:pt x="57197" y="11161"/>
                    </a:cubicBezTo>
                    <a:cubicBezTo>
                      <a:pt x="56906" y="12398"/>
                      <a:pt x="56688" y="13634"/>
                      <a:pt x="56324" y="14871"/>
                    </a:cubicBezTo>
                    <a:cubicBezTo>
                      <a:pt x="56033" y="15598"/>
                      <a:pt x="56397" y="16325"/>
                      <a:pt x="57124" y="16616"/>
                    </a:cubicBezTo>
                    <a:cubicBezTo>
                      <a:pt x="58506" y="16980"/>
                      <a:pt x="59815" y="17489"/>
                      <a:pt x="61124" y="18144"/>
                    </a:cubicBezTo>
                    <a:cubicBezTo>
                      <a:pt x="60470" y="19162"/>
                      <a:pt x="59815" y="20180"/>
                      <a:pt x="59015" y="21126"/>
                    </a:cubicBezTo>
                    <a:cubicBezTo>
                      <a:pt x="58579" y="21708"/>
                      <a:pt x="58651" y="22653"/>
                      <a:pt x="59306" y="23090"/>
                    </a:cubicBezTo>
                    <a:cubicBezTo>
                      <a:pt x="60615" y="24108"/>
                      <a:pt x="61852" y="25054"/>
                      <a:pt x="63015" y="26145"/>
                    </a:cubicBezTo>
                    <a:cubicBezTo>
                      <a:pt x="61779" y="27017"/>
                      <a:pt x="60542" y="27890"/>
                      <a:pt x="59306" y="28836"/>
                    </a:cubicBezTo>
                    <a:cubicBezTo>
                      <a:pt x="58942" y="29127"/>
                      <a:pt x="58724" y="29636"/>
                      <a:pt x="58797" y="30145"/>
                    </a:cubicBezTo>
                    <a:cubicBezTo>
                      <a:pt x="58069" y="30581"/>
                      <a:pt x="57851" y="31600"/>
                      <a:pt x="58360" y="32327"/>
                    </a:cubicBezTo>
                    <a:cubicBezTo>
                      <a:pt x="59524" y="33854"/>
                      <a:pt x="60542" y="35455"/>
                      <a:pt x="61488" y="37128"/>
                    </a:cubicBezTo>
                    <a:cubicBezTo>
                      <a:pt x="59379" y="37419"/>
                      <a:pt x="57269" y="37491"/>
                      <a:pt x="55087" y="37637"/>
                    </a:cubicBezTo>
                    <a:cubicBezTo>
                      <a:pt x="53924" y="37709"/>
                      <a:pt x="53633" y="39164"/>
                      <a:pt x="54142" y="39964"/>
                    </a:cubicBezTo>
                    <a:cubicBezTo>
                      <a:pt x="55233" y="41492"/>
                      <a:pt x="56324" y="42946"/>
                      <a:pt x="57488" y="44328"/>
                    </a:cubicBezTo>
                    <a:cubicBezTo>
                      <a:pt x="54796" y="44256"/>
                      <a:pt x="52105" y="43674"/>
                      <a:pt x="49560" y="42655"/>
                    </a:cubicBezTo>
                    <a:cubicBezTo>
                      <a:pt x="49405" y="42594"/>
                      <a:pt x="49245" y="42566"/>
                      <a:pt x="49086" y="42566"/>
                    </a:cubicBezTo>
                    <a:cubicBezTo>
                      <a:pt x="48119" y="42566"/>
                      <a:pt x="47179" y="43610"/>
                      <a:pt x="47741" y="44547"/>
                    </a:cubicBezTo>
                    <a:cubicBezTo>
                      <a:pt x="48541" y="45929"/>
                      <a:pt x="49414" y="47238"/>
                      <a:pt x="50287" y="48547"/>
                    </a:cubicBezTo>
                    <a:cubicBezTo>
                      <a:pt x="48832" y="48111"/>
                      <a:pt x="47523" y="47456"/>
                      <a:pt x="46286" y="46583"/>
                    </a:cubicBezTo>
                    <a:cubicBezTo>
                      <a:pt x="46035" y="46423"/>
                      <a:pt x="45713" y="46342"/>
                      <a:pt x="45391" y="46342"/>
                    </a:cubicBezTo>
                    <a:cubicBezTo>
                      <a:pt x="44685" y="46342"/>
                      <a:pt x="43982" y="46730"/>
                      <a:pt x="44032" y="47529"/>
                    </a:cubicBezTo>
                    <a:cubicBezTo>
                      <a:pt x="44032" y="48038"/>
                      <a:pt x="44032" y="48620"/>
                      <a:pt x="43959" y="49129"/>
                    </a:cubicBezTo>
                    <a:cubicBezTo>
                      <a:pt x="42868" y="48256"/>
                      <a:pt x="41850" y="47310"/>
                      <a:pt x="40831" y="46365"/>
                    </a:cubicBezTo>
                    <a:cubicBezTo>
                      <a:pt x="40558" y="46031"/>
                      <a:pt x="40170" y="45874"/>
                      <a:pt x="39785" y="45874"/>
                    </a:cubicBezTo>
                    <a:cubicBezTo>
                      <a:pt x="39248" y="45874"/>
                      <a:pt x="38716" y="46178"/>
                      <a:pt x="38504" y="46729"/>
                    </a:cubicBezTo>
                    <a:cubicBezTo>
                      <a:pt x="37995" y="47820"/>
                      <a:pt x="37485" y="48765"/>
                      <a:pt x="36976" y="49783"/>
                    </a:cubicBezTo>
                    <a:cubicBezTo>
                      <a:pt x="35813" y="48183"/>
                      <a:pt x="34722" y="46510"/>
                      <a:pt x="33776" y="44765"/>
                    </a:cubicBezTo>
                    <a:cubicBezTo>
                      <a:pt x="33588" y="44342"/>
                      <a:pt x="33158" y="44101"/>
                      <a:pt x="32700" y="44101"/>
                    </a:cubicBezTo>
                    <a:cubicBezTo>
                      <a:pt x="32449" y="44101"/>
                      <a:pt x="32190" y="44174"/>
                      <a:pt x="31958" y="44328"/>
                    </a:cubicBezTo>
                    <a:cubicBezTo>
                      <a:pt x="30648" y="45565"/>
                      <a:pt x="29266" y="46729"/>
                      <a:pt x="27812" y="47747"/>
                    </a:cubicBezTo>
                    <a:cubicBezTo>
                      <a:pt x="27303" y="46074"/>
                      <a:pt x="26721" y="44401"/>
                      <a:pt x="25993" y="42801"/>
                    </a:cubicBezTo>
                    <a:cubicBezTo>
                      <a:pt x="25725" y="42318"/>
                      <a:pt x="25220" y="42034"/>
                      <a:pt x="24711" y="42034"/>
                    </a:cubicBezTo>
                    <a:cubicBezTo>
                      <a:pt x="24529" y="42034"/>
                      <a:pt x="24347" y="42070"/>
                      <a:pt x="24175" y="42146"/>
                    </a:cubicBezTo>
                    <a:cubicBezTo>
                      <a:pt x="23302" y="42510"/>
                      <a:pt x="22429" y="42874"/>
                      <a:pt x="21557" y="43237"/>
                    </a:cubicBezTo>
                    <a:cubicBezTo>
                      <a:pt x="21287" y="39661"/>
                      <a:pt x="19702" y="37525"/>
                      <a:pt x="16397" y="37525"/>
                    </a:cubicBezTo>
                    <a:cubicBezTo>
                      <a:pt x="16139" y="37525"/>
                      <a:pt x="15871" y="37538"/>
                      <a:pt x="15592" y="37564"/>
                    </a:cubicBezTo>
                    <a:cubicBezTo>
                      <a:pt x="16029" y="36255"/>
                      <a:pt x="16465" y="34946"/>
                      <a:pt x="16974" y="33636"/>
                    </a:cubicBezTo>
                    <a:cubicBezTo>
                      <a:pt x="17192" y="32982"/>
                      <a:pt x="16902" y="32182"/>
                      <a:pt x="16247" y="31963"/>
                    </a:cubicBezTo>
                    <a:cubicBezTo>
                      <a:pt x="15083" y="31309"/>
                      <a:pt x="14138" y="30581"/>
                      <a:pt x="13119" y="30000"/>
                    </a:cubicBezTo>
                    <a:cubicBezTo>
                      <a:pt x="13701" y="28908"/>
                      <a:pt x="14429" y="27890"/>
                      <a:pt x="15156" y="26945"/>
                    </a:cubicBezTo>
                    <a:cubicBezTo>
                      <a:pt x="15190" y="26947"/>
                      <a:pt x="15224" y="26949"/>
                      <a:pt x="15258" y="26949"/>
                    </a:cubicBezTo>
                    <a:cubicBezTo>
                      <a:pt x="16079" y="26949"/>
                      <a:pt x="16672" y="26113"/>
                      <a:pt x="16392" y="25344"/>
                    </a:cubicBezTo>
                    <a:cubicBezTo>
                      <a:pt x="16101" y="24108"/>
                      <a:pt x="15738" y="22871"/>
                      <a:pt x="15374" y="21708"/>
                    </a:cubicBezTo>
                    <a:cubicBezTo>
                      <a:pt x="14574" y="18653"/>
                      <a:pt x="16756" y="17925"/>
                      <a:pt x="19084" y="16980"/>
                    </a:cubicBezTo>
                    <a:cubicBezTo>
                      <a:pt x="19956" y="16616"/>
                      <a:pt x="20247" y="15525"/>
                      <a:pt x="19665" y="14798"/>
                    </a:cubicBezTo>
                    <a:cubicBezTo>
                      <a:pt x="19229" y="14289"/>
                      <a:pt x="18938" y="13780"/>
                      <a:pt x="18647" y="13270"/>
                    </a:cubicBezTo>
                    <a:cubicBezTo>
                      <a:pt x="20102" y="12834"/>
                      <a:pt x="21557" y="12470"/>
                      <a:pt x="23084" y="12179"/>
                    </a:cubicBezTo>
                    <a:cubicBezTo>
                      <a:pt x="23884" y="12034"/>
                      <a:pt x="24393" y="11307"/>
                      <a:pt x="24248" y="10506"/>
                    </a:cubicBezTo>
                    <a:cubicBezTo>
                      <a:pt x="23884" y="8906"/>
                      <a:pt x="23520" y="7379"/>
                      <a:pt x="23157" y="5779"/>
                    </a:cubicBezTo>
                    <a:lnTo>
                      <a:pt x="23157" y="5779"/>
                    </a:lnTo>
                    <a:cubicBezTo>
                      <a:pt x="24466" y="6215"/>
                      <a:pt x="25702" y="6942"/>
                      <a:pt x="26721" y="7888"/>
                    </a:cubicBezTo>
                    <a:cubicBezTo>
                      <a:pt x="26970" y="8054"/>
                      <a:pt x="27249" y="8131"/>
                      <a:pt x="27524" y="8131"/>
                    </a:cubicBezTo>
                    <a:cubicBezTo>
                      <a:pt x="28211" y="8131"/>
                      <a:pt x="28872" y="7649"/>
                      <a:pt x="28976" y="6870"/>
                    </a:cubicBezTo>
                    <a:cubicBezTo>
                      <a:pt x="29194" y="5997"/>
                      <a:pt x="29485" y="5124"/>
                      <a:pt x="29848" y="4251"/>
                    </a:cubicBezTo>
                    <a:cubicBezTo>
                      <a:pt x="31303" y="5124"/>
                      <a:pt x="32758" y="5997"/>
                      <a:pt x="34140" y="7015"/>
                    </a:cubicBezTo>
                    <a:cubicBezTo>
                      <a:pt x="34395" y="7207"/>
                      <a:pt x="34675" y="7292"/>
                      <a:pt x="34947" y="7292"/>
                    </a:cubicBezTo>
                    <a:cubicBezTo>
                      <a:pt x="35606" y="7292"/>
                      <a:pt x="36219" y="6790"/>
                      <a:pt x="36322" y="6070"/>
                    </a:cubicBezTo>
                    <a:cubicBezTo>
                      <a:pt x="36467" y="5270"/>
                      <a:pt x="36685" y="4542"/>
                      <a:pt x="37049" y="3815"/>
                    </a:cubicBezTo>
                    <a:close/>
                    <a:moveTo>
                      <a:pt x="23957" y="45274"/>
                    </a:moveTo>
                    <a:cubicBezTo>
                      <a:pt x="24393" y="46292"/>
                      <a:pt x="24757" y="47383"/>
                      <a:pt x="25048" y="48474"/>
                    </a:cubicBezTo>
                    <a:cubicBezTo>
                      <a:pt x="25269" y="49137"/>
                      <a:pt x="25868" y="49548"/>
                      <a:pt x="26493" y="49548"/>
                    </a:cubicBezTo>
                    <a:cubicBezTo>
                      <a:pt x="26691" y="49548"/>
                      <a:pt x="26892" y="49507"/>
                      <a:pt x="27084" y="49420"/>
                    </a:cubicBezTo>
                    <a:cubicBezTo>
                      <a:pt x="27212" y="49505"/>
                      <a:pt x="27340" y="49540"/>
                      <a:pt x="27468" y="49540"/>
                    </a:cubicBezTo>
                    <a:cubicBezTo>
                      <a:pt x="27558" y="49540"/>
                      <a:pt x="27649" y="49523"/>
                      <a:pt x="27739" y="49493"/>
                    </a:cubicBezTo>
                    <a:cubicBezTo>
                      <a:pt x="29339" y="48838"/>
                      <a:pt x="30867" y="47965"/>
                      <a:pt x="32249" y="47020"/>
                    </a:cubicBezTo>
                    <a:cubicBezTo>
                      <a:pt x="33267" y="49056"/>
                      <a:pt x="34431" y="50947"/>
                      <a:pt x="35885" y="52693"/>
                    </a:cubicBezTo>
                    <a:cubicBezTo>
                      <a:pt x="32540" y="62585"/>
                      <a:pt x="29048" y="72986"/>
                      <a:pt x="23011" y="81569"/>
                    </a:cubicBezTo>
                    <a:cubicBezTo>
                      <a:pt x="21629" y="77641"/>
                      <a:pt x="19447" y="71459"/>
                      <a:pt x="15956" y="70949"/>
                    </a:cubicBezTo>
                    <a:cubicBezTo>
                      <a:pt x="15631" y="70910"/>
                      <a:pt x="15305" y="70891"/>
                      <a:pt x="14977" y="70891"/>
                    </a:cubicBezTo>
                    <a:cubicBezTo>
                      <a:pt x="11129" y="70891"/>
                      <a:pt x="7138" y="73504"/>
                      <a:pt x="3518" y="75314"/>
                    </a:cubicBezTo>
                    <a:cubicBezTo>
                      <a:pt x="8101" y="65203"/>
                      <a:pt x="14647" y="55820"/>
                      <a:pt x="18793" y="45419"/>
                    </a:cubicBezTo>
                    <a:lnTo>
                      <a:pt x="18793" y="45419"/>
                    </a:lnTo>
                    <a:cubicBezTo>
                      <a:pt x="18740" y="46316"/>
                      <a:pt x="19453" y="46946"/>
                      <a:pt x="20209" y="46946"/>
                    </a:cubicBezTo>
                    <a:cubicBezTo>
                      <a:pt x="20495" y="46946"/>
                      <a:pt x="20788" y="46856"/>
                      <a:pt x="21047" y="46656"/>
                    </a:cubicBezTo>
                    <a:cubicBezTo>
                      <a:pt x="21920" y="46074"/>
                      <a:pt x="22939" y="45638"/>
                      <a:pt x="23957" y="45274"/>
                    </a:cubicBezTo>
                    <a:close/>
                    <a:moveTo>
                      <a:pt x="40177" y="49565"/>
                    </a:moveTo>
                    <a:cubicBezTo>
                      <a:pt x="41413" y="50729"/>
                      <a:pt x="42795" y="51893"/>
                      <a:pt x="44250" y="52911"/>
                    </a:cubicBezTo>
                    <a:cubicBezTo>
                      <a:pt x="44499" y="53077"/>
                      <a:pt x="44778" y="53155"/>
                      <a:pt x="45053" y="53155"/>
                    </a:cubicBezTo>
                    <a:cubicBezTo>
                      <a:pt x="45740" y="53155"/>
                      <a:pt x="46401" y="52672"/>
                      <a:pt x="46505" y="51893"/>
                    </a:cubicBezTo>
                    <a:cubicBezTo>
                      <a:pt x="46505" y="51238"/>
                      <a:pt x="46650" y="50656"/>
                      <a:pt x="46723" y="50074"/>
                    </a:cubicBezTo>
                    <a:cubicBezTo>
                      <a:pt x="47087" y="50293"/>
                      <a:pt x="47450" y="50438"/>
                      <a:pt x="47814" y="50584"/>
                    </a:cubicBezTo>
                    <a:cubicBezTo>
                      <a:pt x="47814" y="59966"/>
                      <a:pt x="48323" y="69349"/>
                      <a:pt x="49196" y="78659"/>
                    </a:cubicBezTo>
                    <a:cubicBezTo>
                      <a:pt x="47159" y="77059"/>
                      <a:pt x="44977" y="75677"/>
                      <a:pt x="42795" y="74368"/>
                    </a:cubicBezTo>
                    <a:cubicBezTo>
                      <a:pt x="42650" y="74320"/>
                      <a:pt x="42502" y="74296"/>
                      <a:pt x="42356" y="74296"/>
                    </a:cubicBezTo>
                    <a:cubicBezTo>
                      <a:pt x="41844" y="74296"/>
                      <a:pt x="41365" y="74586"/>
                      <a:pt x="41195" y="75095"/>
                    </a:cubicBezTo>
                    <a:cubicBezTo>
                      <a:pt x="39522" y="78368"/>
                      <a:pt x="37631" y="81496"/>
                      <a:pt x="35449" y="84551"/>
                    </a:cubicBezTo>
                    <a:cubicBezTo>
                      <a:pt x="33412" y="78659"/>
                      <a:pt x="34503" y="72550"/>
                      <a:pt x="33776" y="66440"/>
                    </a:cubicBezTo>
                    <a:cubicBezTo>
                      <a:pt x="35594" y="62003"/>
                      <a:pt x="37049" y="57348"/>
                      <a:pt x="38577" y="52911"/>
                    </a:cubicBezTo>
                    <a:cubicBezTo>
                      <a:pt x="39013" y="51747"/>
                      <a:pt x="39522" y="50584"/>
                      <a:pt x="40177" y="49565"/>
                    </a:cubicBezTo>
                    <a:close/>
                    <a:moveTo>
                      <a:pt x="36405" y="0"/>
                    </a:moveTo>
                    <a:cubicBezTo>
                      <a:pt x="35861" y="0"/>
                      <a:pt x="35328" y="324"/>
                      <a:pt x="35085" y="905"/>
                    </a:cubicBezTo>
                    <a:cubicBezTo>
                      <a:pt x="34794" y="1778"/>
                      <a:pt x="34431" y="2724"/>
                      <a:pt x="34140" y="3597"/>
                    </a:cubicBezTo>
                    <a:cubicBezTo>
                      <a:pt x="32612" y="2651"/>
                      <a:pt x="31085" y="1706"/>
                      <a:pt x="29557" y="905"/>
                    </a:cubicBezTo>
                    <a:cubicBezTo>
                      <a:pt x="29387" y="837"/>
                      <a:pt x="29208" y="805"/>
                      <a:pt x="29032" y="805"/>
                    </a:cubicBezTo>
                    <a:cubicBezTo>
                      <a:pt x="28457" y="805"/>
                      <a:pt x="27906" y="1149"/>
                      <a:pt x="27739" y="1706"/>
                    </a:cubicBezTo>
                    <a:cubicBezTo>
                      <a:pt x="27448" y="2578"/>
                      <a:pt x="27084" y="3451"/>
                      <a:pt x="26793" y="4397"/>
                    </a:cubicBezTo>
                    <a:cubicBezTo>
                      <a:pt x="25193" y="3233"/>
                      <a:pt x="23302" y="2651"/>
                      <a:pt x="21411" y="2651"/>
                    </a:cubicBezTo>
                    <a:cubicBezTo>
                      <a:pt x="21371" y="2648"/>
                      <a:pt x="21331" y="2646"/>
                      <a:pt x="21292" y="2646"/>
                    </a:cubicBezTo>
                    <a:cubicBezTo>
                      <a:pt x="20405" y="2646"/>
                      <a:pt x="19744" y="3419"/>
                      <a:pt x="19884" y="4324"/>
                    </a:cubicBezTo>
                    <a:cubicBezTo>
                      <a:pt x="20247" y="6070"/>
                      <a:pt x="20684" y="7815"/>
                      <a:pt x="21120" y="9634"/>
                    </a:cubicBezTo>
                    <a:cubicBezTo>
                      <a:pt x="19229" y="10070"/>
                      <a:pt x="17483" y="10579"/>
                      <a:pt x="15738" y="11307"/>
                    </a:cubicBezTo>
                    <a:cubicBezTo>
                      <a:pt x="14719" y="11816"/>
                      <a:pt x="14574" y="13125"/>
                      <a:pt x="15447" y="13780"/>
                    </a:cubicBezTo>
                    <a:cubicBezTo>
                      <a:pt x="15810" y="14216"/>
                      <a:pt x="16101" y="14580"/>
                      <a:pt x="16320" y="15089"/>
                    </a:cubicBezTo>
                    <a:cubicBezTo>
                      <a:pt x="11592" y="17344"/>
                      <a:pt x="12101" y="20326"/>
                      <a:pt x="13556" y="25781"/>
                    </a:cubicBezTo>
                    <a:cubicBezTo>
                      <a:pt x="13556" y="25854"/>
                      <a:pt x="13628" y="25926"/>
                      <a:pt x="13628" y="25999"/>
                    </a:cubicBezTo>
                    <a:cubicBezTo>
                      <a:pt x="12319" y="27017"/>
                      <a:pt x="11228" y="28327"/>
                      <a:pt x="10355" y="29781"/>
                    </a:cubicBezTo>
                    <a:cubicBezTo>
                      <a:pt x="9919" y="30436"/>
                      <a:pt x="10210" y="31309"/>
                      <a:pt x="10937" y="31672"/>
                    </a:cubicBezTo>
                    <a:cubicBezTo>
                      <a:pt x="12028" y="32182"/>
                      <a:pt x="13119" y="32909"/>
                      <a:pt x="14138" y="33636"/>
                    </a:cubicBezTo>
                    <a:cubicBezTo>
                      <a:pt x="13410" y="35382"/>
                      <a:pt x="12828" y="37055"/>
                      <a:pt x="12319" y="38873"/>
                    </a:cubicBezTo>
                    <a:cubicBezTo>
                      <a:pt x="11950" y="39795"/>
                      <a:pt x="12673" y="40717"/>
                      <a:pt x="13608" y="40717"/>
                    </a:cubicBezTo>
                    <a:cubicBezTo>
                      <a:pt x="13779" y="40717"/>
                      <a:pt x="13957" y="40686"/>
                      <a:pt x="14138" y="40619"/>
                    </a:cubicBezTo>
                    <a:cubicBezTo>
                      <a:pt x="14932" y="40367"/>
                      <a:pt x="15597" y="40249"/>
                      <a:pt x="16153" y="40249"/>
                    </a:cubicBezTo>
                    <a:cubicBezTo>
                      <a:pt x="17683" y="40249"/>
                      <a:pt x="18380" y="41142"/>
                      <a:pt x="18647" y="42583"/>
                    </a:cubicBezTo>
                    <a:cubicBezTo>
                      <a:pt x="11810" y="53493"/>
                      <a:pt x="5264" y="65203"/>
                      <a:pt x="245" y="77132"/>
                    </a:cubicBezTo>
                    <a:cubicBezTo>
                      <a:pt x="1" y="77865"/>
                      <a:pt x="629" y="78599"/>
                      <a:pt x="1354" y="78599"/>
                    </a:cubicBezTo>
                    <a:cubicBezTo>
                      <a:pt x="1492" y="78599"/>
                      <a:pt x="1633" y="78572"/>
                      <a:pt x="1773" y="78514"/>
                    </a:cubicBezTo>
                    <a:cubicBezTo>
                      <a:pt x="6064" y="77059"/>
                      <a:pt x="9846" y="74441"/>
                      <a:pt x="14210" y="73350"/>
                    </a:cubicBezTo>
                    <a:cubicBezTo>
                      <a:pt x="14362" y="73312"/>
                      <a:pt x="14512" y="73295"/>
                      <a:pt x="14661" y="73295"/>
                    </a:cubicBezTo>
                    <a:cubicBezTo>
                      <a:pt x="17995" y="73295"/>
                      <a:pt x="20436" y="82329"/>
                      <a:pt x="21411" y="84696"/>
                    </a:cubicBezTo>
                    <a:cubicBezTo>
                      <a:pt x="21659" y="85192"/>
                      <a:pt x="22165" y="85453"/>
                      <a:pt x="22662" y="85453"/>
                    </a:cubicBezTo>
                    <a:cubicBezTo>
                      <a:pt x="23041" y="85453"/>
                      <a:pt x="23414" y="85302"/>
                      <a:pt x="23666" y="84987"/>
                    </a:cubicBezTo>
                    <a:cubicBezTo>
                      <a:pt x="26793" y="80841"/>
                      <a:pt x="29412" y="76405"/>
                      <a:pt x="31521" y="71677"/>
                    </a:cubicBezTo>
                    <a:lnTo>
                      <a:pt x="31521" y="71677"/>
                    </a:lnTo>
                    <a:cubicBezTo>
                      <a:pt x="31158" y="77205"/>
                      <a:pt x="31885" y="82951"/>
                      <a:pt x="34067" y="87533"/>
                    </a:cubicBezTo>
                    <a:cubicBezTo>
                      <a:pt x="34265" y="88009"/>
                      <a:pt x="34702" y="88247"/>
                      <a:pt x="35152" y="88247"/>
                    </a:cubicBezTo>
                    <a:cubicBezTo>
                      <a:pt x="35527" y="88247"/>
                      <a:pt x="35912" y="88082"/>
                      <a:pt x="36176" y="87751"/>
                    </a:cubicBezTo>
                    <a:cubicBezTo>
                      <a:pt x="38431" y="84260"/>
                      <a:pt x="40831" y="80841"/>
                      <a:pt x="42795" y="77132"/>
                    </a:cubicBezTo>
                    <a:cubicBezTo>
                      <a:pt x="45268" y="78587"/>
                      <a:pt x="47450" y="80550"/>
                      <a:pt x="49850" y="82005"/>
                    </a:cubicBezTo>
                    <a:cubicBezTo>
                      <a:pt x="50098" y="82177"/>
                      <a:pt x="50361" y="82253"/>
                      <a:pt x="50612" y="82253"/>
                    </a:cubicBezTo>
                    <a:cubicBezTo>
                      <a:pt x="51316" y="82253"/>
                      <a:pt x="51922" y="81646"/>
                      <a:pt x="51814" y="80841"/>
                    </a:cubicBezTo>
                    <a:cubicBezTo>
                      <a:pt x="50796" y="71022"/>
                      <a:pt x="50432" y="61203"/>
                      <a:pt x="50287" y="51311"/>
                    </a:cubicBezTo>
                    <a:lnTo>
                      <a:pt x="50287" y="51311"/>
                    </a:lnTo>
                    <a:cubicBezTo>
                      <a:pt x="51051" y="51475"/>
                      <a:pt x="51814" y="51556"/>
                      <a:pt x="52609" y="51556"/>
                    </a:cubicBezTo>
                    <a:cubicBezTo>
                      <a:pt x="52873" y="51556"/>
                      <a:pt x="53142" y="51547"/>
                      <a:pt x="53414" y="51529"/>
                    </a:cubicBezTo>
                    <a:cubicBezTo>
                      <a:pt x="54578" y="51529"/>
                      <a:pt x="54869" y="50002"/>
                      <a:pt x="54360" y="49274"/>
                    </a:cubicBezTo>
                    <a:cubicBezTo>
                      <a:pt x="53633" y="48329"/>
                      <a:pt x="52978" y="47310"/>
                      <a:pt x="52323" y="46438"/>
                    </a:cubicBezTo>
                    <a:lnTo>
                      <a:pt x="52323" y="46438"/>
                    </a:lnTo>
                    <a:cubicBezTo>
                      <a:pt x="54604" y="46964"/>
                      <a:pt x="56931" y="47208"/>
                      <a:pt x="59267" y="47208"/>
                    </a:cubicBezTo>
                    <a:cubicBezTo>
                      <a:pt x="59838" y="47208"/>
                      <a:pt x="60408" y="47194"/>
                      <a:pt x="60979" y="47165"/>
                    </a:cubicBezTo>
                    <a:cubicBezTo>
                      <a:pt x="62070" y="46947"/>
                      <a:pt x="62579" y="45710"/>
                      <a:pt x="61924" y="44837"/>
                    </a:cubicBezTo>
                    <a:cubicBezTo>
                      <a:pt x="60470" y="43383"/>
                      <a:pt x="59161" y="41855"/>
                      <a:pt x="57997" y="40255"/>
                    </a:cubicBezTo>
                    <a:cubicBezTo>
                      <a:pt x="59961" y="40182"/>
                      <a:pt x="61924" y="40037"/>
                      <a:pt x="63816" y="39746"/>
                    </a:cubicBezTo>
                    <a:cubicBezTo>
                      <a:pt x="64761" y="39528"/>
                      <a:pt x="65270" y="38582"/>
                      <a:pt x="64907" y="37709"/>
                    </a:cubicBezTo>
                    <a:cubicBezTo>
                      <a:pt x="63961" y="35382"/>
                      <a:pt x="62652" y="33127"/>
                      <a:pt x="61052" y="31163"/>
                    </a:cubicBezTo>
                    <a:lnTo>
                      <a:pt x="61124" y="31091"/>
                    </a:lnTo>
                    <a:cubicBezTo>
                      <a:pt x="62797" y="29854"/>
                      <a:pt x="64470" y="28618"/>
                      <a:pt x="66216" y="27454"/>
                    </a:cubicBezTo>
                    <a:cubicBezTo>
                      <a:pt x="66798" y="26945"/>
                      <a:pt x="66943" y="26072"/>
                      <a:pt x="66434" y="25417"/>
                    </a:cubicBezTo>
                    <a:cubicBezTo>
                      <a:pt x="65052" y="24108"/>
                      <a:pt x="63670" y="22871"/>
                      <a:pt x="62143" y="21708"/>
                    </a:cubicBezTo>
                    <a:cubicBezTo>
                      <a:pt x="62943" y="20617"/>
                      <a:pt x="63525" y="19453"/>
                      <a:pt x="64470" y="18362"/>
                    </a:cubicBezTo>
                    <a:cubicBezTo>
                      <a:pt x="64979" y="17635"/>
                      <a:pt x="64688" y="16616"/>
                      <a:pt x="63816" y="16253"/>
                    </a:cubicBezTo>
                    <a:cubicBezTo>
                      <a:pt x="62215" y="15598"/>
                      <a:pt x="60761" y="14943"/>
                      <a:pt x="59161" y="14434"/>
                    </a:cubicBezTo>
                    <a:cubicBezTo>
                      <a:pt x="59379" y="13052"/>
                      <a:pt x="59742" y="11598"/>
                      <a:pt x="60179" y="10288"/>
                    </a:cubicBezTo>
                    <a:cubicBezTo>
                      <a:pt x="60517" y="9408"/>
                      <a:pt x="59847" y="8528"/>
                      <a:pt x="58990" y="8528"/>
                    </a:cubicBezTo>
                    <a:cubicBezTo>
                      <a:pt x="58927" y="8528"/>
                      <a:pt x="58862" y="8533"/>
                      <a:pt x="58797" y="8543"/>
                    </a:cubicBezTo>
                    <a:cubicBezTo>
                      <a:pt x="57342" y="8761"/>
                      <a:pt x="55960" y="8615"/>
                      <a:pt x="54505" y="8761"/>
                    </a:cubicBezTo>
                    <a:cubicBezTo>
                      <a:pt x="54433" y="7815"/>
                      <a:pt x="54360" y="6797"/>
                      <a:pt x="54287" y="5851"/>
                    </a:cubicBezTo>
                    <a:cubicBezTo>
                      <a:pt x="54360" y="5415"/>
                      <a:pt x="54069" y="4979"/>
                      <a:pt x="53560" y="4906"/>
                    </a:cubicBezTo>
                    <a:cubicBezTo>
                      <a:pt x="53507" y="4799"/>
                      <a:pt x="53375" y="4732"/>
                      <a:pt x="53223" y="4732"/>
                    </a:cubicBezTo>
                    <a:cubicBezTo>
                      <a:pt x="53168" y="4732"/>
                      <a:pt x="53109" y="4741"/>
                      <a:pt x="53051" y="4760"/>
                    </a:cubicBezTo>
                    <a:cubicBezTo>
                      <a:pt x="51669" y="5197"/>
                      <a:pt x="50287" y="5633"/>
                      <a:pt x="48905" y="6070"/>
                    </a:cubicBezTo>
                    <a:cubicBezTo>
                      <a:pt x="48396" y="4615"/>
                      <a:pt x="47596" y="3233"/>
                      <a:pt x="46941" y="1778"/>
                    </a:cubicBezTo>
                    <a:cubicBezTo>
                      <a:pt x="46756" y="1269"/>
                      <a:pt x="46276" y="995"/>
                      <a:pt x="45782" y="995"/>
                    </a:cubicBezTo>
                    <a:cubicBezTo>
                      <a:pt x="45501" y="995"/>
                      <a:pt x="45215" y="1084"/>
                      <a:pt x="44977" y="1269"/>
                    </a:cubicBezTo>
                    <a:cubicBezTo>
                      <a:pt x="43959" y="2287"/>
                      <a:pt x="42868" y="3160"/>
                      <a:pt x="41850" y="4179"/>
                    </a:cubicBezTo>
                    <a:cubicBezTo>
                      <a:pt x="40249" y="2942"/>
                      <a:pt x="38722" y="1633"/>
                      <a:pt x="37195" y="251"/>
                    </a:cubicBezTo>
                    <a:cubicBezTo>
                      <a:pt x="36952" y="81"/>
                      <a:pt x="36677" y="0"/>
                      <a:pt x="36405"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2" name="Google Shape;3262;p57"/>
              <p:cNvSpPr/>
              <p:nvPr/>
            </p:nvSpPr>
            <p:spPr>
              <a:xfrm>
                <a:off x="5088996" y="3703092"/>
                <a:ext cx="296050" cy="431350"/>
              </a:xfrm>
              <a:custGeom>
                <a:avLst/>
                <a:gdLst/>
                <a:ahLst/>
                <a:cxnLst/>
                <a:rect l="l" t="t" r="r" b="b"/>
                <a:pathLst>
                  <a:path w="11842" h="17254" extrusionOk="0">
                    <a:moveTo>
                      <a:pt x="9516" y="1"/>
                    </a:moveTo>
                    <a:cubicBezTo>
                      <a:pt x="9253" y="1"/>
                      <a:pt x="8980" y="88"/>
                      <a:pt x="8728" y="285"/>
                    </a:cubicBezTo>
                    <a:cubicBezTo>
                      <a:pt x="6474" y="2103"/>
                      <a:pt x="4146" y="3704"/>
                      <a:pt x="1964" y="5667"/>
                    </a:cubicBezTo>
                    <a:cubicBezTo>
                      <a:pt x="1600" y="5958"/>
                      <a:pt x="0" y="7559"/>
                      <a:pt x="1091" y="7995"/>
                    </a:cubicBezTo>
                    <a:cubicBezTo>
                      <a:pt x="1223" y="8036"/>
                      <a:pt x="1358" y="8055"/>
                      <a:pt x="1493" y="8055"/>
                    </a:cubicBezTo>
                    <a:cubicBezTo>
                      <a:pt x="2547" y="8055"/>
                      <a:pt x="3663" y="6911"/>
                      <a:pt x="4437" y="6395"/>
                    </a:cubicBezTo>
                    <a:cubicBezTo>
                      <a:pt x="5383" y="5813"/>
                      <a:pt x="6328" y="5158"/>
                      <a:pt x="7274" y="4504"/>
                    </a:cubicBezTo>
                    <a:lnTo>
                      <a:pt x="7274" y="4504"/>
                    </a:lnTo>
                    <a:cubicBezTo>
                      <a:pt x="6474" y="7486"/>
                      <a:pt x="5892" y="10541"/>
                      <a:pt x="5674" y="13668"/>
                    </a:cubicBezTo>
                    <a:cubicBezTo>
                      <a:pt x="4655" y="13523"/>
                      <a:pt x="3637" y="13377"/>
                      <a:pt x="2619" y="13377"/>
                    </a:cubicBezTo>
                    <a:cubicBezTo>
                      <a:pt x="2594" y="13375"/>
                      <a:pt x="2569" y="13374"/>
                      <a:pt x="2545" y="13374"/>
                    </a:cubicBezTo>
                    <a:cubicBezTo>
                      <a:pt x="1863" y="13374"/>
                      <a:pt x="1477" y="14340"/>
                      <a:pt x="2110" y="14832"/>
                    </a:cubicBezTo>
                    <a:cubicBezTo>
                      <a:pt x="4219" y="16287"/>
                      <a:pt x="7347" y="16796"/>
                      <a:pt x="9892" y="17232"/>
                    </a:cubicBezTo>
                    <a:cubicBezTo>
                      <a:pt x="9983" y="17247"/>
                      <a:pt x="10070" y="17254"/>
                      <a:pt x="10152" y="17254"/>
                    </a:cubicBezTo>
                    <a:cubicBezTo>
                      <a:pt x="11727" y="17254"/>
                      <a:pt x="11842" y="14741"/>
                      <a:pt x="10183" y="14396"/>
                    </a:cubicBezTo>
                    <a:lnTo>
                      <a:pt x="8292" y="14032"/>
                    </a:lnTo>
                    <a:cubicBezTo>
                      <a:pt x="9383" y="10032"/>
                      <a:pt x="9529" y="5740"/>
                      <a:pt x="10692" y="1740"/>
                    </a:cubicBezTo>
                    <a:cubicBezTo>
                      <a:pt x="11021" y="808"/>
                      <a:pt x="10318" y="1"/>
                      <a:pt x="9516"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263" name="Google Shape;3263;p57"/>
            <p:cNvSpPr/>
            <p:nvPr/>
          </p:nvSpPr>
          <p:spPr>
            <a:xfrm rot="1550640" flipH="1">
              <a:off x="7815783" y="4642286"/>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264" name="Google Shape;3264;p57"/>
            <p:cNvGrpSpPr/>
            <p:nvPr/>
          </p:nvGrpSpPr>
          <p:grpSpPr>
            <a:xfrm rot="-1882907" flipH="1">
              <a:off x="960076" y="4491708"/>
              <a:ext cx="537260" cy="480691"/>
              <a:chOff x="1949642" y="2454226"/>
              <a:chExt cx="705425" cy="631150"/>
            </a:xfrm>
          </p:grpSpPr>
          <p:sp>
            <p:nvSpPr>
              <p:cNvPr id="3265" name="Google Shape;3265;p57"/>
              <p:cNvSpPr/>
              <p:nvPr/>
            </p:nvSpPr>
            <p:spPr>
              <a:xfrm>
                <a:off x="2029642" y="2729601"/>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6" name="Google Shape;3266;p57"/>
              <p:cNvSpPr/>
              <p:nvPr/>
            </p:nvSpPr>
            <p:spPr>
              <a:xfrm>
                <a:off x="1949642" y="2604151"/>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7" name="Google Shape;3267;p57"/>
              <p:cNvSpPr/>
              <p:nvPr/>
            </p:nvSpPr>
            <p:spPr>
              <a:xfrm>
                <a:off x="2166017" y="2454226"/>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8" name="Google Shape;3268;p57"/>
              <p:cNvSpPr/>
              <p:nvPr/>
            </p:nvSpPr>
            <p:spPr>
              <a:xfrm>
                <a:off x="2371517" y="2484126"/>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9" name="Google Shape;3269;p57"/>
              <p:cNvSpPr/>
              <p:nvPr/>
            </p:nvSpPr>
            <p:spPr>
              <a:xfrm>
                <a:off x="2487892" y="2672726"/>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70" name="Google Shape;3270;p57"/>
            <p:cNvGrpSpPr/>
            <p:nvPr/>
          </p:nvGrpSpPr>
          <p:grpSpPr>
            <a:xfrm rot="1882907">
              <a:off x="8383401" y="2591995"/>
              <a:ext cx="537260" cy="480691"/>
              <a:chOff x="1765141" y="3262282"/>
              <a:chExt cx="705425" cy="631150"/>
            </a:xfrm>
          </p:grpSpPr>
          <p:sp>
            <p:nvSpPr>
              <p:cNvPr id="3271" name="Google Shape;3271;p57"/>
              <p:cNvSpPr/>
              <p:nvPr/>
            </p:nvSpPr>
            <p:spPr>
              <a:xfrm>
                <a:off x="1845141" y="3537657"/>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2" name="Google Shape;3272;p57"/>
              <p:cNvSpPr/>
              <p:nvPr/>
            </p:nvSpPr>
            <p:spPr>
              <a:xfrm>
                <a:off x="1765141" y="3412207"/>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3" name="Google Shape;3273;p57"/>
              <p:cNvSpPr/>
              <p:nvPr/>
            </p:nvSpPr>
            <p:spPr>
              <a:xfrm>
                <a:off x="1981516" y="3262282"/>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4" name="Google Shape;3274;p57"/>
              <p:cNvSpPr/>
              <p:nvPr/>
            </p:nvSpPr>
            <p:spPr>
              <a:xfrm>
                <a:off x="2187016" y="3292182"/>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5" name="Google Shape;3275;p57"/>
              <p:cNvSpPr/>
              <p:nvPr/>
            </p:nvSpPr>
            <p:spPr>
              <a:xfrm>
                <a:off x="2303391" y="3480782"/>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276" name="Google Shape;3276;p57"/>
            <p:cNvSpPr/>
            <p:nvPr/>
          </p:nvSpPr>
          <p:spPr>
            <a:xfrm rot="-1076189" flipH="1">
              <a:off x="5358426" y="11597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7" name="Google Shape;3277;p57"/>
            <p:cNvSpPr/>
            <p:nvPr/>
          </p:nvSpPr>
          <p:spPr>
            <a:xfrm rot="1550640" flipH="1">
              <a:off x="253408" y="203761"/>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278" name="Google Shape;3278;p57"/>
            <p:cNvGrpSpPr/>
            <p:nvPr/>
          </p:nvGrpSpPr>
          <p:grpSpPr>
            <a:xfrm>
              <a:off x="86652" y="55652"/>
              <a:ext cx="8943968" cy="4975760"/>
              <a:chOff x="-62673" y="67940"/>
              <a:chExt cx="8943968" cy="4975760"/>
            </a:xfrm>
          </p:grpSpPr>
          <p:sp>
            <p:nvSpPr>
              <p:cNvPr id="3279" name="Google Shape;3279;p57"/>
              <p:cNvSpPr/>
              <p:nvPr/>
            </p:nvSpPr>
            <p:spPr>
              <a:xfrm>
                <a:off x="2483168" y="232242"/>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80" name="Google Shape;3280;p57"/>
              <p:cNvSpPr/>
              <p:nvPr/>
            </p:nvSpPr>
            <p:spPr>
              <a:xfrm>
                <a:off x="1210874" y="4724359"/>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81" name="Google Shape;3281;p57"/>
              <p:cNvSpPr/>
              <p:nvPr/>
            </p:nvSpPr>
            <p:spPr>
              <a:xfrm>
                <a:off x="6430983" y="137073"/>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82" name="Google Shape;3282;p57"/>
              <p:cNvSpPr/>
              <p:nvPr/>
            </p:nvSpPr>
            <p:spPr>
              <a:xfrm>
                <a:off x="8560942" y="1207206"/>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83" name="Google Shape;3283;p57"/>
              <p:cNvSpPr/>
              <p:nvPr/>
            </p:nvSpPr>
            <p:spPr>
              <a:xfrm>
                <a:off x="1077263" y="1546348"/>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84" name="Google Shape;3284;p57"/>
              <p:cNvSpPr/>
              <p:nvPr/>
            </p:nvSpPr>
            <p:spPr>
              <a:xfrm>
                <a:off x="8517850" y="3824501"/>
                <a:ext cx="162240" cy="212808"/>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85" name="Google Shape;3285;p57"/>
              <p:cNvSpPr/>
              <p:nvPr/>
            </p:nvSpPr>
            <p:spPr>
              <a:xfrm>
                <a:off x="8101916" y="4899096"/>
                <a:ext cx="110475" cy="144603"/>
              </a:xfrm>
              <a:custGeom>
                <a:avLst/>
                <a:gdLst/>
                <a:ahLst/>
                <a:cxnLst/>
                <a:rect l="l" t="t" r="r" b="b"/>
                <a:pathLst>
                  <a:path w="1257" h="1412" extrusionOk="0">
                    <a:moveTo>
                      <a:pt x="628" y="1"/>
                    </a:moveTo>
                    <a:cubicBezTo>
                      <a:pt x="551" y="1"/>
                      <a:pt x="483" y="233"/>
                      <a:pt x="464" y="552"/>
                    </a:cubicBezTo>
                    <a:cubicBezTo>
                      <a:pt x="194" y="571"/>
                      <a:pt x="0" y="629"/>
                      <a:pt x="0" y="706"/>
                    </a:cubicBezTo>
                    <a:cubicBezTo>
                      <a:pt x="0" y="784"/>
                      <a:pt x="194" y="851"/>
                      <a:pt x="464" y="871"/>
                    </a:cubicBezTo>
                    <a:cubicBezTo>
                      <a:pt x="483" y="1180"/>
                      <a:pt x="551" y="1412"/>
                      <a:pt x="628" y="1412"/>
                    </a:cubicBezTo>
                    <a:cubicBezTo>
                      <a:pt x="706" y="1412"/>
                      <a:pt x="773" y="1180"/>
                      <a:pt x="783" y="871"/>
                    </a:cubicBezTo>
                    <a:cubicBezTo>
                      <a:pt x="1054" y="851"/>
                      <a:pt x="1257" y="784"/>
                      <a:pt x="1257" y="706"/>
                    </a:cubicBezTo>
                    <a:cubicBezTo>
                      <a:pt x="1257" y="629"/>
                      <a:pt x="1054" y="571"/>
                      <a:pt x="78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86" name="Google Shape;3286;p57"/>
              <p:cNvSpPr/>
              <p:nvPr/>
            </p:nvSpPr>
            <p:spPr>
              <a:xfrm>
                <a:off x="254748" y="1158613"/>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87" name="Google Shape;3287;p57"/>
              <p:cNvSpPr/>
              <p:nvPr/>
            </p:nvSpPr>
            <p:spPr>
              <a:xfrm>
                <a:off x="1998140" y="2174176"/>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88" name="Google Shape;3288;p57"/>
              <p:cNvSpPr/>
              <p:nvPr/>
            </p:nvSpPr>
            <p:spPr>
              <a:xfrm>
                <a:off x="7889450" y="2517051"/>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89" name="Google Shape;3289;p57"/>
              <p:cNvSpPr/>
              <p:nvPr/>
            </p:nvSpPr>
            <p:spPr>
              <a:xfrm>
                <a:off x="622455" y="135005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90" name="Google Shape;3290;p57"/>
              <p:cNvSpPr/>
              <p:nvPr/>
            </p:nvSpPr>
            <p:spPr>
              <a:xfrm>
                <a:off x="3538101" y="232252"/>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91" name="Google Shape;3291;p57"/>
              <p:cNvSpPr/>
              <p:nvPr/>
            </p:nvSpPr>
            <p:spPr>
              <a:xfrm>
                <a:off x="54933" y="1468762"/>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92" name="Google Shape;3292;p57"/>
              <p:cNvSpPr/>
              <p:nvPr/>
            </p:nvSpPr>
            <p:spPr>
              <a:xfrm>
                <a:off x="-35945" y="1763293"/>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93" name="Google Shape;3293;p57"/>
              <p:cNvSpPr/>
              <p:nvPr/>
            </p:nvSpPr>
            <p:spPr>
              <a:xfrm>
                <a:off x="8194998" y="1979561"/>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94" name="Google Shape;3294;p57"/>
              <p:cNvSpPr/>
              <p:nvPr/>
            </p:nvSpPr>
            <p:spPr>
              <a:xfrm>
                <a:off x="8042055" y="4324015"/>
                <a:ext cx="85427" cy="85410"/>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95" name="Google Shape;3295;p57"/>
              <p:cNvSpPr/>
              <p:nvPr/>
            </p:nvSpPr>
            <p:spPr>
              <a:xfrm>
                <a:off x="4044091" y="457336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96" name="Google Shape;3296;p57"/>
              <p:cNvSpPr/>
              <p:nvPr/>
            </p:nvSpPr>
            <p:spPr>
              <a:xfrm>
                <a:off x="4109437" y="4644976"/>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nvGrpSpPr>
              <p:cNvPr id="3297" name="Google Shape;3297;p57"/>
              <p:cNvGrpSpPr/>
              <p:nvPr/>
            </p:nvGrpSpPr>
            <p:grpSpPr>
              <a:xfrm>
                <a:off x="202600" y="4539487"/>
                <a:ext cx="419855" cy="458070"/>
                <a:chOff x="2002810" y="3558267"/>
                <a:chExt cx="362694" cy="339613"/>
              </a:xfrm>
            </p:grpSpPr>
            <p:sp>
              <p:nvSpPr>
                <p:cNvPr id="3298" name="Google Shape;3298;p57"/>
                <p:cNvSpPr/>
                <p:nvPr/>
              </p:nvSpPr>
              <p:spPr>
                <a:xfrm>
                  <a:off x="2291173" y="3686353"/>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99" name="Google Shape;3299;p57"/>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00" name="Google Shape;3300;p57"/>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01" name="Google Shape;3301;p57"/>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02" name="Google Shape;3302;p57"/>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grpSp>
            <p:nvGrpSpPr>
              <p:cNvPr id="3303" name="Google Shape;3303;p57"/>
              <p:cNvGrpSpPr/>
              <p:nvPr/>
            </p:nvGrpSpPr>
            <p:grpSpPr>
              <a:xfrm>
                <a:off x="7769022" y="67940"/>
                <a:ext cx="273028" cy="860751"/>
                <a:chOff x="4893763" y="3307700"/>
                <a:chExt cx="240893" cy="638208"/>
              </a:xfrm>
            </p:grpSpPr>
            <p:sp>
              <p:nvSpPr>
                <p:cNvPr id="3304" name="Google Shape;3304;p57"/>
                <p:cNvSpPr/>
                <p:nvPr/>
              </p:nvSpPr>
              <p:spPr>
                <a:xfrm>
                  <a:off x="4893763" y="3883042"/>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05" name="Google Shape;3305;p57"/>
                <p:cNvSpPr/>
                <p:nvPr/>
              </p:nvSpPr>
              <p:spPr>
                <a:xfrm>
                  <a:off x="5060325" y="3307700"/>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sp>
            <p:nvSpPr>
              <p:cNvPr id="3306" name="Google Shape;3306;p57"/>
              <p:cNvSpPr/>
              <p:nvPr/>
            </p:nvSpPr>
            <p:spPr>
              <a:xfrm>
                <a:off x="8770820" y="19499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07" name="Google Shape;3307;p57"/>
              <p:cNvSpPr/>
              <p:nvPr/>
            </p:nvSpPr>
            <p:spPr>
              <a:xfrm>
                <a:off x="6996015" y="4644990"/>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08" name="Google Shape;3308;p57"/>
              <p:cNvSpPr/>
              <p:nvPr/>
            </p:nvSpPr>
            <p:spPr>
              <a:xfrm>
                <a:off x="-62673" y="2430186"/>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09" name="Google Shape;3309;p57"/>
              <p:cNvSpPr/>
              <p:nvPr/>
            </p:nvSpPr>
            <p:spPr>
              <a:xfrm>
                <a:off x="257311" y="3389207"/>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10" name="Google Shape;3310;p57"/>
              <p:cNvSpPr/>
              <p:nvPr/>
            </p:nvSpPr>
            <p:spPr>
              <a:xfrm>
                <a:off x="1620965" y="722155"/>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11" name="Google Shape;3311;p57"/>
              <p:cNvSpPr/>
              <p:nvPr/>
            </p:nvSpPr>
            <p:spPr>
              <a:xfrm>
                <a:off x="1287160" y="592504"/>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12" name="Google Shape;3312;p57"/>
              <p:cNvSpPr/>
              <p:nvPr/>
            </p:nvSpPr>
            <p:spPr>
              <a:xfrm>
                <a:off x="1483417" y="549390"/>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13" name="Google Shape;3313;p57"/>
              <p:cNvSpPr/>
              <p:nvPr/>
            </p:nvSpPr>
            <p:spPr>
              <a:xfrm>
                <a:off x="1585281" y="966812"/>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14" name="Google Shape;3314;p57"/>
              <p:cNvSpPr/>
              <p:nvPr/>
            </p:nvSpPr>
            <p:spPr>
              <a:xfrm>
                <a:off x="1392540" y="843920"/>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15" name="Google Shape;3315;p57"/>
              <p:cNvSpPr/>
              <p:nvPr/>
            </p:nvSpPr>
            <p:spPr>
              <a:xfrm>
                <a:off x="5859336" y="51392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16" name="Google Shape;3316;p57"/>
              <p:cNvSpPr/>
              <p:nvPr/>
            </p:nvSpPr>
            <p:spPr>
              <a:xfrm>
                <a:off x="1287156" y="305267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17" name="Google Shape;3317;p57"/>
              <p:cNvSpPr/>
              <p:nvPr/>
            </p:nvSpPr>
            <p:spPr>
              <a:xfrm>
                <a:off x="5721789" y="34115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18" name="Google Shape;3318;p57"/>
              <p:cNvSpPr/>
              <p:nvPr/>
            </p:nvSpPr>
            <p:spPr>
              <a:xfrm>
                <a:off x="5393603" y="14417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19" name="Google Shape;3319;p57"/>
              <p:cNvSpPr/>
              <p:nvPr/>
            </p:nvSpPr>
            <p:spPr>
              <a:xfrm>
                <a:off x="5630911" y="63568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20" name="Google Shape;3320;p57"/>
              <p:cNvSpPr/>
              <p:nvPr/>
            </p:nvSpPr>
            <p:spPr>
              <a:xfrm>
                <a:off x="3249680" y="4758553"/>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21" name="Google Shape;3321;p57"/>
              <p:cNvSpPr/>
              <p:nvPr/>
            </p:nvSpPr>
            <p:spPr>
              <a:xfrm flipH="1">
                <a:off x="2867062" y="1719466"/>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22" name="Google Shape;3322;p57"/>
              <p:cNvSpPr/>
              <p:nvPr/>
            </p:nvSpPr>
            <p:spPr>
              <a:xfrm flipH="1">
                <a:off x="6333292" y="3320914"/>
                <a:ext cx="162328" cy="21291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23" name="Google Shape;3323;p57"/>
              <p:cNvSpPr/>
              <p:nvPr/>
            </p:nvSpPr>
            <p:spPr>
              <a:xfrm flipH="1">
                <a:off x="887587" y="3980403"/>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grpSp>
    </p:spTree>
    <p:extLst>
      <p:ext uri="{BB962C8B-B14F-4D97-AF65-F5344CB8AC3E}">
        <p14:creationId xmlns:p14="http://schemas.microsoft.com/office/powerpoint/2010/main" val="27106243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A2A59-F7BF-8692-FC1D-8B00B52D31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4761A37-2518-2683-1493-1D79301AE6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D45C8E-E2A4-7079-609F-532BF19F2E85}"/>
              </a:ext>
            </a:extLst>
          </p:cNvPr>
          <p:cNvSpPr>
            <a:spLocks noGrp="1"/>
          </p:cNvSpPr>
          <p:nvPr>
            <p:ph type="dt" sz="half" idx="10"/>
          </p:nvPr>
        </p:nvSpPr>
        <p:spPr/>
        <p:txBody>
          <a:bodyPr/>
          <a:lstStyle/>
          <a:p>
            <a:fld id="{15FE481F-558E-44C9-81BA-CBA534B4ED64}" type="datetimeFigureOut">
              <a:rPr lang="en-US" smtClean="0"/>
              <a:t>4/27/2026</a:t>
            </a:fld>
            <a:endParaRPr lang="en-US"/>
          </a:p>
        </p:txBody>
      </p:sp>
      <p:sp>
        <p:nvSpPr>
          <p:cNvPr id="5" name="Footer Placeholder 4">
            <a:extLst>
              <a:ext uri="{FF2B5EF4-FFF2-40B4-BE49-F238E27FC236}">
                <a16:creationId xmlns:a16="http://schemas.microsoft.com/office/drawing/2014/main" id="{3EF50774-8DB4-86D6-9B7C-6C8232F266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CD8A6E-71F2-0CEC-F9F6-8F58FD6157B6}"/>
              </a:ext>
            </a:extLst>
          </p:cNvPr>
          <p:cNvSpPr>
            <a:spLocks noGrp="1"/>
          </p:cNvSpPr>
          <p:nvPr>
            <p:ph type="sldNum" sz="quarter" idx="12"/>
          </p:nvPr>
        </p:nvSpPr>
        <p:spPr/>
        <p:txBody>
          <a:bodyPr/>
          <a:lstStyle/>
          <a:p>
            <a:fld id="{36E75940-E543-4B08-8A04-DAA0E4534386}" type="slidenum">
              <a:rPr lang="en-US" smtClean="0"/>
              <a:t>‹#›</a:t>
            </a:fld>
            <a:endParaRPr lang="en-US"/>
          </a:p>
        </p:txBody>
      </p:sp>
    </p:spTree>
    <p:extLst>
      <p:ext uri="{BB962C8B-B14F-4D97-AF65-F5344CB8AC3E}">
        <p14:creationId xmlns:p14="http://schemas.microsoft.com/office/powerpoint/2010/main" val="93692936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Blank slide" type="blank" preserve="1">
  <p:cSld name="Blank slide">
    <p:spTree>
      <p:nvGrpSpPr>
        <p:cNvPr id="1" name="Shape 3327"/>
        <p:cNvGrpSpPr/>
        <p:nvPr/>
      </p:nvGrpSpPr>
      <p:grpSpPr>
        <a:xfrm>
          <a:off x="0" y="0"/>
          <a:ext cx="0" cy="0"/>
          <a:chOff x="0" y="0"/>
          <a:chExt cx="0" cy="0"/>
        </a:xfrm>
      </p:grpSpPr>
    </p:spTree>
    <p:extLst>
      <p:ext uri="{BB962C8B-B14F-4D97-AF65-F5344CB8AC3E}">
        <p14:creationId xmlns:p14="http://schemas.microsoft.com/office/powerpoint/2010/main" val="13948843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Blank slide" type="blank" preserve="1">
  <p:cSld name="Blank slide">
    <p:spTree>
      <p:nvGrpSpPr>
        <p:cNvPr id="1" name="Shape 3331"/>
        <p:cNvGrpSpPr/>
        <p:nvPr/>
      </p:nvGrpSpPr>
      <p:grpSpPr>
        <a:xfrm>
          <a:off x="0" y="0"/>
          <a:ext cx="0" cy="0"/>
          <a:chOff x="0" y="0"/>
          <a:chExt cx="0" cy="0"/>
        </a:xfrm>
      </p:grpSpPr>
    </p:spTree>
    <p:extLst>
      <p:ext uri="{BB962C8B-B14F-4D97-AF65-F5344CB8AC3E}">
        <p14:creationId xmlns:p14="http://schemas.microsoft.com/office/powerpoint/2010/main" val="310858062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3.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Boogaloo"/>
              <a:buNone/>
              <a:defRPr sz="3000">
                <a:solidFill>
                  <a:schemeClr val="dk1"/>
                </a:solidFill>
                <a:latin typeface="Boogaloo"/>
                <a:ea typeface="Boogaloo"/>
                <a:cs typeface="Boogaloo"/>
                <a:sym typeface="Boogaloo"/>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Muli"/>
              <a:buChar char="●"/>
              <a:defRPr sz="1800">
                <a:solidFill>
                  <a:schemeClr val="dk1"/>
                </a:solidFill>
                <a:latin typeface="Muli"/>
                <a:ea typeface="Muli"/>
                <a:cs typeface="Muli"/>
                <a:sym typeface="Muli"/>
              </a:defRPr>
            </a:lvl1pPr>
            <a:lvl2pPr marL="914400" lvl="1" indent="-317500">
              <a:lnSpc>
                <a:spcPct val="115000"/>
              </a:lnSpc>
              <a:spcBef>
                <a:spcPts val="1600"/>
              </a:spcBef>
              <a:spcAft>
                <a:spcPts val="0"/>
              </a:spcAft>
              <a:buClr>
                <a:schemeClr val="dk1"/>
              </a:buClr>
              <a:buSzPts val="1400"/>
              <a:buFont typeface="Muli"/>
              <a:buChar char="○"/>
              <a:defRPr>
                <a:solidFill>
                  <a:schemeClr val="dk1"/>
                </a:solidFill>
                <a:latin typeface="Muli"/>
                <a:ea typeface="Muli"/>
                <a:cs typeface="Muli"/>
                <a:sym typeface="Muli"/>
              </a:defRPr>
            </a:lvl2pPr>
            <a:lvl3pPr marL="1371600" lvl="2" indent="-317500">
              <a:lnSpc>
                <a:spcPct val="115000"/>
              </a:lnSpc>
              <a:spcBef>
                <a:spcPts val="1600"/>
              </a:spcBef>
              <a:spcAft>
                <a:spcPts val="0"/>
              </a:spcAft>
              <a:buClr>
                <a:schemeClr val="dk1"/>
              </a:buClr>
              <a:buSzPts val="1400"/>
              <a:buFont typeface="Muli"/>
              <a:buChar char="■"/>
              <a:defRPr>
                <a:solidFill>
                  <a:schemeClr val="dk1"/>
                </a:solidFill>
                <a:latin typeface="Muli"/>
                <a:ea typeface="Muli"/>
                <a:cs typeface="Muli"/>
                <a:sym typeface="Muli"/>
              </a:defRPr>
            </a:lvl3pPr>
            <a:lvl4pPr marL="1828800" lvl="3" indent="-317500">
              <a:lnSpc>
                <a:spcPct val="115000"/>
              </a:lnSpc>
              <a:spcBef>
                <a:spcPts val="1600"/>
              </a:spcBef>
              <a:spcAft>
                <a:spcPts val="0"/>
              </a:spcAft>
              <a:buClr>
                <a:schemeClr val="dk1"/>
              </a:buClr>
              <a:buSzPts val="1400"/>
              <a:buFont typeface="Muli"/>
              <a:buChar char="●"/>
              <a:defRPr>
                <a:solidFill>
                  <a:schemeClr val="dk1"/>
                </a:solidFill>
                <a:latin typeface="Muli"/>
                <a:ea typeface="Muli"/>
                <a:cs typeface="Muli"/>
                <a:sym typeface="Muli"/>
              </a:defRPr>
            </a:lvl4pPr>
            <a:lvl5pPr marL="2286000" lvl="4" indent="-317500">
              <a:lnSpc>
                <a:spcPct val="115000"/>
              </a:lnSpc>
              <a:spcBef>
                <a:spcPts val="1600"/>
              </a:spcBef>
              <a:spcAft>
                <a:spcPts val="0"/>
              </a:spcAft>
              <a:buClr>
                <a:schemeClr val="dk1"/>
              </a:buClr>
              <a:buSzPts val="1400"/>
              <a:buFont typeface="Muli"/>
              <a:buChar char="○"/>
              <a:defRPr>
                <a:solidFill>
                  <a:schemeClr val="dk1"/>
                </a:solidFill>
                <a:latin typeface="Muli"/>
                <a:ea typeface="Muli"/>
                <a:cs typeface="Muli"/>
                <a:sym typeface="Muli"/>
              </a:defRPr>
            </a:lvl5pPr>
            <a:lvl6pPr marL="2743200" lvl="5" indent="-317500">
              <a:lnSpc>
                <a:spcPct val="115000"/>
              </a:lnSpc>
              <a:spcBef>
                <a:spcPts val="1600"/>
              </a:spcBef>
              <a:spcAft>
                <a:spcPts val="0"/>
              </a:spcAft>
              <a:buClr>
                <a:schemeClr val="dk1"/>
              </a:buClr>
              <a:buSzPts val="1400"/>
              <a:buFont typeface="Muli"/>
              <a:buChar char="■"/>
              <a:defRPr>
                <a:solidFill>
                  <a:schemeClr val="dk1"/>
                </a:solidFill>
                <a:latin typeface="Muli"/>
                <a:ea typeface="Muli"/>
                <a:cs typeface="Muli"/>
                <a:sym typeface="Muli"/>
              </a:defRPr>
            </a:lvl6pPr>
            <a:lvl7pPr marL="3200400" lvl="6" indent="-317500">
              <a:lnSpc>
                <a:spcPct val="115000"/>
              </a:lnSpc>
              <a:spcBef>
                <a:spcPts val="1600"/>
              </a:spcBef>
              <a:spcAft>
                <a:spcPts val="0"/>
              </a:spcAft>
              <a:buClr>
                <a:schemeClr val="dk1"/>
              </a:buClr>
              <a:buSzPts val="1400"/>
              <a:buFont typeface="Muli"/>
              <a:buChar char="●"/>
              <a:defRPr>
                <a:solidFill>
                  <a:schemeClr val="dk1"/>
                </a:solidFill>
                <a:latin typeface="Muli"/>
                <a:ea typeface="Muli"/>
                <a:cs typeface="Muli"/>
                <a:sym typeface="Muli"/>
              </a:defRPr>
            </a:lvl7pPr>
            <a:lvl8pPr marL="3657600" lvl="7" indent="-317500">
              <a:lnSpc>
                <a:spcPct val="115000"/>
              </a:lnSpc>
              <a:spcBef>
                <a:spcPts val="1600"/>
              </a:spcBef>
              <a:spcAft>
                <a:spcPts val="0"/>
              </a:spcAft>
              <a:buClr>
                <a:schemeClr val="dk1"/>
              </a:buClr>
              <a:buSzPts val="1400"/>
              <a:buFont typeface="Muli"/>
              <a:buChar char="○"/>
              <a:defRPr>
                <a:solidFill>
                  <a:schemeClr val="dk1"/>
                </a:solidFill>
                <a:latin typeface="Muli"/>
                <a:ea typeface="Muli"/>
                <a:cs typeface="Muli"/>
                <a:sym typeface="Muli"/>
              </a:defRPr>
            </a:lvl8pPr>
            <a:lvl9pPr marL="4114800" lvl="8" indent="-317500">
              <a:lnSpc>
                <a:spcPct val="115000"/>
              </a:lnSpc>
              <a:spcBef>
                <a:spcPts val="1600"/>
              </a:spcBef>
              <a:spcAft>
                <a:spcPts val="1600"/>
              </a:spcAft>
              <a:buClr>
                <a:schemeClr val="dk1"/>
              </a:buClr>
              <a:buSzPts val="1400"/>
              <a:buFont typeface="Muli"/>
              <a:buChar char="■"/>
              <a:defRPr>
                <a:solidFill>
                  <a:schemeClr val="dk1"/>
                </a:solidFill>
                <a:latin typeface="Muli"/>
                <a:ea typeface="Muli"/>
                <a:cs typeface="Muli"/>
                <a:sym typeface="Muli"/>
              </a:defRPr>
            </a:lvl9pPr>
          </a:lstStyle>
          <a:p>
            <a:endParaRPr/>
          </a:p>
        </p:txBody>
      </p:sp>
    </p:spTree>
    <p:extLst>
      <p:ext uri="{BB962C8B-B14F-4D97-AF65-F5344CB8AC3E}">
        <p14:creationId xmlns:p14="http://schemas.microsoft.com/office/powerpoint/2010/main" val="3662679200"/>
      </p:ext>
    </p:extLst>
  </p:cSld>
  <p:clrMap bg1="lt1" tx1="dk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7" r:id="rId5"/>
    <p:sldLayoutId id="2147483669" r:id="rId6"/>
    <p:sldLayoutId id="2147483670" r:id="rId7"/>
    <p:sldLayoutId id="2147483671" r:id="rId8"/>
    <p:sldLayoutId id="2147483672" r:id="rId9"/>
    <p:sldLayoutId id="2147483674" r:id="rId10"/>
    <p:sldLayoutId id="2147483675" r:id="rId11"/>
    <p:sldLayoutId id="2147483676" r:id="rId12"/>
    <p:sldLayoutId id="2147483677" r:id="rId13"/>
    <p:sldLayoutId id="2147483678" r:id="rId14"/>
    <p:sldLayoutId id="2147483679" r:id="rId15"/>
    <p:sldLayoutId id="2147483681" r:id="rId16"/>
    <p:sldLayoutId id="2147483682" r:id="rId17"/>
    <p:sldLayoutId id="2147483683" r:id="rId18"/>
    <p:sldLayoutId id="2147483684" r:id="rId19"/>
    <p:sldLayoutId id="2147483685" r:id="rId20"/>
    <p:sldLayoutId id="2147483686" r:id="rId21"/>
    <p:sldLayoutId id="2147483687" r:id="rId22"/>
    <p:sldLayoutId id="2147483688" r:id="rId23"/>
    <p:sldLayoutId id="2147483689" r:id="rId24"/>
    <p:sldLayoutId id="2147483690" r:id="rId25"/>
    <p:sldLayoutId id="2147483691" r:id="rId26"/>
    <p:sldLayoutId id="2147483692" r:id="rId27"/>
    <p:sldLayoutId id="2147483693" r:id="rId28"/>
    <p:sldLayoutId id="2147483694" r:id="rId29"/>
    <p:sldLayoutId id="2147483695" r:id="rId30"/>
    <p:sldLayoutId id="2147483696" r:id="rId31"/>
    <p:sldLayoutId id="2147483697" r:id="rId32"/>
    <p:sldLayoutId id="2147483698" r:id="rId33"/>
    <p:sldLayoutId id="2147483699" r:id="rId34"/>
    <p:sldLayoutId id="2147483700" r:id="rId35"/>
    <p:sldLayoutId id="2147483701" r:id="rId36"/>
    <p:sldLayoutId id="2147483702" r:id="rId37"/>
    <p:sldLayoutId id="2147483703" r:id="rId38"/>
    <p:sldLayoutId id="2147483704" r:id="rId39"/>
    <p:sldLayoutId id="2147483705" r:id="rId40"/>
    <p:sldLayoutId id="2147483706" r:id="rId41"/>
    <p:sldLayoutId id="2147483707" r:id="rId42"/>
    <p:sldLayoutId id="2147483708" r:id="rId43"/>
    <p:sldLayoutId id="2147483709" r:id="rId44"/>
    <p:sldLayoutId id="2147483710" r:id="rId45"/>
    <p:sldLayoutId id="2147483711" r:id="rId46"/>
    <p:sldLayoutId id="2147483712" r:id="rId47"/>
    <p:sldLayoutId id="2147483713" r:id="rId48"/>
    <p:sldLayoutId id="2147483714" r:id="rId49"/>
    <p:sldLayoutId id="2147483715" r:id="rId50"/>
    <p:sldLayoutId id="2147483716" r:id="rId51"/>
    <p:sldLayoutId id="2147483717" r:id="rId52"/>
  </p:sldLayoutIdLs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E2A47"/>
        </a:solidFill>
        <a:effectLst/>
      </p:bgPr>
    </p:bg>
    <p:spTree>
      <p:nvGrpSpPr>
        <p:cNvPr id="1" name="Shape 3324"/>
        <p:cNvGrpSpPr/>
        <p:nvPr/>
      </p:nvGrpSpPr>
      <p:grpSpPr>
        <a:xfrm>
          <a:off x="0" y="0"/>
          <a:ext cx="0" cy="0"/>
          <a:chOff x="0" y="0"/>
          <a:chExt cx="0" cy="0"/>
        </a:xfrm>
      </p:grpSpPr>
      <p:sp>
        <p:nvSpPr>
          <p:cNvPr id="3325" name="Google Shape;3325;p58"/>
          <p:cNvSpPr txBox="1">
            <a:spLocks noGrp="1"/>
          </p:cNvSpPr>
          <p:nvPr>
            <p:ph type="title"/>
          </p:nvPr>
        </p:nvSpPr>
        <p:spPr>
          <a:xfrm>
            <a:off x="1424133" y="1244600"/>
            <a:ext cx="9396400" cy="643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3326" name="Google Shape;3326;p58"/>
          <p:cNvSpPr txBox="1">
            <a:spLocks noGrp="1"/>
          </p:cNvSpPr>
          <p:nvPr>
            <p:ph type="body" idx="1"/>
          </p:nvPr>
        </p:nvSpPr>
        <p:spPr>
          <a:xfrm>
            <a:off x="1424133" y="2260600"/>
            <a:ext cx="9396400" cy="3336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extLst>
      <p:ext uri="{BB962C8B-B14F-4D97-AF65-F5344CB8AC3E}">
        <p14:creationId xmlns:p14="http://schemas.microsoft.com/office/powerpoint/2010/main" val="1391661446"/>
      </p:ext>
    </p:extLst>
  </p:cSld>
  <p:clrMap bg1="lt1" tx1="dk1" bg2="dk2" tx2="lt2" accent1="accent1" accent2="accent2" accent3="accent3" accent4="accent4" accent5="accent5" accent6="accent6" hlink="hlink" folHlink="folHlink"/>
  <p:sldLayoutIdLst>
    <p:sldLayoutId id="2147483719" r:id="rId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E2A47"/>
        </a:solidFill>
        <a:effectLst/>
      </p:bgPr>
    </p:bg>
    <p:spTree>
      <p:nvGrpSpPr>
        <p:cNvPr id="1" name="Shape 3328"/>
        <p:cNvGrpSpPr/>
        <p:nvPr/>
      </p:nvGrpSpPr>
      <p:grpSpPr>
        <a:xfrm>
          <a:off x="0" y="0"/>
          <a:ext cx="0" cy="0"/>
          <a:chOff x="0" y="0"/>
          <a:chExt cx="0" cy="0"/>
        </a:xfrm>
      </p:grpSpPr>
      <p:sp>
        <p:nvSpPr>
          <p:cNvPr id="3329" name="Google Shape;3329;p60"/>
          <p:cNvSpPr txBox="1">
            <a:spLocks noGrp="1"/>
          </p:cNvSpPr>
          <p:nvPr>
            <p:ph type="title"/>
          </p:nvPr>
        </p:nvSpPr>
        <p:spPr>
          <a:xfrm>
            <a:off x="1424133" y="1244600"/>
            <a:ext cx="9396400" cy="6432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3330" name="Google Shape;3330;p60"/>
          <p:cNvSpPr txBox="1">
            <a:spLocks noGrp="1"/>
          </p:cNvSpPr>
          <p:nvPr>
            <p:ph type="body" idx="1"/>
          </p:nvPr>
        </p:nvSpPr>
        <p:spPr>
          <a:xfrm>
            <a:off x="1424133" y="2260600"/>
            <a:ext cx="9396400" cy="3336000"/>
          </a:xfrm>
          <a:prstGeom prst="rect">
            <a:avLst/>
          </a:prstGeom>
          <a:noFill/>
          <a:ln>
            <a:noFill/>
          </a:ln>
        </p:spPr>
        <p:txBody>
          <a:bodyPr spcFirstLastPara="1" wrap="square" lIns="91425" tIns="91425" rIns="91425" bIns="91425" anchor="t" anchorCtr="0">
            <a:noAutofit/>
          </a:bodyPr>
          <a:lstStyle>
            <a:lvl1pPr marL="457200" lvl="0" indent="-29845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extLst>
      <p:ext uri="{BB962C8B-B14F-4D97-AF65-F5344CB8AC3E}">
        <p14:creationId xmlns:p14="http://schemas.microsoft.com/office/powerpoint/2010/main" val="2560021457"/>
      </p:ext>
    </p:extLst>
  </p:cSld>
  <p:clrMap bg1="lt1" tx1="dk1" bg2="dk2" tx2="lt2" accent1="accent1" accent2="accent2" accent3="accent3" accent4="accent4" accent5="accent5" accent6="accent6" hlink="hlink" folHlink="folHlink"/>
  <p:sldLayoutIdLst>
    <p:sldLayoutId id="2147483721" r:id="rId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audio" Target="../media/media2.m4a"/><Relationship Id="rId7" Type="http://schemas.openxmlformats.org/officeDocument/2006/relationships/image" Target="../media/image5.png"/><Relationship Id="rId2" Type="http://schemas.microsoft.com/office/2007/relationships/media" Target="../media/media2.m4a"/><Relationship Id="rId1" Type="http://schemas.openxmlformats.org/officeDocument/2006/relationships/themeOverride" Target="../theme/themeOverride1.xml"/><Relationship Id="rId6" Type="http://schemas.openxmlformats.org/officeDocument/2006/relationships/image" Target="../media/image4.jpeg"/><Relationship Id="rId5" Type="http://schemas.openxmlformats.org/officeDocument/2006/relationships/image" Target="../media/image3.jpeg"/><Relationship Id="rId10" Type="http://schemas.openxmlformats.org/officeDocument/2006/relationships/image" Target="../media/image7.svg"/><Relationship Id="rId4" Type="http://schemas.openxmlformats.org/officeDocument/2006/relationships/slideLayout" Target="../slideLayouts/slideLayout9.xml"/><Relationship Id="rId9"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0.xml"/><Relationship Id="rId7" Type="http://schemas.openxmlformats.org/officeDocument/2006/relationships/image" Target="../media/image7.sv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png"/><Relationship Id="rId5" Type="http://schemas.openxmlformats.org/officeDocument/2006/relationships/image" Target="../media/image8.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slideLayout" Target="../slideLayouts/slideLayout50.xml"/><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audio" Target="../media/media4.m4a"/><Relationship Id="rId16" Type="http://schemas.openxmlformats.org/officeDocument/2006/relationships/image" Target="../media/image7.svg"/><Relationship Id="rId1" Type="http://schemas.microsoft.com/office/2007/relationships/media" Target="../media/media4.m4a"/><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5" Type="http://schemas.openxmlformats.org/officeDocument/2006/relationships/image" Target="../media/image1.png"/><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7.sv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png"/><Relationship Id="rId5" Type="http://schemas.openxmlformats.org/officeDocument/2006/relationships/image" Target="../media/image6.jpeg"/><Relationship Id="rId4"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9.png"/><Relationship Id="rId4"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sv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png"/><Relationship Id="rId5" Type="http://schemas.openxmlformats.org/officeDocument/2006/relationships/image" Target="../media/image6.jpeg"/><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7.svg"/><Relationship Id="rId5" Type="http://schemas.openxmlformats.org/officeDocument/2006/relationships/image" Target="../media/image1.pn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5.xml"/><Relationship Id="rId7" Type="http://schemas.openxmlformats.org/officeDocument/2006/relationships/image" Target="../media/image7.sv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png"/><Relationship Id="rId5" Type="http://schemas.openxmlformats.org/officeDocument/2006/relationships/image" Target="../media/image4.jpeg"/><Relationship Id="rId4"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5.xml"/><Relationship Id="rId7" Type="http://schemas.openxmlformats.org/officeDocument/2006/relationships/image" Target="../media/image7.sv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png"/><Relationship Id="rId5" Type="http://schemas.openxmlformats.org/officeDocument/2006/relationships/image" Target="../media/image4.jpeg"/><Relationship Id="rId4"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5.xml"/><Relationship Id="rId7" Type="http://schemas.openxmlformats.org/officeDocument/2006/relationships/image" Target="../media/image7.sv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png"/><Relationship Id="rId5" Type="http://schemas.openxmlformats.org/officeDocument/2006/relationships/image" Target="../media/image4.jpeg"/><Relationship Id="rId4"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4.jpeg"/><Relationship Id="rId5" Type="http://schemas.openxmlformats.org/officeDocument/2006/relationships/image" Target="../media/image7.sv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5.xml"/><Relationship Id="rId7" Type="http://schemas.openxmlformats.org/officeDocument/2006/relationships/image" Target="../media/image7.sv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png"/><Relationship Id="rId5" Type="http://schemas.openxmlformats.org/officeDocument/2006/relationships/image" Target="../media/image4.jpeg"/><Relationship Id="rId4"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7.svg"/><Relationship Id="rId5" Type="http://schemas.openxmlformats.org/officeDocument/2006/relationships/image" Target="../media/image9.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5.xml"/><Relationship Id="rId7" Type="http://schemas.openxmlformats.org/officeDocument/2006/relationships/image" Target="../media/image7.sv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1.png"/><Relationship Id="rId5" Type="http://schemas.openxmlformats.org/officeDocument/2006/relationships/image" Target="../media/image4.jpeg"/><Relationship Id="rId4"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7.svg"/><Relationship Id="rId5" Type="http://schemas.openxmlformats.org/officeDocument/2006/relationships/image" Target="../media/image1.png"/><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7.svg"/><Relationship Id="rId5" Type="http://schemas.openxmlformats.org/officeDocument/2006/relationships/image" Target="../media/image1.png"/><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9.png"/><Relationship Id="rId4" Type="http://schemas.openxmlformats.org/officeDocument/2006/relationships/notesSlide" Target="../notesSlides/notesSlide10.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7.sv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1.png"/><Relationship Id="rId5" Type="http://schemas.openxmlformats.org/officeDocument/2006/relationships/image" Target="../media/image4.jpeg"/><Relationship Id="rId4"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slideLayout" Target="../slideLayouts/slideLayout45.xml"/><Relationship Id="rId7" Type="http://schemas.openxmlformats.org/officeDocument/2006/relationships/image" Target="../media/image4.jpe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7.svg"/><Relationship Id="rId4" Type="http://schemas.openxmlformats.org/officeDocument/2006/relationships/notesSlide" Target="../notesSlides/notesSlide12.xml"/><Relationship Id="rId9" Type="http://schemas.openxmlformats.org/officeDocument/2006/relationships/image" Target="../media/image1.png"/></Relationships>
</file>

<file path=ppt/slides/_rels/slide2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45.xml"/><Relationship Id="rId7" Type="http://schemas.openxmlformats.org/officeDocument/2006/relationships/image" Target="../media/image16.jpe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notesSlide" Target="../notesSlides/notesSlide13.xml"/><Relationship Id="rId9" Type="http://schemas.openxmlformats.org/officeDocument/2006/relationships/image" Target="../media/image7.svg"/></Relationships>
</file>

<file path=ppt/slides/_rels/slide2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45.xml"/><Relationship Id="rId7" Type="http://schemas.openxmlformats.org/officeDocument/2006/relationships/image" Target="../media/image19.png"/><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18.jpeg"/><Relationship Id="rId5" Type="http://schemas.openxmlformats.org/officeDocument/2006/relationships/image" Target="../media/image4.jpeg"/><Relationship Id="rId4" Type="http://schemas.openxmlformats.org/officeDocument/2006/relationships/image" Target="../media/image17.png"/><Relationship Id="rId9" Type="http://schemas.openxmlformats.org/officeDocument/2006/relationships/image" Target="../media/image7.sv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45.xml"/><Relationship Id="rId7" Type="http://schemas.openxmlformats.org/officeDocument/2006/relationships/image" Target="../media/image1.pn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6.jpeg"/><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45.xml"/><Relationship Id="rId7" Type="http://schemas.openxmlformats.org/officeDocument/2006/relationships/image" Target="../media/image1.png"/><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6.jpeg"/><Relationship Id="rId5" Type="http://schemas.openxmlformats.org/officeDocument/2006/relationships/image" Target="../media/image23.pn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8" Type="http://schemas.openxmlformats.org/officeDocument/2006/relationships/image" Target="../media/image1.png"/><Relationship Id="rId3" Type="http://schemas.microsoft.com/office/2007/relationships/media" Target="../media/media26.m4a"/><Relationship Id="rId7" Type="http://schemas.openxmlformats.org/officeDocument/2006/relationships/image" Target="../media/image24.png"/><Relationship Id="rId2" Type="http://schemas.openxmlformats.org/officeDocument/2006/relationships/video" Target="../media/media25.mp4"/><Relationship Id="rId1" Type="http://schemas.microsoft.com/office/2007/relationships/media" Target="../media/media25.mp4"/><Relationship Id="rId6" Type="http://schemas.openxmlformats.org/officeDocument/2006/relationships/notesSlide" Target="../notesSlides/notesSlide14.xml"/><Relationship Id="rId5" Type="http://schemas.openxmlformats.org/officeDocument/2006/relationships/slideLayout" Target="../slideLayouts/slideLayout45.xml"/><Relationship Id="rId10" Type="http://schemas.openxmlformats.org/officeDocument/2006/relationships/image" Target="../media/image6.jpeg"/><Relationship Id="rId4" Type="http://schemas.openxmlformats.org/officeDocument/2006/relationships/audio" Target="../media/media26.m4a"/><Relationship Id="rId9" Type="http://schemas.openxmlformats.org/officeDocument/2006/relationships/image" Target="../media/image7.sv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45.xml"/><Relationship Id="rId7" Type="http://schemas.openxmlformats.org/officeDocument/2006/relationships/image" Target="../media/image6.jpeg"/><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1.png"/><Relationship Id="rId5" Type="http://schemas.openxmlformats.org/officeDocument/2006/relationships/image" Target="../media/image26.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7.svg"/><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9.png"/><Relationship Id="rId5" Type="http://schemas.openxmlformats.org/officeDocument/2006/relationships/image" Target="../media/image27.png"/><Relationship Id="rId4" Type="http://schemas.openxmlformats.org/officeDocument/2006/relationships/notesSlide" Target="../notesSlides/notesSlide15.xml"/></Relationships>
</file>

<file path=ppt/slides/_rels/slide28.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30.m4a"/><Relationship Id="rId7" Type="http://schemas.openxmlformats.org/officeDocument/2006/relationships/image" Target="../media/image28.png"/><Relationship Id="rId2" Type="http://schemas.openxmlformats.org/officeDocument/2006/relationships/audio" Target="../media/media29.mp3"/><Relationship Id="rId1" Type="http://schemas.microsoft.com/office/2007/relationships/media" Target="../media/media29.mp3"/><Relationship Id="rId6" Type="http://schemas.openxmlformats.org/officeDocument/2006/relationships/image" Target="../media/image3.jpeg"/><Relationship Id="rId5" Type="http://schemas.openxmlformats.org/officeDocument/2006/relationships/slideLayout" Target="../slideLayouts/slideLayout45.xml"/><Relationship Id="rId4" Type="http://schemas.openxmlformats.org/officeDocument/2006/relationships/audio" Target="../media/media30.m4a"/></Relationships>
</file>

<file path=ppt/slides/_rels/slide29.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32.m4a"/><Relationship Id="rId7" Type="http://schemas.openxmlformats.org/officeDocument/2006/relationships/image" Target="../media/image28.png"/><Relationship Id="rId2" Type="http://schemas.openxmlformats.org/officeDocument/2006/relationships/audio" Target="../media/media31.mp3"/><Relationship Id="rId1" Type="http://schemas.microsoft.com/office/2007/relationships/media" Target="../media/media31.mp3"/><Relationship Id="rId6" Type="http://schemas.openxmlformats.org/officeDocument/2006/relationships/image" Target="../media/image3.jpeg"/><Relationship Id="rId5" Type="http://schemas.openxmlformats.org/officeDocument/2006/relationships/slideLayout" Target="../slideLayouts/slideLayout45.xml"/><Relationship Id="rId4" Type="http://schemas.openxmlformats.org/officeDocument/2006/relationships/audio" Target="../media/media32.m4a"/></Relationships>
</file>

<file path=ppt/slides/_rels/slide30.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34.m4a"/><Relationship Id="rId7" Type="http://schemas.openxmlformats.org/officeDocument/2006/relationships/image" Target="../media/image28.png"/><Relationship Id="rId2" Type="http://schemas.openxmlformats.org/officeDocument/2006/relationships/audio" Target="../media/media33.mp3"/><Relationship Id="rId1" Type="http://schemas.microsoft.com/office/2007/relationships/media" Target="../media/media33.mp3"/><Relationship Id="rId6" Type="http://schemas.openxmlformats.org/officeDocument/2006/relationships/image" Target="../media/image3.jpeg"/><Relationship Id="rId5" Type="http://schemas.openxmlformats.org/officeDocument/2006/relationships/slideLayout" Target="../slideLayouts/slideLayout45.xml"/><Relationship Id="rId4" Type="http://schemas.openxmlformats.org/officeDocument/2006/relationships/audio" Target="../media/media34.m4a"/></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7.svg"/><Relationship Id="rId5" Type="http://schemas.openxmlformats.org/officeDocument/2006/relationships/image" Target="../media/image9.png"/><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audio" Target="../media/media36.m4a"/><Relationship Id="rId1" Type="http://schemas.microsoft.com/office/2007/relationships/media" Target="../media/media36.m4a"/><Relationship Id="rId6" Type="http://schemas.openxmlformats.org/officeDocument/2006/relationships/image" Target="../media/image7.svg"/><Relationship Id="rId5" Type="http://schemas.openxmlformats.org/officeDocument/2006/relationships/image" Target="../media/image9.png"/><Relationship Id="rId4" Type="http://schemas.openxmlformats.org/officeDocument/2006/relationships/image" Target="../media/image10.png"/></Relationships>
</file>

<file path=ppt/slides/_rels/slide33.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38.m4a"/><Relationship Id="rId7" Type="http://schemas.openxmlformats.org/officeDocument/2006/relationships/image" Target="../media/image28.png"/><Relationship Id="rId2" Type="http://schemas.openxmlformats.org/officeDocument/2006/relationships/audio" Target="../media/media37.mp3"/><Relationship Id="rId1" Type="http://schemas.microsoft.com/office/2007/relationships/media" Target="../media/media37.mp3"/><Relationship Id="rId6" Type="http://schemas.openxmlformats.org/officeDocument/2006/relationships/image" Target="../media/image29.png"/><Relationship Id="rId5" Type="http://schemas.openxmlformats.org/officeDocument/2006/relationships/slideLayout" Target="../slideLayouts/slideLayout7.xml"/><Relationship Id="rId4" Type="http://schemas.openxmlformats.org/officeDocument/2006/relationships/audio" Target="../media/media38.m4a"/><Relationship Id="rId9" Type="http://schemas.openxmlformats.org/officeDocument/2006/relationships/image" Target="../media/image7.svg"/></Relationships>
</file>

<file path=ppt/slides/_rels/slide34.xml.rels><?xml version="1.0" encoding="UTF-8" standalone="yes"?>
<Relationships xmlns="http://schemas.openxmlformats.org/package/2006/relationships"><Relationship Id="rId8" Type="http://schemas.openxmlformats.org/officeDocument/2006/relationships/image" Target="../media/image7.svg"/><Relationship Id="rId3" Type="http://schemas.microsoft.com/office/2007/relationships/media" Target="../media/media40.m4a"/><Relationship Id="rId7" Type="http://schemas.openxmlformats.org/officeDocument/2006/relationships/image" Target="../media/image9.png"/><Relationship Id="rId2" Type="http://schemas.openxmlformats.org/officeDocument/2006/relationships/audio" Target="../media/media39.mp3"/><Relationship Id="rId1" Type="http://schemas.microsoft.com/office/2007/relationships/media" Target="../media/media39.mp3"/><Relationship Id="rId6" Type="http://schemas.openxmlformats.org/officeDocument/2006/relationships/image" Target="../media/image28.png"/><Relationship Id="rId5" Type="http://schemas.openxmlformats.org/officeDocument/2006/relationships/slideLayout" Target="../slideLayouts/slideLayout2.xml"/><Relationship Id="rId4" Type="http://schemas.openxmlformats.org/officeDocument/2006/relationships/audio" Target="../media/media40.m4a"/></Relationships>
</file>

<file path=ppt/slides/_rels/slide35.xml.rels><?xml version="1.0" encoding="UTF-8" standalone="yes"?>
<Relationships xmlns="http://schemas.openxmlformats.org/package/2006/relationships"><Relationship Id="rId8" Type="http://schemas.openxmlformats.org/officeDocument/2006/relationships/image" Target="../media/image28.png"/><Relationship Id="rId3" Type="http://schemas.microsoft.com/office/2007/relationships/media" Target="../media/media42.m4a"/><Relationship Id="rId7" Type="http://schemas.openxmlformats.org/officeDocument/2006/relationships/image" Target="../media/image3.jpeg"/><Relationship Id="rId2" Type="http://schemas.openxmlformats.org/officeDocument/2006/relationships/audio" Target="../media/media41.mp3"/><Relationship Id="rId1" Type="http://schemas.microsoft.com/office/2007/relationships/media" Target="../media/media41.mp3"/><Relationship Id="rId6" Type="http://schemas.openxmlformats.org/officeDocument/2006/relationships/image" Target="../media/image30.png"/><Relationship Id="rId5" Type="http://schemas.openxmlformats.org/officeDocument/2006/relationships/slideLayout" Target="../slideLayouts/slideLayout2.xml"/><Relationship Id="rId10" Type="http://schemas.openxmlformats.org/officeDocument/2006/relationships/image" Target="../media/image7.svg"/><Relationship Id="rId4" Type="http://schemas.openxmlformats.org/officeDocument/2006/relationships/audio" Target="../media/media42.m4a"/><Relationship Id="rId9" Type="http://schemas.openxmlformats.org/officeDocument/2006/relationships/image" Target="../media/image9.png"/></Relationships>
</file>

<file path=ppt/slides/_rels/slide36.xml.rels><?xml version="1.0" encoding="UTF-8" standalone="yes"?>
<Relationships xmlns="http://schemas.openxmlformats.org/package/2006/relationships"><Relationship Id="rId8" Type="http://schemas.openxmlformats.org/officeDocument/2006/relationships/image" Target="../media/image32.png"/><Relationship Id="rId3" Type="http://schemas.microsoft.com/office/2007/relationships/media" Target="../media/media44.m4a"/><Relationship Id="rId7" Type="http://schemas.openxmlformats.org/officeDocument/2006/relationships/image" Target="../media/image31.png"/><Relationship Id="rId2" Type="http://schemas.openxmlformats.org/officeDocument/2006/relationships/audio" Target="../media/media43.mp3"/><Relationship Id="rId1" Type="http://schemas.microsoft.com/office/2007/relationships/media" Target="../media/media43.mp3"/><Relationship Id="rId6" Type="http://schemas.openxmlformats.org/officeDocument/2006/relationships/image" Target="../media/image3.jpeg"/><Relationship Id="rId11" Type="http://schemas.openxmlformats.org/officeDocument/2006/relationships/image" Target="../media/image7.svg"/><Relationship Id="rId5" Type="http://schemas.openxmlformats.org/officeDocument/2006/relationships/slideLayout" Target="../slideLayouts/slideLayout2.xml"/><Relationship Id="rId10" Type="http://schemas.openxmlformats.org/officeDocument/2006/relationships/image" Target="../media/image9.png"/><Relationship Id="rId4" Type="http://schemas.openxmlformats.org/officeDocument/2006/relationships/audio" Target="../media/media44.m4a"/><Relationship Id="rId9" Type="http://schemas.openxmlformats.org/officeDocument/2006/relationships/image" Target="../media/image28.png"/></Relationships>
</file>

<file path=ppt/slides/_rels/slide37.xml.rels><?xml version="1.0" encoding="UTF-8" standalone="yes"?>
<Relationships xmlns="http://schemas.openxmlformats.org/package/2006/relationships"><Relationship Id="rId8" Type="http://schemas.openxmlformats.org/officeDocument/2006/relationships/image" Target="../media/image34.png"/><Relationship Id="rId3" Type="http://schemas.microsoft.com/office/2007/relationships/media" Target="../media/media46.m4a"/><Relationship Id="rId7" Type="http://schemas.openxmlformats.org/officeDocument/2006/relationships/image" Target="../media/image3.jpeg"/><Relationship Id="rId2" Type="http://schemas.openxmlformats.org/officeDocument/2006/relationships/audio" Target="../media/media45.mp3"/><Relationship Id="rId1" Type="http://schemas.microsoft.com/office/2007/relationships/media" Target="../media/media45.mp3"/><Relationship Id="rId6" Type="http://schemas.openxmlformats.org/officeDocument/2006/relationships/image" Target="../media/image33.png"/><Relationship Id="rId11" Type="http://schemas.openxmlformats.org/officeDocument/2006/relationships/image" Target="../media/image7.svg"/><Relationship Id="rId5" Type="http://schemas.openxmlformats.org/officeDocument/2006/relationships/slideLayout" Target="../slideLayouts/slideLayout2.xml"/><Relationship Id="rId10" Type="http://schemas.openxmlformats.org/officeDocument/2006/relationships/image" Target="../media/image9.png"/><Relationship Id="rId4" Type="http://schemas.openxmlformats.org/officeDocument/2006/relationships/audio" Target="../media/media46.m4a"/><Relationship Id="rId9" Type="http://schemas.openxmlformats.org/officeDocument/2006/relationships/image" Target="../media/image28.png"/></Relationships>
</file>

<file path=ppt/slides/_rels/slide38.xml.rels><?xml version="1.0" encoding="UTF-8" standalone="yes"?>
<Relationships xmlns="http://schemas.openxmlformats.org/package/2006/relationships"><Relationship Id="rId8" Type="http://schemas.openxmlformats.org/officeDocument/2006/relationships/image" Target="../media/image36.png"/><Relationship Id="rId3" Type="http://schemas.microsoft.com/office/2007/relationships/media" Target="../media/media48.m4a"/><Relationship Id="rId7" Type="http://schemas.openxmlformats.org/officeDocument/2006/relationships/image" Target="../media/image35.png"/><Relationship Id="rId2" Type="http://schemas.openxmlformats.org/officeDocument/2006/relationships/audio" Target="../media/media47.mp3"/><Relationship Id="rId1" Type="http://schemas.microsoft.com/office/2007/relationships/media" Target="../media/media47.mp3"/><Relationship Id="rId6" Type="http://schemas.openxmlformats.org/officeDocument/2006/relationships/image" Target="../media/image3.jpeg"/><Relationship Id="rId11" Type="http://schemas.openxmlformats.org/officeDocument/2006/relationships/image" Target="../media/image7.svg"/><Relationship Id="rId5" Type="http://schemas.openxmlformats.org/officeDocument/2006/relationships/slideLayout" Target="../slideLayouts/slideLayout2.xml"/><Relationship Id="rId10" Type="http://schemas.openxmlformats.org/officeDocument/2006/relationships/image" Target="../media/image9.png"/><Relationship Id="rId4" Type="http://schemas.openxmlformats.org/officeDocument/2006/relationships/audio" Target="../media/media48.m4a"/><Relationship Id="rId9" Type="http://schemas.openxmlformats.org/officeDocument/2006/relationships/image" Target="../media/image28.png"/></Relationships>
</file>

<file path=ppt/slides/_rels/slide39.xml.rels><?xml version="1.0" encoding="UTF-8" standalone="yes"?>
<Relationships xmlns="http://schemas.openxmlformats.org/package/2006/relationships"><Relationship Id="rId8" Type="http://schemas.openxmlformats.org/officeDocument/2006/relationships/image" Target="../media/image28.png"/><Relationship Id="rId3" Type="http://schemas.microsoft.com/office/2007/relationships/media" Target="../media/media50.m4a"/><Relationship Id="rId7" Type="http://schemas.openxmlformats.org/officeDocument/2006/relationships/image" Target="../media/image3.jpeg"/><Relationship Id="rId2" Type="http://schemas.openxmlformats.org/officeDocument/2006/relationships/audio" Target="../media/media49.mp3"/><Relationship Id="rId1" Type="http://schemas.microsoft.com/office/2007/relationships/media" Target="../media/media49.mp3"/><Relationship Id="rId6" Type="http://schemas.openxmlformats.org/officeDocument/2006/relationships/image" Target="../media/image37.png"/><Relationship Id="rId5" Type="http://schemas.openxmlformats.org/officeDocument/2006/relationships/slideLayout" Target="../slideLayouts/slideLayout2.xml"/><Relationship Id="rId10" Type="http://schemas.openxmlformats.org/officeDocument/2006/relationships/image" Target="../media/image7.svg"/><Relationship Id="rId4" Type="http://schemas.openxmlformats.org/officeDocument/2006/relationships/audio" Target="../media/media50.m4a"/><Relationship Id="rId9" Type="http://schemas.openxmlformats.org/officeDocument/2006/relationships/image" Target="../media/image9.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audio" Target="../media/media51.m4a"/><Relationship Id="rId1" Type="http://schemas.microsoft.com/office/2007/relationships/media" Target="../media/media51.m4a"/><Relationship Id="rId6" Type="http://schemas.openxmlformats.org/officeDocument/2006/relationships/image" Target="../media/image7.svg"/><Relationship Id="rId5" Type="http://schemas.openxmlformats.org/officeDocument/2006/relationships/image" Target="../media/image9.png"/><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audio" Target="../media/media52.m4a"/><Relationship Id="rId1" Type="http://schemas.microsoft.com/office/2007/relationships/media" Target="../media/media52.m4a"/><Relationship Id="rId6" Type="http://schemas.openxmlformats.org/officeDocument/2006/relationships/image" Target="../media/image9.png"/><Relationship Id="rId5" Type="http://schemas.openxmlformats.org/officeDocument/2006/relationships/image" Target="../media/image39.png"/><Relationship Id="rId4" Type="http://schemas.openxmlformats.org/officeDocument/2006/relationships/image" Target="../media/image10.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audio" Target="../media/media53.m4a"/><Relationship Id="rId1" Type="http://schemas.microsoft.com/office/2007/relationships/media" Target="../media/media53.m4a"/><Relationship Id="rId4" Type="http://schemas.openxmlformats.org/officeDocument/2006/relationships/image" Target="../media/image9.png"/></Relationships>
</file>

<file path=ppt/slides/_rels/slide4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16.xml"/><Relationship Id="rId7" Type="http://schemas.openxmlformats.org/officeDocument/2006/relationships/image" Target="../media/image42.jpeg"/><Relationship Id="rId2" Type="http://schemas.openxmlformats.org/officeDocument/2006/relationships/audio" Target="../media/media54.m4a"/><Relationship Id="rId1" Type="http://schemas.microsoft.com/office/2007/relationships/media" Target="../media/media54.m4a"/><Relationship Id="rId6" Type="http://schemas.openxmlformats.org/officeDocument/2006/relationships/image" Target="../media/image41.jpeg"/><Relationship Id="rId5" Type="http://schemas.openxmlformats.org/officeDocument/2006/relationships/image" Target="../media/image10.png"/><Relationship Id="rId10" Type="http://schemas.openxmlformats.org/officeDocument/2006/relationships/image" Target="../media/image9.png"/><Relationship Id="rId4" Type="http://schemas.openxmlformats.org/officeDocument/2006/relationships/image" Target="../media/image40.png"/><Relationship Id="rId9" Type="http://schemas.openxmlformats.org/officeDocument/2006/relationships/image" Target="../media/image44.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55.m4a"/><Relationship Id="rId1" Type="http://schemas.microsoft.com/office/2007/relationships/media" Target="../media/media55.m4a"/><Relationship Id="rId4" Type="http://schemas.openxmlformats.org/officeDocument/2006/relationships/image" Target="../media/image9.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6.m4a"/><Relationship Id="rId1" Type="http://schemas.microsoft.com/office/2007/relationships/media" Target="../media/media56.m4a"/><Relationship Id="rId5" Type="http://schemas.openxmlformats.org/officeDocument/2006/relationships/image" Target="../media/image9.png"/><Relationship Id="rId4" Type="http://schemas.openxmlformats.org/officeDocument/2006/relationships/image" Target="../media/image10.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7.m4a"/><Relationship Id="rId1" Type="http://schemas.microsoft.com/office/2007/relationships/media" Target="../media/media57.m4a"/><Relationship Id="rId5" Type="http://schemas.openxmlformats.org/officeDocument/2006/relationships/image" Target="../media/image9.png"/><Relationship Id="rId4" Type="http://schemas.openxmlformats.org/officeDocument/2006/relationships/image" Target="../media/image10.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8.m4a"/><Relationship Id="rId1" Type="http://schemas.microsoft.com/office/2007/relationships/media" Target="../media/media58.m4a"/><Relationship Id="rId5" Type="http://schemas.openxmlformats.org/officeDocument/2006/relationships/image" Target="../media/image9.png"/><Relationship Id="rId4" Type="http://schemas.openxmlformats.org/officeDocument/2006/relationships/image" Target="../media/image10.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9.m4a"/><Relationship Id="rId1" Type="http://schemas.microsoft.com/office/2007/relationships/media" Target="../media/media59.m4a"/><Relationship Id="rId5" Type="http://schemas.openxmlformats.org/officeDocument/2006/relationships/image" Target="../media/image9.png"/><Relationship Id="rId4" Type="http://schemas.openxmlformats.org/officeDocument/2006/relationships/image" Target="../media/image45.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60.m4a"/><Relationship Id="rId1" Type="http://schemas.microsoft.com/office/2007/relationships/media" Target="../media/media60.m4a"/><Relationship Id="rId5" Type="http://schemas.openxmlformats.org/officeDocument/2006/relationships/image" Target="../media/image9.png"/><Relationship Id="rId4" Type="http://schemas.openxmlformats.org/officeDocument/2006/relationships/image" Target="../media/image10.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audio" Target="../media/media61.m4a"/><Relationship Id="rId1" Type="http://schemas.microsoft.com/office/2007/relationships/media" Target="../media/media61.m4a"/><Relationship Id="rId6" Type="http://schemas.openxmlformats.org/officeDocument/2006/relationships/image" Target="../media/image9.png"/><Relationship Id="rId5" Type="http://schemas.openxmlformats.org/officeDocument/2006/relationships/image" Target="../media/image10.png"/><Relationship Id="rId4" Type="http://schemas.openxmlformats.org/officeDocument/2006/relationships/notesSlide" Target="../notesSlides/notesSlide16.xml"/></Relationships>
</file>

<file path=ppt/slides/_rels/slide51.xml.rels><?xml version="1.0" encoding="UTF-8" standalone="yes"?>
<Relationships xmlns="http://schemas.openxmlformats.org/package/2006/relationships"><Relationship Id="rId3" Type="http://schemas.openxmlformats.org/officeDocument/2006/relationships/audio" Target="../media/media62.m4a"/><Relationship Id="rId2" Type="http://schemas.microsoft.com/office/2007/relationships/media" Target="../media/media62.m4a"/><Relationship Id="rId1" Type="http://schemas.openxmlformats.org/officeDocument/2006/relationships/tags" Target="../tags/tag1.xml"/><Relationship Id="rId5" Type="http://schemas.openxmlformats.org/officeDocument/2006/relationships/image" Target="../media/image9.png"/><Relationship Id="rId4"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35"/>
        <p:cNvGrpSpPr/>
        <p:nvPr/>
      </p:nvGrpSpPr>
      <p:grpSpPr>
        <a:xfrm>
          <a:off x="0" y="0"/>
          <a:ext cx="0" cy="0"/>
          <a:chOff x="0" y="0"/>
          <a:chExt cx="0" cy="0"/>
        </a:xfrm>
      </p:grpSpPr>
      <p:sp>
        <p:nvSpPr>
          <p:cNvPr id="3336" name="Google Shape;3336;p62"/>
          <p:cNvSpPr/>
          <p:nvPr/>
        </p:nvSpPr>
        <p:spPr>
          <a:xfrm rot="-519">
            <a:off x="6988233" y="5996617"/>
            <a:ext cx="1881387" cy="155716"/>
          </a:xfrm>
          <a:custGeom>
            <a:avLst/>
            <a:gdLst/>
            <a:ahLst/>
            <a:cxnLst/>
            <a:rect l="l" t="t" r="r" b="b"/>
            <a:pathLst>
              <a:path w="85285" h="5648" extrusionOk="0">
                <a:moveTo>
                  <a:pt x="42648" y="0"/>
                </a:moveTo>
                <a:cubicBezTo>
                  <a:pt x="19096" y="0"/>
                  <a:pt x="0" y="1260"/>
                  <a:pt x="0" y="2818"/>
                </a:cubicBezTo>
                <a:cubicBezTo>
                  <a:pt x="0" y="4376"/>
                  <a:pt x="19096" y="5648"/>
                  <a:pt x="42648" y="5648"/>
                </a:cubicBezTo>
                <a:cubicBezTo>
                  <a:pt x="66200" y="5648"/>
                  <a:pt x="85284" y="4376"/>
                  <a:pt x="85284" y="2818"/>
                </a:cubicBezTo>
                <a:cubicBezTo>
                  <a:pt x="85284" y="1260"/>
                  <a:pt x="66200" y="0"/>
                  <a:pt x="42648" y="0"/>
                </a:cubicBezTo>
                <a:close/>
              </a:path>
            </a:pathLst>
          </a:custGeom>
          <a:solidFill>
            <a:srgbClr val="000000">
              <a:alpha val="10590"/>
            </a:srgbClr>
          </a:solidFill>
          <a:ln>
            <a:noFill/>
          </a:ln>
        </p:spPr>
        <p:txBody>
          <a:bodyPr spcFirstLastPara="1" wrap="square" lIns="121900" tIns="121900" rIns="121900" bIns="121900" anchor="ctr" anchorCtr="0">
            <a:noAutofit/>
          </a:bodyPr>
          <a:lstStyle/>
          <a:p>
            <a:endParaRPr sz="1867"/>
          </a:p>
        </p:txBody>
      </p:sp>
      <p:grpSp>
        <p:nvGrpSpPr>
          <p:cNvPr id="3337" name="Google Shape;3337;p62"/>
          <p:cNvGrpSpPr/>
          <p:nvPr/>
        </p:nvGrpSpPr>
        <p:grpSpPr>
          <a:xfrm>
            <a:off x="3023076" y="464681"/>
            <a:ext cx="6608604" cy="5609794"/>
            <a:chOff x="1736818" y="-533409"/>
            <a:chExt cx="5346495" cy="4367110"/>
          </a:xfrm>
        </p:grpSpPr>
        <p:sp>
          <p:nvSpPr>
            <p:cNvPr id="3338" name="Google Shape;3338;p62"/>
            <p:cNvSpPr/>
            <p:nvPr/>
          </p:nvSpPr>
          <p:spPr>
            <a:xfrm>
              <a:off x="1930963" y="-457908"/>
              <a:ext cx="5005955" cy="4291610"/>
            </a:xfrm>
            <a:custGeom>
              <a:avLst/>
              <a:gdLst/>
              <a:ahLst/>
              <a:cxnLst/>
              <a:rect l="l" t="t" r="r" b="b"/>
              <a:pathLst>
                <a:path w="226028" h="193774" extrusionOk="0">
                  <a:moveTo>
                    <a:pt x="101235" y="1"/>
                  </a:moveTo>
                  <a:cubicBezTo>
                    <a:pt x="98613" y="1"/>
                    <a:pt x="95991" y="70"/>
                    <a:pt x="93369" y="231"/>
                  </a:cubicBezTo>
                  <a:cubicBezTo>
                    <a:pt x="90253" y="442"/>
                    <a:pt x="87137" y="812"/>
                    <a:pt x="84021" y="1287"/>
                  </a:cubicBezTo>
                  <a:cubicBezTo>
                    <a:pt x="78951" y="2132"/>
                    <a:pt x="73935" y="3347"/>
                    <a:pt x="69023" y="4878"/>
                  </a:cubicBezTo>
                  <a:cubicBezTo>
                    <a:pt x="59940" y="7519"/>
                    <a:pt x="51173" y="11215"/>
                    <a:pt x="42935" y="15915"/>
                  </a:cubicBezTo>
                  <a:cubicBezTo>
                    <a:pt x="35859" y="20035"/>
                    <a:pt x="29152" y="24735"/>
                    <a:pt x="23290" y="30597"/>
                  </a:cubicBezTo>
                  <a:cubicBezTo>
                    <a:pt x="18273" y="35614"/>
                    <a:pt x="14101" y="41370"/>
                    <a:pt x="10932" y="47707"/>
                  </a:cubicBezTo>
                  <a:cubicBezTo>
                    <a:pt x="8186" y="53252"/>
                    <a:pt x="5968" y="59008"/>
                    <a:pt x="4225" y="64976"/>
                  </a:cubicBezTo>
                  <a:cubicBezTo>
                    <a:pt x="1691" y="73373"/>
                    <a:pt x="317" y="82139"/>
                    <a:pt x="159" y="90906"/>
                  </a:cubicBezTo>
                  <a:cubicBezTo>
                    <a:pt x="1" y="97982"/>
                    <a:pt x="634" y="105059"/>
                    <a:pt x="2060" y="111977"/>
                  </a:cubicBezTo>
                  <a:cubicBezTo>
                    <a:pt x="3011" y="117047"/>
                    <a:pt x="4437" y="122011"/>
                    <a:pt x="6232" y="126869"/>
                  </a:cubicBezTo>
                  <a:cubicBezTo>
                    <a:pt x="7077" y="129193"/>
                    <a:pt x="8186" y="131358"/>
                    <a:pt x="9137" y="133682"/>
                  </a:cubicBezTo>
                  <a:cubicBezTo>
                    <a:pt x="13045" y="143346"/>
                    <a:pt x="18537" y="152218"/>
                    <a:pt x="25455" y="159981"/>
                  </a:cubicBezTo>
                  <a:cubicBezTo>
                    <a:pt x="27515" y="162358"/>
                    <a:pt x="29838" y="164470"/>
                    <a:pt x="31581" y="167110"/>
                  </a:cubicBezTo>
                  <a:cubicBezTo>
                    <a:pt x="33060" y="169223"/>
                    <a:pt x="34855" y="171124"/>
                    <a:pt x="36862" y="172867"/>
                  </a:cubicBezTo>
                  <a:cubicBezTo>
                    <a:pt x="41456" y="177144"/>
                    <a:pt x="46632" y="180788"/>
                    <a:pt x="52230" y="183640"/>
                  </a:cubicBezTo>
                  <a:cubicBezTo>
                    <a:pt x="56507" y="185805"/>
                    <a:pt x="60890" y="187654"/>
                    <a:pt x="65432" y="189291"/>
                  </a:cubicBezTo>
                  <a:cubicBezTo>
                    <a:pt x="72878" y="192037"/>
                    <a:pt x="80747" y="193568"/>
                    <a:pt x="88668" y="193727"/>
                  </a:cubicBezTo>
                  <a:cubicBezTo>
                    <a:pt x="90038" y="193750"/>
                    <a:pt x="91398" y="193774"/>
                    <a:pt x="92751" y="193774"/>
                  </a:cubicBezTo>
                  <a:cubicBezTo>
                    <a:pt x="94424" y="193774"/>
                    <a:pt x="96088" y="193738"/>
                    <a:pt x="97752" y="193621"/>
                  </a:cubicBezTo>
                  <a:cubicBezTo>
                    <a:pt x="99547" y="193463"/>
                    <a:pt x="101343" y="193304"/>
                    <a:pt x="103138" y="193040"/>
                  </a:cubicBezTo>
                  <a:cubicBezTo>
                    <a:pt x="107046" y="192406"/>
                    <a:pt x="110901" y="191456"/>
                    <a:pt x="114651" y="190294"/>
                  </a:cubicBezTo>
                  <a:cubicBezTo>
                    <a:pt x="124262" y="187389"/>
                    <a:pt x="133398" y="182953"/>
                    <a:pt x="141584" y="177092"/>
                  </a:cubicBezTo>
                  <a:cubicBezTo>
                    <a:pt x="145492" y="174293"/>
                    <a:pt x="149189" y="171177"/>
                    <a:pt x="152674" y="167850"/>
                  </a:cubicBezTo>
                  <a:cubicBezTo>
                    <a:pt x="156476" y="164259"/>
                    <a:pt x="160226" y="160562"/>
                    <a:pt x="163711" y="156601"/>
                  </a:cubicBezTo>
                  <a:cubicBezTo>
                    <a:pt x="166722" y="153116"/>
                    <a:pt x="170049" y="149947"/>
                    <a:pt x="173692" y="147095"/>
                  </a:cubicBezTo>
                  <a:cubicBezTo>
                    <a:pt x="178076" y="143557"/>
                    <a:pt x="183409" y="141286"/>
                    <a:pt x="189007" y="140653"/>
                  </a:cubicBezTo>
                  <a:cubicBezTo>
                    <a:pt x="189438" y="140596"/>
                    <a:pt x="189869" y="140568"/>
                    <a:pt x="190299" y="140568"/>
                  </a:cubicBezTo>
                  <a:cubicBezTo>
                    <a:pt x="192665" y="140568"/>
                    <a:pt x="194983" y="141420"/>
                    <a:pt x="196770" y="143029"/>
                  </a:cubicBezTo>
                  <a:cubicBezTo>
                    <a:pt x="198936" y="144983"/>
                    <a:pt x="200520" y="147518"/>
                    <a:pt x="201259" y="150370"/>
                  </a:cubicBezTo>
                  <a:cubicBezTo>
                    <a:pt x="201946" y="152693"/>
                    <a:pt x="202315" y="155123"/>
                    <a:pt x="202368" y="157552"/>
                  </a:cubicBezTo>
                  <a:cubicBezTo>
                    <a:pt x="202474" y="160245"/>
                    <a:pt x="202368" y="162938"/>
                    <a:pt x="202051" y="165632"/>
                  </a:cubicBezTo>
                  <a:cubicBezTo>
                    <a:pt x="201787" y="168167"/>
                    <a:pt x="201206" y="170649"/>
                    <a:pt x="200414" y="173025"/>
                  </a:cubicBezTo>
                  <a:cubicBezTo>
                    <a:pt x="199305" y="176141"/>
                    <a:pt x="198196" y="179204"/>
                    <a:pt x="196823" y="182214"/>
                  </a:cubicBezTo>
                  <a:cubicBezTo>
                    <a:pt x="196612" y="182584"/>
                    <a:pt x="196506" y="182953"/>
                    <a:pt x="196454" y="183376"/>
                  </a:cubicBezTo>
                  <a:cubicBezTo>
                    <a:pt x="196348" y="183798"/>
                    <a:pt x="196506" y="184221"/>
                    <a:pt x="196823" y="184432"/>
                  </a:cubicBezTo>
                  <a:cubicBezTo>
                    <a:pt x="196990" y="184551"/>
                    <a:pt x="197178" y="184606"/>
                    <a:pt x="197368" y="184606"/>
                  </a:cubicBezTo>
                  <a:cubicBezTo>
                    <a:pt x="197600" y="184606"/>
                    <a:pt x="197835" y="184524"/>
                    <a:pt x="198038" y="184379"/>
                  </a:cubicBezTo>
                  <a:cubicBezTo>
                    <a:pt x="198196" y="184221"/>
                    <a:pt x="198407" y="184115"/>
                    <a:pt x="198566" y="183957"/>
                  </a:cubicBezTo>
                  <a:cubicBezTo>
                    <a:pt x="201259" y="181528"/>
                    <a:pt x="203636" y="178834"/>
                    <a:pt x="205695" y="175824"/>
                  </a:cubicBezTo>
                  <a:cubicBezTo>
                    <a:pt x="208653" y="171546"/>
                    <a:pt x="211452" y="167163"/>
                    <a:pt x="214039" y="162622"/>
                  </a:cubicBezTo>
                  <a:cubicBezTo>
                    <a:pt x="217472" y="156812"/>
                    <a:pt x="220165" y="150528"/>
                    <a:pt x="222119" y="144032"/>
                  </a:cubicBezTo>
                  <a:cubicBezTo>
                    <a:pt x="224760" y="134844"/>
                    <a:pt x="226027" y="125285"/>
                    <a:pt x="225921" y="115726"/>
                  </a:cubicBezTo>
                  <a:cubicBezTo>
                    <a:pt x="225816" y="112558"/>
                    <a:pt x="225710" y="109548"/>
                    <a:pt x="225499" y="106537"/>
                  </a:cubicBezTo>
                  <a:cubicBezTo>
                    <a:pt x="225129" y="102893"/>
                    <a:pt x="224707" y="99302"/>
                    <a:pt x="224126" y="95659"/>
                  </a:cubicBezTo>
                  <a:cubicBezTo>
                    <a:pt x="223281" y="91170"/>
                    <a:pt x="222278" y="86734"/>
                    <a:pt x="221010" y="82298"/>
                  </a:cubicBezTo>
                  <a:cubicBezTo>
                    <a:pt x="219162" y="75221"/>
                    <a:pt x="216521" y="68303"/>
                    <a:pt x="213141" y="61807"/>
                  </a:cubicBezTo>
                  <a:cubicBezTo>
                    <a:pt x="207491" y="51087"/>
                    <a:pt x="199886" y="41528"/>
                    <a:pt x="190803" y="33554"/>
                  </a:cubicBezTo>
                  <a:cubicBezTo>
                    <a:pt x="182934" y="26636"/>
                    <a:pt x="174326" y="20563"/>
                    <a:pt x="165084" y="15493"/>
                  </a:cubicBezTo>
                  <a:cubicBezTo>
                    <a:pt x="158061" y="11532"/>
                    <a:pt x="150562" y="8416"/>
                    <a:pt x="142746" y="6146"/>
                  </a:cubicBezTo>
                  <a:cubicBezTo>
                    <a:pt x="134032" y="3664"/>
                    <a:pt x="125107" y="1921"/>
                    <a:pt x="116130" y="865"/>
                  </a:cubicBezTo>
                  <a:cubicBezTo>
                    <a:pt x="111958" y="442"/>
                    <a:pt x="107838" y="72"/>
                    <a:pt x="103666" y="20"/>
                  </a:cubicBezTo>
                  <a:cubicBezTo>
                    <a:pt x="102856" y="7"/>
                    <a:pt x="102046" y="1"/>
                    <a:pt x="101235" y="1"/>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39" name="Google Shape;3339;p62"/>
            <p:cNvSpPr/>
            <p:nvPr/>
          </p:nvSpPr>
          <p:spPr>
            <a:xfrm>
              <a:off x="2254937" y="-533409"/>
              <a:ext cx="946252" cy="661922"/>
            </a:xfrm>
            <a:custGeom>
              <a:avLst/>
              <a:gdLst/>
              <a:ahLst/>
              <a:cxnLst/>
              <a:rect l="l" t="t" r="r" b="b"/>
              <a:pathLst>
                <a:path w="42725" h="29887" extrusionOk="0">
                  <a:moveTo>
                    <a:pt x="40828" y="1"/>
                  </a:moveTo>
                  <a:cubicBezTo>
                    <a:pt x="40595" y="1"/>
                    <a:pt x="40359" y="50"/>
                    <a:pt x="40137" y="154"/>
                  </a:cubicBezTo>
                  <a:cubicBezTo>
                    <a:pt x="39767" y="260"/>
                    <a:pt x="39397" y="418"/>
                    <a:pt x="39028" y="577"/>
                  </a:cubicBezTo>
                  <a:cubicBezTo>
                    <a:pt x="35648" y="1792"/>
                    <a:pt x="32321" y="3323"/>
                    <a:pt x="29205" y="5119"/>
                  </a:cubicBezTo>
                  <a:cubicBezTo>
                    <a:pt x="24294" y="8023"/>
                    <a:pt x="19593" y="11192"/>
                    <a:pt x="15052" y="14624"/>
                  </a:cubicBezTo>
                  <a:cubicBezTo>
                    <a:pt x="10352" y="18215"/>
                    <a:pt x="5863" y="22071"/>
                    <a:pt x="1585" y="26137"/>
                  </a:cubicBezTo>
                  <a:cubicBezTo>
                    <a:pt x="1163" y="26507"/>
                    <a:pt x="793" y="26929"/>
                    <a:pt x="529" y="27404"/>
                  </a:cubicBezTo>
                  <a:cubicBezTo>
                    <a:pt x="1" y="28566"/>
                    <a:pt x="793" y="29886"/>
                    <a:pt x="2061" y="29886"/>
                  </a:cubicBezTo>
                  <a:cubicBezTo>
                    <a:pt x="2589" y="29834"/>
                    <a:pt x="3011" y="29622"/>
                    <a:pt x="3381" y="29253"/>
                  </a:cubicBezTo>
                  <a:cubicBezTo>
                    <a:pt x="3539" y="28989"/>
                    <a:pt x="3750" y="28725"/>
                    <a:pt x="4015" y="28513"/>
                  </a:cubicBezTo>
                  <a:cubicBezTo>
                    <a:pt x="10827" y="22018"/>
                    <a:pt x="18220" y="16156"/>
                    <a:pt x="26142" y="10980"/>
                  </a:cubicBezTo>
                  <a:cubicBezTo>
                    <a:pt x="30684" y="7917"/>
                    <a:pt x="35595" y="5435"/>
                    <a:pt x="40770" y="3534"/>
                  </a:cubicBezTo>
                  <a:cubicBezTo>
                    <a:pt x="41087" y="3429"/>
                    <a:pt x="41351" y="3323"/>
                    <a:pt x="41615" y="3165"/>
                  </a:cubicBezTo>
                  <a:cubicBezTo>
                    <a:pt x="42407" y="2689"/>
                    <a:pt x="42724" y="1686"/>
                    <a:pt x="42302" y="894"/>
                  </a:cubicBezTo>
                  <a:cubicBezTo>
                    <a:pt x="41998" y="325"/>
                    <a:pt x="41422" y="1"/>
                    <a:pt x="40828" y="1"/>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40" name="Google Shape;3340;p62"/>
            <p:cNvSpPr/>
            <p:nvPr/>
          </p:nvSpPr>
          <p:spPr>
            <a:xfrm>
              <a:off x="5580141" y="-326596"/>
              <a:ext cx="706461" cy="510854"/>
            </a:xfrm>
            <a:custGeom>
              <a:avLst/>
              <a:gdLst/>
              <a:ahLst/>
              <a:cxnLst/>
              <a:rect l="l" t="t" r="r" b="b"/>
              <a:pathLst>
                <a:path w="31898" h="23066" extrusionOk="0">
                  <a:moveTo>
                    <a:pt x="1824" y="0"/>
                  </a:moveTo>
                  <a:cubicBezTo>
                    <a:pt x="1182" y="0"/>
                    <a:pt x="565" y="359"/>
                    <a:pt x="317" y="903"/>
                  </a:cubicBezTo>
                  <a:cubicBezTo>
                    <a:pt x="1" y="1537"/>
                    <a:pt x="106" y="2276"/>
                    <a:pt x="581" y="2751"/>
                  </a:cubicBezTo>
                  <a:cubicBezTo>
                    <a:pt x="951" y="3174"/>
                    <a:pt x="1426" y="3491"/>
                    <a:pt x="1955" y="3702"/>
                  </a:cubicBezTo>
                  <a:cubicBezTo>
                    <a:pt x="3380" y="4336"/>
                    <a:pt x="4753" y="5075"/>
                    <a:pt x="6074" y="5867"/>
                  </a:cubicBezTo>
                  <a:cubicBezTo>
                    <a:pt x="10774" y="8719"/>
                    <a:pt x="15368" y="11782"/>
                    <a:pt x="19804" y="15109"/>
                  </a:cubicBezTo>
                  <a:cubicBezTo>
                    <a:pt x="22973" y="17380"/>
                    <a:pt x="25983" y="19915"/>
                    <a:pt x="28888" y="22555"/>
                  </a:cubicBezTo>
                  <a:cubicBezTo>
                    <a:pt x="29197" y="22893"/>
                    <a:pt x="29611" y="23065"/>
                    <a:pt x="30035" y="23065"/>
                  </a:cubicBezTo>
                  <a:cubicBezTo>
                    <a:pt x="30406" y="23065"/>
                    <a:pt x="30785" y="22932"/>
                    <a:pt x="31106" y="22661"/>
                  </a:cubicBezTo>
                  <a:cubicBezTo>
                    <a:pt x="31739" y="22133"/>
                    <a:pt x="31898" y="21182"/>
                    <a:pt x="31422" y="20496"/>
                  </a:cubicBezTo>
                  <a:cubicBezTo>
                    <a:pt x="31264" y="20126"/>
                    <a:pt x="31000" y="19862"/>
                    <a:pt x="30736" y="19651"/>
                  </a:cubicBezTo>
                  <a:cubicBezTo>
                    <a:pt x="30155" y="19123"/>
                    <a:pt x="29574" y="18594"/>
                    <a:pt x="28940" y="18066"/>
                  </a:cubicBezTo>
                  <a:cubicBezTo>
                    <a:pt x="20808" y="11307"/>
                    <a:pt x="12200" y="5128"/>
                    <a:pt x="2747" y="269"/>
                  </a:cubicBezTo>
                  <a:cubicBezTo>
                    <a:pt x="2483" y="111"/>
                    <a:pt x="2219" y="5"/>
                    <a:pt x="1955" y="5"/>
                  </a:cubicBezTo>
                  <a:cubicBezTo>
                    <a:pt x="1911" y="2"/>
                    <a:pt x="1867" y="0"/>
                    <a:pt x="1824"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41" name="Google Shape;3341;p62"/>
            <p:cNvSpPr/>
            <p:nvPr/>
          </p:nvSpPr>
          <p:spPr>
            <a:xfrm>
              <a:off x="6790679" y="826691"/>
              <a:ext cx="292635" cy="724888"/>
            </a:xfrm>
            <a:custGeom>
              <a:avLst/>
              <a:gdLst/>
              <a:ahLst/>
              <a:cxnLst/>
              <a:rect l="l" t="t" r="r" b="b"/>
              <a:pathLst>
                <a:path w="13213" h="32730" extrusionOk="0">
                  <a:moveTo>
                    <a:pt x="1701" y="0"/>
                  </a:moveTo>
                  <a:cubicBezTo>
                    <a:pt x="793" y="0"/>
                    <a:pt x="52" y="722"/>
                    <a:pt x="1" y="1640"/>
                  </a:cubicBezTo>
                  <a:cubicBezTo>
                    <a:pt x="1" y="2010"/>
                    <a:pt x="106" y="2432"/>
                    <a:pt x="265" y="2749"/>
                  </a:cubicBezTo>
                  <a:cubicBezTo>
                    <a:pt x="1268" y="5020"/>
                    <a:pt x="2272" y="7238"/>
                    <a:pt x="3275" y="9456"/>
                  </a:cubicBezTo>
                  <a:cubicBezTo>
                    <a:pt x="4965" y="13100"/>
                    <a:pt x="6338" y="16902"/>
                    <a:pt x="7289" y="20810"/>
                  </a:cubicBezTo>
                  <a:cubicBezTo>
                    <a:pt x="8081" y="24084"/>
                    <a:pt x="8873" y="27359"/>
                    <a:pt x="9665" y="30633"/>
                  </a:cubicBezTo>
                  <a:cubicBezTo>
                    <a:pt x="9718" y="31002"/>
                    <a:pt x="9823" y="31319"/>
                    <a:pt x="9929" y="31689"/>
                  </a:cubicBezTo>
                  <a:cubicBezTo>
                    <a:pt x="10212" y="32406"/>
                    <a:pt x="10825" y="32730"/>
                    <a:pt x="11442" y="32730"/>
                  </a:cubicBezTo>
                  <a:cubicBezTo>
                    <a:pt x="12324" y="32730"/>
                    <a:pt x="13213" y="32068"/>
                    <a:pt x="13150" y="30950"/>
                  </a:cubicBezTo>
                  <a:cubicBezTo>
                    <a:pt x="13098" y="30686"/>
                    <a:pt x="13098" y="30422"/>
                    <a:pt x="12992" y="30105"/>
                  </a:cubicBezTo>
                  <a:cubicBezTo>
                    <a:pt x="12622" y="28415"/>
                    <a:pt x="12253" y="26725"/>
                    <a:pt x="11830" y="25088"/>
                  </a:cubicBezTo>
                  <a:cubicBezTo>
                    <a:pt x="11038" y="21761"/>
                    <a:pt x="10299" y="18487"/>
                    <a:pt x="9243" y="15212"/>
                  </a:cubicBezTo>
                  <a:cubicBezTo>
                    <a:pt x="7975" y="11463"/>
                    <a:pt x="6285" y="7872"/>
                    <a:pt x="4648" y="4228"/>
                  </a:cubicBezTo>
                  <a:cubicBezTo>
                    <a:pt x="4226" y="3224"/>
                    <a:pt x="3750" y="2168"/>
                    <a:pt x="3275" y="1165"/>
                  </a:cubicBezTo>
                  <a:cubicBezTo>
                    <a:pt x="3064" y="531"/>
                    <a:pt x="2483" y="56"/>
                    <a:pt x="1796" y="3"/>
                  </a:cubicBezTo>
                  <a:cubicBezTo>
                    <a:pt x="1764" y="1"/>
                    <a:pt x="1732" y="0"/>
                    <a:pt x="1701"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42" name="Google Shape;3342;p62"/>
            <p:cNvSpPr/>
            <p:nvPr/>
          </p:nvSpPr>
          <p:spPr>
            <a:xfrm>
              <a:off x="6433949" y="314463"/>
              <a:ext cx="279568" cy="340363"/>
            </a:xfrm>
            <a:custGeom>
              <a:avLst/>
              <a:gdLst/>
              <a:ahLst/>
              <a:cxnLst/>
              <a:rect l="l" t="t" r="r" b="b"/>
              <a:pathLst>
                <a:path w="12623" h="15368" extrusionOk="0">
                  <a:moveTo>
                    <a:pt x="1955" y="0"/>
                  </a:moveTo>
                  <a:cubicBezTo>
                    <a:pt x="1268" y="0"/>
                    <a:pt x="635" y="317"/>
                    <a:pt x="318" y="951"/>
                  </a:cubicBezTo>
                  <a:cubicBezTo>
                    <a:pt x="1" y="1585"/>
                    <a:pt x="159" y="2377"/>
                    <a:pt x="687" y="2905"/>
                  </a:cubicBezTo>
                  <a:cubicBezTo>
                    <a:pt x="2958" y="5334"/>
                    <a:pt x="5018" y="8027"/>
                    <a:pt x="6708" y="10879"/>
                  </a:cubicBezTo>
                  <a:cubicBezTo>
                    <a:pt x="7394" y="11882"/>
                    <a:pt x="8081" y="12939"/>
                    <a:pt x="8767" y="13942"/>
                  </a:cubicBezTo>
                  <a:cubicBezTo>
                    <a:pt x="9031" y="14365"/>
                    <a:pt x="9401" y="14734"/>
                    <a:pt x="9771" y="15051"/>
                  </a:cubicBezTo>
                  <a:cubicBezTo>
                    <a:pt x="10073" y="15260"/>
                    <a:pt x="10426" y="15367"/>
                    <a:pt x="10781" y="15367"/>
                  </a:cubicBezTo>
                  <a:cubicBezTo>
                    <a:pt x="11233" y="15367"/>
                    <a:pt x="11687" y="15195"/>
                    <a:pt x="12041" y="14840"/>
                  </a:cubicBezTo>
                  <a:cubicBezTo>
                    <a:pt x="12622" y="14206"/>
                    <a:pt x="12622" y="13256"/>
                    <a:pt x="12041" y="12622"/>
                  </a:cubicBezTo>
                  <a:cubicBezTo>
                    <a:pt x="11249" y="11618"/>
                    <a:pt x="10510" y="10562"/>
                    <a:pt x="9876" y="9453"/>
                  </a:cubicBezTo>
                  <a:cubicBezTo>
                    <a:pt x="8609" y="7499"/>
                    <a:pt x="7289" y="5598"/>
                    <a:pt x="5915" y="3750"/>
                  </a:cubicBezTo>
                  <a:cubicBezTo>
                    <a:pt x="5071" y="2694"/>
                    <a:pt x="4173" y="1690"/>
                    <a:pt x="3275" y="740"/>
                  </a:cubicBezTo>
                  <a:cubicBezTo>
                    <a:pt x="2905" y="317"/>
                    <a:pt x="2430" y="53"/>
                    <a:pt x="1955"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43" name="Google Shape;3343;p62"/>
            <p:cNvSpPr/>
            <p:nvPr/>
          </p:nvSpPr>
          <p:spPr>
            <a:xfrm>
              <a:off x="1736818" y="1837038"/>
              <a:ext cx="142763" cy="394358"/>
            </a:xfrm>
            <a:custGeom>
              <a:avLst/>
              <a:gdLst/>
              <a:ahLst/>
              <a:cxnLst/>
              <a:rect l="l" t="t" r="r" b="b"/>
              <a:pathLst>
                <a:path w="6446" h="17806" extrusionOk="0">
                  <a:moveTo>
                    <a:pt x="1728" y="0"/>
                  </a:moveTo>
                  <a:cubicBezTo>
                    <a:pt x="1663" y="0"/>
                    <a:pt x="1597" y="4"/>
                    <a:pt x="1532" y="12"/>
                  </a:cubicBezTo>
                  <a:cubicBezTo>
                    <a:pt x="634" y="117"/>
                    <a:pt x="0" y="962"/>
                    <a:pt x="53" y="1860"/>
                  </a:cubicBezTo>
                  <a:cubicBezTo>
                    <a:pt x="53" y="1913"/>
                    <a:pt x="106" y="2071"/>
                    <a:pt x="106" y="2230"/>
                  </a:cubicBezTo>
                  <a:cubicBezTo>
                    <a:pt x="528" y="6243"/>
                    <a:pt x="1215" y="10204"/>
                    <a:pt x="2165" y="14112"/>
                  </a:cubicBezTo>
                  <a:cubicBezTo>
                    <a:pt x="2377" y="14957"/>
                    <a:pt x="2535" y="15749"/>
                    <a:pt x="2852" y="16541"/>
                  </a:cubicBezTo>
                  <a:cubicBezTo>
                    <a:pt x="3010" y="17122"/>
                    <a:pt x="3433" y="17545"/>
                    <a:pt x="4014" y="17756"/>
                  </a:cubicBezTo>
                  <a:cubicBezTo>
                    <a:pt x="4153" y="17789"/>
                    <a:pt x="4290" y="17805"/>
                    <a:pt x="4424" y="17805"/>
                  </a:cubicBezTo>
                  <a:cubicBezTo>
                    <a:pt x="5561" y="17805"/>
                    <a:pt x="6446" y="16666"/>
                    <a:pt x="6021" y="15485"/>
                  </a:cubicBezTo>
                  <a:cubicBezTo>
                    <a:pt x="4964" y="11736"/>
                    <a:pt x="4172" y="7881"/>
                    <a:pt x="3750" y="4025"/>
                  </a:cubicBezTo>
                  <a:cubicBezTo>
                    <a:pt x="3644" y="3128"/>
                    <a:pt x="3538" y="2283"/>
                    <a:pt x="3380" y="1438"/>
                  </a:cubicBezTo>
                  <a:cubicBezTo>
                    <a:pt x="3282" y="606"/>
                    <a:pt x="2549" y="0"/>
                    <a:pt x="1728"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grpSp>
      <p:grpSp>
        <p:nvGrpSpPr>
          <p:cNvPr id="3344" name="Google Shape;3344;p62"/>
          <p:cNvGrpSpPr/>
          <p:nvPr/>
        </p:nvGrpSpPr>
        <p:grpSpPr>
          <a:xfrm>
            <a:off x="7515164" y="4405473"/>
            <a:ext cx="1484073" cy="2186619"/>
            <a:chOff x="1982800" y="238550"/>
            <a:chExt cx="3509000" cy="5170125"/>
          </a:xfrm>
        </p:grpSpPr>
        <p:sp>
          <p:nvSpPr>
            <p:cNvPr id="3345" name="Google Shape;3345;p62"/>
            <p:cNvSpPr/>
            <p:nvPr/>
          </p:nvSpPr>
          <p:spPr>
            <a:xfrm>
              <a:off x="2054750" y="2643100"/>
              <a:ext cx="3437050" cy="2520475"/>
            </a:xfrm>
            <a:custGeom>
              <a:avLst/>
              <a:gdLst/>
              <a:ahLst/>
              <a:cxnLst/>
              <a:rect l="l" t="t" r="r" b="b"/>
              <a:pathLst>
                <a:path w="137482" h="100819" extrusionOk="0">
                  <a:moveTo>
                    <a:pt x="83790" y="1"/>
                  </a:moveTo>
                  <a:cubicBezTo>
                    <a:pt x="36086" y="1"/>
                    <a:pt x="32377" y="44820"/>
                    <a:pt x="32377" y="44820"/>
                  </a:cubicBezTo>
                  <a:cubicBezTo>
                    <a:pt x="32377" y="44820"/>
                    <a:pt x="24574" y="36248"/>
                    <a:pt x="17277" y="36248"/>
                  </a:cubicBezTo>
                  <a:cubicBezTo>
                    <a:pt x="15461" y="36248"/>
                    <a:pt x="13677" y="36779"/>
                    <a:pt x="12052" y="38105"/>
                  </a:cubicBezTo>
                  <a:cubicBezTo>
                    <a:pt x="1" y="47938"/>
                    <a:pt x="22065" y="89188"/>
                    <a:pt x="22065" y="89188"/>
                  </a:cubicBezTo>
                  <a:cubicBezTo>
                    <a:pt x="22065" y="89188"/>
                    <a:pt x="10493" y="89488"/>
                    <a:pt x="14570" y="96743"/>
                  </a:cubicBezTo>
                  <a:cubicBezTo>
                    <a:pt x="16182" y="99630"/>
                    <a:pt x="35338" y="100818"/>
                    <a:pt x="57869" y="100818"/>
                  </a:cubicBezTo>
                  <a:cubicBezTo>
                    <a:pt x="91482" y="100818"/>
                    <a:pt x="132604" y="98174"/>
                    <a:pt x="134184" y="94584"/>
                  </a:cubicBezTo>
                  <a:cubicBezTo>
                    <a:pt x="137481" y="87210"/>
                    <a:pt x="126210" y="85591"/>
                    <a:pt x="126210" y="85591"/>
                  </a:cubicBezTo>
                  <a:cubicBezTo>
                    <a:pt x="135023" y="69223"/>
                    <a:pt x="136642" y="41163"/>
                    <a:pt x="125610" y="34867"/>
                  </a:cubicBezTo>
                  <a:cubicBezTo>
                    <a:pt x="124435" y="34205"/>
                    <a:pt x="123293" y="33922"/>
                    <a:pt x="122199" y="33922"/>
                  </a:cubicBezTo>
                  <a:cubicBezTo>
                    <a:pt x="115868" y="33922"/>
                    <a:pt x="111160" y="43381"/>
                    <a:pt x="111160" y="43381"/>
                  </a:cubicBezTo>
                  <a:cubicBezTo>
                    <a:pt x="109122" y="25094"/>
                    <a:pt x="93473" y="572"/>
                    <a:pt x="93473" y="572"/>
                  </a:cubicBezTo>
                  <a:cubicBezTo>
                    <a:pt x="90059" y="183"/>
                    <a:pt x="86835" y="1"/>
                    <a:pt x="837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3346" name="Google Shape;3346;p62"/>
            <p:cNvSpPr/>
            <p:nvPr/>
          </p:nvSpPr>
          <p:spPr>
            <a:xfrm>
              <a:off x="2392000" y="4100325"/>
              <a:ext cx="3048825" cy="1063250"/>
            </a:xfrm>
            <a:custGeom>
              <a:avLst/>
              <a:gdLst/>
              <a:ahLst/>
              <a:cxnLst/>
              <a:rect l="l" t="t" r="r" b="b"/>
              <a:pathLst>
                <a:path w="121953" h="42530" extrusionOk="0">
                  <a:moveTo>
                    <a:pt x="80911" y="0"/>
                  </a:moveTo>
                  <a:cubicBezTo>
                    <a:pt x="79378" y="0"/>
                    <a:pt x="78007" y="1458"/>
                    <a:pt x="76985" y="2480"/>
                  </a:cubicBezTo>
                  <a:cubicBezTo>
                    <a:pt x="73928" y="5478"/>
                    <a:pt x="71829" y="9255"/>
                    <a:pt x="68711" y="12193"/>
                  </a:cubicBezTo>
                  <a:cubicBezTo>
                    <a:pt x="66441" y="14413"/>
                    <a:pt x="63363" y="16846"/>
                    <a:pt x="60015" y="16846"/>
                  </a:cubicBezTo>
                  <a:cubicBezTo>
                    <a:pt x="59384" y="16846"/>
                    <a:pt x="58745" y="16759"/>
                    <a:pt x="58099" y="16570"/>
                  </a:cubicBezTo>
                  <a:cubicBezTo>
                    <a:pt x="56240" y="16090"/>
                    <a:pt x="53602" y="14111"/>
                    <a:pt x="53123" y="12193"/>
                  </a:cubicBezTo>
                  <a:lnTo>
                    <a:pt x="53123" y="12193"/>
                  </a:lnTo>
                  <a:cubicBezTo>
                    <a:pt x="52091" y="14371"/>
                    <a:pt x="54348" y="32998"/>
                    <a:pt x="49043" y="32998"/>
                  </a:cubicBezTo>
                  <a:cubicBezTo>
                    <a:pt x="48800" y="32998"/>
                    <a:pt x="48541" y="32959"/>
                    <a:pt x="48266" y="32878"/>
                  </a:cubicBezTo>
                  <a:cubicBezTo>
                    <a:pt x="42210" y="31079"/>
                    <a:pt x="44429" y="9914"/>
                    <a:pt x="44429" y="9914"/>
                  </a:cubicBezTo>
                  <a:lnTo>
                    <a:pt x="40891" y="7156"/>
                  </a:lnTo>
                  <a:lnTo>
                    <a:pt x="17988" y="29820"/>
                  </a:lnTo>
                  <a:cubicBezTo>
                    <a:pt x="17988" y="29820"/>
                    <a:pt x="20566" y="36176"/>
                    <a:pt x="12652" y="37255"/>
                  </a:cubicBezTo>
                  <a:cubicBezTo>
                    <a:pt x="11977" y="37340"/>
                    <a:pt x="11303" y="37379"/>
                    <a:pt x="10635" y="37379"/>
                  </a:cubicBezTo>
                  <a:cubicBezTo>
                    <a:pt x="6617" y="37379"/>
                    <a:pt x="2820" y="35962"/>
                    <a:pt x="301" y="34677"/>
                  </a:cubicBezTo>
                  <a:lnTo>
                    <a:pt x="301" y="34677"/>
                  </a:lnTo>
                  <a:cubicBezTo>
                    <a:pt x="1" y="35696"/>
                    <a:pt x="181" y="36955"/>
                    <a:pt x="1020" y="38454"/>
                  </a:cubicBezTo>
                  <a:cubicBezTo>
                    <a:pt x="2656" y="41341"/>
                    <a:pt x="21827" y="42529"/>
                    <a:pt x="44366" y="42529"/>
                  </a:cubicBezTo>
                  <a:cubicBezTo>
                    <a:pt x="77992" y="42529"/>
                    <a:pt x="119114" y="39885"/>
                    <a:pt x="120694" y="36295"/>
                  </a:cubicBezTo>
                  <a:cubicBezTo>
                    <a:pt x="121953" y="33477"/>
                    <a:pt x="121114" y="31499"/>
                    <a:pt x="119555" y="30120"/>
                  </a:cubicBezTo>
                  <a:cubicBezTo>
                    <a:pt x="119375" y="30899"/>
                    <a:pt x="119075" y="31739"/>
                    <a:pt x="118835" y="32638"/>
                  </a:cubicBezTo>
                  <a:cubicBezTo>
                    <a:pt x="117906" y="35531"/>
                    <a:pt x="108508" y="37042"/>
                    <a:pt x="99933" y="37042"/>
                  </a:cubicBezTo>
                  <a:cubicBezTo>
                    <a:pt x="94115" y="37042"/>
                    <a:pt x="88676" y="36346"/>
                    <a:pt x="86519" y="34916"/>
                  </a:cubicBezTo>
                  <a:cubicBezTo>
                    <a:pt x="83341" y="32818"/>
                    <a:pt x="83641" y="26043"/>
                    <a:pt x="83581" y="22745"/>
                  </a:cubicBezTo>
                  <a:cubicBezTo>
                    <a:pt x="83521" y="19448"/>
                    <a:pt x="83581" y="16150"/>
                    <a:pt x="83820" y="12852"/>
                  </a:cubicBezTo>
                  <a:cubicBezTo>
                    <a:pt x="83940" y="10094"/>
                    <a:pt x="84600" y="7096"/>
                    <a:pt x="84360" y="4338"/>
                  </a:cubicBezTo>
                  <a:cubicBezTo>
                    <a:pt x="84240" y="2719"/>
                    <a:pt x="83401" y="681"/>
                    <a:pt x="81722" y="141"/>
                  </a:cubicBezTo>
                  <a:cubicBezTo>
                    <a:pt x="81447" y="44"/>
                    <a:pt x="81177" y="0"/>
                    <a:pt x="80911"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3347" name="Google Shape;3347;p62"/>
            <p:cNvSpPr/>
            <p:nvPr/>
          </p:nvSpPr>
          <p:spPr>
            <a:xfrm>
              <a:off x="3869950" y="2745825"/>
              <a:ext cx="1602350" cy="2117400"/>
            </a:xfrm>
            <a:custGeom>
              <a:avLst/>
              <a:gdLst/>
              <a:ahLst/>
              <a:cxnLst/>
              <a:rect l="l" t="t" r="r" b="b"/>
              <a:pathLst>
                <a:path w="64094" h="84696" extrusionOk="0">
                  <a:moveTo>
                    <a:pt x="53664" y="81538"/>
                  </a:moveTo>
                  <a:cubicBezTo>
                    <a:pt x="53663" y="81539"/>
                    <a:pt x="53662" y="81541"/>
                    <a:pt x="53662" y="81542"/>
                  </a:cubicBezTo>
                  <a:lnTo>
                    <a:pt x="54021" y="81602"/>
                  </a:lnTo>
                  <a:cubicBezTo>
                    <a:pt x="53902" y="81579"/>
                    <a:pt x="53783" y="81558"/>
                    <a:pt x="53664" y="81538"/>
                  </a:cubicBezTo>
                  <a:close/>
                  <a:moveTo>
                    <a:pt x="23024" y="0"/>
                  </a:moveTo>
                  <a:cubicBezTo>
                    <a:pt x="20565" y="3058"/>
                    <a:pt x="16968" y="5097"/>
                    <a:pt x="13071" y="5636"/>
                  </a:cubicBezTo>
                  <a:cubicBezTo>
                    <a:pt x="2279" y="7495"/>
                    <a:pt x="8454" y="15649"/>
                    <a:pt x="4257" y="22964"/>
                  </a:cubicBezTo>
                  <a:cubicBezTo>
                    <a:pt x="2758" y="25602"/>
                    <a:pt x="480" y="27341"/>
                    <a:pt x="180" y="30458"/>
                  </a:cubicBezTo>
                  <a:cubicBezTo>
                    <a:pt x="0" y="31957"/>
                    <a:pt x="180" y="33396"/>
                    <a:pt x="720" y="34775"/>
                  </a:cubicBezTo>
                  <a:cubicBezTo>
                    <a:pt x="1319" y="36334"/>
                    <a:pt x="2099" y="37833"/>
                    <a:pt x="3058" y="39212"/>
                  </a:cubicBezTo>
                  <a:cubicBezTo>
                    <a:pt x="4437" y="41311"/>
                    <a:pt x="4377" y="43589"/>
                    <a:pt x="5336" y="45867"/>
                  </a:cubicBezTo>
                  <a:cubicBezTo>
                    <a:pt x="6356" y="48446"/>
                    <a:pt x="8394" y="50484"/>
                    <a:pt x="9533" y="53002"/>
                  </a:cubicBezTo>
                  <a:cubicBezTo>
                    <a:pt x="10751" y="55553"/>
                    <a:pt x="7821" y="75980"/>
                    <a:pt x="14614" y="75980"/>
                  </a:cubicBezTo>
                  <a:cubicBezTo>
                    <a:pt x="14847" y="75980"/>
                    <a:pt x="15092" y="75956"/>
                    <a:pt x="15349" y="75906"/>
                  </a:cubicBezTo>
                  <a:cubicBezTo>
                    <a:pt x="19726" y="75066"/>
                    <a:pt x="17987" y="65353"/>
                    <a:pt x="18227" y="62416"/>
                  </a:cubicBezTo>
                  <a:lnTo>
                    <a:pt x="18227" y="62416"/>
                  </a:lnTo>
                  <a:cubicBezTo>
                    <a:pt x="22364" y="65773"/>
                    <a:pt x="19246" y="72428"/>
                    <a:pt x="20446" y="76925"/>
                  </a:cubicBezTo>
                  <a:cubicBezTo>
                    <a:pt x="21345" y="80163"/>
                    <a:pt x="24643" y="83760"/>
                    <a:pt x="28000" y="84420"/>
                  </a:cubicBezTo>
                  <a:cubicBezTo>
                    <a:pt x="29033" y="84612"/>
                    <a:pt x="30064" y="84695"/>
                    <a:pt x="31092" y="84695"/>
                  </a:cubicBezTo>
                  <a:cubicBezTo>
                    <a:pt x="37659" y="84695"/>
                    <a:pt x="44155" y="81307"/>
                    <a:pt x="50790" y="81307"/>
                  </a:cubicBezTo>
                  <a:cubicBezTo>
                    <a:pt x="51745" y="81307"/>
                    <a:pt x="52703" y="81377"/>
                    <a:pt x="53664" y="81538"/>
                  </a:cubicBezTo>
                  <a:lnTo>
                    <a:pt x="53664" y="81538"/>
                  </a:lnTo>
                  <a:cubicBezTo>
                    <a:pt x="62475" y="65109"/>
                    <a:pt x="64093" y="37113"/>
                    <a:pt x="53062" y="30818"/>
                  </a:cubicBezTo>
                  <a:cubicBezTo>
                    <a:pt x="51874" y="30139"/>
                    <a:pt x="50719" y="29850"/>
                    <a:pt x="49613" y="29850"/>
                  </a:cubicBezTo>
                  <a:cubicBezTo>
                    <a:pt x="43302" y="29850"/>
                    <a:pt x="38612" y="39272"/>
                    <a:pt x="38612" y="39272"/>
                  </a:cubicBezTo>
                  <a:cubicBezTo>
                    <a:pt x="36994" y="25182"/>
                    <a:pt x="27401" y="7375"/>
                    <a:pt x="23024"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3348" name="Google Shape;3348;p62"/>
            <p:cNvSpPr/>
            <p:nvPr/>
          </p:nvSpPr>
          <p:spPr>
            <a:xfrm>
              <a:off x="3869950" y="3253950"/>
              <a:ext cx="1510925" cy="1609275"/>
            </a:xfrm>
            <a:custGeom>
              <a:avLst/>
              <a:gdLst/>
              <a:ahLst/>
              <a:cxnLst/>
              <a:rect l="l" t="t" r="r" b="b"/>
              <a:pathLst>
                <a:path w="60437" h="64371" extrusionOk="0">
                  <a:moveTo>
                    <a:pt x="18527" y="1"/>
                  </a:moveTo>
                  <a:lnTo>
                    <a:pt x="18527" y="1"/>
                  </a:lnTo>
                  <a:cubicBezTo>
                    <a:pt x="18524" y="7"/>
                    <a:pt x="18521" y="13"/>
                    <a:pt x="18519" y="19"/>
                  </a:cubicBezTo>
                  <a:lnTo>
                    <a:pt x="18519" y="19"/>
                  </a:lnTo>
                  <a:cubicBezTo>
                    <a:pt x="18521" y="13"/>
                    <a:pt x="18524" y="7"/>
                    <a:pt x="18527" y="1"/>
                  </a:cubicBezTo>
                  <a:close/>
                  <a:moveTo>
                    <a:pt x="53603" y="61155"/>
                  </a:moveTo>
                  <a:lnTo>
                    <a:pt x="53603" y="61155"/>
                  </a:lnTo>
                  <a:cubicBezTo>
                    <a:pt x="53602" y="61156"/>
                    <a:pt x="53602" y="61156"/>
                    <a:pt x="53602" y="61157"/>
                  </a:cubicBezTo>
                  <a:lnTo>
                    <a:pt x="53961" y="61217"/>
                  </a:lnTo>
                  <a:cubicBezTo>
                    <a:pt x="53842" y="61195"/>
                    <a:pt x="53722" y="61174"/>
                    <a:pt x="53603" y="61155"/>
                  </a:cubicBezTo>
                  <a:close/>
                  <a:moveTo>
                    <a:pt x="18519" y="19"/>
                  </a:moveTo>
                  <a:lnTo>
                    <a:pt x="18519" y="19"/>
                  </a:lnTo>
                  <a:cubicBezTo>
                    <a:pt x="17984" y="1213"/>
                    <a:pt x="17627" y="2526"/>
                    <a:pt x="17568" y="3898"/>
                  </a:cubicBezTo>
                  <a:cubicBezTo>
                    <a:pt x="17088" y="8814"/>
                    <a:pt x="17028" y="13731"/>
                    <a:pt x="16788" y="18707"/>
                  </a:cubicBezTo>
                  <a:cubicBezTo>
                    <a:pt x="16728" y="20866"/>
                    <a:pt x="15589" y="22904"/>
                    <a:pt x="15649" y="25063"/>
                  </a:cubicBezTo>
                  <a:cubicBezTo>
                    <a:pt x="15769" y="27341"/>
                    <a:pt x="16368" y="29440"/>
                    <a:pt x="15889" y="31778"/>
                  </a:cubicBezTo>
                  <a:cubicBezTo>
                    <a:pt x="15769" y="32318"/>
                    <a:pt x="15349" y="34236"/>
                    <a:pt x="14630" y="34356"/>
                  </a:cubicBezTo>
                  <a:cubicBezTo>
                    <a:pt x="14576" y="34364"/>
                    <a:pt x="14526" y="34368"/>
                    <a:pt x="14478" y="34368"/>
                  </a:cubicBezTo>
                  <a:cubicBezTo>
                    <a:pt x="13446" y="34368"/>
                    <a:pt x="13610" y="32591"/>
                    <a:pt x="13610" y="32018"/>
                  </a:cubicBezTo>
                  <a:cubicBezTo>
                    <a:pt x="13610" y="29799"/>
                    <a:pt x="11752" y="28600"/>
                    <a:pt x="11212" y="26442"/>
                  </a:cubicBezTo>
                  <a:cubicBezTo>
                    <a:pt x="10553" y="23864"/>
                    <a:pt x="9054" y="21525"/>
                    <a:pt x="7015" y="19786"/>
                  </a:cubicBezTo>
                  <a:cubicBezTo>
                    <a:pt x="5516" y="18647"/>
                    <a:pt x="4077" y="17868"/>
                    <a:pt x="2938" y="16309"/>
                  </a:cubicBezTo>
                  <a:cubicBezTo>
                    <a:pt x="1979" y="14930"/>
                    <a:pt x="840" y="13731"/>
                    <a:pt x="240" y="12172"/>
                  </a:cubicBezTo>
                  <a:lnTo>
                    <a:pt x="240" y="12172"/>
                  </a:lnTo>
                  <a:cubicBezTo>
                    <a:pt x="0" y="12891"/>
                    <a:pt x="480" y="13731"/>
                    <a:pt x="720" y="14450"/>
                  </a:cubicBezTo>
                  <a:cubicBezTo>
                    <a:pt x="1319" y="16009"/>
                    <a:pt x="2159" y="17508"/>
                    <a:pt x="3058" y="18887"/>
                  </a:cubicBezTo>
                  <a:cubicBezTo>
                    <a:pt x="4437" y="20986"/>
                    <a:pt x="4437" y="23264"/>
                    <a:pt x="5336" y="25542"/>
                  </a:cubicBezTo>
                  <a:cubicBezTo>
                    <a:pt x="6356" y="28121"/>
                    <a:pt x="8394" y="30159"/>
                    <a:pt x="9593" y="32677"/>
                  </a:cubicBezTo>
                  <a:cubicBezTo>
                    <a:pt x="10753" y="35228"/>
                    <a:pt x="7821" y="55655"/>
                    <a:pt x="14614" y="55655"/>
                  </a:cubicBezTo>
                  <a:cubicBezTo>
                    <a:pt x="14847" y="55655"/>
                    <a:pt x="15092" y="55631"/>
                    <a:pt x="15349" y="55581"/>
                  </a:cubicBezTo>
                  <a:cubicBezTo>
                    <a:pt x="19726" y="54741"/>
                    <a:pt x="17987" y="45028"/>
                    <a:pt x="18227" y="42091"/>
                  </a:cubicBezTo>
                  <a:lnTo>
                    <a:pt x="18227" y="42091"/>
                  </a:lnTo>
                  <a:cubicBezTo>
                    <a:pt x="22424" y="45448"/>
                    <a:pt x="19246" y="52103"/>
                    <a:pt x="20505" y="56600"/>
                  </a:cubicBezTo>
                  <a:cubicBezTo>
                    <a:pt x="21345" y="59838"/>
                    <a:pt x="24702" y="63435"/>
                    <a:pt x="28000" y="64095"/>
                  </a:cubicBezTo>
                  <a:cubicBezTo>
                    <a:pt x="29025" y="64287"/>
                    <a:pt x="30049" y="64370"/>
                    <a:pt x="31072" y="64370"/>
                  </a:cubicBezTo>
                  <a:cubicBezTo>
                    <a:pt x="37638" y="64370"/>
                    <a:pt x="44163" y="60941"/>
                    <a:pt x="50833" y="60941"/>
                  </a:cubicBezTo>
                  <a:cubicBezTo>
                    <a:pt x="51754" y="60941"/>
                    <a:pt x="52676" y="61007"/>
                    <a:pt x="53603" y="61155"/>
                  </a:cubicBezTo>
                  <a:lnTo>
                    <a:pt x="53603" y="61155"/>
                  </a:lnTo>
                  <a:cubicBezTo>
                    <a:pt x="57199" y="54440"/>
                    <a:pt x="59597" y="45747"/>
                    <a:pt x="60437" y="37414"/>
                  </a:cubicBezTo>
                  <a:lnTo>
                    <a:pt x="60437" y="37414"/>
                  </a:lnTo>
                  <a:cubicBezTo>
                    <a:pt x="57694" y="43886"/>
                    <a:pt x="52694" y="51160"/>
                    <a:pt x="44473" y="51160"/>
                  </a:cubicBezTo>
                  <a:cubicBezTo>
                    <a:pt x="43707" y="51160"/>
                    <a:pt x="42913" y="51097"/>
                    <a:pt x="42090" y="50964"/>
                  </a:cubicBezTo>
                  <a:cubicBezTo>
                    <a:pt x="30039" y="49046"/>
                    <a:pt x="38373" y="25123"/>
                    <a:pt x="44009" y="11872"/>
                  </a:cubicBezTo>
                  <a:lnTo>
                    <a:pt x="44009" y="11872"/>
                  </a:lnTo>
                  <a:cubicBezTo>
                    <a:pt x="41790" y="13851"/>
                    <a:pt x="39931" y="16249"/>
                    <a:pt x="38552" y="18947"/>
                  </a:cubicBezTo>
                  <a:cubicBezTo>
                    <a:pt x="38193" y="15949"/>
                    <a:pt x="37593" y="13011"/>
                    <a:pt x="36754" y="10073"/>
                  </a:cubicBezTo>
                  <a:cubicBezTo>
                    <a:pt x="34895" y="15949"/>
                    <a:pt x="31538" y="24403"/>
                    <a:pt x="27221" y="25602"/>
                  </a:cubicBezTo>
                  <a:cubicBezTo>
                    <a:pt x="26947" y="25682"/>
                    <a:pt x="26683" y="25720"/>
                    <a:pt x="26429" y="25720"/>
                  </a:cubicBezTo>
                  <a:cubicBezTo>
                    <a:pt x="23076" y="25720"/>
                    <a:pt x="21478" y="19134"/>
                    <a:pt x="20865" y="16849"/>
                  </a:cubicBezTo>
                  <a:cubicBezTo>
                    <a:pt x="20206" y="14210"/>
                    <a:pt x="19666" y="11512"/>
                    <a:pt x="19246" y="8814"/>
                  </a:cubicBezTo>
                  <a:cubicBezTo>
                    <a:pt x="19067" y="7615"/>
                    <a:pt x="19007" y="6356"/>
                    <a:pt x="19067" y="5157"/>
                  </a:cubicBezTo>
                  <a:cubicBezTo>
                    <a:pt x="19067" y="3966"/>
                    <a:pt x="18120" y="941"/>
                    <a:pt x="18519" y="19"/>
                  </a:cubicBezTo>
                  <a:close/>
                </a:path>
              </a:pathLst>
            </a:custGeom>
            <a:solidFill>
              <a:srgbClr val="FFC37B"/>
            </a:solidFill>
            <a:ln>
              <a:noFill/>
            </a:ln>
          </p:spPr>
          <p:txBody>
            <a:bodyPr spcFirstLastPara="1" wrap="square" lIns="121900" tIns="121900" rIns="121900" bIns="121900" anchor="ctr" anchorCtr="0">
              <a:noAutofit/>
            </a:bodyPr>
            <a:lstStyle/>
            <a:p>
              <a:endParaRPr sz="1867"/>
            </a:p>
          </p:txBody>
        </p:sp>
        <p:sp>
          <p:nvSpPr>
            <p:cNvPr id="3349" name="Google Shape;3349;p62"/>
            <p:cNvSpPr/>
            <p:nvPr/>
          </p:nvSpPr>
          <p:spPr>
            <a:xfrm>
              <a:off x="2080186" y="3541494"/>
              <a:ext cx="1277253" cy="1397068"/>
            </a:xfrm>
            <a:custGeom>
              <a:avLst/>
              <a:gdLst/>
              <a:ahLst/>
              <a:cxnLst/>
              <a:rect l="l" t="t" r="r" b="b"/>
              <a:pathLst>
                <a:path w="51085" h="55566" extrusionOk="0">
                  <a:moveTo>
                    <a:pt x="16239" y="1"/>
                  </a:moveTo>
                  <a:cubicBezTo>
                    <a:pt x="14430" y="1"/>
                    <a:pt x="12652" y="530"/>
                    <a:pt x="11033" y="1852"/>
                  </a:cubicBezTo>
                  <a:cubicBezTo>
                    <a:pt x="1" y="10905"/>
                    <a:pt x="17508" y="46160"/>
                    <a:pt x="20566" y="52096"/>
                  </a:cubicBezTo>
                  <a:cubicBezTo>
                    <a:pt x="20840" y="52104"/>
                    <a:pt x="21115" y="52108"/>
                    <a:pt x="21390" y="52108"/>
                  </a:cubicBezTo>
                  <a:cubicBezTo>
                    <a:pt x="23039" y="52108"/>
                    <a:pt x="24669" y="51976"/>
                    <a:pt x="25902" y="51976"/>
                  </a:cubicBezTo>
                  <a:cubicBezTo>
                    <a:pt x="30219" y="51976"/>
                    <a:pt x="33876" y="53355"/>
                    <a:pt x="38073" y="53895"/>
                  </a:cubicBezTo>
                  <a:cubicBezTo>
                    <a:pt x="40072" y="54219"/>
                    <a:pt x="40903" y="55565"/>
                    <a:pt x="42715" y="55565"/>
                  </a:cubicBezTo>
                  <a:cubicBezTo>
                    <a:pt x="42914" y="55565"/>
                    <a:pt x="43124" y="55549"/>
                    <a:pt x="43350" y="55513"/>
                  </a:cubicBezTo>
                  <a:cubicBezTo>
                    <a:pt x="44789" y="55334"/>
                    <a:pt x="47247" y="54194"/>
                    <a:pt x="48086" y="52935"/>
                  </a:cubicBezTo>
                  <a:cubicBezTo>
                    <a:pt x="51084" y="48439"/>
                    <a:pt x="47247" y="42743"/>
                    <a:pt x="45868" y="38666"/>
                  </a:cubicBezTo>
                  <a:cubicBezTo>
                    <a:pt x="45088" y="36267"/>
                    <a:pt x="45928" y="34528"/>
                    <a:pt x="45868" y="32190"/>
                  </a:cubicBezTo>
                  <a:cubicBezTo>
                    <a:pt x="45808" y="29612"/>
                    <a:pt x="44069" y="26134"/>
                    <a:pt x="43110" y="23676"/>
                  </a:cubicBezTo>
                  <a:cubicBezTo>
                    <a:pt x="41251" y="18760"/>
                    <a:pt x="37654" y="13843"/>
                    <a:pt x="34476" y="9646"/>
                  </a:cubicBezTo>
                  <a:cubicBezTo>
                    <a:pt x="33637" y="8507"/>
                    <a:pt x="32677" y="7188"/>
                    <a:pt x="31718" y="5929"/>
                  </a:cubicBezTo>
                  <a:cubicBezTo>
                    <a:pt x="31418" y="7608"/>
                    <a:pt x="31358" y="8627"/>
                    <a:pt x="31358" y="8627"/>
                  </a:cubicBezTo>
                  <a:cubicBezTo>
                    <a:pt x="31358" y="8627"/>
                    <a:pt x="23541" y="1"/>
                    <a:pt x="16239" y="1"/>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3350" name="Google Shape;3350;p62"/>
            <p:cNvSpPr/>
            <p:nvPr/>
          </p:nvSpPr>
          <p:spPr>
            <a:xfrm>
              <a:off x="2423502" y="3644455"/>
              <a:ext cx="933850" cy="1319692"/>
            </a:xfrm>
            <a:custGeom>
              <a:avLst/>
              <a:gdLst/>
              <a:ahLst/>
              <a:cxnLst/>
              <a:rect l="l" t="t" r="r" b="b"/>
              <a:pathLst>
                <a:path w="37354" h="51616" extrusionOk="0">
                  <a:moveTo>
                    <a:pt x="12291" y="0"/>
                  </a:moveTo>
                  <a:cubicBezTo>
                    <a:pt x="13790" y="8814"/>
                    <a:pt x="17747" y="35975"/>
                    <a:pt x="10253" y="38673"/>
                  </a:cubicBezTo>
                  <a:cubicBezTo>
                    <a:pt x="9700" y="38876"/>
                    <a:pt x="9142" y="38972"/>
                    <a:pt x="8580" y="38972"/>
                  </a:cubicBezTo>
                  <a:cubicBezTo>
                    <a:pt x="5665" y="38972"/>
                    <a:pt x="2664" y="36405"/>
                    <a:pt x="0" y="33037"/>
                  </a:cubicBezTo>
                  <a:lnTo>
                    <a:pt x="0" y="33037"/>
                  </a:lnTo>
                  <a:cubicBezTo>
                    <a:pt x="2818" y="40172"/>
                    <a:pt x="5756" y="46047"/>
                    <a:pt x="6835" y="48146"/>
                  </a:cubicBezTo>
                  <a:cubicBezTo>
                    <a:pt x="7315" y="48176"/>
                    <a:pt x="7798" y="48187"/>
                    <a:pt x="8276" y="48187"/>
                  </a:cubicBezTo>
                  <a:cubicBezTo>
                    <a:pt x="9709" y="48187"/>
                    <a:pt x="11092" y="48086"/>
                    <a:pt x="12171" y="48086"/>
                  </a:cubicBezTo>
                  <a:cubicBezTo>
                    <a:pt x="16488" y="48086"/>
                    <a:pt x="20145" y="49405"/>
                    <a:pt x="24342" y="50005"/>
                  </a:cubicBezTo>
                  <a:cubicBezTo>
                    <a:pt x="26341" y="50275"/>
                    <a:pt x="27172" y="51615"/>
                    <a:pt x="28983" y="51615"/>
                  </a:cubicBezTo>
                  <a:cubicBezTo>
                    <a:pt x="29182" y="51615"/>
                    <a:pt x="29393" y="51599"/>
                    <a:pt x="29619" y="51563"/>
                  </a:cubicBezTo>
                  <a:cubicBezTo>
                    <a:pt x="31058" y="51384"/>
                    <a:pt x="33516" y="50184"/>
                    <a:pt x="34355" y="48985"/>
                  </a:cubicBezTo>
                  <a:cubicBezTo>
                    <a:pt x="37353" y="44489"/>
                    <a:pt x="33516" y="38793"/>
                    <a:pt x="32137" y="34716"/>
                  </a:cubicBezTo>
                  <a:cubicBezTo>
                    <a:pt x="31357" y="32317"/>
                    <a:pt x="32197" y="30578"/>
                    <a:pt x="32137" y="28240"/>
                  </a:cubicBezTo>
                  <a:cubicBezTo>
                    <a:pt x="32077" y="25662"/>
                    <a:pt x="30278" y="22184"/>
                    <a:pt x="29379" y="19726"/>
                  </a:cubicBezTo>
                  <a:cubicBezTo>
                    <a:pt x="28479" y="17508"/>
                    <a:pt x="27400" y="15409"/>
                    <a:pt x="26081" y="13371"/>
                  </a:cubicBezTo>
                  <a:cubicBezTo>
                    <a:pt x="25602" y="16309"/>
                    <a:pt x="24822" y="19906"/>
                    <a:pt x="23563" y="21105"/>
                  </a:cubicBezTo>
                  <a:cubicBezTo>
                    <a:pt x="21524" y="23204"/>
                    <a:pt x="24762" y="32377"/>
                    <a:pt x="21884" y="33936"/>
                  </a:cubicBezTo>
                  <a:cubicBezTo>
                    <a:pt x="21830" y="33964"/>
                    <a:pt x="21778" y="33977"/>
                    <a:pt x="21726" y="33977"/>
                  </a:cubicBezTo>
                  <a:cubicBezTo>
                    <a:pt x="19758" y="33977"/>
                    <a:pt x="19242" y="14344"/>
                    <a:pt x="19066" y="3478"/>
                  </a:cubicBezTo>
                  <a:cubicBezTo>
                    <a:pt x="18707" y="2998"/>
                    <a:pt x="18287" y="2519"/>
                    <a:pt x="17987" y="1979"/>
                  </a:cubicBezTo>
                  <a:cubicBezTo>
                    <a:pt x="17687" y="3658"/>
                    <a:pt x="17567" y="4677"/>
                    <a:pt x="17567" y="4677"/>
                  </a:cubicBezTo>
                  <a:cubicBezTo>
                    <a:pt x="15949" y="2938"/>
                    <a:pt x="14210" y="1379"/>
                    <a:pt x="12291" y="0"/>
                  </a:cubicBezTo>
                  <a:close/>
                </a:path>
              </a:pathLst>
            </a:custGeom>
            <a:solidFill>
              <a:srgbClr val="FFC37B"/>
            </a:solidFill>
            <a:ln>
              <a:noFill/>
            </a:ln>
          </p:spPr>
          <p:txBody>
            <a:bodyPr spcFirstLastPara="1" wrap="square" lIns="121900" tIns="121900" rIns="121900" bIns="121900" anchor="ctr" anchorCtr="0">
              <a:noAutofit/>
            </a:bodyPr>
            <a:lstStyle/>
            <a:p>
              <a:endParaRPr sz="1867"/>
            </a:p>
          </p:txBody>
        </p:sp>
        <p:sp>
          <p:nvSpPr>
            <p:cNvPr id="3351" name="Google Shape;3351;p62"/>
            <p:cNvSpPr/>
            <p:nvPr/>
          </p:nvSpPr>
          <p:spPr>
            <a:xfrm>
              <a:off x="4883225" y="4916275"/>
              <a:ext cx="290800" cy="148400"/>
            </a:xfrm>
            <a:custGeom>
              <a:avLst/>
              <a:gdLst/>
              <a:ahLst/>
              <a:cxnLst/>
              <a:rect l="l" t="t" r="r" b="b"/>
              <a:pathLst>
                <a:path w="11632" h="5936" extrusionOk="0">
                  <a:moveTo>
                    <a:pt x="3537" y="0"/>
                  </a:moveTo>
                  <a:cubicBezTo>
                    <a:pt x="2698" y="0"/>
                    <a:pt x="1859" y="60"/>
                    <a:pt x="1079" y="240"/>
                  </a:cubicBezTo>
                  <a:cubicBezTo>
                    <a:pt x="420" y="360"/>
                    <a:pt x="0" y="540"/>
                    <a:pt x="0" y="660"/>
                  </a:cubicBezTo>
                  <a:cubicBezTo>
                    <a:pt x="60" y="780"/>
                    <a:pt x="480" y="780"/>
                    <a:pt x="1139" y="780"/>
                  </a:cubicBezTo>
                  <a:cubicBezTo>
                    <a:pt x="1859" y="780"/>
                    <a:pt x="2638" y="839"/>
                    <a:pt x="3358" y="1019"/>
                  </a:cubicBezTo>
                  <a:cubicBezTo>
                    <a:pt x="4137" y="1139"/>
                    <a:pt x="4857" y="1319"/>
                    <a:pt x="5576" y="1619"/>
                  </a:cubicBezTo>
                  <a:cubicBezTo>
                    <a:pt x="6116" y="1799"/>
                    <a:pt x="6475" y="1979"/>
                    <a:pt x="6475" y="1979"/>
                  </a:cubicBezTo>
                  <a:cubicBezTo>
                    <a:pt x="6475" y="1979"/>
                    <a:pt x="6895" y="2099"/>
                    <a:pt x="7435" y="2338"/>
                  </a:cubicBezTo>
                  <a:cubicBezTo>
                    <a:pt x="8094" y="2638"/>
                    <a:pt x="8754" y="2998"/>
                    <a:pt x="9353" y="3478"/>
                  </a:cubicBezTo>
                  <a:cubicBezTo>
                    <a:pt x="9953" y="3897"/>
                    <a:pt x="10492" y="4437"/>
                    <a:pt x="10912" y="5096"/>
                  </a:cubicBezTo>
                  <a:cubicBezTo>
                    <a:pt x="11272" y="5576"/>
                    <a:pt x="11452" y="5936"/>
                    <a:pt x="11572" y="5936"/>
                  </a:cubicBezTo>
                  <a:cubicBezTo>
                    <a:pt x="11632" y="5876"/>
                    <a:pt x="11632" y="5516"/>
                    <a:pt x="11452" y="4797"/>
                  </a:cubicBezTo>
                  <a:cubicBezTo>
                    <a:pt x="11092" y="4017"/>
                    <a:pt x="10672" y="3298"/>
                    <a:pt x="10073" y="2698"/>
                  </a:cubicBezTo>
                  <a:cubicBezTo>
                    <a:pt x="9473" y="2099"/>
                    <a:pt x="8814" y="1619"/>
                    <a:pt x="8094" y="1199"/>
                  </a:cubicBezTo>
                  <a:cubicBezTo>
                    <a:pt x="7495" y="839"/>
                    <a:pt x="7075" y="660"/>
                    <a:pt x="7075" y="660"/>
                  </a:cubicBezTo>
                  <a:cubicBezTo>
                    <a:pt x="7075" y="660"/>
                    <a:pt x="6595" y="540"/>
                    <a:pt x="5936" y="360"/>
                  </a:cubicBezTo>
                  <a:cubicBezTo>
                    <a:pt x="5156" y="180"/>
                    <a:pt x="4317" y="60"/>
                    <a:pt x="3537" y="0"/>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52" name="Google Shape;3352;p62"/>
            <p:cNvSpPr/>
            <p:nvPr/>
          </p:nvSpPr>
          <p:spPr>
            <a:xfrm>
              <a:off x="5104289" y="4822729"/>
              <a:ext cx="239850" cy="210450"/>
            </a:xfrm>
            <a:custGeom>
              <a:avLst/>
              <a:gdLst/>
              <a:ahLst/>
              <a:cxnLst/>
              <a:rect l="l" t="t" r="r" b="b"/>
              <a:pathLst>
                <a:path w="9594" h="8418" extrusionOk="0">
                  <a:moveTo>
                    <a:pt x="1835" y="1"/>
                  </a:moveTo>
                  <a:cubicBezTo>
                    <a:pt x="776" y="1"/>
                    <a:pt x="0" y="145"/>
                    <a:pt x="0" y="263"/>
                  </a:cubicBezTo>
                  <a:cubicBezTo>
                    <a:pt x="0" y="503"/>
                    <a:pt x="1799" y="623"/>
                    <a:pt x="3418" y="1102"/>
                  </a:cubicBezTo>
                  <a:cubicBezTo>
                    <a:pt x="4137" y="1342"/>
                    <a:pt x="4857" y="1642"/>
                    <a:pt x="5516" y="2062"/>
                  </a:cubicBezTo>
                  <a:cubicBezTo>
                    <a:pt x="5696" y="2182"/>
                    <a:pt x="5936" y="2301"/>
                    <a:pt x="6116" y="2481"/>
                  </a:cubicBezTo>
                  <a:lnTo>
                    <a:pt x="6356" y="2601"/>
                  </a:lnTo>
                  <a:lnTo>
                    <a:pt x="6536" y="2781"/>
                  </a:lnTo>
                  <a:cubicBezTo>
                    <a:pt x="6715" y="2901"/>
                    <a:pt x="6895" y="3081"/>
                    <a:pt x="7075" y="3261"/>
                  </a:cubicBezTo>
                  <a:cubicBezTo>
                    <a:pt x="7615" y="3740"/>
                    <a:pt x="8035" y="4400"/>
                    <a:pt x="8334" y="5059"/>
                  </a:cubicBezTo>
                  <a:cubicBezTo>
                    <a:pt x="8634" y="5779"/>
                    <a:pt x="8874" y="6558"/>
                    <a:pt x="8994" y="7278"/>
                  </a:cubicBezTo>
                  <a:cubicBezTo>
                    <a:pt x="9114" y="7937"/>
                    <a:pt x="9174" y="8417"/>
                    <a:pt x="9294" y="8417"/>
                  </a:cubicBezTo>
                  <a:cubicBezTo>
                    <a:pt x="9414" y="8417"/>
                    <a:pt x="9474" y="7937"/>
                    <a:pt x="9533" y="7278"/>
                  </a:cubicBezTo>
                  <a:cubicBezTo>
                    <a:pt x="9593" y="6379"/>
                    <a:pt x="9474" y="5539"/>
                    <a:pt x="9234" y="4700"/>
                  </a:cubicBezTo>
                  <a:cubicBezTo>
                    <a:pt x="8994" y="3860"/>
                    <a:pt x="8634" y="3081"/>
                    <a:pt x="8035" y="2361"/>
                  </a:cubicBezTo>
                  <a:cubicBezTo>
                    <a:pt x="7855" y="2122"/>
                    <a:pt x="7615" y="1942"/>
                    <a:pt x="7435" y="1762"/>
                  </a:cubicBezTo>
                  <a:lnTo>
                    <a:pt x="7195" y="1522"/>
                  </a:lnTo>
                  <a:lnTo>
                    <a:pt x="6895" y="1342"/>
                  </a:lnTo>
                  <a:cubicBezTo>
                    <a:pt x="6656" y="1162"/>
                    <a:pt x="6416" y="1042"/>
                    <a:pt x="6116" y="922"/>
                  </a:cubicBezTo>
                  <a:cubicBezTo>
                    <a:pt x="5336" y="563"/>
                    <a:pt x="4497" y="263"/>
                    <a:pt x="3658" y="143"/>
                  </a:cubicBezTo>
                  <a:cubicBezTo>
                    <a:pt x="3020" y="40"/>
                    <a:pt x="2389" y="1"/>
                    <a:pt x="1835" y="1"/>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53" name="Google Shape;3353;p62"/>
            <p:cNvSpPr/>
            <p:nvPr/>
          </p:nvSpPr>
          <p:spPr>
            <a:xfrm>
              <a:off x="5167225" y="4780643"/>
              <a:ext cx="250325" cy="209075"/>
            </a:xfrm>
            <a:custGeom>
              <a:avLst/>
              <a:gdLst/>
              <a:ahLst/>
              <a:cxnLst/>
              <a:rect l="l" t="t" r="r" b="b"/>
              <a:pathLst>
                <a:path w="10013" h="8363" extrusionOk="0">
                  <a:moveTo>
                    <a:pt x="1508" y="1"/>
                  </a:moveTo>
                  <a:cubicBezTo>
                    <a:pt x="649" y="1"/>
                    <a:pt x="35" y="105"/>
                    <a:pt x="0" y="209"/>
                  </a:cubicBezTo>
                  <a:cubicBezTo>
                    <a:pt x="0" y="388"/>
                    <a:pt x="1799" y="628"/>
                    <a:pt x="3418" y="1168"/>
                  </a:cubicBezTo>
                  <a:cubicBezTo>
                    <a:pt x="4137" y="1408"/>
                    <a:pt x="4857" y="1708"/>
                    <a:pt x="5516" y="2127"/>
                  </a:cubicBezTo>
                  <a:cubicBezTo>
                    <a:pt x="5696" y="2247"/>
                    <a:pt x="5876" y="2367"/>
                    <a:pt x="6116" y="2547"/>
                  </a:cubicBezTo>
                  <a:lnTo>
                    <a:pt x="6296" y="2727"/>
                  </a:lnTo>
                  <a:lnTo>
                    <a:pt x="6535" y="2907"/>
                  </a:lnTo>
                  <a:cubicBezTo>
                    <a:pt x="6715" y="3027"/>
                    <a:pt x="6895" y="3206"/>
                    <a:pt x="7075" y="3326"/>
                  </a:cubicBezTo>
                  <a:cubicBezTo>
                    <a:pt x="7615" y="3866"/>
                    <a:pt x="8094" y="4466"/>
                    <a:pt x="8394" y="5125"/>
                  </a:cubicBezTo>
                  <a:cubicBezTo>
                    <a:pt x="8754" y="5845"/>
                    <a:pt x="9054" y="6564"/>
                    <a:pt x="9293" y="7284"/>
                  </a:cubicBezTo>
                  <a:cubicBezTo>
                    <a:pt x="9413" y="7943"/>
                    <a:pt x="9593" y="8363"/>
                    <a:pt x="9653" y="8363"/>
                  </a:cubicBezTo>
                  <a:cubicBezTo>
                    <a:pt x="9833" y="8363"/>
                    <a:pt x="10013" y="6564"/>
                    <a:pt x="9353" y="4765"/>
                  </a:cubicBezTo>
                  <a:cubicBezTo>
                    <a:pt x="9054" y="3926"/>
                    <a:pt x="8574" y="3146"/>
                    <a:pt x="8034" y="2487"/>
                  </a:cubicBezTo>
                  <a:cubicBezTo>
                    <a:pt x="7854" y="2247"/>
                    <a:pt x="7615" y="2067"/>
                    <a:pt x="7435" y="1887"/>
                  </a:cubicBezTo>
                  <a:lnTo>
                    <a:pt x="7195" y="1648"/>
                  </a:lnTo>
                  <a:lnTo>
                    <a:pt x="6895" y="1468"/>
                  </a:lnTo>
                  <a:cubicBezTo>
                    <a:pt x="6655" y="1288"/>
                    <a:pt x="6415" y="1168"/>
                    <a:pt x="6116" y="1048"/>
                  </a:cubicBezTo>
                  <a:cubicBezTo>
                    <a:pt x="5336" y="628"/>
                    <a:pt x="4497" y="388"/>
                    <a:pt x="3657" y="209"/>
                  </a:cubicBezTo>
                  <a:cubicBezTo>
                    <a:pt x="2897" y="57"/>
                    <a:pt x="2137" y="1"/>
                    <a:pt x="1508" y="1"/>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54" name="Google Shape;3354;p62"/>
            <p:cNvSpPr/>
            <p:nvPr/>
          </p:nvSpPr>
          <p:spPr>
            <a:xfrm>
              <a:off x="4791775" y="4774025"/>
              <a:ext cx="440700" cy="80100"/>
            </a:xfrm>
            <a:custGeom>
              <a:avLst/>
              <a:gdLst/>
              <a:ahLst/>
              <a:cxnLst/>
              <a:rect l="l" t="t" r="r" b="b"/>
              <a:pathLst>
                <a:path w="17628" h="3204" extrusionOk="0">
                  <a:moveTo>
                    <a:pt x="10937" y="1"/>
                  </a:moveTo>
                  <a:cubicBezTo>
                    <a:pt x="9587" y="1"/>
                    <a:pt x="8574" y="54"/>
                    <a:pt x="8574" y="54"/>
                  </a:cubicBezTo>
                  <a:cubicBezTo>
                    <a:pt x="8574" y="54"/>
                    <a:pt x="7975" y="114"/>
                    <a:pt x="7136" y="294"/>
                  </a:cubicBezTo>
                  <a:cubicBezTo>
                    <a:pt x="6116" y="474"/>
                    <a:pt x="5097" y="714"/>
                    <a:pt x="4078" y="1013"/>
                  </a:cubicBezTo>
                  <a:cubicBezTo>
                    <a:pt x="3058" y="1313"/>
                    <a:pt x="2099" y="1733"/>
                    <a:pt x="1200" y="2273"/>
                  </a:cubicBezTo>
                  <a:cubicBezTo>
                    <a:pt x="420" y="2752"/>
                    <a:pt x="1" y="3112"/>
                    <a:pt x="61" y="3172"/>
                  </a:cubicBezTo>
                  <a:cubicBezTo>
                    <a:pt x="71" y="3193"/>
                    <a:pt x="98" y="3203"/>
                    <a:pt x="138" y="3203"/>
                  </a:cubicBezTo>
                  <a:cubicBezTo>
                    <a:pt x="323" y="3203"/>
                    <a:pt x="801" y="2998"/>
                    <a:pt x="1440" y="2752"/>
                  </a:cubicBezTo>
                  <a:cubicBezTo>
                    <a:pt x="2399" y="2452"/>
                    <a:pt x="3358" y="2213"/>
                    <a:pt x="4318" y="2033"/>
                  </a:cubicBezTo>
                  <a:cubicBezTo>
                    <a:pt x="5337" y="1853"/>
                    <a:pt x="6296" y="1673"/>
                    <a:pt x="7315" y="1613"/>
                  </a:cubicBezTo>
                  <a:lnTo>
                    <a:pt x="8694" y="1493"/>
                  </a:lnTo>
                  <a:cubicBezTo>
                    <a:pt x="8694" y="1493"/>
                    <a:pt x="10853" y="1253"/>
                    <a:pt x="13131" y="1133"/>
                  </a:cubicBezTo>
                  <a:cubicBezTo>
                    <a:pt x="15350" y="953"/>
                    <a:pt x="17628" y="893"/>
                    <a:pt x="17628" y="714"/>
                  </a:cubicBezTo>
                  <a:cubicBezTo>
                    <a:pt x="17628" y="474"/>
                    <a:pt x="15350" y="174"/>
                    <a:pt x="13131" y="54"/>
                  </a:cubicBezTo>
                  <a:cubicBezTo>
                    <a:pt x="12372" y="14"/>
                    <a:pt x="11612" y="1"/>
                    <a:pt x="10937" y="1"/>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55" name="Google Shape;3355;p62"/>
            <p:cNvSpPr/>
            <p:nvPr/>
          </p:nvSpPr>
          <p:spPr>
            <a:xfrm>
              <a:off x="4520475" y="3530125"/>
              <a:ext cx="488675" cy="918875"/>
            </a:xfrm>
            <a:custGeom>
              <a:avLst/>
              <a:gdLst/>
              <a:ahLst/>
              <a:cxnLst/>
              <a:rect l="l" t="t" r="r" b="b"/>
              <a:pathLst>
                <a:path w="19547" h="36755" extrusionOk="0">
                  <a:moveTo>
                    <a:pt x="19546" y="1"/>
                  </a:moveTo>
                  <a:cubicBezTo>
                    <a:pt x="19247" y="1"/>
                    <a:pt x="18947" y="61"/>
                    <a:pt x="18647" y="181"/>
                  </a:cubicBezTo>
                  <a:cubicBezTo>
                    <a:pt x="17868" y="421"/>
                    <a:pt x="17088" y="840"/>
                    <a:pt x="16489" y="1380"/>
                  </a:cubicBezTo>
                  <a:cubicBezTo>
                    <a:pt x="14630" y="3059"/>
                    <a:pt x="13071" y="5037"/>
                    <a:pt x="11872" y="7196"/>
                  </a:cubicBezTo>
                  <a:cubicBezTo>
                    <a:pt x="10493" y="9534"/>
                    <a:pt x="9234" y="11872"/>
                    <a:pt x="8334" y="13611"/>
                  </a:cubicBezTo>
                  <a:lnTo>
                    <a:pt x="6776" y="16549"/>
                  </a:lnTo>
                  <a:cubicBezTo>
                    <a:pt x="6776" y="16549"/>
                    <a:pt x="6176" y="17748"/>
                    <a:pt x="5337" y="19547"/>
                  </a:cubicBezTo>
                  <a:lnTo>
                    <a:pt x="4018" y="22725"/>
                  </a:lnTo>
                  <a:cubicBezTo>
                    <a:pt x="3538" y="23864"/>
                    <a:pt x="2998" y="25123"/>
                    <a:pt x="2579" y="26382"/>
                  </a:cubicBezTo>
                  <a:cubicBezTo>
                    <a:pt x="2159" y="27641"/>
                    <a:pt x="1679" y="28900"/>
                    <a:pt x="1379" y="30099"/>
                  </a:cubicBezTo>
                  <a:cubicBezTo>
                    <a:pt x="1020" y="31358"/>
                    <a:pt x="720" y="32498"/>
                    <a:pt x="480" y="33457"/>
                  </a:cubicBezTo>
                  <a:cubicBezTo>
                    <a:pt x="240" y="34536"/>
                    <a:pt x="60" y="35615"/>
                    <a:pt x="0" y="36755"/>
                  </a:cubicBezTo>
                  <a:cubicBezTo>
                    <a:pt x="420" y="35735"/>
                    <a:pt x="780" y="34716"/>
                    <a:pt x="1020" y="33637"/>
                  </a:cubicBezTo>
                  <a:lnTo>
                    <a:pt x="2099" y="30459"/>
                  </a:lnTo>
                  <a:cubicBezTo>
                    <a:pt x="2519" y="29260"/>
                    <a:pt x="2938" y="28061"/>
                    <a:pt x="3478" y="26802"/>
                  </a:cubicBezTo>
                  <a:cubicBezTo>
                    <a:pt x="4018" y="25603"/>
                    <a:pt x="4497" y="24403"/>
                    <a:pt x="5037" y="23264"/>
                  </a:cubicBezTo>
                  <a:cubicBezTo>
                    <a:pt x="5636" y="22125"/>
                    <a:pt x="6116" y="21106"/>
                    <a:pt x="6536" y="20206"/>
                  </a:cubicBezTo>
                  <a:lnTo>
                    <a:pt x="8035" y="17209"/>
                  </a:lnTo>
                  <a:lnTo>
                    <a:pt x="9474" y="14211"/>
                  </a:lnTo>
                  <a:cubicBezTo>
                    <a:pt x="10373" y="12412"/>
                    <a:pt x="11512" y="10014"/>
                    <a:pt x="12771" y="7675"/>
                  </a:cubicBezTo>
                  <a:cubicBezTo>
                    <a:pt x="13791" y="5517"/>
                    <a:pt x="15170" y="3538"/>
                    <a:pt x="16848" y="1800"/>
                  </a:cubicBezTo>
                  <a:cubicBezTo>
                    <a:pt x="17388" y="1260"/>
                    <a:pt x="18047" y="780"/>
                    <a:pt x="18767" y="421"/>
                  </a:cubicBezTo>
                  <a:cubicBezTo>
                    <a:pt x="19247" y="181"/>
                    <a:pt x="19546" y="61"/>
                    <a:pt x="19546" y="1"/>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56" name="Google Shape;3356;p62"/>
            <p:cNvSpPr/>
            <p:nvPr/>
          </p:nvSpPr>
          <p:spPr>
            <a:xfrm>
              <a:off x="2368025" y="4851800"/>
              <a:ext cx="505175" cy="231150"/>
            </a:xfrm>
            <a:custGeom>
              <a:avLst/>
              <a:gdLst/>
              <a:ahLst/>
              <a:cxnLst/>
              <a:rect l="l" t="t" r="r" b="b"/>
              <a:pathLst>
                <a:path w="20207" h="9246" extrusionOk="0">
                  <a:moveTo>
                    <a:pt x="13611" y="1"/>
                  </a:moveTo>
                  <a:cubicBezTo>
                    <a:pt x="12112" y="1"/>
                    <a:pt x="10613" y="61"/>
                    <a:pt x="9114" y="121"/>
                  </a:cubicBezTo>
                  <a:cubicBezTo>
                    <a:pt x="7915" y="241"/>
                    <a:pt x="7076" y="361"/>
                    <a:pt x="7076" y="361"/>
                  </a:cubicBezTo>
                  <a:cubicBezTo>
                    <a:pt x="6416" y="481"/>
                    <a:pt x="5696" y="660"/>
                    <a:pt x="5037" y="900"/>
                  </a:cubicBezTo>
                  <a:cubicBezTo>
                    <a:pt x="3538" y="1260"/>
                    <a:pt x="2099" y="2039"/>
                    <a:pt x="960" y="3119"/>
                  </a:cubicBezTo>
                  <a:cubicBezTo>
                    <a:pt x="300" y="3778"/>
                    <a:pt x="1" y="4678"/>
                    <a:pt x="1" y="5577"/>
                  </a:cubicBezTo>
                  <a:cubicBezTo>
                    <a:pt x="1" y="6296"/>
                    <a:pt x="240" y="7016"/>
                    <a:pt x="600" y="7675"/>
                  </a:cubicBezTo>
                  <a:cubicBezTo>
                    <a:pt x="840" y="8095"/>
                    <a:pt x="1140" y="8515"/>
                    <a:pt x="1500" y="8875"/>
                  </a:cubicBezTo>
                  <a:cubicBezTo>
                    <a:pt x="1708" y="9083"/>
                    <a:pt x="1826" y="9246"/>
                    <a:pt x="1892" y="9246"/>
                  </a:cubicBezTo>
                  <a:cubicBezTo>
                    <a:pt x="1902" y="9246"/>
                    <a:pt x="1911" y="9242"/>
                    <a:pt x="1919" y="9234"/>
                  </a:cubicBezTo>
                  <a:cubicBezTo>
                    <a:pt x="1919" y="9234"/>
                    <a:pt x="1859" y="8994"/>
                    <a:pt x="1739" y="8695"/>
                  </a:cubicBezTo>
                  <a:cubicBezTo>
                    <a:pt x="1500" y="8275"/>
                    <a:pt x="1260" y="7855"/>
                    <a:pt x="1080" y="7436"/>
                  </a:cubicBezTo>
                  <a:cubicBezTo>
                    <a:pt x="840" y="6836"/>
                    <a:pt x="780" y="6236"/>
                    <a:pt x="780" y="5577"/>
                  </a:cubicBezTo>
                  <a:cubicBezTo>
                    <a:pt x="840" y="4917"/>
                    <a:pt x="1140" y="4258"/>
                    <a:pt x="1679" y="3838"/>
                  </a:cubicBezTo>
                  <a:cubicBezTo>
                    <a:pt x="2759" y="2939"/>
                    <a:pt x="4078" y="2399"/>
                    <a:pt x="5457" y="2159"/>
                  </a:cubicBezTo>
                  <a:cubicBezTo>
                    <a:pt x="6056" y="1979"/>
                    <a:pt x="6716" y="1860"/>
                    <a:pt x="7375" y="1800"/>
                  </a:cubicBezTo>
                  <a:cubicBezTo>
                    <a:pt x="7375" y="1800"/>
                    <a:pt x="8155" y="1620"/>
                    <a:pt x="9294" y="1440"/>
                  </a:cubicBezTo>
                  <a:cubicBezTo>
                    <a:pt x="10493" y="1260"/>
                    <a:pt x="12112" y="1140"/>
                    <a:pt x="13671" y="1020"/>
                  </a:cubicBezTo>
                  <a:cubicBezTo>
                    <a:pt x="16908" y="840"/>
                    <a:pt x="20146" y="960"/>
                    <a:pt x="20146" y="840"/>
                  </a:cubicBezTo>
                  <a:cubicBezTo>
                    <a:pt x="20206" y="600"/>
                    <a:pt x="16968" y="61"/>
                    <a:pt x="13611" y="1"/>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57" name="Google Shape;3357;p62"/>
            <p:cNvSpPr/>
            <p:nvPr/>
          </p:nvSpPr>
          <p:spPr>
            <a:xfrm>
              <a:off x="2483450" y="4922989"/>
              <a:ext cx="155900" cy="181575"/>
            </a:xfrm>
            <a:custGeom>
              <a:avLst/>
              <a:gdLst/>
              <a:ahLst/>
              <a:cxnLst/>
              <a:rect l="l" t="t" r="r" b="b"/>
              <a:pathLst>
                <a:path w="6236" h="7263" extrusionOk="0">
                  <a:moveTo>
                    <a:pt x="5336" y="1"/>
                  </a:moveTo>
                  <a:cubicBezTo>
                    <a:pt x="4737" y="61"/>
                    <a:pt x="4077" y="180"/>
                    <a:pt x="3538" y="420"/>
                  </a:cubicBezTo>
                  <a:cubicBezTo>
                    <a:pt x="2878" y="720"/>
                    <a:pt x="2339" y="1020"/>
                    <a:pt x="1859" y="1440"/>
                  </a:cubicBezTo>
                  <a:cubicBezTo>
                    <a:pt x="1679" y="1559"/>
                    <a:pt x="1499" y="1679"/>
                    <a:pt x="1379" y="1859"/>
                  </a:cubicBezTo>
                  <a:cubicBezTo>
                    <a:pt x="1259" y="1979"/>
                    <a:pt x="1199" y="2039"/>
                    <a:pt x="1199" y="2039"/>
                  </a:cubicBezTo>
                  <a:cubicBezTo>
                    <a:pt x="1139" y="2099"/>
                    <a:pt x="1079" y="2159"/>
                    <a:pt x="1020" y="2219"/>
                  </a:cubicBezTo>
                  <a:cubicBezTo>
                    <a:pt x="960" y="2339"/>
                    <a:pt x="840" y="2519"/>
                    <a:pt x="660" y="2759"/>
                  </a:cubicBezTo>
                  <a:cubicBezTo>
                    <a:pt x="360" y="3358"/>
                    <a:pt x="180" y="4018"/>
                    <a:pt x="120" y="4677"/>
                  </a:cubicBezTo>
                  <a:cubicBezTo>
                    <a:pt x="0" y="5337"/>
                    <a:pt x="120" y="5936"/>
                    <a:pt x="360" y="6536"/>
                  </a:cubicBezTo>
                  <a:cubicBezTo>
                    <a:pt x="579" y="6975"/>
                    <a:pt x="799" y="7263"/>
                    <a:pt x="881" y="7263"/>
                  </a:cubicBezTo>
                  <a:cubicBezTo>
                    <a:pt x="888" y="7263"/>
                    <a:pt x="895" y="7260"/>
                    <a:pt x="900" y="7255"/>
                  </a:cubicBezTo>
                  <a:cubicBezTo>
                    <a:pt x="960" y="7195"/>
                    <a:pt x="900" y="6896"/>
                    <a:pt x="900" y="6416"/>
                  </a:cubicBezTo>
                  <a:cubicBezTo>
                    <a:pt x="840" y="5876"/>
                    <a:pt x="900" y="5337"/>
                    <a:pt x="1079" y="4857"/>
                  </a:cubicBezTo>
                  <a:cubicBezTo>
                    <a:pt x="1259" y="4377"/>
                    <a:pt x="1499" y="3898"/>
                    <a:pt x="1799" y="3478"/>
                  </a:cubicBezTo>
                  <a:lnTo>
                    <a:pt x="2159" y="3058"/>
                  </a:lnTo>
                  <a:cubicBezTo>
                    <a:pt x="2219" y="2998"/>
                    <a:pt x="2279" y="2938"/>
                    <a:pt x="2279" y="2938"/>
                  </a:cubicBezTo>
                  <a:lnTo>
                    <a:pt x="2399" y="2759"/>
                  </a:lnTo>
                  <a:cubicBezTo>
                    <a:pt x="2518" y="2639"/>
                    <a:pt x="2638" y="2519"/>
                    <a:pt x="2758" y="2399"/>
                  </a:cubicBezTo>
                  <a:cubicBezTo>
                    <a:pt x="3118" y="1979"/>
                    <a:pt x="3538" y="1619"/>
                    <a:pt x="4017" y="1320"/>
                  </a:cubicBezTo>
                  <a:cubicBezTo>
                    <a:pt x="4437" y="1020"/>
                    <a:pt x="4977" y="780"/>
                    <a:pt x="5516" y="540"/>
                  </a:cubicBezTo>
                  <a:cubicBezTo>
                    <a:pt x="5936" y="360"/>
                    <a:pt x="6236" y="240"/>
                    <a:pt x="6236" y="120"/>
                  </a:cubicBezTo>
                  <a:cubicBezTo>
                    <a:pt x="6236" y="61"/>
                    <a:pt x="5876" y="1"/>
                    <a:pt x="5336" y="1"/>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58" name="Google Shape;3358;p62"/>
            <p:cNvSpPr/>
            <p:nvPr/>
          </p:nvSpPr>
          <p:spPr>
            <a:xfrm>
              <a:off x="2663279" y="4937922"/>
              <a:ext cx="157400" cy="171875"/>
            </a:xfrm>
            <a:custGeom>
              <a:avLst/>
              <a:gdLst/>
              <a:ahLst/>
              <a:cxnLst/>
              <a:rect l="l" t="t" r="r" b="b"/>
              <a:pathLst>
                <a:path w="6296" h="6875" extrusionOk="0">
                  <a:moveTo>
                    <a:pt x="5930" y="0"/>
                  </a:moveTo>
                  <a:cubicBezTo>
                    <a:pt x="5450" y="0"/>
                    <a:pt x="4570" y="146"/>
                    <a:pt x="3718" y="511"/>
                  </a:cubicBezTo>
                  <a:cubicBezTo>
                    <a:pt x="3118" y="751"/>
                    <a:pt x="2579" y="991"/>
                    <a:pt x="2099" y="1351"/>
                  </a:cubicBezTo>
                  <a:cubicBezTo>
                    <a:pt x="1919" y="1471"/>
                    <a:pt x="1739" y="1590"/>
                    <a:pt x="1619" y="1710"/>
                  </a:cubicBezTo>
                  <a:lnTo>
                    <a:pt x="1439" y="1890"/>
                  </a:lnTo>
                  <a:cubicBezTo>
                    <a:pt x="1439" y="1890"/>
                    <a:pt x="1200" y="2130"/>
                    <a:pt x="900" y="2550"/>
                  </a:cubicBezTo>
                  <a:cubicBezTo>
                    <a:pt x="540" y="3089"/>
                    <a:pt x="300" y="3689"/>
                    <a:pt x="120" y="4289"/>
                  </a:cubicBezTo>
                  <a:cubicBezTo>
                    <a:pt x="0" y="4888"/>
                    <a:pt x="0" y="5548"/>
                    <a:pt x="180" y="6147"/>
                  </a:cubicBezTo>
                  <a:cubicBezTo>
                    <a:pt x="290" y="6586"/>
                    <a:pt x="450" y="6874"/>
                    <a:pt x="568" y="6874"/>
                  </a:cubicBezTo>
                  <a:cubicBezTo>
                    <a:pt x="579" y="6874"/>
                    <a:pt x="590" y="6872"/>
                    <a:pt x="600" y="6867"/>
                  </a:cubicBezTo>
                  <a:cubicBezTo>
                    <a:pt x="720" y="6807"/>
                    <a:pt x="720" y="6507"/>
                    <a:pt x="720" y="6087"/>
                  </a:cubicBezTo>
                  <a:cubicBezTo>
                    <a:pt x="720" y="5548"/>
                    <a:pt x="840" y="5068"/>
                    <a:pt x="1080" y="4588"/>
                  </a:cubicBezTo>
                  <a:cubicBezTo>
                    <a:pt x="1319" y="4169"/>
                    <a:pt x="1619" y="3749"/>
                    <a:pt x="1919" y="3329"/>
                  </a:cubicBezTo>
                  <a:cubicBezTo>
                    <a:pt x="2219" y="3089"/>
                    <a:pt x="2459" y="2850"/>
                    <a:pt x="2459" y="2850"/>
                  </a:cubicBezTo>
                  <a:lnTo>
                    <a:pt x="2579" y="2730"/>
                  </a:lnTo>
                  <a:cubicBezTo>
                    <a:pt x="2639" y="2670"/>
                    <a:pt x="2758" y="2490"/>
                    <a:pt x="2938" y="2370"/>
                  </a:cubicBezTo>
                  <a:cubicBezTo>
                    <a:pt x="3298" y="2010"/>
                    <a:pt x="3718" y="1650"/>
                    <a:pt x="4197" y="1351"/>
                  </a:cubicBezTo>
                  <a:cubicBezTo>
                    <a:pt x="5157" y="691"/>
                    <a:pt x="6296" y="271"/>
                    <a:pt x="6296" y="92"/>
                  </a:cubicBezTo>
                  <a:cubicBezTo>
                    <a:pt x="6296" y="33"/>
                    <a:pt x="6158" y="0"/>
                    <a:pt x="5930" y="0"/>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59" name="Google Shape;3359;p62"/>
            <p:cNvSpPr/>
            <p:nvPr/>
          </p:nvSpPr>
          <p:spPr>
            <a:xfrm>
              <a:off x="2231625" y="3530125"/>
              <a:ext cx="854400" cy="1345700"/>
            </a:xfrm>
            <a:custGeom>
              <a:avLst/>
              <a:gdLst/>
              <a:ahLst/>
              <a:cxnLst/>
              <a:rect l="l" t="t" r="r" b="b"/>
              <a:pathLst>
                <a:path w="34176" h="53828" extrusionOk="0">
                  <a:moveTo>
                    <a:pt x="11512" y="1"/>
                  </a:moveTo>
                  <a:cubicBezTo>
                    <a:pt x="11152" y="1"/>
                    <a:pt x="10793" y="16"/>
                    <a:pt x="10433" y="46"/>
                  </a:cubicBezTo>
                  <a:cubicBezTo>
                    <a:pt x="7735" y="106"/>
                    <a:pt x="5157" y="1125"/>
                    <a:pt x="3118" y="2864"/>
                  </a:cubicBezTo>
                  <a:cubicBezTo>
                    <a:pt x="2339" y="3583"/>
                    <a:pt x="1679" y="4423"/>
                    <a:pt x="1140" y="5382"/>
                  </a:cubicBezTo>
                  <a:cubicBezTo>
                    <a:pt x="780" y="6161"/>
                    <a:pt x="540" y="6941"/>
                    <a:pt x="360" y="7720"/>
                  </a:cubicBezTo>
                  <a:cubicBezTo>
                    <a:pt x="180" y="8260"/>
                    <a:pt x="120" y="8739"/>
                    <a:pt x="60" y="9279"/>
                  </a:cubicBezTo>
                  <a:cubicBezTo>
                    <a:pt x="60" y="9639"/>
                    <a:pt x="60" y="9819"/>
                    <a:pt x="60" y="9819"/>
                  </a:cubicBezTo>
                  <a:cubicBezTo>
                    <a:pt x="60" y="9819"/>
                    <a:pt x="1" y="10598"/>
                    <a:pt x="1" y="11857"/>
                  </a:cubicBezTo>
                  <a:cubicBezTo>
                    <a:pt x="1" y="12637"/>
                    <a:pt x="1" y="13416"/>
                    <a:pt x="120" y="14196"/>
                  </a:cubicBezTo>
                  <a:cubicBezTo>
                    <a:pt x="120" y="14675"/>
                    <a:pt x="180" y="15155"/>
                    <a:pt x="180" y="15635"/>
                  </a:cubicBezTo>
                  <a:cubicBezTo>
                    <a:pt x="240" y="16174"/>
                    <a:pt x="360" y="16714"/>
                    <a:pt x="420" y="17253"/>
                  </a:cubicBezTo>
                  <a:cubicBezTo>
                    <a:pt x="540" y="17793"/>
                    <a:pt x="600" y="18333"/>
                    <a:pt x="720" y="18932"/>
                  </a:cubicBezTo>
                  <a:cubicBezTo>
                    <a:pt x="840" y="19532"/>
                    <a:pt x="960" y="20131"/>
                    <a:pt x="1080" y="20731"/>
                  </a:cubicBezTo>
                  <a:cubicBezTo>
                    <a:pt x="1380" y="21990"/>
                    <a:pt x="1799" y="23249"/>
                    <a:pt x="2099" y="24568"/>
                  </a:cubicBezTo>
                  <a:cubicBezTo>
                    <a:pt x="2938" y="27206"/>
                    <a:pt x="3898" y="29964"/>
                    <a:pt x="5097" y="32602"/>
                  </a:cubicBezTo>
                  <a:cubicBezTo>
                    <a:pt x="7255" y="37999"/>
                    <a:pt x="9234" y="43515"/>
                    <a:pt x="11212" y="47472"/>
                  </a:cubicBezTo>
                  <a:cubicBezTo>
                    <a:pt x="11632" y="48491"/>
                    <a:pt x="12172" y="49330"/>
                    <a:pt x="12532" y="50170"/>
                  </a:cubicBezTo>
                  <a:cubicBezTo>
                    <a:pt x="12951" y="50949"/>
                    <a:pt x="13311" y="51609"/>
                    <a:pt x="13671" y="52148"/>
                  </a:cubicBezTo>
                  <a:cubicBezTo>
                    <a:pt x="13970" y="52748"/>
                    <a:pt x="14390" y="53288"/>
                    <a:pt x="14810" y="53827"/>
                  </a:cubicBezTo>
                  <a:cubicBezTo>
                    <a:pt x="14570" y="53228"/>
                    <a:pt x="14270" y="52568"/>
                    <a:pt x="13911" y="52029"/>
                  </a:cubicBezTo>
                  <a:cubicBezTo>
                    <a:pt x="13611" y="51429"/>
                    <a:pt x="13311" y="50769"/>
                    <a:pt x="12891" y="49930"/>
                  </a:cubicBezTo>
                  <a:cubicBezTo>
                    <a:pt x="12532" y="49151"/>
                    <a:pt x="12112" y="48251"/>
                    <a:pt x="11692" y="47232"/>
                  </a:cubicBezTo>
                  <a:cubicBezTo>
                    <a:pt x="9953" y="43275"/>
                    <a:pt x="8095" y="37699"/>
                    <a:pt x="5996" y="32243"/>
                  </a:cubicBezTo>
                  <a:cubicBezTo>
                    <a:pt x="4917" y="29545"/>
                    <a:pt x="4018" y="26787"/>
                    <a:pt x="3238" y="24208"/>
                  </a:cubicBezTo>
                  <a:cubicBezTo>
                    <a:pt x="2938" y="22949"/>
                    <a:pt x="2519" y="21690"/>
                    <a:pt x="2339" y="20491"/>
                  </a:cubicBezTo>
                  <a:lnTo>
                    <a:pt x="2039" y="18692"/>
                  </a:lnTo>
                  <a:cubicBezTo>
                    <a:pt x="1919" y="18153"/>
                    <a:pt x="1859" y="17553"/>
                    <a:pt x="1799" y="17014"/>
                  </a:cubicBezTo>
                  <a:cubicBezTo>
                    <a:pt x="1739" y="16534"/>
                    <a:pt x="1619" y="16054"/>
                    <a:pt x="1619" y="15515"/>
                  </a:cubicBezTo>
                  <a:cubicBezTo>
                    <a:pt x="1559" y="15035"/>
                    <a:pt x="1499" y="14615"/>
                    <a:pt x="1499" y="14136"/>
                  </a:cubicBezTo>
                  <a:cubicBezTo>
                    <a:pt x="1440" y="13416"/>
                    <a:pt x="1440" y="12697"/>
                    <a:pt x="1440" y="11917"/>
                  </a:cubicBezTo>
                  <a:cubicBezTo>
                    <a:pt x="1499" y="10718"/>
                    <a:pt x="1499" y="9939"/>
                    <a:pt x="1499" y="9939"/>
                  </a:cubicBezTo>
                  <a:cubicBezTo>
                    <a:pt x="1499" y="9939"/>
                    <a:pt x="1559" y="9759"/>
                    <a:pt x="1559" y="9459"/>
                  </a:cubicBezTo>
                  <a:cubicBezTo>
                    <a:pt x="1559" y="8979"/>
                    <a:pt x="1679" y="8560"/>
                    <a:pt x="1739" y="8080"/>
                  </a:cubicBezTo>
                  <a:cubicBezTo>
                    <a:pt x="1919" y="7360"/>
                    <a:pt x="2099" y="6701"/>
                    <a:pt x="2459" y="6041"/>
                  </a:cubicBezTo>
                  <a:cubicBezTo>
                    <a:pt x="2819" y="5202"/>
                    <a:pt x="3418" y="4483"/>
                    <a:pt x="4078" y="3823"/>
                  </a:cubicBezTo>
                  <a:cubicBezTo>
                    <a:pt x="5876" y="2264"/>
                    <a:pt x="8155" y="1365"/>
                    <a:pt x="10553" y="1245"/>
                  </a:cubicBezTo>
                  <a:cubicBezTo>
                    <a:pt x="11212" y="1185"/>
                    <a:pt x="11932" y="1185"/>
                    <a:pt x="12591" y="1185"/>
                  </a:cubicBezTo>
                  <a:cubicBezTo>
                    <a:pt x="13251" y="1245"/>
                    <a:pt x="13911" y="1365"/>
                    <a:pt x="14570" y="1545"/>
                  </a:cubicBezTo>
                  <a:cubicBezTo>
                    <a:pt x="15889" y="2024"/>
                    <a:pt x="17148" y="2624"/>
                    <a:pt x="18347" y="3463"/>
                  </a:cubicBezTo>
                  <a:cubicBezTo>
                    <a:pt x="20626" y="5142"/>
                    <a:pt x="22724" y="7001"/>
                    <a:pt x="24643" y="9159"/>
                  </a:cubicBezTo>
                  <a:cubicBezTo>
                    <a:pt x="26501" y="11138"/>
                    <a:pt x="28120" y="13116"/>
                    <a:pt x="29499" y="14795"/>
                  </a:cubicBezTo>
                  <a:lnTo>
                    <a:pt x="32797" y="18992"/>
                  </a:lnTo>
                  <a:cubicBezTo>
                    <a:pt x="33217" y="19532"/>
                    <a:pt x="33636" y="20011"/>
                    <a:pt x="34176" y="20491"/>
                  </a:cubicBezTo>
                  <a:cubicBezTo>
                    <a:pt x="33816" y="19892"/>
                    <a:pt x="33456" y="19292"/>
                    <a:pt x="33037" y="18812"/>
                  </a:cubicBezTo>
                  <a:cubicBezTo>
                    <a:pt x="32317" y="17733"/>
                    <a:pt x="31238" y="16234"/>
                    <a:pt x="29919" y="14495"/>
                  </a:cubicBezTo>
                  <a:cubicBezTo>
                    <a:pt x="28600" y="12697"/>
                    <a:pt x="27041" y="10658"/>
                    <a:pt x="25182" y="8620"/>
                  </a:cubicBezTo>
                  <a:cubicBezTo>
                    <a:pt x="23324" y="6401"/>
                    <a:pt x="21165" y="4363"/>
                    <a:pt x="18827" y="2624"/>
                  </a:cubicBezTo>
                  <a:cubicBezTo>
                    <a:pt x="17628" y="1725"/>
                    <a:pt x="16249" y="1005"/>
                    <a:pt x="14870" y="525"/>
                  </a:cubicBezTo>
                  <a:cubicBezTo>
                    <a:pt x="14090" y="286"/>
                    <a:pt x="13371" y="106"/>
                    <a:pt x="12591" y="46"/>
                  </a:cubicBezTo>
                  <a:cubicBezTo>
                    <a:pt x="12232" y="16"/>
                    <a:pt x="11872" y="1"/>
                    <a:pt x="11512" y="1"/>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60" name="Google Shape;3360;p62"/>
            <p:cNvSpPr/>
            <p:nvPr/>
          </p:nvSpPr>
          <p:spPr>
            <a:xfrm>
              <a:off x="2754750" y="3739600"/>
              <a:ext cx="736000" cy="1617300"/>
            </a:xfrm>
            <a:custGeom>
              <a:avLst/>
              <a:gdLst/>
              <a:ahLst/>
              <a:cxnLst/>
              <a:rect l="l" t="t" r="r" b="b"/>
              <a:pathLst>
                <a:path w="29440" h="64692" extrusionOk="0">
                  <a:moveTo>
                    <a:pt x="4018" y="1"/>
                  </a:moveTo>
                  <a:lnTo>
                    <a:pt x="6836" y="53962"/>
                  </a:lnTo>
                  <a:cubicBezTo>
                    <a:pt x="6836" y="53962"/>
                    <a:pt x="0" y="60557"/>
                    <a:pt x="2459" y="63136"/>
                  </a:cubicBezTo>
                  <a:cubicBezTo>
                    <a:pt x="3398" y="64097"/>
                    <a:pt x="6890" y="64692"/>
                    <a:pt x="10982" y="64692"/>
                  </a:cubicBezTo>
                  <a:cubicBezTo>
                    <a:pt x="17605" y="64692"/>
                    <a:pt x="25798" y="63135"/>
                    <a:pt x="27281" y="59058"/>
                  </a:cubicBezTo>
                  <a:cubicBezTo>
                    <a:pt x="27281" y="59058"/>
                    <a:pt x="28960" y="34116"/>
                    <a:pt x="29439" y="23444"/>
                  </a:cubicBezTo>
                  <a:lnTo>
                    <a:pt x="4018" y="1"/>
                  </a:ln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3361" name="Google Shape;3361;p62"/>
            <p:cNvSpPr/>
            <p:nvPr/>
          </p:nvSpPr>
          <p:spPr>
            <a:xfrm>
              <a:off x="2903150" y="5184575"/>
              <a:ext cx="142425" cy="143925"/>
            </a:xfrm>
            <a:custGeom>
              <a:avLst/>
              <a:gdLst/>
              <a:ahLst/>
              <a:cxnLst/>
              <a:rect l="l" t="t" r="r" b="b"/>
              <a:pathLst>
                <a:path w="5697" h="5757" extrusionOk="0">
                  <a:moveTo>
                    <a:pt x="5696" y="0"/>
                  </a:moveTo>
                  <a:lnTo>
                    <a:pt x="5696" y="0"/>
                  </a:lnTo>
                  <a:cubicBezTo>
                    <a:pt x="5696" y="0"/>
                    <a:pt x="5516" y="60"/>
                    <a:pt x="5096" y="180"/>
                  </a:cubicBezTo>
                  <a:cubicBezTo>
                    <a:pt x="4737" y="240"/>
                    <a:pt x="4197" y="360"/>
                    <a:pt x="3598" y="540"/>
                  </a:cubicBezTo>
                  <a:cubicBezTo>
                    <a:pt x="3118" y="660"/>
                    <a:pt x="2578" y="900"/>
                    <a:pt x="2099" y="1140"/>
                  </a:cubicBezTo>
                  <a:cubicBezTo>
                    <a:pt x="1979" y="1200"/>
                    <a:pt x="1799" y="1259"/>
                    <a:pt x="1679" y="1379"/>
                  </a:cubicBezTo>
                  <a:lnTo>
                    <a:pt x="1499" y="1499"/>
                  </a:lnTo>
                  <a:cubicBezTo>
                    <a:pt x="1439" y="1499"/>
                    <a:pt x="1379" y="1559"/>
                    <a:pt x="1319" y="1619"/>
                  </a:cubicBezTo>
                  <a:lnTo>
                    <a:pt x="959" y="1979"/>
                  </a:lnTo>
                  <a:cubicBezTo>
                    <a:pt x="780" y="2219"/>
                    <a:pt x="660" y="2399"/>
                    <a:pt x="540" y="2638"/>
                  </a:cubicBezTo>
                  <a:cubicBezTo>
                    <a:pt x="360" y="2878"/>
                    <a:pt x="240" y="3178"/>
                    <a:pt x="120" y="3478"/>
                  </a:cubicBezTo>
                  <a:cubicBezTo>
                    <a:pt x="60" y="3718"/>
                    <a:pt x="0" y="4018"/>
                    <a:pt x="0" y="4317"/>
                  </a:cubicBezTo>
                  <a:lnTo>
                    <a:pt x="0" y="4737"/>
                  </a:lnTo>
                  <a:lnTo>
                    <a:pt x="120" y="5097"/>
                  </a:lnTo>
                  <a:cubicBezTo>
                    <a:pt x="120" y="5277"/>
                    <a:pt x="240" y="5397"/>
                    <a:pt x="300" y="5576"/>
                  </a:cubicBezTo>
                  <a:cubicBezTo>
                    <a:pt x="360" y="5636"/>
                    <a:pt x="360" y="5696"/>
                    <a:pt x="360" y="5756"/>
                  </a:cubicBezTo>
                  <a:cubicBezTo>
                    <a:pt x="360" y="5696"/>
                    <a:pt x="360" y="5636"/>
                    <a:pt x="360" y="5516"/>
                  </a:cubicBezTo>
                  <a:cubicBezTo>
                    <a:pt x="300" y="5397"/>
                    <a:pt x="240" y="5217"/>
                    <a:pt x="300" y="5097"/>
                  </a:cubicBezTo>
                  <a:cubicBezTo>
                    <a:pt x="300" y="4977"/>
                    <a:pt x="240" y="4857"/>
                    <a:pt x="300" y="4737"/>
                  </a:cubicBezTo>
                  <a:cubicBezTo>
                    <a:pt x="300" y="4677"/>
                    <a:pt x="360" y="4557"/>
                    <a:pt x="360" y="4437"/>
                  </a:cubicBezTo>
                  <a:cubicBezTo>
                    <a:pt x="420" y="4317"/>
                    <a:pt x="480" y="4197"/>
                    <a:pt x="540" y="4137"/>
                  </a:cubicBezTo>
                  <a:cubicBezTo>
                    <a:pt x="600" y="4018"/>
                    <a:pt x="660" y="3898"/>
                    <a:pt x="780" y="3838"/>
                  </a:cubicBezTo>
                  <a:cubicBezTo>
                    <a:pt x="900" y="3658"/>
                    <a:pt x="1079" y="3478"/>
                    <a:pt x="1259" y="3358"/>
                  </a:cubicBezTo>
                  <a:lnTo>
                    <a:pt x="1799" y="2938"/>
                  </a:lnTo>
                  <a:lnTo>
                    <a:pt x="2159" y="2698"/>
                  </a:lnTo>
                  <a:lnTo>
                    <a:pt x="2338" y="2638"/>
                  </a:lnTo>
                  <a:cubicBezTo>
                    <a:pt x="2338" y="2638"/>
                    <a:pt x="3058" y="1919"/>
                    <a:pt x="3897" y="1259"/>
                  </a:cubicBezTo>
                  <a:cubicBezTo>
                    <a:pt x="4377" y="900"/>
                    <a:pt x="4737" y="540"/>
                    <a:pt x="5096" y="360"/>
                  </a:cubicBezTo>
                  <a:cubicBezTo>
                    <a:pt x="5276" y="180"/>
                    <a:pt x="5516" y="120"/>
                    <a:pt x="5696" y="0"/>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62" name="Google Shape;3362;p62"/>
            <p:cNvSpPr/>
            <p:nvPr/>
          </p:nvSpPr>
          <p:spPr>
            <a:xfrm>
              <a:off x="3062025" y="5212425"/>
              <a:ext cx="133425" cy="120575"/>
            </a:xfrm>
            <a:custGeom>
              <a:avLst/>
              <a:gdLst/>
              <a:ahLst/>
              <a:cxnLst/>
              <a:rect l="l" t="t" r="r" b="b"/>
              <a:pathLst>
                <a:path w="5337" h="4823" extrusionOk="0">
                  <a:moveTo>
                    <a:pt x="4314" y="1"/>
                  </a:moveTo>
                  <a:cubicBezTo>
                    <a:pt x="3971" y="1"/>
                    <a:pt x="3620" y="43"/>
                    <a:pt x="3238" y="86"/>
                  </a:cubicBezTo>
                  <a:cubicBezTo>
                    <a:pt x="2759" y="205"/>
                    <a:pt x="2279" y="385"/>
                    <a:pt x="1859" y="625"/>
                  </a:cubicBezTo>
                  <a:cubicBezTo>
                    <a:pt x="1619" y="745"/>
                    <a:pt x="1440" y="865"/>
                    <a:pt x="1260" y="985"/>
                  </a:cubicBezTo>
                  <a:cubicBezTo>
                    <a:pt x="1080" y="1165"/>
                    <a:pt x="960" y="1345"/>
                    <a:pt x="840" y="1524"/>
                  </a:cubicBezTo>
                  <a:cubicBezTo>
                    <a:pt x="660" y="1764"/>
                    <a:pt x="540" y="1944"/>
                    <a:pt x="420" y="2184"/>
                  </a:cubicBezTo>
                  <a:cubicBezTo>
                    <a:pt x="300" y="2424"/>
                    <a:pt x="240" y="2664"/>
                    <a:pt x="120" y="2904"/>
                  </a:cubicBezTo>
                  <a:cubicBezTo>
                    <a:pt x="61" y="3143"/>
                    <a:pt x="61" y="3443"/>
                    <a:pt x="1" y="3683"/>
                  </a:cubicBezTo>
                  <a:lnTo>
                    <a:pt x="1" y="4103"/>
                  </a:lnTo>
                  <a:cubicBezTo>
                    <a:pt x="61" y="4223"/>
                    <a:pt x="61" y="4283"/>
                    <a:pt x="61" y="4402"/>
                  </a:cubicBezTo>
                  <a:cubicBezTo>
                    <a:pt x="61" y="4522"/>
                    <a:pt x="120" y="4702"/>
                    <a:pt x="180" y="4822"/>
                  </a:cubicBezTo>
                  <a:cubicBezTo>
                    <a:pt x="180" y="4702"/>
                    <a:pt x="180" y="4522"/>
                    <a:pt x="240" y="4402"/>
                  </a:cubicBezTo>
                  <a:cubicBezTo>
                    <a:pt x="240" y="4283"/>
                    <a:pt x="300" y="4223"/>
                    <a:pt x="300" y="4103"/>
                  </a:cubicBezTo>
                  <a:lnTo>
                    <a:pt x="420" y="3803"/>
                  </a:lnTo>
                  <a:cubicBezTo>
                    <a:pt x="480" y="3743"/>
                    <a:pt x="540" y="3623"/>
                    <a:pt x="600" y="3503"/>
                  </a:cubicBezTo>
                  <a:cubicBezTo>
                    <a:pt x="660" y="3443"/>
                    <a:pt x="720" y="3323"/>
                    <a:pt x="840" y="3263"/>
                  </a:cubicBezTo>
                  <a:cubicBezTo>
                    <a:pt x="960" y="3083"/>
                    <a:pt x="1140" y="2904"/>
                    <a:pt x="1320" y="2784"/>
                  </a:cubicBezTo>
                  <a:cubicBezTo>
                    <a:pt x="1440" y="2604"/>
                    <a:pt x="1619" y="2484"/>
                    <a:pt x="1739" y="2364"/>
                  </a:cubicBezTo>
                  <a:lnTo>
                    <a:pt x="2159" y="2064"/>
                  </a:lnTo>
                  <a:lnTo>
                    <a:pt x="2579" y="1644"/>
                  </a:lnTo>
                  <a:cubicBezTo>
                    <a:pt x="2879" y="1345"/>
                    <a:pt x="3178" y="1045"/>
                    <a:pt x="3538" y="805"/>
                  </a:cubicBezTo>
                  <a:cubicBezTo>
                    <a:pt x="3718" y="685"/>
                    <a:pt x="3958" y="565"/>
                    <a:pt x="4138" y="445"/>
                  </a:cubicBezTo>
                  <a:cubicBezTo>
                    <a:pt x="4317" y="325"/>
                    <a:pt x="4497" y="205"/>
                    <a:pt x="4737" y="145"/>
                  </a:cubicBezTo>
                  <a:cubicBezTo>
                    <a:pt x="4857" y="145"/>
                    <a:pt x="5037" y="86"/>
                    <a:pt x="5157" y="86"/>
                  </a:cubicBezTo>
                  <a:lnTo>
                    <a:pt x="5337" y="86"/>
                  </a:lnTo>
                  <a:cubicBezTo>
                    <a:pt x="5337" y="86"/>
                    <a:pt x="5097" y="26"/>
                    <a:pt x="4737" y="26"/>
                  </a:cubicBezTo>
                  <a:cubicBezTo>
                    <a:pt x="4597" y="8"/>
                    <a:pt x="4456" y="1"/>
                    <a:pt x="4314" y="1"/>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63" name="Google Shape;3363;p62"/>
            <p:cNvSpPr/>
            <p:nvPr/>
          </p:nvSpPr>
          <p:spPr>
            <a:xfrm>
              <a:off x="2846185" y="3699123"/>
              <a:ext cx="295322" cy="901700"/>
            </a:xfrm>
            <a:custGeom>
              <a:avLst/>
              <a:gdLst/>
              <a:ahLst/>
              <a:cxnLst/>
              <a:rect l="l" t="t" r="r" b="b"/>
              <a:pathLst>
                <a:path w="11213" h="36068" extrusionOk="0">
                  <a:moveTo>
                    <a:pt x="0" y="1"/>
                  </a:moveTo>
                  <a:lnTo>
                    <a:pt x="840" y="16129"/>
                  </a:lnTo>
                  <a:lnTo>
                    <a:pt x="1499" y="28121"/>
                  </a:lnTo>
                  <a:cubicBezTo>
                    <a:pt x="1619" y="30039"/>
                    <a:pt x="900" y="33097"/>
                    <a:pt x="1919" y="34776"/>
                  </a:cubicBezTo>
                  <a:cubicBezTo>
                    <a:pt x="2099" y="35136"/>
                    <a:pt x="2339" y="35436"/>
                    <a:pt x="2698" y="35675"/>
                  </a:cubicBezTo>
                  <a:cubicBezTo>
                    <a:pt x="3083" y="35946"/>
                    <a:pt x="3516" y="36068"/>
                    <a:pt x="3962" y="36068"/>
                  </a:cubicBezTo>
                  <a:cubicBezTo>
                    <a:pt x="5391" y="36068"/>
                    <a:pt x="6961" y="34817"/>
                    <a:pt x="7555" y="33217"/>
                  </a:cubicBezTo>
                  <a:cubicBezTo>
                    <a:pt x="8334" y="31119"/>
                    <a:pt x="7555" y="27821"/>
                    <a:pt x="7315" y="25722"/>
                  </a:cubicBezTo>
                  <a:cubicBezTo>
                    <a:pt x="7075" y="24763"/>
                    <a:pt x="7015" y="23744"/>
                    <a:pt x="7075" y="22725"/>
                  </a:cubicBezTo>
                  <a:cubicBezTo>
                    <a:pt x="7315" y="21106"/>
                    <a:pt x="7915" y="21466"/>
                    <a:pt x="8814" y="20326"/>
                  </a:cubicBezTo>
                  <a:cubicBezTo>
                    <a:pt x="10133" y="18708"/>
                    <a:pt x="10913" y="16789"/>
                    <a:pt x="11092" y="14750"/>
                  </a:cubicBezTo>
                  <a:cubicBezTo>
                    <a:pt x="11212" y="12952"/>
                    <a:pt x="10793" y="11393"/>
                    <a:pt x="10673" y="9654"/>
                  </a:cubicBezTo>
                  <a:lnTo>
                    <a:pt x="0" y="1"/>
                  </a:lnTo>
                  <a:close/>
                </a:path>
              </a:pathLst>
            </a:custGeom>
            <a:solidFill>
              <a:srgbClr val="FFC37B"/>
            </a:solidFill>
            <a:ln>
              <a:noFill/>
            </a:ln>
          </p:spPr>
          <p:txBody>
            <a:bodyPr spcFirstLastPara="1" wrap="square" lIns="121900" tIns="121900" rIns="121900" bIns="121900" anchor="ctr" anchorCtr="0">
              <a:noAutofit/>
            </a:bodyPr>
            <a:lstStyle/>
            <a:p>
              <a:endParaRPr sz="1867"/>
            </a:p>
          </p:txBody>
        </p:sp>
        <p:sp>
          <p:nvSpPr>
            <p:cNvPr id="3364" name="Google Shape;3364;p62"/>
            <p:cNvSpPr/>
            <p:nvPr/>
          </p:nvSpPr>
          <p:spPr>
            <a:xfrm>
              <a:off x="2787725" y="4297200"/>
              <a:ext cx="700025" cy="1060775"/>
            </a:xfrm>
            <a:custGeom>
              <a:avLst/>
              <a:gdLst/>
              <a:ahLst/>
              <a:cxnLst/>
              <a:rect l="l" t="t" r="r" b="b"/>
              <a:pathLst>
                <a:path w="28001" h="42431" extrusionOk="0">
                  <a:moveTo>
                    <a:pt x="26921" y="1"/>
                  </a:moveTo>
                  <a:cubicBezTo>
                    <a:pt x="26322" y="5817"/>
                    <a:pt x="22724" y="36275"/>
                    <a:pt x="12771" y="37234"/>
                  </a:cubicBezTo>
                  <a:cubicBezTo>
                    <a:pt x="11272" y="37390"/>
                    <a:pt x="9980" y="37457"/>
                    <a:pt x="8865" y="37457"/>
                  </a:cubicBezTo>
                  <a:cubicBezTo>
                    <a:pt x="4404" y="37457"/>
                    <a:pt x="2782" y="36383"/>
                    <a:pt x="2159" y="35615"/>
                  </a:cubicBezTo>
                  <a:cubicBezTo>
                    <a:pt x="900" y="37474"/>
                    <a:pt x="0" y="39632"/>
                    <a:pt x="1140" y="40832"/>
                  </a:cubicBezTo>
                  <a:cubicBezTo>
                    <a:pt x="2083" y="41821"/>
                    <a:pt x="5602" y="42430"/>
                    <a:pt x="9718" y="42430"/>
                  </a:cubicBezTo>
                  <a:cubicBezTo>
                    <a:pt x="16331" y="42430"/>
                    <a:pt x="24484" y="40857"/>
                    <a:pt x="25962" y="36754"/>
                  </a:cubicBezTo>
                  <a:cubicBezTo>
                    <a:pt x="25962" y="36754"/>
                    <a:pt x="27401" y="15230"/>
                    <a:pt x="28000" y="3658"/>
                  </a:cubicBezTo>
                  <a:cubicBezTo>
                    <a:pt x="27701" y="2279"/>
                    <a:pt x="27521" y="1140"/>
                    <a:pt x="27341" y="361"/>
                  </a:cubicBezTo>
                  <a:lnTo>
                    <a:pt x="26921" y="1"/>
                  </a:ln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65" name="Google Shape;3365;p62"/>
            <p:cNvSpPr/>
            <p:nvPr/>
          </p:nvSpPr>
          <p:spPr>
            <a:xfrm>
              <a:off x="2783225" y="3739600"/>
              <a:ext cx="707525" cy="1635550"/>
            </a:xfrm>
            <a:custGeom>
              <a:avLst/>
              <a:gdLst/>
              <a:ahLst/>
              <a:cxnLst/>
              <a:rect l="l" t="t" r="r" b="b"/>
              <a:pathLst>
                <a:path w="28301" h="65422" extrusionOk="0">
                  <a:moveTo>
                    <a:pt x="2879" y="1"/>
                  </a:moveTo>
                  <a:lnTo>
                    <a:pt x="2879" y="1"/>
                  </a:lnTo>
                  <a:cubicBezTo>
                    <a:pt x="2998" y="4498"/>
                    <a:pt x="3118" y="9054"/>
                    <a:pt x="3298" y="13551"/>
                  </a:cubicBezTo>
                  <a:cubicBezTo>
                    <a:pt x="3418" y="18048"/>
                    <a:pt x="3598" y="22545"/>
                    <a:pt x="3778" y="27041"/>
                  </a:cubicBezTo>
                  <a:cubicBezTo>
                    <a:pt x="3958" y="31538"/>
                    <a:pt x="4078" y="36035"/>
                    <a:pt x="4318" y="40532"/>
                  </a:cubicBezTo>
                  <a:lnTo>
                    <a:pt x="4960" y="53683"/>
                  </a:lnTo>
                  <a:lnTo>
                    <a:pt x="4960" y="53683"/>
                  </a:lnTo>
                  <a:cubicBezTo>
                    <a:pt x="4461" y="54195"/>
                    <a:pt x="4000" y="54708"/>
                    <a:pt x="3538" y="55221"/>
                  </a:cubicBezTo>
                  <a:cubicBezTo>
                    <a:pt x="3058" y="55821"/>
                    <a:pt x="2519" y="56480"/>
                    <a:pt x="2039" y="57140"/>
                  </a:cubicBezTo>
                  <a:cubicBezTo>
                    <a:pt x="1560" y="57799"/>
                    <a:pt x="1140" y="58459"/>
                    <a:pt x="780" y="59238"/>
                  </a:cubicBezTo>
                  <a:cubicBezTo>
                    <a:pt x="300" y="60018"/>
                    <a:pt x="61" y="60917"/>
                    <a:pt x="1" y="61876"/>
                  </a:cubicBezTo>
                  <a:cubicBezTo>
                    <a:pt x="1" y="62416"/>
                    <a:pt x="180" y="62896"/>
                    <a:pt x="480" y="63375"/>
                  </a:cubicBezTo>
                  <a:cubicBezTo>
                    <a:pt x="600" y="63495"/>
                    <a:pt x="660" y="63615"/>
                    <a:pt x="780" y="63675"/>
                  </a:cubicBezTo>
                  <a:lnTo>
                    <a:pt x="900" y="63795"/>
                  </a:lnTo>
                  <a:lnTo>
                    <a:pt x="1080" y="63915"/>
                  </a:lnTo>
                  <a:cubicBezTo>
                    <a:pt x="1320" y="64095"/>
                    <a:pt x="1500" y="64215"/>
                    <a:pt x="1739" y="64335"/>
                  </a:cubicBezTo>
                  <a:cubicBezTo>
                    <a:pt x="2519" y="64634"/>
                    <a:pt x="3358" y="64874"/>
                    <a:pt x="4198" y="64994"/>
                  </a:cubicBezTo>
                  <a:cubicBezTo>
                    <a:pt x="5756" y="65294"/>
                    <a:pt x="7375" y="65414"/>
                    <a:pt x="8994" y="65414"/>
                  </a:cubicBezTo>
                  <a:cubicBezTo>
                    <a:pt x="9264" y="65419"/>
                    <a:pt x="9534" y="65421"/>
                    <a:pt x="9803" y="65421"/>
                  </a:cubicBezTo>
                  <a:cubicBezTo>
                    <a:pt x="12771" y="65421"/>
                    <a:pt x="15729" y="65119"/>
                    <a:pt x="18587" y="64515"/>
                  </a:cubicBezTo>
                  <a:cubicBezTo>
                    <a:pt x="20206" y="64155"/>
                    <a:pt x="21765" y="63615"/>
                    <a:pt x="23204" y="62896"/>
                  </a:cubicBezTo>
                  <a:cubicBezTo>
                    <a:pt x="23923" y="62536"/>
                    <a:pt x="24643" y="62056"/>
                    <a:pt x="25302" y="61517"/>
                  </a:cubicBezTo>
                  <a:cubicBezTo>
                    <a:pt x="25962" y="60917"/>
                    <a:pt x="26442" y="60138"/>
                    <a:pt x="26801" y="59298"/>
                  </a:cubicBezTo>
                  <a:lnTo>
                    <a:pt x="26801" y="59238"/>
                  </a:lnTo>
                  <a:lnTo>
                    <a:pt x="26801" y="59118"/>
                  </a:lnTo>
                  <a:cubicBezTo>
                    <a:pt x="27101" y="53183"/>
                    <a:pt x="27401" y="47247"/>
                    <a:pt x="27701" y="41311"/>
                  </a:cubicBezTo>
                  <a:cubicBezTo>
                    <a:pt x="27821" y="38313"/>
                    <a:pt x="27881" y="35375"/>
                    <a:pt x="28000" y="32378"/>
                  </a:cubicBezTo>
                  <a:cubicBezTo>
                    <a:pt x="28120" y="29440"/>
                    <a:pt x="28240" y="26442"/>
                    <a:pt x="28300" y="23444"/>
                  </a:cubicBezTo>
                  <a:lnTo>
                    <a:pt x="28300" y="23444"/>
                  </a:lnTo>
                  <a:cubicBezTo>
                    <a:pt x="28060" y="26442"/>
                    <a:pt x="27821" y="29380"/>
                    <a:pt x="27581" y="32378"/>
                  </a:cubicBezTo>
                  <a:cubicBezTo>
                    <a:pt x="27341" y="35315"/>
                    <a:pt x="27101" y="38253"/>
                    <a:pt x="26861" y="41251"/>
                  </a:cubicBezTo>
                  <a:cubicBezTo>
                    <a:pt x="26442" y="47187"/>
                    <a:pt x="25962" y="53123"/>
                    <a:pt x="25482" y="59058"/>
                  </a:cubicBezTo>
                  <a:lnTo>
                    <a:pt x="25482" y="58879"/>
                  </a:lnTo>
                  <a:cubicBezTo>
                    <a:pt x="24883" y="60138"/>
                    <a:pt x="23803" y="61157"/>
                    <a:pt x="22484" y="61697"/>
                  </a:cubicBezTo>
                  <a:cubicBezTo>
                    <a:pt x="21105" y="62356"/>
                    <a:pt x="19666" y="62896"/>
                    <a:pt x="18227" y="63196"/>
                  </a:cubicBezTo>
                  <a:cubicBezTo>
                    <a:pt x="15426" y="63745"/>
                    <a:pt x="12625" y="64042"/>
                    <a:pt x="9778" y="64042"/>
                  </a:cubicBezTo>
                  <a:cubicBezTo>
                    <a:pt x="9517" y="64042"/>
                    <a:pt x="9256" y="64040"/>
                    <a:pt x="8994" y="64035"/>
                  </a:cubicBezTo>
                  <a:cubicBezTo>
                    <a:pt x="7495" y="63975"/>
                    <a:pt x="5936" y="63855"/>
                    <a:pt x="4437" y="63555"/>
                  </a:cubicBezTo>
                  <a:cubicBezTo>
                    <a:pt x="3718" y="63435"/>
                    <a:pt x="2998" y="63255"/>
                    <a:pt x="2339" y="62956"/>
                  </a:cubicBezTo>
                  <a:cubicBezTo>
                    <a:pt x="2219" y="62896"/>
                    <a:pt x="2099" y="62836"/>
                    <a:pt x="1979" y="62776"/>
                  </a:cubicBezTo>
                  <a:lnTo>
                    <a:pt x="1919" y="62716"/>
                  </a:lnTo>
                  <a:lnTo>
                    <a:pt x="1799" y="62656"/>
                  </a:lnTo>
                  <a:cubicBezTo>
                    <a:pt x="1799" y="62596"/>
                    <a:pt x="1739" y="62536"/>
                    <a:pt x="1739" y="62536"/>
                  </a:cubicBezTo>
                  <a:cubicBezTo>
                    <a:pt x="1560" y="62296"/>
                    <a:pt x="1500" y="62056"/>
                    <a:pt x="1500" y="61817"/>
                  </a:cubicBezTo>
                  <a:cubicBezTo>
                    <a:pt x="1560" y="61157"/>
                    <a:pt x="1739" y="60497"/>
                    <a:pt x="2039" y="59898"/>
                  </a:cubicBezTo>
                  <a:cubicBezTo>
                    <a:pt x="2339" y="59238"/>
                    <a:pt x="2759" y="58639"/>
                    <a:pt x="3178" y="58039"/>
                  </a:cubicBezTo>
                  <a:cubicBezTo>
                    <a:pt x="4078" y="56780"/>
                    <a:pt x="5097" y="55581"/>
                    <a:pt x="6176" y="54502"/>
                  </a:cubicBezTo>
                  <a:lnTo>
                    <a:pt x="6416" y="54262"/>
                  </a:lnTo>
                  <a:lnTo>
                    <a:pt x="6416" y="53962"/>
                  </a:lnTo>
                  <a:lnTo>
                    <a:pt x="5637" y="40472"/>
                  </a:lnTo>
                  <a:cubicBezTo>
                    <a:pt x="5397" y="35975"/>
                    <a:pt x="5097" y="31478"/>
                    <a:pt x="4797" y="26981"/>
                  </a:cubicBezTo>
                  <a:cubicBezTo>
                    <a:pt x="4497" y="22485"/>
                    <a:pt x="4198" y="17988"/>
                    <a:pt x="3898" y="13491"/>
                  </a:cubicBezTo>
                  <a:cubicBezTo>
                    <a:pt x="3538" y="8994"/>
                    <a:pt x="3238" y="4498"/>
                    <a:pt x="2879" y="1"/>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66" name="Google Shape;3366;p62"/>
            <p:cNvSpPr/>
            <p:nvPr/>
          </p:nvSpPr>
          <p:spPr>
            <a:xfrm>
              <a:off x="3783528" y="3379766"/>
              <a:ext cx="659835" cy="2028856"/>
            </a:xfrm>
            <a:custGeom>
              <a:avLst/>
              <a:gdLst/>
              <a:ahLst/>
              <a:cxnLst/>
              <a:rect l="l" t="t" r="r" b="b"/>
              <a:pathLst>
                <a:path w="30819" h="63377" extrusionOk="0">
                  <a:moveTo>
                    <a:pt x="24643" y="1"/>
                  </a:moveTo>
                  <a:lnTo>
                    <a:pt x="1" y="22785"/>
                  </a:lnTo>
                  <a:cubicBezTo>
                    <a:pt x="900" y="33457"/>
                    <a:pt x="3478" y="58339"/>
                    <a:pt x="3478" y="58339"/>
                  </a:cubicBezTo>
                  <a:cubicBezTo>
                    <a:pt x="5012" y="62020"/>
                    <a:pt x="12107" y="63376"/>
                    <a:pt x="18374" y="63376"/>
                  </a:cubicBezTo>
                  <a:cubicBezTo>
                    <a:pt x="23131" y="63376"/>
                    <a:pt x="27411" y="62595"/>
                    <a:pt x="28420" y="61457"/>
                  </a:cubicBezTo>
                  <a:cubicBezTo>
                    <a:pt x="30818" y="58819"/>
                    <a:pt x="23743" y="52463"/>
                    <a:pt x="23743" y="52463"/>
                  </a:cubicBezTo>
                  <a:lnTo>
                    <a:pt x="24643" y="1"/>
                  </a:ln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3367" name="Google Shape;3367;p62"/>
            <p:cNvSpPr/>
            <p:nvPr/>
          </p:nvSpPr>
          <p:spPr>
            <a:xfrm>
              <a:off x="4199700" y="5217550"/>
              <a:ext cx="146925" cy="137925"/>
            </a:xfrm>
            <a:custGeom>
              <a:avLst/>
              <a:gdLst/>
              <a:ahLst/>
              <a:cxnLst/>
              <a:rect l="l" t="t" r="r" b="b"/>
              <a:pathLst>
                <a:path w="5877" h="5517" extrusionOk="0">
                  <a:moveTo>
                    <a:pt x="1" y="0"/>
                  </a:moveTo>
                  <a:cubicBezTo>
                    <a:pt x="241" y="120"/>
                    <a:pt x="420" y="180"/>
                    <a:pt x="600" y="360"/>
                  </a:cubicBezTo>
                  <a:cubicBezTo>
                    <a:pt x="960" y="540"/>
                    <a:pt x="1440" y="840"/>
                    <a:pt x="1859" y="1200"/>
                  </a:cubicBezTo>
                  <a:cubicBezTo>
                    <a:pt x="2759" y="1859"/>
                    <a:pt x="3478" y="2519"/>
                    <a:pt x="3478" y="2519"/>
                  </a:cubicBezTo>
                  <a:lnTo>
                    <a:pt x="3658" y="2579"/>
                  </a:lnTo>
                  <a:lnTo>
                    <a:pt x="4018" y="2818"/>
                  </a:lnTo>
                  <a:lnTo>
                    <a:pt x="4557" y="3178"/>
                  </a:lnTo>
                  <a:cubicBezTo>
                    <a:pt x="4737" y="3358"/>
                    <a:pt x="4917" y="3478"/>
                    <a:pt x="5097" y="3658"/>
                  </a:cubicBezTo>
                  <a:cubicBezTo>
                    <a:pt x="5157" y="3718"/>
                    <a:pt x="5217" y="3838"/>
                    <a:pt x="5337" y="3958"/>
                  </a:cubicBezTo>
                  <a:cubicBezTo>
                    <a:pt x="5397" y="4018"/>
                    <a:pt x="5457" y="4137"/>
                    <a:pt x="5517" y="4257"/>
                  </a:cubicBezTo>
                  <a:cubicBezTo>
                    <a:pt x="5517" y="4377"/>
                    <a:pt x="5577" y="4497"/>
                    <a:pt x="5637" y="4557"/>
                  </a:cubicBezTo>
                  <a:cubicBezTo>
                    <a:pt x="5637" y="4677"/>
                    <a:pt x="5637" y="4797"/>
                    <a:pt x="5637" y="4857"/>
                  </a:cubicBezTo>
                  <a:cubicBezTo>
                    <a:pt x="5637" y="5037"/>
                    <a:pt x="5637" y="5217"/>
                    <a:pt x="5577" y="5337"/>
                  </a:cubicBezTo>
                  <a:cubicBezTo>
                    <a:pt x="5577" y="5397"/>
                    <a:pt x="5517" y="5457"/>
                    <a:pt x="5517" y="5516"/>
                  </a:cubicBezTo>
                  <a:lnTo>
                    <a:pt x="5517" y="5516"/>
                  </a:lnTo>
                  <a:cubicBezTo>
                    <a:pt x="5517" y="5516"/>
                    <a:pt x="5517" y="5456"/>
                    <a:pt x="5577" y="5397"/>
                  </a:cubicBezTo>
                  <a:cubicBezTo>
                    <a:pt x="5697" y="5217"/>
                    <a:pt x="5757" y="5037"/>
                    <a:pt x="5817" y="4917"/>
                  </a:cubicBezTo>
                  <a:cubicBezTo>
                    <a:pt x="5817" y="4797"/>
                    <a:pt x="5877" y="4677"/>
                    <a:pt x="5877" y="4557"/>
                  </a:cubicBezTo>
                  <a:cubicBezTo>
                    <a:pt x="5877" y="4437"/>
                    <a:pt x="5877" y="4257"/>
                    <a:pt x="5877" y="4137"/>
                  </a:cubicBezTo>
                  <a:cubicBezTo>
                    <a:pt x="5877" y="4018"/>
                    <a:pt x="5877" y="3838"/>
                    <a:pt x="5817" y="3718"/>
                  </a:cubicBezTo>
                  <a:cubicBezTo>
                    <a:pt x="5817" y="3538"/>
                    <a:pt x="5757" y="3418"/>
                    <a:pt x="5697" y="3298"/>
                  </a:cubicBezTo>
                  <a:cubicBezTo>
                    <a:pt x="5577" y="2998"/>
                    <a:pt x="5457" y="2699"/>
                    <a:pt x="5277" y="2459"/>
                  </a:cubicBezTo>
                  <a:cubicBezTo>
                    <a:pt x="5157" y="2219"/>
                    <a:pt x="4977" y="2039"/>
                    <a:pt x="4797" y="1859"/>
                  </a:cubicBezTo>
                  <a:lnTo>
                    <a:pt x="4438" y="1499"/>
                  </a:lnTo>
                  <a:lnTo>
                    <a:pt x="4258" y="1319"/>
                  </a:lnTo>
                  <a:lnTo>
                    <a:pt x="4138" y="1260"/>
                  </a:lnTo>
                  <a:cubicBezTo>
                    <a:pt x="3958" y="1140"/>
                    <a:pt x="3778" y="1080"/>
                    <a:pt x="3658" y="1020"/>
                  </a:cubicBezTo>
                  <a:cubicBezTo>
                    <a:pt x="3178" y="780"/>
                    <a:pt x="2639" y="600"/>
                    <a:pt x="2159" y="480"/>
                  </a:cubicBezTo>
                  <a:cubicBezTo>
                    <a:pt x="1620" y="360"/>
                    <a:pt x="1020" y="240"/>
                    <a:pt x="660" y="180"/>
                  </a:cubicBezTo>
                  <a:cubicBezTo>
                    <a:pt x="242" y="121"/>
                    <a:pt x="3" y="1"/>
                    <a:pt x="1" y="0"/>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68" name="Google Shape;3368;p62"/>
            <p:cNvSpPr/>
            <p:nvPr/>
          </p:nvSpPr>
          <p:spPr>
            <a:xfrm>
              <a:off x="4051325" y="5250900"/>
              <a:ext cx="136425" cy="118075"/>
            </a:xfrm>
            <a:custGeom>
              <a:avLst/>
              <a:gdLst/>
              <a:ahLst/>
              <a:cxnLst/>
              <a:rect l="l" t="t" r="r" b="b"/>
              <a:pathLst>
                <a:path w="5457" h="4723" extrusionOk="0">
                  <a:moveTo>
                    <a:pt x="1327" y="0"/>
                  </a:moveTo>
                  <a:cubicBezTo>
                    <a:pt x="1079" y="0"/>
                    <a:pt x="839" y="15"/>
                    <a:pt x="600" y="45"/>
                  </a:cubicBezTo>
                  <a:cubicBezTo>
                    <a:pt x="240" y="45"/>
                    <a:pt x="0" y="105"/>
                    <a:pt x="0" y="105"/>
                  </a:cubicBezTo>
                  <a:lnTo>
                    <a:pt x="180" y="105"/>
                  </a:lnTo>
                  <a:cubicBezTo>
                    <a:pt x="360" y="105"/>
                    <a:pt x="480" y="165"/>
                    <a:pt x="660" y="225"/>
                  </a:cubicBezTo>
                  <a:cubicBezTo>
                    <a:pt x="839" y="225"/>
                    <a:pt x="1019" y="345"/>
                    <a:pt x="1199" y="405"/>
                  </a:cubicBezTo>
                  <a:cubicBezTo>
                    <a:pt x="1439" y="525"/>
                    <a:pt x="1619" y="645"/>
                    <a:pt x="1859" y="825"/>
                  </a:cubicBezTo>
                  <a:cubicBezTo>
                    <a:pt x="2158" y="1065"/>
                    <a:pt x="2518" y="1305"/>
                    <a:pt x="2818" y="1604"/>
                  </a:cubicBezTo>
                  <a:lnTo>
                    <a:pt x="3238" y="1964"/>
                  </a:lnTo>
                  <a:lnTo>
                    <a:pt x="3717" y="2324"/>
                  </a:lnTo>
                  <a:cubicBezTo>
                    <a:pt x="3837" y="2444"/>
                    <a:pt x="4017" y="2504"/>
                    <a:pt x="4137" y="2684"/>
                  </a:cubicBezTo>
                  <a:cubicBezTo>
                    <a:pt x="4317" y="2803"/>
                    <a:pt x="4497" y="2983"/>
                    <a:pt x="4617" y="3163"/>
                  </a:cubicBezTo>
                  <a:cubicBezTo>
                    <a:pt x="4737" y="3223"/>
                    <a:pt x="4797" y="3283"/>
                    <a:pt x="4857" y="3403"/>
                  </a:cubicBezTo>
                  <a:cubicBezTo>
                    <a:pt x="4916" y="3463"/>
                    <a:pt x="4976" y="3583"/>
                    <a:pt x="5036" y="3703"/>
                  </a:cubicBezTo>
                  <a:cubicBezTo>
                    <a:pt x="5096" y="3763"/>
                    <a:pt x="5156" y="3883"/>
                    <a:pt x="5216" y="4003"/>
                  </a:cubicBezTo>
                  <a:cubicBezTo>
                    <a:pt x="5276" y="4063"/>
                    <a:pt x="5276" y="4182"/>
                    <a:pt x="5276" y="4242"/>
                  </a:cubicBezTo>
                  <a:cubicBezTo>
                    <a:pt x="5336" y="4422"/>
                    <a:pt x="5336" y="4542"/>
                    <a:pt x="5336" y="4722"/>
                  </a:cubicBezTo>
                  <a:cubicBezTo>
                    <a:pt x="5396" y="4542"/>
                    <a:pt x="5396" y="4422"/>
                    <a:pt x="5456" y="4242"/>
                  </a:cubicBezTo>
                  <a:lnTo>
                    <a:pt x="5456" y="3943"/>
                  </a:lnTo>
                  <a:lnTo>
                    <a:pt x="5456" y="3583"/>
                  </a:lnTo>
                  <a:cubicBezTo>
                    <a:pt x="5396" y="3283"/>
                    <a:pt x="5396" y="3043"/>
                    <a:pt x="5276" y="2744"/>
                  </a:cubicBezTo>
                  <a:cubicBezTo>
                    <a:pt x="5216" y="2504"/>
                    <a:pt x="5096" y="2264"/>
                    <a:pt x="4976" y="2024"/>
                  </a:cubicBezTo>
                  <a:cubicBezTo>
                    <a:pt x="4857" y="1784"/>
                    <a:pt x="4737" y="1604"/>
                    <a:pt x="4557" y="1424"/>
                  </a:cubicBezTo>
                  <a:cubicBezTo>
                    <a:pt x="4437" y="1245"/>
                    <a:pt x="4257" y="1065"/>
                    <a:pt x="4137" y="885"/>
                  </a:cubicBezTo>
                  <a:cubicBezTo>
                    <a:pt x="4137" y="885"/>
                    <a:pt x="3897" y="705"/>
                    <a:pt x="3537" y="525"/>
                  </a:cubicBezTo>
                  <a:cubicBezTo>
                    <a:pt x="3058" y="285"/>
                    <a:pt x="2578" y="165"/>
                    <a:pt x="2099" y="45"/>
                  </a:cubicBezTo>
                  <a:cubicBezTo>
                    <a:pt x="1829" y="15"/>
                    <a:pt x="1574" y="0"/>
                    <a:pt x="1327" y="0"/>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69" name="Google Shape;3369;p62"/>
            <p:cNvSpPr/>
            <p:nvPr/>
          </p:nvSpPr>
          <p:spPr>
            <a:xfrm>
              <a:off x="3765025" y="4820325"/>
              <a:ext cx="700025" cy="571025"/>
            </a:xfrm>
            <a:custGeom>
              <a:avLst/>
              <a:gdLst/>
              <a:ahLst/>
              <a:cxnLst/>
              <a:rect l="l" t="t" r="r" b="b"/>
              <a:pathLst>
                <a:path w="28001" h="22841" extrusionOk="0">
                  <a:moveTo>
                    <a:pt x="0" y="1"/>
                  </a:moveTo>
                  <a:cubicBezTo>
                    <a:pt x="900" y="9234"/>
                    <a:pt x="1799" y="17748"/>
                    <a:pt x="1799" y="17748"/>
                  </a:cubicBezTo>
                  <a:cubicBezTo>
                    <a:pt x="3336" y="21472"/>
                    <a:pt x="10481" y="22840"/>
                    <a:pt x="16775" y="22840"/>
                  </a:cubicBezTo>
                  <a:cubicBezTo>
                    <a:pt x="21527" y="22840"/>
                    <a:pt x="25795" y="22061"/>
                    <a:pt x="26801" y="20926"/>
                  </a:cubicBezTo>
                  <a:cubicBezTo>
                    <a:pt x="28000" y="19487"/>
                    <a:pt x="26621" y="17089"/>
                    <a:pt x="25062" y="15110"/>
                  </a:cubicBezTo>
                  <a:cubicBezTo>
                    <a:pt x="24583" y="15470"/>
                    <a:pt x="24283" y="16009"/>
                    <a:pt x="24163" y="16609"/>
                  </a:cubicBezTo>
                  <a:cubicBezTo>
                    <a:pt x="23955" y="18132"/>
                    <a:pt x="20871" y="18835"/>
                    <a:pt x="16940" y="18835"/>
                  </a:cubicBezTo>
                  <a:cubicBezTo>
                    <a:pt x="14060" y="18835"/>
                    <a:pt x="10726" y="18458"/>
                    <a:pt x="7735" y="17748"/>
                  </a:cubicBezTo>
                  <a:cubicBezTo>
                    <a:pt x="3897" y="16789"/>
                    <a:pt x="1439" y="7915"/>
                    <a:pt x="0" y="1"/>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70" name="Google Shape;3370;p62"/>
            <p:cNvSpPr/>
            <p:nvPr/>
          </p:nvSpPr>
          <p:spPr>
            <a:xfrm>
              <a:off x="3724550" y="3805550"/>
              <a:ext cx="742000" cy="1603125"/>
            </a:xfrm>
            <a:custGeom>
              <a:avLst/>
              <a:gdLst/>
              <a:ahLst/>
              <a:cxnLst/>
              <a:rect l="l" t="t" r="r" b="b"/>
              <a:pathLst>
                <a:path w="29680" h="64125" extrusionOk="0">
                  <a:moveTo>
                    <a:pt x="24583" y="1"/>
                  </a:moveTo>
                  <a:cubicBezTo>
                    <a:pt x="24343" y="4378"/>
                    <a:pt x="24223" y="8815"/>
                    <a:pt x="23983" y="13191"/>
                  </a:cubicBezTo>
                  <a:cubicBezTo>
                    <a:pt x="23803" y="17568"/>
                    <a:pt x="23683" y="21945"/>
                    <a:pt x="23563" y="26322"/>
                  </a:cubicBezTo>
                  <a:cubicBezTo>
                    <a:pt x="23444" y="30699"/>
                    <a:pt x="23324" y="35076"/>
                    <a:pt x="23204" y="39453"/>
                  </a:cubicBezTo>
                  <a:lnTo>
                    <a:pt x="22964" y="52583"/>
                  </a:lnTo>
                  <a:lnTo>
                    <a:pt x="22964" y="52883"/>
                  </a:lnTo>
                  <a:lnTo>
                    <a:pt x="23204" y="53123"/>
                  </a:lnTo>
                  <a:cubicBezTo>
                    <a:pt x="24283" y="54142"/>
                    <a:pt x="25362" y="55281"/>
                    <a:pt x="26262" y="56480"/>
                  </a:cubicBezTo>
                  <a:cubicBezTo>
                    <a:pt x="26741" y="57080"/>
                    <a:pt x="27161" y="57680"/>
                    <a:pt x="27521" y="58339"/>
                  </a:cubicBezTo>
                  <a:cubicBezTo>
                    <a:pt x="27820" y="58939"/>
                    <a:pt x="28060" y="59538"/>
                    <a:pt x="28060" y="60258"/>
                  </a:cubicBezTo>
                  <a:cubicBezTo>
                    <a:pt x="28120" y="60498"/>
                    <a:pt x="28060" y="60737"/>
                    <a:pt x="27880" y="60917"/>
                  </a:cubicBezTo>
                  <a:lnTo>
                    <a:pt x="27880" y="60977"/>
                  </a:lnTo>
                  <a:lnTo>
                    <a:pt x="27700" y="61157"/>
                  </a:lnTo>
                  <a:cubicBezTo>
                    <a:pt x="27521" y="61277"/>
                    <a:pt x="27521" y="61277"/>
                    <a:pt x="27341" y="61397"/>
                  </a:cubicBezTo>
                  <a:cubicBezTo>
                    <a:pt x="26681" y="61697"/>
                    <a:pt x="26022" y="61877"/>
                    <a:pt x="25302" y="62056"/>
                  </a:cubicBezTo>
                  <a:cubicBezTo>
                    <a:pt x="23803" y="62356"/>
                    <a:pt x="22304" y="62596"/>
                    <a:pt x="20746" y="62656"/>
                  </a:cubicBezTo>
                  <a:cubicBezTo>
                    <a:pt x="19966" y="62686"/>
                    <a:pt x="19187" y="62701"/>
                    <a:pt x="18415" y="62701"/>
                  </a:cubicBezTo>
                  <a:cubicBezTo>
                    <a:pt x="17643" y="62701"/>
                    <a:pt x="16878" y="62686"/>
                    <a:pt x="16129" y="62656"/>
                  </a:cubicBezTo>
                  <a:cubicBezTo>
                    <a:pt x="14570" y="62596"/>
                    <a:pt x="13011" y="62416"/>
                    <a:pt x="11512" y="62116"/>
                  </a:cubicBezTo>
                  <a:cubicBezTo>
                    <a:pt x="10013" y="61877"/>
                    <a:pt x="8574" y="61457"/>
                    <a:pt x="7195" y="60857"/>
                  </a:cubicBezTo>
                  <a:cubicBezTo>
                    <a:pt x="6476" y="60558"/>
                    <a:pt x="5876" y="60138"/>
                    <a:pt x="5337" y="59718"/>
                  </a:cubicBezTo>
                  <a:cubicBezTo>
                    <a:pt x="4797" y="59298"/>
                    <a:pt x="4377" y="58699"/>
                    <a:pt x="4078" y="58099"/>
                  </a:cubicBezTo>
                  <a:lnTo>
                    <a:pt x="4078" y="58279"/>
                  </a:lnTo>
                  <a:lnTo>
                    <a:pt x="2099" y="40532"/>
                  </a:lnTo>
                  <a:cubicBezTo>
                    <a:pt x="1799" y="37594"/>
                    <a:pt x="1439" y="34656"/>
                    <a:pt x="1080" y="31718"/>
                  </a:cubicBezTo>
                  <a:cubicBezTo>
                    <a:pt x="720" y="28720"/>
                    <a:pt x="360" y="25782"/>
                    <a:pt x="0" y="22845"/>
                  </a:cubicBezTo>
                  <a:lnTo>
                    <a:pt x="0" y="22845"/>
                  </a:lnTo>
                  <a:cubicBezTo>
                    <a:pt x="180" y="25782"/>
                    <a:pt x="360" y="28780"/>
                    <a:pt x="600" y="31718"/>
                  </a:cubicBezTo>
                  <a:cubicBezTo>
                    <a:pt x="840" y="34716"/>
                    <a:pt x="1080" y="37654"/>
                    <a:pt x="1320" y="40652"/>
                  </a:cubicBezTo>
                  <a:lnTo>
                    <a:pt x="2818" y="58399"/>
                  </a:lnTo>
                  <a:lnTo>
                    <a:pt x="2818" y="58519"/>
                  </a:lnTo>
                  <a:lnTo>
                    <a:pt x="2818" y="58579"/>
                  </a:lnTo>
                  <a:cubicBezTo>
                    <a:pt x="3178" y="59418"/>
                    <a:pt x="3718" y="60138"/>
                    <a:pt x="4437" y="60677"/>
                  </a:cubicBezTo>
                  <a:cubicBezTo>
                    <a:pt x="5097" y="61217"/>
                    <a:pt x="5816" y="61697"/>
                    <a:pt x="6596" y="62056"/>
                  </a:cubicBezTo>
                  <a:cubicBezTo>
                    <a:pt x="8095" y="62716"/>
                    <a:pt x="9654" y="63196"/>
                    <a:pt x="11272" y="63495"/>
                  </a:cubicBezTo>
                  <a:cubicBezTo>
                    <a:pt x="12891" y="63735"/>
                    <a:pt x="14450" y="63975"/>
                    <a:pt x="16069" y="64035"/>
                  </a:cubicBezTo>
                  <a:cubicBezTo>
                    <a:pt x="16878" y="64095"/>
                    <a:pt x="17673" y="64125"/>
                    <a:pt x="18467" y="64125"/>
                  </a:cubicBezTo>
                  <a:cubicBezTo>
                    <a:pt x="19262" y="64125"/>
                    <a:pt x="20056" y="64095"/>
                    <a:pt x="20865" y="64035"/>
                  </a:cubicBezTo>
                  <a:cubicBezTo>
                    <a:pt x="22484" y="63975"/>
                    <a:pt x="24103" y="63795"/>
                    <a:pt x="25662" y="63435"/>
                  </a:cubicBezTo>
                  <a:cubicBezTo>
                    <a:pt x="26501" y="63316"/>
                    <a:pt x="27281" y="63016"/>
                    <a:pt x="28060" y="62656"/>
                  </a:cubicBezTo>
                  <a:cubicBezTo>
                    <a:pt x="28300" y="62536"/>
                    <a:pt x="28540" y="62416"/>
                    <a:pt x="28720" y="62236"/>
                  </a:cubicBezTo>
                  <a:lnTo>
                    <a:pt x="28960" y="62056"/>
                  </a:lnTo>
                  <a:lnTo>
                    <a:pt x="29020" y="61996"/>
                  </a:lnTo>
                  <a:lnTo>
                    <a:pt x="29020" y="61937"/>
                  </a:lnTo>
                  <a:lnTo>
                    <a:pt x="29079" y="61877"/>
                  </a:lnTo>
                  <a:lnTo>
                    <a:pt x="29199" y="61697"/>
                  </a:lnTo>
                  <a:cubicBezTo>
                    <a:pt x="29499" y="61217"/>
                    <a:pt x="29679" y="60677"/>
                    <a:pt x="29619" y="60138"/>
                  </a:cubicBezTo>
                  <a:cubicBezTo>
                    <a:pt x="29559" y="59238"/>
                    <a:pt x="29319" y="58339"/>
                    <a:pt x="28840" y="57560"/>
                  </a:cubicBezTo>
                  <a:cubicBezTo>
                    <a:pt x="28420" y="56840"/>
                    <a:pt x="28000" y="56181"/>
                    <a:pt x="27461" y="55521"/>
                  </a:cubicBezTo>
                  <a:cubicBezTo>
                    <a:pt x="26981" y="54862"/>
                    <a:pt x="26441" y="54262"/>
                    <a:pt x="25902" y="53662"/>
                  </a:cubicBezTo>
                  <a:cubicBezTo>
                    <a:pt x="25435" y="53144"/>
                    <a:pt x="24924" y="52671"/>
                    <a:pt x="24407" y="52204"/>
                  </a:cubicBezTo>
                  <a:lnTo>
                    <a:pt x="24407" y="52204"/>
                  </a:lnTo>
                  <a:lnTo>
                    <a:pt x="24583" y="39393"/>
                  </a:lnTo>
                  <a:cubicBezTo>
                    <a:pt x="24643" y="35016"/>
                    <a:pt x="24643" y="30639"/>
                    <a:pt x="24643" y="26262"/>
                  </a:cubicBezTo>
                  <a:cubicBezTo>
                    <a:pt x="24643" y="21885"/>
                    <a:pt x="24703" y="17508"/>
                    <a:pt x="24643" y="13131"/>
                  </a:cubicBezTo>
                  <a:cubicBezTo>
                    <a:pt x="24643" y="8755"/>
                    <a:pt x="24643" y="4378"/>
                    <a:pt x="24583" y="1"/>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71" name="Google Shape;3371;p62"/>
            <p:cNvSpPr/>
            <p:nvPr/>
          </p:nvSpPr>
          <p:spPr>
            <a:xfrm>
              <a:off x="1982800" y="238550"/>
              <a:ext cx="2858475" cy="3939150"/>
            </a:xfrm>
            <a:custGeom>
              <a:avLst/>
              <a:gdLst/>
              <a:ahLst/>
              <a:cxnLst/>
              <a:rect l="l" t="t" r="r" b="b"/>
              <a:pathLst>
                <a:path w="114339" h="157566" extrusionOk="0">
                  <a:moveTo>
                    <a:pt x="93635" y="0"/>
                  </a:moveTo>
                  <a:cubicBezTo>
                    <a:pt x="85110" y="0"/>
                    <a:pt x="70270" y="36497"/>
                    <a:pt x="70270" y="36497"/>
                  </a:cubicBezTo>
                  <a:cubicBezTo>
                    <a:pt x="66501" y="34739"/>
                    <a:pt x="62492" y="34171"/>
                    <a:pt x="58883" y="34171"/>
                  </a:cubicBezTo>
                  <a:cubicBezTo>
                    <a:pt x="52274" y="34171"/>
                    <a:pt x="47007" y="36077"/>
                    <a:pt x="47007" y="36077"/>
                  </a:cubicBezTo>
                  <a:cubicBezTo>
                    <a:pt x="40944" y="24498"/>
                    <a:pt x="26572" y="3366"/>
                    <a:pt x="16855" y="3366"/>
                  </a:cubicBezTo>
                  <a:cubicBezTo>
                    <a:pt x="15905" y="3366"/>
                    <a:pt x="14999" y="3568"/>
                    <a:pt x="14151" y="4000"/>
                  </a:cubicBezTo>
                  <a:cubicBezTo>
                    <a:pt x="1" y="11255"/>
                    <a:pt x="21405" y="54604"/>
                    <a:pt x="20146" y="55563"/>
                  </a:cubicBezTo>
                  <a:cubicBezTo>
                    <a:pt x="14031" y="60120"/>
                    <a:pt x="7435" y="78946"/>
                    <a:pt x="6896" y="82544"/>
                  </a:cubicBezTo>
                  <a:cubicBezTo>
                    <a:pt x="6711" y="83919"/>
                    <a:pt x="7481" y="84326"/>
                    <a:pt x="8519" y="84326"/>
                  </a:cubicBezTo>
                  <a:cubicBezTo>
                    <a:pt x="9835" y="84326"/>
                    <a:pt x="11581" y="83671"/>
                    <a:pt x="12352" y="83503"/>
                  </a:cubicBezTo>
                  <a:lnTo>
                    <a:pt x="12352" y="83503"/>
                  </a:lnTo>
                  <a:cubicBezTo>
                    <a:pt x="7795" y="87400"/>
                    <a:pt x="6596" y="89499"/>
                    <a:pt x="10433" y="94775"/>
                  </a:cubicBezTo>
                  <a:cubicBezTo>
                    <a:pt x="16069" y="102390"/>
                    <a:pt x="25722" y="102869"/>
                    <a:pt x="25722" y="102869"/>
                  </a:cubicBezTo>
                  <a:cubicBezTo>
                    <a:pt x="25722" y="102869"/>
                    <a:pt x="19127" y="110004"/>
                    <a:pt x="20626" y="113602"/>
                  </a:cubicBezTo>
                  <a:cubicBezTo>
                    <a:pt x="21062" y="114591"/>
                    <a:pt x="21615" y="114947"/>
                    <a:pt x="22185" y="114947"/>
                  </a:cubicBezTo>
                  <a:cubicBezTo>
                    <a:pt x="23656" y="114947"/>
                    <a:pt x="25242" y="112583"/>
                    <a:pt x="25243" y="112582"/>
                  </a:cubicBezTo>
                  <a:lnTo>
                    <a:pt x="25243" y="112582"/>
                  </a:lnTo>
                  <a:cubicBezTo>
                    <a:pt x="25242" y="112583"/>
                    <a:pt x="23204" y="122715"/>
                    <a:pt x="25243" y="129370"/>
                  </a:cubicBezTo>
                  <a:cubicBezTo>
                    <a:pt x="26322" y="133208"/>
                    <a:pt x="29439" y="136146"/>
                    <a:pt x="33337" y="136985"/>
                  </a:cubicBezTo>
                  <a:cubicBezTo>
                    <a:pt x="39491" y="151195"/>
                    <a:pt x="47388" y="152937"/>
                    <a:pt x="50891" y="152937"/>
                  </a:cubicBezTo>
                  <a:cubicBezTo>
                    <a:pt x="52029" y="152937"/>
                    <a:pt x="52703" y="152754"/>
                    <a:pt x="52703" y="152754"/>
                  </a:cubicBezTo>
                  <a:cubicBezTo>
                    <a:pt x="54033" y="156078"/>
                    <a:pt x="56230" y="157566"/>
                    <a:pt x="59047" y="157566"/>
                  </a:cubicBezTo>
                  <a:cubicBezTo>
                    <a:pt x="64867" y="157566"/>
                    <a:pt x="73333" y="151217"/>
                    <a:pt x="82261" y="141602"/>
                  </a:cubicBezTo>
                  <a:cubicBezTo>
                    <a:pt x="95511" y="127392"/>
                    <a:pt x="95032" y="120737"/>
                    <a:pt x="95032" y="120737"/>
                  </a:cubicBezTo>
                  <a:lnTo>
                    <a:pt x="95032" y="120737"/>
                  </a:lnTo>
                  <a:cubicBezTo>
                    <a:pt x="95032" y="120737"/>
                    <a:pt x="96043" y="122313"/>
                    <a:pt x="98362" y="122313"/>
                  </a:cubicBezTo>
                  <a:cubicBezTo>
                    <a:pt x="98868" y="122313"/>
                    <a:pt x="99436" y="122238"/>
                    <a:pt x="100069" y="122056"/>
                  </a:cubicBezTo>
                  <a:cubicBezTo>
                    <a:pt x="103666" y="120976"/>
                    <a:pt x="100069" y="110064"/>
                    <a:pt x="100069" y="110064"/>
                  </a:cubicBezTo>
                  <a:lnTo>
                    <a:pt x="100069" y="110064"/>
                  </a:lnTo>
                  <a:cubicBezTo>
                    <a:pt x="100069" y="110064"/>
                    <a:pt x="101009" y="110137"/>
                    <a:pt x="102306" y="110137"/>
                  </a:cubicBezTo>
                  <a:cubicBezTo>
                    <a:pt x="104332" y="110137"/>
                    <a:pt x="107227" y="109959"/>
                    <a:pt x="108762" y="109045"/>
                  </a:cubicBezTo>
                  <a:cubicBezTo>
                    <a:pt x="111280" y="107486"/>
                    <a:pt x="100608" y="97293"/>
                    <a:pt x="100608" y="97293"/>
                  </a:cubicBezTo>
                  <a:lnTo>
                    <a:pt x="106184" y="92737"/>
                  </a:lnTo>
                  <a:cubicBezTo>
                    <a:pt x="114338" y="84043"/>
                    <a:pt x="107683" y="79966"/>
                    <a:pt x="107683" y="79966"/>
                  </a:cubicBezTo>
                  <a:cubicBezTo>
                    <a:pt x="107683" y="79966"/>
                    <a:pt x="111760" y="79486"/>
                    <a:pt x="112779" y="76428"/>
                  </a:cubicBezTo>
                  <a:cubicBezTo>
                    <a:pt x="113799" y="73370"/>
                    <a:pt x="101088" y="56043"/>
                    <a:pt x="101088" y="56043"/>
                  </a:cubicBezTo>
                  <a:cubicBezTo>
                    <a:pt x="103126" y="44891"/>
                    <a:pt x="106964" y="5439"/>
                    <a:pt x="94732" y="223"/>
                  </a:cubicBezTo>
                  <a:cubicBezTo>
                    <a:pt x="94380" y="72"/>
                    <a:pt x="94014" y="0"/>
                    <a:pt x="93635" y="0"/>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3372" name="Google Shape;3372;p62"/>
            <p:cNvSpPr/>
            <p:nvPr/>
          </p:nvSpPr>
          <p:spPr>
            <a:xfrm>
              <a:off x="3059025" y="2296150"/>
              <a:ext cx="680550" cy="568950"/>
            </a:xfrm>
            <a:custGeom>
              <a:avLst/>
              <a:gdLst/>
              <a:ahLst/>
              <a:cxnLst/>
              <a:rect l="l" t="t" r="r" b="b"/>
              <a:pathLst>
                <a:path w="27222" h="22758" extrusionOk="0">
                  <a:moveTo>
                    <a:pt x="27221" y="0"/>
                  </a:moveTo>
                  <a:cubicBezTo>
                    <a:pt x="27221" y="0"/>
                    <a:pt x="23024" y="5816"/>
                    <a:pt x="22125" y="8394"/>
                  </a:cubicBezTo>
                  <a:cubicBezTo>
                    <a:pt x="21276" y="10772"/>
                    <a:pt x="18075" y="13096"/>
                    <a:pt x="14390" y="13096"/>
                  </a:cubicBezTo>
                  <a:cubicBezTo>
                    <a:pt x="14172" y="13096"/>
                    <a:pt x="13952" y="13087"/>
                    <a:pt x="13731" y="13071"/>
                  </a:cubicBezTo>
                  <a:cubicBezTo>
                    <a:pt x="11129" y="12915"/>
                    <a:pt x="7823" y="12056"/>
                    <a:pt x="5344" y="12056"/>
                  </a:cubicBezTo>
                  <a:cubicBezTo>
                    <a:pt x="3995" y="12056"/>
                    <a:pt x="2892" y="12310"/>
                    <a:pt x="2279" y="13071"/>
                  </a:cubicBezTo>
                  <a:cubicBezTo>
                    <a:pt x="2279" y="13071"/>
                    <a:pt x="1" y="21105"/>
                    <a:pt x="8395" y="22604"/>
                  </a:cubicBezTo>
                  <a:cubicBezTo>
                    <a:pt x="8973" y="22707"/>
                    <a:pt x="9556" y="22758"/>
                    <a:pt x="10141" y="22758"/>
                  </a:cubicBezTo>
                  <a:cubicBezTo>
                    <a:pt x="18046" y="22758"/>
                    <a:pt x="26272" y="13510"/>
                    <a:pt x="27221"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3373" name="Google Shape;3373;p62"/>
            <p:cNvSpPr/>
            <p:nvPr/>
          </p:nvSpPr>
          <p:spPr>
            <a:xfrm>
              <a:off x="2828200" y="2266150"/>
              <a:ext cx="74975" cy="39000"/>
            </a:xfrm>
            <a:custGeom>
              <a:avLst/>
              <a:gdLst/>
              <a:ahLst/>
              <a:cxnLst/>
              <a:rect l="l" t="t" r="r" b="b"/>
              <a:pathLst>
                <a:path w="2999" h="1560" extrusionOk="0">
                  <a:moveTo>
                    <a:pt x="1319" y="1"/>
                  </a:moveTo>
                  <a:cubicBezTo>
                    <a:pt x="1199" y="1"/>
                    <a:pt x="1080" y="1"/>
                    <a:pt x="960" y="61"/>
                  </a:cubicBezTo>
                  <a:cubicBezTo>
                    <a:pt x="720" y="181"/>
                    <a:pt x="480" y="301"/>
                    <a:pt x="300" y="481"/>
                  </a:cubicBezTo>
                  <a:cubicBezTo>
                    <a:pt x="120" y="720"/>
                    <a:pt x="0" y="960"/>
                    <a:pt x="0" y="1200"/>
                  </a:cubicBezTo>
                  <a:cubicBezTo>
                    <a:pt x="0" y="1440"/>
                    <a:pt x="60" y="1560"/>
                    <a:pt x="180" y="1560"/>
                  </a:cubicBezTo>
                  <a:cubicBezTo>
                    <a:pt x="420" y="1500"/>
                    <a:pt x="660" y="1380"/>
                    <a:pt x="900" y="1320"/>
                  </a:cubicBezTo>
                  <a:lnTo>
                    <a:pt x="1259" y="1320"/>
                  </a:lnTo>
                  <a:cubicBezTo>
                    <a:pt x="1259" y="1380"/>
                    <a:pt x="1319" y="1380"/>
                    <a:pt x="1379" y="1380"/>
                  </a:cubicBezTo>
                  <a:lnTo>
                    <a:pt x="1499" y="1380"/>
                  </a:lnTo>
                  <a:lnTo>
                    <a:pt x="1979" y="1320"/>
                  </a:lnTo>
                  <a:cubicBezTo>
                    <a:pt x="2099" y="1320"/>
                    <a:pt x="2238" y="1330"/>
                    <a:pt x="2369" y="1330"/>
                  </a:cubicBezTo>
                  <a:cubicBezTo>
                    <a:pt x="2566" y="1330"/>
                    <a:pt x="2746" y="1308"/>
                    <a:pt x="2818" y="1200"/>
                  </a:cubicBezTo>
                  <a:cubicBezTo>
                    <a:pt x="2998" y="1020"/>
                    <a:pt x="2698" y="660"/>
                    <a:pt x="2279" y="361"/>
                  </a:cubicBezTo>
                  <a:cubicBezTo>
                    <a:pt x="2099" y="241"/>
                    <a:pt x="1859" y="121"/>
                    <a:pt x="1679" y="61"/>
                  </a:cubicBezTo>
                  <a:lnTo>
                    <a:pt x="1319" y="1"/>
                  </a:lnTo>
                  <a:close/>
                </a:path>
              </a:pathLst>
            </a:custGeom>
            <a:solidFill>
              <a:srgbClr val="783022"/>
            </a:solidFill>
            <a:ln>
              <a:noFill/>
            </a:ln>
          </p:spPr>
          <p:txBody>
            <a:bodyPr spcFirstLastPara="1" wrap="square" lIns="121900" tIns="121900" rIns="121900" bIns="121900" anchor="ctr" anchorCtr="0">
              <a:noAutofit/>
            </a:bodyPr>
            <a:lstStyle/>
            <a:p>
              <a:endParaRPr sz="1867"/>
            </a:p>
          </p:txBody>
        </p:sp>
        <p:sp>
          <p:nvSpPr>
            <p:cNvPr id="3374" name="Google Shape;3374;p62"/>
            <p:cNvSpPr/>
            <p:nvPr/>
          </p:nvSpPr>
          <p:spPr>
            <a:xfrm>
              <a:off x="2859675" y="2233175"/>
              <a:ext cx="957825" cy="404750"/>
            </a:xfrm>
            <a:custGeom>
              <a:avLst/>
              <a:gdLst/>
              <a:ahLst/>
              <a:cxnLst/>
              <a:rect l="l" t="t" r="r" b="b"/>
              <a:pathLst>
                <a:path w="38313" h="16190" extrusionOk="0">
                  <a:moveTo>
                    <a:pt x="36754" y="1"/>
                  </a:moveTo>
                  <a:cubicBezTo>
                    <a:pt x="36034" y="61"/>
                    <a:pt x="35735" y="600"/>
                    <a:pt x="35855" y="780"/>
                  </a:cubicBezTo>
                  <a:cubicBezTo>
                    <a:pt x="35915" y="960"/>
                    <a:pt x="36394" y="900"/>
                    <a:pt x="36634" y="1080"/>
                  </a:cubicBezTo>
                  <a:cubicBezTo>
                    <a:pt x="36694" y="1080"/>
                    <a:pt x="36754" y="1200"/>
                    <a:pt x="36814" y="1260"/>
                  </a:cubicBezTo>
                  <a:cubicBezTo>
                    <a:pt x="36694" y="1320"/>
                    <a:pt x="36514" y="1440"/>
                    <a:pt x="36394" y="1500"/>
                  </a:cubicBezTo>
                  <a:cubicBezTo>
                    <a:pt x="35495" y="2039"/>
                    <a:pt x="34715" y="2759"/>
                    <a:pt x="34116" y="3538"/>
                  </a:cubicBezTo>
                  <a:cubicBezTo>
                    <a:pt x="33276" y="4678"/>
                    <a:pt x="32497" y="5877"/>
                    <a:pt x="31837" y="7136"/>
                  </a:cubicBezTo>
                  <a:cubicBezTo>
                    <a:pt x="31178" y="8575"/>
                    <a:pt x="30398" y="9894"/>
                    <a:pt x="29439" y="11153"/>
                  </a:cubicBezTo>
                  <a:cubicBezTo>
                    <a:pt x="28480" y="12352"/>
                    <a:pt x="27281" y="13311"/>
                    <a:pt x="25962" y="14031"/>
                  </a:cubicBezTo>
                  <a:cubicBezTo>
                    <a:pt x="24823" y="14630"/>
                    <a:pt x="23503" y="14930"/>
                    <a:pt x="22184" y="14930"/>
                  </a:cubicBezTo>
                  <a:cubicBezTo>
                    <a:pt x="21285" y="14930"/>
                    <a:pt x="20386" y="14750"/>
                    <a:pt x="19486" y="14451"/>
                  </a:cubicBezTo>
                  <a:lnTo>
                    <a:pt x="18347" y="14211"/>
                  </a:lnTo>
                  <a:cubicBezTo>
                    <a:pt x="18347" y="14211"/>
                    <a:pt x="17987" y="14151"/>
                    <a:pt x="17268" y="14031"/>
                  </a:cubicBezTo>
                  <a:cubicBezTo>
                    <a:pt x="16429" y="13851"/>
                    <a:pt x="15649" y="13791"/>
                    <a:pt x="14810" y="13791"/>
                  </a:cubicBezTo>
                  <a:cubicBezTo>
                    <a:pt x="14870" y="13611"/>
                    <a:pt x="14930" y="13371"/>
                    <a:pt x="14930" y="13191"/>
                  </a:cubicBezTo>
                  <a:cubicBezTo>
                    <a:pt x="15050" y="12652"/>
                    <a:pt x="15050" y="12052"/>
                    <a:pt x="15050" y="12052"/>
                  </a:cubicBezTo>
                  <a:cubicBezTo>
                    <a:pt x="15050" y="12052"/>
                    <a:pt x="14930" y="11573"/>
                    <a:pt x="14750" y="11033"/>
                  </a:cubicBezTo>
                  <a:cubicBezTo>
                    <a:pt x="14570" y="10493"/>
                    <a:pt x="14450" y="9954"/>
                    <a:pt x="14270" y="9894"/>
                  </a:cubicBezTo>
                  <a:cubicBezTo>
                    <a:pt x="14030" y="9894"/>
                    <a:pt x="13850" y="10433"/>
                    <a:pt x="13731" y="11033"/>
                  </a:cubicBezTo>
                  <a:cubicBezTo>
                    <a:pt x="13611" y="11633"/>
                    <a:pt x="13611" y="12232"/>
                    <a:pt x="13611" y="12232"/>
                  </a:cubicBezTo>
                  <a:cubicBezTo>
                    <a:pt x="13611" y="12232"/>
                    <a:pt x="13731" y="12772"/>
                    <a:pt x="13970" y="13311"/>
                  </a:cubicBezTo>
                  <a:cubicBezTo>
                    <a:pt x="13970" y="13491"/>
                    <a:pt x="14030" y="13611"/>
                    <a:pt x="14090" y="13791"/>
                  </a:cubicBezTo>
                  <a:cubicBezTo>
                    <a:pt x="13790" y="13791"/>
                    <a:pt x="13491" y="13791"/>
                    <a:pt x="13191" y="13851"/>
                  </a:cubicBezTo>
                  <a:cubicBezTo>
                    <a:pt x="12831" y="13911"/>
                    <a:pt x="12471" y="13971"/>
                    <a:pt x="12112" y="14031"/>
                  </a:cubicBezTo>
                  <a:cubicBezTo>
                    <a:pt x="11392" y="14211"/>
                    <a:pt x="10733" y="14391"/>
                    <a:pt x="10013" y="14451"/>
                  </a:cubicBezTo>
                  <a:cubicBezTo>
                    <a:pt x="9593" y="14518"/>
                    <a:pt x="9173" y="14552"/>
                    <a:pt x="8758" y="14552"/>
                  </a:cubicBezTo>
                  <a:cubicBezTo>
                    <a:pt x="7689" y="14552"/>
                    <a:pt x="6646" y="14326"/>
                    <a:pt x="5696" y="13851"/>
                  </a:cubicBezTo>
                  <a:cubicBezTo>
                    <a:pt x="4377" y="13131"/>
                    <a:pt x="3358" y="11992"/>
                    <a:pt x="2758" y="10613"/>
                  </a:cubicBezTo>
                  <a:cubicBezTo>
                    <a:pt x="2159" y="9354"/>
                    <a:pt x="1679" y="8095"/>
                    <a:pt x="1319" y="6776"/>
                  </a:cubicBezTo>
                  <a:cubicBezTo>
                    <a:pt x="960" y="5637"/>
                    <a:pt x="660" y="4618"/>
                    <a:pt x="420" y="3958"/>
                  </a:cubicBezTo>
                  <a:cubicBezTo>
                    <a:pt x="360" y="3598"/>
                    <a:pt x="180" y="3239"/>
                    <a:pt x="0" y="2939"/>
                  </a:cubicBezTo>
                  <a:lnTo>
                    <a:pt x="0" y="2939"/>
                  </a:lnTo>
                  <a:cubicBezTo>
                    <a:pt x="0" y="3299"/>
                    <a:pt x="60" y="3658"/>
                    <a:pt x="180" y="4018"/>
                  </a:cubicBezTo>
                  <a:cubicBezTo>
                    <a:pt x="300" y="4737"/>
                    <a:pt x="480" y="5697"/>
                    <a:pt x="780" y="6896"/>
                  </a:cubicBezTo>
                  <a:cubicBezTo>
                    <a:pt x="1080" y="8275"/>
                    <a:pt x="1499" y="9594"/>
                    <a:pt x="2099" y="10913"/>
                  </a:cubicBezTo>
                  <a:cubicBezTo>
                    <a:pt x="2698" y="12472"/>
                    <a:pt x="3838" y="13791"/>
                    <a:pt x="5277" y="14690"/>
                  </a:cubicBezTo>
                  <a:cubicBezTo>
                    <a:pt x="6494" y="15324"/>
                    <a:pt x="7871" y="15640"/>
                    <a:pt x="9277" y="15640"/>
                  </a:cubicBezTo>
                  <a:cubicBezTo>
                    <a:pt x="9601" y="15640"/>
                    <a:pt x="9927" y="15623"/>
                    <a:pt x="10253" y="15590"/>
                  </a:cubicBezTo>
                  <a:cubicBezTo>
                    <a:pt x="11032" y="15470"/>
                    <a:pt x="11812" y="15290"/>
                    <a:pt x="12411" y="15230"/>
                  </a:cubicBezTo>
                  <a:cubicBezTo>
                    <a:pt x="12771" y="15110"/>
                    <a:pt x="13071" y="15110"/>
                    <a:pt x="13371" y="15110"/>
                  </a:cubicBezTo>
                  <a:cubicBezTo>
                    <a:pt x="13671" y="15050"/>
                    <a:pt x="13970" y="15050"/>
                    <a:pt x="14270" y="15050"/>
                  </a:cubicBezTo>
                  <a:cubicBezTo>
                    <a:pt x="15229" y="15050"/>
                    <a:pt x="16129" y="15110"/>
                    <a:pt x="17088" y="15290"/>
                  </a:cubicBezTo>
                  <a:cubicBezTo>
                    <a:pt x="17748" y="15470"/>
                    <a:pt x="18167" y="15530"/>
                    <a:pt x="18167" y="15530"/>
                  </a:cubicBezTo>
                  <a:lnTo>
                    <a:pt x="19247" y="15770"/>
                  </a:lnTo>
                  <a:cubicBezTo>
                    <a:pt x="20206" y="16069"/>
                    <a:pt x="21285" y="16189"/>
                    <a:pt x="22304" y="16189"/>
                  </a:cubicBezTo>
                  <a:cubicBezTo>
                    <a:pt x="23803" y="16129"/>
                    <a:pt x="25242" y="15710"/>
                    <a:pt x="26561" y="14990"/>
                  </a:cubicBezTo>
                  <a:cubicBezTo>
                    <a:pt x="28060" y="14151"/>
                    <a:pt x="29319" y="13072"/>
                    <a:pt x="30339" y="11693"/>
                  </a:cubicBezTo>
                  <a:cubicBezTo>
                    <a:pt x="31238" y="10373"/>
                    <a:pt x="32017" y="8934"/>
                    <a:pt x="32617" y="7436"/>
                  </a:cubicBezTo>
                  <a:cubicBezTo>
                    <a:pt x="33216" y="6176"/>
                    <a:pt x="33816" y="4977"/>
                    <a:pt x="34595" y="3778"/>
                  </a:cubicBezTo>
                  <a:cubicBezTo>
                    <a:pt x="35195" y="2879"/>
                    <a:pt x="35974" y="2039"/>
                    <a:pt x="36934" y="1380"/>
                  </a:cubicBezTo>
                  <a:lnTo>
                    <a:pt x="36994" y="1440"/>
                  </a:lnTo>
                  <a:cubicBezTo>
                    <a:pt x="37114" y="1560"/>
                    <a:pt x="37234" y="1680"/>
                    <a:pt x="37294" y="1800"/>
                  </a:cubicBezTo>
                  <a:cubicBezTo>
                    <a:pt x="37533" y="2159"/>
                    <a:pt x="37653" y="2579"/>
                    <a:pt x="37833" y="2579"/>
                  </a:cubicBezTo>
                  <a:cubicBezTo>
                    <a:pt x="38073" y="2579"/>
                    <a:pt x="38313" y="2099"/>
                    <a:pt x="38313" y="1560"/>
                  </a:cubicBezTo>
                  <a:cubicBezTo>
                    <a:pt x="38313" y="1320"/>
                    <a:pt x="38253" y="1080"/>
                    <a:pt x="38193" y="840"/>
                  </a:cubicBezTo>
                  <a:cubicBezTo>
                    <a:pt x="38133" y="720"/>
                    <a:pt x="38073" y="660"/>
                    <a:pt x="38073" y="600"/>
                  </a:cubicBezTo>
                  <a:lnTo>
                    <a:pt x="38013" y="481"/>
                  </a:lnTo>
                  <a:cubicBezTo>
                    <a:pt x="37893" y="361"/>
                    <a:pt x="37773" y="301"/>
                    <a:pt x="37653" y="241"/>
                  </a:cubicBezTo>
                  <a:cubicBezTo>
                    <a:pt x="37353" y="61"/>
                    <a:pt x="37054" y="1"/>
                    <a:pt x="36754"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3375" name="Google Shape;3375;p62"/>
            <p:cNvSpPr/>
            <p:nvPr/>
          </p:nvSpPr>
          <p:spPr>
            <a:xfrm>
              <a:off x="2916300" y="2227525"/>
              <a:ext cx="535600" cy="268000"/>
            </a:xfrm>
            <a:custGeom>
              <a:avLst/>
              <a:gdLst/>
              <a:ahLst/>
              <a:cxnLst/>
              <a:rect l="l" t="t" r="r" b="b"/>
              <a:pathLst>
                <a:path w="21424" h="10720" extrusionOk="0">
                  <a:moveTo>
                    <a:pt x="11491" y="0"/>
                  </a:moveTo>
                  <a:cubicBezTo>
                    <a:pt x="5778" y="0"/>
                    <a:pt x="0" y="2661"/>
                    <a:pt x="6369" y="7781"/>
                  </a:cubicBezTo>
                  <a:cubicBezTo>
                    <a:pt x="7928" y="8981"/>
                    <a:pt x="9727" y="9940"/>
                    <a:pt x="11645" y="10599"/>
                  </a:cubicBezTo>
                  <a:cubicBezTo>
                    <a:pt x="11885" y="10659"/>
                    <a:pt x="12185" y="10719"/>
                    <a:pt x="12485" y="10719"/>
                  </a:cubicBezTo>
                  <a:cubicBezTo>
                    <a:pt x="13684" y="10539"/>
                    <a:pt x="15123" y="9101"/>
                    <a:pt x="15962" y="8321"/>
                  </a:cubicBezTo>
                  <a:cubicBezTo>
                    <a:pt x="16802" y="7662"/>
                    <a:pt x="17521" y="6942"/>
                    <a:pt x="18181" y="6223"/>
                  </a:cubicBezTo>
                  <a:cubicBezTo>
                    <a:pt x="21423" y="2030"/>
                    <a:pt x="16482" y="0"/>
                    <a:pt x="11491"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3376" name="Google Shape;3376;p62"/>
            <p:cNvSpPr/>
            <p:nvPr/>
          </p:nvSpPr>
          <p:spPr>
            <a:xfrm>
              <a:off x="3039550" y="2241500"/>
              <a:ext cx="326775" cy="110125"/>
            </a:xfrm>
            <a:custGeom>
              <a:avLst/>
              <a:gdLst/>
              <a:ahLst/>
              <a:cxnLst/>
              <a:rect l="l" t="t" r="r" b="b"/>
              <a:pathLst>
                <a:path w="13071" h="4405" extrusionOk="0">
                  <a:moveTo>
                    <a:pt x="6670" y="0"/>
                  </a:moveTo>
                  <a:cubicBezTo>
                    <a:pt x="3466" y="0"/>
                    <a:pt x="257" y="981"/>
                    <a:pt x="0" y="2906"/>
                  </a:cubicBezTo>
                  <a:cubicBezTo>
                    <a:pt x="1139" y="3805"/>
                    <a:pt x="3478" y="4404"/>
                    <a:pt x="6236" y="4404"/>
                  </a:cubicBezTo>
                  <a:cubicBezTo>
                    <a:pt x="9653" y="4404"/>
                    <a:pt x="12531" y="3505"/>
                    <a:pt x="13071" y="2246"/>
                  </a:cubicBezTo>
                  <a:cubicBezTo>
                    <a:pt x="12234" y="741"/>
                    <a:pt x="9454" y="0"/>
                    <a:pt x="6670"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3377" name="Google Shape;3377;p62"/>
            <p:cNvSpPr/>
            <p:nvPr/>
          </p:nvSpPr>
          <p:spPr>
            <a:xfrm>
              <a:off x="3008075" y="2296150"/>
              <a:ext cx="394225" cy="199375"/>
            </a:xfrm>
            <a:custGeom>
              <a:avLst/>
              <a:gdLst/>
              <a:ahLst/>
              <a:cxnLst/>
              <a:rect l="l" t="t" r="r" b="b"/>
              <a:pathLst>
                <a:path w="15769" h="7975" extrusionOk="0">
                  <a:moveTo>
                    <a:pt x="15349" y="0"/>
                  </a:moveTo>
                  <a:lnTo>
                    <a:pt x="15349" y="0"/>
                  </a:lnTo>
                  <a:cubicBezTo>
                    <a:pt x="14570" y="1679"/>
                    <a:pt x="12771" y="4017"/>
                    <a:pt x="8334" y="4257"/>
                  </a:cubicBezTo>
                  <a:cubicBezTo>
                    <a:pt x="8016" y="4282"/>
                    <a:pt x="7698" y="4295"/>
                    <a:pt x="7380" y="4295"/>
                  </a:cubicBezTo>
                  <a:cubicBezTo>
                    <a:pt x="4707" y="4295"/>
                    <a:pt x="2090" y="3400"/>
                    <a:pt x="0" y="1739"/>
                  </a:cubicBezTo>
                  <a:lnTo>
                    <a:pt x="0" y="1739"/>
                  </a:lnTo>
                  <a:cubicBezTo>
                    <a:pt x="300" y="2698"/>
                    <a:pt x="1139" y="3777"/>
                    <a:pt x="2698" y="5036"/>
                  </a:cubicBezTo>
                  <a:cubicBezTo>
                    <a:pt x="4257" y="6236"/>
                    <a:pt x="6056" y="7195"/>
                    <a:pt x="7974" y="7854"/>
                  </a:cubicBezTo>
                  <a:cubicBezTo>
                    <a:pt x="8214" y="7914"/>
                    <a:pt x="8514" y="7974"/>
                    <a:pt x="8754" y="7974"/>
                  </a:cubicBezTo>
                  <a:cubicBezTo>
                    <a:pt x="10013" y="7794"/>
                    <a:pt x="11452" y="6356"/>
                    <a:pt x="12291" y="5576"/>
                  </a:cubicBezTo>
                  <a:cubicBezTo>
                    <a:pt x="13071" y="4917"/>
                    <a:pt x="13850" y="4197"/>
                    <a:pt x="14510" y="3478"/>
                  </a:cubicBezTo>
                  <a:cubicBezTo>
                    <a:pt x="15589" y="2039"/>
                    <a:pt x="15769" y="899"/>
                    <a:pt x="15349"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3378" name="Google Shape;3378;p62"/>
            <p:cNvSpPr/>
            <p:nvPr/>
          </p:nvSpPr>
          <p:spPr>
            <a:xfrm>
              <a:off x="3180450" y="2269150"/>
              <a:ext cx="104950" cy="52500"/>
            </a:xfrm>
            <a:custGeom>
              <a:avLst/>
              <a:gdLst/>
              <a:ahLst/>
              <a:cxnLst/>
              <a:rect l="l" t="t" r="r" b="b"/>
              <a:pathLst>
                <a:path w="4198" h="2100" extrusionOk="0">
                  <a:moveTo>
                    <a:pt x="2099" y="1"/>
                  </a:moveTo>
                  <a:cubicBezTo>
                    <a:pt x="959" y="1"/>
                    <a:pt x="0" y="481"/>
                    <a:pt x="0" y="1080"/>
                  </a:cubicBezTo>
                  <a:cubicBezTo>
                    <a:pt x="0" y="1620"/>
                    <a:pt x="959" y="2099"/>
                    <a:pt x="2099" y="2099"/>
                  </a:cubicBezTo>
                  <a:cubicBezTo>
                    <a:pt x="3298" y="2099"/>
                    <a:pt x="4197" y="1620"/>
                    <a:pt x="4197" y="1080"/>
                  </a:cubicBezTo>
                  <a:cubicBezTo>
                    <a:pt x="4197" y="481"/>
                    <a:pt x="3298" y="1"/>
                    <a:pt x="2099" y="1"/>
                  </a:cubicBezTo>
                  <a:close/>
                </a:path>
              </a:pathLst>
            </a:custGeom>
            <a:solidFill>
              <a:srgbClr val="783022"/>
            </a:solidFill>
            <a:ln>
              <a:noFill/>
            </a:ln>
          </p:spPr>
          <p:txBody>
            <a:bodyPr spcFirstLastPara="1" wrap="square" lIns="121900" tIns="121900" rIns="121900" bIns="121900" anchor="ctr" anchorCtr="0">
              <a:noAutofit/>
            </a:bodyPr>
            <a:lstStyle/>
            <a:p>
              <a:endParaRPr sz="1867"/>
            </a:p>
          </p:txBody>
        </p:sp>
        <p:sp>
          <p:nvSpPr>
            <p:cNvPr id="3379" name="Google Shape;3379;p62"/>
            <p:cNvSpPr/>
            <p:nvPr/>
          </p:nvSpPr>
          <p:spPr>
            <a:xfrm>
              <a:off x="3110000" y="2637725"/>
              <a:ext cx="521650" cy="645325"/>
            </a:xfrm>
            <a:custGeom>
              <a:avLst/>
              <a:gdLst/>
              <a:ahLst/>
              <a:cxnLst/>
              <a:rect l="l" t="t" r="r" b="b"/>
              <a:pathLst>
                <a:path w="20866" h="25813" extrusionOk="0">
                  <a:moveTo>
                    <a:pt x="18940" y="0"/>
                  </a:moveTo>
                  <a:cubicBezTo>
                    <a:pt x="16495" y="0"/>
                    <a:pt x="12388" y="306"/>
                    <a:pt x="10673" y="2226"/>
                  </a:cubicBezTo>
                  <a:cubicBezTo>
                    <a:pt x="10673" y="2226"/>
                    <a:pt x="8523" y="1264"/>
                    <a:pt x="6593" y="1264"/>
                  </a:cubicBezTo>
                  <a:cubicBezTo>
                    <a:pt x="5714" y="1264"/>
                    <a:pt x="4880" y="1464"/>
                    <a:pt x="4317" y="2046"/>
                  </a:cubicBezTo>
                  <a:cubicBezTo>
                    <a:pt x="2518" y="3964"/>
                    <a:pt x="0" y="13138"/>
                    <a:pt x="360" y="19014"/>
                  </a:cubicBezTo>
                  <a:cubicBezTo>
                    <a:pt x="652" y="23739"/>
                    <a:pt x="2726" y="25813"/>
                    <a:pt x="6099" y="25813"/>
                  </a:cubicBezTo>
                  <a:cubicBezTo>
                    <a:pt x="6877" y="25813"/>
                    <a:pt x="7724" y="25703"/>
                    <a:pt x="8634" y="25489"/>
                  </a:cubicBezTo>
                  <a:cubicBezTo>
                    <a:pt x="13431" y="24350"/>
                    <a:pt x="14989" y="16316"/>
                    <a:pt x="16248" y="11639"/>
                  </a:cubicBezTo>
                  <a:cubicBezTo>
                    <a:pt x="17508" y="6902"/>
                    <a:pt x="20865" y="67"/>
                    <a:pt x="20865" y="67"/>
                  </a:cubicBezTo>
                  <a:cubicBezTo>
                    <a:pt x="20865" y="67"/>
                    <a:pt x="20085" y="0"/>
                    <a:pt x="18940" y="0"/>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3380" name="Google Shape;3380;p62"/>
            <p:cNvSpPr/>
            <p:nvPr/>
          </p:nvSpPr>
          <p:spPr>
            <a:xfrm>
              <a:off x="3118975" y="2637725"/>
              <a:ext cx="511175" cy="645475"/>
            </a:xfrm>
            <a:custGeom>
              <a:avLst/>
              <a:gdLst/>
              <a:ahLst/>
              <a:cxnLst/>
              <a:rect l="l" t="t" r="r" b="b"/>
              <a:pathLst>
                <a:path w="20447" h="25819" extrusionOk="0">
                  <a:moveTo>
                    <a:pt x="18536" y="0"/>
                  </a:moveTo>
                  <a:cubicBezTo>
                    <a:pt x="16109" y="0"/>
                    <a:pt x="12029" y="306"/>
                    <a:pt x="10314" y="2226"/>
                  </a:cubicBezTo>
                  <a:cubicBezTo>
                    <a:pt x="10314" y="2226"/>
                    <a:pt x="8164" y="1264"/>
                    <a:pt x="6234" y="1264"/>
                  </a:cubicBezTo>
                  <a:cubicBezTo>
                    <a:pt x="5355" y="1264"/>
                    <a:pt x="4521" y="1464"/>
                    <a:pt x="3958" y="2046"/>
                  </a:cubicBezTo>
                  <a:cubicBezTo>
                    <a:pt x="3838" y="2226"/>
                    <a:pt x="3718" y="2406"/>
                    <a:pt x="3598" y="2525"/>
                  </a:cubicBezTo>
                  <a:cubicBezTo>
                    <a:pt x="3685" y="2535"/>
                    <a:pt x="3773" y="2539"/>
                    <a:pt x="3863" y="2539"/>
                  </a:cubicBezTo>
                  <a:cubicBezTo>
                    <a:pt x="4510" y="2539"/>
                    <a:pt x="5236" y="2321"/>
                    <a:pt x="5892" y="2321"/>
                  </a:cubicBezTo>
                  <a:cubicBezTo>
                    <a:pt x="6282" y="2321"/>
                    <a:pt x="6647" y="2398"/>
                    <a:pt x="6956" y="2645"/>
                  </a:cubicBezTo>
                  <a:cubicBezTo>
                    <a:pt x="8395" y="3845"/>
                    <a:pt x="7555" y="6423"/>
                    <a:pt x="7436" y="7922"/>
                  </a:cubicBezTo>
                  <a:cubicBezTo>
                    <a:pt x="7376" y="9361"/>
                    <a:pt x="7196" y="10800"/>
                    <a:pt x="6896" y="12179"/>
                  </a:cubicBezTo>
                  <a:cubicBezTo>
                    <a:pt x="6896" y="12179"/>
                    <a:pt x="7615" y="9421"/>
                    <a:pt x="8755" y="6123"/>
                  </a:cubicBezTo>
                  <a:cubicBezTo>
                    <a:pt x="9543" y="3954"/>
                    <a:pt x="12925" y="1889"/>
                    <a:pt x="14978" y="1889"/>
                  </a:cubicBezTo>
                  <a:cubicBezTo>
                    <a:pt x="16046" y="1889"/>
                    <a:pt x="16754" y="2449"/>
                    <a:pt x="16549" y="3845"/>
                  </a:cubicBezTo>
                  <a:cubicBezTo>
                    <a:pt x="15889" y="7922"/>
                    <a:pt x="14630" y="20213"/>
                    <a:pt x="7016" y="22311"/>
                  </a:cubicBezTo>
                  <a:cubicBezTo>
                    <a:pt x="6322" y="22511"/>
                    <a:pt x="5687" y="22602"/>
                    <a:pt x="5106" y="22602"/>
                  </a:cubicBezTo>
                  <a:cubicBezTo>
                    <a:pt x="2375" y="22602"/>
                    <a:pt x="841" y="20590"/>
                    <a:pt x="1" y="18414"/>
                  </a:cubicBezTo>
                  <a:lnTo>
                    <a:pt x="1" y="19014"/>
                  </a:lnTo>
                  <a:cubicBezTo>
                    <a:pt x="292" y="23773"/>
                    <a:pt x="2354" y="25818"/>
                    <a:pt x="5676" y="25818"/>
                  </a:cubicBezTo>
                  <a:cubicBezTo>
                    <a:pt x="6455" y="25818"/>
                    <a:pt x="7304" y="25706"/>
                    <a:pt x="8215" y="25489"/>
                  </a:cubicBezTo>
                  <a:cubicBezTo>
                    <a:pt x="13012" y="24350"/>
                    <a:pt x="14570" y="16376"/>
                    <a:pt x="15830" y="11639"/>
                  </a:cubicBezTo>
                  <a:cubicBezTo>
                    <a:pt x="17089" y="6962"/>
                    <a:pt x="20446" y="67"/>
                    <a:pt x="20446" y="67"/>
                  </a:cubicBezTo>
                  <a:cubicBezTo>
                    <a:pt x="20446" y="67"/>
                    <a:pt x="19672" y="0"/>
                    <a:pt x="18536" y="0"/>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3381" name="Google Shape;3381;p62"/>
            <p:cNvSpPr/>
            <p:nvPr/>
          </p:nvSpPr>
          <p:spPr>
            <a:xfrm>
              <a:off x="3286875" y="2627200"/>
              <a:ext cx="344775" cy="361500"/>
            </a:xfrm>
            <a:custGeom>
              <a:avLst/>
              <a:gdLst/>
              <a:ahLst/>
              <a:cxnLst/>
              <a:rect l="l" t="t" r="r" b="b"/>
              <a:pathLst>
                <a:path w="13791" h="14460" extrusionOk="0">
                  <a:moveTo>
                    <a:pt x="10248" y="0"/>
                  </a:moveTo>
                  <a:cubicBezTo>
                    <a:pt x="9525" y="0"/>
                    <a:pt x="8801" y="60"/>
                    <a:pt x="8094" y="188"/>
                  </a:cubicBezTo>
                  <a:cubicBezTo>
                    <a:pt x="7375" y="308"/>
                    <a:pt x="6655" y="548"/>
                    <a:pt x="5996" y="848"/>
                  </a:cubicBezTo>
                  <a:cubicBezTo>
                    <a:pt x="5696" y="968"/>
                    <a:pt x="5396" y="1148"/>
                    <a:pt x="5096" y="1328"/>
                  </a:cubicBezTo>
                  <a:cubicBezTo>
                    <a:pt x="4797" y="1508"/>
                    <a:pt x="4557" y="1747"/>
                    <a:pt x="4377" y="1927"/>
                  </a:cubicBezTo>
                  <a:cubicBezTo>
                    <a:pt x="4017" y="2227"/>
                    <a:pt x="3717" y="2527"/>
                    <a:pt x="3418" y="2887"/>
                  </a:cubicBezTo>
                  <a:lnTo>
                    <a:pt x="3058" y="3306"/>
                  </a:lnTo>
                  <a:cubicBezTo>
                    <a:pt x="3058" y="3306"/>
                    <a:pt x="2998" y="3426"/>
                    <a:pt x="2818" y="3726"/>
                  </a:cubicBezTo>
                  <a:lnTo>
                    <a:pt x="2518" y="4206"/>
                  </a:lnTo>
                  <a:cubicBezTo>
                    <a:pt x="2398" y="4385"/>
                    <a:pt x="2278" y="4625"/>
                    <a:pt x="2159" y="4865"/>
                  </a:cubicBezTo>
                  <a:cubicBezTo>
                    <a:pt x="1559" y="6124"/>
                    <a:pt x="1139" y="7383"/>
                    <a:pt x="839" y="8702"/>
                  </a:cubicBezTo>
                  <a:cubicBezTo>
                    <a:pt x="540" y="10021"/>
                    <a:pt x="300" y="11340"/>
                    <a:pt x="180" y="12660"/>
                  </a:cubicBezTo>
                  <a:cubicBezTo>
                    <a:pt x="60" y="13259"/>
                    <a:pt x="0" y="13859"/>
                    <a:pt x="60" y="14458"/>
                  </a:cubicBezTo>
                  <a:cubicBezTo>
                    <a:pt x="61" y="14459"/>
                    <a:pt x="63" y="14459"/>
                    <a:pt x="64" y="14459"/>
                  </a:cubicBezTo>
                  <a:cubicBezTo>
                    <a:pt x="187" y="14459"/>
                    <a:pt x="548" y="11611"/>
                    <a:pt x="1379" y="8822"/>
                  </a:cubicBezTo>
                  <a:cubicBezTo>
                    <a:pt x="1739" y="7563"/>
                    <a:pt x="2218" y="6364"/>
                    <a:pt x="2818" y="5165"/>
                  </a:cubicBezTo>
                  <a:lnTo>
                    <a:pt x="3118" y="4565"/>
                  </a:lnTo>
                  <a:lnTo>
                    <a:pt x="3478" y="4086"/>
                  </a:lnTo>
                  <a:cubicBezTo>
                    <a:pt x="3538" y="3966"/>
                    <a:pt x="3598" y="3846"/>
                    <a:pt x="3717" y="3726"/>
                  </a:cubicBezTo>
                  <a:lnTo>
                    <a:pt x="4017" y="3306"/>
                  </a:lnTo>
                  <a:cubicBezTo>
                    <a:pt x="4257" y="3006"/>
                    <a:pt x="4557" y="2647"/>
                    <a:pt x="4857" y="2407"/>
                  </a:cubicBezTo>
                  <a:cubicBezTo>
                    <a:pt x="5036" y="2227"/>
                    <a:pt x="5276" y="1987"/>
                    <a:pt x="5516" y="1867"/>
                  </a:cubicBezTo>
                  <a:cubicBezTo>
                    <a:pt x="5696" y="1687"/>
                    <a:pt x="5996" y="1508"/>
                    <a:pt x="6236" y="1328"/>
                  </a:cubicBezTo>
                  <a:cubicBezTo>
                    <a:pt x="6895" y="1088"/>
                    <a:pt x="7495" y="848"/>
                    <a:pt x="8214" y="728"/>
                  </a:cubicBezTo>
                  <a:cubicBezTo>
                    <a:pt x="9148" y="506"/>
                    <a:pt x="10115" y="382"/>
                    <a:pt x="11090" y="382"/>
                  </a:cubicBezTo>
                  <a:cubicBezTo>
                    <a:pt x="11430" y="382"/>
                    <a:pt x="11771" y="397"/>
                    <a:pt x="12111" y="428"/>
                  </a:cubicBezTo>
                  <a:cubicBezTo>
                    <a:pt x="12651" y="488"/>
                    <a:pt x="13251" y="668"/>
                    <a:pt x="13790" y="848"/>
                  </a:cubicBezTo>
                  <a:cubicBezTo>
                    <a:pt x="13670" y="728"/>
                    <a:pt x="13550" y="608"/>
                    <a:pt x="13370" y="548"/>
                  </a:cubicBezTo>
                  <a:cubicBezTo>
                    <a:pt x="13011" y="368"/>
                    <a:pt x="12591" y="248"/>
                    <a:pt x="12111" y="129"/>
                  </a:cubicBezTo>
                  <a:cubicBezTo>
                    <a:pt x="11499" y="45"/>
                    <a:pt x="10874" y="0"/>
                    <a:pt x="10248" y="0"/>
                  </a:cubicBezTo>
                  <a:close/>
                </a:path>
              </a:pathLst>
            </a:custGeom>
            <a:solidFill>
              <a:srgbClr val="7D0A13"/>
            </a:solidFill>
            <a:ln>
              <a:noFill/>
            </a:ln>
          </p:spPr>
          <p:txBody>
            <a:bodyPr spcFirstLastPara="1" wrap="square" lIns="121900" tIns="121900" rIns="121900" bIns="121900" anchor="ctr" anchorCtr="0">
              <a:noAutofit/>
            </a:bodyPr>
            <a:lstStyle/>
            <a:p>
              <a:endParaRPr sz="1867"/>
            </a:p>
          </p:txBody>
        </p:sp>
        <p:sp>
          <p:nvSpPr>
            <p:cNvPr id="3382" name="Google Shape;3382;p62"/>
            <p:cNvSpPr/>
            <p:nvPr/>
          </p:nvSpPr>
          <p:spPr>
            <a:xfrm>
              <a:off x="3114500" y="2660925"/>
              <a:ext cx="268325" cy="426675"/>
            </a:xfrm>
            <a:custGeom>
              <a:avLst/>
              <a:gdLst/>
              <a:ahLst/>
              <a:cxnLst/>
              <a:rect l="l" t="t" r="r" b="b"/>
              <a:pathLst>
                <a:path w="10733" h="17067" extrusionOk="0">
                  <a:moveTo>
                    <a:pt x="6361" y="0"/>
                  </a:moveTo>
                  <a:cubicBezTo>
                    <a:pt x="5871" y="0"/>
                    <a:pt x="5399" y="108"/>
                    <a:pt x="4976" y="338"/>
                  </a:cubicBezTo>
                  <a:cubicBezTo>
                    <a:pt x="4797" y="398"/>
                    <a:pt x="4617" y="518"/>
                    <a:pt x="4437" y="638"/>
                  </a:cubicBezTo>
                  <a:lnTo>
                    <a:pt x="4017" y="998"/>
                  </a:lnTo>
                  <a:cubicBezTo>
                    <a:pt x="3717" y="1298"/>
                    <a:pt x="3538" y="1597"/>
                    <a:pt x="3358" y="1897"/>
                  </a:cubicBezTo>
                  <a:cubicBezTo>
                    <a:pt x="2998" y="2437"/>
                    <a:pt x="2698" y="3036"/>
                    <a:pt x="2458" y="3636"/>
                  </a:cubicBezTo>
                  <a:cubicBezTo>
                    <a:pt x="2039" y="4655"/>
                    <a:pt x="1799" y="5375"/>
                    <a:pt x="1799" y="5375"/>
                  </a:cubicBezTo>
                  <a:cubicBezTo>
                    <a:pt x="1799" y="5375"/>
                    <a:pt x="1739" y="5555"/>
                    <a:pt x="1679" y="5854"/>
                  </a:cubicBezTo>
                  <a:cubicBezTo>
                    <a:pt x="1559" y="6214"/>
                    <a:pt x="1439" y="6634"/>
                    <a:pt x="1319" y="7173"/>
                  </a:cubicBezTo>
                  <a:cubicBezTo>
                    <a:pt x="1019" y="8253"/>
                    <a:pt x="720" y="9692"/>
                    <a:pt x="480" y="11191"/>
                  </a:cubicBezTo>
                  <a:cubicBezTo>
                    <a:pt x="240" y="12510"/>
                    <a:pt x="120" y="13889"/>
                    <a:pt x="60" y="15208"/>
                  </a:cubicBezTo>
                  <a:cubicBezTo>
                    <a:pt x="0" y="15867"/>
                    <a:pt x="0" y="16467"/>
                    <a:pt x="180" y="17066"/>
                  </a:cubicBezTo>
                  <a:cubicBezTo>
                    <a:pt x="240" y="17066"/>
                    <a:pt x="240" y="16347"/>
                    <a:pt x="360" y="15268"/>
                  </a:cubicBezTo>
                  <a:cubicBezTo>
                    <a:pt x="480" y="14129"/>
                    <a:pt x="660" y="12690"/>
                    <a:pt x="959" y="11251"/>
                  </a:cubicBezTo>
                  <a:cubicBezTo>
                    <a:pt x="1259" y="9812"/>
                    <a:pt x="1619" y="8373"/>
                    <a:pt x="1979" y="7353"/>
                  </a:cubicBezTo>
                  <a:cubicBezTo>
                    <a:pt x="2099" y="6814"/>
                    <a:pt x="2218" y="6394"/>
                    <a:pt x="2338" y="6094"/>
                  </a:cubicBezTo>
                  <a:lnTo>
                    <a:pt x="2518" y="5615"/>
                  </a:lnTo>
                  <a:cubicBezTo>
                    <a:pt x="2518" y="5615"/>
                    <a:pt x="2698" y="4895"/>
                    <a:pt x="3118" y="3876"/>
                  </a:cubicBezTo>
                  <a:cubicBezTo>
                    <a:pt x="3298" y="3336"/>
                    <a:pt x="3538" y="2737"/>
                    <a:pt x="3837" y="2197"/>
                  </a:cubicBezTo>
                  <a:cubicBezTo>
                    <a:pt x="4017" y="1897"/>
                    <a:pt x="4197" y="1657"/>
                    <a:pt x="4377" y="1358"/>
                  </a:cubicBezTo>
                  <a:lnTo>
                    <a:pt x="4737" y="1058"/>
                  </a:lnTo>
                  <a:cubicBezTo>
                    <a:pt x="4857" y="938"/>
                    <a:pt x="5036" y="818"/>
                    <a:pt x="5156" y="758"/>
                  </a:cubicBezTo>
                  <a:cubicBezTo>
                    <a:pt x="5601" y="536"/>
                    <a:pt x="6112" y="412"/>
                    <a:pt x="6615" y="412"/>
                  </a:cubicBezTo>
                  <a:cubicBezTo>
                    <a:pt x="6790" y="412"/>
                    <a:pt x="6965" y="427"/>
                    <a:pt x="7135" y="458"/>
                  </a:cubicBezTo>
                  <a:cubicBezTo>
                    <a:pt x="7734" y="578"/>
                    <a:pt x="8334" y="698"/>
                    <a:pt x="8934" y="938"/>
                  </a:cubicBezTo>
                  <a:cubicBezTo>
                    <a:pt x="9533" y="1118"/>
                    <a:pt x="10133" y="1238"/>
                    <a:pt x="10732" y="1298"/>
                  </a:cubicBezTo>
                  <a:cubicBezTo>
                    <a:pt x="10732" y="1238"/>
                    <a:pt x="10073" y="1058"/>
                    <a:pt x="9054" y="638"/>
                  </a:cubicBezTo>
                  <a:cubicBezTo>
                    <a:pt x="8454" y="398"/>
                    <a:pt x="7794" y="218"/>
                    <a:pt x="7195" y="99"/>
                  </a:cubicBezTo>
                  <a:cubicBezTo>
                    <a:pt x="6915" y="34"/>
                    <a:pt x="6635" y="0"/>
                    <a:pt x="6361"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3383" name="Google Shape;3383;p62"/>
            <p:cNvSpPr/>
            <p:nvPr/>
          </p:nvSpPr>
          <p:spPr>
            <a:xfrm>
              <a:off x="3220900" y="2789275"/>
              <a:ext cx="340300" cy="499175"/>
            </a:xfrm>
            <a:custGeom>
              <a:avLst/>
              <a:gdLst/>
              <a:ahLst/>
              <a:cxnLst/>
              <a:rect l="l" t="t" r="r" b="b"/>
              <a:pathLst>
                <a:path w="13612" h="19967" extrusionOk="0">
                  <a:moveTo>
                    <a:pt x="13611" y="1"/>
                  </a:moveTo>
                  <a:lnTo>
                    <a:pt x="13611" y="1"/>
                  </a:lnTo>
                  <a:cubicBezTo>
                    <a:pt x="13251" y="601"/>
                    <a:pt x="12952" y="1260"/>
                    <a:pt x="12772" y="1920"/>
                  </a:cubicBezTo>
                  <a:cubicBezTo>
                    <a:pt x="12172" y="3359"/>
                    <a:pt x="11693" y="4798"/>
                    <a:pt x="11273" y="6296"/>
                  </a:cubicBezTo>
                  <a:cubicBezTo>
                    <a:pt x="10793" y="7855"/>
                    <a:pt x="10433" y="9414"/>
                    <a:pt x="10074" y="10673"/>
                  </a:cubicBezTo>
                  <a:cubicBezTo>
                    <a:pt x="9714" y="11872"/>
                    <a:pt x="9474" y="12652"/>
                    <a:pt x="9474" y="12652"/>
                  </a:cubicBezTo>
                  <a:cubicBezTo>
                    <a:pt x="9474" y="12652"/>
                    <a:pt x="9474" y="12712"/>
                    <a:pt x="9414" y="12772"/>
                  </a:cubicBezTo>
                  <a:lnTo>
                    <a:pt x="9294" y="13192"/>
                  </a:lnTo>
                  <a:cubicBezTo>
                    <a:pt x="9114" y="13551"/>
                    <a:pt x="8935" y="14091"/>
                    <a:pt x="8635" y="14690"/>
                  </a:cubicBezTo>
                  <a:cubicBezTo>
                    <a:pt x="8335" y="15410"/>
                    <a:pt x="7975" y="16009"/>
                    <a:pt x="7496" y="16669"/>
                  </a:cubicBezTo>
                  <a:cubicBezTo>
                    <a:pt x="7016" y="17329"/>
                    <a:pt x="6416" y="17928"/>
                    <a:pt x="5757" y="18348"/>
                  </a:cubicBezTo>
                  <a:cubicBezTo>
                    <a:pt x="5097" y="18768"/>
                    <a:pt x="4378" y="19067"/>
                    <a:pt x="3718" y="19247"/>
                  </a:cubicBezTo>
                  <a:cubicBezTo>
                    <a:pt x="3059" y="19427"/>
                    <a:pt x="2459" y="19547"/>
                    <a:pt x="1800" y="19667"/>
                  </a:cubicBezTo>
                  <a:cubicBezTo>
                    <a:pt x="1590" y="19697"/>
                    <a:pt x="1380" y="19712"/>
                    <a:pt x="1163" y="19712"/>
                  </a:cubicBezTo>
                  <a:cubicBezTo>
                    <a:pt x="945" y="19712"/>
                    <a:pt x="720" y="19697"/>
                    <a:pt x="481" y="19667"/>
                  </a:cubicBezTo>
                  <a:cubicBezTo>
                    <a:pt x="181" y="19607"/>
                    <a:pt x="1" y="19547"/>
                    <a:pt x="1" y="19547"/>
                  </a:cubicBezTo>
                  <a:lnTo>
                    <a:pt x="1" y="19547"/>
                  </a:lnTo>
                  <a:cubicBezTo>
                    <a:pt x="121" y="19727"/>
                    <a:pt x="241" y="19787"/>
                    <a:pt x="421" y="19847"/>
                  </a:cubicBezTo>
                  <a:cubicBezTo>
                    <a:pt x="900" y="19967"/>
                    <a:pt x="1320" y="19967"/>
                    <a:pt x="1800" y="19967"/>
                  </a:cubicBezTo>
                  <a:cubicBezTo>
                    <a:pt x="2459" y="19907"/>
                    <a:pt x="3119" y="19787"/>
                    <a:pt x="3778" y="19667"/>
                  </a:cubicBezTo>
                  <a:cubicBezTo>
                    <a:pt x="4498" y="19487"/>
                    <a:pt x="5277" y="19187"/>
                    <a:pt x="5937" y="18827"/>
                  </a:cubicBezTo>
                  <a:cubicBezTo>
                    <a:pt x="6716" y="18348"/>
                    <a:pt x="7376" y="17748"/>
                    <a:pt x="7975" y="17029"/>
                  </a:cubicBezTo>
                  <a:cubicBezTo>
                    <a:pt x="8455" y="16429"/>
                    <a:pt x="8875" y="15710"/>
                    <a:pt x="9234" y="14990"/>
                  </a:cubicBezTo>
                  <a:cubicBezTo>
                    <a:pt x="9534" y="14391"/>
                    <a:pt x="9774" y="13851"/>
                    <a:pt x="9894" y="13491"/>
                  </a:cubicBezTo>
                  <a:cubicBezTo>
                    <a:pt x="10014" y="13251"/>
                    <a:pt x="10074" y="13132"/>
                    <a:pt x="10074" y="13012"/>
                  </a:cubicBezTo>
                  <a:cubicBezTo>
                    <a:pt x="10134" y="12892"/>
                    <a:pt x="10134" y="12832"/>
                    <a:pt x="10134" y="12832"/>
                  </a:cubicBezTo>
                  <a:cubicBezTo>
                    <a:pt x="10134" y="12832"/>
                    <a:pt x="11033" y="9654"/>
                    <a:pt x="11812" y="6416"/>
                  </a:cubicBezTo>
                  <a:cubicBezTo>
                    <a:pt x="12232" y="4798"/>
                    <a:pt x="12592" y="3179"/>
                    <a:pt x="13012" y="2039"/>
                  </a:cubicBezTo>
                  <a:cubicBezTo>
                    <a:pt x="13251" y="1380"/>
                    <a:pt x="13431" y="720"/>
                    <a:pt x="13611"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3384" name="Google Shape;3384;p62"/>
            <p:cNvSpPr/>
            <p:nvPr/>
          </p:nvSpPr>
          <p:spPr>
            <a:xfrm>
              <a:off x="3370800" y="2468525"/>
              <a:ext cx="43500" cy="37000"/>
            </a:xfrm>
            <a:custGeom>
              <a:avLst/>
              <a:gdLst/>
              <a:ahLst/>
              <a:cxnLst/>
              <a:rect l="l" t="t" r="r" b="b"/>
              <a:pathLst>
                <a:path w="1740" h="1480" extrusionOk="0">
                  <a:moveTo>
                    <a:pt x="1020" y="0"/>
                  </a:moveTo>
                  <a:cubicBezTo>
                    <a:pt x="360" y="0"/>
                    <a:pt x="1" y="780"/>
                    <a:pt x="480" y="1259"/>
                  </a:cubicBezTo>
                  <a:cubicBezTo>
                    <a:pt x="633" y="1412"/>
                    <a:pt x="816" y="1480"/>
                    <a:pt x="995" y="1480"/>
                  </a:cubicBezTo>
                  <a:cubicBezTo>
                    <a:pt x="1377" y="1480"/>
                    <a:pt x="1739" y="1169"/>
                    <a:pt x="1739" y="720"/>
                  </a:cubicBezTo>
                  <a:cubicBezTo>
                    <a:pt x="1739" y="300"/>
                    <a:pt x="1440" y="0"/>
                    <a:pt x="1020"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85" name="Google Shape;3385;p62"/>
            <p:cNvSpPr/>
            <p:nvPr/>
          </p:nvSpPr>
          <p:spPr>
            <a:xfrm>
              <a:off x="3460450" y="2434050"/>
              <a:ext cx="16800" cy="10800"/>
            </a:xfrm>
            <a:custGeom>
              <a:avLst/>
              <a:gdLst/>
              <a:ahLst/>
              <a:cxnLst/>
              <a:rect l="l" t="t" r="r" b="b"/>
              <a:pathLst>
                <a:path w="672" h="432" extrusionOk="0">
                  <a:moveTo>
                    <a:pt x="372" y="0"/>
                  </a:moveTo>
                  <a:cubicBezTo>
                    <a:pt x="0" y="0"/>
                    <a:pt x="384" y="431"/>
                    <a:pt x="576" y="431"/>
                  </a:cubicBezTo>
                  <a:cubicBezTo>
                    <a:pt x="632" y="431"/>
                    <a:pt x="672" y="395"/>
                    <a:pt x="672" y="300"/>
                  </a:cubicBezTo>
                  <a:cubicBezTo>
                    <a:pt x="672" y="120"/>
                    <a:pt x="492" y="0"/>
                    <a:pt x="372"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86" name="Google Shape;3386;p62"/>
            <p:cNvSpPr/>
            <p:nvPr/>
          </p:nvSpPr>
          <p:spPr>
            <a:xfrm>
              <a:off x="3470300" y="2510475"/>
              <a:ext cx="20450" cy="13950"/>
            </a:xfrm>
            <a:custGeom>
              <a:avLst/>
              <a:gdLst/>
              <a:ahLst/>
              <a:cxnLst/>
              <a:rect l="l" t="t" r="r" b="b"/>
              <a:pathLst>
                <a:path w="818" h="558" extrusionOk="0">
                  <a:moveTo>
                    <a:pt x="457" y="1"/>
                  </a:moveTo>
                  <a:cubicBezTo>
                    <a:pt x="1" y="1"/>
                    <a:pt x="449" y="558"/>
                    <a:pt x="688" y="558"/>
                  </a:cubicBezTo>
                  <a:cubicBezTo>
                    <a:pt x="763" y="558"/>
                    <a:pt x="817" y="503"/>
                    <a:pt x="817" y="361"/>
                  </a:cubicBezTo>
                  <a:cubicBezTo>
                    <a:pt x="817" y="181"/>
                    <a:pt x="697" y="1"/>
                    <a:pt x="457" y="1"/>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87" name="Google Shape;3387;p62"/>
            <p:cNvSpPr/>
            <p:nvPr/>
          </p:nvSpPr>
          <p:spPr>
            <a:xfrm>
              <a:off x="2985575" y="2491000"/>
              <a:ext cx="33000" cy="28350"/>
            </a:xfrm>
            <a:custGeom>
              <a:avLst/>
              <a:gdLst/>
              <a:ahLst/>
              <a:cxnLst/>
              <a:rect l="l" t="t" r="r" b="b"/>
              <a:pathLst>
                <a:path w="1320" h="1134" extrusionOk="0">
                  <a:moveTo>
                    <a:pt x="780" y="0"/>
                  </a:moveTo>
                  <a:cubicBezTo>
                    <a:pt x="241" y="0"/>
                    <a:pt x="1" y="600"/>
                    <a:pt x="361" y="960"/>
                  </a:cubicBezTo>
                  <a:cubicBezTo>
                    <a:pt x="480" y="1080"/>
                    <a:pt x="627" y="1133"/>
                    <a:pt x="769" y="1133"/>
                  </a:cubicBezTo>
                  <a:cubicBezTo>
                    <a:pt x="1053" y="1133"/>
                    <a:pt x="1320" y="920"/>
                    <a:pt x="1320" y="600"/>
                  </a:cubicBezTo>
                  <a:cubicBezTo>
                    <a:pt x="1320" y="240"/>
                    <a:pt x="1080" y="0"/>
                    <a:pt x="780"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88" name="Google Shape;3388;p62"/>
            <p:cNvSpPr/>
            <p:nvPr/>
          </p:nvSpPr>
          <p:spPr>
            <a:xfrm>
              <a:off x="3036550" y="2451650"/>
              <a:ext cx="31500" cy="29250"/>
            </a:xfrm>
            <a:custGeom>
              <a:avLst/>
              <a:gdLst/>
              <a:ahLst/>
              <a:cxnLst/>
              <a:rect l="l" t="t" r="r" b="b"/>
              <a:pathLst>
                <a:path w="1260" h="1170" extrusionOk="0">
                  <a:moveTo>
                    <a:pt x="630" y="1"/>
                  </a:moveTo>
                  <a:cubicBezTo>
                    <a:pt x="315" y="1"/>
                    <a:pt x="0" y="225"/>
                    <a:pt x="60" y="675"/>
                  </a:cubicBezTo>
                  <a:cubicBezTo>
                    <a:pt x="90" y="1005"/>
                    <a:pt x="360" y="1170"/>
                    <a:pt x="630" y="1170"/>
                  </a:cubicBezTo>
                  <a:cubicBezTo>
                    <a:pt x="900" y="1170"/>
                    <a:pt x="1169" y="1005"/>
                    <a:pt x="1199" y="675"/>
                  </a:cubicBezTo>
                  <a:cubicBezTo>
                    <a:pt x="1259" y="225"/>
                    <a:pt x="945" y="1"/>
                    <a:pt x="630" y="1"/>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89" name="Google Shape;3389;p62"/>
            <p:cNvSpPr/>
            <p:nvPr/>
          </p:nvSpPr>
          <p:spPr>
            <a:xfrm>
              <a:off x="3089000" y="2529975"/>
              <a:ext cx="16525" cy="10150"/>
            </a:xfrm>
            <a:custGeom>
              <a:avLst/>
              <a:gdLst/>
              <a:ahLst/>
              <a:cxnLst/>
              <a:rect l="l" t="t" r="r" b="b"/>
              <a:pathLst>
                <a:path w="661" h="406" extrusionOk="0">
                  <a:moveTo>
                    <a:pt x="361" y="0"/>
                  </a:moveTo>
                  <a:cubicBezTo>
                    <a:pt x="1" y="0"/>
                    <a:pt x="349" y="405"/>
                    <a:pt x="546" y="405"/>
                  </a:cubicBezTo>
                  <a:cubicBezTo>
                    <a:pt x="612" y="405"/>
                    <a:pt x="660" y="360"/>
                    <a:pt x="660" y="240"/>
                  </a:cubicBezTo>
                  <a:cubicBezTo>
                    <a:pt x="660" y="120"/>
                    <a:pt x="480" y="0"/>
                    <a:pt x="361"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90" name="Google Shape;3390;p62"/>
            <p:cNvSpPr/>
            <p:nvPr/>
          </p:nvSpPr>
          <p:spPr>
            <a:xfrm>
              <a:off x="2480450" y="1639600"/>
              <a:ext cx="2359325" cy="2538100"/>
            </a:xfrm>
            <a:custGeom>
              <a:avLst/>
              <a:gdLst/>
              <a:ahLst/>
              <a:cxnLst/>
              <a:rect l="l" t="t" r="r" b="b"/>
              <a:pathLst>
                <a:path w="94373" h="101524" extrusionOk="0">
                  <a:moveTo>
                    <a:pt x="81182" y="1"/>
                  </a:moveTo>
                  <a:lnTo>
                    <a:pt x="81182" y="1"/>
                  </a:lnTo>
                  <a:cubicBezTo>
                    <a:pt x="81183" y="2"/>
                    <a:pt x="88796" y="12532"/>
                    <a:pt x="88556" y="16249"/>
                  </a:cubicBezTo>
                  <a:cubicBezTo>
                    <a:pt x="88454" y="17496"/>
                    <a:pt x="87224" y="17906"/>
                    <a:pt x="85647" y="17906"/>
                  </a:cubicBezTo>
                  <a:cubicBezTo>
                    <a:pt x="82595" y="17906"/>
                    <a:pt x="78244" y="16369"/>
                    <a:pt x="78244" y="16369"/>
                  </a:cubicBezTo>
                  <a:lnTo>
                    <a:pt x="78244" y="16369"/>
                  </a:lnTo>
                  <a:cubicBezTo>
                    <a:pt x="78244" y="16369"/>
                    <a:pt x="83940" y="22065"/>
                    <a:pt x="83040" y="24283"/>
                  </a:cubicBezTo>
                  <a:cubicBezTo>
                    <a:pt x="82663" y="25255"/>
                    <a:pt x="81156" y="25522"/>
                    <a:pt x="79613" y="25522"/>
                  </a:cubicBezTo>
                  <a:cubicBezTo>
                    <a:pt x="77726" y="25522"/>
                    <a:pt x="75786" y="25123"/>
                    <a:pt x="75786" y="25123"/>
                  </a:cubicBezTo>
                  <a:lnTo>
                    <a:pt x="75786" y="25123"/>
                  </a:lnTo>
                  <a:cubicBezTo>
                    <a:pt x="76925" y="26802"/>
                    <a:pt x="77165" y="28900"/>
                    <a:pt x="76445" y="30759"/>
                  </a:cubicBezTo>
                  <a:cubicBezTo>
                    <a:pt x="75186" y="33817"/>
                    <a:pt x="68411" y="33817"/>
                    <a:pt x="68411" y="33817"/>
                  </a:cubicBezTo>
                  <a:cubicBezTo>
                    <a:pt x="68411" y="33817"/>
                    <a:pt x="70210" y="36755"/>
                    <a:pt x="68291" y="38134"/>
                  </a:cubicBezTo>
                  <a:cubicBezTo>
                    <a:pt x="67894" y="38419"/>
                    <a:pt x="67393" y="38533"/>
                    <a:pt x="66849" y="38533"/>
                  </a:cubicBezTo>
                  <a:cubicBezTo>
                    <a:pt x="64769" y="38533"/>
                    <a:pt x="62056" y="36875"/>
                    <a:pt x="62056" y="36874"/>
                  </a:cubicBezTo>
                  <a:lnTo>
                    <a:pt x="62056" y="36874"/>
                  </a:lnTo>
                  <a:lnTo>
                    <a:pt x="62955" y="41551"/>
                  </a:lnTo>
                  <a:cubicBezTo>
                    <a:pt x="62955" y="41551"/>
                    <a:pt x="56060" y="49046"/>
                    <a:pt x="51143" y="49825"/>
                  </a:cubicBezTo>
                  <a:cubicBezTo>
                    <a:pt x="50350" y="49932"/>
                    <a:pt x="49552" y="49985"/>
                    <a:pt x="48756" y="49985"/>
                  </a:cubicBezTo>
                  <a:cubicBezTo>
                    <a:pt x="46427" y="49985"/>
                    <a:pt x="44115" y="49535"/>
                    <a:pt x="41970" y="48686"/>
                  </a:cubicBezTo>
                  <a:lnTo>
                    <a:pt x="41850" y="50185"/>
                  </a:lnTo>
                  <a:cubicBezTo>
                    <a:pt x="44742" y="52194"/>
                    <a:pt x="48051" y="52689"/>
                    <a:pt x="50608" y="52689"/>
                  </a:cubicBezTo>
                  <a:cubicBezTo>
                    <a:pt x="53088" y="52689"/>
                    <a:pt x="54861" y="52224"/>
                    <a:pt x="54861" y="52223"/>
                  </a:cubicBezTo>
                  <a:lnTo>
                    <a:pt x="54861" y="52223"/>
                  </a:lnTo>
                  <a:cubicBezTo>
                    <a:pt x="54861" y="52224"/>
                    <a:pt x="54441" y="57380"/>
                    <a:pt x="50244" y="65054"/>
                  </a:cubicBezTo>
                  <a:cubicBezTo>
                    <a:pt x="46374" y="72076"/>
                    <a:pt x="37710" y="78996"/>
                    <a:pt x="32248" y="78996"/>
                  </a:cubicBezTo>
                  <a:cubicBezTo>
                    <a:pt x="31787" y="78996"/>
                    <a:pt x="31349" y="78947"/>
                    <a:pt x="30938" y="78844"/>
                  </a:cubicBezTo>
                  <a:cubicBezTo>
                    <a:pt x="25602" y="77585"/>
                    <a:pt x="26681" y="69851"/>
                    <a:pt x="26681" y="69851"/>
                  </a:cubicBezTo>
                  <a:lnTo>
                    <a:pt x="26681" y="69851"/>
                  </a:lnTo>
                  <a:cubicBezTo>
                    <a:pt x="25575" y="70925"/>
                    <a:pt x="24681" y="71321"/>
                    <a:pt x="23965" y="71321"/>
                  </a:cubicBezTo>
                  <a:cubicBezTo>
                    <a:pt x="21963" y="71321"/>
                    <a:pt x="21345" y="68232"/>
                    <a:pt x="21345" y="68232"/>
                  </a:cubicBezTo>
                  <a:lnTo>
                    <a:pt x="21345" y="68232"/>
                  </a:lnTo>
                  <a:cubicBezTo>
                    <a:pt x="21027" y="73562"/>
                    <a:pt x="22978" y="74459"/>
                    <a:pt x="24327" y="74459"/>
                  </a:cubicBezTo>
                  <a:cubicBezTo>
                    <a:pt x="25012" y="74459"/>
                    <a:pt x="25542" y="74228"/>
                    <a:pt x="25542" y="74228"/>
                  </a:cubicBezTo>
                  <a:lnTo>
                    <a:pt x="25542" y="74228"/>
                  </a:lnTo>
                  <a:cubicBezTo>
                    <a:pt x="25542" y="74228"/>
                    <a:pt x="29717" y="87093"/>
                    <a:pt x="25399" y="87093"/>
                  </a:cubicBezTo>
                  <a:cubicBezTo>
                    <a:pt x="24918" y="87093"/>
                    <a:pt x="24332" y="86933"/>
                    <a:pt x="23623" y="86579"/>
                  </a:cubicBezTo>
                  <a:cubicBezTo>
                    <a:pt x="16608" y="82981"/>
                    <a:pt x="13191" y="67453"/>
                    <a:pt x="13191" y="67453"/>
                  </a:cubicBezTo>
                  <a:cubicBezTo>
                    <a:pt x="13191" y="67453"/>
                    <a:pt x="11417" y="71766"/>
                    <a:pt x="9424" y="71766"/>
                  </a:cubicBezTo>
                  <a:cubicBezTo>
                    <a:pt x="8986" y="71766"/>
                    <a:pt x="8537" y="71557"/>
                    <a:pt x="8095" y="71050"/>
                  </a:cubicBezTo>
                  <a:cubicBezTo>
                    <a:pt x="5696" y="68232"/>
                    <a:pt x="7615" y="51025"/>
                    <a:pt x="7615" y="51024"/>
                  </a:cubicBezTo>
                  <a:lnTo>
                    <a:pt x="7615" y="51024"/>
                  </a:lnTo>
                  <a:cubicBezTo>
                    <a:pt x="7615" y="51025"/>
                    <a:pt x="5662" y="53303"/>
                    <a:pt x="4130" y="53303"/>
                  </a:cubicBezTo>
                  <a:cubicBezTo>
                    <a:pt x="3583" y="53303"/>
                    <a:pt x="3090" y="53012"/>
                    <a:pt x="2758" y="52223"/>
                  </a:cubicBezTo>
                  <a:cubicBezTo>
                    <a:pt x="2579" y="51684"/>
                    <a:pt x="2638" y="51084"/>
                    <a:pt x="2878" y="50605"/>
                  </a:cubicBezTo>
                  <a:lnTo>
                    <a:pt x="2878" y="50605"/>
                  </a:lnTo>
                  <a:cubicBezTo>
                    <a:pt x="1319" y="52883"/>
                    <a:pt x="0" y="55701"/>
                    <a:pt x="720" y="57560"/>
                  </a:cubicBezTo>
                  <a:cubicBezTo>
                    <a:pt x="1156" y="58549"/>
                    <a:pt x="1709" y="58905"/>
                    <a:pt x="2279" y="58905"/>
                  </a:cubicBezTo>
                  <a:cubicBezTo>
                    <a:pt x="3750" y="58905"/>
                    <a:pt x="5336" y="56541"/>
                    <a:pt x="5337" y="56540"/>
                  </a:cubicBezTo>
                  <a:lnTo>
                    <a:pt x="5337" y="56540"/>
                  </a:lnTo>
                  <a:cubicBezTo>
                    <a:pt x="5336" y="56541"/>
                    <a:pt x="3298" y="66673"/>
                    <a:pt x="5337" y="73328"/>
                  </a:cubicBezTo>
                  <a:cubicBezTo>
                    <a:pt x="6416" y="77166"/>
                    <a:pt x="9533" y="80104"/>
                    <a:pt x="13431" y="80943"/>
                  </a:cubicBezTo>
                  <a:cubicBezTo>
                    <a:pt x="19585" y="95153"/>
                    <a:pt x="27482" y="96895"/>
                    <a:pt x="30985" y="96895"/>
                  </a:cubicBezTo>
                  <a:cubicBezTo>
                    <a:pt x="32123" y="96895"/>
                    <a:pt x="32797" y="96712"/>
                    <a:pt x="32797" y="96712"/>
                  </a:cubicBezTo>
                  <a:cubicBezTo>
                    <a:pt x="34127" y="100036"/>
                    <a:pt x="36324" y="101524"/>
                    <a:pt x="39141" y="101524"/>
                  </a:cubicBezTo>
                  <a:cubicBezTo>
                    <a:pt x="44961" y="101524"/>
                    <a:pt x="53427" y="95175"/>
                    <a:pt x="62355" y="85560"/>
                  </a:cubicBezTo>
                  <a:cubicBezTo>
                    <a:pt x="75605" y="71350"/>
                    <a:pt x="75066" y="64695"/>
                    <a:pt x="75066" y="64695"/>
                  </a:cubicBezTo>
                  <a:lnTo>
                    <a:pt x="75066" y="64695"/>
                  </a:lnTo>
                  <a:cubicBezTo>
                    <a:pt x="75066" y="64695"/>
                    <a:pt x="76117" y="66271"/>
                    <a:pt x="78451" y="66271"/>
                  </a:cubicBezTo>
                  <a:cubicBezTo>
                    <a:pt x="78960" y="66271"/>
                    <a:pt x="79530" y="66196"/>
                    <a:pt x="80163" y="66014"/>
                  </a:cubicBezTo>
                  <a:cubicBezTo>
                    <a:pt x="83700" y="64934"/>
                    <a:pt x="80163" y="54022"/>
                    <a:pt x="80163" y="54022"/>
                  </a:cubicBezTo>
                  <a:lnTo>
                    <a:pt x="80163" y="54022"/>
                  </a:lnTo>
                  <a:cubicBezTo>
                    <a:pt x="80163" y="54022"/>
                    <a:pt x="81094" y="54095"/>
                    <a:pt x="82379" y="54095"/>
                  </a:cubicBezTo>
                  <a:cubicBezTo>
                    <a:pt x="84388" y="54095"/>
                    <a:pt x="87261" y="53917"/>
                    <a:pt x="88796" y="53003"/>
                  </a:cubicBezTo>
                  <a:cubicBezTo>
                    <a:pt x="91374" y="51444"/>
                    <a:pt x="80702" y="41251"/>
                    <a:pt x="80702" y="41251"/>
                  </a:cubicBezTo>
                  <a:lnTo>
                    <a:pt x="86278" y="36695"/>
                  </a:lnTo>
                  <a:cubicBezTo>
                    <a:pt x="94372" y="28001"/>
                    <a:pt x="87777" y="23924"/>
                    <a:pt x="87777" y="23924"/>
                  </a:cubicBezTo>
                  <a:cubicBezTo>
                    <a:pt x="87777" y="23924"/>
                    <a:pt x="91854" y="23444"/>
                    <a:pt x="92873" y="20386"/>
                  </a:cubicBezTo>
                  <a:cubicBezTo>
                    <a:pt x="93893" y="17329"/>
                    <a:pt x="81183" y="3"/>
                    <a:pt x="81182" y="1"/>
                  </a:cubicBezTo>
                  <a:close/>
                </a:path>
              </a:pathLst>
            </a:custGeom>
            <a:solidFill>
              <a:schemeClr val="accent3">
                <a:alpha val="44200"/>
              </a:schemeClr>
            </a:solidFill>
            <a:ln>
              <a:noFill/>
            </a:ln>
          </p:spPr>
          <p:txBody>
            <a:bodyPr spcFirstLastPara="1" wrap="square" lIns="121900" tIns="121900" rIns="121900" bIns="121900" anchor="ctr" anchorCtr="0">
              <a:noAutofit/>
            </a:bodyPr>
            <a:lstStyle/>
            <a:p>
              <a:endParaRPr sz="1867"/>
            </a:p>
          </p:txBody>
        </p:sp>
        <p:sp>
          <p:nvSpPr>
            <p:cNvPr id="3391" name="Google Shape;3391;p62"/>
            <p:cNvSpPr/>
            <p:nvPr/>
          </p:nvSpPr>
          <p:spPr>
            <a:xfrm>
              <a:off x="2147675" y="2179225"/>
              <a:ext cx="795950" cy="645950"/>
            </a:xfrm>
            <a:custGeom>
              <a:avLst/>
              <a:gdLst/>
              <a:ahLst/>
              <a:cxnLst/>
              <a:rect l="l" t="t" r="r" b="b"/>
              <a:pathLst>
                <a:path w="31838" h="25838" extrusionOk="0">
                  <a:moveTo>
                    <a:pt x="1680" y="0"/>
                  </a:moveTo>
                  <a:cubicBezTo>
                    <a:pt x="1140" y="1619"/>
                    <a:pt x="660" y="3238"/>
                    <a:pt x="301" y="4917"/>
                  </a:cubicBezTo>
                  <a:cubicBezTo>
                    <a:pt x="115" y="6273"/>
                    <a:pt x="907" y="6674"/>
                    <a:pt x="1968" y="6674"/>
                  </a:cubicBezTo>
                  <a:cubicBezTo>
                    <a:pt x="3298" y="6674"/>
                    <a:pt x="5049" y="6043"/>
                    <a:pt x="5817" y="5876"/>
                  </a:cubicBezTo>
                  <a:lnTo>
                    <a:pt x="5817" y="5876"/>
                  </a:lnTo>
                  <a:cubicBezTo>
                    <a:pt x="1200" y="9773"/>
                    <a:pt x="1" y="11872"/>
                    <a:pt x="3898" y="17088"/>
                  </a:cubicBezTo>
                  <a:cubicBezTo>
                    <a:pt x="8875" y="23923"/>
                    <a:pt x="20986" y="25602"/>
                    <a:pt x="22725" y="25782"/>
                  </a:cubicBezTo>
                  <a:cubicBezTo>
                    <a:pt x="23089" y="25820"/>
                    <a:pt x="23454" y="25838"/>
                    <a:pt x="23816" y="25838"/>
                  </a:cubicBezTo>
                  <a:cubicBezTo>
                    <a:pt x="27981" y="25838"/>
                    <a:pt x="31838" y="23504"/>
                    <a:pt x="31838" y="23504"/>
                  </a:cubicBezTo>
                  <a:cubicBezTo>
                    <a:pt x="31838" y="23504"/>
                    <a:pt x="16609" y="22005"/>
                    <a:pt x="10134" y="15349"/>
                  </a:cubicBezTo>
                  <a:cubicBezTo>
                    <a:pt x="5097" y="10253"/>
                    <a:pt x="12951" y="8454"/>
                    <a:pt x="12952" y="8454"/>
                  </a:cubicBezTo>
                  <a:lnTo>
                    <a:pt x="12952" y="8454"/>
                  </a:lnTo>
                  <a:cubicBezTo>
                    <a:pt x="12951" y="8454"/>
                    <a:pt x="9412" y="8731"/>
                    <a:pt x="6865" y="8731"/>
                  </a:cubicBezTo>
                  <a:cubicBezTo>
                    <a:pt x="5475" y="8731"/>
                    <a:pt x="4381" y="8648"/>
                    <a:pt x="4318" y="8394"/>
                  </a:cubicBezTo>
                  <a:cubicBezTo>
                    <a:pt x="4078" y="7735"/>
                    <a:pt x="7556" y="5816"/>
                    <a:pt x="9714" y="5037"/>
                  </a:cubicBezTo>
                  <a:cubicBezTo>
                    <a:pt x="11932" y="4257"/>
                    <a:pt x="14091" y="1380"/>
                    <a:pt x="14091" y="1379"/>
                  </a:cubicBezTo>
                  <a:lnTo>
                    <a:pt x="14091" y="1379"/>
                  </a:lnTo>
                  <a:cubicBezTo>
                    <a:pt x="11894" y="1726"/>
                    <a:pt x="9697" y="1900"/>
                    <a:pt x="7516" y="1900"/>
                  </a:cubicBezTo>
                  <a:cubicBezTo>
                    <a:pt x="6304" y="1900"/>
                    <a:pt x="5097" y="1846"/>
                    <a:pt x="3898" y="1739"/>
                  </a:cubicBezTo>
                  <a:cubicBezTo>
                    <a:pt x="2879" y="1619"/>
                    <a:pt x="2039" y="960"/>
                    <a:pt x="1680" y="0"/>
                  </a:cubicBezTo>
                  <a:close/>
                </a:path>
              </a:pathLst>
            </a:custGeom>
            <a:solidFill>
              <a:schemeClr val="accent3">
                <a:alpha val="44200"/>
              </a:schemeClr>
            </a:solidFill>
            <a:ln>
              <a:noFill/>
            </a:ln>
          </p:spPr>
          <p:txBody>
            <a:bodyPr spcFirstLastPara="1" wrap="square" lIns="121900" tIns="121900" rIns="121900" bIns="121900" anchor="ctr" anchorCtr="0">
              <a:noAutofit/>
            </a:bodyPr>
            <a:lstStyle/>
            <a:p>
              <a:endParaRPr sz="1867"/>
            </a:p>
          </p:txBody>
        </p:sp>
        <p:sp>
          <p:nvSpPr>
            <p:cNvPr id="3392" name="Google Shape;3392;p62"/>
            <p:cNvSpPr/>
            <p:nvPr/>
          </p:nvSpPr>
          <p:spPr>
            <a:xfrm>
              <a:off x="2564375" y="2913784"/>
              <a:ext cx="230875" cy="734775"/>
            </a:xfrm>
            <a:custGeom>
              <a:avLst/>
              <a:gdLst/>
              <a:ahLst/>
              <a:cxnLst/>
              <a:rect l="l" t="t" r="r" b="b"/>
              <a:pathLst>
                <a:path w="9235" h="29391" extrusionOk="0">
                  <a:moveTo>
                    <a:pt x="4258" y="0"/>
                  </a:moveTo>
                  <a:cubicBezTo>
                    <a:pt x="3598" y="660"/>
                    <a:pt x="3119" y="1379"/>
                    <a:pt x="2819" y="2219"/>
                  </a:cubicBezTo>
                  <a:cubicBezTo>
                    <a:pt x="1980" y="4017"/>
                    <a:pt x="1380" y="5876"/>
                    <a:pt x="960" y="7795"/>
                  </a:cubicBezTo>
                  <a:cubicBezTo>
                    <a:pt x="481" y="9773"/>
                    <a:pt x="181" y="11692"/>
                    <a:pt x="61" y="13671"/>
                  </a:cubicBezTo>
                  <a:cubicBezTo>
                    <a:pt x="1" y="15289"/>
                    <a:pt x="1" y="16369"/>
                    <a:pt x="1" y="16369"/>
                  </a:cubicBezTo>
                  <a:cubicBezTo>
                    <a:pt x="61" y="17268"/>
                    <a:pt x="121" y="18167"/>
                    <a:pt x="301" y="19067"/>
                  </a:cubicBezTo>
                  <a:cubicBezTo>
                    <a:pt x="541" y="21105"/>
                    <a:pt x="1200" y="23024"/>
                    <a:pt x="2159" y="24823"/>
                  </a:cubicBezTo>
                  <a:cubicBezTo>
                    <a:pt x="3119" y="26621"/>
                    <a:pt x="4678" y="28060"/>
                    <a:pt x="6536" y="28840"/>
                  </a:cubicBezTo>
                  <a:cubicBezTo>
                    <a:pt x="7271" y="29207"/>
                    <a:pt x="8051" y="29391"/>
                    <a:pt x="8877" y="29391"/>
                  </a:cubicBezTo>
                  <a:cubicBezTo>
                    <a:pt x="8995" y="29391"/>
                    <a:pt x="9114" y="29387"/>
                    <a:pt x="9234" y="29379"/>
                  </a:cubicBezTo>
                  <a:cubicBezTo>
                    <a:pt x="9234" y="29259"/>
                    <a:pt x="8155" y="29079"/>
                    <a:pt x="6836" y="28360"/>
                  </a:cubicBezTo>
                  <a:cubicBezTo>
                    <a:pt x="5157" y="27461"/>
                    <a:pt x="3838" y="26082"/>
                    <a:pt x="3059" y="24343"/>
                  </a:cubicBezTo>
                  <a:cubicBezTo>
                    <a:pt x="2279" y="22664"/>
                    <a:pt x="1800" y="20805"/>
                    <a:pt x="1560" y="18947"/>
                  </a:cubicBezTo>
                  <a:cubicBezTo>
                    <a:pt x="1500" y="18047"/>
                    <a:pt x="1440" y="17208"/>
                    <a:pt x="1440" y="16369"/>
                  </a:cubicBezTo>
                  <a:cubicBezTo>
                    <a:pt x="1440" y="16369"/>
                    <a:pt x="1320" y="15349"/>
                    <a:pt x="1380" y="13730"/>
                  </a:cubicBezTo>
                  <a:cubicBezTo>
                    <a:pt x="1440" y="11812"/>
                    <a:pt x="1620" y="9953"/>
                    <a:pt x="1920" y="8035"/>
                  </a:cubicBezTo>
                  <a:cubicBezTo>
                    <a:pt x="2279" y="6176"/>
                    <a:pt x="2699" y="4317"/>
                    <a:pt x="3359" y="2459"/>
                  </a:cubicBezTo>
                  <a:cubicBezTo>
                    <a:pt x="3658" y="1679"/>
                    <a:pt x="3958" y="840"/>
                    <a:pt x="4258"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93" name="Google Shape;3393;p62"/>
            <p:cNvSpPr/>
            <p:nvPr/>
          </p:nvSpPr>
          <p:spPr>
            <a:xfrm>
              <a:off x="2777225" y="3483300"/>
              <a:ext cx="724000" cy="589100"/>
            </a:xfrm>
            <a:custGeom>
              <a:avLst/>
              <a:gdLst/>
              <a:ahLst/>
              <a:cxnLst/>
              <a:rect l="l" t="t" r="r" b="b"/>
              <a:pathLst>
                <a:path w="28960" h="23564" extrusionOk="0">
                  <a:moveTo>
                    <a:pt x="301" y="0"/>
                  </a:moveTo>
                  <a:cubicBezTo>
                    <a:pt x="61" y="1139"/>
                    <a:pt x="1" y="2278"/>
                    <a:pt x="241" y="3358"/>
                  </a:cubicBezTo>
                  <a:cubicBezTo>
                    <a:pt x="600" y="5816"/>
                    <a:pt x="1380" y="8214"/>
                    <a:pt x="2579" y="10433"/>
                  </a:cubicBezTo>
                  <a:cubicBezTo>
                    <a:pt x="4318" y="13610"/>
                    <a:pt x="6536" y="16488"/>
                    <a:pt x="9114" y="19006"/>
                  </a:cubicBezTo>
                  <a:lnTo>
                    <a:pt x="9774" y="19666"/>
                  </a:lnTo>
                  <a:cubicBezTo>
                    <a:pt x="10014" y="19846"/>
                    <a:pt x="10313" y="20086"/>
                    <a:pt x="10613" y="20326"/>
                  </a:cubicBezTo>
                  <a:cubicBezTo>
                    <a:pt x="10973" y="20565"/>
                    <a:pt x="11333" y="20925"/>
                    <a:pt x="11752" y="21165"/>
                  </a:cubicBezTo>
                  <a:cubicBezTo>
                    <a:pt x="12232" y="21465"/>
                    <a:pt x="12712" y="21765"/>
                    <a:pt x="13191" y="22064"/>
                  </a:cubicBezTo>
                  <a:lnTo>
                    <a:pt x="14031" y="22484"/>
                  </a:lnTo>
                  <a:lnTo>
                    <a:pt x="14870" y="22844"/>
                  </a:lnTo>
                  <a:cubicBezTo>
                    <a:pt x="16189" y="23323"/>
                    <a:pt x="17568" y="23563"/>
                    <a:pt x="18887" y="23563"/>
                  </a:cubicBezTo>
                  <a:cubicBezTo>
                    <a:pt x="19607" y="23563"/>
                    <a:pt x="20326" y="23503"/>
                    <a:pt x="20986" y="23443"/>
                  </a:cubicBezTo>
                  <a:cubicBezTo>
                    <a:pt x="21645" y="23323"/>
                    <a:pt x="22305" y="23144"/>
                    <a:pt x="22904" y="22964"/>
                  </a:cubicBezTo>
                  <a:cubicBezTo>
                    <a:pt x="23504" y="22724"/>
                    <a:pt x="24043" y="22544"/>
                    <a:pt x="24643" y="22304"/>
                  </a:cubicBezTo>
                  <a:cubicBezTo>
                    <a:pt x="25123" y="22064"/>
                    <a:pt x="25662" y="21824"/>
                    <a:pt x="26142" y="21525"/>
                  </a:cubicBezTo>
                  <a:lnTo>
                    <a:pt x="27341" y="20865"/>
                  </a:lnTo>
                  <a:lnTo>
                    <a:pt x="28180" y="20266"/>
                  </a:lnTo>
                  <a:cubicBezTo>
                    <a:pt x="28720" y="19906"/>
                    <a:pt x="28960" y="19666"/>
                    <a:pt x="28960" y="19666"/>
                  </a:cubicBezTo>
                  <a:cubicBezTo>
                    <a:pt x="28900" y="19666"/>
                    <a:pt x="28600" y="19786"/>
                    <a:pt x="28121" y="20026"/>
                  </a:cubicBezTo>
                  <a:lnTo>
                    <a:pt x="27161" y="20505"/>
                  </a:lnTo>
                  <a:lnTo>
                    <a:pt x="25902" y="21045"/>
                  </a:lnTo>
                  <a:cubicBezTo>
                    <a:pt x="25482" y="21285"/>
                    <a:pt x="24943" y="21465"/>
                    <a:pt x="24403" y="21645"/>
                  </a:cubicBezTo>
                  <a:cubicBezTo>
                    <a:pt x="23864" y="21824"/>
                    <a:pt x="23324" y="22004"/>
                    <a:pt x="22724" y="22184"/>
                  </a:cubicBezTo>
                  <a:cubicBezTo>
                    <a:pt x="22125" y="22304"/>
                    <a:pt x="21525" y="22424"/>
                    <a:pt x="20926" y="22544"/>
                  </a:cubicBezTo>
                  <a:cubicBezTo>
                    <a:pt x="20596" y="22574"/>
                    <a:pt x="20266" y="22589"/>
                    <a:pt x="19944" y="22589"/>
                  </a:cubicBezTo>
                  <a:cubicBezTo>
                    <a:pt x="19622" y="22589"/>
                    <a:pt x="19307" y="22574"/>
                    <a:pt x="19007" y="22544"/>
                  </a:cubicBezTo>
                  <a:cubicBezTo>
                    <a:pt x="16669" y="22424"/>
                    <a:pt x="14390" y="21525"/>
                    <a:pt x="12592" y="20086"/>
                  </a:cubicBezTo>
                  <a:cubicBezTo>
                    <a:pt x="12232" y="19846"/>
                    <a:pt x="11872" y="19546"/>
                    <a:pt x="11512" y="19246"/>
                  </a:cubicBezTo>
                  <a:cubicBezTo>
                    <a:pt x="11213" y="19006"/>
                    <a:pt x="10973" y="18767"/>
                    <a:pt x="10793" y="18587"/>
                  </a:cubicBezTo>
                  <a:lnTo>
                    <a:pt x="10133" y="17987"/>
                  </a:lnTo>
                  <a:cubicBezTo>
                    <a:pt x="10133" y="17987"/>
                    <a:pt x="9174" y="17088"/>
                    <a:pt x="7855" y="15649"/>
                  </a:cubicBezTo>
                  <a:cubicBezTo>
                    <a:pt x="6176" y="13910"/>
                    <a:pt x="4737" y="11932"/>
                    <a:pt x="3538" y="9893"/>
                  </a:cubicBezTo>
                  <a:cubicBezTo>
                    <a:pt x="2279" y="7854"/>
                    <a:pt x="1320" y="5636"/>
                    <a:pt x="780" y="3298"/>
                  </a:cubicBezTo>
                  <a:cubicBezTo>
                    <a:pt x="301" y="1379"/>
                    <a:pt x="420" y="0"/>
                    <a:pt x="301" y="0"/>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94" name="Google Shape;3394;p62"/>
            <p:cNvSpPr/>
            <p:nvPr/>
          </p:nvSpPr>
          <p:spPr>
            <a:xfrm rot="234287">
              <a:off x="3003589" y="3170233"/>
              <a:ext cx="364208" cy="446735"/>
            </a:xfrm>
            <a:custGeom>
              <a:avLst/>
              <a:gdLst/>
              <a:ahLst/>
              <a:cxnLst/>
              <a:rect l="l" t="t" r="r" b="b"/>
              <a:pathLst>
                <a:path w="14568" h="17869" extrusionOk="0">
                  <a:moveTo>
                    <a:pt x="2030" y="0"/>
                  </a:moveTo>
                  <a:cubicBezTo>
                    <a:pt x="1767" y="0"/>
                    <a:pt x="0" y="3512"/>
                    <a:pt x="238" y="7496"/>
                  </a:cubicBezTo>
                  <a:cubicBezTo>
                    <a:pt x="238" y="8035"/>
                    <a:pt x="358" y="8515"/>
                    <a:pt x="478" y="8995"/>
                  </a:cubicBezTo>
                  <a:cubicBezTo>
                    <a:pt x="658" y="9534"/>
                    <a:pt x="958" y="10014"/>
                    <a:pt x="1377" y="10434"/>
                  </a:cubicBezTo>
                  <a:cubicBezTo>
                    <a:pt x="1797" y="10793"/>
                    <a:pt x="2397" y="10973"/>
                    <a:pt x="2996" y="10973"/>
                  </a:cubicBezTo>
                  <a:cubicBezTo>
                    <a:pt x="3416" y="10913"/>
                    <a:pt x="3895" y="10793"/>
                    <a:pt x="4315" y="10614"/>
                  </a:cubicBezTo>
                  <a:cubicBezTo>
                    <a:pt x="4615" y="10494"/>
                    <a:pt x="4975" y="10314"/>
                    <a:pt x="5274" y="10134"/>
                  </a:cubicBezTo>
                  <a:lnTo>
                    <a:pt x="5394" y="10074"/>
                  </a:lnTo>
                  <a:lnTo>
                    <a:pt x="5454" y="10074"/>
                  </a:lnTo>
                  <a:lnTo>
                    <a:pt x="5454" y="10194"/>
                  </a:lnTo>
                  <a:cubicBezTo>
                    <a:pt x="5454" y="10554"/>
                    <a:pt x="5454" y="10853"/>
                    <a:pt x="5514" y="11213"/>
                  </a:cubicBezTo>
                  <a:cubicBezTo>
                    <a:pt x="5574" y="12052"/>
                    <a:pt x="5754" y="12892"/>
                    <a:pt x="6054" y="13671"/>
                  </a:cubicBezTo>
                  <a:cubicBezTo>
                    <a:pt x="6414" y="14571"/>
                    <a:pt x="6893" y="15410"/>
                    <a:pt x="7493" y="16190"/>
                  </a:cubicBezTo>
                  <a:cubicBezTo>
                    <a:pt x="8152" y="16969"/>
                    <a:pt x="8992" y="17509"/>
                    <a:pt x="10011" y="17748"/>
                  </a:cubicBezTo>
                  <a:cubicBezTo>
                    <a:pt x="10431" y="17868"/>
                    <a:pt x="10850" y="17868"/>
                    <a:pt x="11330" y="17868"/>
                  </a:cubicBezTo>
                  <a:cubicBezTo>
                    <a:pt x="11690" y="17808"/>
                    <a:pt x="12110" y="17748"/>
                    <a:pt x="12469" y="17688"/>
                  </a:cubicBezTo>
                  <a:lnTo>
                    <a:pt x="13369" y="17389"/>
                  </a:lnTo>
                  <a:cubicBezTo>
                    <a:pt x="13608" y="17269"/>
                    <a:pt x="13848" y="17149"/>
                    <a:pt x="14028" y="17029"/>
                  </a:cubicBezTo>
                  <a:cubicBezTo>
                    <a:pt x="14388" y="16789"/>
                    <a:pt x="14568" y="16669"/>
                    <a:pt x="14568" y="16609"/>
                  </a:cubicBezTo>
                  <a:cubicBezTo>
                    <a:pt x="14508" y="16609"/>
                    <a:pt x="14268" y="16609"/>
                    <a:pt x="13968" y="16789"/>
                  </a:cubicBezTo>
                  <a:cubicBezTo>
                    <a:pt x="13788" y="16789"/>
                    <a:pt x="13548" y="16909"/>
                    <a:pt x="13309" y="16969"/>
                  </a:cubicBezTo>
                  <a:lnTo>
                    <a:pt x="12409" y="17149"/>
                  </a:lnTo>
                  <a:cubicBezTo>
                    <a:pt x="12110" y="17209"/>
                    <a:pt x="11750" y="17209"/>
                    <a:pt x="11390" y="17209"/>
                  </a:cubicBezTo>
                  <a:cubicBezTo>
                    <a:pt x="10131" y="17149"/>
                    <a:pt x="9052" y="16549"/>
                    <a:pt x="8332" y="15590"/>
                  </a:cubicBezTo>
                  <a:cubicBezTo>
                    <a:pt x="7853" y="14870"/>
                    <a:pt x="7433" y="14151"/>
                    <a:pt x="7193" y="13312"/>
                  </a:cubicBezTo>
                  <a:cubicBezTo>
                    <a:pt x="7013" y="12592"/>
                    <a:pt x="6893" y="11813"/>
                    <a:pt x="6833" y="11093"/>
                  </a:cubicBezTo>
                  <a:cubicBezTo>
                    <a:pt x="6833" y="10793"/>
                    <a:pt x="6833" y="10434"/>
                    <a:pt x="6833" y="10134"/>
                  </a:cubicBezTo>
                  <a:cubicBezTo>
                    <a:pt x="6833" y="9894"/>
                    <a:pt x="6833" y="9654"/>
                    <a:pt x="6833" y="9414"/>
                  </a:cubicBezTo>
                  <a:cubicBezTo>
                    <a:pt x="6833" y="9115"/>
                    <a:pt x="6893" y="8875"/>
                    <a:pt x="6893" y="8635"/>
                  </a:cubicBezTo>
                  <a:cubicBezTo>
                    <a:pt x="6953" y="7736"/>
                    <a:pt x="7013" y="7136"/>
                    <a:pt x="7013" y="7016"/>
                  </a:cubicBezTo>
                  <a:lnTo>
                    <a:pt x="7013" y="7016"/>
                  </a:lnTo>
                  <a:lnTo>
                    <a:pt x="6653" y="7316"/>
                  </a:lnTo>
                  <a:lnTo>
                    <a:pt x="5634" y="8155"/>
                  </a:lnTo>
                  <a:lnTo>
                    <a:pt x="5095" y="8575"/>
                  </a:lnTo>
                  <a:lnTo>
                    <a:pt x="4795" y="8815"/>
                  </a:lnTo>
                  <a:lnTo>
                    <a:pt x="4615" y="8935"/>
                  </a:lnTo>
                  <a:lnTo>
                    <a:pt x="4555" y="8995"/>
                  </a:lnTo>
                  <a:cubicBezTo>
                    <a:pt x="4315" y="9115"/>
                    <a:pt x="4015" y="9294"/>
                    <a:pt x="3776" y="9414"/>
                  </a:cubicBezTo>
                  <a:cubicBezTo>
                    <a:pt x="3512" y="9579"/>
                    <a:pt x="3194" y="9671"/>
                    <a:pt x="2872" y="9671"/>
                  </a:cubicBezTo>
                  <a:cubicBezTo>
                    <a:pt x="2607" y="9671"/>
                    <a:pt x="2340" y="9609"/>
                    <a:pt x="2097" y="9474"/>
                  </a:cubicBezTo>
                  <a:cubicBezTo>
                    <a:pt x="1557" y="8935"/>
                    <a:pt x="1257" y="8155"/>
                    <a:pt x="1257" y="7376"/>
                  </a:cubicBezTo>
                  <a:cubicBezTo>
                    <a:pt x="1077" y="5697"/>
                    <a:pt x="1137" y="3958"/>
                    <a:pt x="1497" y="2339"/>
                  </a:cubicBezTo>
                  <a:cubicBezTo>
                    <a:pt x="1737" y="1560"/>
                    <a:pt x="1857" y="781"/>
                    <a:pt x="2037" y="1"/>
                  </a:cubicBezTo>
                  <a:cubicBezTo>
                    <a:pt x="2035" y="1"/>
                    <a:pt x="2033" y="0"/>
                    <a:pt x="2030"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95" name="Google Shape;3395;p62"/>
            <p:cNvSpPr/>
            <p:nvPr/>
          </p:nvSpPr>
          <p:spPr>
            <a:xfrm>
              <a:off x="3556675" y="2767875"/>
              <a:ext cx="439200" cy="138925"/>
            </a:xfrm>
            <a:custGeom>
              <a:avLst/>
              <a:gdLst/>
              <a:ahLst/>
              <a:cxnLst/>
              <a:rect l="l" t="t" r="r" b="b"/>
              <a:pathLst>
                <a:path w="17568" h="5557" extrusionOk="0">
                  <a:moveTo>
                    <a:pt x="17404" y="1"/>
                  </a:moveTo>
                  <a:cubicBezTo>
                    <a:pt x="17080" y="1"/>
                    <a:pt x="15218" y="1217"/>
                    <a:pt x="13251" y="2116"/>
                  </a:cubicBezTo>
                  <a:cubicBezTo>
                    <a:pt x="12291" y="2536"/>
                    <a:pt x="11332" y="2955"/>
                    <a:pt x="10313" y="3255"/>
                  </a:cubicBezTo>
                  <a:cubicBezTo>
                    <a:pt x="9953" y="3435"/>
                    <a:pt x="9593" y="3495"/>
                    <a:pt x="9354" y="3555"/>
                  </a:cubicBezTo>
                  <a:lnTo>
                    <a:pt x="8994" y="3675"/>
                  </a:lnTo>
                  <a:cubicBezTo>
                    <a:pt x="8814" y="3735"/>
                    <a:pt x="8694" y="3795"/>
                    <a:pt x="8574" y="3795"/>
                  </a:cubicBezTo>
                  <a:cubicBezTo>
                    <a:pt x="8394" y="3855"/>
                    <a:pt x="8035" y="3975"/>
                    <a:pt x="7615" y="4095"/>
                  </a:cubicBezTo>
                  <a:cubicBezTo>
                    <a:pt x="6596" y="4334"/>
                    <a:pt x="5576" y="4514"/>
                    <a:pt x="4557" y="4574"/>
                  </a:cubicBezTo>
                  <a:cubicBezTo>
                    <a:pt x="3538" y="4574"/>
                    <a:pt x="2518" y="4514"/>
                    <a:pt x="1499" y="4275"/>
                  </a:cubicBezTo>
                  <a:cubicBezTo>
                    <a:pt x="772" y="4119"/>
                    <a:pt x="225" y="3963"/>
                    <a:pt x="92" y="3963"/>
                  </a:cubicBezTo>
                  <a:cubicBezTo>
                    <a:pt x="71" y="3963"/>
                    <a:pt x="60" y="3967"/>
                    <a:pt x="60" y="3975"/>
                  </a:cubicBezTo>
                  <a:cubicBezTo>
                    <a:pt x="0" y="4035"/>
                    <a:pt x="480" y="4394"/>
                    <a:pt x="1319" y="4814"/>
                  </a:cubicBezTo>
                  <a:cubicBezTo>
                    <a:pt x="2339" y="5234"/>
                    <a:pt x="3418" y="5474"/>
                    <a:pt x="4557" y="5534"/>
                  </a:cubicBezTo>
                  <a:cubicBezTo>
                    <a:pt x="4842" y="5549"/>
                    <a:pt x="5123" y="5556"/>
                    <a:pt x="5402" y="5556"/>
                  </a:cubicBezTo>
                  <a:cubicBezTo>
                    <a:pt x="6240" y="5556"/>
                    <a:pt x="7060" y="5489"/>
                    <a:pt x="7915" y="5354"/>
                  </a:cubicBezTo>
                  <a:cubicBezTo>
                    <a:pt x="8814" y="5174"/>
                    <a:pt x="9414" y="5054"/>
                    <a:pt x="9414" y="5054"/>
                  </a:cubicBezTo>
                  <a:lnTo>
                    <a:pt x="9773" y="4874"/>
                  </a:lnTo>
                  <a:cubicBezTo>
                    <a:pt x="10073" y="4814"/>
                    <a:pt x="10373" y="4694"/>
                    <a:pt x="10793" y="4514"/>
                  </a:cubicBezTo>
                  <a:cubicBezTo>
                    <a:pt x="11812" y="4035"/>
                    <a:pt x="12831" y="3555"/>
                    <a:pt x="13730" y="3015"/>
                  </a:cubicBezTo>
                  <a:cubicBezTo>
                    <a:pt x="15829" y="1756"/>
                    <a:pt x="17568" y="137"/>
                    <a:pt x="17448" y="18"/>
                  </a:cubicBezTo>
                  <a:cubicBezTo>
                    <a:pt x="17440" y="6"/>
                    <a:pt x="17426" y="1"/>
                    <a:pt x="17404" y="1"/>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96" name="Google Shape;3396;p62"/>
            <p:cNvSpPr/>
            <p:nvPr/>
          </p:nvSpPr>
          <p:spPr>
            <a:xfrm>
              <a:off x="2147675" y="2018850"/>
              <a:ext cx="295325" cy="342150"/>
            </a:xfrm>
            <a:custGeom>
              <a:avLst/>
              <a:gdLst/>
              <a:ahLst/>
              <a:cxnLst/>
              <a:rect l="l" t="t" r="r" b="b"/>
              <a:pathLst>
                <a:path w="11813" h="13686" extrusionOk="0">
                  <a:moveTo>
                    <a:pt x="3958" y="0"/>
                  </a:moveTo>
                  <a:cubicBezTo>
                    <a:pt x="3538" y="480"/>
                    <a:pt x="3179" y="1019"/>
                    <a:pt x="2939" y="1619"/>
                  </a:cubicBezTo>
                  <a:cubicBezTo>
                    <a:pt x="2279" y="2878"/>
                    <a:pt x="1740" y="4197"/>
                    <a:pt x="1200" y="5516"/>
                  </a:cubicBezTo>
                  <a:cubicBezTo>
                    <a:pt x="900" y="6296"/>
                    <a:pt x="660" y="7015"/>
                    <a:pt x="481" y="7794"/>
                  </a:cubicBezTo>
                  <a:cubicBezTo>
                    <a:pt x="301" y="8454"/>
                    <a:pt x="181" y="9113"/>
                    <a:pt x="121" y="9833"/>
                  </a:cubicBezTo>
                  <a:cubicBezTo>
                    <a:pt x="61" y="10433"/>
                    <a:pt x="1" y="10912"/>
                    <a:pt x="1" y="11272"/>
                  </a:cubicBezTo>
                  <a:lnTo>
                    <a:pt x="1" y="11692"/>
                  </a:lnTo>
                  <a:lnTo>
                    <a:pt x="1" y="11872"/>
                  </a:lnTo>
                  <a:cubicBezTo>
                    <a:pt x="1" y="11931"/>
                    <a:pt x="1" y="11931"/>
                    <a:pt x="1" y="11991"/>
                  </a:cubicBezTo>
                  <a:cubicBezTo>
                    <a:pt x="1" y="12171"/>
                    <a:pt x="61" y="12351"/>
                    <a:pt x="121" y="12531"/>
                  </a:cubicBezTo>
                  <a:cubicBezTo>
                    <a:pt x="181" y="12831"/>
                    <a:pt x="361" y="13131"/>
                    <a:pt x="660" y="13370"/>
                  </a:cubicBezTo>
                  <a:cubicBezTo>
                    <a:pt x="959" y="13569"/>
                    <a:pt x="1298" y="13686"/>
                    <a:pt x="1610" y="13686"/>
                  </a:cubicBezTo>
                  <a:cubicBezTo>
                    <a:pt x="1674" y="13686"/>
                    <a:pt x="1738" y="13681"/>
                    <a:pt x="1800" y="13670"/>
                  </a:cubicBezTo>
                  <a:cubicBezTo>
                    <a:pt x="2519" y="13610"/>
                    <a:pt x="3239" y="13550"/>
                    <a:pt x="3898" y="13430"/>
                  </a:cubicBezTo>
                  <a:cubicBezTo>
                    <a:pt x="4558" y="13310"/>
                    <a:pt x="5397" y="13131"/>
                    <a:pt x="6117" y="12951"/>
                  </a:cubicBezTo>
                  <a:cubicBezTo>
                    <a:pt x="6896" y="12711"/>
                    <a:pt x="7675" y="12531"/>
                    <a:pt x="8335" y="12171"/>
                  </a:cubicBezTo>
                  <a:cubicBezTo>
                    <a:pt x="8994" y="11872"/>
                    <a:pt x="9654" y="11572"/>
                    <a:pt x="10134" y="11272"/>
                  </a:cubicBezTo>
                  <a:cubicBezTo>
                    <a:pt x="11153" y="10672"/>
                    <a:pt x="11812" y="10193"/>
                    <a:pt x="11752" y="10133"/>
                  </a:cubicBezTo>
                  <a:cubicBezTo>
                    <a:pt x="11744" y="10116"/>
                    <a:pt x="11723" y="10108"/>
                    <a:pt x="11689" y="10108"/>
                  </a:cubicBezTo>
                  <a:cubicBezTo>
                    <a:pt x="11250" y="10108"/>
                    <a:pt x="8723" y="11486"/>
                    <a:pt x="5937" y="11931"/>
                  </a:cubicBezTo>
                  <a:cubicBezTo>
                    <a:pt x="5157" y="12051"/>
                    <a:pt x="4438" y="12171"/>
                    <a:pt x="3718" y="12231"/>
                  </a:cubicBezTo>
                  <a:cubicBezTo>
                    <a:pt x="3059" y="12291"/>
                    <a:pt x="2459" y="12351"/>
                    <a:pt x="1800" y="12351"/>
                  </a:cubicBezTo>
                  <a:cubicBezTo>
                    <a:pt x="1560" y="12351"/>
                    <a:pt x="1500" y="12291"/>
                    <a:pt x="1500" y="12291"/>
                  </a:cubicBezTo>
                  <a:cubicBezTo>
                    <a:pt x="1440" y="12231"/>
                    <a:pt x="1440" y="12171"/>
                    <a:pt x="1440" y="12111"/>
                  </a:cubicBezTo>
                  <a:cubicBezTo>
                    <a:pt x="1380" y="12051"/>
                    <a:pt x="1380" y="11931"/>
                    <a:pt x="1380" y="11872"/>
                  </a:cubicBezTo>
                  <a:cubicBezTo>
                    <a:pt x="1380" y="11812"/>
                    <a:pt x="1380" y="11752"/>
                    <a:pt x="1380" y="11752"/>
                  </a:cubicBezTo>
                  <a:lnTo>
                    <a:pt x="1380" y="11632"/>
                  </a:lnTo>
                  <a:lnTo>
                    <a:pt x="1380" y="11272"/>
                  </a:lnTo>
                  <a:lnTo>
                    <a:pt x="1380" y="9893"/>
                  </a:lnTo>
                  <a:cubicBezTo>
                    <a:pt x="1380" y="9293"/>
                    <a:pt x="1440" y="8634"/>
                    <a:pt x="1560" y="8034"/>
                  </a:cubicBezTo>
                  <a:cubicBezTo>
                    <a:pt x="1740" y="7375"/>
                    <a:pt x="1860" y="6595"/>
                    <a:pt x="2099" y="5876"/>
                  </a:cubicBezTo>
                  <a:cubicBezTo>
                    <a:pt x="2939" y="2998"/>
                    <a:pt x="4138" y="60"/>
                    <a:pt x="3958"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97" name="Google Shape;3397;p62"/>
            <p:cNvSpPr/>
            <p:nvPr/>
          </p:nvSpPr>
          <p:spPr>
            <a:xfrm>
              <a:off x="2234625" y="2333625"/>
              <a:ext cx="221875" cy="258650"/>
            </a:xfrm>
            <a:custGeom>
              <a:avLst/>
              <a:gdLst/>
              <a:ahLst/>
              <a:cxnLst/>
              <a:rect l="l" t="t" r="r" b="b"/>
              <a:pathLst>
                <a:path w="8875" h="10346" extrusionOk="0">
                  <a:moveTo>
                    <a:pt x="1799" y="0"/>
                  </a:moveTo>
                  <a:cubicBezTo>
                    <a:pt x="1739" y="0"/>
                    <a:pt x="1619" y="60"/>
                    <a:pt x="1379" y="180"/>
                  </a:cubicBezTo>
                  <a:lnTo>
                    <a:pt x="1020" y="420"/>
                  </a:lnTo>
                  <a:lnTo>
                    <a:pt x="600" y="839"/>
                  </a:lnTo>
                  <a:cubicBezTo>
                    <a:pt x="480" y="1019"/>
                    <a:pt x="300" y="1199"/>
                    <a:pt x="240" y="1439"/>
                  </a:cubicBezTo>
                  <a:cubicBezTo>
                    <a:pt x="60" y="1679"/>
                    <a:pt x="0" y="2039"/>
                    <a:pt x="0" y="2338"/>
                  </a:cubicBezTo>
                  <a:cubicBezTo>
                    <a:pt x="60" y="2998"/>
                    <a:pt x="420" y="3657"/>
                    <a:pt x="1020" y="4017"/>
                  </a:cubicBezTo>
                  <a:cubicBezTo>
                    <a:pt x="1499" y="4317"/>
                    <a:pt x="2099" y="4617"/>
                    <a:pt x="2699" y="4737"/>
                  </a:cubicBezTo>
                  <a:cubicBezTo>
                    <a:pt x="2938" y="4797"/>
                    <a:pt x="3238" y="4857"/>
                    <a:pt x="3478" y="4916"/>
                  </a:cubicBezTo>
                  <a:lnTo>
                    <a:pt x="3838" y="4976"/>
                  </a:lnTo>
                  <a:lnTo>
                    <a:pt x="3898" y="4976"/>
                  </a:lnTo>
                  <a:cubicBezTo>
                    <a:pt x="4018" y="5036"/>
                    <a:pt x="3898" y="5036"/>
                    <a:pt x="3898" y="5036"/>
                  </a:cubicBezTo>
                  <a:lnTo>
                    <a:pt x="3958" y="5036"/>
                  </a:lnTo>
                  <a:lnTo>
                    <a:pt x="3898" y="5096"/>
                  </a:lnTo>
                  <a:cubicBezTo>
                    <a:pt x="3538" y="5636"/>
                    <a:pt x="3418" y="6295"/>
                    <a:pt x="3418" y="6895"/>
                  </a:cubicBezTo>
                  <a:cubicBezTo>
                    <a:pt x="3478" y="7615"/>
                    <a:pt x="3778" y="8274"/>
                    <a:pt x="4257" y="8754"/>
                  </a:cubicBezTo>
                  <a:cubicBezTo>
                    <a:pt x="5037" y="9653"/>
                    <a:pt x="6176" y="10193"/>
                    <a:pt x="7375" y="10313"/>
                  </a:cubicBezTo>
                  <a:cubicBezTo>
                    <a:pt x="7551" y="10336"/>
                    <a:pt x="7715" y="10346"/>
                    <a:pt x="7865" y="10346"/>
                  </a:cubicBezTo>
                  <a:cubicBezTo>
                    <a:pt x="8486" y="10346"/>
                    <a:pt x="8874" y="10181"/>
                    <a:pt x="8874" y="10133"/>
                  </a:cubicBezTo>
                  <a:cubicBezTo>
                    <a:pt x="8814" y="10013"/>
                    <a:pt x="8215" y="10013"/>
                    <a:pt x="7435" y="9773"/>
                  </a:cubicBezTo>
                  <a:cubicBezTo>
                    <a:pt x="6476" y="9473"/>
                    <a:pt x="5636" y="8934"/>
                    <a:pt x="5037" y="8154"/>
                  </a:cubicBezTo>
                  <a:cubicBezTo>
                    <a:pt x="4737" y="7734"/>
                    <a:pt x="4557" y="7315"/>
                    <a:pt x="4557" y="6835"/>
                  </a:cubicBezTo>
                  <a:cubicBezTo>
                    <a:pt x="4617" y="6475"/>
                    <a:pt x="4737" y="6116"/>
                    <a:pt x="4977" y="5816"/>
                  </a:cubicBezTo>
                  <a:cubicBezTo>
                    <a:pt x="5037" y="5816"/>
                    <a:pt x="5037" y="5756"/>
                    <a:pt x="5037" y="5756"/>
                  </a:cubicBezTo>
                  <a:lnTo>
                    <a:pt x="5157" y="5636"/>
                  </a:lnTo>
                  <a:cubicBezTo>
                    <a:pt x="5217" y="5516"/>
                    <a:pt x="5157" y="5576"/>
                    <a:pt x="5337" y="5396"/>
                  </a:cubicBezTo>
                  <a:cubicBezTo>
                    <a:pt x="5516" y="5216"/>
                    <a:pt x="5756" y="5036"/>
                    <a:pt x="5996" y="4916"/>
                  </a:cubicBezTo>
                  <a:lnTo>
                    <a:pt x="7015" y="4137"/>
                  </a:lnTo>
                  <a:lnTo>
                    <a:pt x="7915" y="3537"/>
                  </a:lnTo>
                  <a:lnTo>
                    <a:pt x="8454" y="3178"/>
                  </a:lnTo>
                  <a:lnTo>
                    <a:pt x="8454" y="3178"/>
                  </a:lnTo>
                  <a:lnTo>
                    <a:pt x="7195" y="3358"/>
                  </a:lnTo>
                  <a:lnTo>
                    <a:pt x="5996" y="3478"/>
                  </a:lnTo>
                  <a:cubicBezTo>
                    <a:pt x="5516" y="3597"/>
                    <a:pt x="5097" y="3657"/>
                    <a:pt x="4617" y="3657"/>
                  </a:cubicBezTo>
                  <a:lnTo>
                    <a:pt x="3598" y="3657"/>
                  </a:lnTo>
                  <a:cubicBezTo>
                    <a:pt x="3358" y="3657"/>
                    <a:pt x="3118" y="3597"/>
                    <a:pt x="2878" y="3597"/>
                  </a:cubicBezTo>
                  <a:cubicBezTo>
                    <a:pt x="2399" y="3537"/>
                    <a:pt x="1979" y="3358"/>
                    <a:pt x="1499" y="3118"/>
                  </a:cubicBezTo>
                  <a:cubicBezTo>
                    <a:pt x="1140" y="2998"/>
                    <a:pt x="840" y="2638"/>
                    <a:pt x="780" y="2218"/>
                  </a:cubicBezTo>
                  <a:cubicBezTo>
                    <a:pt x="720" y="2039"/>
                    <a:pt x="780" y="1859"/>
                    <a:pt x="840" y="1679"/>
                  </a:cubicBezTo>
                  <a:cubicBezTo>
                    <a:pt x="900" y="1499"/>
                    <a:pt x="960" y="1319"/>
                    <a:pt x="1080" y="1139"/>
                  </a:cubicBezTo>
                  <a:lnTo>
                    <a:pt x="1320" y="719"/>
                  </a:lnTo>
                  <a:cubicBezTo>
                    <a:pt x="1439" y="600"/>
                    <a:pt x="1499" y="480"/>
                    <a:pt x="1619" y="360"/>
                  </a:cubicBezTo>
                  <a:cubicBezTo>
                    <a:pt x="1799" y="180"/>
                    <a:pt x="1799" y="60"/>
                    <a:pt x="1799"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98" name="Google Shape;3398;p62"/>
            <p:cNvSpPr/>
            <p:nvPr/>
          </p:nvSpPr>
          <p:spPr>
            <a:xfrm>
              <a:off x="4036300" y="2305151"/>
              <a:ext cx="416259" cy="322186"/>
            </a:xfrm>
            <a:custGeom>
              <a:avLst/>
              <a:gdLst/>
              <a:ahLst/>
              <a:cxnLst/>
              <a:rect l="l" t="t" r="r" b="b"/>
              <a:pathLst>
                <a:path w="15470" h="11819" extrusionOk="0">
                  <a:moveTo>
                    <a:pt x="14330" y="1"/>
                  </a:moveTo>
                  <a:cubicBezTo>
                    <a:pt x="14270" y="1"/>
                    <a:pt x="14330" y="241"/>
                    <a:pt x="14510" y="480"/>
                  </a:cubicBezTo>
                  <a:cubicBezTo>
                    <a:pt x="14570" y="600"/>
                    <a:pt x="14630" y="780"/>
                    <a:pt x="14690" y="1020"/>
                  </a:cubicBezTo>
                  <a:cubicBezTo>
                    <a:pt x="14750" y="1260"/>
                    <a:pt x="14810" y="1500"/>
                    <a:pt x="14870" y="1800"/>
                  </a:cubicBezTo>
                  <a:cubicBezTo>
                    <a:pt x="15110" y="3059"/>
                    <a:pt x="14510" y="4318"/>
                    <a:pt x="13431" y="4977"/>
                  </a:cubicBezTo>
                  <a:cubicBezTo>
                    <a:pt x="12292" y="5697"/>
                    <a:pt x="11093" y="6116"/>
                    <a:pt x="9774" y="6356"/>
                  </a:cubicBezTo>
                  <a:cubicBezTo>
                    <a:pt x="9234" y="6416"/>
                    <a:pt x="8754" y="6476"/>
                    <a:pt x="8455" y="6536"/>
                  </a:cubicBezTo>
                  <a:lnTo>
                    <a:pt x="7735" y="6596"/>
                  </a:lnTo>
                  <a:lnTo>
                    <a:pt x="5876" y="6836"/>
                  </a:lnTo>
                  <a:lnTo>
                    <a:pt x="6476" y="7615"/>
                  </a:lnTo>
                  <a:lnTo>
                    <a:pt x="6836" y="8095"/>
                  </a:lnTo>
                  <a:cubicBezTo>
                    <a:pt x="6896" y="8155"/>
                    <a:pt x="6956" y="8275"/>
                    <a:pt x="7016" y="8335"/>
                  </a:cubicBezTo>
                  <a:lnTo>
                    <a:pt x="7076" y="8515"/>
                  </a:lnTo>
                  <a:cubicBezTo>
                    <a:pt x="7195" y="8815"/>
                    <a:pt x="7195" y="9174"/>
                    <a:pt x="7016" y="9474"/>
                  </a:cubicBezTo>
                  <a:cubicBezTo>
                    <a:pt x="6776" y="9894"/>
                    <a:pt x="6356" y="10194"/>
                    <a:pt x="5936" y="10373"/>
                  </a:cubicBezTo>
                  <a:cubicBezTo>
                    <a:pt x="5397" y="10673"/>
                    <a:pt x="4857" y="10793"/>
                    <a:pt x="4258" y="10913"/>
                  </a:cubicBezTo>
                  <a:cubicBezTo>
                    <a:pt x="4009" y="10941"/>
                    <a:pt x="3761" y="10955"/>
                    <a:pt x="3515" y="10955"/>
                  </a:cubicBezTo>
                  <a:cubicBezTo>
                    <a:pt x="2691" y="10955"/>
                    <a:pt x="1892" y="10789"/>
                    <a:pt x="1200" y="10373"/>
                  </a:cubicBezTo>
                  <a:cubicBezTo>
                    <a:pt x="480" y="9954"/>
                    <a:pt x="181" y="9474"/>
                    <a:pt x="121" y="9474"/>
                  </a:cubicBezTo>
                  <a:cubicBezTo>
                    <a:pt x="1" y="9474"/>
                    <a:pt x="121" y="10134"/>
                    <a:pt x="900" y="10793"/>
                  </a:cubicBezTo>
                  <a:cubicBezTo>
                    <a:pt x="1790" y="11461"/>
                    <a:pt x="2939" y="11819"/>
                    <a:pt x="4058" y="11819"/>
                  </a:cubicBezTo>
                  <a:cubicBezTo>
                    <a:pt x="4145" y="11819"/>
                    <a:pt x="4231" y="11817"/>
                    <a:pt x="4318" y="11812"/>
                  </a:cubicBezTo>
                  <a:cubicBezTo>
                    <a:pt x="5037" y="11752"/>
                    <a:pt x="5697" y="11632"/>
                    <a:pt x="6356" y="11393"/>
                  </a:cubicBezTo>
                  <a:cubicBezTo>
                    <a:pt x="7076" y="11153"/>
                    <a:pt x="7675" y="10673"/>
                    <a:pt x="8095" y="10074"/>
                  </a:cubicBezTo>
                  <a:cubicBezTo>
                    <a:pt x="8455" y="9534"/>
                    <a:pt x="8574" y="8755"/>
                    <a:pt x="8335" y="8095"/>
                  </a:cubicBezTo>
                  <a:cubicBezTo>
                    <a:pt x="8311" y="8023"/>
                    <a:pt x="8296" y="7990"/>
                    <a:pt x="8288" y="7975"/>
                  </a:cubicBezTo>
                  <a:lnTo>
                    <a:pt x="8634" y="7975"/>
                  </a:lnTo>
                  <a:cubicBezTo>
                    <a:pt x="8934" y="7915"/>
                    <a:pt x="9414" y="7795"/>
                    <a:pt x="10013" y="7675"/>
                  </a:cubicBezTo>
                  <a:cubicBezTo>
                    <a:pt x="10673" y="7495"/>
                    <a:pt x="11273" y="7256"/>
                    <a:pt x="11932" y="7016"/>
                  </a:cubicBezTo>
                  <a:cubicBezTo>
                    <a:pt x="12652" y="6716"/>
                    <a:pt x="13371" y="6356"/>
                    <a:pt x="13971" y="5817"/>
                  </a:cubicBezTo>
                  <a:cubicBezTo>
                    <a:pt x="14630" y="5337"/>
                    <a:pt x="15170" y="4618"/>
                    <a:pt x="15410" y="3778"/>
                  </a:cubicBezTo>
                  <a:cubicBezTo>
                    <a:pt x="15410" y="3718"/>
                    <a:pt x="15469" y="3598"/>
                    <a:pt x="15469" y="3478"/>
                  </a:cubicBezTo>
                  <a:lnTo>
                    <a:pt x="15469" y="3239"/>
                  </a:lnTo>
                  <a:lnTo>
                    <a:pt x="15469" y="2639"/>
                  </a:lnTo>
                  <a:cubicBezTo>
                    <a:pt x="15410" y="2339"/>
                    <a:pt x="15350" y="2039"/>
                    <a:pt x="15290" y="1680"/>
                  </a:cubicBezTo>
                  <a:cubicBezTo>
                    <a:pt x="15170" y="1440"/>
                    <a:pt x="15110" y="1140"/>
                    <a:pt x="14990" y="960"/>
                  </a:cubicBezTo>
                  <a:cubicBezTo>
                    <a:pt x="14870" y="720"/>
                    <a:pt x="14750" y="540"/>
                    <a:pt x="14690" y="421"/>
                  </a:cubicBezTo>
                  <a:cubicBezTo>
                    <a:pt x="14510" y="121"/>
                    <a:pt x="14330" y="1"/>
                    <a:pt x="14330" y="1"/>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99" name="Google Shape;3399;p62"/>
            <p:cNvSpPr/>
            <p:nvPr/>
          </p:nvSpPr>
          <p:spPr>
            <a:xfrm>
              <a:off x="4364600" y="2171725"/>
              <a:ext cx="389725" cy="536250"/>
            </a:xfrm>
            <a:custGeom>
              <a:avLst/>
              <a:gdLst/>
              <a:ahLst/>
              <a:cxnLst/>
              <a:rect l="l" t="t" r="r" b="b"/>
              <a:pathLst>
                <a:path w="15589" h="21450" extrusionOk="0">
                  <a:moveTo>
                    <a:pt x="9173" y="1"/>
                  </a:moveTo>
                  <a:lnTo>
                    <a:pt x="9173" y="1"/>
                  </a:lnTo>
                  <a:cubicBezTo>
                    <a:pt x="9773" y="540"/>
                    <a:pt x="10432" y="1080"/>
                    <a:pt x="11092" y="1560"/>
                  </a:cubicBezTo>
                  <a:cubicBezTo>
                    <a:pt x="12411" y="2639"/>
                    <a:pt x="13490" y="4018"/>
                    <a:pt x="14090" y="5637"/>
                  </a:cubicBezTo>
                  <a:cubicBezTo>
                    <a:pt x="14390" y="6476"/>
                    <a:pt x="14390" y="7375"/>
                    <a:pt x="14210" y="8215"/>
                  </a:cubicBezTo>
                  <a:cubicBezTo>
                    <a:pt x="14030" y="8994"/>
                    <a:pt x="13730" y="9714"/>
                    <a:pt x="13370" y="10373"/>
                  </a:cubicBezTo>
                  <a:cubicBezTo>
                    <a:pt x="12951" y="11093"/>
                    <a:pt x="12531" y="11752"/>
                    <a:pt x="12051" y="12412"/>
                  </a:cubicBezTo>
                  <a:cubicBezTo>
                    <a:pt x="11632" y="13071"/>
                    <a:pt x="11152" y="13731"/>
                    <a:pt x="10672" y="14330"/>
                  </a:cubicBezTo>
                  <a:cubicBezTo>
                    <a:pt x="9593" y="15709"/>
                    <a:pt x="8334" y="16968"/>
                    <a:pt x="6955" y="18108"/>
                  </a:cubicBezTo>
                  <a:cubicBezTo>
                    <a:pt x="5516" y="19187"/>
                    <a:pt x="4017" y="20086"/>
                    <a:pt x="2338" y="20686"/>
                  </a:cubicBezTo>
                  <a:cubicBezTo>
                    <a:pt x="959" y="21165"/>
                    <a:pt x="0" y="21225"/>
                    <a:pt x="0" y="21345"/>
                  </a:cubicBezTo>
                  <a:cubicBezTo>
                    <a:pt x="331" y="21416"/>
                    <a:pt x="672" y="21450"/>
                    <a:pt x="1010" y="21450"/>
                  </a:cubicBezTo>
                  <a:cubicBezTo>
                    <a:pt x="1530" y="21450"/>
                    <a:pt x="2046" y="21371"/>
                    <a:pt x="2518" y="21225"/>
                  </a:cubicBezTo>
                  <a:cubicBezTo>
                    <a:pt x="4317" y="20746"/>
                    <a:pt x="6056" y="19966"/>
                    <a:pt x="7555" y="18947"/>
                  </a:cubicBezTo>
                  <a:cubicBezTo>
                    <a:pt x="9113" y="17868"/>
                    <a:pt x="10492" y="16609"/>
                    <a:pt x="11692" y="15170"/>
                  </a:cubicBezTo>
                  <a:cubicBezTo>
                    <a:pt x="12291" y="14510"/>
                    <a:pt x="12771" y="13851"/>
                    <a:pt x="13250" y="13191"/>
                  </a:cubicBezTo>
                  <a:cubicBezTo>
                    <a:pt x="13730" y="12472"/>
                    <a:pt x="14150" y="11752"/>
                    <a:pt x="14510" y="10973"/>
                  </a:cubicBezTo>
                  <a:cubicBezTo>
                    <a:pt x="14989" y="10193"/>
                    <a:pt x="15289" y="9354"/>
                    <a:pt x="15409" y="8455"/>
                  </a:cubicBezTo>
                  <a:cubicBezTo>
                    <a:pt x="15589" y="7375"/>
                    <a:pt x="15469" y="6296"/>
                    <a:pt x="15049" y="5337"/>
                  </a:cubicBezTo>
                  <a:cubicBezTo>
                    <a:pt x="14330" y="3598"/>
                    <a:pt x="13011" y="2099"/>
                    <a:pt x="11452" y="1080"/>
                  </a:cubicBezTo>
                  <a:cubicBezTo>
                    <a:pt x="10792" y="600"/>
                    <a:pt x="10013" y="181"/>
                    <a:pt x="9173" y="1"/>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400" name="Google Shape;3400;p62"/>
            <p:cNvSpPr/>
            <p:nvPr/>
          </p:nvSpPr>
          <p:spPr>
            <a:xfrm>
              <a:off x="2171650" y="2331850"/>
              <a:ext cx="539650" cy="482075"/>
            </a:xfrm>
            <a:custGeom>
              <a:avLst/>
              <a:gdLst/>
              <a:ahLst/>
              <a:cxnLst/>
              <a:rect l="l" t="t" r="r" b="b"/>
              <a:pathLst>
                <a:path w="21586" h="19283" extrusionOk="0">
                  <a:moveTo>
                    <a:pt x="3838" y="1"/>
                  </a:moveTo>
                  <a:lnTo>
                    <a:pt x="3838" y="1"/>
                  </a:lnTo>
                  <a:cubicBezTo>
                    <a:pt x="3118" y="540"/>
                    <a:pt x="2519" y="1200"/>
                    <a:pt x="2039" y="1920"/>
                  </a:cubicBezTo>
                  <a:cubicBezTo>
                    <a:pt x="1440" y="2639"/>
                    <a:pt x="960" y="3418"/>
                    <a:pt x="540" y="4258"/>
                  </a:cubicBezTo>
                  <a:cubicBezTo>
                    <a:pt x="121" y="5277"/>
                    <a:pt x="1" y="6416"/>
                    <a:pt x="300" y="7555"/>
                  </a:cubicBezTo>
                  <a:cubicBezTo>
                    <a:pt x="540" y="8575"/>
                    <a:pt x="1080" y="9594"/>
                    <a:pt x="1799" y="10433"/>
                  </a:cubicBezTo>
                  <a:cubicBezTo>
                    <a:pt x="2339" y="11153"/>
                    <a:pt x="2998" y="11872"/>
                    <a:pt x="3658" y="12472"/>
                  </a:cubicBezTo>
                  <a:cubicBezTo>
                    <a:pt x="4258" y="13012"/>
                    <a:pt x="4737" y="13491"/>
                    <a:pt x="5097" y="13731"/>
                  </a:cubicBezTo>
                  <a:lnTo>
                    <a:pt x="5637" y="14211"/>
                  </a:lnTo>
                  <a:lnTo>
                    <a:pt x="6236" y="14690"/>
                  </a:lnTo>
                  <a:lnTo>
                    <a:pt x="6896" y="15170"/>
                  </a:lnTo>
                  <a:lnTo>
                    <a:pt x="7855" y="15770"/>
                  </a:lnTo>
                  <a:cubicBezTo>
                    <a:pt x="9534" y="16789"/>
                    <a:pt x="11332" y="17628"/>
                    <a:pt x="13191" y="18168"/>
                  </a:cubicBezTo>
                  <a:lnTo>
                    <a:pt x="14750" y="18588"/>
                  </a:lnTo>
                  <a:cubicBezTo>
                    <a:pt x="15230" y="18767"/>
                    <a:pt x="15769" y="18827"/>
                    <a:pt x="16249" y="18887"/>
                  </a:cubicBezTo>
                  <a:cubicBezTo>
                    <a:pt x="17148" y="19067"/>
                    <a:pt x="18048" y="19187"/>
                    <a:pt x="18947" y="19247"/>
                  </a:cubicBezTo>
                  <a:cubicBezTo>
                    <a:pt x="19276" y="19269"/>
                    <a:pt x="19597" y="19283"/>
                    <a:pt x="19916" y="19283"/>
                  </a:cubicBezTo>
                  <a:cubicBezTo>
                    <a:pt x="20469" y="19283"/>
                    <a:pt x="21015" y="19241"/>
                    <a:pt x="21585" y="19127"/>
                  </a:cubicBezTo>
                  <a:cubicBezTo>
                    <a:pt x="20746" y="18887"/>
                    <a:pt x="19906" y="18707"/>
                    <a:pt x="19067" y="18648"/>
                  </a:cubicBezTo>
                  <a:cubicBezTo>
                    <a:pt x="18168" y="18528"/>
                    <a:pt x="17328" y="18348"/>
                    <a:pt x="16429" y="18108"/>
                  </a:cubicBezTo>
                  <a:cubicBezTo>
                    <a:pt x="16009" y="17988"/>
                    <a:pt x="15469" y="17868"/>
                    <a:pt x="14990" y="17688"/>
                  </a:cubicBezTo>
                  <a:lnTo>
                    <a:pt x="13551" y="17209"/>
                  </a:lnTo>
                  <a:cubicBezTo>
                    <a:pt x="11812" y="16549"/>
                    <a:pt x="10133" y="15710"/>
                    <a:pt x="8574" y="14630"/>
                  </a:cubicBezTo>
                  <a:lnTo>
                    <a:pt x="7735" y="14091"/>
                  </a:lnTo>
                  <a:lnTo>
                    <a:pt x="7135" y="13551"/>
                  </a:lnTo>
                  <a:lnTo>
                    <a:pt x="6596" y="13072"/>
                  </a:lnTo>
                  <a:lnTo>
                    <a:pt x="6056" y="12652"/>
                  </a:lnTo>
                  <a:cubicBezTo>
                    <a:pt x="5637" y="12352"/>
                    <a:pt x="5097" y="11992"/>
                    <a:pt x="4557" y="11453"/>
                  </a:cubicBezTo>
                  <a:cubicBezTo>
                    <a:pt x="3898" y="10913"/>
                    <a:pt x="3238" y="10313"/>
                    <a:pt x="2699" y="9714"/>
                  </a:cubicBezTo>
                  <a:cubicBezTo>
                    <a:pt x="2039" y="8994"/>
                    <a:pt x="1559" y="8155"/>
                    <a:pt x="1260" y="7256"/>
                  </a:cubicBezTo>
                  <a:cubicBezTo>
                    <a:pt x="960" y="6356"/>
                    <a:pt x="960" y="5397"/>
                    <a:pt x="1320" y="4558"/>
                  </a:cubicBezTo>
                  <a:cubicBezTo>
                    <a:pt x="1619" y="3718"/>
                    <a:pt x="1979" y="2939"/>
                    <a:pt x="2459" y="2219"/>
                  </a:cubicBezTo>
                  <a:cubicBezTo>
                    <a:pt x="2998" y="1560"/>
                    <a:pt x="3478" y="780"/>
                    <a:pt x="3838" y="1"/>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401" name="Google Shape;3401;p62"/>
            <p:cNvSpPr/>
            <p:nvPr/>
          </p:nvSpPr>
          <p:spPr>
            <a:xfrm>
              <a:off x="3880900" y="2803358"/>
              <a:ext cx="529121" cy="664567"/>
            </a:xfrm>
            <a:custGeom>
              <a:avLst/>
              <a:gdLst/>
              <a:ahLst/>
              <a:cxnLst/>
              <a:rect l="l" t="t" r="r" b="b"/>
              <a:pathLst>
                <a:path w="10134" h="15602" extrusionOk="0">
                  <a:moveTo>
                    <a:pt x="7562" y="0"/>
                  </a:moveTo>
                  <a:cubicBezTo>
                    <a:pt x="7560" y="0"/>
                    <a:pt x="7557" y="1"/>
                    <a:pt x="7556" y="1"/>
                  </a:cubicBezTo>
                  <a:cubicBezTo>
                    <a:pt x="7316" y="121"/>
                    <a:pt x="8155" y="2939"/>
                    <a:pt x="8635" y="5757"/>
                  </a:cubicBezTo>
                  <a:cubicBezTo>
                    <a:pt x="8815" y="7076"/>
                    <a:pt x="8935" y="8335"/>
                    <a:pt x="8875" y="9654"/>
                  </a:cubicBezTo>
                  <a:cubicBezTo>
                    <a:pt x="8875" y="10074"/>
                    <a:pt x="8815" y="10494"/>
                    <a:pt x="8755" y="10914"/>
                  </a:cubicBezTo>
                  <a:lnTo>
                    <a:pt x="8695" y="11393"/>
                  </a:lnTo>
                  <a:cubicBezTo>
                    <a:pt x="8695" y="11393"/>
                    <a:pt x="8695" y="11393"/>
                    <a:pt x="8695" y="11513"/>
                  </a:cubicBezTo>
                  <a:cubicBezTo>
                    <a:pt x="8635" y="11573"/>
                    <a:pt x="8635" y="11693"/>
                    <a:pt x="8635" y="11813"/>
                  </a:cubicBezTo>
                  <a:cubicBezTo>
                    <a:pt x="8515" y="12173"/>
                    <a:pt x="8395" y="12532"/>
                    <a:pt x="8275" y="12892"/>
                  </a:cubicBezTo>
                  <a:cubicBezTo>
                    <a:pt x="8035" y="13372"/>
                    <a:pt x="7735" y="13791"/>
                    <a:pt x="7316" y="14091"/>
                  </a:cubicBezTo>
                  <a:cubicBezTo>
                    <a:pt x="6776" y="14391"/>
                    <a:pt x="6177" y="14571"/>
                    <a:pt x="5517" y="14571"/>
                  </a:cubicBezTo>
                  <a:cubicBezTo>
                    <a:pt x="4258" y="14571"/>
                    <a:pt x="2939" y="14331"/>
                    <a:pt x="1800" y="13791"/>
                  </a:cubicBezTo>
                  <a:cubicBezTo>
                    <a:pt x="847" y="13455"/>
                    <a:pt x="313" y="13066"/>
                    <a:pt x="150" y="13066"/>
                  </a:cubicBezTo>
                  <a:cubicBezTo>
                    <a:pt x="138" y="13066"/>
                    <a:pt x="129" y="13068"/>
                    <a:pt x="121" y="13072"/>
                  </a:cubicBezTo>
                  <a:cubicBezTo>
                    <a:pt x="1" y="13132"/>
                    <a:pt x="541" y="13732"/>
                    <a:pt x="1500" y="14331"/>
                  </a:cubicBezTo>
                  <a:cubicBezTo>
                    <a:pt x="2759" y="15051"/>
                    <a:pt x="4078" y="15470"/>
                    <a:pt x="5517" y="15590"/>
                  </a:cubicBezTo>
                  <a:cubicBezTo>
                    <a:pt x="5616" y="15598"/>
                    <a:pt x="5716" y="15602"/>
                    <a:pt x="5817" y="15602"/>
                  </a:cubicBezTo>
                  <a:cubicBezTo>
                    <a:pt x="6508" y="15602"/>
                    <a:pt x="7227" y="15425"/>
                    <a:pt x="7855" y="15111"/>
                  </a:cubicBezTo>
                  <a:cubicBezTo>
                    <a:pt x="8515" y="14751"/>
                    <a:pt x="8995" y="14211"/>
                    <a:pt x="9354" y="13552"/>
                  </a:cubicBezTo>
                  <a:cubicBezTo>
                    <a:pt x="9594" y="13072"/>
                    <a:pt x="9774" y="12652"/>
                    <a:pt x="9894" y="12173"/>
                  </a:cubicBezTo>
                  <a:cubicBezTo>
                    <a:pt x="9954" y="11993"/>
                    <a:pt x="10014" y="11873"/>
                    <a:pt x="10014" y="11753"/>
                  </a:cubicBezTo>
                  <a:lnTo>
                    <a:pt x="10014" y="11633"/>
                  </a:lnTo>
                  <a:lnTo>
                    <a:pt x="10074" y="11093"/>
                  </a:lnTo>
                  <a:cubicBezTo>
                    <a:pt x="10134" y="10614"/>
                    <a:pt x="10134" y="10134"/>
                    <a:pt x="10134" y="9654"/>
                  </a:cubicBezTo>
                  <a:cubicBezTo>
                    <a:pt x="10074" y="8275"/>
                    <a:pt x="9894" y="6956"/>
                    <a:pt x="9534" y="5577"/>
                  </a:cubicBezTo>
                  <a:cubicBezTo>
                    <a:pt x="8882" y="2730"/>
                    <a:pt x="7760" y="0"/>
                    <a:pt x="7562"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402" name="Google Shape;3402;p62"/>
            <p:cNvSpPr/>
            <p:nvPr/>
          </p:nvSpPr>
          <p:spPr>
            <a:xfrm>
              <a:off x="4508850" y="2912413"/>
              <a:ext cx="191900" cy="95950"/>
            </a:xfrm>
            <a:custGeom>
              <a:avLst/>
              <a:gdLst/>
              <a:ahLst/>
              <a:cxnLst/>
              <a:rect l="l" t="t" r="r" b="b"/>
              <a:pathLst>
                <a:path w="7676" h="3838" extrusionOk="0">
                  <a:moveTo>
                    <a:pt x="7495" y="0"/>
                  </a:moveTo>
                  <a:cubicBezTo>
                    <a:pt x="7375" y="0"/>
                    <a:pt x="7255" y="240"/>
                    <a:pt x="7076" y="660"/>
                  </a:cubicBezTo>
                  <a:cubicBezTo>
                    <a:pt x="6896" y="1079"/>
                    <a:pt x="6656" y="1499"/>
                    <a:pt x="6296" y="1859"/>
                  </a:cubicBezTo>
                  <a:cubicBezTo>
                    <a:pt x="5996" y="2099"/>
                    <a:pt x="5577" y="2338"/>
                    <a:pt x="5157" y="2398"/>
                  </a:cubicBezTo>
                  <a:cubicBezTo>
                    <a:pt x="4917" y="2458"/>
                    <a:pt x="4737" y="2458"/>
                    <a:pt x="4557" y="2458"/>
                  </a:cubicBezTo>
                  <a:lnTo>
                    <a:pt x="4377" y="2458"/>
                  </a:lnTo>
                  <a:cubicBezTo>
                    <a:pt x="4198" y="2518"/>
                    <a:pt x="4078" y="2518"/>
                    <a:pt x="3898" y="2518"/>
                  </a:cubicBezTo>
                  <a:cubicBezTo>
                    <a:pt x="3658" y="2548"/>
                    <a:pt x="3403" y="2563"/>
                    <a:pt x="3148" y="2563"/>
                  </a:cubicBezTo>
                  <a:cubicBezTo>
                    <a:pt x="2894" y="2563"/>
                    <a:pt x="2639" y="2548"/>
                    <a:pt x="2399" y="2518"/>
                  </a:cubicBezTo>
                  <a:cubicBezTo>
                    <a:pt x="1621" y="2477"/>
                    <a:pt x="843" y="2380"/>
                    <a:pt x="409" y="2380"/>
                  </a:cubicBezTo>
                  <a:cubicBezTo>
                    <a:pt x="207" y="2380"/>
                    <a:pt x="80" y="2401"/>
                    <a:pt x="61" y="2458"/>
                  </a:cubicBezTo>
                  <a:cubicBezTo>
                    <a:pt x="1" y="2638"/>
                    <a:pt x="1020" y="3178"/>
                    <a:pt x="2219" y="3538"/>
                  </a:cubicBezTo>
                  <a:cubicBezTo>
                    <a:pt x="2759" y="3717"/>
                    <a:pt x="3358" y="3777"/>
                    <a:pt x="3898" y="3837"/>
                  </a:cubicBezTo>
                  <a:lnTo>
                    <a:pt x="4737" y="3837"/>
                  </a:lnTo>
                  <a:cubicBezTo>
                    <a:pt x="5037" y="3777"/>
                    <a:pt x="5277" y="3717"/>
                    <a:pt x="5577" y="3597"/>
                  </a:cubicBezTo>
                  <a:cubicBezTo>
                    <a:pt x="6776" y="3178"/>
                    <a:pt x="7615" y="2039"/>
                    <a:pt x="7675" y="720"/>
                  </a:cubicBezTo>
                  <a:cubicBezTo>
                    <a:pt x="7615" y="300"/>
                    <a:pt x="7615" y="0"/>
                    <a:pt x="7495"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403" name="Google Shape;3403;p62"/>
            <p:cNvSpPr/>
            <p:nvPr/>
          </p:nvSpPr>
          <p:spPr>
            <a:xfrm>
              <a:off x="3483225" y="238550"/>
              <a:ext cx="1343050" cy="1997650"/>
            </a:xfrm>
            <a:custGeom>
              <a:avLst/>
              <a:gdLst/>
              <a:ahLst/>
              <a:cxnLst/>
              <a:rect l="l" t="t" r="r" b="b"/>
              <a:pathLst>
                <a:path w="53722" h="79906" extrusionOk="0">
                  <a:moveTo>
                    <a:pt x="33559" y="0"/>
                  </a:moveTo>
                  <a:cubicBezTo>
                    <a:pt x="25038" y="0"/>
                    <a:pt x="10253" y="36497"/>
                    <a:pt x="10253" y="36497"/>
                  </a:cubicBezTo>
                  <a:cubicBezTo>
                    <a:pt x="7375" y="35178"/>
                    <a:pt x="4257" y="34398"/>
                    <a:pt x="1140" y="34218"/>
                  </a:cubicBezTo>
                  <a:lnTo>
                    <a:pt x="1140" y="34218"/>
                  </a:lnTo>
                  <a:cubicBezTo>
                    <a:pt x="1439" y="43812"/>
                    <a:pt x="0" y="53465"/>
                    <a:pt x="1020" y="63058"/>
                  </a:cubicBezTo>
                  <a:cubicBezTo>
                    <a:pt x="1716" y="69561"/>
                    <a:pt x="4824" y="76172"/>
                    <a:pt x="10706" y="76172"/>
                  </a:cubicBezTo>
                  <a:cubicBezTo>
                    <a:pt x="12416" y="76172"/>
                    <a:pt x="14360" y="75613"/>
                    <a:pt x="16548" y="74330"/>
                  </a:cubicBezTo>
                  <a:cubicBezTo>
                    <a:pt x="19096" y="72833"/>
                    <a:pt x="20696" y="72013"/>
                    <a:pt x="22329" y="72013"/>
                  </a:cubicBezTo>
                  <a:cubicBezTo>
                    <a:pt x="23770" y="72013"/>
                    <a:pt x="25236" y="72652"/>
                    <a:pt x="27401" y="74030"/>
                  </a:cubicBezTo>
                  <a:cubicBezTo>
                    <a:pt x="28691" y="74824"/>
                    <a:pt x="33640" y="79441"/>
                    <a:pt x="36359" y="79441"/>
                  </a:cubicBezTo>
                  <a:cubicBezTo>
                    <a:pt x="36924" y="79441"/>
                    <a:pt x="37393" y="79241"/>
                    <a:pt x="37713" y="78767"/>
                  </a:cubicBezTo>
                  <a:cubicBezTo>
                    <a:pt x="38964" y="76816"/>
                    <a:pt x="37586" y="74031"/>
                    <a:pt x="38869" y="74031"/>
                  </a:cubicBezTo>
                  <a:cubicBezTo>
                    <a:pt x="39124" y="74031"/>
                    <a:pt x="39485" y="74141"/>
                    <a:pt x="39992" y="74390"/>
                  </a:cubicBezTo>
                  <a:cubicBezTo>
                    <a:pt x="41970" y="75409"/>
                    <a:pt x="45148" y="78587"/>
                    <a:pt x="48026" y="79906"/>
                  </a:cubicBezTo>
                  <a:cubicBezTo>
                    <a:pt x="49105" y="79726"/>
                    <a:pt x="51923" y="78887"/>
                    <a:pt x="52702" y="76428"/>
                  </a:cubicBezTo>
                  <a:cubicBezTo>
                    <a:pt x="53722" y="73370"/>
                    <a:pt x="41011" y="56103"/>
                    <a:pt x="41011" y="56103"/>
                  </a:cubicBezTo>
                  <a:cubicBezTo>
                    <a:pt x="43109" y="44891"/>
                    <a:pt x="46887" y="5439"/>
                    <a:pt x="34655" y="223"/>
                  </a:cubicBezTo>
                  <a:cubicBezTo>
                    <a:pt x="34303" y="72"/>
                    <a:pt x="33937" y="0"/>
                    <a:pt x="33559"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3404" name="Google Shape;3404;p62"/>
            <p:cNvSpPr/>
            <p:nvPr/>
          </p:nvSpPr>
          <p:spPr>
            <a:xfrm>
              <a:off x="1984300" y="322675"/>
              <a:ext cx="1355050" cy="1889575"/>
            </a:xfrm>
            <a:custGeom>
              <a:avLst/>
              <a:gdLst/>
              <a:ahLst/>
              <a:cxnLst/>
              <a:rect l="l" t="t" r="r" b="b"/>
              <a:pathLst>
                <a:path w="54202" h="75583" extrusionOk="0">
                  <a:moveTo>
                    <a:pt x="16796" y="1"/>
                  </a:moveTo>
                  <a:cubicBezTo>
                    <a:pt x="15845" y="1"/>
                    <a:pt x="14939" y="203"/>
                    <a:pt x="14091" y="635"/>
                  </a:cubicBezTo>
                  <a:cubicBezTo>
                    <a:pt x="1" y="7890"/>
                    <a:pt x="21405" y="51239"/>
                    <a:pt x="20086" y="52198"/>
                  </a:cubicBezTo>
                  <a:cubicBezTo>
                    <a:pt x="16609" y="54836"/>
                    <a:pt x="13011" y="62031"/>
                    <a:pt x="10373" y="68447"/>
                  </a:cubicBezTo>
                  <a:cubicBezTo>
                    <a:pt x="11021" y="68743"/>
                    <a:pt x="11704" y="68894"/>
                    <a:pt x="12381" y="68894"/>
                  </a:cubicBezTo>
                  <a:cubicBezTo>
                    <a:pt x="13208" y="68894"/>
                    <a:pt x="14024" y="68669"/>
                    <a:pt x="14750" y="68207"/>
                  </a:cubicBezTo>
                  <a:cubicBezTo>
                    <a:pt x="17131" y="66706"/>
                    <a:pt x="20316" y="63641"/>
                    <a:pt x="21953" y="63641"/>
                  </a:cubicBezTo>
                  <a:cubicBezTo>
                    <a:pt x="22212" y="63641"/>
                    <a:pt x="22432" y="63718"/>
                    <a:pt x="22604" y="63890"/>
                  </a:cubicBezTo>
                  <a:cubicBezTo>
                    <a:pt x="23863" y="65209"/>
                    <a:pt x="23384" y="73603"/>
                    <a:pt x="29979" y="75342"/>
                  </a:cubicBezTo>
                  <a:cubicBezTo>
                    <a:pt x="30583" y="75505"/>
                    <a:pt x="31189" y="75582"/>
                    <a:pt x="31794" y="75582"/>
                  </a:cubicBezTo>
                  <a:cubicBezTo>
                    <a:pt x="37849" y="75582"/>
                    <a:pt x="43796" y="67831"/>
                    <a:pt x="47067" y="61072"/>
                  </a:cubicBezTo>
                  <a:cubicBezTo>
                    <a:pt x="50364" y="54237"/>
                    <a:pt x="51264" y="36609"/>
                    <a:pt x="54202" y="31093"/>
                  </a:cubicBezTo>
                  <a:lnTo>
                    <a:pt x="54202" y="31093"/>
                  </a:lnTo>
                  <a:cubicBezTo>
                    <a:pt x="51743" y="31393"/>
                    <a:pt x="49285" y="31933"/>
                    <a:pt x="46947" y="32712"/>
                  </a:cubicBezTo>
                  <a:cubicBezTo>
                    <a:pt x="40939" y="21133"/>
                    <a:pt x="26522" y="1"/>
                    <a:pt x="16796" y="1"/>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3405" name="Google Shape;3405;p62"/>
            <p:cNvSpPr/>
            <p:nvPr/>
          </p:nvSpPr>
          <p:spPr>
            <a:xfrm>
              <a:off x="2766750" y="1610000"/>
              <a:ext cx="133425" cy="79400"/>
            </a:xfrm>
            <a:custGeom>
              <a:avLst/>
              <a:gdLst/>
              <a:ahLst/>
              <a:cxnLst/>
              <a:rect l="l" t="t" r="r" b="b"/>
              <a:pathLst>
                <a:path w="5337" h="3176" extrusionOk="0">
                  <a:moveTo>
                    <a:pt x="2428" y="1"/>
                  </a:moveTo>
                  <a:cubicBezTo>
                    <a:pt x="2353" y="1"/>
                    <a:pt x="2278" y="16"/>
                    <a:pt x="2219" y="46"/>
                  </a:cubicBezTo>
                  <a:lnTo>
                    <a:pt x="2039" y="46"/>
                  </a:lnTo>
                  <a:cubicBezTo>
                    <a:pt x="1799" y="106"/>
                    <a:pt x="1619" y="166"/>
                    <a:pt x="1439" y="286"/>
                  </a:cubicBezTo>
                  <a:cubicBezTo>
                    <a:pt x="959" y="525"/>
                    <a:pt x="660" y="885"/>
                    <a:pt x="360" y="1305"/>
                  </a:cubicBezTo>
                  <a:cubicBezTo>
                    <a:pt x="120" y="1665"/>
                    <a:pt x="0" y="2144"/>
                    <a:pt x="60" y="2624"/>
                  </a:cubicBezTo>
                  <a:cubicBezTo>
                    <a:pt x="120" y="2984"/>
                    <a:pt x="240" y="3163"/>
                    <a:pt x="360" y="3163"/>
                  </a:cubicBezTo>
                  <a:cubicBezTo>
                    <a:pt x="383" y="3171"/>
                    <a:pt x="407" y="3175"/>
                    <a:pt x="431" y="3175"/>
                  </a:cubicBezTo>
                  <a:cubicBezTo>
                    <a:pt x="587" y="3175"/>
                    <a:pt x="743" y="3012"/>
                    <a:pt x="899" y="2804"/>
                  </a:cubicBezTo>
                  <a:cubicBezTo>
                    <a:pt x="1079" y="2624"/>
                    <a:pt x="1259" y="2444"/>
                    <a:pt x="1499" y="2324"/>
                  </a:cubicBezTo>
                  <a:cubicBezTo>
                    <a:pt x="1739" y="2204"/>
                    <a:pt x="1919" y="2144"/>
                    <a:pt x="2159" y="2144"/>
                  </a:cubicBezTo>
                  <a:lnTo>
                    <a:pt x="2398" y="2144"/>
                  </a:lnTo>
                  <a:cubicBezTo>
                    <a:pt x="2518" y="2084"/>
                    <a:pt x="2638" y="2024"/>
                    <a:pt x="2698" y="2024"/>
                  </a:cubicBezTo>
                  <a:cubicBezTo>
                    <a:pt x="2998" y="1964"/>
                    <a:pt x="3298" y="1904"/>
                    <a:pt x="3598" y="1844"/>
                  </a:cubicBezTo>
                  <a:cubicBezTo>
                    <a:pt x="3817" y="1824"/>
                    <a:pt x="4044" y="1824"/>
                    <a:pt x="4255" y="1824"/>
                  </a:cubicBezTo>
                  <a:lnTo>
                    <a:pt x="4255" y="1824"/>
                  </a:lnTo>
                  <a:cubicBezTo>
                    <a:pt x="4677" y="1824"/>
                    <a:pt x="5036" y="1824"/>
                    <a:pt x="5156" y="1665"/>
                  </a:cubicBezTo>
                  <a:cubicBezTo>
                    <a:pt x="5336" y="1425"/>
                    <a:pt x="4737" y="765"/>
                    <a:pt x="3897" y="345"/>
                  </a:cubicBezTo>
                  <a:cubicBezTo>
                    <a:pt x="3478" y="166"/>
                    <a:pt x="3058" y="46"/>
                    <a:pt x="2638" y="46"/>
                  </a:cubicBezTo>
                  <a:cubicBezTo>
                    <a:pt x="2578" y="16"/>
                    <a:pt x="2503" y="1"/>
                    <a:pt x="2428" y="1"/>
                  </a:cubicBezTo>
                  <a:close/>
                </a:path>
              </a:pathLst>
            </a:custGeom>
            <a:solidFill>
              <a:schemeClr val="lt1"/>
            </a:solidFill>
            <a:ln>
              <a:noFill/>
            </a:ln>
          </p:spPr>
          <p:txBody>
            <a:bodyPr spcFirstLastPara="1" wrap="square" lIns="121900" tIns="121900" rIns="121900" bIns="121900" anchor="ctr" anchorCtr="0">
              <a:noAutofit/>
            </a:bodyPr>
            <a:lstStyle/>
            <a:p>
              <a:endParaRPr sz="1867"/>
            </a:p>
          </p:txBody>
        </p:sp>
        <p:sp>
          <p:nvSpPr>
            <p:cNvPr id="3406" name="Google Shape;3406;p62"/>
            <p:cNvSpPr/>
            <p:nvPr/>
          </p:nvSpPr>
          <p:spPr>
            <a:xfrm>
              <a:off x="3763525" y="1643550"/>
              <a:ext cx="133425" cy="77500"/>
            </a:xfrm>
            <a:custGeom>
              <a:avLst/>
              <a:gdLst/>
              <a:ahLst/>
              <a:cxnLst/>
              <a:rect l="l" t="t" r="r" b="b"/>
              <a:pathLst>
                <a:path w="5337" h="3100" extrusionOk="0">
                  <a:moveTo>
                    <a:pt x="2209" y="0"/>
                  </a:moveTo>
                  <a:cubicBezTo>
                    <a:pt x="1833" y="0"/>
                    <a:pt x="1439" y="68"/>
                    <a:pt x="1080" y="203"/>
                  </a:cubicBezTo>
                  <a:cubicBezTo>
                    <a:pt x="660" y="382"/>
                    <a:pt x="300" y="742"/>
                    <a:pt x="120" y="1162"/>
                  </a:cubicBezTo>
                  <a:cubicBezTo>
                    <a:pt x="0" y="1522"/>
                    <a:pt x="0" y="1762"/>
                    <a:pt x="120" y="1821"/>
                  </a:cubicBezTo>
                  <a:cubicBezTo>
                    <a:pt x="166" y="1867"/>
                    <a:pt x="229" y="1887"/>
                    <a:pt x="303" y="1887"/>
                  </a:cubicBezTo>
                  <a:cubicBezTo>
                    <a:pt x="423" y="1887"/>
                    <a:pt x="572" y="1836"/>
                    <a:pt x="720" y="1762"/>
                  </a:cubicBezTo>
                  <a:cubicBezTo>
                    <a:pt x="960" y="1702"/>
                    <a:pt x="1259" y="1642"/>
                    <a:pt x="1499" y="1642"/>
                  </a:cubicBezTo>
                  <a:cubicBezTo>
                    <a:pt x="1739" y="1702"/>
                    <a:pt x="1919" y="1762"/>
                    <a:pt x="2159" y="1881"/>
                  </a:cubicBezTo>
                  <a:lnTo>
                    <a:pt x="2399" y="2061"/>
                  </a:lnTo>
                  <a:cubicBezTo>
                    <a:pt x="2399" y="2061"/>
                    <a:pt x="2519" y="2061"/>
                    <a:pt x="2758" y="2121"/>
                  </a:cubicBezTo>
                  <a:cubicBezTo>
                    <a:pt x="3058" y="2241"/>
                    <a:pt x="3358" y="2301"/>
                    <a:pt x="3598" y="2481"/>
                  </a:cubicBezTo>
                  <a:cubicBezTo>
                    <a:pt x="4132" y="2695"/>
                    <a:pt x="4667" y="3099"/>
                    <a:pt x="4947" y="3099"/>
                  </a:cubicBezTo>
                  <a:cubicBezTo>
                    <a:pt x="4981" y="3099"/>
                    <a:pt x="5011" y="3094"/>
                    <a:pt x="5037" y="3081"/>
                  </a:cubicBezTo>
                  <a:cubicBezTo>
                    <a:pt x="5336" y="3021"/>
                    <a:pt x="5157" y="2061"/>
                    <a:pt x="4617" y="1402"/>
                  </a:cubicBezTo>
                  <a:cubicBezTo>
                    <a:pt x="4377" y="1042"/>
                    <a:pt x="4077" y="682"/>
                    <a:pt x="3718" y="442"/>
                  </a:cubicBezTo>
                  <a:cubicBezTo>
                    <a:pt x="3598" y="323"/>
                    <a:pt x="3478" y="263"/>
                    <a:pt x="3358" y="203"/>
                  </a:cubicBezTo>
                  <a:lnTo>
                    <a:pt x="3238" y="83"/>
                  </a:lnTo>
                  <a:cubicBezTo>
                    <a:pt x="2998" y="23"/>
                    <a:pt x="2818" y="23"/>
                    <a:pt x="2578" y="23"/>
                  </a:cubicBezTo>
                  <a:cubicBezTo>
                    <a:pt x="2459" y="8"/>
                    <a:pt x="2335" y="0"/>
                    <a:pt x="2209" y="0"/>
                  </a:cubicBezTo>
                  <a:close/>
                </a:path>
              </a:pathLst>
            </a:custGeom>
            <a:solidFill>
              <a:schemeClr val="lt1"/>
            </a:solidFill>
            <a:ln>
              <a:noFill/>
            </a:ln>
          </p:spPr>
          <p:txBody>
            <a:bodyPr spcFirstLastPara="1" wrap="square" lIns="121900" tIns="121900" rIns="121900" bIns="121900" anchor="ctr" anchorCtr="0">
              <a:noAutofit/>
            </a:bodyPr>
            <a:lstStyle/>
            <a:p>
              <a:endParaRPr sz="1867"/>
            </a:p>
          </p:txBody>
        </p:sp>
        <p:sp>
          <p:nvSpPr>
            <p:cNvPr id="3407" name="Google Shape;3407;p62"/>
            <p:cNvSpPr/>
            <p:nvPr/>
          </p:nvSpPr>
          <p:spPr>
            <a:xfrm>
              <a:off x="2107225" y="453175"/>
              <a:ext cx="887375" cy="1107025"/>
            </a:xfrm>
            <a:custGeom>
              <a:avLst/>
              <a:gdLst/>
              <a:ahLst/>
              <a:cxnLst/>
              <a:rect l="l" t="t" r="r" b="b"/>
              <a:pathLst>
                <a:path w="35495" h="44281" extrusionOk="0">
                  <a:moveTo>
                    <a:pt x="9418" y="1"/>
                  </a:moveTo>
                  <a:cubicBezTo>
                    <a:pt x="8762" y="1"/>
                    <a:pt x="8157" y="182"/>
                    <a:pt x="7615" y="571"/>
                  </a:cubicBezTo>
                  <a:cubicBezTo>
                    <a:pt x="0" y="6147"/>
                    <a:pt x="16248" y="44280"/>
                    <a:pt x="16248" y="44280"/>
                  </a:cubicBezTo>
                  <a:cubicBezTo>
                    <a:pt x="16428" y="43141"/>
                    <a:pt x="21405" y="41282"/>
                    <a:pt x="21405" y="41282"/>
                  </a:cubicBezTo>
                  <a:cubicBezTo>
                    <a:pt x="20445" y="39663"/>
                    <a:pt x="19666" y="37925"/>
                    <a:pt x="19126" y="36126"/>
                  </a:cubicBezTo>
                  <a:cubicBezTo>
                    <a:pt x="18906" y="35362"/>
                    <a:pt x="19218" y="35089"/>
                    <a:pt x="19780" y="35089"/>
                  </a:cubicBezTo>
                  <a:cubicBezTo>
                    <a:pt x="21202" y="35089"/>
                    <a:pt x="24223" y="36845"/>
                    <a:pt x="24223" y="36845"/>
                  </a:cubicBezTo>
                  <a:cubicBezTo>
                    <a:pt x="24223" y="36845"/>
                    <a:pt x="21704" y="33368"/>
                    <a:pt x="21525" y="30550"/>
                  </a:cubicBezTo>
                  <a:cubicBezTo>
                    <a:pt x="21464" y="29572"/>
                    <a:pt x="21778" y="29206"/>
                    <a:pt x="22282" y="29206"/>
                  </a:cubicBezTo>
                  <a:cubicBezTo>
                    <a:pt x="23785" y="29206"/>
                    <a:pt x="26981" y="32469"/>
                    <a:pt x="26981" y="32469"/>
                  </a:cubicBezTo>
                  <a:cubicBezTo>
                    <a:pt x="26981" y="32469"/>
                    <a:pt x="25662" y="30610"/>
                    <a:pt x="25482" y="27013"/>
                  </a:cubicBezTo>
                  <a:cubicBezTo>
                    <a:pt x="25437" y="26330"/>
                    <a:pt x="25757" y="26053"/>
                    <a:pt x="26308" y="26053"/>
                  </a:cubicBezTo>
                  <a:cubicBezTo>
                    <a:pt x="28710" y="26053"/>
                    <a:pt x="35495" y="31329"/>
                    <a:pt x="35495" y="31329"/>
                  </a:cubicBezTo>
                  <a:cubicBezTo>
                    <a:pt x="35495" y="31329"/>
                    <a:pt x="18044" y="1"/>
                    <a:pt x="9418"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3408" name="Google Shape;3408;p62"/>
            <p:cNvSpPr/>
            <p:nvPr/>
          </p:nvSpPr>
          <p:spPr>
            <a:xfrm>
              <a:off x="2107225" y="453525"/>
              <a:ext cx="535125" cy="1106675"/>
            </a:xfrm>
            <a:custGeom>
              <a:avLst/>
              <a:gdLst/>
              <a:ahLst/>
              <a:cxnLst/>
              <a:rect l="l" t="t" r="r" b="b"/>
              <a:pathLst>
                <a:path w="21405" h="44267" extrusionOk="0">
                  <a:moveTo>
                    <a:pt x="9394" y="1"/>
                  </a:moveTo>
                  <a:cubicBezTo>
                    <a:pt x="8747" y="1"/>
                    <a:pt x="8151" y="177"/>
                    <a:pt x="7615" y="557"/>
                  </a:cubicBezTo>
                  <a:cubicBezTo>
                    <a:pt x="0" y="6133"/>
                    <a:pt x="16248" y="44266"/>
                    <a:pt x="16248" y="44266"/>
                  </a:cubicBezTo>
                  <a:cubicBezTo>
                    <a:pt x="16428" y="43127"/>
                    <a:pt x="21405" y="41268"/>
                    <a:pt x="21405" y="41268"/>
                  </a:cubicBezTo>
                  <a:cubicBezTo>
                    <a:pt x="20445" y="39589"/>
                    <a:pt x="19666" y="37911"/>
                    <a:pt x="19126" y="36112"/>
                  </a:cubicBezTo>
                  <a:cubicBezTo>
                    <a:pt x="18899" y="35339"/>
                    <a:pt x="19189" y="35083"/>
                    <a:pt x="19735" y="35083"/>
                  </a:cubicBezTo>
                  <a:cubicBezTo>
                    <a:pt x="19908" y="35083"/>
                    <a:pt x="20108" y="35109"/>
                    <a:pt x="20325" y="35153"/>
                  </a:cubicBezTo>
                  <a:cubicBezTo>
                    <a:pt x="16428" y="24181"/>
                    <a:pt x="11452" y="7872"/>
                    <a:pt x="14929" y="2776"/>
                  </a:cubicBezTo>
                  <a:cubicBezTo>
                    <a:pt x="12882" y="1070"/>
                    <a:pt x="10986" y="1"/>
                    <a:pt x="9394" y="1"/>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3409" name="Google Shape;3409;p62"/>
            <p:cNvSpPr/>
            <p:nvPr/>
          </p:nvSpPr>
          <p:spPr>
            <a:xfrm>
              <a:off x="3862450" y="430500"/>
              <a:ext cx="747975" cy="1120700"/>
            </a:xfrm>
            <a:custGeom>
              <a:avLst/>
              <a:gdLst/>
              <a:ahLst/>
              <a:cxnLst/>
              <a:rect l="l" t="t" r="r" b="b"/>
              <a:pathLst>
                <a:path w="29919" h="44828" extrusionOk="0">
                  <a:moveTo>
                    <a:pt x="20092" y="1"/>
                  </a:moveTo>
                  <a:cubicBezTo>
                    <a:pt x="11582" y="1"/>
                    <a:pt x="0" y="35834"/>
                    <a:pt x="0" y="35834"/>
                  </a:cubicBezTo>
                  <a:cubicBezTo>
                    <a:pt x="0" y="35834"/>
                    <a:pt x="6357" y="28526"/>
                    <a:pt x="8567" y="28526"/>
                  </a:cubicBezTo>
                  <a:cubicBezTo>
                    <a:pt x="8960" y="28526"/>
                    <a:pt x="9221" y="28756"/>
                    <a:pt x="9294" y="29299"/>
                  </a:cubicBezTo>
                  <a:cubicBezTo>
                    <a:pt x="9654" y="31337"/>
                    <a:pt x="9414" y="33376"/>
                    <a:pt x="8634" y="35294"/>
                  </a:cubicBezTo>
                  <a:cubicBezTo>
                    <a:pt x="8634" y="35294"/>
                    <a:pt x="11508" y="30860"/>
                    <a:pt x="12943" y="30860"/>
                  </a:cubicBezTo>
                  <a:cubicBezTo>
                    <a:pt x="13374" y="30860"/>
                    <a:pt x="13675" y="31259"/>
                    <a:pt x="13731" y="32296"/>
                  </a:cubicBezTo>
                  <a:cubicBezTo>
                    <a:pt x="13851" y="35114"/>
                    <a:pt x="12112" y="39072"/>
                    <a:pt x="12112" y="39072"/>
                  </a:cubicBezTo>
                  <a:cubicBezTo>
                    <a:pt x="12112" y="39072"/>
                    <a:pt x="15127" y="36411"/>
                    <a:pt x="16410" y="36411"/>
                  </a:cubicBezTo>
                  <a:cubicBezTo>
                    <a:pt x="16795" y="36411"/>
                    <a:pt x="17024" y="36650"/>
                    <a:pt x="16968" y="37273"/>
                  </a:cubicBezTo>
                  <a:cubicBezTo>
                    <a:pt x="16788" y="39191"/>
                    <a:pt x="16369" y="40990"/>
                    <a:pt x="15769" y="42789"/>
                  </a:cubicBezTo>
                  <a:cubicBezTo>
                    <a:pt x="15769" y="42789"/>
                    <a:pt x="20985" y="43748"/>
                    <a:pt x="21405" y="44827"/>
                  </a:cubicBezTo>
                  <a:cubicBezTo>
                    <a:pt x="21405" y="44827"/>
                    <a:pt x="29919" y="4236"/>
                    <a:pt x="21345" y="279"/>
                  </a:cubicBezTo>
                  <a:cubicBezTo>
                    <a:pt x="20936" y="91"/>
                    <a:pt x="20518" y="1"/>
                    <a:pt x="20092"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3410" name="Google Shape;3410;p62"/>
            <p:cNvSpPr/>
            <p:nvPr/>
          </p:nvSpPr>
          <p:spPr>
            <a:xfrm>
              <a:off x="4288150" y="432550"/>
              <a:ext cx="329775" cy="1120150"/>
            </a:xfrm>
            <a:custGeom>
              <a:avLst/>
              <a:gdLst/>
              <a:ahLst/>
              <a:cxnLst/>
              <a:rect l="l" t="t" r="r" b="b"/>
              <a:pathLst>
                <a:path w="13191" h="44806" extrusionOk="0">
                  <a:moveTo>
                    <a:pt x="3392" y="1"/>
                  </a:moveTo>
                  <a:cubicBezTo>
                    <a:pt x="2370" y="1"/>
                    <a:pt x="1305" y="502"/>
                    <a:pt x="240" y="1396"/>
                  </a:cubicBezTo>
                  <a:cubicBezTo>
                    <a:pt x="6356" y="6553"/>
                    <a:pt x="1559" y="34613"/>
                    <a:pt x="0" y="43007"/>
                  </a:cubicBezTo>
                  <a:cubicBezTo>
                    <a:pt x="1499" y="43366"/>
                    <a:pt x="4377" y="44026"/>
                    <a:pt x="4677" y="44805"/>
                  </a:cubicBezTo>
                  <a:cubicBezTo>
                    <a:pt x="4677" y="44805"/>
                    <a:pt x="13191" y="4214"/>
                    <a:pt x="4617" y="257"/>
                  </a:cubicBezTo>
                  <a:cubicBezTo>
                    <a:pt x="4218" y="84"/>
                    <a:pt x="3809" y="1"/>
                    <a:pt x="3392" y="1"/>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3411" name="Google Shape;3411;p62"/>
            <p:cNvSpPr/>
            <p:nvPr/>
          </p:nvSpPr>
          <p:spPr>
            <a:xfrm>
              <a:off x="3857950" y="1134475"/>
              <a:ext cx="259350" cy="266825"/>
            </a:xfrm>
            <a:custGeom>
              <a:avLst/>
              <a:gdLst/>
              <a:ahLst/>
              <a:cxnLst/>
              <a:rect l="l" t="t" r="r" b="b"/>
              <a:pathLst>
                <a:path w="10374" h="10673" extrusionOk="0">
                  <a:moveTo>
                    <a:pt x="8095" y="0"/>
                  </a:moveTo>
                  <a:cubicBezTo>
                    <a:pt x="7915" y="60"/>
                    <a:pt x="7735" y="120"/>
                    <a:pt x="7555" y="180"/>
                  </a:cubicBezTo>
                  <a:cubicBezTo>
                    <a:pt x="7135" y="420"/>
                    <a:pt x="6716" y="660"/>
                    <a:pt x="6356" y="960"/>
                  </a:cubicBezTo>
                  <a:cubicBezTo>
                    <a:pt x="5337" y="1799"/>
                    <a:pt x="4318" y="2758"/>
                    <a:pt x="3418" y="3778"/>
                  </a:cubicBezTo>
                  <a:cubicBezTo>
                    <a:pt x="1500" y="5936"/>
                    <a:pt x="1" y="8514"/>
                    <a:pt x="61" y="8514"/>
                  </a:cubicBezTo>
                  <a:cubicBezTo>
                    <a:pt x="63" y="8517"/>
                    <a:pt x="67" y="8518"/>
                    <a:pt x="71" y="8518"/>
                  </a:cubicBezTo>
                  <a:cubicBezTo>
                    <a:pt x="154" y="8518"/>
                    <a:pt x="513" y="7936"/>
                    <a:pt x="1200" y="7135"/>
                  </a:cubicBezTo>
                  <a:cubicBezTo>
                    <a:pt x="1859" y="6236"/>
                    <a:pt x="2819" y="5157"/>
                    <a:pt x="3838" y="4137"/>
                  </a:cubicBezTo>
                  <a:cubicBezTo>
                    <a:pt x="4737" y="3118"/>
                    <a:pt x="5697" y="2279"/>
                    <a:pt x="6776" y="1499"/>
                  </a:cubicBezTo>
                  <a:cubicBezTo>
                    <a:pt x="7076" y="1259"/>
                    <a:pt x="7435" y="1020"/>
                    <a:pt x="7855" y="900"/>
                  </a:cubicBezTo>
                  <a:cubicBezTo>
                    <a:pt x="7975" y="780"/>
                    <a:pt x="8095" y="780"/>
                    <a:pt x="8215" y="720"/>
                  </a:cubicBezTo>
                  <a:lnTo>
                    <a:pt x="8574" y="720"/>
                  </a:lnTo>
                  <a:cubicBezTo>
                    <a:pt x="8934" y="780"/>
                    <a:pt x="9234" y="1020"/>
                    <a:pt x="9354" y="1379"/>
                  </a:cubicBezTo>
                  <a:cubicBezTo>
                    <a:pt x="9714" y="2219"/>
                    <a:pt x="9534" y="3718"/>
                    <a:pt x="9234" y="5097"/>
                  </a:cubicBezTo>
                  <a:cubicBezTo>
                    <a:pt x="8934" y="6416"/>
                    <a:pt x="8574" y="7675"/>
                    <a:pt x="8155" y="8934"/>
                  </a:cubicBezTo>
                  <a:cubicBezTo>
                    <a:pt x="7915" y="9534"/>
                    <a:pt x="7735" y="10073"/>
                    <a:pt x="7615" y="10673"/>
                  </a:cubicBezTo>
                  <a:cubicBezTo>
                    <a:pt x="7915" y="10193"/>
                    <a:pt x="8215" y="9653"/>
                    <a:pt x="8395" y="9054"/>
                  </a:cubicBezTo>
                  <a:cubicBezTo>
                    <a:pt x="8934" y="7795"/>
                    <a:pt x="9354" y="6536"/>
                    <a:pt x="9714" y="5217"/>
                  </a:cubicBezTo>
                  <a:cubicBezTo>
                    <a:pt x="10073" y="3838"/>
                    <a:pt x="10373" y="2339"/>
                    <a:pt x="9953" y="1080"/>
                  </a:cubicBezTo>
                  <a:cubicBezTo>
                    <a:pt x="9834" y="780"/>
                    <a:pt x="9654" y="540"/>
                    <a:pt x="9414" y="360"/>
                  </a:cubicBezTo>
                  <a:cubicBezTo>
                    <a:pt x="9234" y="180"/>
                    <a:pt x="8994" y="60"/>
                    <a:pt x="8754"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412" name="Google Shape;3412;p62"/>
            <p:cNvSpPr/>
            <p:nvPr/>
          </p:nvSpPr>
          <p:spPr>
            <a:xfrm>
              <a:off x="4076800" y="1198925"/>
              <a:ext cx="143925" cy="257850"/>
            </a:xfrm>
            <a:custGeom>
              <a:avLst/>
              <a:gdLst/>
              <a:ahLst/>
              <a:cxnLst/>
              <a:rect l="l" t="t" r="r" b="b"/>
              <a:pathLst>
                <a:path w="5757" h="10314" extrusionOk="0">
                  <a:moveTo>
                    <a:pt x="4557" y="0"/>
                  </a:moveTo>
                  <a:cubicBezTo>
                    <a:pt x="4257" y="60"/>
                    <a:pt x="3957" y="180"/>
                    <a:pt x="3718" y="360"/>
                  </a:cubicBezTo>
                  <a:cubicBezTo>
                    <a:pt x="3238" y="660"/>
                    <a:pt x="2818" y="1020"/>
                    <a:pt x="2459" y="1499"/>
                  </a:cubicBezTo>
                  <a:cubicBezTo>
                    <a:pt x="1499" y="2579"/>
                    <a:pt x="660" y="3778"/>
                    <a:pt x="0" y="5097"/>
                  </a:cubicBezTo>
                  <a:cubicBezTo>
                    <a:pt x="1" y="5098"/>
                    <a:pt x="3" y="5098"/>
                    <a:pt x="4" y="5098"/>
                  </a:cubicBezTo>
                  <a:cubicBezTo>
                    <a:pt x="101" y="5098"/>
                    <a:pt x="1344" y="3334"/>
                    <a:pt x="2818" y="1859"/>
                  </a:cubicBezTo>
                  <a:cubicBezTo>
                    <a:pt x="3178" y="1439"/>
                    <a:pt x="3598" y="1140"/>
                    <a:pt x="4017" y="900"/>
                  </a:cubicBezTo>
                  <a:cubicBezTo>
                    <a:pt x="4197" y="780"/>
                    <a:pt x="4377" y="720"/>
                    <a:pt x="4557" y="660"/>
                  </a:cubicBezTo>
                  <a:cubicBezTo>
                    <a:pt x="4677" y="660"/>
                    <a:pt x="4797" y="720"/>
                    <a:pt x="4797" y="840"/>
                  </a:cubicBezTo>
                  <a:cubicBezTo>
                    <a:pt x="4917" y="1080"/>
                    <a:pt x="4977" y="1320"/>
                    <a:pt x="5037" y="1559"/>
                  </a:cubicBezTo>
                  <a:lnTo>
                    <a:pt x="5037" y="1919"/>
                  </a:lnTo>
                  <a:lnTo>
                    <a:pt x="5037" y="2279"/>
                  </a:lnTo>
                  <a:cubicBezTo>
                    <a:pt x="5037" y="2579"/>
                    <a:pt x="4977" y="2938"/>
                    <a:pt x="4977" y="3238"/>
                  </a:cubicBezTo>
                  <a:cubicBezTo>
                    <a:pt x="4857" y="4197"/>
                    <a:pt x="4677" y="5157"/>
                    <a:pt x="4377" y="6116"/>
                  </a:cubicBezTo>
                  <a:cubicBezTo>
                    <a:pt x="4077" y="7135"/>
                    <a:pt x="3718" y="8215"/>
                    <a:pt x="3478" y="8934"/>
                  </a:cubicBezTo>
                  <a:cubicBezTo>
                    <a:pt x="3298" y="9354"/>
                    <a:pt x="3238" y="9833"/>
                    <a:pt x="3178" y="10313"/>
                  </a:cubicBezTo>
                  <a:cubicBezTo>
                    <a:pt x="3418" y="9893"/>
                    <a:pt x="3598" y="9474"/>
                    <a:pt x="3778" y="9054"/>
                  </a:cubicBezTo>
                  <a:cubicBezTo>
                    <a:pt x="4077" y="8275"/>
                    <a:pt x="4497" y="7315"/>
                    <a:pt x="4857" y="6236"/>
                  </a:cubicBezTo>
                  <a:cubicBezTo>
                    <a:pt x="5217" y="5277"/>
                    <a:pt x="5516" y="4317"/>
                    <a:pt x="5636" y="3298"/>
                  </a:cubicBezTo>
                  <a:cubicBezTo>
                    <a:pt x="5696" y="2938"/>
                    <a:pt x="5696" y="2639"/>
                    <a:pt x="5756" y="2279"/>
                  </a:cubicBezTo>
                  <a:lnTo>
                    <a:pt x="5756" y="1919"/>
                  </a:lnTo>
                  <a:lnTo>
                    <a:pt x="5756" y="1499"/>
                  </a:lnTo>
                  <a:cubicBezTo>
                    <a:pt x="5696" y="1140"/>
                    <a:pt x="5576" y="720"/>
                    <a:pt x="5396" y="420"/>
                  </a:cubicBezTo>
                  <a:cubicBezTo>
                    <a:pt x="5217" y="120"/>
                    <a:pt x="4857" y="0"/>
                    <a:pt x="4557"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413" name="Google Shape;3413;p62"/>
            <p:cNvSpPr/>
            <p:nvPr/>
          </p:nvSpPr>
          <p:spPr>
            <a:xfrm>
              <a:off x="4171225" y="1331225"/>
              <a:ext cx="242850" cy="276925"/>
            </a:xfrm>
            <a:custGeom>
              <a:avLst/>
              <a:gdLst/>
              <a:ahLst/>
              <a:cxnLst/>
              <a:rect l="l" t="t" r="r" b="b"/>
              <a:pathLst>
                <a:path w="9714" h="11077" extrusionOk="0">
                  <a:moveTo>
                    <a:pt x="3932" y="0"/>
                  </a:moveTo>
                  <a:cubicBezTo>
                    <a:pt x="3759" y="0"/>
                    <a:pt x="3584" y="34"/>
                    <a:pt x="3418" y="105"/>
                  </a:cubicBezTo>
                  <a:cubicBezTo>
                    <a:pt x="3118" y="225"/>
                    <a:pt x="2759" y="404"/>
                    <a:pt x="2459" y="584"/>
                  </a:cubicBezTo>
                  <a:cubicBezTo>
                    <a:pt x="1979" y="944"/>
                    <a:pt x="1500" y="1364"/>
                    <a:pt x="1080" y="1843"/>
                  </a:cubicBezTo>
                  <a:cubicBezTo>
                    <a:pt x="600" y="2263"/>
                    <a:pt x="240" y="2743"/>
                    <a:pt x="1" y="3342"/>
                  </a:cubicBezTo>
                  <a:cubicBezTo>
                    <a:pt x="420" y="2863"/>
                    <a:pt x="840" y="2443"/>
                    <a:pt x="1260" y="2023"/>
                  </a:cubicBezTo>
                  <a:cubicBezTo>
                    <a:pt x="1739" y="1664"/>
                    <a:pt x="2219" y="1244"/>
                    <a:pt x="2699" y="944"/>
                  </a:cubicBezTo>
                  <a:cubicBezTo>
                    <a:pt x="2998" y="764"/>
                    <a:pt x="3238" y="644"/>
                    <a:pt x="3598" y="584"/>
                  </a:cubicBezTo>
                  <a:cubicBezTo>
                    <a:pt x="3718" y="524"/>
                    <a:pt x="3838" y="494"/>
                    <a:pt x="3958" y="494"/>
                  </a:cubicBezTo>
                  <a:cubicBezTo>
                    <a:pt x="4078" y="494"/>
                    <a:pt x="4198" y="524"/>
                    <a:pt x="4317" y="584"/>
                  </a:cubicBezTo>
                  <a:cubicBezTo>
                    <a:pt x="4617" y="1004"/>
                    <a:pt x="4677" y="1544"/>
                    <a:pt x="4557" y="2023"/>
                  </a:cubicBezTo>
                  <a:cubicBezTo>
                    <a:pt x="4497" y="2563"/>
                    <a:pt x="4437" y="3043"/>
                    <a:pt x="4317" y="3522"/>
                  </a:cubicBezTo>
                  <a:cubicBezTo>
                    <a:pt x="4078" y="4302"/>
                    <a:pt x="3898" y="4841"/>
                    <a:pt x="3898" y="4841"/>
                  </a:cubicBezTo>
                  <a:lnTo>
                    <a:pt x="3658" y="5501"/>
                  </a:lnTo>
                  <a:cubicBezTo>
                    <a:pt x="3598" y="5741"/>
                    <a:pt x="3538" y="5980"/>
                    <a:pt x="3418" y="6220"/>
                  </a:cubicBezTo>
                  <a:cubicBezTo>
                    <a:pt x="3418" y="6340"/>
                    <a:pt x="3358" y="6400"/>
                    <a:pt x="3358" y="6460"/>
                  </a:cubicBezTo>
                  <a:cubicBezTo>
                    <a:pt x="3298" y="6520"/>
                    <a:pt x="3298" y="6580"/>
                    <a:pt x="3238" y="6700"/>
                  </a:cubicBezTo>
                  <a:lnTo>
                    <a:pt x="2819" y="7599"/>
                  </a:lnTo>
                  <a:lnTo>
                    <a:pt x="3898" y="7599"/>
                  </a:lnTo>
                  <a:lnTo>
                    <a:pt x="4497" y="7659"/>
                  </a:lnTo>
                  <a:cubicBezTo>
                    <a:pt x="4917" y="7659"/>
                    <a:pt x="5337" y="7719"/>
                    <a:pt x="5756" y="7839"/>
                  </a:cubicBezTo>
                  <a:cubicBezTo>
                    <a:pt x="6596" y="8019"/>
                    <a:pt x="7375" y="8379"/>
                    <a:pt x="8035" y="8858"/>
                  </a:cubicBezTo>
                  <a:cubicBezTo>
                    <a:pt x="8634" y="9218"/>
                    <a:pt x="9054" y="9758"/>
                    <a:pt x="9354" y="10357"/>
                  </a:cubicBezTo>
                  <a:cubicBezTo>
                    <a:pt x="9594" y="10777"/>
                    <a:pt x="9654" y="11077"/>
                    <a:pt x="9714" y="11077"/>
                  </a:cubicBezTo>
                  <a:cubicBezTo>
                    <a:pt x="9714" y="11077"/>
                    <a:pt x="9714" y="11017"/>
                    <a:pt x="9714" y="10837"/>
                  </a:cubicBezTo>
                  <a:cubicBezTo>
                    <a:pt x="9654" y="10657"/>
                    <a:pt x="9654" y="10417"/>
                    <a:pt x="9534" y="10237"/>
                  </a:cubicBezTo>
                  <a:cubicBezTo>
                    <a:pt x="9294" y="9578"/>
                    <a:pt x="8874" y="9038"/>
                    <a:pt x="8275" y="8559"/>
                  </a:cubicBezTo>
                  <a:cubicBezTo>
                    <a:pt x="7555" y="8019"/>
                    <a:pt x="6776" y="7599"/>
                    <a:pt x="5876" y="7359"/>
                  </a:cubicBezTo>
                  <a:cubicBezTo>
                    <a:pt x="5457" y="7240"/>
                    <a:pt x="4977" y="7180"/>
                    <a:pt x="4557" y="7120"/>
                  </a:cubicBezTo>
                  <a:cubicBezTo>
                    <a:pt x="4317" y="7000"/>
                    <a:pt x="4018" y="7000"/>
                    <a:pt x="3898" y="7000"/>
                  </a:cubicBezTo>
                  <a:lnTo>
                    <a:pt x="3838" y="7000"/>
                  </a:lnTo>
                  <a:lnTo>
                    <a:pt x="3898" y="6940"/>
                  </a:lnTo>
                  <a:cubicBezTo>
                    <a:pt x="3958" y="6760"/>
                    <a:pt x="3958" y="6640"/>
                    <a:pt x="4018" y="6520"/>
                  </a:cubicBezTo>
                  <a:lnTo>
                    <a:pt x="4317" y="5741"/>
                  </a:lnTo>
                  <a:cubicBezTo>
                    <a:pt x="4497" y="5381"/>
                    <a:pt x="4557" y="5141"/>
                    <a:pt x="4557" y="5141"/>
                  </a:cubicBezTo>
                  <a:cubicBezTo>
                    <a:pt x="4557" y="5141"/>
                    <a:pt x="4737" y="4541"/>
                    <a:pt x="4917" y="3702"/>
                  </a:cubicBezTo>
                  <a:cubicBezTo>
                    <a:pt x="5037" y="3162"/>
                    <a:pt x="5157" y="2683"/>
                    <a:pt x="5157" y="2143"/>
                  </a:cubicBezTo>
                  <a:cubicBezTo>
                    <a:pt x="5217" y="1843"/>
                    <a:pt x="5217" y="1484"/>
                    <a:pt x="5157" y="1184"/>
                  </a:cubicBezTo>
                  <a:cubicBezTo>
                    <a:pt x="5157" y="824"/>
                    <a:pt x="4977" y="464"/>
                    <a:pt x="4677" y="225"/>
                  </a:cubicBezTo>
                  <a:cubicBezTo>
                    <a:pt x="4459" y="79"/>
                    <a:pt x="4198" y="0"/>
                    <a:pt x="3932" y="0"/>
                  </a:cubicBezTo>
                  <a:close/>
                </a:path>
              </a:pathLst>
            </a:custGeom>
            <a:solidFill>
              <a:srgbClr val="FF9933"/>
            </a:solidFill>
            <a:ln>
              <a:noFill/>
            </a:ln>
          </p:spPr>
          <p:txBody>
            <a:bodyPr spcFirstLastPara="1" wrap="square" lIns="121900" tIns="121900" rIns="121900" bIns="121900" anchor="ctr" anchorCtr="0">
              <a:noAutofit/>
            </a:bodyPr>
            <a:lstStyle/>
            <a:p>
              <a:endParaRPr sz="1867"/>
            </a:p>
          </p:txBody>
        </p:sp>
        <p:sp>
          <p:nvSpPr>
            <p:cNvPr id="3414" name="Google Shape;3414;p62"/>
            <p:cNvSpPr/>
            <p:nvPr/>
          </p:nvSpPr>
          <p:spPr>
            <a:xfrm>
              <a:off x="2730775" y="1095500"/>
              <a:ext cx="280325" cy="260825"/>
            </a:xfrm>
            <a:custGeom>
              <a:avLst/>
              <a:gdLst/>
              <a:ahLst/>
              <a:cxnLst/>
              <a:rect l="l" t="t" r="r" b="b"/>
              <a:pathLst>
                <a:path w="11213" h="10433" extrusionOk="0">
                  <a:moveTo>
                    <a:pt x="1799" y="0"/>
                  </a:moveTo>
                  <a:cubicBezTo>
                    <a:pt x="1619" y="0"/>
                    <a:pt x="1439" y="0"/>
                    <a:pt x="1319" y="60"/>
                  </a:cubicBezTo>
                  <a:cubicBezTo>
                    <a:pt x="1079" y="180"/>
                    <a:pt x="840" y="300"/>
                    <a:pt x="720" y="480"/>
                  </a:cubicBezTo>
                  <a:cubicBezTo>
                    <a:pt x="480" y="720"/>
                    <a:pt x="360" y="1020"/>
                    <a:pt x="300" y="1320"/>
                  </a:cubicBezTo>
                  <a:cubicBezTo>
                    <a:pt x="0" y="2579"/>
                    <a:pt x="540" y="4018"/>
                    <a:pt x="1079" y="5337"/>
                  </a:cubicBezTo>
                  <a:cubicBezTo>
                    <a:pt x="1679" y="6596"/>
                    <a:pt x="2278" y="7795"/>
                    <a:pt x="2998" y="8934"/>
                  </a:cubicBezTo>
                  <a:cubicBezTo>
                    <a:pt x="3298" y="9474"/>
                    <a:pt x="3658" y="9953"/>
                    <a:pt x="4077" y="10433"/>
                  </a:cubicBezTo>
                  <a:cubicBezTo>
                    <a:pt x="3837" y="9893"/>
                    <a:pt x="3538" y="9354"/>
                    <a:pt x="3238" y="8814"/>
                  </a:cubicBezTo>
                  <a:cubicBezTo>
                    <a:pt x="2638" y="7615"/>
                    <a:pt x="2039" y="6416"/>
                    <a:pt x="1559" y="5157"/>
                  </a:cubicBezTo>
                  <a:cubicBezTo>
                    <a:pt x="1079" y="3838"/>
                    <a:pt x="660" y="2399"/>
                    <a:pt x="899" y="1439"/>
                  </a:cubicBezTo>
                  <a:cubicBezTo>
                    <a:pt x="959" y="1140"/>
                    <a:pt x="1199" y="840"/>
                    <a:pt x="1559" y="720"/>
                  </a:cubicBezTo>
                  <a:cubicBezTo>
                    <a:pt x="1619" y="690"/>
                    <a:pt x="1679" y="675"/>
                    <a:pt x="1739" y="675"/>
                  </a:cubicBezTo>
                  <a:cubicBezTo>
                    <a:pt x="1799" y="675"/>
                    <a:pt x="1859" y="690"/>
                    <a:pt x="1919" y="720"/>
                  </a:cubicBezTo>
                  <a:cubicBezTo>
                    <a:pt x="2039" y="720"/>
                    <a:pt x="2159" y="720"/>
                    <a:pt x="2338" y="780"/>
                  </a:cubicBezTo>
                  <a:cubicBezTo>
                    <a:pt x="2698" y="900"/>
                    <a:pt x="3118" y="1020"/>
                    <a:pt x="3478" y="1200"/>
                  </a:cubicBezTo>
                  <a:cubicBezTo>
                    <a:pt x="4617" y="1859"/>
                    <a:pt x="5756" y="2579"/>
                    <a:pt x="6775" y="3358"/>
                  </a:cubicBezTo>
                  <a:cubicBezTo>
                    <a:pt x="7914" y="4257"/>
                    <a:pt x="8994" y="5217"/>
                    <a:pt x="9833" y="5936"/>
                  </a:cubicBezTo>
                  <a:cubicBezTo>
                    <a:pt x="10612" y="6656"/>
                    <a:pt x="11092" y="7195"/>
                    <a:pt x="11152" y="7195"/>
                  </a:cubicBezTo>
                  <a:cubicBezTo>
                    <a:pt x="11212" y="7135"/>
                    <a:pt x="9353" y="4857"/>
                    <a:pt x="7075" y="2998"/>
                  </a:cubicBezTo>
                  <a:cubicBezTo>
                    <a:pt x="6056" y="2099"/>
                    <a:pt x="4977" y="1320"/>
                    <a:pt x="3777" y="600"/>
                  </a:cubicBezTo>
                  <a:cubicBezTo>
                    <a:pt x="3358" y="420"/>
                    <a:pt x="2938" y="240"/>
                    <a:pt x="2518" y="120"/>
                  </a:cubicBezTo>
                  <a:cubicBezTo>
                    <a:pt x="2338" y="60"/>
                    <a:pt x="2099" y="0"/>
                    <a:pt x="1919" y="0"/>
                  </a:cubicBezTo>
                  <a:close/>
                </a:path>
              </a:pathLst>
            </a:custGeom>
            <a:solidFill>
              <a:srgbClr val="FF9933"/>
            </a:solidFill>
            <a:ln>
              <a:noFill/>
            </a:ln>
          </p:spPr>
          <p:txBody>
            <a:bodyPr spcFirstLastPara="1" wrap="square" lIns="121900" tIns="121900" rIns="121900" bIns="121900" anchor="ctr" anchorCtr="0">
              <a:noAutofit/>
            </a:bodyPr>
            <a:lstStyle/>
            <a:p>
              <a:endParaRPr sz="1867"/>
            </a:p>
          </p:txBody>
        </p:sp>
        <p:sp>
          <p:nvSpPr>
            <p:cNvPr id="3415" name="Google Shape;3415;p62"/>
            <p:cNvSpPr/>
            <p:nvPr/>
          </p:nvSpPr>
          <p:spPr>
            <a:xfrm>
              <a:off x="2636325" y="1176450"/>
              <a:ext cx="155925" cy="250325"/>
            </a:xfrm>
            <a:custGeom>
              <a:avLst/>
              <a:gdLst/>
              <a:ahLst/>
              <a:cxnLst/>
              <a:rect l="l" t="t" r="r" b="b"/>
              <a:pathLst>
                <a:path w="6237" h="10013" extrusionOk="0">
                  <a:moveTo>
                    <a:pt x="1020" y="0"/>
                  </a:moveTo>
                  <a:cubicBezTo>
                    <a:pt x="660" y="0"/>
                    <a:pt x="361" y="240"/>
                    <a:pt x="241" y="540"/>
                  </a:cubicBezTo>
                  <a:cubicBezTo>
                    <a:pt x="61" y="899"/>
                    <a:pt x="1" y="1259"/>
                    <a:pt x="61" y="1619"/>
                  </a:cubicBezTo>
                  <a:lnTo>
                    <a:pt x="61" y="2039"/>
                  </a:lnTo>
                  <a:cubicBezTo>
                    <a:pt x="61" y="2039"/>
                    <a:pt x="61" y="2159"/>
                    <a:pt x="121" y="2398"/>
                  </a:cubicBezTo>
                  <a:cubicBezTo>
                    <a:pt x="181" y="2758"/>
                    <a:pt x="241" y="3118"/>
                    <a:pt x="361" y="3418"/>
                  </a:cubicBezTo>
                  <a:cubicBezTo>
                    <a:pt x="660" y="4377"/>
                    <a:pt x="1080" y="5336"/>
                    <a:pt x="1560" y="6236"/>
                  </a:cubicBezTo>
                  <a:cubicBezTo>
                    <a:pt x="2039" y="7195"/>
                    <a:pt x="2639" y="8094"/>
                    <a:pt x="3059" y="8814"/>
                  </a:cubicBezTo>
                  <a:cubicBezTo>
                    <a:pt x="3239" y="9234"/>
                    <a:pt x="3538" y="9653"/>
                    <a:pt x="3898" y="10013"/>
                  </a:cubicBezTo>
                  <a:cubicBezTo>
                    <a:pt x="3778" y="9533"/>
                    <a:pt x="3598" y="9114"/>
                    <a:pt x="3358" y="8694"/>
                  </a:cubicBezTo>
                  <a:cubicBezTo>
                    <a:pt x="2999" y="7974"/>
                    <a:pt x="2519" y="7015"/>
                    <a:pt x="2039" y="6056"/>
                  </a:cubicBezTo>
                  <a:cubicBezTo>
                    <a:pt x="1620" y="5156"/>
                    <a:pt x="1320" y="4197"/>
                    <a:pt x="1020" y="3298"/>
                  </a:cubicBezTo>
                  <a:cubicBezTo>
                    <a:pt x="960" y="2938"/>
                    <a:pt x="900" y="2638"/>
                    <a:pt x="840" y="2338"/>
                  </a:cubicBezTo>
                  <a:cubicBezTo>
                    <a:pt x="840" y="2099"/>
                    <a:pt x="780" y="1979"/>
                    <a:pt x="780" y="1979"/>
                  </a:cubicBezTo>
                  <a:cubicBezTo>
                    <a:pt x="780" y="1979"/>
                    <a:pt x="780" y="1859"/>
                    <a:pt x="780" y="1619"/>
                  </a:cubicBezTo>
                  <a:cubicBezTo>
                    <a:pt x="720" y="1379"/>
                    <a:pt x="720" y="1079"/>
                    <a:pt x="840" y="840"/>
                  </a:cubicBezTo>
                  <a:cubicBezTo>
                    <a:pt x="840" y="720"/>
                    <a:pt x="960" y="660"/>
                    <a:pt x="1080" y="660"/>
                  </a:cubicBezTo>
                  <a:cubicBezTo>
                    <a:pt x="1260" y="660"/>
                    <a:pt x="1440" y="720"/>
                    <a:pt x="1620" y="780"/>
                  </a:cubicBezTo>
                  <a:cubicBezTo>
                    <a:pt x="2099" y="959"/>
                    <a:pt x="2519" y="1199"/>
                    <a:pt x="2939" y="1499"/>
                  </a:cubicBezTo>
                  <a:cubicBezTo>
                    <a:pt x="4645" y="2793"/>
                    <a:pt x="6120" y="4319"/>
                    <a:pt x="6231" y="4319"/>
                  </a:cubicBezTo>
                  <a:cubicBezTo>
                    <a:pt x="6234" y="4319"/>
                    <a:pt x="6235" y="4318"/>
                    <a:pt x="6236" y="4317"/>
                  </a:cubicBezTo>
                  <a:cubicBezTo>
                    <a:pt x="5397" y="3118"/>
                    <a:pt x="4378" y="2039"/>
                    <a:pt x="3239" y="1139"/>
                  </a:cubicBezTo>
                  <a:cubicBezTo>
                    <a:pt x="2819" y="780"/>
                    <a:pt x="2339" y="480"/>
                    <a:pt x="1860" y="180"/>
                  </a:cubicBezTo>
                  <a:cubicBezTo>
                    <a:pt x="1620" y="60"/>
                    <a:pt x="1320" y="0"/>
                    <a:pt x="1020" y="0"/>
                  </a:cubicBezTo>
                  <a:close/>
                </a:path>
              </a:pathLst>
            </a:custGeom>
            <a:solidFill>
              <a:srgbClr val="FF9933"/>
            </a:solidFill>
            <a:ln>
              <a:noFill/>
            </a:ln>
          </p:spPr>
          <p:txBody>
            <a:bodyPr spcFirstLastPara="1" wrap="square" lIns="121900" tIns="121900" rIns="121900" bIns="121900" anchor="ctr" anchorCtr="0">
              <a:noAutofit/>
            </a:bodyPr>
            <a:lstStyle/>
            <a:p>
              <a:endParaRPr sz="1867"/>
            </a:p>
          </p:txBody>
        </p:sp>
        <p:sp>
          <p:nvSpPr>
            <p:cNvPr id="3416" name="Google Shape;3416;p62"/>
            <p:cNvSpPr/>
            <p:nvPr/>
          </p:nvSpPr>
          <p:spPr>
            <a:xfrm>
              <a:off x="2499925" y="1319200"/>
              <a:ext cx="211375" cy="296450"/>
            </a:xfrm>
            <a:custGeom>
              <a:avLst/>
              <a:gdLst/>
              <a:ahLst/>
              <a:cxnLst/>
              <a:rect l="l" t="t" r="r" b="b"/>
              <a:pathLst>
                <a:path w="8455" h="11858" extrusionOk="0">
                  <a:moveTo>
                    <a:pt x="4259" y="0"/>
                  </a:moveTo>
                  <a:cubicBezTo>
                    <a:pt x="3929" y="0"/>
                    <a:pt x="3641" y="123"/>
                    <a:pt x="3418" y="346"/>
                  </a:cubicBezTo>
                  <a:cubicBezTo>
                    <a:pt x="3179" y="646"/>
                    <a:pt x="3059" y="1005"/>
                    <a:pt x="3119" y="1365"/>
                  </a:cubicBezTo>
                  <a:cubicBezTo>
                    <a:pt x="3119" y="1665"/>
                    <a:pt x="3119" y="1965"/>
                    <a:pt x="3179" y="2264"/>
                  </a:cubicBezTo>
                  <a:cubicBezTo>
                    <a:pt x="3298" y="2804"/>
                    <a:pt x="3478" y="3284"/>
                    <a:pt x="3658" y="3763"/>
                  </a:cubicBezTo>
                  <a:cubicBezTo>
                    <a:pt x="4018" y="4603"/>
                    <a:pt x="4258" y="5142"/>
                    <a:pt x="4258" y="5142"/>
                  </a:cubicBezTo>
                  <a:lnTo>
                    <a:pt x="4617" y="5742"/>
                  </a:lnTo>
                  <a:lnTo>
                    <a:pt x="4977" y="6461"/>
                  </a:lnTo>
                  <a:lnTo>
                    <a:pt x="5217" y="6821"/>
                  </a:lnTo>
                  <a:lnTo>
                    <a:pt x="5277" y="6881"/>
                  </a:lnTo>
                  <a:lnTo>
                    <a:pt x="5157" y="6881"/>
                  </a:lnTo>
                  <a:cubicBezTo>
                    <a:pt x="4977" y="6941"/>
                    <a:pt x="4737" y="7001"/>
                    <a:pt x="4558" y="7061"/>
                  </a:cubicBezTo>
                  <a:cubicBezTo>
                    <a:pt x="4138" y="7181"/>
                    <a:pt x="3718" y="7361"/>
                    <a:pt x="3298" y="7541"/>
                  </a:cubicBezTo>
                  <a:cubicBezTo>
                    <a:pt x="2459" y="7900"/>
                    <a:pt x="1680" y="8440"/>
                    <a:pt x="1080" y="9100"/>
                  </a:cubicBezTo>
                  <a:cubicBezTo>
                    <a:pt x="600" y="9639"/>
                    <a:pt x="241" y="10239"/>
                    <a:pt x="121" y="10958"/>
                  </a:cubicBezTo>
                  <a:cubicBezTo>
                    <a:pt x="61" y="11138"/>
                    <a:pt x="61" y="11378"/>
                    <a:pt x="61" y="11558"/>
                  </a:cubicBezTo>
                  <a:cubicBezTo>
                    <a:pt x="1" y="11798"/>
                    <a:pt x="1" y="11858"/>
                    <a:pt x="61" y="11858"/>
                  </a:cubicBezTo>
                  <a:cubicBezTo>
                    <a:pt x="121" y="11858"/>
                    <a:pt x="121" y="11558"/>
                    <a:pt x="241" y="11078"/>
                  </a:cubicBezTo>
                  <a:cubicBezTo>
                    <a:pt x="480" y="10419"/>
                    <a:pt x="840" y="9819"/>
                    <a:pt x="1320" y="9399"/>
                  </a:cubicBezTo>
                  <a:cubicBezTo>
                    <a:pt x="1919" y="8800"/>
                    <a:pt x="2639" y="8380"/>
                    <a:pt x="3478" y="8080"/>
                  </a:cubicBezTo>
                  <a:cubicBezTo>
                    <a:pt x="3838" y="7900"/>
                    <a:pt x="4258" y="7780"/>
                    <a:pt x="4677" y="7661"/>
                  </a:cubicBezTo>
                  <a:cubicBezTo>
                    <a:pt x="4857" y="7601"/>
                    <a:pt x="5037" y="7541"/>
                    <a:pt x="5277" y="7541"/>
                  </a:cubicBezTo>
                  <a:lnTo>
                    <a:pt x="6296" y="7361"/>
                  </a:lnTo>
                  <a:lnTo>
                    <a:pt x="5817" y="6581"/>
                  </a:lnTo>
                  <a:cubicBezTo>
                    <a:pt x="5697" y="6401"/>
                    <a:pt x="5697" y="6401"/>
                    <a:pt x="5637" y="6282"/>
                  </a:cubicBezTo>
                  <a:lnTo>
                    <a:pt x="5517" y="6102"/>
                  </a:lnTo>
                  <a:cubicBezTo>
                    <a:pt x="5397" y="5862"/>
                    <a:pt x="5277" y="5622"/>
                    <a:pt x="5157" y="5442"/>
                  </a:cubicBezTo>
                  <a:lnTo>
                    <a:pt x="4857" y="4843"/>
                  </a:lnTo>
                  <a:cubicBezTo>
                    <a:pt x="4857" y="4843"/>
                    <a:pt x="4617" y="4303"/>
                    <a:pt x="4258" y="3524"/>
                  </a:cubicBezTo>
                  <a:cubicBezTo>
                    <a:pt x="4018" y="3104"/>
                    <a:pt x="3898" y="2624"/>
                    <a:pt x="3778" y="2145"/>
                  </a:cubicBezTo>
                  <a:cubicBezTo>
                    <a:pt x="3538" y="1665"/>
                    <a:pt x="3598" y="1125"/>
                    <a:pt x="3778" y="706"/>
                  </a:cubicBezTo>
                  <a:cubicBezTo>
                    <a:pt x="3958" y="571"/>
                    <a:pt x="4138" y="503"/>
                    <a:pt x="4343" y="503"/>
                  </a:cubicBezTo>
                  <a:cubicBezTo>
                    <a:pt x="4411" y="503"/>
                    <a:pt x="4483" y="511"/>
                    <a:pt x="4558" y="526"/>
                  </a:cubicBezTo>
                  <a:cubicBezTo>
                    <a:pt x="4857" y="586"/>
                    <a:pt x="5157" y="646"/>
                    <a:pt x="5457" y="825"/>
                  </a:cubicBezTo>
                  <a:cubicBezTo>
                    <a:pt x="5996" y="1065"/>
                    <a:pt x="6536" y="1305"/>
                    <a:pt x="7016" y="1665"/>
                  </a:cubicBezTo>
                  <a:cubicBezTo>
                    <a:pt x="7555" y="2025"/>
                    <a:pt x="7975" y="2384"/>
                    <a:pt x="8455" y="2744"/>
                  </a:cubicBezTo>
                  <a:cubicBezTo>
                    <a:pt x="8155" y="2204"/>
                    <a:pt x="7735" y="1725"/>
                    <a:pt x="7196" y="1425"/>
                  </a:cubicBezTo>
                  <a:cubicBezTo>
                    <a:pt x="6716" y="1005"/>
                    <a:pt x="6176" y="706"/>
                    <a:pt x="5637" y="406"/>
                  </a:cubicBezTo>
                  <a:cubicBezTo>
                    <a:pt x="5277" y="226"/>
                    <a:pt x="4977" y="106"/>
                    <a:pt x="4617" y="46"/>
                  </a:cubicBezTo>
                  <a:cubicBezTo>
                    <a:pt x="4494" y="15"/>
                    <a:pt x="4374" y="0"/>
                    <a:pt x="4259" y="0"/>
                  </a:cubicBezTo>
                  <a:close/>
                </a:path>
              </a:pathLst>
            </a:custGeom>
            <a:solidFill>
              <a:srgbClr val="FF9933"/>
            </a:solidFill>
            <a:ln>
              <a:noFill/>
            </a:ln>
          </p:spPr>
          <p:txBody>
            <a:bodyPr spcFirstLastPara="1" wrap="square" lIns="121900" tIns="121900" rIns="121900" bIns="121900" anchor="ctr" anchorCtr="0">
              <a:noAutofit/>
            </a:bodyPr>
            <a:lstStyle/>
            <a:p>
              <a:endParaRPr sz="1867"/>
            </a:p>
          </p:txBody>
        </p:sp>
        <p:sp>
          <p:nvSpPr>
            <p:cNvPr id="3417" name="Google Shape;3417;p62"/>
            <p:cNvSpPr/>
            <p:nvPr/>
          </p:nvSpPr>
          <p:spPr>
            <a:xfrm>
              <a:off x="2658825" y="1776000"/>
              <a:ext cx="529125" cy="436250"/>
            </a:xfrm>
            <a:custGeom>
              <a:avLst/>
              <a:gdLst/>
              <a:ahLst/>
              <a:cxnLst/>
              <a:rect l="l" t="t" r="r" b="b"/>
              <a:pathLst>
                <a:path w="21165" h="17450" extrusionOk="0">
                  <a:moveTo>
                    <a:pt x="21165" y="1"/>
                  </a:moveTo>
                  <a:lnTo>
                    <a:pt x="21165" y="1"/>
                  </a:lnTo>
                  <a:cubicBezTo>
                    <a:pt x="18124" y="4621"/>
                    <a:pt x="9835" y="15972"/>
                    <a:pt x="2308" y="15972"/>
                  </a:cubicBezTo>
                  <a:cubicBezTo>
                    <a:pt x="2118" y="15972"/>
                    <a:pt x="1928" y="15964"/>
                    <a:pt x="1739" y="15950"/>
                  </a:cubicBezTo>
                  <a:cubicBezTo>
                    <a:pt x="1139" y="15890"/>
                    <a:pt x="540" y="15770"/>
                    <a:pt x="0" y="15650"/>
                  </a:cubicBezTo>
                  <a:lnTo>
                    <a:pt x="0" y="15650"/>
                  </a:lnTo>
                  <a:cubicBezTo>
                    <a:pt x="840" y="16369"/>
                    <a:pt x="1859" y="16909"/>
                    <a:pt x="2998" y="17209"/>
                  </a:cubicBezTo>
                  <a:cubicBezTo>
                    <a:pt x="3597" y="17372"/>
                    <a:pt x="4199" y="17449"/>
                    <a:pt x="4800" y="17449"/>
                  </a:cubicBezTo>
                  <a:cubicBezTo>
                    <a:pt x="10818" y="17449"/>
                    <a:pt x="16810" y="9704"/>
                    <a:pt x="20026" y="2999"/>
                  </a:cubicBezTo>
                  <a:cubicBezTo>
                    <a:pt x="20505" y="2040"/>
                    <a:pt x="20865" y="1020"/>
                    <a:pt x="21165" y="1"/>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3418" name="Google Shape;3418;p62"/>
            <p:cNvSpPr/>
            <p:nvPr/>
          </p:nvSpPr>
          <p:spPr>
            <a:xfrm>
              <a:off x="4048325" y="1389300"/>
              <a:ext cx="3025" cy="12000"/>
            </a:xfrm>
            <a:custGeom>
              <a:avLst/>
              <a:gdLst/>
              <a:ahLst/>
              <a:cxnLst/>
              <a:rect l="l" t="t" r="r" b="b"/>
              <a:pathLst>
                <a:path w="121" h="480" extrusionOk="0">
                  <a:moveTo>
                    <a:pt x="120" y="0"/>
                  </a:moveTo>
                  <a:lnTo>
                    <a:pt x="120" y="0"/>
                  </a:lnTo>
                  <a:cubicBezTo>
                    <a:pt x="60" y="120"/>
                    <a:pt x="0" y="300"/>
                    <a:pt x="0" y="480"/>
                  </a:cubicBezTo>
                  <a:cubicBezTo>
                    <a:pt x="60" y="300"/>
                    <a:pt x="60" y="180"/>
                    <a:pt x="120" y="0"/>
                  </a:cubicBezTo>
                  <a:close/>
                </a:path>
              </a:pathLst>
            </a:custGeom>
            <a:solidFill>
              <a:srgbClr val="FF9933"/>
            </a:solidFill>
            <a:ln>
              <a:noFill/>
            </a:ln>
          </p:spPr>
          <p:txBody>
            <a:bodyPr spcFirstLastPara="1" wrap="square" lIns="121900" tIns="121900" rIns="121900" bIns="121900" anchor="ctr" anchorCtr="0">
              <a:noAutofit/>
            </a:bodyPr>
            <a:lstStyle/>
            <a:p>
              <a:endParaRPr sz="1867"/>
            </a:p>
          </p:txBody>
        </p:sp>
        <p:sp>
          <p:nvSpPr>
            <p:cNvPr id="3419" name="Google Shape;3419;p62"/>
            <p:cNvSpPr/>
            <p:nvPr/>
          </p:nvSpPr>
          <p:spPr>
            <a:xfrm>
              <a:off x="4169725" y="1203250"/>
              <a:ext cx="39000" cy="193550"/>
            </a:xfrm>
            <a:custGeom>
              <a:avLst/>
              <a:gdLst/>
              <a:ahLst/>
              <a:cxnLst/>
              <a:rect l="l" t="t" r="r" b="b"/>
              <a:pathLst>
                <a:path w="1560" h="7742" extrusionOk="0">
                  <a:moveTo>
                    <a:pt x="664" y="0"/>
                  </a:moveTo>
                  <a:cubicBezTo>
                    <a:pt x="624" y="0"/>
                    <a:pt x="583" y="3"/>
                    <a:pt x="540" y="7"/>
                  </a:cubicBezTo>
                  <a:cubicBezTo>
                    <a:pt x="1080" y="1626"/>
                    <a:pt x="540" y="5284"/>
                    <a:pt x="1" y="7742"/>
                  </a:cubicBezTo>
                  <a:cubicBezTo>
                    <a:pt x="420" y="6663"/>
                    <a:pt x="1560" y="3725"/>
                    <a:pt x="1500" y="1446"/>
                  </a:cubicBezTo>
                  <a:cubicBezTo>
                    <a:pt x="1444" y="342"/>
                    <a:pt x="1135" y="0"/>
                    <a:pt x="664"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420" name="Google Shape;3420;p62"/>
            <p:cNvSpPr/>
            <p:nvPr/>
          </p:nvSpPr>
          <p:spPr>
            <a:xfrm>
              <a:off x="4043825" y="1143375"/>
              <a:ext cx="56975" cy="245950"/>
            </a:xfrm>
            <a:custGeom>
              <a:avLst/>
              <a:gdLst/>
              <a:ahLst/>
              <a:cxnLst/>
              <a:rect l="l" t="t" r="r" b="b"/>
              <a:pathLst>
                <a:path w="2279" h="9838" extrusionOk="0">
                  <a:moveTo>
                    <a:pt x="1306" y="1"/>
                  </a:moveTo>
                  <a:cubicBezTo>
                    <a:pt x="950" y="1"/>
                    <a:pt x="501" y="178"/>
                    <a:pt x="0" y="484"/>
                  </a:cubicBezTo>
                  <a:cubicBezTo>
                    <a:pt x="1679" y="1323"/>
                    <a:pt x="660" y="7918"/>
                    <a:pt x="300" y="9837"/>
                  </a:cubicBezTo>
                  <a:cubicBezTo>
                    <a:pt x="720" y="8338"/>
                    <a:pt x="1259" y="6959"/>
                    <a:pt x="1799" y="5580"/>
                  </a:cubicBezTo>
                  <a:cubicBezTo>
                    <a:pt x="2219" y="4021"/>
                    <a:pt x="2279" y="2402"/>
                    <a:pt x="2099" y="784"/>
                  </a:cubicBezTo>
                  <a:cubicBezTo>
                    <a:pt x="2002" y="237"/>
                    <a:pt x="1716" y="1"/>
                    <a:pt x="1306" y="1"/>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421" name="Google Shape;3421;p62"/>
            <p:cNvSpPr/>
            <p:nvPr/>
          </p:nvSpPr>
          <p:spPr>
            <a:xfrm>
              <a:off x="3532700" y="1103000"/>
              <a:ext cx="1295075" cy="1133200"/>
            </a:xfrm>
            <a:custGeom>
              <a:avLst/>
              <a:gdLst/>
              <a:ahLst/>
              <a:cxnLst/>
              <a:rect l="l" t="t" r="r" b="b"/>
              <a:pathLst>
                <a:path w="51803" h="45328" extrusionOk="0">
                  <a:moveTo>
                    <a:pt x="37473" y="0"/>
                  </a:moveTo>
                  <a:cubicBezTo>
                    <a:pt x="36394" y="9533"/>
                    <a:pt x="34595" y="17927"/>
                    <a:pt x="34595" y="17927"/>
                  </a:cubicBezTo>
                  <a:cubicBezTo>
                    <a:pt x="34175" y="16848"/>
                    <a:pt x="28959" y="15949"/>
                    <a:pt x="28959" y="15949"/>
                  </a:cubicBezTo>
                  <a:cubicBezTo>
                    <a:pt x="29619" y="14150"/>
                    <a:pt x="30038" y="12291"/>
                    <a:pt x="30218" y="10433"/>
                  </a:cubicBezTo>
                  <a:cubicBezTo>
                    <a:pt x="30272" y="9783"/>
                    <a:pt x="30033" y="9525"/>
                    <a:pt x="29589" y="9525"/>
                  </a:cubicBezTo>
                  <a:cubicBezTo>
                    <a:pt x="29541" y="9525"/>
                    <a:pt x="29491" y="9528"/>
                    <a:pt x="29439" y="9533"/>
                  </a:cubicBezTo>
                  <a:cubicBezTo>
                    <a:pt x="29679" y="12711"/>
                    <a:pt x="26801" y="17688"/>
                    <a:pt x="26801" y="17688"/>
                  </a:cubicBezTo>
                  <a:cubicBezTo>
                    <a:pt x="26801" y="17688"/>
                    <a:pt x="33756" y="19966"/>
                    <a:pt x="34715" y="21225"/>
                  </a:cubicBezTo>
                  <a:cubicBezTo>
                    <a:pt x="35734" y="22544"/>
                    <a:pt x="42869" y="33456"/>
                    <a:pt x="41610" y="37294"/>
                  </a:cubicBezTo>
                  <a:cubicBezTo>
                    <a:pt x="41379" y="37987"/>
                    <a:pt x="40967" y="38271"/>
                    <a:pt x="40450" y="38271"/>
                  </a:cubicBezTo>
                  <a:cubicBezTo>
                    <a:pt x="38151" y="38271"/>
                    <a:pt x="33756" y="32677"/>
                    <a:pt x="33756" y="32677"/>
                  </a:cubicBezTo>
                  <a:lnTo>
                    <a:pt x="33756" y="32677"/>
                  </a:lnTo>
                  <a:cubicBezTo>
                    <a:pt x="33756" y="32677"/>
                    <a:pt x="35254" y="38553"/>
                    <a:pt x="32736" y="40351"/>
                  </a:cubicBezTo>
                  <a:cubicBezTo>
                    <a:pt x="32436" y="40559"/>
                    <a:pt x="32061" y="40651"/>
                    <a:pt x="31632" y="40651"/>
                  </a:cubicBezTo>
                  <a:cubicBezTo>
                    <a:pt x="28469" y="40651"/>
                    <a:pt x="22329" y="35642"/>
                    <a:pt x="20745" y="34955"/>
                  </a:cubicBezTo>
                  <a:cubicBezTo>
                    <a:pt x="20597" y="34898"/>
                    <a:pt x="20442" y="34871"/>
                    <a:pt x="20281" y="34871"/>
                  </a:cubicBezTo>
                  <a:cubicBezTo>
                    <a:pt x="18421" y="34871"/>
                    <a:pt x="15601" y="38433"/>
                    <a:pt x="9533" y="39812"/>
                  </a:cubicBezTo>
                  <a:cubicBezTo>
                    <a:pt x="9082" y="39919"/>
                    <a:pt x="8642" y="39969"/>
                    <a:pt x="8214" y="39969"/>
                  </a:cubicBezTo>
                  <a:cubicBezTo>
                    <a:pt x="4328" y="39969"/>
                    <a:pt x="1458" y="35851"/>
                    <a:pt x="0" y="33097"/>
                  </a:cubicBezTo>
                  <a:lnTo>
                    <a:pt x="0" y="33097"/>
                  </a:lnTo>
                  <a:cubicBezTo>
                    <a:pt x="1384" y="37766"/>
                    <a:pt x="4233" y="41563"/>
                    <a:pt x="8705" y="41563"/>
                  </a:cubicBezTo>
                  <a:cubicBezTo>
                    <a:pt x="10434" y="41563"/>
                    <a:pt x="12406" y="40996"/>
                    <a:pt x="14629" y="39692"/>
                  </a:cubicBezTo>
                  <a:cubicBezTo>
                    <a:pt x="17145" y="38195"/>
                    <a:pt x="18730" y="37375"/>
                    <a:pt x="20356" y="37375"/>
                  </a:cubicBezTo>
                  <a:cubicBezTo>
                    <a:pt x="21791" y="37375"/>
                    <a:pt x="23257" y="38014"/>
                    <a:pt x="25422" y="39392"/>
                  </a:cubicBezTo>
                  <a:cubicBezTo>
                    <a:pt x="26712" y="40186"/>
                    <a:pt x="31661" y="44803"/>
                    <a:pt x="34380" y="44803"/>
                  </a:cubicBezTo>
                  <a:cubicBezTo>
                    <a:pt x="34945" y="44803"/>
                    <a:pt x="35414" y="44603"/>
                    <a:pt x="35734" y="44129"/>
                  </a:cubicBezTo>
                  <a:cubicBezTo>
                    <a:pt x="36980" y="42236"/>
                    <a:pt x="35617" y="39432"/>
                    <a:pt x="36875" y="39432"/>
                  </a:cubicBezTo>
                  <a:cubicBezTo>
                    <a:pt x="37131" y="39432"/>
                    <a:pt x="37495" y="39548"/>
                    <a:pt x="38013" y="39812"/>
                  </a:cubicBezTo>
                  <a:cubicBezTo>
                    <a:pt x="39991" y="40771"/>
                    <a:pt x="43169" y="43949"/>
                    <a:pt x="46107" y="45328"/>
                  </a:cubicBezTo>
                  <a:cubicBezTo>
                    <a:pt x="47126" y="45088"/>
                    <a:pt x="49944" y="44309"/>
                    <a:pt x="50723" y="41850"/>
                  </a:cubicBezTo>
                  <a:cubicBezTo>
                    <a:pt x="51803" y="38792"/>
                    <a:pt x="39092" y="21465"/>
                    <a:pt x="39092" y="21465"/>
                  </a:cubicBezTo>
                  <a:cubicBezTo>
                    <a:pt x="39571" y="18707"/>
                    <a:pt x="40171" y="14090"/>
                    <a:pt x="40651" y="8694"/>
                  </a:cubicBezTo>
                  <a:lnTo>
                    <a:pt x="40651" y="8694"/>
                  </a:lnTo>
                  <a:lnTo>
                    <a:pt x="40351" y="8754"/>
                  </a:lnTo>
                  <a:cubicBezTo>
                    <a:pt x="40304" y="8761"/>
                    <a:pt x="40258" y="8765"/>
                    <a:pt x="40212" y="8765"/>
                  </a:cubicBezTo>
                  <a:cubicBezTo>
                    <a:pt x="38745" y="8765"/>
                    <a:pt x="37996" y="5059"/>
                    <a:pt x="37473"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3422" name="Google Shape;3422;p62"/>
            <p:cNvSpPr/>
            <p:nvPr/>
          </p:nvSpPr>
          <p:spPr>
            <a:xfrm>
              <a:off x="4155175" y="1396775"/>
              <a:ext cx="23575" cy="61575"/>
            </a:xfrm>
            <a:custGeom>
              <a:avLst/>
              <a:gdLst/>
              <a:ahLst/>
              <a:cxnLst/>
              <a:rect l="l" t="t" r="r" b="b"/>
              <a:pathLst>
                <a:path w="943" h="2463" extrusionOk="0">
                  <a:moveTo>
                    <a:pt x="942" y="1"/>
                  </a:moveTo>
                  <a:lnTo>
                    <a:pt x="523" y="361"/>
                  </a:lnTo>
                  <a:cubicBezTo>
                    <a:pt x="343" y="1318"/>
                    <a:pt x="104" y="2037"/>
                    <a:pt x="43" y="2337"/>
                  </a:cubicBezTo>
                  <a:lnTo>
                    <a:pt x="43" y="2337"/>
                  </a:lnTo>
                  <a:cubicBezTo>
                    <a:pt x="158" y="2007"/>
                    <a:pt x="495" y="1059"/>
                    <a:pt x="942" y="1"/>
                  </a:cubicBezTo>
                  <a:close/>
                  <a:moveTo>
                    <a:pt x="43" y="2337"/>
                  </a:moveTo>
                  <a:cubicBezTo>
                    <a:pt x="16" y="2418"/>
                    <a:pt x="1" y="2462"/>
                    <a:pt x="1" y="2462"/>
                  </a:cubicBezTo>
                  <a:cubicBezTo>
                    <a:pt x="2" y="2462"/>
                    <a:pt x="15" y="2423"/>
                    <a:pt x="43" y="2339"/>
                  </a:cubicBezTo>
                  <a:cubicBezTo>
                    <a:pt x="43" y="2339"/>
                    <a:pt x="43" y="2338"/>
                    <a:pt x="43" y="2337"/>
                  </a:cubicBezTo>
                  <a:close/>
                </a:path>
              </a:pathLst>
            </a:custGeom>
            <a:solidFill>
              <a:srgbClr val="FF9933"/>
            </a:solidFill>
            <a:ln>
              <a:noFill/>
            </a:ln>
          </p:spPr>
          <p:txBody>
            <a:bodyPr spcFirstLastPara="1" wrap="square" lIns="121900" tIns="121900" rIns="121900" bIns="121900" anchor="ctr" anchorCtr="0">
              <a:noAutofit/>
            </a:bodyPr>
            <a:lstStyle/>
            <a:p>
              <a:endParaRPr sz="1867"/>
            </a:p>
          </p:txBody>
        </p:sp>
        <p:sp>
          <p:nvSpPr>
            <p:cNvPr id="3423" name="Google Shape;3423;p62"/>
            <p:cNvSpPr/>
            <p:nvPr/>
          </p:nvSpPr>
          <p:spPr>
            <a:xfrm>
              <a:off x="2592875" y="1330675"/>
              <a:ext cx="134925" cy="129100"/>
            </a:xfrm>
            <a:custGeom>
              <a:avLst/>
              <a:gdLst/>
              <a:ahLst/>
              <a:cxnLst/>
              <a:rect l="l" t="t" r="r" b="b"/>
              <a:pathLst>
                <a:path w="5397" h="5164" extrusionOk="0">
                  <a:moveTo>
                    <a:pt x="407" y="1"/>
                  </a:moveTo>
                  <a:cubicBezTo>
                    <a:pt x="252" y="1"/>
                    <a:pt x="114" y="21"/>
                    <a:pt x="0" y="67"/>
                  </a:cubicBezTo>
                  <a:lnTo>
                    <a:pt x="5396" y="5163"/>
                  </a:lnTo>
                  <a:cubicBezTo>
                    <a:pt x="5396" y="5163"/>
                    <a:pt x="4977" y="3544"/>
                    <a:pt x="4317" y="1506"/>
                  </a:cubicBezTo>
                  <a:cubicBezTo>
                    <a:pt x="3427" y="982"/>
                    <a:pt x="1484" y="1"/>
                    <a:pt x="407" y="1"/>
                  </a:cubicBezTo>
                  <a:close/>
                </a:path>
              </a:pathLst>
            </a:custGeom>
            <a:solidFill>
              <a:srgbClr val="FF9933"/>
            </a:solidFill>
            <a:ln>
              <a:noFill/>
            </a:ln>
          </p:spPr>
          <p:txBody>
            <a:bodyPr spcFirstLastPara="1" wrap="square" lIns="121900" tIns="121900" rIns="121900" bIns="121900" anchor="ctr" anchorCtr="0">
              <a:noAutofit/>
            </a:bodyPr>
            <a:lstStyle/>
            <a:p>
              <a:endParaRPr sz="1867"/>
            </a:p>
          </p:txBody>
        </p:sp>
        <p:sp>
          <p:nvSpPr>
            <p:cNvPr id="3424" name="Google Shape;3424;p62"/>
            <p:cNvSpPr/>
            <p:nvPr/>
          </p:nvSpPr>
          <p:spPr>
            <a:xfrm>
              <a:off x="2416000" y="1309850"/>
              <a:ext cx="89950" cy="295300"/>
            </a:xfrm>
            <a:custGeom>
              <a:avLst/>
              <a:gdLst/>
              <a:ahLst/>
              <a:cxnLst/>
              <a:rect l="l" t="t" r="r" b="b"/>
              <a:pathLst>
                <a:path w="3598" h="11812" extrusionOk="0">
                  <a:moveTo>
                    <a:pt x="0" y="0"/>
                  </a:moveTo>
                  <a:lnTo>
                    <a:pt x="0" y="0"/>
                  </a:lnTo>
                  <a:cubicBezTo>
                    <a:pt x="120" y="1679"/>
                    <a:pt x="240" y="3418"/>
                    <a:pt x="360" y="5037"/>
                  </a:cubicBezTo>
                  <a:cubicBezTo>
                    <a:pt x="1499" y="8154"/>
                    <a:pt x="2398" y="10553"/>
                    <a:pt x="2758" y="11812"/>
                  </a:cubicBezTo>
                  <a:cubicBezTo>
                    <a:pt x="3058" y="10972"/>
                    <a:pt x="3358" y="10133"/>
                    <a:pt x="3598" y="9294"/>
                  </a:cubicBezTo>
                  <a:cubicBezTo>
                    <a:pt x="2998" y="7855"/>
                    <a:pt x="1559" y="4377"/>
                    <a:pt x="0" y="0"/>
                  </a:cubicBezTo>
                  <a:close/>
                </a:path>
              </a:pathLst>
            </a:custGeom>
            <a:solidFill>
              <a:srgbClr val="FF9933"/>
            </a:solidFill>
            <a:ln>
              <a:noFill/>
            </a:ln>
          </p:spPr>
          <p:txBody>
            <a:bodyPr spcFirstLastPara="1" wrap="square" lIns="121900" tIns="121900" rIns="121900" bIns="121900" anchor="ctr" anchorCtr="0">
              <a:noAutofit/>
            </a:bodyPr>
            <a:lstStyle/>
            <a:p>
              <a:endParaRPr sz="1867"/>
            </a:p>
          </p:txBody>
        </p:sp>
        <p:sp>
          <p:nvSpPr>
            <p:cNvPr id="3425" name="Google Shape;3425;p62"/>
            <p:cNvSpPr/>
            <p:nvPr/>
          </p:nvSpPr>
          <p:spPr>
            <a:xfrm>
              <a:off x="2743425" y="857175"/>
              <a:ext cx="438550" cy="436200"/>
            </a:xfrm>
            <a:custGeom>
              <a:avLst/>
              <a:gdLst/>
              <a:ahLst/>
              <a:cxnLst/>
              <a:rect l="l" t="t" r="r" b="b"/>
              <a:pathLst>
                <a:path w="17542" h="17448" extrusionOk="0">
                  <a:moveTo>
                    <a:pt x="9747" y="0"/>
                  </a:moveTo>
                  <a:lnTo>
                    <a:pt x="9747" y="0"/>
                  </a:lnTo>
                  <a:cubicBezTo>
                    <a:pt x="10166" y="2758"/>
                    <a:pt x="9807" y="4677"/>
                    <a:pt x="8128" y="4677"/>
                  </a:cubicBezTo>
                  <a:cubicBezTo>
                    <a:pt x="6569" y="4677"/>
                    <a:pt x="5010" y="4557"/>
                    <a:pt x="3511" y="4317"/>
                  </a:cubicBezTo>
                  <a:lnTo>
                    <a:pt x="3511" y="4317"/>
                  </a:lnTo>
                  <a:cubicBezTo>
                    <a:pt x="7348" y="10253"/>
                    <a:pt x="10047" y="15169"/>
                    <a:pt x="10047" y="15169"/>
                  </a:cubicBezTo>
                  <a:cubicBezTo>
                    <a:pt x="10047" y="15169"/>
                    <a:pt x="3237" y="9882"/>
                    <a:pt x="848" y="9882"/>
                  </a:cubicBezTo>
                  <a:cubicBezTo>
                    <a:pt x="314" y="9882"/>
                    <a:pt x="1" y="10146"/>
                    <a:pt x="34" y="10793"/>
                  </a:cubicBezTo>
                  <a:lnTo>
                    <a:pt x="10646" y="17448"/>
                  </a:lnTo>
                  <a:cubicBezTo>
                    <a:pt x="10646" y="17448"/>
                    <a:pt x="15143" y="14090"/>
                    <a:pt x="17541" y="11032"/>
                  </a:cubicBezTo>
                  <a:lnTo>
                    <a:pt x="17541" y="11032"/>
                  </a:lnTo>
                  <a:cubicBezTo>
                    <a:pt x="16942" y="11212"/>
                    <a:pt x="16582" y="11332"/>
                    <a:pt x="16582" y="11332"/>
                  </a:cubicBezTo>
                  <a:cubicBezTo>
                    <a:pt x="14483" y="7435"/>
                    <a:pt x="12205" y="3658"/>
                    <a:pt x="9747"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3426" name="Google Shape;3426;p62"/>
            <p:cNvSpPr/>
            <p:nvPr/>
          </p:nvSpPr>
          <p:spPr>
            <a:xfrm>
              <a:off x="2643825" y="1183300"/>
              <a:ext cx="188900" cy="173025"/>
            </a:xfrm>
            <a:custGeom>
              <a:avLst/>
              <a:gdLst/>
              <a:ahLst/>
              <a:cxnLst/>
              <a:rect l="l" t="t" r="r" b="b"/>
              <a:pathLst>
                <a:path w="7556" h="6921" extrusionOk="0">
                  <a:moveTo>
                    <a:pt x="808" y="1"/>
                  </a:moveTo>
                  <a:cubicBezTo>
                    <a:pt x="310" y="1"/>
                    <a:pt x="0" y="367"/>
                    <a:pt x="61" y="1345"/>
                  </a:cubicBezTo>
                  <a:cubicBezTo>
                    <a:pt x="61" y="1465"/>
                    <a:pt x="61" y="1585"/>
                    <a:pt x="121" y="1705"/>
                  </a:cubicBezTo>
                  <a:cubicBezTo>
                    <a:pt x="1859" y="2544"/>
                    <a:pt x="7555" y="6921"/>
                    <a:pt x="7555" y="6921"/>
                  </a:cubicBezTo>
                  <a:lnTo>
                    <a:pt x="4497" y="925"/>
                  </a:lnTo>
                  <a:lnTo>
                    <a:pt x="4497" y="925"/>
                  </a:lnTo>
                  <a:cubicBezTo>
                    <a:pt x="4677" y="1765"/>
                    <a:pt x="5037" y="2544"/>
                    <a:pt x="5457" y="3264"/>
                  </a:cubicBezTo>
                  <a:cubicBezTo>
                    <a:pt x="5457" y="3264"/>
                    <a:pt x="2295" y="1"/>
                    <a:pt x="808" y="1"/>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3427" name="Google Shape;3427;p62"/>
            <p:cNvSpPr/>
            <p:nvPr/>
          </p:nvSpPr>
          <p:spPr>
            <a:xfrm>
              <a:off x="2652825" y="1255875"/>
              <a:ext cx="39000" cy="85475"/>
            </a:xfrm>
            <a:custGeom>
              <a:avLst/>
              <a:gdLst/>
              <a:ahLst/>
              <a:cxnLst/>
              <a:rect l="l" t="t" r="r" b="b"/>
              <a:pathLst>
                <a:path w="1560" h="3419" extrusionOk="0">
                  <a:moveTo>
                    <a:pt x="0" y="1"/>
                  </a:moveTo>
                  <a:lnTo>
                    <a:pt x="0" y="1"/>
                  </a:lnTo>
                  <a:cubicBezTo>
                    <a:pt x="360" y="1200"/>
                    <a:pt x="900" y="2339"/>
                    <a:pt x="1559" y="3418"/>
                  </a:cubicBezTo>
                  <a:cubicBezTo>
                    <a:pt x="1140" y="2219"/>
                    <a:pt x="600" y="1080"/>
                    <a:pt x="0" y="1"/>
                  </a:cubicBezTo>
                  <a:close/>
                </a:path>
              </a:pathLst>
            </a:custGeom>
            <a:solidFill>
              <a:srgbClr val="FF9933"/>
            </a:solidFill>
            <a:ln>
              <a:noFill/>
            </a:ln>
          </p:spPr>
          <p:txBody>
            <a:bodyPr spcFirstLastPara="1" wrap="square" lIns="121900" tIns="121900" rIns="121900" bIns="121900" anchor="ctr" anchorCtr="0">
              <a:noAutofit/>
            </a:bodyPr>
            <a:lstStyle/>
            <a:p>
              <a:endParaRPr sz="1867"/>
            </a:p>
          </p:txBody>
        </p:sp>
        <p:sp>
          <p:nvSpPr>
            <p:cNvPr id="3428" name="Google Shape;3428;p62"/>
            <p:cNvSpPr/>
            <p:nvPr/>
          </p:nvSpPr>
          <p:spPr>
            <a:xfrm>
              <a:off x="2810200" y="1819475"/>
              <a:ext cx="154425" cy="235350"/>
            </a:xfrm>
            <a:custGeom>
              <a:avLst/>
              <a:gdLst/>
              <a:ahLst/>
              <a:cxnLst/>
              <a:rect l="l" t="t" r="r" b="b"/>
              <a:pathLst>
                <a:path w="6177" h="9414" extrusionOk="0">
                  <a:moveTo>
                    <a:pt x="3059" y="1"/>
                  </a:moveTo>
                  <a:cubicBezTo>
                    <a:pt x="1380" y="1"/>
                    <a:pt x="1" y="2399"/>
                    <a:pt x="1" y="5397"/>
                  </a:cubicBezTo>
                  <a:cubicBezTo>
                    <a:pt x="1" y="5936"/>
                    <a:pt x="61" y="6536"/>
                    <a:pt x="181" y="7136"/>
                  </a:cubicBezTo>
                  <a:cubicBezTo>
                    <a:pt x="2099" y="7136"/>
                    <a:pt x="3838" y="7975"/>
                    <a:pt x="5097" y="9414"/>
                  </a:cubicBezTo>
                  <a:cubicBezTo>
                    <a:pt x="5817" y="8155"/>
                    <a:pt x="6176" y="6776"/>
                    <a:pt x="6116" y="5397"/>
                  </a:cubicBezTo>
                  <a:cubicBezTo>
                    <a:pt x="6116" y="2399"/>
                    <a:pt x="4737" y="1"/>
                    <a:pt x="3059" y="1"/>
                  </a:cubicBezTo>
                  <a:close/>
                </a:path>
              </a:pathLst>
            </a:custGeom>
            <a:solidFill>
              <a:srgbClr val="783022"/>
            </a:solidFill>
            <a:ln>
              <a:noFill/>
            </a:ln>
          </p:spPr>
          <p:txBody>
            <a:bodyPr spcFirstLastPara="1" wrap="square" lIns="121900" tIns="121900" rIns="121900" bIns="121900" anchor="ctr" anchorCtr="0">
              <a:noAutofit/>
            </a:bodyPr>
            <a:lstStyle/>
            <a:p>
              <a:endParaRPr sz="1867"/>
            </a:p>
          </p:txBody>
        </p:sp>
        <p:sp>
          <p:nvSpPr>
            <p:cNvPr id="3429" name="Google Shape;3429;p62"/>
            <p:cNvSpPr/>
            <p:nvPr/>
          </p:nvSpPr>
          <p:spPr>
            <a:xfrm>
              <a:off x="2889650" y="1891425"/>
              <a:ext cx="51000" cy="98950"/>
            </a:xfrm>
            <a:custGeom>
              <a:avLst/>
              <a:gdLst/>
              <a:ahLst/>
              <a:cxnLst/>
              <a:rect l="l" t="t" r="r" b="b"/>
              <a:pathLst>
                <a:path w="2040" h="3958" extrusionOk="0">
                  <a:moveTo>
                    <a:pt x="1020" y="1"/>
                  </a:moveTo>
                  <a:cubicBezTo>
                    <a:pt x="480" y="1"/>
                    <a:pt x="1" y="900"/>
                    <a:pt x="1" y="1979"/>
                  </a:cubicBezTo>
                  <a:cubicBezTo>
                    <a:pt x="1" y="3058"/>
                    <a:pt x="480" y="3958"/>
                    <a:pt x="1020" y="3958"/>
                  </a:cubicBezTo>
                  <a:cubicBezTo>
                    <a:pt x="1619" y="3958"/>
                    <a:pt x="2039" y="3058"/>
                    <a:pt x="2039" y="1979"/>
                  </a:cubicBezTo>
                  <a:cubicBezTo>
                    <a:pt x="2039" y="900"/>
                    <a:pt x="1619" y="1"/>
                    <a:pt x="1020"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3430" name="Google Shape;3430;p62"/>
            <p:cNvSpPr/>
            <p:nvPr/>
          </p:nvSpPr>
          <p:spPr>
            <a:xfrm>
              <a:off x="3703575" y="1820975"/>
              <a:ext cx="152900" cy="227875"/>
            </a:xfrm>
            <a:custGeom>
              <a:avLst/>
              <a:gdLst/>
              <a:ahLst/>
              <a:cxnLst/>
              <a:rect l="l" t="t" r="r" b="b"/>
              <a:pathLst>
                <a:path w="6116" h="9115" extrusionOk="0">
                  <a:moveTo>
                    <a:pt x="3058" y="1"/>
                  </a:moveTo>
                  <a:cubicBezTo>
                    <a:pt x="1379" y="1"/>
                    <a:pt x="0" y="2399"/>
                    <a:pt x="0" y="5337"/>
                  </a:cubicBezTo>
                  <a:cubicBezTo>
                    <a:pt x="0" y="6656"/>
                    <a:pt x="300" y="7975"/>
                    <a:pt x="959" y="9114"/>
                  </a:cubicBezTo>
                  <a:cubicBezTo>
                    <a:pt x="1019" y="8994"/>
                    <a:pt x="1079" y="8934"/>
                    <a:pt x="1199" y="8814"/>
                  </a:cubicBezTo>
                  <a:cubicBezTo>
                    <a:pt x="2458" y="7555"/>
                    <a:pt x="4197" y="6836"/>
                    <a:pt x="5996" y="6836"/>
                  </a:cubicBezTo>
                  <a:cubicBezTo>
                    <a:pt x="6116" y="6356"/>
                    <a:pt x="6116" y="5876"/>
                    <a:pt x="6116" y="5337"/>
                  </a:cubicBezTo>
                  <a:cubicBezTo>
                    <a:pt x="6116" y="2399"/>
                    <a:pt x="4797" y="1"/>
                    <a:pt x="3058" y="1"/>
                  </a:cubicBezTo>
                  <a:close/>
                </a:path>
              </a:pathLst>
            </a:custGeom>
            <a:solidFill>
              <a:srgbClr val="783022"/>
            </a:solidFill>
            <a:ln>
              <a:noFill/>
            </a:ln>
          </p:spPr>
          <p:txBody>
            <a:bodyPr spcFirstLastPara="1" wrap="square" lIns="121900" tIns="121900" rIns="121900" bIns="121900" anchor="ctr" anchorCtr="0">
              <a:noAutofit/>
            </a:bodyPr>
            <a:lstStyle/>
            <a:p>
              <a:endParaRPr sz="1867"/>
            </a:p>
          </p:txBody>
        </p:sp>
        <p:sp>
          <p:nvSpPr>
            <p:cNvPr id="3431" name="Google Shape;3431;p62"/>
            <p:cNvSpPr/>
            <p:nvPr/>
          </p:nvSpPr>
          <p:spPr>
            <a:xfrm>
              <a:off x="3784500" y="1874950"/>
              <a:ext cx="51000" cy="98950"/>
            </a:xfrm>
            <a:custGeom>
              <a:avLst/>
              <a:gdLst/>
              <a:ahLst/>
              <a:cxnLst/>
              <a:rect l="l" t="t" r="r" b="b"/>
              <a:pathLst>
                <a:path w="2040" h="3958" extrusionOk="0">
                  <a:moveTo>
                    <a:pt x="1020" y="0"/>
                  </a:moveTo>
                  <a:cubicBezTo>
                    <a:pt x="420" y="0"/>
                    <a:pt x="1" y="959"/>
                    <a:pt x="1" y="1979"/>
                  </a:cubicBezTo>
                  <a:cubicBezTo>
                    <a:pt x="1" y="3058"/>
                    <a:pt x="420" y="3957"/>
                    <a:pt x="1020" y="3957"/>
                  </a:cubicBezTo>
                  <a:cubicBezTo>
                    <a:pt x="1560" y="3957"/>
                    <a:pt x="2039" y="3058"/>
                    <a:pt x="2039" y="1979"/>
                  </a:cubicBezTo>
                  <a:cubicBezTo>
                    <a:pt x="2039" y="840"/>
                    <a:pt x="1560" y="0"/>
                    <a:pt x="1020"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3432" name="Google Shape;3432;p62"/>
            <p:cNvSpPr/>
            <p:nvPr/>
          </p:nvSpPr>
          <p:spPr>
            <a:xfrm>
              <a:off x="3307850" y="4069375"/>
              <a:ext cx="431725" cy="450075"/>
            </a:xfrm>
            <a:custGeom>
              <a:avLst/>
              <a:gdLst/>
              <a:ahLst/>
              <a:cxnLst/>
              <a:rect l="l" t="t" r="r" b="b"/>
              <a:pathLst>
                <a:path w="17269" h="18003" extrusionOk="0">
                  <a:moveTo>
                    <a:pt x="840" y="0"/>
                  </a:moveTo>
                  <a:cubicBezTo>
                    <a:pt x="720" y="840"/>
                    <a:pt x="720" y="1679"/>
                    <a:pt x="840" y="2519"/>
                  </a:cubicBezTo>
                  <a:cubicBezTo>
                    <a:pt x="900" y="3358"/>
                    <a:pt x="840" y="4197"/>
                    <a:pt x="720" y="5037"/>
                  </a:cubicBezTo>
                  <a:cubicBezTo>
                    <a:pt x="720" y="5277"/>
                    <a:pt x="660" y="5516"/>
                    <a:pt x="660" y="5756"/>
                  </a:cubicBezTo>
                  <a:lnTo>
                    <a:pt x="540" y="6236"/>
                  </a:lnTo>
                  <a:cubicBezTo>
                    <a:pt x="480" y="6416"/>
                    <a:pt x="420" y="6656"/>
                    <a:pt x="360" y="6835"/>
                  </a:cubicBezTo>
                  <a:lnTo>
                    <a:pt x="60" y="8035"/>
                  </a:lnTo>
                  <a:lnTo>
                    <a:pt x="0" y="8214"/>
                  </a:lnTo>
                  <a:lnTo>
                    <a:pt x="60" y="8214"/>
                  </a:lnTo>
                  <a:lnTo>
                    <a:pt x="300" y="8035"/>
                  </a:lnTo>
                  <a:lnTo>
                    <a:pt x="840" y="7735"/>
                  </a:lnTo>
                  <a:lnTo>
                    <a:pt x="1979" y="7075"/>
                  </a:lnTo>
                  <a:lnTo>
                    <a:pt x="2699" y="6656"/>
                  </a:lnTo>
                  <a:cubicBezTo>
                    <a:pt x="3118" y="6356"/>
                    <a:pt x="3538" y="6116"/>
                    <a:pt x="3958" y="5876"/>
                  </a:cubicBezTo>
                  <a:cubicBezTo>
                    <a:pt x="4078" y="5816"/>
                    <a:pt x="4138" y="5756"/>
                    <a:pt x="4257" y="5696"/>
                  </a:cubicBezTo>
                  <a:lnTo>
                    <a:pt x="4437" y="5636"/>
                  </a:lnTo>
                  <a:lnTo>
                    <a:pt x="4497" y="5636"/>
                  </a:lnTo>
                  <a:lnTo>
                    <a:pt x="4497" y="5996"/>
                  </a:lnTo>
                  <a:cubicBezTo>
                    <a:pt x="4557" y="6656"/>
                    <a:pt x="4677" y="7255"/>
                    <a:pt x="4857" y="7855"/>
                  </a:cubicBezTo>
                  <a:cubicBezTo>
                    <a:pt x="4977" y="8334"/>
                    <a:pt x="5037" y="8574"/>
                    <a:pt x="5037" y="8574"/>
                  </a:cubicBezTo>
                  <a:cubicBezTo>
                    <a:pt x="5337" y="9414"/>
                    <a:pt x="5696" y="10193"/>
                    <a:pt x="6116" y="10972"/>
                  </a:cubicBezTo>
                  <a:cubicBezTo>
                    <a:pt x="7015" y="12651"/>
                    <a:pt x="8155" y="14210"/>
                    <a:pt x="9534" y="15529"/>
                  </a:cubicBezTo>
                  <a:cubicBezTo>
                    <a:pt x="10313" y="16249"/>
                    <a:pt x="11152" y="16848"/>
                    <a:pt x="12112" y="17328"/>
                  </a:cubicBezTo>
                  <a:cubicBezTo>
                    <a:pt x="12891" y="17748"/>
                    <a:pt x="13791" y="17987"/>
                    <a:pt x="14750" y="17987"/>
                  </a:cubicBezTo>
                  <a:cubicBezTo>
                    <a:pt x="14853" y="17998"/>
                    <a:pt x="14957" y="18003"/>
                    <a:pt x="15063" y="18003"/>
                  </a:cubicBezTo>
                  <a:cubicBezTo>
                    <a:pt x="15574" y="18003"/>
                    <a:pt x="16112" y="17886"/>
                    <a:pt x="16609" y="17688"/>
                  </a:cubicBezTo>
                  <a:cubicBezTo>
                    <a:pt x="17028" y="17508"/>
                    <a:pt x="17268" y="17388"/>
                    <a:pt x="17268" y="17388"/>
                  </a:cubicBezTo>
                  <a:lnTo>
                    <a:pt x="17268" y="17388"/>
                  </a:lnTo>
                  <a:cubicBezTo>
                    <a:pt x="16654" y="17476"/>
                    <a:pt x="16039" y="17531"/>
                    <a:pt x="15425" y="17531"/>
                  </a:cubicBezTo>
                  <a:cubicBezTo>
                    <a:pt x="15200" y="17531"/>
                    <a:pt x="14975" y="17524"/>
                    <a:pt x="14750" y="17508"/>
                  </a:cubicBezTo>
                  <a:cubicBezTo>
                    <a:pt x="13910" y="17388"/>
                    <a:pt x="13131" y="17148"/>
                    <a:pt x="12412" y="16728"/>
                  </a:cubicBezTo>
                  <a:cubicBezTo>
                    <a:pt x="11572" y="16249"/>
                    <a:pt x="10793" y="15649"/>
                    <a:pt x="10133" y="14930"/>
                  </a:cubicBezTo>
                  <a:cubicBezTo>
                    <a:pt x="8934" y="13611"/>
                    <a:pt x="7915" y="12112"/>
                    <a:pt x="7135" y="10433"/>
                  </a:cubicBezTo>
                  <a:cubicBezTo>
                    <a:pt x="6776" y="9713"/>
                    <a:pt x="6476" y="8934"/>
                    <a:pt x="6236" y="8214"/>
                  </a:cubicBezTo>
                  <a:cubicBezTo>
                    <a:pt x="6236" y="8214"/>
                    <a:pt x="6176" y="7975"/>
                    <a:pt x="6056" y="7555"/>
                  </a:cubicBezTo>
                  <a:cubicBezTo>
                    <a:pt x="5876" y="7015"/>
                    <a:pt x="5696" y="6416"/>
                    <a:pt x="5636" y="5876"/>
                  </a:cubicBezTo>
                  <a:cubicBezTo>
                    <a:pt x="5636" y="5756"/>
                    <a:pt x="5636" y="5576"/>
                    <a:pt x="5636" y="5456"/>
                  </a:cubicBezTo>
                  <a:lnTo>
                    <a:pt x="5576" y="4977"/>
                  </a:lnTo>
                  <a:cubicBezTo>
                    <a:pt x="5517" y="4737"/>
                    <a:pt x="5517" y="4557"/>
                    <a:pt x="5517" y="4377"/>
                  </a:cubicBezTo>
                  <a:lnTo>
                    <a:pt x="5517" y="4077"/>
                  </a:lnTo>
                  <a:cubicBezTo>
                    <a:pt x="5517" y="4077"/>
                    <a:pt x="5517" y="4017"/>
                    <a:pt x="5517" y="3957"/>
                  </a:cubicBezTo>
                  <a:lnTo>
                    <a:pt x="5397" y="4017"/>
                  </a:lnTo>
                  <a:lnTo>
                    <a:pt x="4257" y="4617"/>
                  </a:lnTo>
                  <a:lnTo>
                    <a:pt x="3838" y="4857"/>
                  </a:lnTo>
                  <a:cubicBezTo>
                    <a:pt x="3718" y="4917"/>
                    <a:pt x="3598" y="4977"/>
                    <a:pt x="3478" y="5037"/>
                  </a:cubicBezTo>
                  <a:cubicBezTo>
                    <a:pt x="3118" y="5277"/>
                    <a:pt x="2639" y="5576"/>
                    <a:pt x="2219" y="5876"/>
                  </a:cubicBezTo>
                  <a:lnTo>
                    <a:pt x="1679" y="6236"/>
                  </a:lnTo>
                  <a:lnTo>
                    <a:pt x="1499" y="6356"/>
                  </a:lnTo>
                  <a:lnTo>
                    <a:pt x="1379" y="6476"/>
                  </a:lnTo>
                  <a:cubicBezTo>
                    <a:pt x="1379" y="6476"/>
                    <a:pt x="1353" y="6502"/>
                    <a:pt x="1335" y="6502"/>
                  </a:cubicBezTo>
                  <a:cubicBezTo>
                    <a:pt x="1326" y="6502"/>
                    <a:pt x="1320" y="6496"/>
                    <a:pt x="1320" y="6476"/>
                  </a:cubicBezTo>
                  <a:lnTo>
                    <a:pt x="1379" y="6236"/>
                  </a:lnTo>
                  <a:lnTo>
                    <a:pt x="1379" y="6116"/>
                  </a:lnTo>
                  <a:lnTo>
                    <a:pt x="1379" y="6056"/>
                  </a:lnTo>
                  <a:lnTo>
                    <a:pt x="1379" y="5876"/>
                  </a:lnTo>
                  <a:cubicBezTo>
                    <a:pt x="1379" y="5636"/>
                    <a:pt x="1439" y="5396"/>
                    <a:pt x="1439" y="5097"/>
                  </a:cubicBezTo>
                  <a:cubicBezTo>
                    <a:pt x="1499" y="4257"/>
                    <a:pt x="1439" y="3358"/>
                    <a:pt x="1320" y="2519"/>
                  </a:cubicBezTo>
                  <a:cubicBezTo>
                    <a:pt x="1260" y="1619"/>
                    <a:pt x="1080" y="780"/>
                    <a:pt x="840" y="0"/>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grpSp>
      <p:sp>
        <p:nvSpPr>
          <p:cNvPr id="3433" name="Google Shape;3433;p62"/>
          <p:cNvSpPr txBox="1">
            <a:spLocks noGrp="1"/>
          </p:cNvSpPr>
          <p:nvPr>
            <p:ph type="ctrTitle"/>
          </p:nvPr>
        </p:nvSpPr>
        <p:spPr>
          <a:xfrm>
            <a:off x="3471847" y="681189"/>
            <a:ext cx="5248306" cy="2390454"/>
          </a:xfrm>
          <a:prstGeom prst="rect">
            <a:avLst/>
          </a:prstGeom>
        </p:spPr>
        <p:txBody>
          <a:bodyPr spcFirstLastPara="1" wrap="square" lIns="121900" tIns="121900" rIns="121900" bIns="121900" anchor="ctr" anchorCtr="0">
            <a:noAutofit/>
          </a:bodyPr>
          <a:lstStyle/>
          <a:p>
            <a:r>
              <a:rPr lang="en-US" sz="4000">
                <a:ea typeface="+mj-lt"/>
                <a:cs typeface="+mj-lt"/>
              </a:rPr>
              <a:t>Sit &amp; Chow – Smart Training Dog Feeder</a:t>
            </a:r>
            <a:br>
              <a:rPr lang="en-US" sz="4000">
                <a:ea typeface="+mj-lt"/>
                <a:cs typeface="+mj-lt"/>
              </a:rPr>
            </a:br>
            <a:r>
              <a:rPr lang="en-US" sz="2800">
                <a:ea typeface="+mj-lt"/>
                <a:cs typeface="+mj-lt"/>
              </a:rPr>
              <a:t>Final Presentation</a:t>
            </a:r>
            <a:endParaRPr lang="en-US" sz="2800"/>
          </a:p>
        </p:txBody>
      </p:sp>
      <p:sp>
        <p:nvSpPr>
          <p:cNvPr id="3434" name="Google Shape;3434;p62"/>
          <p:cNvSpPr txBox="1">
            <a:spLocks noGrp="1"/>
          </p:cNvSpPr>
          <p:nvPr>
            <p:ph type="subTitle" idx="1"/>
          </p:nvPr>
        </p:nvSpPr>
        <p:spPr>
          <a:xfrm>
            <a:off x="4281035" y="2604474"/>
            <a:ext cx="3637200" cy="583089"/>
          </a:xfrm>
          <a:prstGeom prst="rect">
            <a:avLst/>
          </a:prstGeom>
        </p:spPr>
        <p:txBody>
          <a:bodyPr spcFirstLastPara="1" wrap="square" lIns="121900" tIns="121900" rIns="121900" bIns="121900" anchor="t" anchorCtr="0">
            <a:noAutofit/>
          </a:bodyPr>
          <a:lstStyle/>
          <a:p>
            <a:r>
              <a:rPr lang="en-US" sz="2800" b="1"/>
              <a:t>Group 25</a:t>
            </a:r>
          </a:p>
        </p:txBody>
      </p:sp>
      <p:sp>
        <p:nvSpPr>
          <p:cNvPr id="2" name="Google Shape;3434;p62">
            <a:extLst>
              <a:ext uri="{FF2B5EF4-FFF2-40B4-BE49-F238E27FC236}">
                <a16:creationId xmlns:a16="http://schemas.microsoft.com/office/drawing/2014/main" id="{507C843E-254E-E7E8-D60B-62DA6C9B17ED}"/>
              </a:ext>
            </a:extLst>
          </p:cNvPr>
          <p:cNvSpPr txBox="1">
            <a:spLocks/>
          </p:cNvSpPr>
          <p:nvPr/>
        </p:nvSpPr>
        <p:spPr>
          <a:xfrm>
            <a:off x="4076332" y="3186407"/>
            <a:ext cx="4039335" cy="2888068"/>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2900" algn="ctr" rtl="0" eaLnBrk="1" hangingPunct="1">
              <a:lnSpc>
                <a:spcPct val="100000"/>
              </a:lnSpc>
              <a:spcBef>
                <a:spcPts val="0"/>
              </a:spcBef>
              <a:spcAft>
                <a:spcPts val="0"/>
              </a:spcAft>
              <a:buClr>
                <a:schemeClr val="dk1"/>
              </a:buClr>
              <a:buSzPts val="2500"/>
              <a:buFont typeface="Muli"/>
              <a:buNone/>
              <a:defRPr sz="2267" b="0" i="0" u="none" strike="noStrike" cap="none">
                <a:solidFill>
                  <a:schemeClr val="dk1"/>
                </a:solidFill>
                <a:latin typeface="Muli"/>
                <a:ea typeface="Muli"/>
                <a:cs typeface="Muli"/>
                <a:sym typeface="Muli"/>
              </a:defRPr>
            </a:lvl1pPr>
            <a:lvl2pPr marL="914400" marR="0" lvl="1" indent="-317500" algn="ctr" rtl="0" eaLnBrk="1" hangingPunct="1">
              <a:lnSpc>
                <a:spcPct val="100000"/>
              </a:lnSpc>
              <a:spcBef>
                <a:spcPts val="0"/>
              </a:spcBef>
              <a:spcAft>
                <a:spcPts val="0"/>
              </a:spcAft>
              <a:buClr>
                <a:schemeClr val="dk1"/>
              </a:buClr>
              <a:buSzPts val="2500"/>
              <a:buFont typeface="Muli"/>
              <a:buNone/>
              <a:defRPr sz="3333" b="0" i="0" u="none" strike="noStrike" cap="none">
                <a:solidFill>
                  <a:schemeClr val="dk1"/>
                </a:solidFill>
                <a:latin typeface="Muli"/>
                <a:ea typeface="Muli"/>
                <a:cs typeface="Muli"/>
                <a:sym typeface="Muli"/>
              </a:defRPr>
            </a:lvl2pPr>
            <a:lvl3pPr marL="1371600" marR="0" lvl="2" indent="-317500" algn="ctr" rtl="0" eaLnBrk="1" hangingPunct="1">
              <a:lnSpc>
                <a:spcPct val="100000"/>
              </a:lnSpc>
              <a:spcBef>
                <a:spcPts val="0"/>
              </a:spcBef>
              <a:spcAft>
                <a:spcPts val="0"/>
              </a:spcAft>
              <a:buClr>
                <a:schemeClr val="dk1"/>
              </a:buClr>
              <a:buSzPts val="2500"/>
              <a:buFont typeface="Muli"/>
              <a:buNone/>
              <a:defRPr sz="3333" b="0" i="0" u="none" strike="noStrike" cap="none">
                <a:solidFill>
                  <a:schemeClr val="dk1"/>
                </a:solidFill>
                <a:latin typeface="Muli"/>
                <a:ea typeface="Muli"/>
                <a:cs typeface="Muli"/>
                <a:sym typeface="Muli"/>
              </a:defRPr>
            </a:lvl3pPr>
            <a:lvl4pPr marL="1828800" marR="0" lvl="3" indent="-317500" algn="ctr" rtl="0" eaLnBrk="1" hangingPunct="1">
              <a:lnSpc>
                <a:spcPct val="100000"/>
              </a:lnSpc>
              <a:spcBef>
                <a:spcPts val="0"/>
              </a:spcBef>
              <a:spcAft>
                <a:spcPts val="0"/>
              </a:spcAft>
              <a:buClr>
                <a:schemeClr val="dk1"/>
              </a:buClr>
              <a:buSzPts val="2500"/>
              <a:buFont typeface="Muli"/>
              <a:buNone/>
              <a:defRPr sz="3333" b="0" i="0" u="none" strike="noStrike" cap="none">
                <a:solidFill>
                  <a:schemeClr val="dk1"/>
                </a:solidFill>
                <a:latin typeface="Muli"/>
                <a:ea typeface="Muli"/>
                <a:cs typeface="Muli"/>
                <a:sym typeface="Muli"/>
              </a:defRPr>
            </a:lvl4pPr>
            <a:lvl5pPr marL="2286000" marR="0" lvl="4" indent="-317500" algn="ctr" rtl="0" eaLnBrk="1" hangingPunct="1">
              <a:lnSpc>
                <a:spcPct val="100000"/>
              </a:lnSpc>
              <a:spcBef>
                <a:spcPts val="0"/>
              </a:spcBef>
              <a:spcAft>
                <a:spcPts val="0"/>
              </a:spcAft>
              <a:buClr>
                <a:schemeClr val="dk1"/>
              </a:buClr>
              <a:buSzPts val="2500"/>
              <a:buFont typeface="Muli"/>
              <a:buNone/>
              <a:defRPr sz="3333" b="0" i="0" u="none" strike="noStrike" cap="none">
                <a:solidFill>
                  <a:schemeClr val="dk1"/>
                </a:solidFill>
                <a:latin typeface="Muli"/>
                <a:ea typeface="Muli"/>
                <a:cs typeface="Muli"/>
                <a:sym typeface="Muli"/>
              </a:defRPr>
            </a:lvl5pPr>
            <a:lvl6pPr marL="2743200" marR="0" lvl="5" indent="-317500" algn="ctr" rtl="0" eaLnBrk="1" hangingPunct="1">
              <a:lnSpc>
                <a:spcPct val="100000"/>
              </a:lnSpc>
              <a:spcBef>
                <a:spcPts val="0"/>
              </a:spcBef>
              <a:spcAft>
                <a:spcPts val="0"/>
              </a:spcAft>
              <a:buClr>
                <a:schemeClr val="dk1"/>
              </a:buClr>
              <a:buSzPts val="2500"/>
              <a:buFont typeface="Muli"/>
              <a:buNone/>
              <a:defRPr sz="3333" b="0" i="0" u="none" strike="noStrike" cap="none">
                <a:solidFill>
                  <a:schemeClr val="dk1"/>
                </a:solidFill>
                <a:latin typeface="Muli"/>
                <a:ea typeface="Muli"/>
                <a:cs typeface="Muli"/>
                <a:sym typeface="Muli"/>
              </a:defRPr>
            </a:lvl6pPr>
            <a:lvl7pPr marL="3200400" marR="0" lvl="6" indent="-317500" algn="ctr" rtl="0" eaLnBrk="1" hangingPunct="1">
              <a:lnSpc>
                <a:spcPct val="100000"/>
              </a:lnSpc>
              <a:spcBef>
                <a:spcPts val="0"/>
              </a:spcBef>
              <a:spcAft>
                <a:spcPts val="0"/>
              </a:spcAft>
              <a:buClr>
                <a:schemeClr val="dk1"/>
              </a:buClr>
              <a:buSzPts val="2500"/>
              <a:buFont typeface="Muli"/>
              <a:buNone/>
              <a:defRPr sz="3333" b="0" i="0" u="none" strike="noStrike" cap="none">
                <a:solidFill>
                  <a:schemeClr val="dk1"/>
                </a:solidFill>
                <a:latin typeface="Muli"/>
                <a:ea typeface="Muli"/>
                <a:cs typeface="Muli"/>
                <a:sym typeface="Muli"/>
              </a:defRPr>
            </a:lvl7pPr>
            <a:lvl8pPr marL="3657600" marR="0" lvl="7" indent="-317500" algn="ctr" rtl="0" eaLnBrk="1" hangingPunct="1">
              <a:lnSpc>
                <a:spcPct val="100000"/>
              </a:lnSpc>
              <a:spcBef>
                <a:spcPts val="0"/>
              </a:spcBef>
              <a:spcAft>
                <a:spcPts val="0"/>
              </a:spcAft>
              <a:buClr>
                <a:schemeClr val="dk1"/>
              </a:buClr>
              <a:buSzPts val="2500"/>
              <a:buFont typeface="Muli"/>
              <a:buNone/>
              <a:defRPr sz="3333" b="0" i="0" u="none" strike="noStrike" cap="none">
                <a:solidFill>
                  <a:schemeClr val="dk1"/>
                </a:solidFill>
                <a:latin typeface="Muli"/>
                <a:ea typeface="Muli"/>
                <a:cs typeface="Muli"/>
                <a:sym typeface="Muli"/>
              </a:defRPr>
            </a:lvl8pPr>
            <a:lvl9pPr marL="4114800" marR="0" lvl="8" indent="-317500" algn="ctr" rtl="0" eaLnBrk="1" hangingPunct="1">
              <a:lnSpc>
                <a:spcPct val="100000"/>
              </a:lnSpc>
              <a:spcBef>
                <a:spcPts val="0"/>
              </a:spcBef>
              <a:spcAft>
                <a:spcPts val="0"/>
              </a:spcAft>
              <a:buClr>
                <a:schemeClr val="dk1"/>
              </a:buClr>
              <a:buSzPts val="2500"/>
              <a:buFont typeface="Muli"/>
              <a:buNone/>
              <a:defRPr sz="3333" b="0" i="0" u="none" strike="noStrike" cap="none">
                <a:solidFill>
                  <a:schemeClr val="dk1"/>
                </a:solidFill>
                <a:latin typeface="Muli"/>
                <a:ea typeface="Muli"/>
                <a:cs typeface="Muli"/>
                <a:sym typeface="Muli"/>
              </a:defRPr>
            </a:lvl9pPr>
          </a:lstStyle>
          <a:p>
            <a:r>
              <a:rPr lang="en-US" sz="2000" b="1"/>
              <a:t>Advisor:</a:t>
            </a:r>
          </a:p>
          <a:p>
            <a:r>
              <a:rPr lang="en-US" sz="2000"/>
              <a:t>Dr. Saleem </a:t>
            </a:r>
            <a:r>
              <a:rPr lang="en-US" sz="2000" err="1"/>
              <a:t>Sahawneh</a:t>
            </a:r>
            <a:endParaRPr lang="en-US" sz="2000"/>
          </a:p>
          <a:p>
            <a:endParaRPr lang="en-US" sz="2000"/>
          </a:p>
          <a:p>
            <a:r>
              <a:rPr lang="en-US" sz="2000" b="1"/>
              <a:t>Review Committee:</a:t>
            </a:r>
          </a:p>
          <a:p>
            <a:pPr algn="ctr"/>
            <a:r>
              <a:rPr lang="en-US" sz="1800"/>
              <a:t>Dr. Shahana Ibrahim</a:t>
            </a:r>
          </a:p>
          <a:p>
            <a:pPr algn="ctr"/>
            <a:r>
              <a:rPr lang="en-US" sz="1800"/>
              <a:t>Dr. Truong Nghiem</a:t>
            </a:r>
          </a:p>
          <a:p>
            <a:pPr algn="ctr"/>
            <a:r>
              <a:rPr lang="en-US" sz="1800"/>
              <a:t>Dr. Tong Wu</a:t>
            </a:r>
          </a:p>
        </p:txBody>
      </p:sp>
      <p:pic>
        <p:nvPicPr>
          <p:cNvPr id="16" name="Audio 15">
            <a:extLst>
              <a:ext uri="{FF2B5EF4-FFF2-40B4-BE49-F238E27FC236}">
                <a16:creationId xmlns:a16="http://schemas.microsoft.com/office/drawing/2014/main" id="{08D59B1E-E827-2BE5-D6E6-789A2AC4C96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pic>
        <p:nvPicPr>
          <p:cNvPr id="3" name="Graphic 2">
            <a:extLst>
              <a:ext uri="{FF2B5EF4-FFF2-40B4-BE49-F238E27FC236}">
                <a16:creationId xmlns:a16="http://schemas.microsoft.com/office/drawing/2014/main" id="{E529C4EF-8471-9169-8242-882BDDECECC6}"/>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6"/>
              </a:ext>
            </a:extLst>
          </a:blip>
          <a:stretch>
            <a:fillRect/>
          </a:stretch>
        </p:blipFill>
        <p:spPr>
          <a:xfrm>
            <a:off x="11226800" y="5892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7165"/>
    </mc:Choice>
    <mc:Fallback>
      <p:transition spd="slow" advTm="71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344"/>
                                        </p:tgtEl>
                                        <p:attrNameLst>
                                          <p:attrName>style.visibility</p:attrName>
                                        </p:attrNameLst>
                                      </p:cBhvr>
                                      <p:to>
                                        <p:strVal val="visible"/>
                                      </p:to>
                                    </p:set>
                                    <p:animEffect transition="in" filter="fade">
                                      <p:cBhvr>
                                        <p:cTn id="11" dur="1000"/>
                                        <p:tgtEl>
                                          <p:spTgt spid="334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1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0FCCB-3A0A-C632-B20C-DFF2B5179C59}"/>
              </a:ext>
            </a:extLst>
          </p:cNvPr>
          <p:cNvSpPr>
            <a:spLocks noGrp="1"/>
          </p:cNvSpPr>
          <p:nvPr>
            <p:ph type="title"/>
          </p:nvPr>
        </p:nvSpPr>
        <p:spPr/>
        <p:txBody>
          <a:bodyPr/>
          <a:lstStyle/>
          <a:p>
            <a:pPr algn="ctr"/>
            <a:r>
              <a:rPr lang="en-US"/>
              <a:t>Group 25 Members</a:t>
            </a:r>
          </a:p>
        </p:txBody>
      </p:sp>
      <p:graphicFrame>
        <p:nvGraphicFramePr>
          <p:cNvPr id="4" name="Table 3">
            <a:extLst>
              <a:ext uri="{FF2B5EF4-FFF2-40B4-BE49-F238E27FC236}">
                <a16:creationId xmlns:a16="http://schemas.microsoft.com/office/drawing/2014/main" id="{78EBC4C5-7A9B-D353-9F29-86D963C5A125}"/>
              </a:ext>
            </a:extLst>
          </p:cNvPr>
          <p:cNvGraphicFramePr>
            <a:graphicFrameLocks noGrp="1"/>
          </p:cNvGraphicFramePr>
          <p:nvPr>
            <p:extLst>
              <p:ext uri="{D42A27DB-BD31-4B8C-83A1-F6EECF244321}">
                <p14:modId xmlns:p14="http://schemas.microsoft.com/office/powerpoint/2010/main" val="1084563800"/>
              </p:ext>
            </p:extLst>
          </p:nvPr>
        </p:nvGraphicFramePr>
        <p:xfrm>
          <a:off x="952200" y="1938528"/>
          <a:ext cx="10287600" cy="4273844"/>
        </p:xfrm>
        <a:graphic>
          <a:graphicData uri="http://schemas.openxmlformats.org/drawingml/2006/table">
            <a:tbl>
              <a:tblPr firstRow="1" bandRow="1">
                <a:tableStyleId>{5C22544A-7EE6-4342-B048-85BDC9FD1C3A}</a:tableStyleId>
              </a:tblPr>
              <a:tblGrid>
                <a:gridCol w="2571900">
                  <a:extLst>
                    <a:ext uri="{9D8B030D-6E8A-4147-A177-3AD203B41FA5}">
                      <a16:colId xmlns:a16="http://schemas.microsoft.com/office/drawing/2014/main" val="1588269631"/>
                    </a:ext>
                  </a:extLst>
                </a:gridCol>
                <a:gridCol w="2571900">
                  <a:extLst>
                    <a:ext uri="{9D8B030D-6E8A-4147-A177-3AD203B41FA5}">
                      <a16:colId xmlns:a16="http://schemas.microsoft.com/office/drawing/2014/main" val="3411756382"/>
                    </a:ext>
                  </a:extLst>
                </a:gridCol>
                <a:gridCol w="2571900">
                  <a:extLst>
                    <a:ext uri="{9D8B030D-6E8A-4147-A177-3AD203B41FA5}">
                      <a16:colId xmlns:a16="http://schemas.microsoft.com/office/drawing/2014/main" val="2579161085"/>
                    </a:ext>
                  </a:extLst>
                </a:gridCol>
                <a:gridCol w="2571900">
                  <a:extLst>
                    <a:ext uri="{9D8B030D-6E8A-4147-A177-3AD203B41FA5}">
                      <a16:colId xmlns:a16="http://schemas.microsoft.com/office/drawing/2014/main" val="1537841797"/>
                    </a:ext>
                  </a:extLst>
                </a:gridCol>
              </a:tblGrid>
              <a:tr h="2139878">
                <a:tc>
                  <a:txBody>
                    <a:bodyPr/>
                    <a:lstStyle/>
                    <a:p>
                      <a:pPr algn="ctr"/>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28510546"/>
                  </a:ext>
                </a:extLst>
              </a:tr>
              <a:tr h="2133966">
                <a:tc>
                  <a:txBody>
                    <a:bodyPr/>
                    <a:lstStyle/>
                    <a:p>
                      <a:pPr algn="ctr"/>
                      <a:r>
                        <a:rPr lang="en-US" sz="1800"/>
                        <a:t>Andres </a:t>
                      </a:r>
                      <a:r>
                        <a:rPr lang="en-US" sz="1800" err="1"/>
                        <a:t>Arzola</a:t>
                      </a:r>
                      <a:endParaRPr lang="en-US" sz="1800"/>
                    </a:p>
                    <a:p>
                      <a:pPr algn="ctr"/>
                      <a:r>
                        <a:rPr lang="en-US" sz="1600"/>
                        <a:t>Computer Engineering</a:t>
                      </a:r>
                    </a:p>
                    <a:p>
                      <a:pPr algn="ctr"/>
                      <a:endParaRPr lang="en-US" sz="1600"/>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a:t>Andrew Balmes</a:t>
                      </a:r>
                    </a:p>
                    <a:p>
                      <a:pPr algn="ctr"/>
                      <a:r>
                        <a:rPr lang="en-US" sz="1600"/>
                        <a:t>Electrical Engineering</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a:t>Natalie Nguyen</a:t>
                      </a:r>
                    </a:p>
                    <a:p>
                      <a:pPr algn="ctr"/>
                      <a:r>
                        <a:rPr lang="en-US" sz="1600"/>
                        <a:t>Electrical Engineering</a:t>
                      </a:r>
                    </a:p>
                    <a:p>
                      <a:pPr algn="ctr"/>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a:t>Maria Tran</a:t>
                      </a:r>
                    </a:p>
                    <a:p>
                      <a:pPr algn="ctr"/>
                      <a:r>
                        <a:rPr lang="en-US" sz="1600"/>
                        <a:t>Computer Engineering</a:t>
                      </a:r>
                    </a:p>
                    <a:p>
                      <a:pPr algn="ctr"/>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26473247"/>
                  </a:ext>
                </a:extLst>
              </a:tr>
            </a:tbl>
          </a:graphicData>
        </a:graphic>
      </p:graphicFrame>
      <p:pic>
        <p:nvPicPr>
          <p:cNvPr id="3" name="Picture 2" descr="A person in a suit and tie&#10;&#10;AI-generated content may be incorrect.">
            <a:extLst>
              <a:ext uri="{FF2B5EF4-FFF2-40B4-BE49-F238E27FC236}">
                <a16:creationId xmlns:a16="http://schemas.microsoft.com/office/drawing/2014/main" id="{A28674C5-0920-3197-960B-97535AD8DA3D}"/>
              </a:ext>
            </a:extLst>
          </p:cNvPr>
          <p:cNvPicPr>
            <a:picLocks noChangeAspect="1"/>
          </p:cNvPicPr>
          <p:nvPr/>
        </p:nvPicPr>
        <p:blipFill>
          <a:blip r:embed="rId5"/>
          <a:stretch>
            <a:fillRect/>
          </a:stretch>
        </p:blipFill>
        <p:spPr>
          <a:xfrm>
            <a:off x="1365572" y="2190750"/>
            <a:ext cx="1686528" cy="1733792"/>
          </a:xfrm>
          <a:prstGeom prst="rect">
            <a:avLst/>
          </a:prstGeom>
        </p:spPr>
      </p:pic>
      <p:pic>
        <p:nvPicPr>
          <p:cNvPr id="6" name="Picture 5" descr="A person smiling at the camera&#10;&#10;Description automatically generated">
            <a:extLst>
              <a:ext uri="{FF2B5EF4-FFF2-40B4-BE49-F238E27FC236}">
                <a16:creationId xmlns:a16="http://schemas.microsoft.com/office/drawing/2014/main" id="{008D7806-CDB1-D7F7-D377-81A453AA2A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17208" y="2181606"/>
            <a:ext cx="1742936" cy="1742936"/>
          </a:xfrm>
          <a:prstGeom prst="rect">
            <a:avLst/>
          </a:prstGeom>
        </p:spPr>
      </p:pic>
      <p:pic>
        <p:nvPicPr>
          <p:cNvPr id="8" name="Picture 7">
            <a:extLst>
              <a:ext uri="{FF2B5EF4-FFF2-40B4-BE49-F238E27FC236}">
                <a16:creationId xmlns:a16="http://schemas.microsoft.com/office/drawing/2014/main" id="{51F85313-2D06-DD30-ECB5-4550AD047BB2}"/>
              </a:ext>
            </a:extLst>
          </p:cNvPr>
          <p:cNvPicPr>
            <a:picLocks noChangeAspect="1"/>
          </p:cNvPicPr>
          <p:nvPr/>
        </p:nvPicPr>
        <p:blipFill>
          <a:blip r:embed="rId7"/>
          <a:stretch>
            <a:fillRect/>
          </a:stretch>
        </p:blipFill>
        <p:spPr>
          <a:xfrm>
            <a:off x="9139902" y="2190750"/>
            <a:ext cx="1733792" cy="1733792"/>
          </a:xfrm>
          <a:prstGeom prst="rect">
            <a:avLst/>
          </a:prstGeom>
        </p:spPr>
      </p:pic>
      <p:pic>
        <p:nvPicPr>
          <p:cNvPr id="5" name="Picture 4" descr="A person in a blue shirt&#10;&#10;AI-generated content may be incorrect.">
            <a:extLst>
              <a:ext uri="{FF2B5EF4-FFF2-40B4-BE49-F238E27FC236}">
                <a16:creationId xmlns:a16="http://schemas.microsoft.com/office/drawing/2014/main" id="{20C13437-4416-C6E1-2C00-E7887A611405}"/>
              </a:ext>
            </a:extLst>
          </p:cNvPr>
          <p:cNvPicPr>
            <a:picLocks noChangeAspect="1"/>
          </p:cNvPicPr>
          <p:nvPr/>
        </p:nvPicPr>
        <p:blipFill>
          <a:blip r:embed="rId8"/>
          <a:stretch>
            <a:fillRect/>
          </a:stretch>
        </p:blipFill>
        <p:spPr>
          <a:xfrm>
            <a:off x="4000320" y="2187514"/>
            <a:ext cx="1660946" cy="1735349"/>
          </a:xfrm>
          <a:prstGeom prst="rect">
            <a:avLst/>
          </a:prstGeom>
        </p:spPr>
      </p:pic>
      <p:pic>
        <p:nvPicPr>
          <p:cNvPr id="15" name="Audio 14">
            <a:extLst>
              <a:ext uri="{FF2B5EF4-FFF2-40B4-BE49-F238E27FC236}">
                <a16:creationId xmlns:a16="http://schemas.microsoft.com/office/drawing/2014/main" id="{1BF96219-A448-2314-4E29-97A438CDE48A}"/>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226800" y="5892800"/>
            <a:ext cx="812800" cy="812800"/>
          </a:xfrm>
          <a:prstGeom prst="rect">
            <a:avLst/>
          </a:prstGeom>
        </p:spPr>
      </p:pic>
      <p:pic>
        <p:nvPicPr>
          <p:cNvPr id="7" name="Graphic 6">
            <a:extLst>
              <a:ext uri="{FF2B5EF4-FFF2-40B4-BE49-F238E27FC236}">
                <a16:creationId xmlns:a16="http://schemas.microsoft.com/office/drawing/2014/main" id="{6A04F5A6-533A-7233-720E-9244C8941DC8}"/>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10"/>
              </a:ext>
            </a:extLst>
          </a:blip>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71714249"/>
      </p:ext>
    </p:extLst>
  </p:cSld>
  <p:clrMapOvr>
    <a:overrideClrMapping bg1="lt1" tx1="dk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8926"/>
    </mc:Choice>
    <mc:Fallback>
      <p:transition spd="slow" advTm="89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FAC43-988D-5939-5ECD-871FBDFD7FA8}"/>
              </a:ext>
            </a:extLst>
          </p:cNvPr>
          <p:cNvSpPr>
            <a:spLocks noGrp="1"/>
          </p:cNvSpPr>
          <p:nvPr>
            <p:ph type="title"/>
          </p:nvPr>
        </p:nvSpPr>
        <p:spPr>
          <a:xfrm>
            <a:off x="952233" y="723333"/>
            <a:ext cx="10287600" cy="713600"/>
          </a:xfrm>
        </p:spPr>
        <p:txBody>
          <a:bodyPr wrap="square" anchor="ctr">
            <a:normAutofit/>
          </a:bodyPr>
          <a:lstStyle/>
          <a:p>
            <a:r>
              <a:rPr lang="en-US"/>
              <a:t>Motivation and Background</a:t>
            </a:r>
          </a:p>
        </p:txBody>
      </p:sp>
      <p:sp>
        <p:nvSpPr>
          <p:cNvPr id="8" name="Text Placeholder 2">
            <a:extLst>
              <a:ext uri="{FF2B5EF4-FFF2-40B4-BE49-F238E27FC236}">
                <a16:creationId xmlns:a16="http://schemas.microsoft.com/office/drawing/2014/main" id="{0DC50D63-50B7-CEE3-C6DD-BBB706AACB04}"/>
              </a:ext>
            </a:extLst>
          </p:cNvPr>
          <p:cNvSpPr>
            <a:spLocks noGrp="1"/>
          </p:cNvSpPr>
          <p:nvPr>
            <p:ph type="body" idx="1"/>
          </p:nvPr>
        </p:nvSpPr>
        <p:spPr>
          <a:xfrm>
            <a:off x="1169505" y="1674567"/>
            <a:ext cx="6025600" cy="4073434"/>
          </a:xfrm>
        </p:spPr>
        <p:txBody>
          <a:bodyPr/>
          <a:lstStyle/>
          <a:p>
            <a:r>
              <a:rPr lang="en-US" sz="1600"/>
              <a:t>Traditional automatic feeders only have the convenience of feeding pets consistently at scheduled times. However, these systems do not address behavioral training during feeding. </a:t>
            </a:r>
          </a:p>
          <a:p>
            <a:r>
              <a:rPr lang="en-US" sz="1600" b="1"/>
              <a:t>Problem: </a:t>
            </a:r>
          </a:p>
          <a:p>
            <a:pPr lvl="1"/>
            <a:r>
              <a:rPr lang="en-US" sz="1600"/>
              <a:t>Some dog owners lack a reliable and consistent way to enforce consistent training during feeding time, especially when they are not physically present. As a result, dogs may develop undesirable behaviors, such as barking or jumping.</a:t>
            </a:r>
          </a:p>
          <a:p>
            <a:r>
              <a:rPr lang="en-US" sz="1600" b="1"/>
              <a:t>Our solution:</a:t>
            </a:r>
          </a:p>
          <a:p>
            <a:pPr lvl="1"/>
            <a:r>
              <a:rPr lang="en-US" sz="1600"/>
              <a:t>The proposed system combines automatic feeding with behavioral training by requiring dogs to “sit” before food is dispensed by combining an automated feeder with machine learning.</a:t>
            </a:r>
          </a:p>
          <a:p>
            <a:endParaRPr lang="en-US"/>
          </a:p>
        </p:txBody>
      </p:sp>
      <p:grpSp>
        <p:nvGrpSpPr>
          <p:cNvPr id="4" name="Google Shape;8300;p123">
            <a:extLst>
              <a:ext uri="{FF2B5EF4-FFF2-40B4-BE49-F238E27FC236}">
                <a16:creationId xmlns:a16="http://schemas.microsoft.com/office/drawing/2014/main" id="{DB7D6F7B-BE7B-42CE-1AF8-B4DEC147707E}"/>
              </a:ext>
            </a:extLst>
          </p:cNvPr>
          <p:cNvGrpSpPr/>
          <p:nvPr/>
        </p:nvGrpSpPr>
        <p:grpSpPr>
          <a:xfrm>
            <a:off x="374957" y="7352599"/>
            <a:ext cx="2846453" cy="3690798"/>
            <a:chOff x="5750923" y="2290250"/>
            <a:chExt cx="2032077" cy="2370323"/>
          </a:xfrm>
        </p:grpSpPr>
        <p:sp>
          <p:nvSpPr>
            <p:cNvPr id="5" name="Google Shape;8301;p123">
              <a:extLst>
                <a:ext uri="{FF2B5EF4-FFF2-40B4-BE49-F238E27FC236}">
                  <a16:creationId xmlns:a16="http://schemas.microsoft.com/office/drawing/2014/main" id="{3A6A4765-D7F3-3443-2407-182F1D75B712}"/>
                </a:ext>
              </a:extLst>
            </p:cNvPr>
            <p:cNvSpPr/>
            <p:nvPr/>
          </p:nvSpPr>
          <p:spPr>
            <a:xfrm rot="1082" flipH="1">
              <a:off x="5750923" y="4369277"/>
              <a:ext cx="2031702" cy="291296"/>
            </a:xfrm>
            <a:custGeom>
              <a:avLst/>
              <a:gdLst/>
              <a:ahLst/>
              <a:cxnLst/>
              <a:rect l="l" t="t" r="r" b="b"/>
              <a:pathLst>
                <a:path w="85285" h="5648" extrusionOk="0">
                  <a:moveTo>
                    <a:pt x="42648" y="0"/>
                  </a:moveTo>
                  <a:cubicBezTo>
                    <a:pt x="19096" y="0"/>
                    <a:pt x="0" y="1260"/>
                    <a:pt x="0" y="2818"/>
                  </a:cubicBezTo>
                  <a:cubicBezTo>
                    <a:pt x="0" y="4376"/>
                    <a:pt x="19096" y="5648"/>
                    <a:pt x="42648" y="5648"/>
                  </a:cubicBezTo>
                  <a:cubicBezTo>
                    <a:pt x="66200" y="5648"/>
                    <a:pt x="85284" y="4376"/>
                    <a:pt x="85284" y="2818"/>
                  </a:cubicBezTo>
                  <a:cubicBezTo>
                    <a:pt x="85284" y="1260"/>
                    <a:pt x="66200" y="0"/>
                    <a:pt x="42648" y="0"/>
                  </a:cubicBezTo>
                  <a:close/>
                </a:path>
              </a:pathLst>
            </a:custGeom>
            <a:solidFill>
              <a:srgbClr val="000000">
                <a:alpha val="10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8302;p123">
              <a:extLst>
                <a:ext uri="{FF2B5EF4-FFF2-40B4-BE49-F238E27FC236}">
                  <a16:creationId xmlns:a16="http://schemas.microsoft.com/office/drawing/2014/main" id="{1B59CF36-2F7A-29C6-4BE5-3EBE63DA89E6}"/>
                </a:ext>
              </a:extLst>
            </p:cNvPr>
            <p:cNvSpPr/>
            <p:nvPr/>
          </p:nvSpPr>
          <p:spPr>
            <a:xfrm>
              <a:off x="5800675" y="2351150"/>
              <a:ext cx="1982325" cy="1824550"/>
            </a:xfrm>
            <a:custGeom>
              <a:avLst/>
              <a:gdLst/>
              <a:ahLst/>
              <a:cxnLst/>
              <a:rect l="l" t="t" r="r" b="b"/>
              <a:pathLst>
                <a:path w="79293" h="72982" extrusionOk="0">
                  <a:moveTo>
                    <a:pt x="56569" y="1"/>
                  </a:moveTo>
                  <a:cubicBezTo>
                    <a:pt x="56242" y="1"/>
                    <a:pt x="55915" y="8"/>
                    <a:pt x="55588" y="23"/>
                  </a:cubicBezTo>
                  <a:cubicBezTo>
                    <a:pt x="55026" y="23"/>
                    <a:pt x="54465" y="50"/>
                    <a:pt x="53904" y="76"/>
                  </a:cubicBezTo>
                  <a:lnTo>
                    <a:pt x="50884" y="718"/>
                  </a:lnTo>
                  <a:cubicBezTo>
                    <a:pt x="49307" y="1359"/>
                    <a:pt x="47704" y="1894"/>
                    <a:pt x="46207" y="2642"/>
                  </a:cubicBezTo>
                  <a:cubicBezTo>
                    <a:pt x="41664" y="4940"/>
                    <a:pt x="38617" y="8521"/>
                    <a:pt x="37147" y="13412"/>
                  </a:cubicBezTo>
                  <a:cubicBezTo>
                    <a:pt x="37121" y="13492"/>
                    <a:pt x="37094" y="13572"/>
                    <a:pt x="37067" y="13626"/>
                  </a:cubicBezTo>
                  <a:cubicBezTo>
                    <a:pt x="35998" y="12637"/>
                    <a:pt x="35009" y="11595"/>
                    <a:pt x="33887" y="10713"/>
                  </a:cubicBezTo>
                  <a:cubicBezTo>
                    <a:pt x="30546" y="8147"/>
                    <a:pt x="26671" y="7132"/>
                    <a:pt x="22502" y="7132"/>
                  </a:cubicBezTo>
                  <a:cubicBezTo>
                    <a:pt x="21433" y="7132"/>
                    <a:pt x="20364" y="7239"/>
                    <a:pt x="19269" y="7292"/>
                  </a:cubicBezTo>
                  <a:lnTo>
                    <a:pt x="16088" y="7960"/>
                  </a:lnTo>
                  <a:cubicBezTo>
                    <a:pt x="14485" y="8682"/>
                    <a:pt x="12748" y="9296"/>
                    <a:pt x="11198" y="10178"/>
                  </a:cubicBezTo>
                  <a:cubicBezTo>
                    <a:pt x="6975" y="12610"/>
                    <a:pt x="3688" y="16405"/>
                    <a:pt x="1924" y="20948"/>
                  </a:cubicBezTo>
                  <a:cubicBezTo>
                    <a:pt x="481" y="24449"/>
                    <a:pt x="0" y="28271"/>
                    <a:pt x="535" y="32039"/>
                  </a:cubicBezTo>
                  <a:cubicBezTo>
                    <a:pt x="535" y="32173"/>
                    <a:pt x="535" y="32333"/>
                    <a:pt x="508" y="32494"/>
                  </a:cubicBezTo>
                  <a:cubicBezTo>
                    <a:pt x="748" y="33643"/>
                    <a:pt x="989" y="34819"/>
                    <a:pt x="1229" y="35968"/>
                  </a:cubicBezTo>
                  <a:cubicBezTo>
                    <a:pt x="1871" y="37545"/>
                    <a:pt x="2459" y="39175"/>
                    <a:pt x="3180" y="40725"/>
                  </a:cubicBezTo>
                  <a:cubicBezTo>
                    <a:pt x="4730" y="44039"/>
                    <a:pt x="6868" y="46925"/>
                    <a:pt x="9300" y="49651"/>
                  </a:cubicBezTo>
                  <a:cubicBezTo>
                    <a:pt x="12481" y="53179"/>
                    <a:pt x="16062" y="56279"/>
                    <a:pt x="20017" y="58898"/>
                  </a:cubicBezTo>
                  <a:cubicBezTo>
                    <a:pt x="23304" y="61089"/>
                    <a:pt x="26671" y="63094"/>
                    <a:pt x="30172" y="64911"/>
                  </a:cubicBezTo>
                  <a:cubicBezTo>
                    <a:pt x="34502" y="67102"/>
                    <a:pt x="38991" y="69000"/>
                    <a:pt x="43428" y="70951"/>
                  </a:cubicBezTo>
                  <a:cubicBezTo>
                    <a:pt x="45085" y="71672"/>
                    <a:pt x="46849" y="72234"/>
                    <a:pt x="48559" y="72875"/>
                  </a:cubicBezTo>
                  <a:cubicBezTo>
                    <a:pt x="48728" y="72946"/>
                    <a:pt x="48906" y="72982"/>
                    <a:pt x="49083" y="72982"/>
                  </a:cubicBezTo>
                  <a:cubicBezTo>
                    <a:pt x="49435" y="72982"/>
                    <a:pt x="49779" y="72839"/>
                    <a:pt x="50029" y="72554"/>
                  </a:cubicBezTo>
                  <a:cubicBezTo>
                    <a:pt x="54572" y="68332"/>
                    <a:pt x="58875" y="63815"/>
                    <a:pt x="62883" y="59058"/>
                  </a:cubicBezTo>
                  <a:cubicBezTo>
                    <a:pt x="66732" y="54381"/>
                    <a:pt x="70259" y="49464"/>
                    <a:pt x="73092" y="44092"/>
                  </a:cubicBezTo>
                  <a:cubicBezTo>
                    <a:pt x="75604" y="39335"/>
                    <a:pt x="77529" y="34391"/>
                    <a:pt x="78437" y="29046"/>
                  </a:cubicBezTo>
                  <a:cubicBezTo>
                    <a:pt x="79292" y="23888"/>
                    <a:pt x="79052" y="18784"/>
                    <a:pt x="77101" y="13893"/>
                  </a:cubicBezTo>
                  <a:cubicBezTo>
                    <a:pt x="75284" y="9243"/>
                    <a:pt x="71916" y="5395"/>
                    <a:pt x="67614" y="2963"/>
                  </a:cubicBezTo>
                  <a:cubicBezTo>
                    <a:pt x="64238" y="1016"/>
                    <a:pt x="60431" y="1"/>
                    <a:pt x="565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 name="Google Shape;8303;p123">
              <a:extLst>
                <a:ext uri="{FF2B5EF4-FFF2-40B4-BE49-F238E27FC236}">
                  <a16:creationId xmlns:a16="http://schemas.microsoft.com/office/drawing/2014/main" id="{DE894FF3-E2B9-7BD5-2FFD-EAD74F099A8D}"/>
                </a:ext>
              </a:extLst>
            </p:cNvPr>
            <p:cNvGrpSpPr/>
            <p:nvPr/>
          </p:nvGrpSpPr>
          <p:grpSpPr>
            <a:xfrm>
              <a:off x="5809550" y="2290250"/>
              <a:ext cx="1763650" cy="2313250"/>
              <a:chOff x="5809550" y="2290250"/>
              <a:chExt cx="1763650" cy="2313250"/>
            </a:xfrm>
          </p:grpSpPr>
          <p:sp>
            <p:nvSpPr>
              <p:cNvPr id="9" name="Google Shape;8304;p123">
                <a:extLst>
                  <a:ext uri="{FF2B5EF4-FFF2-40B4-BE49-F238E27FC236}">
                    <a16:creationId xmlns:a16="http://schemas.microsoft.com/office/drawing/2014/main" id="{771B4FA8-D38F-9D66-99D5-450CD0CA2335}"/>
                  </a:ext>
                </a:extLst>
              </p:cNvPr>
              <p:cNvSpPr/>
              <p:nvPr/>
            </p:nvSpPr>
            <p:spPr>
              <a:xfrm>
                <a:off x="6124188" y="3531625"/>
                <a:ext cx="356800" cy="360800"/>
              </a:xfrm>
              <a:custGeom>
                <a:avLst/>
                <a:gdLst/>
                <a:ahLst/>
                <a:cxnLst/>
                <a:rect l="l" t="t" r="r" b="b"/>
                <a:pathLst>
                  <a:path w="14272" h="14432" extrusionOk="0">
                    <a:moveTo>
                      <a:pt x="7029" y="0"/>
                    </a:moveTo>
                    <a:lnTo>
                      <a:pt x="1" y="11064"/>
                    </a:lnTo>
                    <a:lnTo>
                      <a:pt x="81" y="11358"/>
                    </a:lnTo>
                    <a:lnTo>
                      <a:pt x="8419" y="14431"/>
                    </a:lnTo>
                    <a:lnTo>
                      <a:pt x="14272" y="4864"/>
                    </a:lnTo>
                    <a:lnTo>
                      <a:pt x="7029" y="0"/>
                    </a:lnTo>
                    <a:close/>
                  </a:path>
                </a:pathLst>
              </a:custGeom>
              <a:solidFill>
                <a:srgbClr val="FFD1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8305;p123">
                <a:extLst>
                  <a:ext uri="{FF2B5EF4-FFF2-40B4-BE49-F238E27FC236}">
                    <a16:creationId xmlns:a16="http://schemas.microsoft.com/office/drawing/2014/main" id="{C11A3B66-6AED-A8B9-F2B8-034B15640AFA}"/>
                  </a:ext>
                </a:extLst>
              </p:cNvPr>
              <p:cNvSpPr/>
              <p:nvPr/>
            </p:nvSpPr>
            <p:spPr>
              <a:xfrm>
                <a:off x="6275863" y="2440775"/>
                <a:ext cx="1270775" cy="1270500"/>
              </a:xfrm>
              <a:custGeom>
                <a:avLst/>
                <a:gdLst/>
                <a:ahLst/>
                <a:cxnLst/>
                <a:rect l="l" t="t" r="r" b="b"/>
                <a:pathLst>
                  <a:path w="50831" h="50820" extrusionOk="0">
                    <a:moveTo>
                      <a:pt x="17946" y="1"/>
                    </a:moveTo>
                    <a:cubicBezTo>
                      <a:pt x="15486" y="1"/>
                      <a:pt x="12644" y="467"/>
                      <a:pt x="9755" y="1916"/>
                    </a:cubicBezTo>
                    <a:cubicBezTo>
                      <a:pt x="1657" y="6005"/>
                      <a:pt x="0" y="12660"/>
                      <a:pt x="1363" y="16375"/>
                    </a:cubicBezTo>
                    <a:cubicBezTo>
                      <a:pt x="2753" y="20089"/>
                      <a:pt x="3074" y="20009"/>
                      <a:pt x="3528" y="21051"/>
                    </a:cubicBezTo>
                    <a:cubicBezTo>
                      <a:pt x="4009" y="22094"/>
                      <a:pt x="4490" y="22922"/>
                      <a:pt x="3180" y="25221"/>
                    </a:cubicBezTo>
                    <a:cubicBezTo>
                      <a:pt x="1871" y="27519"/>
                      <a:pt x="455" y="29710"/>
                      <a:pt x="1764" y="32704"/>
                    </a:cubicBezTo>
                    <a:cubicBezTo>
                      <a:pt x="3074" y="35697"/>
                      <a:pt x="3768" y="36846"/>
                      <a:pt x="2726" y="40053"/>
                    </a:cubicBezTo>
                    <a:cubicBezTo>
                      <a:pt x="1684" y="43287"/>
                      <a:pt x="775" y="45505"/>
                      <a:pt x="3448" y="50689"/>
                    </a:cubicBezTo>
                    <a:cubicBezTo>
                      <a:pt x="3448" y="50689"/>
                      <a:pt x="6263" y="50819"/>
                      <a:pt x="10545" y="50819"/>
                    </a:cubicBezTo>
                    <a:cubicBezTo>
                      <a:pt x="19853" y="50819"/>
                      <a:pt x="36089" y="50205"/>
                      <a:pt x="45406" y="46306"/>
                    </a:cubicBezTo>
                    <a:cubicBezTo>
                      <a:pt x="45219" y="44489"/>
                      <a:pt x="44925" y="41550"/>
                      <a:pt x="44925" y="41549"/>
                    </a:cubicBezTo>
                    <a:lnTo>
                      <a:pt x="44925" y="41549"/>
                    </a:lnTo>
                    <a:lnTo>
                      <a:pt x="46956" y="45585"/>
                    </a:lnTo>
                    <a:cubicBezTo>
                      <a:pt x="47864" y="45131"/>
                      <a:pt x="48719" y="44596"/>
                      <a:pt x="49521" y="43955"/>
                    </a:cubicBezTo>
                    <a:cubicBezTo>
                      <a:pt x="49521" y="43955"/>
                      <a:pt x="50831" y="38824"/>
                      <a:pt x="45860" y="33238"/>
                    </a:cubicBezTo>
                    <a:cubicBezTo>
                      <a:pt x="45860" y="33238"/>
                      <a:pt x="42893" y="30378"/>
                      <a:pt x="43321" y="27225"/>
                    </a:cubicBezTo>
                    <a:cubicBezTo>
                      <a:pt x="43749" y="24071"/>
                      <a:pt x="43081" y="23323"/>
                      <a:pt x="41049" y="20116"/>
                    </a:cubicBezTo>
                    <a:cubicBezTo>
                      <a:pt x="39045" y="16882"/>
                      <a:pt x="39393" y="15867"/>
                      <a:pt x="39740" y="14450"/>
                    </a:cubicBezTo>
                    <a:cubicBezTo>
                      <a:pt x="40087" y="13034"/>
                      <a:pt x="40862" y="8598"/>
                      <a:pt x="38537" y="5845"/>
                    </a:cubicBezTo>
                    <a:cubicBezTo>
                      <a:pt x="35991" y="2863"/>
                      <a:pt x="33196" y="1264"/>
                      <a:pt x="28825" y="1264"/>
                    </a:cubicBezTo>
                    <a:cubicBezTo>
                      <a:pt x="27829" y="1264"/>
                      <a:pt x="26751" y="1347"/>
                      <a:pt x="25576" y="1516"/>
                    </a:cubicBezTo>
                    <a:cubicBezTo>
                      <a:pt x="25576" y="1516"/>
                      <a:pt x="22381" y="1"/>
                      <a:pt x="1794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8306;p123">
                <a:extLst>
                  <a:ext uri="{FF2B5EF4-FFF2-40B4-BE49-F238E27FC236}">
                    <a16:creationId xmlns:a16="http://schemas.microsoft.com/office/drawing/2014/main" id="{11FDF19B-CEE0-91A6-A814-F94B4A461960}"/>
                  </a:ext>
                </a:extLst>
              </p:cNvPr>
              <p:cNvSpPr/>
              <p:nvPr/>
            </p:nvSpPr>
            <p:spPr>
              <a:xfrm>
                <a:off x="7000763" y="2855700"/>
                <a:ext cx="156300" cy="174875"/>
              </a:xfrm>
              <a:custGeom>
                <a:avLst/>
                <a:gdLst/>
                <a:ahLst/>
                <a:cxnLst/>
                <a:rect l="l" t="t" r="r" b="b"/>
                <a:pathLst>
                  <a:path w="6252" h="6995" extrusionOk="0">
                    <a:moveTo>
                      <a:pt x="2684" y="0"/>
                    </a:moveTo>
                    <a:cubicBezTo>
                      <a:pt x="1451" y="0"/>
                      <a:pt x="321" y="713"/>
                      <a:pt x="321" y="713"/>
                    </a:cubicBezTo>
                    <a:lnTo>
                      <a:pt x="1" y="5737"/>
                    </a:lnTo>
                    <a:cubicBezTo>
                      <a:pt x="707" y="6582"/>
                      <a:pt x="1714" y="6994"/>
                      <a:pt x="2683" y="6994"/>
                    </a:cubicBezTo>
                    <a:cubicBezTo>
                      <a:pt x="4535" y="6994"/>
                      <a:pt x="6251" y="5488"/>
                      <a:pt x="5479" y="2610"/>
                    </a:cubicBezTo>
                    <a:cubicBezTo>
                      <a:pt x="4930" y="549"/>
                      <a:pt x="3767" y="0"/>
                      <a:pt x="2684" y="0"/>
                    </a:cubicBezTo>
                    <a:close/>
                  </a:path>
                </a:pathLst>
              </a:custGeom>
              <a:solidFill>
                <a:srgbClr val="FFD1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8307;p123">
                <a:extLst>
                  <a:ext uri="{FF2B5EF4-FFF2-40B4-BE49-F238E27FC236}">
                    <a16:creationId xmlns:a16="http://schemas.microsoft.com/office/drawing/2014/main" id="{109F79E5-BE89-4821-0D6E-BAFF0A9D932F}"/>
                  </a:ext>
                </a:extLst>
              </p:cNvPr>
              <p:cNvSpPr/>
              <p:nvPr/>
            </p:nvSpPr>
            <p:spPr>
              <a:xfrm>
                <a:off x="6299750" y="3247525"/>
                <a:ext cx="1146525" cy="911225"/>
              </a:xfrm>
              <a:custGeom>
                <a:avLst/>
                <a:gdLst/>
                <a:ahLst/>
                <a:cxnLst/>
                <a:rect l="l" t="t" r="r" b="b"/>
                <a:pathLst>
                  <a:path w="45861" h="36449" extrusionOk="0">
                    <a:moveTo>
                      <a:pt x="29000" y="1"/>
                    </a:moveTo>
                    <a:cubicBezTo>
                      <a:pt x="27313" y="1"/>
                      <a:pt x="25361" y="126"/>
                      <a:pt x="23091" y="407"/>
                    </a:cubicBezTo>
                    <a:cubicBezTo>
                      <a:pt x="23091" y="407"/>
                      <a:pt x="15073" y="514"/>
                      <a:pt x="11358" y="2010"/>
                    </a:cubicBezTo>
                    <a:cubicBezTo>
                      <a:pt x="7617" y="3480"/>
                      <a:pt x="2085" y="10215"/>
                      <a:pt x="0" y="16976"/>
                    </a:cubicBezTo>
                    <a:cubicBezTo>
                      <a:pt x="0" y="16976"/>
                      <a:pt x="2326" y="19515"/>
                      <a:pt x="10236" y="20638"/>
                    </a:cubicBezTo>
                    <a:cubicBezTo>
                      <a:pt x="10236" y="20638"/>
                      <a:pt x="8927" y="29483"/>
                      <a:pt x="8659" y="33439"/>
                    </a:cubicBezTo>
                    <a:cubicBezTo>
                      <a:pt x="8659" y="33439"/>
                      <a:pt x="18043" y="36448"/>
                      <a:pt x="27357" y="36448"/>
                    </a:cubicBezTo>
                    <a:cubicBezTo>
                      <a:pt x="31062" y="36448"/>
                      <a:pt x="34755" y="35972"/>
                      <a:pt x="37843" y="34641"/>
                    </a:cubicBezTo>
                    <a:lnTo>
                      <a:pt x="38110" y="19996"/>
                    </a:lnTo>
                    <a:cubicBezTo>
                      <a:pt x="38110" y="19996"/>
                      <a:pt x="38112" y="19996"/>
                      <a:pt x="38115" y="19996"/>
                    </a:cubicBezTo>
                    <a:cubicBezTo>
                      <a:pt x="38253" y="19996"/>
                      <a:pt x="40941" y="19945"/>
                      <a:pt x="45860" y="16068"/>
                    </a:cubicBezTo>
                    <a:cubicBezTo>
                      <a:pt x="45860" y="16068"/>
                      <a:pt x="43909" y="8692"/>
                      <a:pt x="41477" y="5859"/>
                    </a:cubicBezTo>
                    <a:cubicBezTo>
                      <a:pt x="39433" y="3477"/>
                      <a:pt x="37898" y="1"/>
                      <a:pt x="29000" y="1"/>
                    </a:cubicBezTo>
                    <a:close/>
                  </a:path>
                </a:pathLst>
              </a:custGeom>
              <a:solidFill>
                <a:srgbClr val="F9B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8308;p123">
                <a:extLst>
                  <a:ext uri="{FF2B5EF4-FFF2-40B4-BE49-F238E27FC236}">
                    <a16:creationId xmlns:a16="http://schemas.microsoft.com/office/drawing/2014/main" id="{C798C1CF-D0A2-6A23-0BA6-FC88A8C1682E}"/>
                  </a:ext>
                </a:extLst>
              </p:cNvPr>
              <p:cNvSpPr/>
              <p:nvPr/>
            </p:nvSpPr>
            <p:spPr>
              <a:xfrm>
                <a:off x="6299750" y="3213575"/>
                <a:ext cx="1146525" cy="1016925"/>
              </a:xfrm>
              <a:custGeom>
                <a:avLst/>
                <a:gdLst/>
                <a:ahLst/>
                <a:cxnLst/>
                <a:rect l="l" t="t" r="r" b="b"/>
                <a:pathLst>
                  <a:path w="45861" h="40677" extrusionOk="0">
                    <a:moveTo>
                      <a:pt x="23091" y="1765"/>
                    </a:moveTo>
                    <a:cubicBezTo>
                      <a:pt x="23091" y="1765"/>
                      <a:pt x="15073" y="1872"/>
                      <a:pt x="11358" y="3368"/>
                    </a:cubicBezTo>
                    <a:cubicBezTo>
                      <a:pt x="7617" y="4838"/>
                      <a:pt x="2085" y="11573"/>
                      <a:pt x="0" y="18334"/>
                    </a:cubicBezTo>
                    <a:cubicBezTo>
                      <a:pt x="0" y="18334"/>
                      <a:pt x="2326" y="20873"/>
                      <a:pt x="10236" y="21996"/>
                    </a:cubicBezTo>
                    <a:cubicBezTo>
                      <a:pt x="10236" y="21996"/>
                      <a:pt x="8927" y="30841"/>
                      <a:pt x="8659" y="34797"/>
                    </a:cubicBezTo>
                    <a:cubicBezTo>
                      <a:pt x="8659" y="34797"/>
                      <a:pt x="26992" y="40676"/>
                      <a:pt x="37843" y="35999"/>
                    </a:cubicBezTo>
                    <a:lnTo>
                      <a:pt x="38110" y="21354"/>
                    </a:lnTo>
                    <a:cubicBezTo>
                      <a:pt x="38110" y="21354"/>
                      <a:pt x="40809" y="21408"/>
                      <a:pt x="45860" y="17426"/>
                    </a:cubicBezTo>
                    <a:cubicBezTo>
                      <a:pt x="45860" y="17426"/>
                      <a:pt x="43909" y="10050"/>
                      <a:pt x="41477" y="7217"/>
                    </a:cubicBezTo>
                    <a:cubicBezTo>
                      <a:pt x="39045" y="4384"/>
                      <a:pt x="37335" y="1"/>
                      <a:pt x="23091" y="176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309;p123">
                <a:extLst>
                  <a:ext uri="{FF2B5EF4-FFF2-40B4-BE49-F238E27FC236}">
                    <a16:creationId xmlns:a16="http://schemas.microsoft.com/office/drawing/2014/main" id="{AA01996C-64C3-0E80-3EB1-B8CA847C1ECF}"/>
                  </a:ext>
                </a:extLst>
              </p:cNvPr>
              <p:cNvSpPr/>
              <p:nvPr/>
            </p:nvSpPr>
            <p:spPr>
              <a:xfrm>
                <a:off x="6468775" y="4048750"/>
                <a:ext cx="782800" cy="199350"/>
              </a:xfrm>
              <a:custGeom>
                <a:avLst/>
                <a:gdLst/>
                <a:ahLst/>
                <a:cxnLst/>
                <a:rect l="l" t="t" r="r" b="b"/>
                <a:pathLst>
                  <a:path w="31312" h="7974" extrusionOk="0">
                    <a:moveTo>
                      <a:pt x="589" y="0"/>
                    </a:moveTo>
                    <a:lnTo>
                      <a:pt x="1" y="5799"/>
                    </a:lnTo>
                    <a:lnTo>
                      <a:pt x="14512" y="7563"/>
                    </a:lnTo>
                    <a:cubicBezTo>
                      <a:pt x="14512" y="7563"/>
                      <a:pt x="25305" y="7974"/>
                      <a:pt x="29581" y="7974"/>
                    </a:cubicBezTo>
                    <a:cubicBezTo>
                      <a:pt x="30650" y="7974"/>
                      <a:pt x="31312" y="7948"/>
                      <a:pt x="31296" y="7884"/>
                    </a:cubicBezTo>
                    <a:cubicBezTo>
                      <a:pt x="31215" y="7590"/>
                      <a:pt x="31189" y="855"/>
                      <a:pt x="31189" y="855"/>
                    </a:cubicBezTo>
                    <a:cubicBezTo>
                      <a:pt x="31189" y="855"/>
                      <a:pt x="25779" y="2561"/>
                      <a:pt x="17618" y="2561"/>
                    </a:cubicBezTo>
                    <a:cubicBezTo>
                      <a:pt x="12736" y="2561"/>
                      <a:pt x="6870" y="1951"/>
                      <a:pt x="5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310;p123">
                <a:extLst>
                  <a:ext uri="{FF2B5EF4-FFF2-40B4-BE49-F238E27FC236}">
                    <a16:creationId xmlns:a16="http://schemas.microsoft.com/office/drawing/2014/main" id="{00C11DF9-5A1B-4A3B-199D-1512D6A8A749}"/>
                  </a:ext>
                </a:extLst>
              </p:cNvPr>
              <p:cNvSpPr/>
              <p:nvPr/>
            </p:nvSpPr>
            <p:spPr>
              <a:xfrm>
                <a:off x="6658525" y="3252325"/>
                <a:ext cx="463525" cy="137050"/>
              </a:xfrm>
              <a:custGeom>
                <a:avLst/>
                <a:gdLst/>
                <a:ahLst/>
                <a:cxnLst/>
                <a:rect l="l" t="t" r="r" b="b"/>
                <a:pathLst>
                  <a:path w="18541" h="5482" extrusionOk="0">
                    <a:moveTo>
                      <a:pt x="17538" y="0"/>
                    </a:moveTo>
                    <a:cubicBezTo>
                      <a:pt x="17527" y="0"/>
                      <a:pt x="17516" y="1"/>
                      <a:pt x="17505" y="1"/>
                    </a:cubicBezTo>
                    <a:lnTo>
                      <a:pt x="8205" y="322"/>
                    </a:lnTo>
                    <a:lnTo>
                      <a:pt x="8125" y="322"/>
                    </a:lnTo>
                    <a:lnTo>
                      <a:pt x="883" y="1364"/>
                    </a:lnTo>
                    <a:cubicBezTo>
                      <a:pt x="214" y="1444"/>
                      <a:pt x="1" y="2299"/>
                      <a:pt x="535" y="2727"/>
                    </a:cubicBezTo>
                    <a:cubicBezTo>
                      <a:pt x="2871" y="4503"/>
                      <a:pt x="5715" y="5482"/>
                      <a:pt x="8626" y="5482"/>
                    </a:cubicBezTo>
                    <a:cubicBezTo>
                      <a:pt x="8913" y="5482"/>
                      <a:pt x="9200" y="5472"/>
                      <a:pt x="9488" y="5453"/>
                    </a:cubicBezTo>
                    <a:cubicBezTo>
                      <a:pt x="13710" y="5186"/>
                      <a:pt x="16623" y="2807"/>
                      <a:pt x="18093" y="1284"/>
                    </a:cubicBezTo>
                    <a:cubicBezTo>
                      <a:pt x="18540" y="784"/>
                      <a:pt x="18185" y="0"/>
                      <a:pt x="1753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8311;p123">
                <a:extLst>
                  <a:ext uri="{FF2B5EF4-FFF2-40B4-BE49-F238E27FC236}">
                    <a16:creationId xmlns:a16="http://schemas.microsoft.com/office/drawing/2014/main" id="{70E6336B-9140-9FD1-BC9A-C761F1900D2B}"/>
                  </a:ext>
                </a:extLst>
              </p:cNvPr>
              <p:cNvSpPr/>
              <p:nvPr/>
            </p:nvSpPr>
            <p:spPr>
              <a:xfrm>
                <a:off x="6645313" y="3256350"/>
                <a:ext cx="404925" cy="114150"/>
              </a:xfrm>
              <a:custGeom>
                <a:avLst/>
                <a:gdLst/>
                <a:ahLst/>
                <a:cxnLst/>
                <a:rect l="l" t="t" r="r" b="b"/>
                <a:pathLst>
                  <a:path w="16197" h="4566" extrusionOk="0">
                    <a:moveTo>
                      <a:pt x="15341" y="0"/>
                    </a:moveTo>
                    <a:lnTo>
                      <a:pt x="7377" y="642"/>
                    </a:lnTo>
                    <a:lnTo>
                      <a:pt x="7324" y="642"/>
                    </a:lnTo>
                    <a:lnTo>
                      <a:pt x="776" y="1310"/>
                    </a:lnTo>
                    <a:cubicBezTo>
                      <a:pt x="188" y="1363"/>
                      <a:pt x="1" y="2138"/>
                      <a:pt x="509" y="2459"/>
                    </a:cubicBezTo>
                    <a:cubicBezTo>
                      <a:pt x="1750" y="3328"/>
                      <a:pt x="4652" y="4566"/>
                      <a:pt x="7715" y="4566"/>
                    </a:cubicBezTo>
                    <a:cubicBezTo>
                      <a:pt x="7949" y="4566"/>
                      <a:pt x="8184" y="4559"/>
                      <a:pt x="8419" y="4544"/>
                    </a:cubicBezTo>
                    <a:cubicBezTo>
                      <a:pt x="11733" y="4357"/>
                      <a:pt x="14593" y="2245"/>
                      <a:pt x="15795" y="1069"/>
                    </a:cubicBezTo>
                    <a:cubicBezTo>
                      <a:pt x="16196" y="668"/>
                      <a:pt x="15902" y="0"/>
                      <a:pt x="153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312;p123">
                <a:extLst>
                  <a:ext uri="{FF2B5EF4-FFF2-40B4-BE49-F238E27FC236}">
                    <a16:creationId xmlns:a16="http://schemas.microsoft.com/office/drawing/2014/main" id="{E2C8BF1E-8790-EA51-6733-092149392D94}"/>
                  </a:ext>
                </a:extLst>
              </p:cNvPr>
              <p:cNvSpPr/>
              <p:nvPr/>
            </p:nvSpPr>
            <p:spPr>
              <a:xfrm>
                <a:off x="6711463" y="3200900"/>
                <a:ext cx="243225" cy="128575"/>
              </a:xfrm>
              <a:custGeom>
                <a:avLst/>
                <a:gdLst/>
                <a:ahLst/>
                <a:cxnLst/>
                <a:rect l="l" t="t" r="r" b="b"/>
                <a:pathLst>
                  <a:path w="9729" h="5143" extrusionOk="0">
                    <a:moveTo>
                      <a:pt x="9221" y="0"/>
                    </a:moveTo>
                    <a:cubicBezTo>
                      <a:pt x="6646" y="1409"/>
                      <a:pt x="3785" y="2133"/>
                      <a:pt x="877" y="2133"/>
                    </a:cubicBezTo>
                    <a:cubicBezTo>
                      <a:pt x="585" y="2133"/>
                      <a:pt x="293" y="2126"/>
                      <a:pt x="1" y="2111"/>
                    </a:cubicBezTo>
                    <a:lnTo>
                      <a:pt x="1" y="2111"/>
                    </a:lnTo>
                    <a:lnTo>
                      <a:pt x="990" y="4624"/>
                    </a:lnTo>
                    <a:cubicBezTo>
                      <a:pt x="1865" y="4995"/>
                      <a:pt x="2754" y="5142"/>
                      <a:pt x="3612" y="5142"/>
                    </a:cubicBezTo>
                    <a:cubicBezTo>
                      <a:pt x="6891" y="5142"/>
                      <a:pt x="9729" y="2993"/>
                      <a:pt x="9729" y="2993"/>
                    </a:cubicBezTo>
                    <a:lnTo>
                      <a:pt x="9221" y="0"/>
                    </a:lnTo>
                    <a:close/>
                  </a:path>
                </a:pathLst>
              </a:custGeom>
              <a:solidFill>
                <a:srgbClr val="FFD1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313;p123">
                <a:extLst>
                  <a:ext uri="{FF2B5EF4-FFF2-40B4-BE49-F238E27FC236}">
                    <a16:creationId xmlns:a16="http://schemas.microsoft.com/office/drawing/2014/main" id="{5B013ECA-2E65-8319-832F-79F9B0B4D122}"/>
                  </a:ext>
                </a:extLst>
              </p:cNvPr>
              <p:cNvSpPr/>
              <p:nvPr/>
            </p:nvSpPr>
            <p:spPr>
              <a:xfrm>
                <a:off x="6678063" y="3102000"/>
                <a:ext cx="263925" cy="152250"/>
              </a:xfrm>
              <a:custGeom>
                <a:avLst/>
                <a:gdLst/>
                <a:ahLst/>
                <a:cxnLst/>
                <a:rect l="l" t="t" r="r" b="b"/>
                <a:pathLst>
                  <a:path w="10557" h="6090" extrusionOk="0">
                    <a:moveTo>
                      <a:pt x="9862" y="1"/>
                    </a:moveTo>
                    <a:lnTo>
                      <a:pt x="1" y="2673"/>
                    </a:lnTo>
                    <a:lnTo>
                      <a:pt x="1337" y="6067"/>
                    </a:lnTo>
                    <a:cubicBezTo>
                      <a:pt x="1629" y="6082"/>
                      <a:pt x="1921" y="6089"/>
                      <a:pt x="2213" y="6089"/>
                    </a:cubicBezTo>
                    <a:cubicBezTo>
                      <a:pt x="5121" y="6089"/>
                      <a:pt x="7982" y="5365"/>
                      <a:pt x="10557" y="3956"/>
                    </a:cubicBezTo>
                    <a:lnTo>
                      <a:pt x="9862" y="1"/>
                    </a:lnTo>
                    <a:close/>
                  </a:path>
                </a:pathLst>
              </a:custGeom>
              <a:solidFill>
                <a:srgbClr val="ECA3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8314;p123">
                <a:extLst>
                  <a:ext uri="{FF2B5EF4-FFF2-40B4-BE49-F238E27FC236}">
                    <a16:creationId xmlns:a16="http://schemas.microsoft.com/office/drawing/2014/main" id="{45B70AFF-996D-6C61-1E3A-BE2220B8A216}"/>
                  </a:ext>
                </a:extLst>
              </p:cNvPr>
              <p:cNvSpPr/>
              <p:nvPr/>
            </p:nvSpPr>
            <p:spPr>
              <a:xfrm>
                <a:off x="6419513" y="2536525"/>
                <a:ext cx="630050" cy="692300"/>
              </a:xfrm>
              <a:custGeom>
                <a:avLst/>
                <a:gdLst/>
                <a:ahLst/>
                <a:cxnLst/>
                <a:rect l="l" t="t" r="r" b="b"/>
                <a:pathLst>
                  <a:path w="25202" h="27692" extrusionOk="0">
                    <a:moveTo>
                      <a:pt x="12769" y="0"/>
                    </a:moveTo>
                    <a:cubicBezTo>
                      <a:pt x="5497" y="0"/>
                      <a:pt x="1135" y="3020"/>
                      <a:pt x="722" y="8188"/>
                    </a:cubicBezTo>
                    <a:cubicBezTo>
                      <a:pt x="722" y="8188"/>
                      <a:pt x="0" y="12972"/>
                      <a:pt x="1390" y="19386"/>
                    </a:cubicBezTo>
                    <a:cubicBezTo>
                      <a:pt x="2357" y="23933"/>
                      <a:pt x="6607" y="27692"/>
                      <a:pt x="12002" y="27692"/>
                    </a:cubicBezTo>
                    <a:cubicBezTo>
                      <a:pt x="12568" y="27692"/>
                      <a:pt x="13147" y="27650"/>
                      <a:pt x="13737" y="27564"/>
                    </a:cubicBezTo>
                    <a:cubicBezTo>
                      <a:pt x="19589" y="26682"/>
                      <a:pt x="25068" y="23074"/>
                      <a:pt x="25148" y="14602"/>
                    </a:cubicBezTo>
                    <a:cubicBezTo>
                      <a:pt x="25201" y="6131"/>
                      <a:pt x="21273" y="224"/>
                      <a:pt x="13523" y="11"/>
                    </a:cubicBezTo>
                    <a:cubicBezTo>
                      <a:pt x="13268" y="4"/>
                      <a:pt x="13017" y="0"/>
                      <a:pt x="12769" y="0"/>
                    </a:cubicBezTo>
                    <a:close/>
                  </a:path>
                </a:pathLst>
              </a:custGeom>
              <a:solidFill>
                <a:srgbClr val="FFD1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8315;p123">
                <a:extLst>
                  <a:ext uri="{FF2B5EF4-FFF2-40B4-BE49-F238E27FC236}">
                    <a16:creationId xmlns:a16="http://schemas.microsoft.com/office/drawing/2014/main" id="{67AD57AF-C8BA-8A4C-18E8-F1E34AD4D37E}"/>
                  </a:ext>
                </a:extLst>
              </p:cNvPr>
              <p:cNvSpPr/>
              <p:nvPr/>
            </p:nvSpPr>
            <p:spPr>
              <a:xfrm>
                <a:off x="6350688" y="2469925"/>
                <a:ext cx="809125" cy="468425"/>
              </a:xfrm>
              <a:custGeom>
                <a:avLst/>
                <a:gdLst/>
                <a:ahLst/>
                <a:cxnLst/>
                <a:rect l="l" t="t" r="r" b="b"/>
                <a:pathLst>
                  <a:path w="32365" h="18737" extrusionOk="0">
                    <a:moveTo>
                      <a:pt x="13839" y="1"/>
                    </a:moveTo>
                    <a:cubicBezTo>
                      <a:pt x="11420" y="1"/>
                      <a:pt x="9322" y="532"/>
                      <a:pt x="7964" y="1713"/>
                    </a:cubicBezTo>
                    <a:cubicBezTo>
                      <a:pt x="4490" y="4759"/>
                      <a:pt x="0" y="10264"/>
                      <a:pt x="1283" y="14300"/>
                    </a:cubicBezTo>
                    <a:cubicBezTo>
                      <a:pt x="2566" y="18309"/>
                      <a:pt x="2539" y="18736"/>
                      <a:pt x="2539" y="18736"/>
                    </a:cubicBezTo>
                    <a:cubicBezTo>
                      <a:pt x="2539" y="18736"/>
                      <a:pt x="7350" y="15636"/>
                      <a:pt x="8686" y="15182"/>
                    </a:cubicBezTo>
                    <a:lnTo>
                      <a:pt x="8552" y="10692"/>
                    </a:lnTo>
                    <a:lnTo>
                      <a:pt x="10022" y="14834"/>
                    </a:lnTo>
                    <a:cubicBezTo>
                      <a:pt x="10022" y="14834"/>
                      <a:pt x="15955" y="14033"/>
                      <a:pt x="17505" y="13685"/>
                    </a:cubicBezTo>
                    <a:lnTo>
                      <a:pt x="17746" y="9516"/>
                    </a:lnTo>
                    <a:lnTo>
                      <a:pt x="19910" y="14380"/>
                    </a:lnTo>
                    <a:cubicBezTo>
                      <a:pt x="19910" y="14380"/>
                      <a:pt x="23016" y="15782"/>
                      <a:pt x="26092" y="15782"/>
                    </a:cubicBezTo>
                    <a:cubicBezTo>
                      <a:pt x="27000" y="15782"/>
                      <a:pt x="27907" y="15659"/>
                      <a:pt x="28729" y="15342"/>
                    </a:cubicBezTo>
                    <a:cubicBezTo>
                      <a:pt x="32364" y="13953"/>
                      <a:pt x="32124" y="6897"/>
                      <a:pt x="25923" y="3423"/>
                    </a:cubicBezTo>
                    <a:cubicBezTo>
                      <a:pt x="22163" y="1290"/>
                      <a:pt x="17610" y="1"/>
                      <a:pt x="1383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8316;p123">
                <a:extLst>
                  <a:ext uri="{FF2B5EF4-FFF2-40B4-BE49-F238E27FC236}">
                    <a16:creationId xmlns:a16="http://schemas.microsoft.com/office/drawing/2014/main" id="{02439162-186D-94A4-9B67-9DDDC5B8CE40}"/>
                  </a:ext>
                </a:extLst>
              </p:cNvPr>
              <p:cNvSpPr/>
              <p:nvPr/>
            </p:nvSpPr>
            <p:spPr>
              <a:xfrm>
                <a:off x="6792988" y="2800900"/>
                <a:ext cx="128975" cy="56900"/>
              </a:xfrm>
              <a:custGeom>
                <a:avLst/>
                <a:gdLst/>
                <a:ahLst/>
                <a:cxnLst/>
                <a:rect l="l" t="t" r="r" b="b"/>
                <a:pathLst>
                  <a:path w="5159" h="2276" extrusionOk="0">
                    <a:moveTo>
                      <a:pt x="1378" y="1"/>
                    </a:moveTo>
                    <a:cubicBezTo>
                      <a:pt x="627" y="1"/>
                      <a:pt x="325" y="273"/>
                      <a:pt x="187" y="633"/>
                    </a:cubicBezTo>
                    <a:cubicBezTo>
                      <a:pt x="0" y="1195"/>
                      <a:pt x="588" y="1729"/>
                      <a:pt x="1764" y="2023"/>
                    </a:cubicBezTo>
                    <a:cubicBezTo>
                      <a:pt x="2418" y="2183"/>
                      <a:pt x="2958" y="2276"/>
                      <a:pt x="3389" y="2276"/>
                    </a:cubicBezTo>
                    <a:cubicBezTo>
                      <a:pt x="3892" y="2276"/>
                      <a:pt x="4247" y="2150"/>
                      <a:pt x="4463" y="1863"/>
                    </a:cubicBezTo>
                    <a:cubicBezTo>
                      <a:pt x="4463" y="1863"/>
                      <a:pt x="5158" y="874"/>
                      <a:pt x="3100" y="286"/>
                    </a:cubicBezTo>
                    <a:cubicBezTo>
                      <a:pt x="2354" y="85"/>
                      <a:pt x="1797" y="1"/>
                      <a:pt x="137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8317;p123">
                <a:extLst>
                  <a:ext uri="{FF2B5EF4-FFF2-40B4-BE49-F238E27FC236}">
                    <a16:creationId xmlns:a16="http://schemas.microsoft.com/office/drawing/2014/main" id="{C36BAB02-1816-354E-72C1-056CFB226959}"/>
                  </a:ext>
                </a:extLst>
              </p:cNvPr>
              <p:cNvSpPr/>
              <p:nvPr/>
            </p:nvSpPr>
            <p:spPr>
              <a:xfrm>
                <a:off x="6444888" y="2864050"/>
                <a:ext cx="127625" cy="73100"/>
              </a:xfrm>
              <a:custGeom>
                <a:avLst/>
                <a:gdLst/>
                <a:ahLst/>
                <a:cxnLst/>
                <a:rect l="l" t="t" r="r" b="b"/>
                <a:pathLst>
                  <a:path w="5105" h="2924" extrusionOk="0">
                    <a:moveTo>
                      <a:pt x="4098" y="1"/>
                    </a:moveTo>
                    <a:cubicBezTo>
                      <a:pt x="3657" y="1"/>
                      <a:pt x="2984" y="224"/>
                      <a:pt x="1925" y="833"/>
                    </a:cubicBezTo>
                    <a:cubicBezTo>
                      <a:pt x="1" y="1956"/>
                      <a:pt x="856" y="2731"/>
                      <a:pt x="856" y="2731"/>
                    </a:cubicBezTo>
                    <a:cubicBezTo>
                      <a:pt x="1012" y="2861"/>
                      <a:pt x="1209" y="2924"/>
                      <a:pt x="1449" y="2924"/>
                    </a:cubicBezTo>
                    <a:cubicBezTo>
                      <a:pt x="1945" y="2924"/>
                      <a:pt x="2627" y="2656"/>
                      <a:pt x="3528" y="2170"/>
                    </a:cubicBezTo>
                    <a:cubicBezTo>
                      <a:pt x="4624" y="1555"/>
                      <a:pt x="5105" y="860"/>
                      <a:pt x="4811" y="379"/>
                    </a:cubicBezTo>
                    <a:cubicBezTo>
                      <a:pt x="4677" y="159"/>
                      <a:pt x="4470" y="1"/>
                      <a:pt x="409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8318;p123">
                <a:extLst>
                  <a:ext uri="{FF2B5EF4-FFF2-40B4-BE49-F238E27FC236}">
                    <a16:creationId xmlns:a16="http://schemas.microsoft.com/office/drawing/2014/main" id="{4D4E6CC4-36F8-E453-1A8C-1D92BD462448}"/>
                  </a:ext>
                </a:extLst>
              </p:cNvPr>
              <p:cNvSpPr/>
              <p:nvPr/>
            </p:nvSpPr>
            <p:spPr>
              <a:xfrm>
                <a:off x="6999438" y="2890225"/>
                <a:ext cx="118275" cy="106750"/>
              </a:xfrm>
              <a:custGeom>
                <a:avLst/>
                <a:gdLst/>
                <a:ahLst/>
                <a:cxnLst/>
                <a:rect l="l" t="t" r="r" b="b"/>
                <a:pathLst>
                  <a:path w="4731" h="4270" extrusionOk="0">
                    <a:moveTo>
                      <a:pt x="2993" y="0"/>
                    </a:moveTo>
                    <a:cubicBezTo>
                      <a:pt x="2379" y="27"/>
                      <a:pt x="1791" y="294"/>
                      <a:pt x="1390" y="748"/>
                    </a:cubicBezTo>
                    <a:cubicBezTo>
                      <a:pt x="0" y="2165"/>
                      <a:pt x="1497" y="4223"/>
                      <a:pt x="1523" y="4249"/>
                    </a:cubicBezTo>
                    <a:cubicBezTo>
                      <a:pt x="1537" y="4263"/>
                      <a:pt x="1550" y="4269"/>
                      <a:pt x="1564" y="4269"/>
                    </a:cubicBezTo>
                    <a:cubicBezTo>
                      <a:pt x="1577" y="4269"/>
                      <a:pt x="1590" y="4263"/>
                      <a:pt x="1604" y="4249"/>
                    </a:cubicBezTo>
                    <a:lnTo>
                      <a:pt x="1657" y="4249"/>
                    </a:lnTo>
                    <a:cubicBezTo>
                      <a:pt x="1684" y="4223"/>
                      <a:pt x="1684" y="4169"/>
                      <a:pt x="1657" y="4142"/>
                    </a:cubicBezTo>
                    <a:cubicBezTo>
                      <a:pt x="1657" y="4116"/>
                      <a:pt x="241" y="2192"/>
                      <a:pt x="1523" y="882"/>
                    </a:cubicBezTo>
                    <a:cubicBezTo>
                      <a:pt x="1898" y="454"/>
                      <a:pt x="2405" y="187"/>
                      <a:pt x="2967" y="187"/>
                    </a:cubicBezTo>
                    <a:cubicBezTo>
                      <a:pt x="3581" y="214"/>
                      <a:pt x="4142" y="481"/>
                      <a:pt x="4570" y="882"/>
                    </a:cubicBezTo>
                    <a:cubicBezTo>
                      <a:pt x="4583" y="909"/>
                      <a:pt x="4603" y="922"/>
                      <a:pt x="4627" y="922"/>
                    </a:cubicBezTo>
                    <a:cubicBezTo>
                      <a:pt x="4650" y="922"/>
                      <a:pt x="4677" y="909"/>
                      <a:pt x="4704" y="882"/>
                    </a:cubicBezTo>
                    <a:cubicBezTo>
                      <a:pt x="4730" y="855"/>
                      <a:pt x="4730" y="802"/>
                      <a:pt x="4704" y="775"/>
                    </a:cubicBezTo>
                    <a:cubicBezTo>
                      <a:pt x="4223" y="321"/>
                      <a:pt x="3635" y="27"/>
                      <a:pt x="29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8319;p123">
                <a:extLst>
                  <a:ext uri="{FF2B5EF4-FFF2-40B4-BE49-F238E27FC236}">
                    <a16:creationId xmlns:a16="http://schemas.microsoft.com/office/drawing/2014/main" id="{C24B2925-38D3-EFFC-798C-04F80B1F524D}"/>
                  </a:ext>
                </a:extLst>
              </p:cNvPr>
              <p:cNvSpPr/>
              <p:nvPr/>
            </p:nvSpPr>
            <p:spPr>
              <a:xfrm>
                <a:off x="7019463" y="2931500"/>
                <a:ext cx="67525" cy="23325"/>
              </a:xfrm>
              <a:custGeom>
                <a:avLst/>
                <a:gdLst/>
                <a:ahLst/>
                <a:cxnLst/>
                <a:rect l="l" t="t" r="r" b="b"/>
                <a:pathLst>
                  <a:path w="2701" h="933" extrusionOk="0">
                    <a:moveTo>
                      <a:pt x="1552" y="0"/>
                    </a:moveTo>
                    <a:cubicBezTo>
                      <a:pt x="1034" y="0"/>
                      <a:pt x="440" y="170"/>
                      <a:pt x="28" y="808"/>
                    </a:cubicBezTo>
                    <a:cubicBezTo>
                      <a:pt x="1" y="835"/>
                      <a:pt x="28" y="888"/>
                      <a:pt x="54" y="915"/>
                    </a:cubicBezTo>
                    <a:cubicBezTo>
                      <a:pt x="76" y="926"/>
                      <a:pt x="99" y="932"/>
                      <a:pt x="119" y="932"/>
                    </a:cubicBezTo>
                    <a:cubicBezTo>
                      <a:pt x="147" y="932"/>
                      <a:pt x="172" y="919"/>
                      <a:pt x="188" y="888"/>
                    </a:cubicBezTo>
                    <a:cubicBezTo>
                      <a:pt x="547" y="330"/>
                      <a:pt x="1080" y="180"/>
                      <a:pt x="1549" y="180"/>
                    </a:cubicBezTo>
                    <a:cubicBezTo>
                      <a:pt x="2092" y="180"/>
                      <a:pt x="2552" y="380"/>
                      <a:pt x="2566" y="380"/>
                    </a:cubicBezTo>
                    <a:cubicBezTo>
                      <a:pt x="2593" y="407"/>
                      <a:pt x="2620" y="407"/>
                      <a:pt x="2620" y="407"/>
                    </a:cubicBezTo>
                    <a:cubicBezTo>
                      <a:pt x="2647" y="407"/>
                      <a:pt x="2673" y="380"/>
                      <a:pt x="2700" y="353"/>
                    </a:cubicBezTo>
                    <a:cubicBezTo>
                      <a:pt x="2700" y="300"/>
                      <a:pt x="2700" y="247"/>
                      <a:pt x="2647" y="220"/>
                    </a:cubicBezTo>
                    <a:cubicBezTo>
                      <a:pt x="2632" y="220"/>
                      <a:pt x="2141" y="0"/>
                      <a:pt x="15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8320;p123">
                <a:extLst>
                  <a:ext uri="{FF2B5EF4-FFF2-40B4-BE49-F238E27FC236}">
                    <a16:creationId xmlns:a16="http://schemas.microsoft.com/office/drawing/2014/main" id="{471FCF9F-4B95-CB27-68F5-09776B050A06}"/>
                  </a:ext>
                </a:extLst>
              </p:cNvPr>
              <p:cNvSpPr/>
              <p:nvPr/>
            </p:nvSpPr>
            <p:spPr>
              <a:xfrm>
                <a:off x="6627963" y="2846450"/>
                <a:ext cx="83525" cy="186090"/>
              </a:xfrm>
              <a:custGeom>
                <a:avLst/>
                <a:gdLst/>
                <a:ahLst/>
                <a:cxnLst/>
                <a:rect l="l" t="t" r="r" b="b"/>
                <a:pathLst>
                  <a:path w="3341" h="9526" extrusionOk="0">
                    <a:moveTo>
                      <a:pt x="1668" y="1"/>
                    </a:moveTo>
                    <a:cubicBezTo>
                      <a:pt x="1657" y="1"/>
                      <a:pt x="1645" y="4"/>
                      <a:pt x="1630" y="11"/>
                    </a:cubicBezTo>
                    <a:cubicBezTo>
                      <a:pt x="1577" y="11"/>
                      <a:pt x="1550" y="65"/>
                      <a:pt x="1550" y="118"/>
                    </a:cubicBezTo>
                    <a:cubicBezTo>
                      <a:pt x="2005" y="1642"/>
                      <a:pt x="3127" y="5757"/>
                      <a:pt x="2886" y="6319"/>
                    </a:cubicBezTo>
                    <a:cubicBezTo>
                      <a:pt x="2786" y="6620"/>
                      <a:pt x="2539" y="6764"/>
                      <a:pt x="2152" y="6764"/>
                    </a:cubicBezTo>
                    <a:cubicBezTo>
                      <a:pt x="1921" y="6764"/>
                      <a:pt x="1639" y="6712"/>
                      <a:pt x="1310" y="6612"/>
                    </a:cubicBezTo>
                    <a:lnTo>
                      <a:pt x="1256" y="6586"/>
                    </a:lnTo>
                    <a:cubicBezTo>
                      <a:pt x="1158" y="6548"/>
                      <a:pt x="1056" y="6529"/>
                      <a:pt x="955" y="6529"/>
                    </a:cubicBezTo>
                    <a:cubicBezTo>
                      <a:pt x="697" y="6529"/>
                      <a:pt x="448" y="6650"/>
                      <a:pt x="294" y="6880"/>
                    </a:cubicBezTo>
                    <a:cubicBezTo>
                      <a:pt x="0" y="7468"/>
                      <a:pt x="54" y="8189"/>
                      <a:pt x="481" y="8697"/>
                    </a:cubicBezTo>
                    <a:cubicBezTo>
                      <a:pt x="829" y="9098"/>
                      <a:pt x="1283" y="9392"/>
                      <a:pt x="1817" y="9525"/>
                    </a:cubicBezTo>
                    <a:lnTo>
                      <a:pt x="1871" y="9525"/>
                    </a:lnTo>
                    <a:cubicBezTo>
                      <a:pt x="1951" y="9499"/>
                      <a:pt x="1951" y="9365"/>
                      <a:pt x="1871" y="9338"/>
                    </a:cubicBezTo>
                    <a:cubicBezTo>
                      <a:pt x="1390" y="9205"/>
                      <a:pt x="962" y="8964"/>
                      <a:pt x="615" y="8590"/>
                    </a:cubicBezTo>
                    <a:cubicBezTo>
                      <a:pt x="267" y="8136"/>
                      <a:pt x="187" y="7494"/>
                      <a:pt x="454" y="6987"/>
                    </a:cubicBezTo>
                    <a:cubicBezTo>
                      <a:pt x="567" y="6818"/>
                      <a:pt x="759" y="6715"/>
                      <a:pt x="956" y="6715"/>
                    </a:cubicBezTo>
                    <a:cubicBezTo>
                      <a:pt x="1039" y="6715"/>
                      <a:pt x="1123" y="6733"/>
                      <a:pt x="1203" y="6773"/>
                    </a:cubicBezTo>
                    <a:lnTo>
                      <a:pt x="1256" y="6773"/>
                    </a:lnTo>
                    <a:cubicBezTo>
                      <a:pt x="1619" y="6891"/>
                      <a:pt x="1914" y="6940"/>
                      <a:pt x="2153" y="6940"/>
                    </a:cubicBezTo>
                    <a:cubicBezTo>
                      <a:pt x="2726" y="6940"/>
                      <a:pt x="2979" y="6662"/>
                      <a:pt x="3073" y="6399"/>
                    </a:cubicBezTo>
                    <a:cubicBezTo>
                      <a:pt x="3341" y="5650"/>
                      <a:pt x="1898" y="626"/>
                      <a:pt x="1737" y="65"/>
                    </a:cubicBezTo>
                    <a:cubicBezTo>
                      <a:pt x="1718" y="26"/>
                      <a:pt x="1698" y="1"/>
                      <a:pt x="16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8321;p123">
                <a:extLst>
                  <a:ext uri="{FF2B5EF4-FFF2-40B4-BE49-F238E27FC236}">
                    <a16:creationId xmlns:a16="http://schemas.microsoft.com/office/drawing/2014/main" id="{0393A551-F8C4-D196-AE66-F8A6197408C4}"/>
                  </a:ext>
                </a:extLst>
              </p:cNvPr>
              <p:cNvSpPr/>
              <p:nvPr/>
            </p:nvSpPr>
            <p:spPr>
              <a:xfrm>
                <a:off x="6689413" y="3056575"/>
                <a:ext cx="56825" cy="48050"/>
              </a:xfrm>
              <a:custGeom>
                <a:avLst/>
                <a:gdLst/>
                <a:ahLst/>
                <a:cxnLst/>
                <a:rect l="l" t="t" r="r" b="b"/>
                <a:pathLst>
                  <a:path w="2273" h="1922" extrusionOk="0">
                    <a:moveTo>
                      <a:pt x="2272" y="1"/>
                    </a:moveTo>
                    <a:lnTo>
                      <a:pt x="2272" y="1"/>
                    </a:lnTo>
                    <a:cubicBezTo>
                      <a:pt x="1444" y="375"/>
                      <a:pt x="642" y="909"/>
                      <a:pt x="1" y="1577"/>
                    </a:cubicBezTo>
                    <a:cubicBezTo>
                      <a:pt x="227" y="1803"/>
                      <a:pt x="530" y="1922"/>
                      <a:pt x="841" y="1922"/>
                    </a:cubicBezTo>
                    <a:cubicBezTo>
                      <a:pt x="1045" y="1922"/>
                      <a:pt x="1253" y="1870"/>
                      <a:pt x="1444" y="1764"/>
                    </a:cubicBezTo>
                    <a:cubicBezTo>
                      <a:pt x="2112" y="1364"/>
                      <a:pt x="2272" y="589"/>
                      <a:pt x="227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8322;p123">
                <a:extLst>
                  <a:ext uri="{FF2B5EF4-FFF2-40B4-BE49-F238E27FC236}">
                    <a16:creationId xmlns:a16="http://schemas.microsoft.com/office/drawing/2014/main" id="{27D9160C-E6C0-DD4F-0A33-76B04C386F78}"/>
                  </a:ext>
                </a:extLst>
              </p:cNvPr>
              <p:cNvSpPr/>
              <p:nvPr/>
            </p:nvSpPr>
            <p:spPr>
              <a:xfrm>
                <a:off x="6670713" y="3039875"/>
                <a:ext cx="76200" cy="55475"/>
              </a:xfrm>
              <a:custGeom>
                <a:avLst/>
                <a:gdLst/>
                <a:ahLst/>
                <a:cxnLst/>
                <a:rect l="l" t="t" r="r" b="b"/>
                <a:pathLst>
                  <a:path w="3048" h="2219" extrusionOk="0">
                    <a:moveTo>
                      <a:pt x="2994" y="0"/>
                    </a:moveTo>
                    <a:cubicBezTo>
                      <a:pt x="2994" y="0"/>
                      <a:pt x="909" y="455"/>
                      <a:pt x="1" y="1444"/>
                    </a:cubicBezTo>
                    <a:cubicBezTo>
                      <a:pt x="214" y="1738"/>
                      <a:pt x="455" y="2005"/>
                      <a:pt x="749" y="2219"/>
                    </a:cubicBezTo>
                    <a:cubicBezTo>
                      <a:pt x="1390" y="1577"/>
                      <a:pt x="2192" y="1043"/>
                      <a:pt x="3020" y="669"/>
                    </a:cubicBezTo>
                    <a:cubicBezTo>
                      <a:pt x="3047" y="428"/>
                      <a:pt x="3020" y="214"/>
                      <a:pt x="299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8323;p123">
                <a:extLst>
                  <a:ext uri="{FF2B5EF4-FFF2-40B4-BE49-F238E27FC236}">
                    <a16:creationId xmlns:a16="http://schemas.microsoft.com/office/drawing/2014/main" id="{09BEBF22-BB74-F458-D6F6-8C1B55DA59E8}"/>
                  </a:ext>
                </a:extLst>
              </p:cNvPr>
              <p:cNvSpPr/>
              <p:nvPr/>
            </p:nvSpPr>
            <p:spPr>
              <a:xfrm>
                <a:off x="6313900" y="4124900"/>
                <a:ext cx="859100" cy="406925"/>
              </a:xfrm>
              <a:custGeom>
                <a:avLst/>
                <a:gdLst/>
                <a:ahLst/>
                <a:cxnLst/>
                <a:rect l="l" t="t" r="r" b="b"/>
                <a:pathLst>
                  <a:path w="34364" h="16277" extrusionOk="0">
                    <a:moveTo>
                      <a:pt x="31985" y="1"/>
                    </a:moveTo>
                    <a:lnTo>
                      <a:pt x="7612" y="8766"/>
                    </a:lnTo>
                    <a:cubicBezTo>
                      <a:pt x="7533" y="8765"/>
                      <a:pt x="7455" y="8764"/>
                      <a:pt x="7378" y="8764"/>
                    </a:cubicBezTo>
                    <a:cubicBezTo>
                      <a:pt x="1" y="8764"/>
                      <a:pt x="236" y="16276"/>
                      <a:pt x="236" y="16276"/>
                    </a:cubicBezTo>
                    <a:lnTo>
                      <a:pt x="34364" y="12588"/>
                    </a:lnTo>
                    <a:lnTo>
                      <a:pt x="31985" y="1"/>
                    </a:lnTo>
                    <a:close/>
                  </a:path>
                </a:pathLst>
              </a:custGeom>
              <a:solidFill>
                <a:srgbClr val="F9BD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8324;p123">
                <a:extLst>
                  <a:ext uri="{FF2B5EF4-FFF2-40B4-BE49-F238E27FC236}">
                    <a16:creationId xmlns:a16="http://schemas.microsoft.com/office/drawing/2014/main" id="{590D604B-5D26-7E4C-8A65-3649948F04AA}"/>
                  </a:ext>
                </a:extLst>
              </p:cNvPr>
              <p:cNvSpPr/>
              <p:nvPr/>
            </p:nvSpPr>
            <p:spPr>
              <a:xfrm>
                <a:off x="6063900" y="4493700"/>
                <a:ext cx="146350" cy="109800"/>
              </a:xfrm>
              <a:custGeom>
                <a:avLst/>
                <a:gdLst/>
                <a:ahLst/>
                <a:cxnLst/>
                <a:rect l="l" t="t" r="r" b="b"/>
                <a:pathLst>
                  <a:path w="5854" h="4392" extrusionOk="0">
                    <a:moveTo>
                      <a:pt x="3314" y="1"/>
                    </a:moveTo>
                    <a:cubicBezTo>
                      <a:pt x="1" y="3823"/>
                      <a:pt x="214" y="4330"/>
                      <a:pt x="214" y="4330"/>
                    </a:cubicBezTo>
                    <a:cubicBezTo>
                      <a:pt x="214" y="4330"/>
                      <a:pt x="498" y="4391"/>
                      <a:pt x="1068" y="4391"/>
                    </a:cubicBezTo>
                    <a:cubicBezTo>
                      <a:pt x="1960" y="4391"/>
                      <a:pt x="3553" y="4242"/>
                      <a:pt x="5853" y="3475"/>
                    </a:cubicBezTo>
                    <a:cubicBezTo>
                      <a:pt x="5426" y="2059"/>
                      <a:pt x="4517" y="829"/>
                      <a:pt x="331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8325;p123">
                <a:extLst>
                  <a:ext uri="{FF2B5EF4-FFF2-40B4-BE49-F238E27FC236}">
                    <a16:creationId xmlns:a16="http://schemas.microsoft.com/office/drawing/2014/main" id="{F685C14D-B5A3-CD1E-A8EE-B969A1838A98}"/>
                  </a:ext>
                </a:extLst>
              </p:cNvPr>
              <p:cNvSpPr/>
              <p:nvPr/>
            </p:nvSpPr>
            <p:spPr>
              <a:xfrm>
                <a:off x="6146750" y="4257425"/>
                <a:ext cx="363475" cy="323175"/>
              </a:xfrm>
              <a:custGeom>
                <a:avLst/>
                <a:gdLst/>
                <a:ahLst/>
                <a:cxnLst/>
                <a:rect l="l" t="t" r="r" b="b"/>
                <a:pathLst>
                  <a:path w="14539" h="12927" extrusionOk="0">
                    <a:moveTo>
                      <a:pt x="11476" y="1"/>
                    </a:moveTo>
                    <a:cubicBezTo>
                      <a:pt x="10427" y="1"/>
                      <a:pt x="8001" y="771"/>
                      <a:pt x="3314" y="5791"/>
                    </a:cubicBezTo>
                    <a:cubicBezTo>
                      <a:pt x="1925" y="7260"/>
                      <a:pt x="856" y="8463"/>
                      <a:pt x="0" y="9452"/>
                    </a:cubicBezTo>
                    <a:cubicBezTo>
                      <a:pt x="1203" y="10280"/>
                      <a:pt x="2112" y="11510"/>
                      <a:pt x="2539" y="12926"/>
                    </a:cubicBezTo>
                    <a:cubicBezTo>
                      <a:pt x="4170" y="12365"/>
                      <a:pt x="5746" y="11670"/>
                      <a:pt x="7270" y="10868"/>
                    </a:cubicBezTo>
                    <a:cubicBezTo>
                      <a:pt x="7270" y="10868"/>
                      <a:pt x="9354" y="4855"/>
                      <a:pt x="14539" y="3519"/>
                    </a:cubicBezTo>
                    <a:cubicBezTo>
                      <a:pt x="13897" y="2290"/>
                      <a:pt x="13096" y="1140"/>
                      <a:pt x="12134" y="152"/>
                    </a:cubicBezTo>
                    <a:cubicBezTo>
                      <a:pt x="12134" y="152"/>
                      <a:pt x="11940" y="1"/>
                      <a:pt x="1147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8326;p123">
                <a:extLst>
                  <a:ext uri="{FF2B5EF4-FFF2-40B4-BE49-F238E27FC236}">
                    <a16:creationId xmlns:a16="http://schemas.microsoft.com/office/drawing/2014/main" id="{56D74805-2C2A-FB02-C3F9-E317142B2ABC}"/>
                  </a:ext>
                </a:extLst>
              </p:cNvPr>
              <p:cNvSpPr/>
              <p:nvPr/>
            </p:nvSpPr>
            <p:spPr>
              <a:xfrm>
                <a:off x="6049200" y="4235825"/>
                <a:ext cx="400900" cy="365475"/>
              </a:xfrm>
              <a:custGeom>
                <a:avLst/>
                <a:gdLst/>
                <a:ahLst/>
                <a:cxnLst/>
                <a:rect l="l" t="t" r="r" b="b"/>
                <a:pathLst>
                  <a:path w="16036" h="14619" extrusionOk="0">
                    <a:moveTo>
                      <a:pt x="14833" y="0"/>
                    </a:moveTo>
                    <a:cubicBezTo>
                      <a:pt x="14833" y="0"/>
                      <a:pt x="12080" y="1229"/>
                      <a:pt x="6415" y="6494"/>
                    </a:cubicBezTo>
                    <a:cubicBezTo>
                      <a:pt x="54" y="12400"/>
                      <a:pt x="1" y="13950"/>
                      <a:pt x="1" y="13950"/>
                    </a:cubicBezTo>
                    <a:cubicBezTo>
                      <a:pt x="214" y="14218"/>
                      <a:pt x="508" y="14458"/>
                      <a:pt x="802" y="14619"/>
                    </a:cubicBezTo>
                    <a:cubicBezTo>
                      <a:pt x="6334" y="7109"/>
                      <a:pt x="12508" y="2940"/>
                      <a:pt x="16036" y="1016"/>
                    </a:cubicBezTo>
                    <a:cubicBezTo>
                      <a:pt x="15635" y="641"/>
                      <a:pt x="15261" y="321"/>
                      <a:pt x="1483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8327;p123">
                <a:extLst>
                  <a:ext uri="{FF2B5EF4-FFF2-40B4-BE49-F238E27FC236}">
                    <a16:creationId xmlns:a16="http://schemas.microsoft.com/office/drawing/2014/main" id="{5563F766-B91F-6609-F9D3-FF17EA0BA60E}"/>
                  </a:ext>
                </a:extLst>
              </p:cNvPr>
              <p:cNvSpPr/>
              <p:nvPr/>
            </p:nvSpPr>
            <p:spPr>
              <a:xfrm>
                <a:off x="6233600" y="4479850"/>
                <a:ext cx="38100" cy="83250"/>
              </a:xfrm>
              <a:custGeom>
                <a:avLst/>
                <a:gdLst/>
                <a:ahLst/>
                <a:cxnLst/>
                <a:rect l="l" t="t" r="r" b="b"/>
                <a:pathLst>
                  <a:path w="1524" h="3330" extrusionOk="0">
                    <a:moveTo>
                      <a:pt x="131" y="0"/>
                    </a:moveTo>
                    <a:cubicBezTo>
                      <a:pt x="108" y="0"/>
                      <a:pt x="81" y="7"/>
                      <a:pt x="54" y="20"/>
                    </a:cubicBezTo>
                    <a:cubicBezTo>
                      <a:pt x="54" y="20"/>
                      <a:pt x="54" y="20"/>
                      <a:pt x="27" y="47"/>
                    </a:cubicBezTo>
                    <a:cubicBezTo>
                      <a:pt x="1" y="74"/>
                      <a:pt x="1" y="154"/>
                      <a:pt x="27" y="207"/>
                    </a:cubicBezTo>
                    <a:cubicBezTo>
                      <a:pt x="909" y="929"/>
                      <a:pt x="1283" y="2078"/>
                      <a:pt x="1043" y="3174"/>
                    </a:cubicBezTo>
                    <a:cubicBezTo>
                      <a:pt x="1010" y="3272"/>
                      <a:pt x="1087" y="3330"/>
                      <a:pt x="1164" y="3330"/>
                    </a:cubicBezTo>
                    <a:cubicBezTo>
                      <a:pt x="1213" y="3330"/>
                      <a:pt x="1263" y="3306"/>
                      <a:pt x="1283" y="3254"/>
                    </a:cubicBezTo>
                    <a:cubicBezTo>
                      <a:pt x="1524" y="2051"/>
                      <a:pt x="1123" y="822"/>
                      <a:pt x="188" y="20"/>
                    </a:cubicBezTo>
                    <a:cubicBezTo>
                      <a:pt x="174" y="7"/>
                      <a:pt x="154" y="0"/>
                      <a:pt x="131" y="0"/>
                    </a:cubicBezTo>
                    <a:close/>
                  </a:path>
                </a:pathLst>
              </a:custGeom>
              <a:solidFill>
                <a:srgbClr val="FDE0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8328;p123">
                <a:extLst>
                  <a:ext uri="{FF2B5EF4-FFF2-40B4-BE49-F238E27FC236}">
                    <a16:creationId xmlns:a16="http://schemas.microsoft.com/office/drawing/2014/main" id="{B7DBC563-E648-5F37-9FF2-BE2AF9233E17}"/>
                  </a:ext>
                </a:extLst>
              </p:cNvPr>
              <p:cNvSpPr/>
              <p:nvPr/>
            </p:nvSpPr>
            <p:spPr>
              <a:xfrm>
                <a:off x="6274350" y="4461525"/>
                <a:ext cx="43475" cy="82575"/>
              </a:xfrm>
              <a:custGeom>
                <a:avLst/>
                <a:gdLst/>
                <a:ahLst/>
                <a:cxnLst/>
                <a:rect l="l" t="t" r="r" b="b"/>
                <a:pathLst>
                  <a:path w="1739" h="3303" extrusionOk="0">
                    <a:moveTo>
                      <a:pt x="136" y="1"/>
                    </a:moveTo>
                    <a:cubicBezTo>
                      <a:pt x="113" y="1"/>
                      <a:pt x="92" y="9"/>
                      <a:pt x="81" y="32"/>
                    </a:cubicBezTo>
                    <a:lnTo>
                      <a:pt x="54" y="32"/>
                    </a:lnTo>
                    <a:cubicBezTo>
                      <a:pt x="1" y="85"/>
                      <a:pt x="1" y="165"/>
                      <a:pt x="54" y="192"/>
                    </a:cubicBezTo>
                    <a:cubicBezTo>
                      <a:pt x="1471" y="1715"/>
                      <a:pt x="1097" y="3159"/>
                      <a:pt x="1097" y="3159"/>
                    </a:cubicBezTo>
                    <a:cubicBezTo>
                      <a:pt x="1070" y="3212"/>
                      <a:pt x="1097" y="3292"/>
                      <a:pt x="1177" y="3292"/>
                    </a:cubicBezTo>
                    <a:cubicBezTo>
                      <a:pt x="1190" y="3299"/>
                      <a:pt x="1204" y="3302"/>
                      <a:pt x="1216" y="3302"/>
                    </a:cubicBezTo>
                    <a:cubicBezTo>
                      <a:pt x="1255" y="3302"/>
                      <a:pt x="1290" y="3272"/>
                      <a:pt x="1310" y="3212"/>
                    </a:cubicBezTo>
                    <a:cubicBezTo>
                      <a:pt x="1337" y="3159"/>
                      <a:pt x="1738" y="1662"/>
                      <a:pt x="215" y="32"/>
                    </a:cubicBezTo>
                    <a:cubicBezTo>
                      <a:pt x="199" y="16"/>
                      <a:pt x="166" y="1"/>
                      <a:pt x="136" y="1"/>
                    </a:cubicBezTo>
                    <a:close/>
                  </a:path>
                </a:pathLst>
              </a:custGeom>
              <a:solidFill>
                <a:srgbClr val="FDE0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8329;p123">
                <a:extLst>
                  <a:ext uri="{FF2B5EF4-FFF2-40B4-BE49-F238E27FC236}">
                    <a16:creationId xmlns:a16="http://schemas.microsoft.com/office/drawing/2014/main" id="{54A432F3-2739-0908-A2E1-D9C4658D1D0A}"/>
                  </a:ext>
                </a:extLst>
              </p:cNvPr>
              <p:cNvSpPr/>
              <p:nvPr/>
            </p:nvSpPr>
            <p:spPr>
              <a:xfrm>
                <a:off x="6301750" y="4515250"/>
                <a:ext cx="54150" cy="55150"/>
              </a:xfrm>
              <a:custGeom>
                <a:avLst/>
                <a:gdLst/>
                <a:ahLst/>
                <a:cxnLst/>
                <a:rect l="l" t="t" r="r" b="b"/>
                <a:pathLst>
                  <a:path w="2166" h="2206" extrusionOk="0">
                    <a:moveTo>
                      <a:pt x="348" y="341"/>
                    </a:moveTo>
                    <a:lnTo>
                      <a:pt x="348" y="341"/>
                    </a:lnTo>
                    <a:cubicBezTo>
                      <a:pt x="909" y="635"/>
                      <a:pt x="1845" y="1197"/>
                      <a:pt x="1898" y="1624"/>
                    </a:cubicBezTo>
                    <a:cubicBezTo>
                      <a:pt x="1898" y="1704"/>
                      <a:pt x="1871" y="1811"/>
                      <a:pt x="1764" y="1865"/>
                    </a:cubicBezTo>
                    <a:cubicBezTo>
                      <a:pt x="1764" y="1892"/>
                      <a:pt x="1738" y="1918"/>
                      <a:pt x="1711" y="1918"/>
                    </a:cubicBezTo>
                    <a:cubicBezTo>
                      <a:pt x="1631" y="1972"/>
                      <a:pt x="1551" y="1972"/>
                      <a:pt x="1470" y="1972"/>
                    </a:cubicBezTo>
                    <a:cubicBezTo>
                      <a:pt x="1043" y="1838"/>
                      <a:pt x="589" y="929"/>
                      <a:pt x="348" y="341"/>
                    </a:cubicBezTo>
                    <a:close/>
                    <a:moveTo>
                      <a:pt x="124" y="1"/>
                    </a:moveTo>
                    <a:cubicBezTo>
                      <a:pt x="108" y="1"/>
                      <a:pt x="94" y="7"/>
                      <a:pt x="81" y="21"/>
                    </a:cubicBezTo>
                    <a:lnTo>
                      <a:pt x="54" y="21"/>
                    </a:lnTo>
                    <a:cubicBezTo>
                      <a:pt x="27" y="48"/>
                      <a:pt x="1" y="101"/>
                      <a:pt x="27" y="154"/>
                    </a:cubicBezTo>
                    <a:cubicBezTo>
                      <a:pt x="81" y="341"/>
                      <a:pt x="695" y="1998"/>
                      <a:pt x="1417" y="2186"/>
                    </a:cubicBezTo>
                    <a:cubicBezTo>
                      <a:pt x="1465" y="2199"/>
                      <a:pt x="1514" y="2206"/>
                      <a:pt x="1561" y="2206"/>
                    </a:cubicBezTo>
                    <a:cubicBezTo>
                      <a:pt x="1697" y="2206"/>
                      <a:pt x="1826" y="2151"/>
                      <a:pt x="1925" y="2052"/>
                    </a:cubicBezTo>
                    <a:cubicBezTo>
                      <a:pt x="2085" y="1945"/>
                      <a:pt x="2165" y="1758"/>
                      <a:pt x="2139" y="1571"/>
                    </a:cubicBezTo>
                    <a:cubicBezTo>
                      <a:pt x="2032" y="849"/>
                      <a:pt x="375" y="101"/>
                      <a:pt x="188" y="21"/>
                    </a:cubicBezTo>
                    <a:cubicBezTo>
                      <a:pt x="161" y="7"/>
                      <a:pt x="141" y="1"/>
                      <a:pt x="124" y="1"/>
                    </a:cubicBezTo>
                    <a:close/>
                  </a:path>
                </a:pathLst>
              </a:custGeom>
              <a:solidFill>
                <a:srgbClr val="FDE0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8330;p123">
                <a:extLst>
                  <a:ext uri="{FF2B5EF4-FFF2-40B4-BE49-F238E27FC236}">
                    <a16:creationId xmlns:a16="http://schemas.microsoft.com/office/drawing/2014/main" id="{0B9D88D6-D3E7-3F53-0467-167FEECC864D}"/>
                  </a:ext>
                </a:extLst>
              </p:cNvPr>
              <p:cNvSpPr/>
              <p:nvPr/>
            </p:nvSpPr>
            <p:spPr>
              <a:xfrm>
                <a:off x="6300425" y="4488375"/>
                <a:ext cx="68825" cy="33375"/>
              </a:xfrm>
              <a:custGeom>
                <a:avLst/>
                <a:gdLst/>
                <a:ahLst/>
                <a:cxnLst/>
                <a:rect l="l" t="t" r="r" b="b"/>
                <a:pathLst>
                  <a:path w="2753" h="1335" extrusionOk="0">
                    <a:moveTo>
                      <a:pt x="2181" y="227"/>
                    </a:moveTo>
                    <a:cubicBezTo>
                      <a:pt x="2223" y="227"/>
                      <a:pt x="2262" y="232"/>
                      <a:pt x="2299" y="241"/>
                    </a:cubicBezTo>
                    <a:cubicBezTo>
                      <a:pt x="2379" y="294"/>
                      <a:pt x="2459" y="374"/>
                      <a:pt x="2486" y="481"/>
                    </a:cubicBezTo>
                    <a:cubicBezTo>
                      <a:pt x="2512" y="588"/>
                      <a:pt x="2486" y="695"/>
                      <a:pt x="2405" y="775"/>
                    </a:cubicBezTo>
                    <a:cubicBezTo>
                      <a:pt x="2379" y="829"/>
                      <a:pt x="2352" y="855"/>
                      <a:pt x="2299" y="882"/>
                    </a:cubicBezTo>
                    <a:cubicBezTo>
                      <a:pt x="2044" y="1045"/>
                      <a:pt x="1543" y="1098"/>
                      <a:pt x="1080" y="1098"/>
                    </a:cubicBezTo>
                    <a:cubicBezTo>
                      <a:pt x="862" y="1098"/>
                      <a:pt x="652" y="1086"/>
                      <a:pt x="481" y="1069"/>
                    </a:cubicBezTo>
                    <a:cubicBezTo>
                      <a:pt x="946" y="727"/>
                      <a:pt x="1724" y="227"/>
                      <a:pt x="2181" y="227"/>
                    </a:cubicBezTo>
                    <a:close/>
                    <a:moveTo>
                      <a:pt x="2179" y="1"/>
                    </a:moveTo>
                    <a:cubicBezTo>
                      <a:pt x="1821" y="1"/>
                      <a:pt x="1364" y="209"/>
                      <a:pt x="962" y="454"/>
                    </a:cubicBezTo>
                    <a:cubicBezTo>
                      <a:pt x="668" y="641"/>
                      <a:pt x="374" y="855"/>
                      <a:pt x="80" y="1069"/>
                    </a:cubicBezTo>
                    <a:cubicBezTo>
                      <a:pt x="0" y="1123"/>
                      <a:pt x="54" y="1256"/>
                      <a:pt x="134" y="1283"/>
                    </a:cubicBezTo>
                    <a:cubicBezTo>
                      <a:pt x="224" y="1294"/>
                      <a:pt x="591" y="1334"/>
                      <a:pt x="1021" y="1334"/>
                    </a:cubicBezTo>
                    <a:cubicBezTo>
                      <a:pt x="1609" y="1334"/>
                      <a:pt x="2315" y="1260"/>
                      <a:pt x="2592" y="935"/>
                    </a:cubicBezTo>
                    <a:cubicBezTo>
                      <a:pt x="2726" y="802"/>
                      <a:pt x="2753" y="615"/>
                      <a:pt x="2699" y="428"/>
                    </a:cubicBezTo>
                    <a:cubicBezTo>
                      <a:pt x="2673" y="241"/>
                      <a:pt x="2539" y="80"/>
                      <a:pt x="2379" y="27"/>
                    </a:cubicBezTo>
                    <a:cubicBezTo>
                      <a:pt x="2317" y="9"/>
                      <a:pt x="2250" y="1"/>
                      <a:pt x="2179" y="1"/>
                    </a:cubicBezTo>
                    <a:close/>
                  </a:path>
                </a:pathLst>
              </a:custGeom>
              <a:solidFill>
                <a:srgbClr val="F9B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8331;p123">
                <a:extLst>
                  <a:ext uri="{FF2B5EF4-FFF2-40B4-BE49-F238E27FC236}">
                    <a16:creationId xmlns:a16="http://schemas.microsoft.com/office/drawing/2014/main" id="{0A95A31E-0C64-7798-1F55-6332BF7BC19F}"/>
                  </a:ext>
                </a:extLst>
              </p:cNvPr>
              <p:cNvSpPr/>
              <p:nvPr/>
            </p:nvSpPr>
            <p:spPr>
              <a:xfrm>
                <a:off x="6441400" y="4042525"/>
                <a:ext cx="1131800" cy="493975"/>
              </a:xfrm>
              <a:custGeom>
                <a:avLst/>
                <a:gdLst/>
                <a:ahLst/>
                <a:cxnLst/>
                <a:rect l="l" t="t" r="r" b="b"/>
                <a:pathLst>
                  <a:path w="45272" h="19759" extrusionOk="0">
                    <a:moveTo>
                      <a:pt x="33671" y="1"/>
                    </a:moveTo>
                    <a:cubicBezTo>
                      <a:pt x="24608" y="1"/>
                      <a:pt x="3020" y="9683"/>
                      <a:pt x="3020" y="9683"/>
                    </a:cubicBezTo>
                    <a:cubicBezTo>
                      <a:pt x="0" y="13531"/>
                      <a:pt x="374" y="19758"/>
                      <a:pt x="374" y="19758"/>
                    </a:cubicBezTo>
                    <a:cubicBezTo>
                      <a:pt x="374" y="19758"/>
                      <a:pt x="30707" y="16204"/>
                      <a:pt x="37442" y="13558"/>
                    </a:cubicBezTo>
                    <a:cubicBezTo>
                      <a:pt x="40595" y="12329"/>
                      <a:pt x="45272" y="5594"/>
                      <a:pt x="36560" y="570"/>
                    </a:cubicBezTo>
                    <a:cubicBezTo>
                      <a:pt x="35877" y="175"/>
                      <a:pt x="34887" y="1"/>
                      <a:pt x="336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8332;p123">
                <a:extLst>
                  <a:ext uri="{FF2B5EF4-FFF2-40B4-BE49-F238E27FC236}">
                    <a16:creationId xmlns:a16="http://schemas.microsoft.com/office/drawing/2014/main" id="{0CE87265-3C9F-1A7E-4C6E-217420D5F530}"/>
                  </a:ext>
                </a:extLst>
              </p:cNvPr>
              <p:cNvSpPr/>
              <p:nvPr/>
            </p:nvSpPr>
            <p:spPr>
              <a:xfrm>
                <a:off x="6523575" y="4063450"/>
                <a:ext cx="609350" cy="217825"/>
              </a:xfrm>
              <a:custGeom>
                <a:avLst/>
                <a:gdLst/>
                <a:ahLst/>
                <a:cxnLst/>
                <a:rect l="l" t="t" r="r" b="b"/>
                <a:pathLst>
                  <a:path w="24374" h="8713" fill="none" extrusionOk="0">
                    <a:moveTo>
                      <a:pt x="24373" y="0"/>
                    </a:moveTo>
                    <a:cubicBezTo>
                      <a:pt x="15020" y="2165"/>
                      <a:pt x="2085" y="7777"/>
                      <a:pt x="0" y="8712"/>
                    </a:cubicBezTo>
                  </a:path>
                </a:pathLst>
              </a:custGeom>
              <a:no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8333;p123">
                <a:extLst>
                  <a:ext uri="{FF2B5EF4-FFF2-40B4-BE49-F238E27FC236}">
                    <a16:creationId xmlns:a16="http://schemas.microsoft.com/office/drawing/2014/main" id="{7869D59C-D272-FD66-F23F-1D7949D6F720}"/>
                  </a:ext>
                </a:extLst>
              </p:cNvPr>
              <p:cNvSpPr/>
              <p:nvPr/>
            </p:nvSpPr>
            <p:spPr>
              <a:xfrm>
                <a:off x="6405975" y="4137600"/>
                <a:ext cx="856500" cy="384875"/>
              </a:xfrm>
              <a:custGeom>
                <a:avLst/>
                <a:gdLst/>
                <a:ahLst/>
                <a:cxnLst/>
                <a:rect l="l" t="t" r="r" b="b"/>
                <a:pathLst>
                  <a:path w="34260" h="15395" extrusionOk="0">
                    <a:moveTo>
                      <a:pt x="2058" y="1"/>
                    </a:moveTo>
                    <a:lnTo>
                      <a:pt x="1" y="12615"/>
                    </a:lnTo>
                    <a:lnTo>
                      <a:pt x="34208" y="15394"/>
                    </a:lnTo>
                    <a:cubicBezTo>
                      <a:pt x="34208" y="15394"/>
                      <a:pt x="34259" y="8083"/>
                      <a:pt x="27211" y="8083"/>
                    </a:cubicBezTo>
                    <a:cubicBezTo>
                      <a:pt x="27027" y="8083"/>
                      <a:pt x="26839" y="8088"/>
                      <a:pt x="26645" y="8098"/>
                    </a:cubicBezTo>
                    <a:lnTo>
                      <a:pt x="2058" y="1"/>
                    </a:lnTo>
                    <a:close/>
                  </a:path>
                </a:pathLst>
              </a:custGeom>
              <a:solidFill>
                <a:srgbClr val="F9BD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8334;p123">
                <a:extLst>
                  <a:ext uri="{FF2B5EF4-FFF2-40B4-BE49-F238E27FC236}">
                    <a16:creationId xmlns:a16="http://schemas.microsoft.com/office/drawing/2014/main" id="{95966495-F909-B441-63B4-6E44547A4674}"/>
                  </a:ext>
                </a:extLst>
              </p:cNvPr>
              <p:cNvSpPr/>
              <p:nvPr/>
            </p:nvSpPr>
            <p:spPr>
              <a:xfrm>
                <a:off x="7372075" y="4479675"/>
                <a:ext cx="147025" cy="107800"/>
              </a:xfrm>
              <a:custGeom>
                <a:avLst/>
                <a:gdLst/>
                <a:ahLst/>
                <a:cxnLst/>
                <a:rect l="l" t="t" r="r" b="b"/>
                <a:pathLst>
                  <a:path w="5881" h="4312" extrusionOk="0">
                    <a:moveTo>
                      <a:pt x="2459" y="1"/>
                    </a:moveTo>
                    <a:cubicBezTo>
                      <a:pt x="1257" y="856"/>
                      <a:pt x="402" y="2112"/>
                      <a:pt x="1" y="3528"/>
                    </a:cubicBezTo>
                    <a:cubicBezTo>
                      <a:pt x="2120" y="4170"/>
                      <a:pt x="3639" y="4312"/>
                      <a:pt x="4568" y="4312"/>
                    </a:cubicBezTo>
                    <a:cubicBezTo>
                      <a:pt x="5302" y="4312"/>
                      <a:pt x="5666" y="4223"/>
                      <a:pt x="5666" y="4223"/>
                    </a:cubicBezTo>
                    <a:cubicBezTo>
                      <a:pt x="5666" y="4223"/>
                      <a:pt x="5880" y="3715"/>
                      <a:pt x="24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8335;p123">
                <a:extLst>
                  <a:ext uri="{FF2B5EF4-FFF2-40B4-BE49-F238E27FC236}">
                    <a16:creationId xmlns:a16="http://schemas.microsoft.com/office/drawing/2014/main" id="{90850974-B2D0-F576-A71E-D0B6BBFF34FD}"/>
                  </a:ext>
                </a:extLst>
              </p:cNvPr>
              <p:cNvSpPr/>
              <p:nvPr/>
            </p:nvSpPr>
            <p:spPr>
              <a:xfrm>
                <a:off x="7036025" y="4244400"/>
                <a:ext cx="397562" cy="323505"/>
              </a:xfrm>
              <a:custGeom>
                <a:avLst/>
                <a:gdLst/>
                <a:ahLst/>
                <a:cxnLst/>
                <a:rect l="l" t="t" r="r" b="b"/>
                <a:pathLst>
                  <a:path w="14700" h="12679" extrusionOk="0">
                    <a:moveTo>
                      <a:pt x="3040" y="1"/>
                    </a:moveTo>
                    <a:cubicBezTo>
                      <a:pt x="2532" y="1"/>
                      <a:pt x="2326" y="171"/>
                      <a:pt x="2326" y="171"/>
                    </a:cubicBezTo>
                    <a:cubicBezTo>
                      <a:pt x="615" y="1988"/>
                      <a:pt x="108" y="3538"/>
                      <a:pt x="1" y="3619"/>
                    </a:cubicBezTo>
                    <a:cubicBezTo>
                      <a:pt x="5212" y="4821"/>
                      <a:pt x="7484" y="10754"/>
                      <a:pt x="7484" y="10754"/>
                    </a:cubicBezTo>
                    <a:cubicBezTo>
                      <a:pt x="9007" y="11529"/>
                      <a:pt x="10610" y="12171"/>
                      <a:pt x="12241" y="12678"/>
                    </a:cubicBezTo>
                    <a:cubicBezTo>
                      <a:pt x="12642" y="11262"/>
                      <a:pt x="13497" y="10006"/>
                      <a:pt x="14699" y="9151"/>
                    </a:cubicBezTo>
                    <a:cubicBezTo>
                      <a:pt x="13817" y="8162"/>
                      <a:pt x="12695" y="6986"/>
                      <a:pt x="11279" y="5543"/>
                    </a:cubicBezTo>
                    <a:cubicBezTo>
                      <a:pt x="6557" y="766"/>
                      <a:pt x="4118" y="1"/>
                      <a:pt x="30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8336;p123">
                <a:extLst>
                  <a:ext uri="{FF2B5EF4-FFF2-40B4-BE49-F238E27FC236}">
                    <a16:creationId xmlns:a16="http://schemas.microsoft.com/office/drawing/2014/main" id="{0FFFF8EA-CD52-49AA-DA48-5C457BA70BA9}"/>
                  </a:ext>
                </a:extLst>
              </p:cNvPr>
              <p:cNvSpPr/>
              <p:nvPr/>
            </p:nvSpPr>
            <p:spPr>
              <a:xfrm>
                <a:off x="7099050" y="4226350"/>
                <a:ext cx="397558" cy="360807"/>
              </a:xfrm>
              <a:custGeom>
                <a:avLst/>
                <a:gdLst/>
                <a:ahLst/>
                <a:cxnLst/>
                <a:rect l="l" t="t" r="r" b="b"/>
                <a:pathLst>
                  <a:path w="16384" h="14219" extrusionOk="0">
                    <a:moveTo>
                      <a:pt x="1177" y="1"/>
                    </a:moveTo>
                    <a:cubicBezTo>
                      <a:pt x="749" y="321"/>
                      <a:pt x="375" y="642"/>
                      <a:pt x="1" y="1016"/>
                    </a:cubicBezTo>
                    <a:cubicBezTo>
                      <a:pt x="3582" y="2887"/>
                      <a:pt x="9862" y="6842"/>
                      <a:pt x="15608" y="14218"/>
                    </a:cubicBezTo>
                    <a:cubicBezTo>
                      <a:pt x="15902" y="14031"/>
                      <a:pt x="16169" y="13817"/>
                      <a:pt x="16383" y="13523"/>
                    </a:cubicBezTo>
                    <a:cubicBezTo>
                      <a:pt x="16383" y="13523"/>
                      <a:pt x="16276" y="11973"/>
                      <a:pt x="9755" y="6254"/>
                    </a:cubicBezTo>
                    <a:cubicBezTo>
                      <a:pt x="3956" y="1150"/>
                      <a:pt x="1177" y="1"/>
                      <a:pt x="11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8337;p123">
                <a:extLst>
                  <a:ext uri="{FF2B5EF4-FFF2-40B4-BE49-F238E27FC236}">
                    <a16:creationId xmlns:a16="http://schemas.microsoft.com/office/drawing/2014/main" id="{080B5840-AC1B-C3D5-13F0-D5E2CD8A0933}"/>
                  </a:ext>
                </a:extLst>
              </p:cNvPr>
              <p:cNvSpPr/>
              <p:nvPr/>
            </p:nvSpPr>
            <p:spPr>
              <a:xfrm>
                <a:off x="7309275" y="4468500"/>
                <a:ext cx="37450" cy="83750"/>
              </a:xfrm>
              <a:custGeom>
                <a:avLst/>
                <a:gdLst/>
                <a:ahLst/>
                <a:cxnLst/>
                <a:rect l="l" t="t" r="r" b="b"/>
                <a:pathLst>
                  <a:path w="1498" h="3350" extrusionOk="0">
                    <a:moveTo>
                      <a:pt x="1340" y="0"/>
                    </a:moveTo>
                    <a:cubicBezTo>
                      <a:pt x="1317" y="0"/>
                      <a:pt x="1297" y="7"/>
                      <a:pt x="1283" y="20"/>
                    </a:cubicBezTo>
                    <a:cubicBezTo>
                      <a:pt x="375" y="849"/>
                      <a:pt x="1" y="2078"/>
                      <a:pt x="295" y="3280"/>
                    </a:cubicBezTo>
                    <a:cubicBezTo>
                      <a:pt x="314" y="3329"/>
                      <a:pt x="354" y="3349"/>
                      <a:pt x="396" y="3349"/>
                    </a:cubicBezTo>
                    <a:cubicBezTo>
                      <a:pt x="471" y="3349"/>
                      <a:pt x="552" y="3286"/>
                      <a:pt x="535" y="3200"/>
                    </a:cubicBezTo>
                    <a:cubicBezTo>
                      <a:pt x="241" y="2105"/>
                      <a:pt x="589" y="929"/>
                      <a:pt x="1444" y="180"/>
                    </a:cubicBezTo>
                    <a:cubicBezTo>
                      <a:pt x="1497" y="154"/>
                      <a:pt x="1497" y="74"/>
                      <a:pt x="1444" y="20"/>
                    </a:cubicBezTo>
                    <a:lnTo>
                      <a:pt x="1417" y="20"/>
                    </a:lnTo>
                    <a:cubicBezTo>
                      <a:pt x="1390" y="7"/>
                      <a:pt x="1364" y="0"/>
                      <a:pt x="13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8338;p123">
                <a:extLst>
                  <a:ext uri="{FF2B5EF4-FFF2-40B4-BE49-F238E27FC236}">
                    <a16:creationId xmlns:a16="http://schemas.microsoft.com/office/drawing/2014/main" id="{64E65ECF-AE86-AC7F-A4D5-C7410712644C}"/>
                  </a:ext>
                </a:extLst>
              </p:cNvPr>
              <p:cNvSpPr/>
              <p:nvPr/>
            </p:nvSpPr>
            <p:spPr>
              <a:xfrm>
                <a:off x="7262500" y="4450850"/>
                <a:ext cx="42800" cy="83650"/>
              </a:xfrm>
              <a:custGeom>
                <a:avLst/>
                <a:gdLst/>
                <a:ahLst/>
                <a:cxnLst/>
                <a:rect l="l" t="t" r="r" b="b"/>
                <a:pathLst>
                  <a:path w="1712" h="3346" extrusionOk="0">
                    <a:moveTo>
                      <a:pt x="1563" y="0"/>
                    </a:moveTo>
                    <a:cubicBezTo>
                      <a:pt x="1532" y="0"/>
                      <a:pt x="1502" y="16"/>
                      <a:pt x="1471" y="31"/>
                    </a:cubicBezTo>
                    <a:cubicBezTo>
                      <a:pt x="1" y="1715"/>
                      <a:pt x="455" y="3185"/>
                      <a:pt x="482" y="3265"/>
                    </a:cubicBezTo>
                    <a:cubicBezTo>
                      <a:pt x="509" y="3318"/>
                      <a:pt x="562" y="3345"/>
                      <a:pt x="642" y="3345"/>
                    </a:cubicBezTo>
                    <a:cubicBezTo>
                      <a:pt x="696" y="3318"/>
                      <a:pt x="722" y="3238"/>
                      <a:pt x="696" y="3185"/>
                    </a:cubicBezTo>
                    <a:cubicBezTo>
                      <a:pt x="696" y="3185"/>
                      <a:pt x="295" y="1768"/>
                      <a:pt x="1658" y="192"/>
                    </a:cubicBezTo>
                    <a:cubicBezTo>
                      <a:pt x="1711" y="165"/>
                      <a:pt x="1711" y="85"/>
                      <a:pt x="1658" y="31"/>
                    </a:cubicBezTo>
                    <a:lnTo>
                      <a:pt x="1631" y="31"/>
                    </a:lnTo>
                    <a:cubicBezTo>
                      <a:pt x="1608" y="9"/>
                      <a:pt x="1586" y="0"/>
                      <a:pt x="15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8339;p123">
                <a:extLst>
                  <a:ext uri="{FF2B5EF4-FFF2-40B4-BE49-F238E27FC236}">
                    <a16:creationId xmlns:a16="http://schemas.microsoft.com/office/drawing/2014/main" id="{A00D94B9-576D-005D-D78C-F50FADE53AAC}"/>
                  </a:ext>
                </a:extLst>
              </p:cNvPr>
              <p:cNvSpPr/>
              <p:nvPr/>
            </p:nvSpPr>
            <p:spPr>
              <a:xfrm>
                <a:off x="7226425" y="4505075"/>
                <a:ext cx="52800" cy="56375"/>
              </a:xfrm>
              <a:custGeom>
                <a:avLst/>
                <a:gdLst/>
                <a:ahLst/>
                <a:cxnLst/>
                <a:rect l="l" t="t" r="r" b="b"/>
                <a:pathLst>
                  <a:path w="2112" h="2255" extrusionOk="0">
                    <a:moveTo>
                      <a:pt x="1765" y="374"/>
                    </a:moveTo>
                    <a:lnTo>
                      <a:pt x="1765" y="374"/>
                    </a:lnTo>
                    <a:cubicBezTo>
                      <a:pt x="1524" y="936"/>
                      <a:pt x="1096" y="1871"/>
                      <a:pt x="669" y="2005"/>
                    </a:cubicBezTo>
                    <a:cubicBezTo>
                      <a:pt x="636" y="2016"/>
                      <a:pt x="602" y="2022"/>
                      <a:pt x="569" y="2022"/>
                    </a:cubicBezTo>
                    <a:cubicBezTo>
                      <a:pt x="522" y="2022"/>
                      <a:pt x="475" y="2009"/>
                      <a:pt x="428" y="1978"/>
                    </a:cubicBezTo>
                    <a:lnTo>
                      <a:pt x="375" y="1924"/>
                    </a:lnTo>
                    <a:cubicBezTo>
                      <a:pt x="268" y="1871"/>
                      <a:pt x="241" y="1764"/>
                      <a:pt x="241" y="1657"/>
                    </a:cubicBezTo>
                    <a:cubicBezTo>
                      <a:pt x="295" y="1230"/>
                      <a:pt x="1203" y="668"/>
                      <a:pt x="1765" y="374"/>
                    </a:cubicBezTo>
                    <a:close/>
                    <a:moveTo>
                      <a:pt x="1925" y="0"/>
                    </a:moveTo>
                    <a:cubicBezTo>
                      <a:pt x="1738" y="107"/>
                      <a:pt x="108" y="909"/>
                      <a:pt x="27" y="1630"/>
                    </a:cubicBezTo>
                    <a:cubicBezTo>
                      <a:pt x="1" y="1817"/>
                      <a:pt x="81" y="2005"/>
                      <a:pt x="241" y="2111"/>
                    </a:cubicBezTo>
                    <a:cubicBezTo>
                      <a:pt x="345" y="2215"/>
                      <a:pt x="481" y="2254"/>
                      <a:pt x="623" y="2254"/>
                    </a:cubicBezTo>
                    <a:cubicBezTo>
                      <a:pt x="665" y="2254"/>
                      <a:pt x="707" y="2251"/>
                      <a:pt x="749" y="2245"/>
                    </a:cubicBezTo>
                    <a:cubicBezTo>
                      <a:pt x="1471" y="2031"/>
                      <a:pt x="2032" y="348"/>
                      <a:pt x="2085" y="161"/>
                    </a:cubicBezTo>
                    <a:cubicBezTo>
                      <a:pt x="2112" y="107"/>
                      <a:pt x="2085" y="54"/>
                      <a:pt x="2059" y="27"/>
                    </a:cubicBezTo>
                    <a:cubicBezTo>
                      <a:pt x="2059" y="27"/>
                      <a:pt x="2059" y="27"/>
                      <a:pt x="20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8340;p123">
                <a:extLst>
                  <a:ext uri="{FF2B5EF4-FFF2-40B4-BE49-F238E27FC236}">
                    <a16:creationId xmlns:a16="http://schemas.microsoft.com/office/drawing/2014/main" id="{A4A27ED5-5A31-1C85-D2FF-4E533B39195F}"/>
                  </a:ext>
                </a:extLst>
              </p:cNvPr>
              <p:cNvSpPr/>
              <p:nvPr/>
            </p:nvSpPr>
            <p:spPr>
              <a:xfrm>
                <a:off x="7211075" y="4480075"/>
                <a:ext cx="69500" cy="32275"/>
              </a:xfrm>
              <a:custGeom>
                <a:avLst/>
                <a:gdLst/>
                <a:ahLst/>
                <a:cxnLst/>
                <a:rect l="l" t="t" r="r" b="b"/>
                <a:pathLst>
                  <a:path w="2780" h="1291" extrusionOk="0">
                    <a:moveTo>
                      <a:pt x="594" y="205"/>
                    </a:moveTo>
                    <a:cubicBezTo>
                      <a:pt x="1039" y="205"/>
                      <a:pt x="1819" y="689"/>
                      <a:pt x="2298" y="1000"/>
                    </a:cubicBezTo>
                    <a:lnTo>
                      <a:pt x="2298" y="1027"/>
                    </a:lnTo>
                    <a:cubicBezTo>
                      <a:pt x="2089" y="1047"/>
                      <a:pt x="1835" y="1063"/>
                      <a:pt x="1578" y="1063"/>
                    </a:cubicBezTo>
                    <a:cubicBezTo>
                      <a:pt x="1146" y="1063"/>
                      <a:pt x="706" y="1017"/>
                      <a:pt x="454" y="867"/>
                    </a:cubicBezTo>
                    <a:cubicBezTo>
                      <a:pt x="428" y="840"/>
                      <a:pt x="374" y="813"/>
                      <a:pt x="347" y="760"/>
                    </a:cubicBezTo>
                    <a:cubicBezTo>
                      <a:pt x="267" y="680"/>
                      <a:pt x="241" y="573"/>
                      <a:pt x="267" y="466"/>
                    </a:cubicBezTo>
                    <a:cubicBezTo>
                      <a:pt x="294" y="359"/>
                      <a:pt x="347" y="279"/>
                      <a:pt x="454" y="225"/>
                    </a:cubicBezTo>
                    <a:cubicBezTo>
                      <a:pt x="496" y="211"/>
                      <a:pt x="542" y="205"/>
                      <a:pt x="594" y="205"/>
                    </a:cubicBezTo>
                    <a:close/>
                    <a:moveTo>
                      <a:pt x="614" y="0"/>
                    </a:moveTo>
                    <a:cubicBezTo>
                      <a:pt x="528" y="0"/>
                      <a:pt x="448" y="12"/>
                      <a:pt x="374" y="38"/>
                    </a:cubicBezTo>
                    <a:cubicBezTo>
                      <a:pt x="214" y="92"/>
                      <a:pt x="80" y="252"/>
                      <a:pt x="53" y="439"/>
                    </a:cubicBezTo>
                    <a:cubicBezTo>
                      <a:pt x="0" y="599"/>
                      <a:pt x="53" y="813"/>
                      <a:pt x="160" y="947"/>
                    </a:cubicBezTo>
                    <a:cubicBezTo>
                      <a:pt x="420" y="1221"/>
                      <a:pt x="1010" y="1291"/>
                      <a:pt x="1548" y="1291"/>
                    </a:cubicBezTo>
                    <a:cubicBezTo>
                      <a:pt x="2061" y="1291"/>
                      <a:pt x="2528" y="1227"/>
                      <a:pt x="2619" y="1214"/>
                    </a:cubicBezTo>
                    <a:cubicBezTo>
                      <a:pt x="2726" y="1187"/>
                      <a:pt x="2779" y="1054"/>
                      <a:pt x="2673" y="1000"/>
                    </a:cubicBezTo>
                    <a:cubicBezTo>
                      <a:pt x="2405" y="786"/>
                      <a:pt x="2111" y="599"/>
                      <a:pt x="1791" y="412"/>
                    </a:cubicBezTo>
                    <a:cubicBezTo>
                      <a:pt x="1404" y="198"/>
                      <a:pt x="966" y="0"/>
                      <a:pt x="6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8341;p123">
                <a:extLst>
                  <a:ext uri="{FF2B5EF4-FFF2-40B4-BE49-F238E27FC236}">
                    <a16:creationId xmlns:a16="http://schemas.microsoft.com/office/drawing/2014/main" id="{6CDDB13A-B546-A98F-2D6A-0D53D92247DD}"/>
                  </a:ext>
                </a:extLst>
              </p:cNvPr>
              <p:cNvSpPr/>
              <p:nvPr/>
            </p:nvSpPr>
            <p:spPr>
              <a:xfrm>
                <a:off x="5949475" y="4058950"/>
                <a:ext cx="1136500" cy="471825"/>
              </a:xfrm>
              <a:custGeom>
                <a:avLst/>
                <a:gdLst/>
                <a:ahLst/>
                <a:cxnLst/>
                <a:rect l="l" t="t" r="r" b="b"/>
                <a:pathLst>
                  <a:path w="45460" h="18873" extrusionOk="0">
                    <a:moveTo>
                      <a:pt x="11799" y="0"/>
                    </a:moveTo>
                    <a:cubicBezTo>
                      <a:pt x="10423" y="0"/>
                      <a:pt x="9313" y="196"/>
                      <a:pt x="8579" y="646"/>
                    </a:cubicBezTo>
                    <a:cubicBezTo>
                      <a:pt x="0" y="5938"/>
                      <a:pt x="4864" y="12539"/>
                      <a:pt x="8071" y="13688"/>
                    </a:cubicBezTo>
                    <a:cubicBezTo>
                      <a:pt x="14859" y="16147"/>
                      <a:pt x="45272" y="18872"/>
                      <a:pt x="45272" y="18872"/>
                    </a:cubicBezTo>
                    <a:cubicBezTo>
                      <a:pt x="45272" y="18872"/>
                      <a:pt x="45459" y="12619"/>
                      <a:pt x="42359" y="8851"/>
                    </a:cubicBezTo>
                    <a:cubicBezTo>
                      <a:pt x="42359" y="8851"/>
                      <a:pt x="21054" y="0"/>
                      <a:pt x="1179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8342;p123">
                <a:extLst>
                  <a:ext uri="{FF2B5EF4-FFF2-40B4-BE49-F238E27FC236}">
                    <a16:creationId xmlns:a16="http://schemas.microsoft.com/office/drawing/2014/main" id="{79952EE8-1291-BFBF-116E-EC13A05D33FE}"/>
                  </a:ext>
                </a:extLst>
              </p:cNvPr>
              <p:cNvSpPr/>
              <p:nvPr/>
            </p:nvSpPr>
            <p:spPr>
              <a:xfrm>
                <a:off x="6374575" y="4092825"/>
                <a:ext cx="630047" cy="225200"/>
              </a:xfrm>
              <a:custGeom>
                <a:avLst/>
                <a:gdLst/>
                <a:ahLst/>
                <a:cxnLst/>
                <a:rect l="l" t="t" r="r" b="b"/>
                <a:pathLst>
                  <a:path w="27528" h="9008" fill="none" extrusionOk="0">
                    <a:moveTo>
                      <a:pt x="27527" y="9007"/>
                    </a:moveTo>
                    <a:lnTo>
                      <a:pt x="1" y="1"/>
                    </a:lnTo>
                  </a:path>
                </a:pathLst>
              </a:custGeom>
              <a:no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8343;p123">
                <a:extLst>
                  <a:ext uri="{FF2B5EF4-FFF2-40B4-BE49-F238E27FC236}">
                    <a16:creationId xmlns:a16="http://schemas.microsoft.com/office/drawing/2014/main" id="{F3F6C93F-6ECD-FEF0-2AD0-ED0E1658DC14}"/>
                  </a:ext>
                </a:extLst>
              </p:cNvPr>
              <p:cNvSpPr/>
              <p:nvPr/>
            </p:nvSpPr>
            <p:spPr>
              <a:xfrm>
                <a:off x="6213550" y="3988600"/>
                <a:ext cx="844550" cy="292000"/>
              </a:xfrm>
              <a:custGeom>
                <a:avLst/>
                <a:gdLst/>
                <a:ahLst/>
                <a:cxnLst/>
                <a:rect l="l" t="t" r="r" b="b"/>
                <a:pathLst>
                  <a:path w="33782" h="11680" fill="none" extrusionOk="0">
                    <a:moveTo>
                      <a:pt x="1" y="3475"/>
                    </a:moveTo>
                    <a:cubicBezTo>
                      <a:pt x="5667" y="1"/>
                      <a:pt x="33781" y="11680"/>
                      <a:pt x="33781" y="11680"/>
                    </a:cubicBezTo>
                  </a:path>
                </a:pathLst>
              </a:custGeom>
              <a:no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8344;p123">
                <a:extLst>
                  <a:ext uri="{FF2B5EF4-FFF2-40B4-BE49-F238E27FC236}">
                    <a16:creationId xmlns:a16="http://schemas.microsoft.com/office/drawing/2014/main" id="{C1F278EF-9E27-9909-C25D-FFC14246820C}"/>
                  </a:ext>
                </a:extLst>
              </p:cNvPr>
              <p:cNvSpPr/>
              <p:nvPr/>
            </p:nvSpPr>
            <p:spPr>
              <a:xfrm>
                <a:off x="6205550" y="4402850"/>
                <a:ext cx="593975" cy="94225"/>
              </a:xfrm>
              <a:custGeom>
                <a:avLst/>
                <a:gdLst/>
                <a:ahLst/>
                <a:cxnLst/>
                <a:rect l="l" t="t" r="r" b="b"/>
                <a:pathLst>
                  <a:path w="23759" h="3769" fill="none" extrusionOk="0">
                    <a:moveTo>
                      <a:pt x="23759" y="3769"/>
                    </a:moveTo>
                    <a:cubicBezTo>
                      <a:pt x="14833" y="2753"/>
                      <a:pt x="3956" y="1337"/>
                      <a:pt x="0" y="0"/>
                    </a:cubicBezTo>
                  </a:path>
                </a:pathLst>
              </a:custGeom>
              <a:no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8345;p123">
                <a:extLst>
                  <a:ext uri="{FF2B5EF4-FFF2-40B4-BE49-F238E27FC236}">
                    <a16:creationId xmlns:a16="http://schemas.microsoft.com/office/drawing/2014/main" id="{82F15F04-08DC-14B0-D0B7-C3B6773713D6}"/>
                  </a:ext>
                </a:extLst>
              </p:cNvPr>
              <p:cNvSpPr/>
              <p:nvPr/>
            </p:nvSpPr>
            <p:spPr>
              <a:xfrm>
                <a:off x="6790232" y="2922050"/>
                <a:ext cx="31423" cy="44750"/>
              </a:xfrm>
              <a:custGeom>
                <a:avLst/>
                <a:gdLst/>
                <a:ahLst/>
                <a:cxnLst/>
                <a:rect l="l" t="t" r="r" b="b"/>
                <a:pathLst>
                  <a:path w="2081" h="1790" extrusionOk="0">
                    <a:moveTo>
                      <a:pt x="994" y="1"/>
                    </a:moveTo>
                    <a:cubicBezTo>
                      <a:pt x="931" y="1"/>
                      <a:pt x="867" y="7"/>
                      <a:pt x="802" y="22"/>
                    </a:cubicBezTo>
                    <a:cubicBezTo>
                      <a:pt x="294" y="209"/>
                      <a:pt x="0" y="744"/>
                      <a:pt x="161" y="1251"/>
                    </a:cubicBezTo>
                    <a:cubicBezTo>
                      <a:pt x="312" y="1609"/>
                      <a:pt x="640" y="1790"/>
                      <a:pt x="971" y="1790"/>
                    </a:cubicBezTo>
                    <a:cubicBezTo>
                      <a:pt x="1282" y="1790"/>
                      <a:pt x="1596" y="1629"/>
                      <a:pt x="1764" y="1305"/>
                    </a:cubicBezTo>
                    <a:cubicBezTo>
                      <a:pt x="2080" y="697"/>
                      <a:pt x="1622" y="1"/>
                      <a:pt x="9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8346;p123">
                <a:extLst>
                  <a:ext uri="{FF2B5EF4-FFF2-40B4-BE49-F238E27FC236}">
                    <a16:creationId xmlns:a16="http://schemas.microsoft.com/office/drawing/2014/main" id="{934DE91A-13AB-AD15-9ECA-8F9FC89BD81D}"/>
                  </a:ext>
                </a:extLst>
              </p:cNvPr>
              <p:cNvSpPr/>
              <p:nvPr/>
            </p:nvSpPr>
            <p:spPr>
              <a:xfrm>
                <a:off x="6374063" y="2443550"/>
                <a:ext cx="743700" cy="454950"/>
              </a:xfrm>
              <a:custGeom>
                <a:avLst/>
                <a:gdLst/>
                <a:ahLst/>
                <a:cxnLst/>
                <a:rect l="l" t="t" r="r" b="b"/>
                <a:pathLst>
                  <a:path w="29748" h="18198" extrusionOk="0">
                    <a:moveTo>
                      <a:pt x="16209" y="0"/>
                    </a:moveTo>
                    <a:cubicBezTo>
                      <a:pt x="14592" y="0"/>
                      <a:pt x="13029" y="240"/>
                      <a:pt x="11679" y="683"/>
                    </a:cubicBezTo>
                    <a:cubicBezTo>
                      <a:pt x="5640" y="2634"/>
                      <a:pt x="1444" y="5280"/>
                      <a:pt x="482" y="11854"/>
                    </a:cubicBezTo>
                    <a:cubicBezTo>
                      <a:pt x="1" y="15114"/>
                      <a:pt x="562" y="17092"/>
                      <a:pt x="1016" y="18054"/>
                    </a:cubicBezTo>
                    <a:cubicBezTo>
                      <a:pt x="1049" y="18153"/>
                      <a:pt x="1127" y="18197"/>
                      <a:pt x="1205" y="18197"/>
                    </a:cubicBezTo>
                    <a:cubicBezTo>
                      <a:pt x="1318" y="18197"/>
                      <a:pt x="1433" y="18105"/>
                      <a:pt x="1417" y="17947"/>
                    </a:cubicBezTo>
                    <a:cubicBezTo>
                      <a:pt x="687" y="9998"/>
                      <a:pt x="5499" y="2887"/>
                      <a:pt x="16595" y="2887"/>
                    </a:cubicBezTo>
                    <a:cubicBezTo>
                      <a:pt x="16877" y="2887"/>
                      <a:pt x="17162" y="2892"/>
                      <a:pt x="17452" y="2901"/>
                    </a:cubicBezTo>
                    <a:cubicBezTo>
                      <a:pt x="26218" y="3195"/>
                      <a:pt x="28596" y="14366"/>
                      <a:pt x="28596" y="14366"/>
                    </a:cubicBezTo>
                    <a:cubicBezTo>
                      <a:pt x="28699" y="14461"/>
                      <a:pt x="28792" y="14507"/>
                      <a:pt x="28875" y="14507"/>
                    </a:cubicBezTo>
                    <a:cubicBezTo>
                      <a:pt x="29747" y="14507"/>
                      <a:pt x="29513" y="9534"/>
                      <a:pt x="27073" y="5387"/>
                    </a:cubicBezTo>
                    <a:cubicBezTo>
                      <a:pt x="24862" y="1580"/>
                      <a:pt x="20355" y="0"/>
                      <a:pt x="162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8347;p123">
                <a:extLst>
                  <a:ext uri="{FF2B5EF4-FFF2-40B4-BE49-F238E27FC236}">
                    <a16:creationId xmlns:a16="http://schemas.microsoft.com/office/drawing/2014/main" id="{15F6F78E-C909-F0D8-FA41-0F22A7346138}"/>
                  </a:ext>
                </a:extLst>
              </p:cNvPr>
              <p:cNvSpPr/>
              <p:nvPr/>
            </p:nvSpPr>
            <p:spPr>
              <a:xfrm>
                <a:off x="6903888" y="2508725"/>
                <a:ext cx="68175" cy="44775"/>
              </a:xfrm>
              <a:custGeom>
                <a:avLst/>
                <a:gdLst/>
                <a:ahLst/>
                <a:cxnLst/>
                <a:rect l="l" t="t" r="r" b="b"/>
                <a:pathLst>
                  <a:path w="2727" h="1791" fill="none" extrusionOk="0">
                    <a:moveTo>
                      <a:pt x="0" y="0"/>
                    </a:moveTo>
                    <a:cubicBezTo>
                      <a:pt x="989" y="481"/>
                      <a:pt x="1898" y="1069"/>
                      <a:pt x="2726" y="1791"/>
                    </a:cubicBezTo>
                  </a:path>
                </a:pathLst>
              </a:custGeom>
              <a:no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8348;p123">
                <a:extLst>
                  <a:ext uri="{FF2B5EF4-FFF2-40B4-BE49-F238E27FC236}">
                    <a16:creationId xmlns:a16="http://schemas.microsoft.com/office/drawing/2014/main" id="{A42447D4-C523-4538-828F-62BA89C90CDC}"/>
                  </a:ext>
                </a:extLst>
              </p:cNvPr>
              <p:cNvSpPr/>
              <p:nvPr/>
            </p:nvSpPr>
            <p:spPr>
              <a:xfrm>
                <a:off x="6918588" y="2502025"/>
                <a:ext cx="84200" cy="44125"/>
              </a:xfrm>
              <a:custGeom>
                <a:avLst/>
                <a:gdLst/>
                <a:ahLst/>
                <a:cxnLst/>
                <a:rect l="l" t="t" r="r" b="b"/>
                <a:pathLst>
                  <a:path w="3368" h="1765" fill="none" extrusionOk="0">
                    <a:moveTo>
                      <a:pt x="0" y="1"/>
                    </a:moveTo>
                    <a:cubicBezTo>
                      <a:pt x="1283" y="241"/>
                      <a:pt x="2432" y="856"/>
                      <a:pt x="3368" y="1765"/>
                    </a:cubicBezTo>
                  </a:path>
                </a:pathLst>
              </a:custGeom>
              <a:no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8349;p123">
                <a:extLst>
                  <a:ext uri="{FF2B5EF4-FFF2-40B4-BE49-F238E27FC236}">
                    <a16:creationId xmlns:a16="http://schemas.microsoft.com/office/drawing/2014/main" id="{988A446A-0A35-6EAB-FBB5-6CB24687F537}"/>
                  </a:ext>
                </a:extLst>
              </p:cNvPr>
              <p:cNvSpPr/>
              <p:nvPr/>
            </p:nvSpPr>
            <p:spPr>
              <a:xfrm>
                <a:off x="6761588" y="2480650"/>
                <a:ext cx="80850" cy="3375"/>
              </a:xfrm>
              <a:custGeom>
                <a:avLst/>
                <a:gdLst/>
                <a:ahLst/>
                <a:cxnLst/>
                <a:rect l="l" t="t" r="r" b="b"/>
                <a:pathLst>
                  <a:path w="3234" h="135" fill="none" extrusionOk="0">
                    <a:moveTo>
                      <a:pt x="3234" y="108"/>
                    </a:moveTo>
                    <a:cubicBezTo>
                      <a:pt x="2165" y="1"/>
                      <a:pt x="1069" y="1"/>
                      <a:pt x="0" y="134"/>
                    </a:cubicBezTo>
                  </a:path>
                </a:pathLst>
              </a:custGeom>
              <a:no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8350;p123">
                <a:extLst>
                  <a:ext uri="{FF2B5EF4-FFF2-40B4-BE49-F238E27FC236}">
                    <a16:creationId xmlns:a16="http://schemas.microsoft.com/office/drawing/2014/main" id="{FE59B2C9-D392-D43F-5EB2-978B3A407D79}"/>
                  </a:ext>
                </a:extLst>
              </p:cNvPr>
              <p:cNvSpPr/>
              <p:nvPr/>
            </p:nvSpPr>
            <p:spPr>
              <a:xfrm>
                <a:off x="6740188" y="2454600"/>
                <a:ext cx="93575" cy="15400"/>
              </a:xfrm>
              <a:custGeom>
                <a:avLst/>
                <a:gdLst/>
                <a:ahLst/>
                <a:cxnLst/>
                <a:rect l="l" t="t" r="r" b="b"/>
                <a:pathLst>
                  <a:path w="3743" h="616" fill="none" extrusionOk="0">
                    <a:moveTo>
                      <a:pt x="3742" y="615"/>
                    </a:moveTo>
                    <a:cubicBezTo>
                      <a:pt x="2540" y="134"/>
                      <a:pt x="1257" y="0"/>
                      <a:pt x="1" y="241"/>
                    </a:cubicBezTo>
                  </a:path>
                </a:pathLst>
              </a:custGeom>
              <a:solidFill>
                <a:schemeClr val="accent3"/>
              </a:solid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8351;p123">
                <a:extLst>
                  <a:ext uri="{FF2B5EF4-FFF2-40B4-BE49-F238E27FC236}">
                    <a16:creationId xmlns:a16="http://schemas.microsoft.com/office/drawing/2014/main" id="{90A310E7-D75A-5661-C057-7812B52B705B}"/>
                  </a:ext>
                </a:extLst>
              </p:cNvPr>
              <p:cNvSpPr/>
              <p:nvPr/>
            </p:nvSpPr>
            <p:spPr>
              <a:xfrm>
                <a:off x="6765588" y="2290250"/>
                <a:ext cx="156350" cy="214475"/>
              </a:xfrm>
              <a:custGeom>
                <a:avLst/>
                <a:gdLst/>
                <a:ahLst/>
                <a:cxnLst/>
                <a:rect l="l" t="t" r="r" b="b"/>
                <a:pathLst>
                  <a:path w="6254" h="8579" extrusionOk="0">
                    <a:moveTo>
                      <a:pt x="1738" y="0"/>
                    </a:moveTo>
                    <a:cubicBezTo>
                      <a:pt x="0" y="5399"/>
                      <a:pt x="4303" y="8579"/>
                      <a:pt x="4303" y="8579"/>
                    </a:cubicBezTo>
                    <a:cubicBezTo>
                      <a:pt x="6254" y="1631"/>
                      <a:pt x="1738" y="0"/>
                      <a:pt x="17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8352;p123">
                <a:extLst>
                  <a:ext uri="{FF2B5EF4-FFF2-40B4-BE49-F238E27FC236}">
                    <a16:creationId xmlns:a16="http://schemas.microsoft.com/office/drawing/2014/main" id="{50E7A0E1-2C34-E322-1B2E-B8283A5C1B6D}"/>
                  </a:ext>
                </a:extLst>
              </p:cNvPr>
              <p:cNvSpPr/>
              <p:nvPr/>
            </p:nvSpPr>
            <p:spPr>
              <a:xfrm>
                <a:off x="6873813" y="2394250"/>
                <a:ext cx="191750" cy="109825"/>
              </a:xfrm>
              <a:custGeom>
                <a:avLst/>
                <a:gdLst/>
                <a:ahLst/>
                <a:cxnLst/>
                <a:rect l="l" t="t" r="r" b="b"/>
                <a:pathLst>
                  <a:path w="7670" h="4393" extrusionOk="0">
                    <a:moveTo>
                      <a:pt x="6643" y="1"/>
                    </a:moveTo>
                    <a:cubicBezTo>
                      <a:pt x="1900" y="1"/>
                      <a:pt x="1" y="4339"/>
                      <a:pt x="1" y="4339"/>
                    </a:cubicBezTo>
                    <a:cubicBezTo>
                      <a:pt x="415" y="4375"/>
                      <a:pt x="807" y="4392"/>
                      <a:pt x="1178" y="4392"/>
                    </a:cubicBezTo>
                    <a:cubicBezTo>
                      <a:pt x="7079" y="4392"/>
                      <a:pt x="7669" y="63"/>
                      <a:pt x="7644" y="63"/>
                    </a:cubicBezTo>
                    <a:cubicBezTo>
                      <a:pt x="7297" y="20"/>
                      <a:pt x="6964" y="1"/>
                      <a:pt x="66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8353;p123">
                <a:extLst>
                  <a:ext uri="{FF2B5EF4-FFF2-40B4-BE49-F238E27FC236}">
                    <a16:creationId xmlns:a16="http://schemas.microsoft.com/office/drawing/2014/main" id="{893A6B24-C501-C3A3-196D-4456AC62A635}"/>
                  </a:ext>
                </a:extLst>
              </p:cNvPr>
              <p:cNvSpPr/>
              <p:nvPr/>
            </p:nvSpPr>
            <p:spPr>
              <a:xfrm>
                <a:off x="6828388" y="2379100"/>
                <a:ext cx="34775" cy="94900"/>
              </a:xfrm>
              <a:custGeom>
                <a:avLst/>
                <a:gdLst/>
                <a:ahLst/>
                <a:cxnLst/>
                <a:rect l="l" t="t" r="r" b="b"/>
                <a:pathLst>
                  <a:path w="1391" h="3796" fill="none" extrusionOk="0">
                    <a:moveTo>
                      <a:pt x="1390" y="3795"/>
                    </a:moveTo>
                    <a:cubicBezTo>
                      <a:pt x="535" y="2700"/>
                      <a:pt x="54" y="1364"/>
                      <a:pt x="1" y="1"/>
                    </a:cubicBezTo>
                  </a:path>
                </a:pathLst>
              </a:custGeom>
              <a:no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8354;p123">
                <a:extLst>
                  <a:ext uri="{FF2B5EF4-FFF2-40B4-BE49-F238E27FC236}">
                    <a16:creationId xmlns:a16="http://schemas.microsoft.com/office/drawing/2014/main" id="{27B2510B-EB78-8F02-454E-01AABBA91956}"/>
                  </a:ext>
                </a:extLst>
              </p:cNvPr>
              <p:cNvSpPr/>
              <p:nvPr/>
            </p:nvSpPr>
            <p:spPr>
              <a:xfrm>
                <a:off x="6846438" y="2368400"/>
                <a:ext cx="22725" cy="93575"/>
              </a:xfrm>
              <a:custGeom>
                <a:avLst/>
                <a:gdLst/>
                <a:ahLst/>
                <a:cxnLst/>
                <a:rect l="l" t="t" r="r" b="b"/>
                <a:pathLst>
                  <a:path w="909" h="3743" fill="none" extrusionOk="0">
                    <a:moveTo>
                      <a:pt x="909" y="3742"/>
                    </a:moveTo>
                    <a:cubicBezTo>
                      <a:pt x="668" y="2486"/>
                      <a:pt x="374" y="1230"/>
                      <a:pt x="0" y="1"/>
                    </a:cubicBezTo>
                  </a:path>
                </a:pathLst>
              </a:custGeom>
              <a:solidFill>
                <a:schemeClr val="accent3"/>
              </a:solid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8355;p123">
                <a:extLst>
                  <a:ext uri="{FF2B5EF4-FFF2-40B4-BE49-F238E27FC236}">
                    <a16:creationId xmlns:a16="http://schemas.microsoft.com/office/drawing/2014/main" id="{58FD0E6A-417F-1043-D2F0-EAE02B8E4018}"/>
                  </a:ext>
                </a:extLst>
              </p:cNvPr>
              <p:cNvSpPr/>
              <p:nvPr/>
            </p:nvSpPr>
            <p:spPr>
              <a:xfrm>
                <a:off x="6908563" y="2433225"/>
                <a:ext cx="86875" cy="41450"/>
              </a:xfrm>
              <a:custGeom>
                <a:avLst/>
                <a:gdLst/>
                <a:ahLst/>
                <a:cxnLst/>
                <a:rect l="l" t="t" r="r" b="b"/>
                <a:pathLst>
                  <a:path w="3475" h="1658" fill="none" extrusionOk="0">
                    <a:moveTo>
                      <a:pt x="1" y="1577"/>
                    </a:moveTo>
                    <a:cubicBezTo>
                      <a:pt x="482" y="1657"/>
                      <a:pt x="963" y="1417"/>
                      <a:pt x="1390" y="1176"/>
                    </a:cubicBezTo>
                    <a:lnTo>
                      <a:pt x="3475" y="0"/>
                    </a:lnTo>
                  </a:path>
                </a:pathLst>
              </a:custGeom>
              <a:solidFill>
                <a:schemeClr val="accent3"/>
              </a:solid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8356;p123">
                <a:extLst>
                  <a:ext uri="{FF2B5EF4-FFF2-40B4-BE49-F238E27FC236}">
                    <a16:creationId xmlns:a16="http://schemas.microsoft.com/office/drawing/2014/main" id="{F07EAC2D-2662-AE99-056D-DCDA48E0D60A}"/>
                  </a:ext>
                </a:extLst>
              </p:cNvPr>
              <p:cNvSpPr/>
              <p:nvPr/>
            </p:nvSpPr>
            <p:spPr>
              <a:xfrm>
                <a:off x="6913913" y="2453925"/>
                <a:ext cx="81525" cy="35450"/>
              </a:xfrm>
              <a:custGeom>
                <a:avLst/>
                <a:gdLst/>
                <a:ahLst/>
                <a:cxnLst/>
                <a:rect l="l" t="t" r="r" b="b"/>
                <a:pathLst>
                  <a:path w="3261" h="1418" fill="none" extrusionOk="0">
                    <a:moveTo>
                      <a:pt x="0" y="1417"/>
                    </a:moveTo>
                    <a:cubicBezTo>
                      <a:pt x="1203" y="1257"/>
                      <a:pt x="2325" y="776"/>
                      <a:pt x="3261" y="1"/>
                    </a:cubicBezTo>
                  </a:path>
                </a:pathLst>
              </a:custGeom>
              <a:solidFill>
                <a:schemeClr val="accent3"/>
              </a:solid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8357;p123">
                <a:extLst>
                  <a:ext uri="{FF2B5EF4-FFF2-40B4-BE49-F238E27FC236}">
                    <a16:creationId xmlns:a16="http://schemas.microsoft.com/office/drawing/2014/main" id="{83870BE0-AEBE-3F87-D917-F90055F04430}"/>
                  </a:ext>
                </a:extLst>
              </p:cNvPr>
              <p:cNvSpPr/>
              <p:nvPr/>
            </p:nvSpPr>
            <p:spPr>
              <a:xfrm>
                <a:off x="6657850" y="3376250"/>
                <a:ext cx="291325" cy="478750"/>
              </a:xfrm>
              <a:custGeom>
                <a:avLst/>
                <a:gdLst/>
                <a:ahLst/>
                <a:cxnLst/>
                <a:rect l="l" t="t" r="r" b="b"/>
                <a:pathLst>
                  <a:path w="11653" h="19150" extrusionOk="0">
                    <a:moveTo>
                      <a:pt x="9471" y="1"/>
                    </a:moveTo>
                    <a:cubicBezTo>
                      <a:pt x="9150" y="1"/>
                      <a:pt x="8810" y="96"/>
                      <a:pt x="8473" y="309"/>
                    </a:cubicBezTo>
                    <a:cubicBezTo>
                      <a:pt x="7003" y="1217"/>
                      <a:pt x="3635" y="9769"/>
                      <a:pt x="3635" y="9769"/>
                    </a:cubicBezTo>
                    <a:cubicBezTo>
                      <a:pt x="2486" y="10304"/>
                      <a:pt x="1284" y="10758"/>
                      <a:pt x="81" y="11159"/>
                    </a:cubicBezTo>
                    <a:cubicBezTo>
                      <a:pt x="1" y="13992"/>
                      <a:pt x="829" y="16798"/>
                      <a:pt x="2433" y="19150"/>
                    </a:cubicBezTo>
                    <a:cubicBezTo>
                      <a:pt x="5399" y="17921"/>
                      <a:pt x="7831" y="15622"/>
                      <a:pt x="9221" y="12682"/>
                    </a:cubicBezTo>
                    <a:cubicBezTo>
                      <a:pt x="11653" y="7418"/>
                      <a:pt x="11386" y="3997"/>
                      <a:pt x="11386" y="2313"/>
                    </a:cubicBezTo>
                    <a:cubicBezTo>
                      <a:pt x="11386" y="1024"/>
                      <a:pt x="10523" y="1"/>
                      <a:pt x="94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8358;p123">
                <a:extLst>
                  <a:ext uri="{FF2B5EF4-FFF2-40B4-BE49-F238E27FC236}">
                    <a16:creationId xmlns:a16="http://schemas.microsoft.com/office/drawing/2014/main" id="{61E9AF1D-2BBE-C0EE-F8BE-E50C52B45E45}"/>
                  </a:ext>
                </a:extLst>
              </p:cNvPr>
              <p:cNvSpPr/>
              <p:nvPr/>
            </p:nvSpPr>
            <p:spPr>
              <a:xfrm>
                <a:off x="6007775" y="4045225"/>
                <a:ext cx="546550" cy="538700"/>
              </a:xfrm>
              <a:custGeom>
                <a:avLst/>
                <a:gdLst/>
                <a:ahLst/>
                <a:cxnLst/>
                <a:rect l="l" t="t" r="r" b="b"/>
                <a:pathLst>
                  <a:path w="21862" h="21548" extrusionOk="0">
                    <a:moveTo>
                      <a:pt x="7131" y="0"/>
                    </a:moveTo>
                    <a:cubicBezTo>
                      <a:pt x="4814" y="0"/>
                      <a:pt x="2473" y="311"/>
                      <a:pt x="1" y="1103"/>
                    </a:cubicBezTo>
                    <a:cubicBezTo>
                      <a:pt x="215" y="1317"/>
                      <a:pt x="482" y="1504"/>
                      <a:pt x="749" y="1638"/>
                    </a:cubicBezTo>
                    <a:cubicBezTo>
                      <a:pt x="749" y="1638"/>
                      <a:pt x="642" y="5620"/>
                      <a:pt x="3208" y="8934"/>
                    </a:cubicBezTo>
                    <a:cubicBezTo>
                      <a:pt x="4197" y="10243"/>
                      <a:pt x="8205" y="12648"/>
                      <a:pt x="8205" y="12648"/>
                    </a:cubicBezTo>
                    <a:cubicBezTo>
                      <a:pt x="8205" y="12648"/>
                      <a:pt x="7190" y="14973"/>
                      <a:pt x="7216" y="16310"/>
                    </a:cubicBezTo>
                    <a:cubicBezTo>
                      <a:pt x="7216" y="17673"/>
                      <a:pt x="9141" y="21254"/>
                      <a:pt x="9141" y="21254"/>
                    </a:cubicBezTo>
                    <a:lnTo>
                      <a:pt x="18895" y="21548"/>
                    </a:lnTo>
                    <a:cubicBezTo>
                      <a:pt x="18895" y="21548"/>
                      <a:pt x="20178" y="20238"/>
                      <a:pt x="18735" y="18768"/>
                    </a:cubicBezTo>
                    <a:cubicBezTo>
                      <a:pt x="17746" y="17753"/>
                      <a:pt x="16624" y="16871"/>
                      <a:pt x="15448" y="16123"/>
                    </a:cubicBezTo>
                    <a:cubicBezTo>
                      <a:pt x="15448" y="16123"/>
                      <a:pt x="18842" y="12595"/>
                      <a:pt x="20312" y="9602"/>
                    </a:cubicBezTo>
                    <a:cubicBezTo>
                      <a:pt x="21193" y="7784"/>
                      <a:pt x="21487" y="5753"/>
                      <a:pt x="21220" y="3776"/>
                    </a:cubicBezTo>
                    <a:cubicBezTo>
                      <a:pt x="21407" y="3321"/>
                      <a:pt x="21621" y="2867"/>
                      <a:pt x="21862" y="2439"/>
                    </a:cubicBezTo>
                    <a:cubicBezTo>
                      <a:pt x="16465" y="1292"/>
                      <a:pt x="11851" y="0"/>
                      <a:pt x="71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8359;p123">
                <a:extLst>
                  <a:ext uri="{FF2B5EF4-FFF2-40B4-BE49-F238E27FC236}">
                    <a16:creationId xmlns:a16="http://schemas.microsoft.com/office/drawing/2014/main" id="{779F2877-8AEB-3E49-BD06-324E15F01325}"/>
                  </a:ext>
                </a:extLst>
              </p:cNvPr>
              <p:cNvSpPr/>
              <p:nvPr/>
            </p:nvSpPr>
            <p:spPr>
              <a:xfrm>
                <a:off x="5809550" y="3158925"/>
                <a:ext cx="1197100" cy="1429675"/>
              </a:xfrm>
              <a:custGeom>
                <a:avLst/>
                <a:gdLst/>
                <a:ahLst/>
                <a:cxnLst/>
                <a:rect l="l" t="t" r="r" b="b"/>
                <a:pathLst>
                  <a:path w="47884" h="57187" extrusionOk="0">
                    <a:moveTo>
                      <a:pt x="27728" y="0"/>
                    </a:moveTo>
                    <a:cubicBezTo>
                      <a:pt x="26853" y="0"/>
                      <a:pt x="25494" y="1263"/>
                      <a:pt x="25338" y="3055"/>
                    </a:cubicBezTo>
                    <a:lnTo>
                      <a:pt x="25338" y="3055"/>
                    </a:lnTo>
                    <a:cubicBezTo>
                      <a:pt x="25367" y="2507"/>
                      <a:pt x="25393" y="616"/>
                      <a:pt x="24351" y="616"/>
                    </a:cubicBezTo>
                    <a:cubicBezTo>
                      <a:pt x="24289" y="616"/>
                      <a:pt x="24222" y="623"/>
                      <a:pt x="24152" y="637"/>
                    </a:cubicBezTo>
                    <a:cubicBezTo>
                      <a:pt x="22709" y="931"/>
                      <a:pt x="20971" y="3924"/>
                      <a:pt x="19555" y="7318"/>
                    </a:cubicBezTo>
                    <a:cubicBezTo>
                      <a:pt x="17871" y="11487"/>
                      <a:pt x="18379" y="16218"/>
                      <a:pt x="20918" y="19932"/>
                    </a:cubicBezTo>
                    <a:cubicBezTo>
                      <a:pt x="20918" y="19932"/>
                      <a:pt x="21586" y="22070"/>
                      <a:pt x="19849" y="24769"/>
                    </a:cubicBezTo>
                    <a:cubicBezTo>
                      <a:pt x="18112" y="27495"/>
                      <a:pt x="13702" y="29152"/>
                      <a:pt x="10816" y="35433"/>
                    </a:cubicBezTo>
                    <a:cubicBezTo>
                      <a:pt x="10816" y="35433"/>
                      <a:pt x="11698" y="32333"/>
                      <a:pt x="10629" y="31290"/>
                    </a:cubicBezTo>
                    <a:cubicBezTo>
                      <a:pt x="10362" y="31016"/>
                      <a:pt x="10159" y="30914"/>
                      <a:pt x="10006" y="30914"/>
                    </a:cubicBezTo>
                    <a:cubicBezTo>
                      <a:pt x="9880" y="30914"/>
                      <a:pt x="9788" y="30984"/>
                      <a:pt x="9720" y="31083"/>
                    </a:cubicBezTo>
                    <a:lnTo>
                      <a:pt x="9720" y="31083"/>
                    </a:lnTo>
                    <a:cubicBezTo>
                      <a:pt x="10072" y="29669"/>
                      <a:pt x="10685" y="26522"/>
                      <a:pt x="9346" y="25945"/>
                    </a:cubicBezTo>
                    <a:cubicBezTo>
                      <a:pt x="9076" y="25829"/>
                      <a:pt x="8848" y="25780"/>
                      <a:pt x="8655" y="25780"/>
                    </a:cubicBezTo>
                    <a:cubicBezTo>
                      <a:pt x="7992" y="25780"/>
                      <a:pt x="7749" y="26361"/>
                      <a:pt x="7661" y="26787"/>
                    </a:cubicBezTo>
                    <a:lnTo>
                      <a:pt x="7661" y="26787"/>
                    </a:lnTo>
                    <a:cubicBezTo>
                      <a:pt x="7793" y="25420"/>
                      <a:pt x="7971" y="21340"/>
                      <a:pt x="5391" y="21295"/>
                    </a:cubicBezTo>
                    <a:cubicBezTo>
                      <a:pt x="5384" y="21295"/>
                      <a:pt x="5377" y="21295"/>
                      <a:pt x="5370" y="21295"/>
                    </a:cubicBezTo>
                    <a:cubicBezTo>
                      <a:pt x="2254" y="21295"/>
                      <a:pt x="0" y="27295"/>
                      <a:pt x="3493" y="33241"/>
                    </a:cubicBezTo>
                    <a:cubicBezTo>
                      <a:pt x="7021" y="39228"/>
                      <a:pt x="8758" y="39896"/>
                      <a:pt x="8758" y="39896"/>
                    </a:cubicBezTo>
                    <a:cubicBezTo>
                      <a:pt x="8758" y="39896"/>
                      <a:pt x="9293" y="43183"/>
                      <a:pt x="13034" y="45080"/>
                    </a:cubicBezTo>
                    <a:cubicBezTo>
                      <a:pt x="16776" y="46978"/>
                      <a:pt x="18085" y="48768"/>
                      <a:pt x="18085" y="48768"/>
                    </a:cubicBezTo>
                    <a:cubicBezTo>
                      <a:pt x="17871" y="49650"/>
                      <a:pt x="17764" y="50586"/>
                      <a:pt x="17764" y="51521"/>
                    </a:cubicBezTo>
                    <a:cubicBezTo>
                      <a:pt x="17791" y="52884"/>
                      <a:pt x="19528" y="56866"/>
                      <a:pt x="19528" y="56866"/>
                    </a:cubicBezTo>
                    <a:lnTo>
                      <a:pt x="29283" y="57187"/>
                    </a:lnTo>
                    <a:cubicBezTo>
                      <a:pt x="29283" y="57187"/>
                      <a:pt x="30566" y="55877"/>
                      <a:pt x="29122" y="54381"/>
                    </a:cubicBezTo>
                    <a:cubicBezTo>
                      <a:pt x="28134" y="53392"/>
                      <a:pt x="27011" y="52510"/>
                      <a:pt x="25835" y="51762"/>
                    </a:cubicBezTo>
                    <a:cubicBezTo>
                      <a:pt x="25835" y="51762"/>
                      <a:pt x="29229" y="48207"/>
                      <a:pt x="30699" y="45214"/>
                    </a:cubicBezTo>
                    <a:cubicBezTo>
                      <a:pt x="31581" y="43423"/>
                      <a:pt x="31875" y="41392"/>
                      <a:pt x="31581" y="39415"/>
                    </a:cubicBezTo>
                    <a:cubicBezTo>
                      <a:pt x="32276" y="37758"/>
                      <a:pt x="33265" y="36234"/>
                      <a:pt x="34467" y="34898"/>
                    </a:cubicBezTo>
                    <a:cubicBezTo>
                      <a:pt x="35830" y="33375"/>
                      <a:pt x="36980" y="31691"/>
                      <a:pt x="37942" y="29874"/>
                    </a:cubicBezTo>
                    <a:cubicBezTo>
                      <a:pt x="41229" y="28752"/>
                      <a:pt x="43955" y="26320"/>
                      <a:pt x="45451" y="23166"/>
                    </a:cubicBezTo>
                    <a:cubicBezTo>
                      <a:pt x="47883" y="17901"/>
                      <a:pt x="47616" y="14480"/>
                      <a:pt x="47616" y="12797"/>
                    </a:cubicBezTo>
                    <a:cubicBezTo>
                      <a:pt x="47596" y="11507"/>
                      <a:pt x="46744" y="10484"/>
                      <a:pt x="45698" y="10484"/>
                    </a:cubicBezTo>
                    <a:cubicBezTo>
                      <a:pt x="45379" y="10484"/>
                      <a:pt x="45041" y="10580"/>
                      <a:pt x="44703" y="10792"/>
                    </a:cubicBezTo>
                    <a:cubicBezTo>
                      <a:pt x="43233" y="11701"/>
                      <a:pt x="39866" y="20253"/>
                      <a:pt x="39866" y="20253"/>
                    </a:cubicBezTo>
                    <a:cubicBezTo>
                      <a:pt x="39866" y="20253"/>
                      <a:pt x="36657" y="21166"/>
                      <a:pt x="35743" y="21166"/>
                    </a:cubicBezTo>
                    <a:cubicBezTo>
                      <a:pt x="35706" y="21166"/>
                      <a:pt x="35672" y="21165"/>
                      <a:pt x="35643" y="21162"/>
                    </a:cubicBezTo>
                    <a:cubicBezTo>
                      <a:pt x="35643" y="21162"/>
                      <a:pt x="35242" y="20012"/>
                      <a:pt x="35804" y="19959"/>
                    </a:cubicBezTo>
                    <a:cubicBezTo>
                      <a:pt x="37220" y="19799"/>
                      <a:pt x="38583" y="19665"/>
                      <a:pt x="39412" y="17580"/>
                    </a:cubicBezTo>
                    <a:cubicBezTo>
                      <a:pt x="39412" y="17580"/>
                      <a:pt x="41149" y="16618"/>
                      <a:pt x="41950" y="12930"/>
                    </a:cubicBezTo>
                    <a:cubicBezTo>
                      <a:pt x="42779" y="9216"/>
                      <a:pt x="41897" y="7291"/>
                      <a:pt x="40561" y="4993"/>
                    </a:cubicBezTo>
                    <a:cubicBezTo>
                      <a:pt x="40019" y="4072"/>
                      <a:pt x="39288" y="3740"/>
                      <a:pt x="38545" y="3740"/>
                    </a:cubicBezTo>
                    <a:cubicBezTo>
                      <a:pt x="37455" y="3740"/>
                      <a:pt x="36338" y="4454"/>
                      <a:pt x="35750" y="5073"/>
                    </a:cubicBezTo>
                    <a:cubicBezTo>
                      <a:pt x="35082" y="5768"/>
                      <a:pt x="34334" y="6329"/>
                      <a:pt x="33479" y="6784"/>
                    </a:cubicBezTo>
                    <a:cubicBezTo>
                      <a:pt x="33479" y="6784"/>
                      <a:pt x="30762" y="3112"/>
                      <a:pt x="28404" y="3112"/>
                    </a:cubicBezTo>
                    <a:cubicBezTo>
                      <a:pt x="28331" y="3112"/>
                      <a:pt x="28259" y="3115"/>
                      <a:pt x="28187" y="3122"/>
                    </a:cubicBezTo>
                    <a:cubicBezTo>
                      <a:pt x="28187" y="3122"/>
                      <a:pt x="28909" y="637"/>
                      <a:pt x="28107" y="102"/>
                    </a:cubicBezTo>
                    <a:cubicBezTo>
                      <a:pt x="27998" y="33"/>
                      <a:pt x="27869" y="0"/>
                      <a:pt x="277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8360;p123">
                <a:extLst>
                  <a:ext uri="{FF2B5EF4-FFF2-40B4-BE49-F238E27FC236}">
                    <a16:creationId xmlns:a16="http://schemas.microsoft.com/office/drawing/2014/main" id="{E2DF6703-064F-FA8E-BFB4-8B3E2F63CD0B}"/>
                  </a:ext>
                </a:extLst>
              </p:cNvPr>
              <p:cNvSpPr/>
              <p:nvPr/>
            </p:nvSpPr>
            <p:spPr>
              <a:xfrm>
                <a:off x="6131375" y="3847625"/>
                <a:ext cx="243225" cy="297025"/>
              </a:xfrm>
              <a:custGeom>
                <a:avLst/>
                <a:gdLst/>
                <a:ahLst/>
                <a:cxnLst/>
                <a:rect l="l" t="t" r="r" b="b"/>
                <a:pathLst>
                  <a:path w="9729" h="11881" extrusionOk="0">
                    <a:moveTo>
                      <a:pt x="4945" y="1"/>
                    </a:moveTo>
                    <a:cubicBezTo>
                      <a:pt x="4945" y="1"/>
                      <a:pt x="1631" y="1658"/>
                      <a:pt x="108" y="4250"/>
                    </a:cubicBezTo>
                    <a:lnTo>
                      <a:pt x="1" y="4304"/>
                    </a:lnTo>
                    <a:cubicBezTo>
                      <a:pt x="856" y="6308"/>
                      <a:pt x="2272" y="8259"/>
                      <a:pt x="3716" y="9889"/>
                    </a:cubicBezTo>
                    <a:cubicBezTo>
                      <a:pt x="4437" y="10691"/>
                      <a:pt x="5266" y="11466"/>
                      <a:pt x="6281" y="11760"/>
                    </a:cubicBezTo>
                    <a:cubicBezTo>
                      <a:pt x="6544" y="11841"/>
                      <a:pt x="6823" y="11881"/>
                      <a:pt x="7101" y="11881"/>
                    </a:cubicBezTo>
                    <a:cubicBezTo>
                      <a:pt x="7924" y="11881"/>
                      <a:pt x="8741" y="11530"/>
                      <a:pt x="9141" y="10851"/>
                    </a:cubicBezTo>
                    <a:cubicBezTo>
                      <a:pt x="9729" y="9782"/>
                      <a:pt x="9194" y="8473"/>
                      <a:pt x="8633" y="7404"/>
                    </a:cubicBezTo>
                    <a:lnTo>
                      <a:pt x="494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8361;p123">
                <a:extLst>
                  <a:ext uri="{FF2B5EF4-FFF2-40B4-BE49-F238E27FC236}">
                    <a16:creationId xmlns:a16="http://schemas.microsoft.com/office/drawing/2014/main" id="{3773D0EB-86A1-F93F-E74B-CDD6145DFA06}"/>
                  </a:ext>
                </a:extLst>
              </p:cNvPr>
              <p:cNvSpPr/>
              <p:nvPr/>
            </p:nvSpPr>
            <p:spPr>
              <a:xfrm>
                <a:off x="6450075" y="3321750"/>
                <a:ext cx="193775" cy="198075"/>
              </a:xfrm>
              <a:custGeom>
                <a:avLst/>
                <a:gdLst/>
                <a:ahLst/>
                <a:cxnLst/>
                <a:rect l="l" t="t" r="r" b="b"/>
                <a:pathLst>
                  <a:path w="7751" h="7923" extrusionOk="0">
                    <a:moveTo>
                      <a:pt x="3171" y="0"/>
                    </a:moveTo>
                    <a:cubicBezTo>
                      <a:pt x="2377" y="0"/>
                      <a:pt x="1595" y="240"/>
                      <a:pt x="989" y="752"/>
                    </a:cubicBezTo>
                    <a:lnTo>
                      <a:pt x="722" y="832"/>
                    </a:lnTo>
                    <a:cubicBezTo>
                      <a:pt x="1" y="3665"/>
                      <a:pt x="1497" y="6578"/>
                      <a:pt x="4196" y="7647"/>
                    </a:cubicBezTo>
                    <a:cubicBezTo>
                      <a:pt x="4595" y="7815"/>
                      <a:pt x="5038" y="7923"/>
                      <a:pt x="5469" y="7923"/>
                    </a:cubicBezTo>
                    <a:cubicBezTo>
                      <a:pt x="5789" y="7923"/>
                      <a:pt x="6103" y="7864"/>
                      <a:pt x="6388" y="7727"/>
                    </a:cubicBezTo>
                    <a:cubicBezTo>
                      <a:pt x="7457" y="7219"/>
                      <a:pt x="7751" y="5829"/>
                      <a:pt x="7644" y="4680"/>
                    </a:cubicBezTo>
                    <a:cubicBezTo>
                      <a:pt x="7457" y="3103"/>
                      <a:pt x="6708" y="1527"/>
                      <a:pt x="5399" y="672"/>
                    </a:cubicBezTo>
                    <a:cubicBezTo>
                      <a:pt x="4749" y="234"/>
                      <a:pt x="3954" y="0"/>
                      <a:pt x="31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8362;p123">
                <a:extLst>
                  <a:ext uri="{FF2B5EF4-FFF2-40B4-BE49-F238E27FC236}">
                    <a16:creationId xmlns:a16="http://schemas.microsoft.com/office/drawing/2014/main" id="{1CDB78F6-FD09-6E19-A940-008B2B1F5642}"/>
                  </a:ext>
                </a:extLst>
              </p:cNvPr>
              <p:cNvSpPr/>
              <p:nvPr/>
            </p:nvSpPr>
            <p:spPr>
              <a:xfrm>
                <a:off x="6327150" y="3617125"/>
                <a:ext cx="397550" cy="119725"/>
              </a:xfrm>
              <a:custGeom>
                <a:avLst/>
                <a:gdLst/>
                <a:ahLst/>
                <a:cxnLst/>
                <a:rect l="l" t="t" r="r" b="b"/>
                <a:pathLst>
                  <a:path w="15902" h="4789" extrusionOk="0">
                    <a:moveTo>
                      <a:pt x="15233" y="1"/>
                    </a:moveTo>
                    <a:lnTo>
                      <a:pt x="0" y="1043"/>
                    </a:lnTo>
                    <a:lnTo>
                      <a:pt x="161" y="3609"/>
                    </a:lnTo>
                    <a:cubicBezTo>
                      <a:pt x="161" y="3609"/>
                      <a:pt x="2167" y="4788"/>
                      <a:pt x="5925" y="4788"/>
                    </a:cubicBezTo>
                    <a:cubicBezTo>
                      <a:pt x="8286" y="4788"/>
                      <a:pt x="11338" y="4323"/>
                      <a:pt x="15019" y="2807"/>
                    </a:cubicBezTo>
                    <a:cubicBezTo>
                      <a:pt x="15019" y="2807"/>
                      <a:pt x="15901" y="1043"/>
                      <a:pt x="152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8363;p123">
                <a:extLst>
                  <a:ext uri="{FF2B5EF4-FFF2-40B4-BE49-F238E27FC236}">
                    <a16:creationId xmlns:a16="http://schemas.microsoft.com/office/drawing/2014/main" id="{AC88815E-542E-B9A2-1E8A-898F9E3F0045}"/>
                  </a:ext>
                </a:extLst>
              </p:cNvPr>
              <p:cNvSpPr/>
              <p:nvPr/>
            </p:nvSpPr>
            <p:spPr>
              <a:xfrm>
                <a:off x="6526250" y="3575700"/>
                <a:ext cx="273275" cy="95975"/>
              </a:xfrm>
              <a:custGeom>
                <a:avLst/>
                <a:gdLst/>
                <a:ahLst/>
                <a:cxnLst/>
                <a:rect l="l" t="t" r="r" b="b"/>
                <a:pathLst>
                  <a:path w="10931" h="3839" extrusionOk="0">
                    <a:moveTo>
                      <a:pt x="10770" y="1"/>
                    </a:moveTo>
                    <a:lnTo>
                      <a:pt x="0" y="1043"/>
                    </a:lnTo>
                    <a:cubicBezTo>
                      <a:pt x="321" y="1845"/>
                      <a:pt x="829" y="2566"/>
                      <a:pt x="1470" y="3154"/>
                    </a:cubicBezTo>
                    <a:cubicBezTo>
                      <a:pt x="1939" y="3604"/>
                      <a:pt x="2551" y="3839"/>
                      <a:pt x="3180" y="3839"/>
                    </a:cubicBezTo>
                    <a:cubicBezTo>
                      <a:pt x="3411" y="3839"/>
                      <a:pt x="3645" y="3807"/>
                      <a:pt x="3875" y="3742"/>
                    </a:cubicBezTo>
                    <a:cubicBezTo>
                      <a:pt x="4704" y="3475"/>
                      <a:pt x="5265" y="2486"/>
                      <a:pt x="4918" y="1685"/>
                    </a:cubicBezTo>
                    <a:lnTo>
                      <a:pt x="4918" y="1685"/>
                    </a:lnTo>
                    <a:cubicBezTo>
                      <a:pt x="5456" y="2783"/>
                      <a:pt x="6550" y="3430"/>
                      <a:pt x="7710" y="3430"/>
                    </a:cubicBezTo>
                    <a:cubicBezTo>
                      <a:pt x="7989" y="3430"/>
                      <a:pt x="8272" y="3393"/>
                      <a:pt x="8552" y="3315"/>
                    </a:cubicBezTo>
                    <a:cubicBezTo>
                      <a:pt x="9995" y="2887"/>
                      <a:pt x="10931" y="1497"/>
                      <a:pt x="107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8364;p123">
                <a:extLst>
                  <a:ext uri="{FF2B5EF4-FFF2-40B4-BE49-F238E27FC236}">
                    <a16:creationId xmlns:a16="http://schemas.microsoft.com/office/drawing/2014/main" id="{AFAEB58B-8E69-BDDC-51D1-76D554E5D4FA}"/>
                  </a:ext>
                </a:extLst>
              </p:cNvPr>
              <p:cNvSpPr/>
              <p:nvPr/>
            </p:nvSpPr>
            <p:spPr>
              <a:xfrm>
                <a:off x="6149425" y="3329175"/>
                <a:ext cx="430300" cy="396750"/>
              </a:xfrm>
              <a:custGeom>
                <a:avLst/>
                <a:gdLst/>
                <a:ahLst/>
                <a:cxnLst/>
                <a:rect l="l" t="t" r="r" b="b"/>
                <a:pathLst>
                  <a:path w="17212" h="15870" extrusionOk="0">
                    <a:moveTo>
                      <a:pt x="6307" y="0"/>
                    </a:moveTo>
                    <a:cubicBezTo>
                      <a:pt x="6307" y="0"/>
                      <a:pt x="4116" y="535"/>
                      <a:pt x="2593" y="3341"/>
                    </a:cubicBezTo>
                    <a:cubicBezTo>
                      <a:pt x="1069" y="6120"/>
                      <a:pt x="0" y="9140"/>
                      <a:pt x="4276" y="12561"/>
                    </a:cubicBezTo>
                    <a:cubicBezTo>
                      <a:pt x="7057" y="14786"/>
                      <a:pt x="9974" y="15869"/>
                      <a:pt x="12233" y="15869"/>
                    </a:cubicBezTo>
                    <a:cubicBezTo>
                      <a:pt x="13446" y="15869"/>
                      <a:pt x="14470" y="15556"/>
                      <a:pt x="15180" y="14940"/>
                    </a:cubicBezTo>
                    <a:cubicBezTo>
                      <a:pt x="17211" y="13176"/>
                      <a:pt x="16677" y="11546"/>
                      <a:pt x="15527" y="9728"/>
                    </a:cubicBezTo>
                    <a:cubicBezTo>
                      <a:pt x="14378" y="7911"/>
                      <a:pt x="9220" y="1951"/>
                      <a:pt x="63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8365;p123">
                <a:extLst>
                  <a:ext uri="{FF2B5EF4-FFF2-40B4-BE49-F238E27FC236}">
                    <a16:creationId xmlns:a16="http://schemas.microsoft.com/office/drawing/2014/main" id="{54441812-CA98-F97E-183B-F269A5FBFC9B}"/>
                  </a:ext>
                </a:extLst>
              </p:cNvPr>
              <p:cNvSpPr/>
              <p:nvPr/>
            </p:nvSpPr>
            <p:spPr>
              <a:xfrm>
                <a:off x="6540950" y="3387275"/>
                <a:ext cx="49250" cy="44450"/>
              </a:xfrm>
              <a:custGeom>
                <a:avLst/>
                <a:gdLst/>
                <a:ahLst/>
                <a:cxnLst/>
                <a:rect l="l" t="t" r="r" b="b"/>
                <a:pathLst>
                  <a:path w="1970" h="1778" extrusionOk="0">
                    <a:moveTo>
                      <a:pt x="965" y="0"/>
                    </a:moveTo>
                    <a:cubicBezTo>
                      <a:pt x="721" y="0"/>
                      <a:pt x="475" y="100"/>
                      <a:pt x="294" y="322"/>
                    </a:cubicBezTo>
                    <a:cubicBezTo>
                      <a:pt x="0" y="750"/>
                      <a:pt x="107" y="1364"/>
                      <a:pt x="561" y="1658"/>
                    </a:cubicBezTo>
                    <a:cubicBezTo>
                      <a:pt x="702" y="1740"/>
                      <a:pt x="850" y="1777"/>
                      <a:pt x="994" y="1777"/>
                    </a:cubicBezTo>
                    <a:cubicBezTo>
                      <a:pt x="1508" y="1777"/>
                      <a:pt x="1969" y="1307"/>
                      <a:pt x="1844" y="723"/>
                    </a:cubicBezTo>
                    <a:cubicBezTo>
                      <a:pt x="1761" y="274"/>
                      <a:pt x="1367" y="0"/>
                      <a:pt x="9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8366;p123">
                <a:extLst>
                  <a:ext uri="{FF2B5EF4-FFF2-40B4-BE49-F238E27FC236}">
                    <a16:creationId xmlns:a16="http://schemas.microsoft.com/office/drawing/2014/main" id="{2D63A4DA-F804-83AE-E62F-F2A74BCBE451}"/>
                  </a:ext>
                </a:extLst>
              </p:cNvPr>
              <p:cNvSpPr/>
              <p:nvPr/>
            </p:nvSpPr>
            <p:spPr>
              <a:xfrm>
                <a:off x="6696601" y="3239768"/>
                <a:ext cx="140350" cy="92175"/>
              </a:xfrm>
              <a:custGeom>
                <a:avLst/>
                <a:gdLst/>
                <a:ahLst/>
                <a:cxnLst/>
                <a:rect l="l" t="t" r="r" b="b"/>
                <a:pathLst>
                  <a:path w="5614" h="3687" extrusionOk="0">
                    <a:moveTo>
                      <a:pt x="3399" y="1"/>
                    </a:moveTo>
                    <a:cubicBezTo>
                      <a:pt x="2241" y="1"/>
                      <a:pt x="757" y="960"/>
                      <a:pt x="1" y="1969"/>
                    </a:cubicBezTo>
                    <a:cubicBezTo>
                      <a:pt x="1" y="1969"/>
                      <a:pt x="455" y="3145"/>
                      <a:pt x="2647" y="3599"/>
                    </a:cubicBezTo>
                    <a:cubicBezTo>
                      <a:pt x="2956" y="3660"/>
                      <a:pt x="3237" y="3686"/>
                      <a:pt x="3493" y="3686"/>
                    </a:cubicBezTo>
                    <a:cubicBezTo>
                      <a:pt x="5024" y="3686"/>
                      <a:pt x="5613" y="2744"/>
                      <a:pt x="5613" y="2744"/>
                    </a:cubicBezTo>
                    <a:cubicBezTo>
                      <a:pt x="5613" y="2744"/>
                      <a:pt x="5373" y="1007"/>
                      <a:pt x="4250" y="232"/>
                    </a:cubicBezTo>
                    <a:cubicBezTo>
                      <a:pt x="4005" y="72"/>
                      <a:pt x="3714" y="1"/>
                      <a:pt x="33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8367;p123">
                <a:extLst>
                  <a:ext uri="{FF2B5EF4-FFF2-40B4-BE49-F238E27FC236}">
                    <a16:creationId xmlns:a16="http://schemas.microsoft.com/office/drawing/2014/main" id="{906F6C20-27C2-5E4C-6AC1-759E7822B34A}"/>
                  </a:ext>
                </a:extLst>
              </p:cNvPr>
              <p:cNvSpPr/>
              <p:nvPr/>
            </p:nvSpPr>
            <p:spPr>
              <a:xfrm>
                <a:off x="6726675" y="3412675"/>
                <a:ext cx="155025" cy="169550"/>
              </a:xfrm>
              <a:custGeom>
                <a:avLst/>
                <a:gdLst/>
                <a:ahLst/>
                <a:cxnLst/>
                <a:rect l="l" t="t" r="r" b="b"/>
                <a:pathLst>
                  <a:path w="6201" h="6782" extrusionOk="0">
                    <a:moveTo>
                      <a:pt x="2994" y="1"/>
                    </a:moveTo>
                    <a:cubicBezTo>
                      <a:pt x="2994" y="1"/>
                      <a:pt x="1940" y="1270"/>
                      <a:pt x="287" y="1270"/>
                    </a:cubicBezTo>
                    <a:cubicBezTo>
                      <a:pt x="193" y="1270"/>
                      <a:pt x="98" y="1266"/>
                      <a:pt x="1" y="1257"/>
                    </a:cubicBezTo>
                    <a:lnTo>
                      <a:pt x="1" y="1257"/>
                    </a:lnTo>
                    <a:cubicBezTo>
                      <a:pt x="1" y="1257"/>
                      <a:pt x="1401" y="6782"/>
                      <a:pt x="3620" y="6782"/>
                    </a:cubicBezTo>
                    <a:cubicBezTo>
                      <a:pt x="3695" y="6782"/>
                      <a:pt x="3772" y="6776"/>
                      <a:pt x="3849" y="6762"/>
                    </a:cubicBezTo>
                    <a:cubicBezTo>
                      <a:pt x="6201" y="6335"/>
                      <a:pt x="2994" y="1"/>
                      <a:pt x="29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8368;p123">
                <a:extLst>
                  <a:ext uri="{FF2B5EF4-FFF2-40B4-BE49-F238E27FC236}">
                    <a16:creationId xmlns:a16="http://schemas.microsoft.com/office/drawing/2014/main" id="{101F5F02-0F43-DFF0-0A86-07C9D175E135}"/>
                  </a:ext>
                </a:extLst>
              </p:cNvPr>
              <p:cNvSpPr/>
              <p:nvPr/>
            </p:nvSpPr>
            <p:spPr>
              <a:xfrm>
                <a:off x="6682575" y="3389975"/>
                <a:ext cx="130975" cy="94900"/>
              </a:xfrm>
              <a:custGeom>
                <a:avLst/>
                <a:gdLst/>
                <a:ahLst/>
                <a:cxnLst/>
                <a:rect l="l" t="t" r="r" b="b"/>
                <a:pathLst>
                  <a:path w="5239" h="3796" fill="none" extrusionOk="0">
                    <a:moveTo>
                      <a:pt x="1" y="1283"/>
                    </a:moveTo>
                    <a:cubicBezTo>
                      <a:pt x="1" y="1283"/>
                      <a:pt x="3128" y="3795"/>
                      <a:pt x="5239" y="0"/>
                    </a:cubicBezTo>
                  </a:path>
                </a:pathLst>
              </a:custGeom>
              <a:solidFill>
                <a:schemeClr val="dk1"/>
              </a:solid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8369;p123">
                <a:extLst>
                  <a:ext uri="{FF2B5EF4-FFF2-40B4-BE49-F238E27FC236}">
                    <a16:creationId xmlns:a16="http://schemas.microsoft.com/office/drawing/2014/main" id="{FEE59710-94F7-9438-12B1-8665467C099C}"/>
                  </a:ext>
                </a:extLst>
              </p:cNvPr>
              <p:cNvSpPr/>
              <p:nvPr/>
            </p:nvSpPr>
            <p:spPr>
              <a:xfrm>
                <a:off x="6767425" y="3439400"/>
                <a:ext cx="31425" cy="72200"/>
              </a:xfrm>
              <a:custGeom>
                <a:avLst/>
                <a:gdLst/>
                <a:ahLst/>
                <a:cxnLst/>
                <a:rect l="l" t="t" r="r" b="b"/>
                <a:pathLst>
                  <a:path w="1257" h="2888" fill="none" extrusionOk="0">
                    <a:moveTo>
                      <a:pt x="1" y="1"/>
                    </a:moveTo>
                    <a:lnTo>
                      <a:pt x="1257" y="2887"/>
                    </a:lnTo>
                  </a:path>
                </a:pathLst>
              </a:custGeom>
              <a:solidFill>
                <a:schemeClr val="dk1"/>
              </a:solid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8370;p123">
                <a:extLst>
                  <a:ext uri="{FF2B5EF4-FFF2-40B4-BE49-F238E27FC236}">
                    <a16:creationId xmlns:a16="http://schemas.microsoft.com/office/drawing/2014/main" id="{248EA194-601A-0109-E73E-5D77F0CFED11}"/>
                  </a:ext>
                </a:extLst>
              </p:cNvPr>
              <p:cNvSpPr/>
              <p:nvPr/>
            </p:nvSpPr>
            <p:spPr>
              <a:xfrm>
                <a:off x="6564325" y="3901075"/>
                <a:ext cx="203125" cy="25425"/>
              </a:xfrm>
              <a:custGeom>
                <a:avLst/>
                <a:gdLst/>
                <a:ahLst/>
                <a:cxnLst/>
                <a:rect l="l" t="t" r="r" b="b"/>
                <a:pathLst>
                  <a:path w="8125" h="1017" fill="none" extrusionOk="0">
                    <a:moveTo>
                      <a:pt x="0" y="1"/>
                    </a:moveTo>
                    <a:cubicBezTo>
                      <a:pt x="0" y="1"/>
                      <a:pt x="4089" y="1016"/>
                      <a:pt x="8125" y="28"/>
                    </a:cubicBezTo>
                  </a:path>
                </a:pathLst>
              </a:custGeom>
              <a:noFill/>
              <a:ln w="8025" cap="rnd" cmpd="sng">
                <a:solidFill>
                  <a:srgbClr val="2029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8371;p123">
                <a:extLst>
                  <a:ext uri="{FF2B5EF4-FFF2-40B4-BE49-F238E27FC236}">
                    <a16:creationId xmlns:a16="http://schemas.microsoft.com/office/drawing/2014/main" id="{FEBAAF6B-DA54-3978-F394-D7F643EC95B7}"/>
                  </a:ext>
                </a:extLst>
              </p:cNvPr>
              <p:cNvSpPr/>
              <p:nvPr/>
            </p:nvSpPr>
            <p:spPr>
              <a:xfrm>
                <a:off x="6543600" y="4029375"/>
                <a:ext cx="56150" cy="130975"/>
              </a:xfrm>
              <a:custGeom>
                <a:avLst/>
                <a:gdLst/>
                <a:ahLst/>
                <a:cxnLst/>
                <a:rect l="l" t="t" r="r" b="b"/>
                <a:pathLst>
                  <a:path w="2246" h="5239" fill="none" extrusionOk="0">
                    <a:moveTo>
                      <a:pt x="1" y="0"/>
                    </a:moveTo>
                    <a:cubicBezTo>
                      <a:pt x="1" y="0"/>
                      <a:pt x="2005" y="2860"/>
                      <a:pt x="2246" y="5238"/>
                    </a:cubicBezTo>
                  </a:path>
                </a:pathLst>
              </a:custGeom>
              <a:no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8372;p123">
                <a:extLst>
                  <a:ext uri="{FF2B5EF4-FFF2-40B4-BE49-F238E27FC236}">
                    <a16:creationId xmlns:a16="http://schemas.microsoft.com/office/drawing/2014/main" id="{A91B6F64-696C-1192-E1BB-4520F4A6958D}"/>
                  </a:ext>
                </a:extLst>
              </p:cNvPr>
              <p:cNvSpPr/>
              <p:nvPr/>
            </p:nvSpPr>
            <p:spPr>
              <a:xfrm>
                <a:off x="6934450" y="3426050"/>
                <a:ext cx="15400" cy="45450"/>
              </a:xfrm>
              <a:custGeom>
                <a:avLst/>
                <a:gdLst/>
                <a:ahLst/>
                <a:cxnLst/>
                <a:rect l="l" t="t" r="r" b="b"/>
                <a:pathLst>
                  <a:path w="616" h="1818" fill="none" extrusionOk="0">
                    <a:moveTo>
                      <a:pt x="616" y="0"/>
                    </a:moveTo>
                    <a:cubicBezTo>
                      <a:pt x="295" y="562"/>
                      <a:pt x="81" y="1176"/>
                      <a:pt x="1" y="1818"/>
                    </a:cubicBezTo>
                  </a:path>
                </a:pathLst>
              </a:custGeom>
              <a:no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8373;p123">
                <a:extLst>
                  <a:ext uri="{FF2B5EF4-FFF2-40B4-BE49-F238E27FC236}">
                    <a16:creationId xmlns:a16="http://schemas.microsoft.com/office/drawing/2014/main" id="{12815F58-7324-E953-35EE-D44384359419}"/>
                  </a:ext>
                </a:extLst>
              </p:cNvPr>
              <p:cNvSpPr/>
              <p:nvPr/>
            </p:nvSpPr>
            <p:spPr>
              <a:xfrm>
                <a:off x="6957850" y="3434075"/>
                <a:ext cx="15400" cy="45450"/>
              </a:xfrm>
              <a:custGeom>
                <a:avLst/>
                <a:gdLst/>
                <a:ahLst/>
                <a:cxnLst/>
                <a:rect l="l" t="t" r="r" b="b"/>
                <a:pathLst>
                  <a:path w="616" h="1818" fill="none" extrusionOk="0">
                    <a:moveTo>
                      <a:pt x="615" y="0"/>
                    </a:moveTo>
                    <a:cubicBezTo>
                      <a:pt x="294" y="561"/>
                      <a:pt x="81" y="1176"/>
                      <a:pt x="0" y="1817"/>
                    </a:cubicBezTo>
                  </a:path>
                </a:pathLst>
              </a:custGeom>
              <a:no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8374;p123">
                <a:extLst>
                  <a:ext uri="{FF2B5EF4-FFF2-40B4-BE49-F238E27FC236}">
                    <a16:creationId xmlns:a16="http://schemas.microsoft.com/office/drawing/2014/main" id="{19E1C1C9-317B-63D1-DD5E-6F39CE3CAE92}"/>
                  </a:ext>
                </a:extLst>
              </p:cNvPr>
              <p:cNvSpPr/>
              <p:nvPr/>
            </p:nvSpPr>
            <p:spPr>
              <a:xfrm>
                <a:off x="6878350" y="3380625"/>
                <a:ext cx="15375" cy="45450"/>
              </a:xfrm>
              <a:custGeom>
                <a:avLst/>
                <a:gdLst/>
                <a:ahLst/>
                <a:cxnLst/>
                <a:rect l="l" t="t" r="r" b="b"/>
                <a:pathLst>
                  <a:path w="615" h="1818" fill="none" extrusionOk="0">
                    <a:moveTo>
                      <a:pt x="615" y="0"/>
                    </a:moveTo>
                    <a:cubicBezTo>
                      <a:pt x="294" y="561"/>
                      <a:pt x="80" y="1176"/>
                      <a:pt x="0" y="1817"/>
                    </a:cubicBezTo>
                  </a:path>
                </a:pathLst>
              </a:custGeom>
              <a:no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375;p123">
                <a:extLst>
                  <a:ext uri="{FF2B5EF4-FFF2-40B4-BE49-F238E27FC236}">
                    <a16:creationId xmlns:a16="http://schemas.microsoft.com/office/drawing/2014/main" id="{47FAEBE3-EA76-CF03-5C97-0FB2C1F24ECA}"/>
                  </a:ext>
                </a:extLst>
              </p:cNvPr>
              <p:cNvSpPr/>
              <p:nvPr/>
            </p:nvSpPr>
            <p:spPr>
              <a:xfrm>
                <a:off x="6902400" y="3388625"/>
                <a:ext cx="15375" cy="45475"/>
              </a:xfrm>
              <a:custGeom>
                <a:avLst/>
                <a:gdLst/>
                <a:ahLst/>
                <a:cxnLst/>
                <a:rect l="l" t="t" r="r" b="b"/>
                <a:pathLst>
                  <a:path w="615" h="1819" fill="none" extrusionOk="0">
                    <a:moveTo>
                      <a:pt x="615" y="1"/>
                    </a:moveTo>
                    <a:cubicBezTo>
                      <a:pt x="294" y="562"/>
                      <a:pt x="80" y="1177"/>
                      <a:pt x="0" y="1818"/>
                    </a:cubicBezTo>
                  </a:path>
                </a:pathLst>
              </a:custGeom>
              <a:no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376;p123">
                <a:extLst>
                  <a:ext uri="{FF2B5EF4-FFF2-40B4-BE49-F238E27FC236}">
                    <a16:creationId xmlns:a16="http://schemas.microsoft.com/office/drawing/2014/main" id="{9485DD62-30E6-0809-2AF5-73E316D7E0AE}"/>
                  </a:ext>
                </a:extLst>
              </p:cNvPr>
              <p:cNvSpPr/>
              <p:nvPr/>
            </p:nvSpPr>
            <p:spPr>
              <a:xfrm>
                <a:off x="6285725" y="3732725"/>
                <a:ext cx="237200" cy="221625"/>
              </a:xfrm>
              <a:custGeom>
                <a:avLst/>
                <a:gdLst/>
                <a:ahLst/>
                <a:cxnLst/>
                <a:rect l="l" t="t" r="r" b="b"/>
                <a:pathLst>
                  <a:path w="9488" h="8865" extrusionOk="0">
                    <a:moveTo>
                      <a:pt x="1764" y="0"/>
                    </a:moveTo>
                    <a:cubicBezTo>
                      <a:pt x="1016" y="1016"/>
                      <a:pt x="455" y="2165"/>
                      <a:pt x="27" y="3368"/>
                    </a:cubicBezTo>
                    <a:lnTo>
                      <a:pt x="0" y="3421"/>
                    </a:lnTo>
                    <a:cubicBezTo>
                      <a:pt x="695" y="4864"/>
                      <a:pt x="2940" y="7617"/>
                      <a:pt x="4757" y="8338"/>
                    </a:cubicBezTo>
                    <a:cubicBezTo>
                      <a:pt x="5469" y="8619"/>
                      <a:pt x="6233" y="8864"/>
                      <a:pt x="6993" y="8864"/>
                    </a:cubicBezTo>
                    <a:cubicBezTo>
                      <a:pt x="7175" y="8864"/>
                      <a:pt x="7356" y="8850"/>
                      <a:pt x="7537" y="8819"/>
                    </a:cubicBezTo>
                    <a:cubicBezTo>
                      <a:pt x="8499" y="8632"/>
                      <a:pt x="9381" y="7911"/>
                      <a:pt x="9434" y="6949"/>
                    </a:cubicBezTo>
                    <a:cubicBezTo>
                      <a:pt x="9488" y="5853"/>
                      <a:pt x="8525" y="5024"/>
                      <a:pt x="7670" y="4383"/>
                    </a:cubicBezTo>
                    <a:lnTo>
                      <a:pt x="176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377;p123">
                <a:extLst>
                  <a:ext uri="{FF2B5EF4-FFF2-40B4-BE49-F238E27FC236}">
                    <a16:creationId xmlns:a16="http://schemas.microsoft.com/office/drawing/2014/main" id="{C17C7833-627E-EFC1-8D8B-CCCFB65582F4}"/>
                  </a:ext>
                </a:extLst>
              </p:cNvPr>
              <p:cNvSpPr/>
              <p:nvPr/>
            </p:nvSpPr>
            <p:spPr>
              <a:xfrm>
                <a:off x="7049746" y="3691300"/>
                <a:ext cx="291325" cy="124800"/>
              </a:xfrm>
              <a:custGeom>
                <a:avLst/>
                <a:gdLst/>
                <a:ahLst/>
                <a:cxnLst/>
                <a:rect l="l" t="t" r="r" b="b"/>
                <a:pathLst>
                  <a:path w="11653" h="4992" extrusionOk="0">
                    <a:moveTo>
                      <a:pt x="11652" y="0"/>
                    </a:moveTo>
                    <a:cubicBezTo>
                      <a:pt x="11652" y="0"/>
                      <a:pt x="7493" y="2338"/>
                      <a:pt x="1041" y="2338"/>
                    </a:cubicBezTo>
                    <a:cubicBezTo>
                      <a:pt x="769" y="2338"/>
                      <a:pt x="494" y="2334"/>
                      <a:pt x="214" y="2325"/>
                    </a:cubicBezTo>
                    <a:cubicBezTo>
                      <a:pt x="134" y="2325"/>
                      <a:pt x="54" y="2967"/>
                      <a:pt x="0" y="3421"/>
                    </a:cubicBezTo>
                    <a:cubicBezTo>
                      <a:pt x="2618" y="4580"/>
                      <a:pt x="5370" y="4992"/>
                      <a:pt x="8168" y="4992"/>
                    </a:cubicBezTo>
                    <a:cubicBezTo>
                      <a:pt x="9111" y="4992"/>
                      <a:pt x="10060" y="4945"/>
                      <a:pt x="11011" y="4864"/>
                    </a:cubicBezTo>
                    <a:cubicBezTo>
                      <a:pt x="11438" y="3261"/>
                      <a:pt x="11652" y="1630"/>
                      <a:pt x="11652" y="0"/>
                    </a:cubicBezTo>
                    <a:close/>
                  </a:path>
                </a:pathLst>
              </a:custGeom>
              <a:solidFill>
                <a:srgbClr val="ECA3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78;p123">
                <a:extLst>
                  <a:ext uri="{FF2B5EF4-FFF2-40B4-BE49-F238E27FC236}">
                    <a16:creationId xmlns:a16="http://schemas.microsoft.com/office/drawing/2014/main" id="{82E7160C-78A5-C74E-E1FD-405BF33D9D44}"/>
                  </a:ext>
                </a:extLst>
              </p:cNvPr>
              <p:cNvSpPr/>
              <p:nvPr/>
            </p:nvSpPr>
            <p:spPr>
              <a:xfrm>
                <a:off x="6497013" y="3777475"/>
                <a:ext cx="829150" cy="227525"/>
              </a:xfrm>
              <a:custGeom>
                <a:avLst/>
                <a:gdLst/>
                <a:ahLst/>
                <a:cxnLst/>
                <a:rect l="l" t="t" r="r" b="b"/>
                <a:pathLst>
                  <a:path w="33166" h="9101" extrusionOk="0">
                    <a:moveTo>
                      <a:pt x="22101" y="1"/>
                    </a:moveTo>
                    <a:cubicBezTo>
                      <a:pt x="22075" y="241"/>
                      <a:pt x="22075" y="455"/>
                      <a:pt x="22075" y="455"/>
                    </a:cubicBezTo>
                    <a:cubicBezTo>
                      <a:pt x="18428" y="455"/>
                      <a:pt x="12679" y="1206"/>
                      <a:pt x="11028" y="1206"/>
                    </a:cubicBezTo>
                    <a:cubicBezTo>
                      <a:pt x="10973" y="1206"/>
                      <a:pt x="10923" y="1205"/>
                      <a:pt x="10877" y="1203"/>
                    </a:cubicBezTo>
                    <a:lnTo>
                      <a:pt x="10850" y="1203"/>
                    </a:lnTo>
                    <a:cubicBezTo>
                      <a:pt x="10717" y="1203"/>
                      <a:pt x="10610" y="1203"/>
                      <a:pt x="10530" y="1177"/>
                    </a:cubicBezTo>
                    <a:cubicBezTo>
                      <a:pt x="10022" y="1150"/>
                      <a:pt x="9060" y="1043"/>
                      <a:pt x="8018" y="1043"/>
                    </a:cubicBezTo>
                    <a:cubicBezTo>
                      <a:pt x="7378" y="920"/>
                      <a:pt x="6531" y="848"/>
                      <a:pt x="5740" y="848"/>
                    </a:cubicBezTo>
                    <a:cubicBezTo>
                      <a:pt x="4647" y="848"/>
                      <a:pt x="3660" y="985"/>
                      <a:pt x="3474" y="1310"/>
                    </a:cubicBezTo>
                    <a:cubicBezTo>
                      <a:pt x="2940" y="2246"/>
                      <a:pt x="5586" y="2353"/>
                      <a:pt x="5586" y="2353"/>
                    </a:cubicBezTo>
                    <a:cubicBezTo>
                      <a:pt x="5586" y="2353"/>
                      <a:pt x="481" y="3154"/>
                      <a:pt x="588" y="4063"/>
                    </a:cubicBezTo>
                    <a:cubicBezTo>
                      <a:pt x="626" y="4420"/>
                      <a:pt x="1090" y="4536"/>
                      <a:pt x="1676" y="4536"/>
                    </a:cubicBezTo>
                    <a:cubicBezTo>
                      <a:pt x="2756" y="4536"/>
                      <a:pt x="4249" y="4143"/>
                      <a:pt x="4249" y="4143"/>
                    </a:cubicBezTo>
                    <a:lnTo>
                      <a:pt x="4249" y="4143"/>
                    </a:lnTo>
                    <a:cubicBezTo>
                      <a:pt x="4248" y="4143"/>
                      <a:pt x="0" y="5373"/>
                      <a:pt x="829" y="6254"/>
                    </a:cubicBezTo>
                    <a:cubicBezTo>
                      <a:pt x="933" y="6354"/>
                      <a:pt x="1160" y="6394"/>
                      <a:pt x="1457" y="6394"/>
                    </a:cubicBezTo>
                    <a:cubicBezTo>
                      <a:pt x="2676" y="6394"/>
                      <a:pt x="5077" y="5720"/>
                      <a:pt x="5078" y="5720"/>
                    </a:cubicBezTo>
                    <a:lnTo>
                      <a:pt x="5078" y="5720"/>
                    </a:lnTo>
                    <a:cubicBezTo>
                      <a:pt x="5077" y="5720"/>
                      <a:pt x="1604" y="7270"/>
                      <a:pt x="1898" y="7965"/>
                    </a:cubicBezTo>
                    <a:cubicBezTo>
                      <a:pt x="1951" y="8096"/>
                      <a:pt x="2118" y="8149"/>
                      <a:pt x="2357" y="8149"/>
                    </a:cubicBezTo>
                    <a:cubicBezTo>
                      <a:pt x="3433" y="8149"/>
                      <a:pt x="5959" y="7056"/>
                      <a:pt x="5960" y="7056"/>
                    </a:cubicBezTo>
                    <a:lnTo>
                      <a:pt x="5960" y="7056"/>
                    </a:lnTo>
                    <a:cubicBezTo>
                      <a:pt x="5959" y="7056"/>
                      <a:pt x="4036" y="8179"/>
                      <a:pt x="4356" y="8900"/>
                    </a:cubicBezTo>
                    <a:cubicBezTo>
                      <a:pt x="4400" y="8997"/>
                      <a:pt x="4538" y="9042"/>
                      <a:pt x="4746" y="9042"/>
                    </a:cubicBezTo>
                    <a:cubicBezTo>
                      <a:pt x="5687" y="9042"/>
                      <a:pt x="8053" y="8121"/>
                      <a:pt x="9541" y="6896"/>
                    </a:cubicBezTo>
                    <a:cubicBezTo>
                      <a:pt x="14233" y="8315"/>
                      <a:pt x="18591" y="9100"/>
                      <a:pt x="22405" y="9100"/>
                    </a:cubicBezTo>
                    <a:cubicBezTo>
                      <a:pt x="25411" y="9100"/>
                      <a:pt x="28079" y="8612"/>
                      <a:pt x="30306" y="7564"/>
                    </a:cubicBezTo>
                    <a:cubicBezTo>
                      <a:pt x="30306" y="7564"/>
                      <a:pt x="32177" y="5292"/>
                      <a:pt x="33166" y="1417"/>
                    </a:cubicBezTo>
                    <a:lnTo>
                      <a:pt x="33166" y="1417"/>
                    </a:lnTo>
                    <a:cubicBezTo>
                      <a:pt x="32204" y="1498"/>
                      <a:pt x="31245" y="1545"/>
                      <a:pt x="30293" y="1545"/>
                    </a:cubicBezTo>
                    <a:cubicBezTo>
                      <a:pt x="27488" y="1545"/>
                      <a:pt x="24735" y="1138"/>
                      <a:pt x="22101" y="1"/>
                    </a:cubicBezTo>
                    <a:close/>
                  </a:path>
                </a:pathLst>
              </a:custGeom>
              <a:solidFill>
                <a:srgbClr val="FFD1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379;p123">
                <a:extLst>
                  <a:ext uri="{FF2B5EF4-FFF2-40B4-BE49-F238E27FC236}">
                    <a16:creationId xmlns:a16="http://schemas.microsoft.com/office/drawing/2014/main" id="{F1568AE2-6B13-E5D0-F4FD-815EF5C18472}"/>
                  </a:ext>
                </a:extLst>
              </p:cNvPr>
              <p:cNvSpPr/>
              <p:nvPr/>
            </p:nvSpPr>
            <p:spPr>
              <a:xfrm>
                <a:off x="6093463" y="3741200"/>
                <a:ext cx="543200" cy="313400"/>
              </a:xfrm>
              <a:custGeom>
                <a:avLst/>
                <a:gdLst/>
                <a:ahLst/>
                <a:cxnLst/>
                <a:rect l="l" t="t" r="r" b="b"/>
                <a:pathLst>
                  <a:path w="21728" h="12536" extrusionOk="0">
                    <a:moveTo>
                      <a:pt x="4948" y="1"/>
                    </a:moveTo>
                    <a:cubicBezTo>
                      <a:pt x="3868" y="1"/>
                      <a:pt x="2076" y="377"/>
                      <a:pt x="1230" y="2681"/>
                    </a:cubicBezTo>
                    <a:cubicBezTo>
                      <a:pt x="0" y="6075"/>
                      <a:pt x="2806" y="7278"/>
                      <a:pt x="2806" y="7278"/>
                    </a:cubicBezTo>
                    <a:cubicBezTo>
                      <a:pt x="6281" y="8587"/>
                      <a:pt x="7189" y="8347"/>
                      <a:pt x="11920" y="8721"/>
                    </a:cubicBezTo>
                    <a:cubicBezTo>
                      <a:pt x="12948" y="10583"/>
                      <a:pt x="15167" y="12512"/>
                      <a:pt x="15860" y="12512"/>
                    </a:cubicBezTo>
                    <a:cubicBezTo>
                      <a:pt x="15922" y="12512"/>
                      <a:pt x="15973" y="12496"/>
                      <a:pt x="16008" y="12462"/>
                    </a:cubicBezTo>
                    <a:cubicBezTo>
                      <a:pt x="16570" y="11901"/>
                      <a:pt x="15180" y="10164"/>
                      <a:pt x="15180" y="10164"/>
                    </a:cubicBezTo>
                    <a:lnTo>
                      <a:pt x="15180" y="10164"/>
                    </a:lnTo>
                    <a:cubicBezTo>
                      <a:pt x="15180" y="10165"/>
                      <a:pt x="17618" y="12535"/>
                      <a:pt x="18437" y="12535"/>
                    </a:cubicBezTo>
                    <a:cubicBezTo>
                      <a:pt x="18517" y="12535"/>
                      <a:pt x="18582" y="12513"/>
                      <a:pt x="18627" y="12462"/>
                    </a:cubicBezTo>
                    <a:cubicBezTo>
                      <a:pt x="19162" y="11928"/>
                      <a:pt x="16490" y="9229"/>
                      <a:pt x="16490" y="9229"/>
                    </a:cubicBezTo>
                    <a:lnTo>
                      <a:pt x="16490" y="9229"/>
                    </a:lnTo>
                    <a:cubicBezTo>
                      <a:pt x="16490" y="9229"/>
                      <a:pt x="19232" y="11286"/>
                      <a:pt x="20092" y="11286"/>
                    </a:cubicBezTo>
                    <a:cubicBezTo>
                      <a:pt x="20146" y="11286"/>
                      <a:pt x="20193" y="11277"/>
                      <a:pt x="20231" y="11260"/>
                    </a:cubicBezTo>
                    <a:cubicBezTo>
                      <a:pt x="21353" y="10725"/>
                      <a:pt x="17854" y="8054"/>
                      <a:pt x="17852" y="8053"/>
                    </a:cubicBezTo>
                    <a:lnTo>
                      <a:pt x="17852" y="8053"/>
                    </a:lnTo>
                    <a:cubicBezTo>
                      <a:pt x="17853" y="8053"/>
                      <a:pt x="19877" y="9517"/>
                      <a:pt x="20848" y="9517"/>
                    </a:cubicBezTo>
                    <a:cubicBezTo>
                      <a:pt x="21058" y="9517"/>
                      <a:pt x="21219" y="9448"/>
                      <a:pt x="21300" y="9282"/>
                    </a:cubicBezTo>
                    <a:cubicBezTo>
                      <a:pt x="21728" y="8507"/>
                      <a:pt x="17238" y="5915"/>
                      <a:pt x="17238" y="5915"/>
                    </a:cubicBezTo>
                    <a:lnTo>
                      <a:pt x="17238" y="5915"/>
                    </a:lnTo>
                    <a:cubicBezTo>
                      <a:pt x="17238" y="5915"/>
                      <a:pt x="18189" y="6239"/>
                      <a:pt x="18884" y="6239"/>
                    </a:cubicBezTo>
                    <a:cubicBezTo>
                      <a:pt x="19318" y="6239"/>
                      <a:pt x="19651" y="6112"/>
                      <a:pt x="19590" y="5701"/>
                    </a:cubicBezTo>
                    <a:cubicBezTo>
                      <a:pt x="19483" y="5060"/>
                      <a:pt x="16971" y="4071"/>
                      <a:pt x="15447" y="3804"/>
                    </a:cubicBezTo>
                    <a:cubicBezTo>
                      <a:pt x="14458" y="3429"/>
                      <a:pt x="13550" y="3162"/>
                      <a:pt x="13069" y="3029"/>
                    </a:cubicBezTo>
                    <a:lnTo>
                      <a:pt x="13069" y="3002"/>
                    </a:lnTo>
                    <a:cubicBezTo>
                      <a:pt x="12989" y="2975"/>
                      <a:pt x="12855" y="2948"/>
                      <a:pt x="12721" y="2922"/>
                    </a:cubicBezTo>
                    <a:cubicBezTo>
                      <a:pt x="11385" y="2441"/>
                      <a:pt x="9327" y="1478"/>
                      <a:pt x="5826" y="89"/>
                    </a:cubicBezTo>
                    <a:cubicBezTo>
                      <a:pt x="5826" y="89"/>
                      <a:pt x="5471" y="1"/>
                      <a:pt x="4948" y="1"/>
                    </a:cubicBezTo>
                    <a:close/>
                  </a:path>
                </a:pathLst>
              </a:custGeom>
              <a:solidFill>
                <a:srgbClr val="FFD1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380;p123">
                <a:extLst>
                  <a:ext uri="{FF2B5EF4-FFF2-40B4-BE49-F238E27FC236}">
                    <a16:creationId xmlns:a16="http://schemas.microsoft.com/office/drawing/2014/main" id="{55A83B2A-1C9A-17E1-2637-23E0EC4EDCCD}"/>
                  </a:ext>
                </a:extLst>
              </p:cNvPr>
              <p:cNvSpPr/>
              <p:nvPr/>
            </p:nvSpPr>
            <p:spPr>
              <a:xfrm>
                <a:off x="7045625" y="3593675"/>
                <a:ext cx="397556" cy="169545"/>
              </a:xfrm>
              <a:custGeom>
                <a:avLst/>
                <a:gdLst/>
                <a:ahLst/>
                <a:cxnLst/>
                <a:rect l="l" t="t" r="r" b="b"/>
                <a:pathLst>
                  <a:path w="14298" h="5982" extrusionOk="0">
                    <a:moveTo>
                      <a:pt x="13710" y="1"/>
                    </a:moveTo>
                    <a:cubicBezTo>
                      <a:pt x="7376" y="4464"/>
                      <a:pt x="0" y="3662"/>
                      <a:pt x="0" y="4170"/>
                    </a:cubicBezTo>
                    <a:cubicBezTo>
                      <a:pt x="27" y="4758"/>
                      <a:pt x="80" y="5346"/>
                      <a:pt x="187" y="5907"/>
                    </a:cubicBezTo>
                    <a:cubicBezTo>
                      <a:pt x="1028" y="5958"/>
                      <a:pt x="1823" y="5982"/>
                      <a:pt x="2573" y="5982"/>
                    </a:cubicBezTo>
                    <a:cubicBezTo>
                      <a:pt x="11576" y="5982"/>
                      <a:pt x="14218" y="2566"/>
                      <a:pt x="14218" y="2566"/>
                    </a:cubicBezTo>
                    <a:cubicBezTo>
                      <a:pt x="14298" y="1684"/>
                      <a:pt x="14111" y="802"/>
                      <a:pt x="137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381;p123">
                <a:extLst>
                  <a:ext uri="{FF2B5EF4-FFF2-40B4-BE49-F238E27FC236}">
                    <a16:creationId xmlns:a16="http://schemas.microsoft.com/office/drawing/2014/main" id="{67E35C9D-0755-3328-6289-9471D1F57A55}"/>
                  </a:ext>
                </a:extLst>
              </p:cNvPr>
              <p:cNvSpPr/>
              <p:nvPr/>
            </p:nvSpPr>
            <p:spPr>
              <a:xfrm>
                <a:off x="6786819" y="2990352"/>
                <a:ext cx="92495" cy="92481"/>
              </a:xfrm>
              <a:custGeom>
                <a:avLst/>
                <a:gdLst/>
                <a:ahLst/>
                <a:cxnLst/>
                <a:rect l="l" t="t" r="r" b="b"/>
                <a:pathLst>
                  <a:path w="6531" h="6530" extrusionOk="0">
                    <a:moveTo>
                      <a:pt x="3245" y="0"/>
                    </a:moveTo>
                    <a:cubicBezTo>
                      <a:pt x="1443" y="0"/>
                      <a:pt x="1" y="1482"/>
                      <a:pt x="1" y="3285"/>
                    </a:cubicBezTo>
                    <a:cubicBezTo>
                      <a:pt x="1" y="5088"/>
                      <a:pt x="1443" y="6530"/>
                      <a:pt x="3245" y="6530"/>
                    </a:cubicBezTo>
                    <a:cubicBezTo>
                      <a:pt x="5048" y="6530"/>
                      <a:pt x="6530" y="5088"/>
                      <a:pt x="6530" y="3285"/>
                    </a:cubicBezTo>
                    <a:cubicBezTo>
                      <a:pt x="6530" y="1482"/>
                      <a:pt x="5048" y="0"/>
                      <a:pt x="3245" y="0"/>
                    </a:cubicBezTo>
                    <a:close/>
                  </a:path>
                </a:pathLst>
              </a:custGeom>
              <a:solidFill>
                <a:schemeClr val="accent5">
                  <a:alpha val="410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382;p123">
                <a:extLst>
                  <a:ext uri="{FF2B5EF4-FFF2-40B4-BE49-F238E27FC236}">
                    <a16:creationId xmlns:a16="http://schemas.microsoft.com/office/drawing/2014/main" id="{AA7C2F69-C363-AFF4-0DE9-7200C8A75D4A}"/>
                  </a:ext>
                </a:extLst>
              </p:cNvPr>
              <p:cNvSpPr/>
              <p:nvPr/>
            </p:nvSpPr>
            <p:spPr>
              <a:xfrm>
                <a:off x="6519519" y="3034515"/>
                <a:ext cx="92495" cy="92481"/>
              </a:xfrm>
              <a:custGeom>
                <a:avLst/>
                <a:gdLst/>
                <a:ahLst/>
                <a:cxnLst/>
                <a:rect l="l" t="t" r="r" b="b"/>
                <a:pathLst>
                  <a:path w="6531" h="6530" extrusionOk="0">
                    <a:moveTo>
                      <a:pt x="3245" y="0"/>
                    </a:moveTo>
                    <a:cubicBezTo>
                      <a:pt x="1443" y="0"/>
                      <a:pt x="1" y="1482"/>
                      <a:pt x="1" y="3285"/>
                    </a:cubicBezTo>
                    <a:cubicBezTo>
                      <a:pt x="1" y="5088"/>
                      <a:pt x="1443" y="6530"/>
                      <a:pt x="3245" y="6530"/>
                    </a:cubicBezTo>
                    <a:cubicBezTo>
                      <a:pt x="5048" y="6530"/>
                      <a:pt x="6530" y="5088"/>
                      <a:pt x="6530" y="3285"/>
                    </a:cubicBezTo>
                    <a:cubicBezTo>
                      <a:pt x="6530" y="1482"/>
                      <a:pt x="5048" y="0"/>
                      <a:pt x="3245" y="0"/>
                    </a:cubicBezTo>
                    <a:close/>
                  </a:path>
                </a:pathLst>
              </a:custGeom>
              <a:solidFill>
                <a:schemeClr val="accent5">
                  <a:alpha val="410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383;p123">
                <a:extLst>
                  <a:ext uri="{FF2B5EF4-FFF2-40B4-BE49-F238E27FC236}">
                    <a16:creationId xmlns:a16="http://schemas.microsoft.com/office/drawing/2014/main" id="{6C9B9D7B-6AD5-581C-F8E7-4592D665DE4F}"/>
                  </a:ext>
                </a:extLst>
              </p:cNvPr>
              <p:cNvSpPr/>
              <p:nvPr/>
            </p:nvSpPr>
            <p:spPr>
              <a:xfrm>
                <a:off x="6550045" y="2944138"/>
                <a:ext cx="31423" cy="44750"/>
              </a:xfrm>
              <a:custGeom>
                <a:avLst/>
                <a:gdLst/>
                <a:ahLst/>
                <a:cxnLst/>
                <a:rect l="l" t="t" r="r" b="b"/>
                <a:pathLst>
                  <a:path w="2081" h="1790" extrusionOk="0">
                    <a:moveTo>
                      <a:pt x="994" y="1"/>
                    </a:moveTo>
                    <a:cubicBezTo>
                      <a:pt x="931" y="1"/>
                      <a:pt x="867" y="7"/>
                      <a:pt x="802" y="22"/>
                    </a:cubicBezTo>
                    <a:cubicBezTo>
                      <a:pt x="294" y="209"/>
                      <a:pt x="0" y="744"/>
                      <a:pt x="161" y="1251"/>
                    </a:cubicBezTo>
                    <a:cubicBezTo>
                      <a:pt x="312" y="1609"/>
                      <a:pt x="640" y="1790"/>
                      <a:pt x="971" y="1790"/>
                    </a:cubicBezTo>
                    <a:cubicBezTo>
                      <a:pt x="1282" y="1790"/>
                      <a:pt x="1596" y="1629"/>
                      <a:pt x="1764" y="1305"/>
                    </a:cubicBezTo>
                    <a:cubicBezTo>
                      <a:pt x="2080" y="697"/>
                      <a:pt x="1622" y="1"/>
                      <a:pt x="9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9" name="Google Shape;8384;p123">
                <a:extLst>
                  <a:ext uri="{FF2B5EF4-FFF2-40B4-BE49-F238E27FC236}">
                    <a16:creationId xmlns:a16="http://schemas.microsoft.com/office/drawing/2014/main" id="{A878BD0B-944E-7B26-9951-370600983D38}"/>
                  </a:ext>
                </a:extLst>
              </p:cNvPr>
              <p:cNvGrpSpPr/>
              <p:nvPr/>
            </p:nvGrpSpPr>
            <p:grpSpPr>
              <a:xfrm>
                <a:off x="6675250" y="3342913"/>
                <a:ext cx="86902" cy="61629"/>
                <a:chOff x="4379700" y="2671025"/>
                <a:chExt cx="138400" cy="98150"/>
              </a:xfrm>
            </p:grpSpPr>
            <p:sp>
              <p:nvSpPr>
                <p:cNvPr id="90" name="Google Shape;8385;p123">
                  <a:extLst>
                    <a:ext uri="{FF2B5EF4-FFF2-40B4-BE49-F238E27FC236}">
                      <a16:creationId xmlns:a16="http://schemas.microsoft.com/office/drawing/2014/main" id="{C404A647-0136-7C46-075D-181BEB9807E7}"/>
                    </a:ext>
                  </a:extLst>
                </p:cNvPr>
                <p:cNvSpPr/>
                <p:nvPr/>
              </p:nvSpPr>
              <p:spPr>
                <a:xfrm>
                  <a:off x="4379700" y="2716175"/>
                  <a:ext cx="24550" cy="24550"/>
                </a:xfrm>
                <a:custGeom>
                  <a:avLst/>
                  <a:gdLst/>
                  <a:ahLst/>
                  <a:cxnLst/>
                  <a:rect l="l" t="t" r="r" b="b"/>
                  <a:pathLst>
                    <a:path w="982" h="982" extrusionOk="0">
                      <a:moveTo>
                        <a:pt x="471" y="0"/>
                      </a:moveTo>
                      <a:cubicBezTo>
                        <a:pt x="196" y="0"/>
                        <a:pt x="0" y="236"/>
                        <a:pt x="0" y="510"/>
                      </a:cubicBezTo>
                      <a:cubicBezTo>
                        <a:pt x="0" y="785"/>
                        <a:pt x="196" y="982"/>
                        <a:pt x="471" y="982"/>
                      </a:cubicBezTo>
                      <a:cubicBezTo>
                        <a:pt x="746" y="982"/>
                        <a:pt x="982" y="785"/>
                        <a:pt x="982" y="510"/>
                      </a:cubicBezTo>
                      <a:cubicBezTo>
                        <a:pt x="982" y="236"/>
                        <a:pt x="746" y="0"/>
                        <a:pt x="4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8386;p123">
                  <a:extLst>
                    <a:ext uri="{FF2B5EF4-FFF2-40B4-BE49-F238E27FC236}">
                      <a16:creationId xmlns:a16="http://schemas.microsoft.com/office/drawing/2014/main" id="{53CA8B9D-DE91-16F5-3142-8D657B762611}"/>
                    </a:ext>
                  </a:extLst>
                </p:cNvPr>
                <p:cNvSpPr/>
                <p:nvPr/>
              </p:nvSpPr>
              <p:spPr>
                <a:xfrm>
                  <a:off x="4423850" y="2744625"/>
                  <a:ext cx="24575" cy="24550"/>
                </a:xfrm>
                <a:custGeom>
                  <a:avLst/>
                  <a:gdLst/>
                  <a:ahLst/>
                  <a:cxnLst/>
                  <a:rect l="l" t="t" r="r" b="b"/>
                  <a:pathLst>
                    <a:path w="983" h="982" extrusionOk="0">
                      <a:moveTo>
                        <a:pt x="472" y="1"/>
                      </a:moveTo>
                      <a:cubicBezTo>
                        <a:pt x="236" y="1"/>
                        <a:pt x="1" y="236"/>
                        <a:pt x="1" y="511"/>
                      </a:cubicBezTo>
                      <a:cubicBezTo>
                        <a:pt x="1" y="746"/>
                        <a:pt x="236" y="982"/>
                        <a:pt x="472" y="982"/>
                      </a:cubicBezTo>
                      <a:cubicBezTo>
                        <a:pt x="747" y="982"/>
                        <a:pt x="982" y="746"/>
                        <a:pt x="982" y="511"/>
                      </a:cubicBezTo>
                      <a:cubicBezTo>
                        <a:pt x="982" y="236"/>
                        <a:pt x="747" y="1"/>
                        <a:pt x="4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8387;p123">
                  <a:extLst>
                    <a:ext uri="{FF2B5EF4-FFF2-40B4-BE49-F238E27FC236}">
                      <a16:creationId xmlns:a16="http://schemas.microsoft.com/office/drawing/2014/main" id="{AF694CF0-1E88-84E1-2305-107A0529B22A}"/>
                    </a:ext>
                  </a:extLst>
                </p:cNvPr>
                <p:cNvSpPr/>
                <p:nvPr/>
              </p:nvSpPr>
              <p:spPr>
                <a:xfrm>
                  <a:off x="4446425" y="2671025"/>
                  <a:ext cx="24575" cy="23575"/>
                </a:xfrm>
                <a:custGeom>
                  <a:avLst/>
                  <a:gdLst/>
                  <a:ahLst/>
                  <a:cxnLst/>
                  <a:rect l="l" t="t" r="r" b="b"/>
                  <a:pathLst>
                    <a:path w="983" h="943" extrusionOk="0">
                      <a:moveTo>
                        <a:pt x="472" y="0"/>
                      </a:moveTo>
                      <a:cubicBezTo>
                        <a:pt x="236" y="0"/>
                        <a:pt x="1" y="197"/>
                        <a:pt x="1" y="471"/>
                      </a:cubicBezTo>
                      <a:cubicBezTo>
                        <a:pt x="1" y="746"/>
                        <a:pt x="236" y="942"/>
                        <a:pt x="472" y="942"/>
                      </a:cubicBezTo>
                      <a:cubicBezTo>
                        <a:pt x="746" y="942"/>
                        <a:pt x="982" y="746"/>
                        <a:pt x="982" y="471"/>
                      </a:cubicBezTo>
                      <a:cubicBezTo>
                        <a:pt x="982" y="197"/>
                        <a:pt x="746" y="0"/>
                        <a:pt x="4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8388;p123">
                  <a:extLst>
                    <a:ext uri="{FF2B5EF4-FFF2-40B4-BE49-F238E27FC236}">
                      <a16:creationId xmlns:a16="http://schemas.microsoft.com/office/drawing/2014/main" id="{7EDFF187-8EEF-1618-25F4-452B6E827416}"/>
                    </a:ext>
                  </a:extLst>
                </p:cNvPr>
                <p:cNvSpPr/>
                <p:nvPr/>
              </p:nvSpPr>
              <p:spPr>
                <a:xfrm>
                  <a:off x="4493525" y="2731875"/>
                  <a:ext cx="24575" cy="24550"/>
                </a:xfrm>
                <a:custGeom>
                  <a:avLst/>
                  <a:gdLst/>
                  <a:ahLst/>
                  <a:cxnLst/>
                  <a:rect l="l" t="t" r="r" b="b"/>
                  <a:pathLst>
                    <a:path w="983" h="982" extrusionOk="0">
                      <a:moveTo>
                        <a:pt x="472" y="0"/>
                      </a:moveTo>
                      <a:cubicBezTo>
                        <a:pt x="197" y="0"/>
                        <a:pt x="1" y="196"/>
                        <a:pt x="1" y="471"/>
                      </a:cubicBezTo>
                      <a:cubicBezTo>
                        <a:pt x="1" y="746"/>
                        <a:pt x="197" y="982"/>
                        <a:pt x="472" y="982"/>
                      </a:cubicBezTo>
                      <a:cubicBezTo>
                        <a:pt x="747" y="982"/>
                        <a:pt x="982" y="746"/>
                        <a:pt x="982" y="471"/>
                      </a:cubicBezTo>
                      <a:cubicBezTo>
                        <a:pt x="982" y="196"/>
                        <a:pt x="747" y="0"/>
                        <a:pt x="4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pic>
        <p:nvPicPr>
          <p:cNvPr id="98" name="Picture 97" descr="A person in a blue shirt&#10;&#10;AI-generated content may be incorrect.">
            <a:extLst>
              <a:ext uri="{FF2B5EF4-FFF2-40B4-BE49-F238E27FC236}">
                <a16:creationId xmlns:a16="http://schemas.microsoft.com/office/drawing/2014/main" id="{8A0ABEBE-7EDD-6EFF-241A-249152A1EF6D}"/>
              </a:ext>
            </a:extLst>
          </p:cNvPr>
          <p:cNvPicPr>
            <a:picLocks noChangeAspect="1"/>
          </p:cNvPicPr>
          <p:nvPr/>
        </p:nvPicPr>
        <p:blipFill>
          <a:blip r:embed="rId4"/>
          <a:stretch>
            <a:fillRect/>
          </a:stretch>
        </p:blipFill>
        <p:spPr>
          <a:xfrm>
            <a:off x="11249921" y="0"/>
            <a:ext cx="942079" cy="915840"/>
          </a:xfrm>
          <a:prstGeom prst="rect">
            <a:avLst/>
          </a:prstGeom>
        </p:spPr>
      </p:pic>
      <p:pic>
        <p:nvPicPr>
          <p:cNvPr id="95" name="Picture 94" descr="A blue and purple rectangular object&#10;&#10;Description automatically generated">
            <a:extLst>
              <a:ext uri="{FF2B5EF4-FFF2-40B4-BE49-F238E27FC236}">
                <a16:creationId xmlns:a16="http://schemas.microsoft.com/office/drawing/2014/main" id="{60903F09-7E69-D349-05C2-9328F219A5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57666" y="1577662"/>
            <a:ext cx="3297809" cy="4267244"/>
          </a:xfrm>
          <a:prstGeom prst="rect">
            <a:avLst/>
          </a:prstGeom>
        </p:spPr>
      </p:pic>
      <p:pic>
        <p:nvPicPr>
          <p:cNvPr id="107" name="Audio 106">
            <a:extLst>
              <a:ext uri="{FF2B5EF4-FFF2-40B4-BE49-F238E27FC236}">
                <a16:creationId xmlns:a16="http://schemas.microsoft.com/office/drawing/2014/main" id="{8026C932-6BB2-9951-8DCA-C6C5B71068C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pic>
        <p:nvPicPr>
          <p:cNvPr id="3" name="Graphic 2">
            <a:extLst>
              <a:ext uri="{FF2B5EF4-FFF2-40B4-BE49-F238E27FC236}">
                <a16:creationId xmlns:a16="http://schemas.microsoft.com/office/drawing/2014/main" id="{7C9C64F3-3E7F-17CC-BDCD-2B4FAE049310}"/>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7"/>
              </a:ext>
            </a:extLst>
          </a:blip>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120866703"/>
      </p:ext>
    </p:extLst>
  </p:cSld>
  <p:clrMapOvr>
    <a:masterClrMapping/>
  </p:clrMapOvr>
  <mc:AlternateContent xmlns:mc="http://schemas.openxmlformats.org/markup-compatibility/2006">
    <mc:Choice xmlns:p14="http://schemas.microsoft.com/office/powerpoint/2010/main" Requires="p14">
      <p:transition spd="slow" p14:dur="2000" advTm="38446"/>
    </mc:Choice>
    <mc:Fallback>
      <p:transition spd="slow" advTm="384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4CFF8-48DA-A027-9E87-B30DFAD4577A}"/>
              </a:ext>
            </a:extLst>
          </p:cNvPr>
          <p:cNvSpPr>
            <a:spLocks noGrp="1"/>
          </p:cNvSpPr>
          <p:nvPr>
            <p:ph type="title" idx="4294967295"/>
          </p:nvPr>
        </p:nvSpPr>
        <p:spPr>
          <a:xfrm>
            <a:off x="415925" y="38639"/>
            <a:ext cx="11360150" cy="763588"/>
          </a:xfrm>
        </p:spPr>
        <p:txBody>
          <a:bodyPr wrap="square" anchor="t">
            <a:normAutofit/>
          </a:bodyPr>
          <a:lstStyle/>
          <a:p>
            <a:pPr algn="ctr"/>
            <a:r>
              <a:rPr lang="en-US"/>
              <a:t>Goals</a:t>
            </a:r>
          </a:p>
        </p:txBody>
      </p:sp>
      <p:graphicFrame>
        <p:nvGraphicFramePr>
          <p:cNvPr id="9" name="Content Placeholder 2">
            <a:extLst>
              <a:ext uri="{FF2B5EF4-FFF2-40B4-BE49-F238E27FC236}">
                <a16:creationId xmlns:a16="http://schemas.microsoft.com/office/drawing/2014/main" id="{84557F7E-AE47-FDF3-A873-848FF4C85470}"/>
              </a:ext>
            </a:extLst>
          </p:cNvPr>
          <p:cNvGraphicFramePr>
            <a:graphicFrameLocks noGrp="1"/>
          </p:cNvGraphicFramePr>
          <p:nvPr>
            <p:ph idx="4294967295"/>
            <p:extLst>
              <p:ext uri="{D42A27DB-BD31-4B8C-83A1-F6EECF244321}">
                <p14:modId xmlns:p14="http://schemas.microsoft.com/office/powerpoint/2010/main" val="1069963573"/>
              </p:ext>
            </p:extLst>
          </p:nvPr>
        </p:nvGraphicFramePr>
        <p:xfrm>
          <a:off x="415925" y="583631"/>
          <a:ext cx="11360150" cy="25003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itle 1">
            <a:extLst>
              <a:ext uri="{FF2B5EF4-FFF2-40B4-BE49-F238E27FC236}">
                <a16:creationId xmlns:a16="http://schemas.microsoft.com/office/drawing/2014/main" id="{19B245B4-C01E-37B8-A3BD-D4DFCEFD51A9}"/>
              </a:ext>
            </a:extLst>
          </p:cNvPr>
          <p:cNvSpPr txBox="1">
            <a:spLocks/>
          </p:cNvSpPr>
          <p:nvPr/>
        </p:nvSpPr>
        <p:spPr>
          <a:xfrm>
            <a:off x="415600" y="3320288"/>
            <a:ext cx="11360800" cy="7636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dk1"/>
              </a:buClr>
              <a:buSzPts val="3000"/>
              <a:buFont typeface="Boogaloo"/>
              <a:buNone/>
              <a:defRPr sz="3000" b="0" i="0" u="none" strike="noStrike" cap="none">
                <a:solidFill>
                  <a:schemeClr val="dk1"/>
                </a:solidFill>
                <a:latin typeface="Boogaloo"/>
                <a:ea typeface="Boogaloo"/>
                <a:cs typeface="Boogaloo"/>
                <a:sym typeface="Boogaloo"/>
              </a:defRPr>
            </a:lvl1pPr>
            <a:lvl2pPr marR="0" lvl="1"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r>
              <a:rPr lang="en-US"/>
              <a:t>Objectives</a:t>
            </a:r>
          </a:p>
        </p:txBody>
      </p:sp>
      <p:graphicFrame>
        <p:nvGraphicFramePr>
          <p:cNvPr id="6" name="Content Placeholder 2">
            <a:extLst>
              <a:ext uri="{FF2B5EF4-FFF2-40B4-BE49-F238E27FC236}">
                <a16:creationId xmlns:a16="http://schemas.microsoft.com/office/drawing/2014/main" id="{E542EFEB-4CC4-3342-99BA-DDECEE814DA6}"/>
              </a:ext>
            </a:extLst>
          </p:cNvPr>
          <p:cNvGraphicFramePr>
            <a:graphicFrameLocks/>
          </p:cNvGraphicFramePr>
          <p:nvPr>
            <p:extLst>
              <p:ext uri="{D42A27DB-BD31-4B8C-83A1-F6EECF244321}">
                <p14:modId xmlns:p14="http://schemas.microsoft.com/office/powerpoint/2010/main" val="1229973956"/>
              </p:ext>
            </p:extLst>
          </p:nvPr>
        </p:nvGraphicFramePr>
        <p:xfrm>
          <a:off x="415275" y="3886444"/>
          <a:ext cx="11360800" cy="250140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pSp>
        <p:nvGrpSpPr>
          <p:cNvPr id="3" name="Google Shape;4556;p85">
            <a:extLst>
              <a:ext uri="{FF2B5EF4-FFF2-40B4-BE49-F238E27FC236}">
                <a16:creationId xmlns:a16="http://schemas.microsoft.com/office/drawing/2014/main" id="{C076EDE9-EC26-ED82-72FE-2120E9F018EC}"/>
              </a:ext>
            </a:extLst>
          </p:cNvPr>
          <p:cNvGrpSpPr/>
          <p:nvPr/>
        </p:nvGrpSpPr>
        <p:grpSpPr>
          <a:xfrm>
            <a:off x="2023419" y="2961683"/>
            <a:ext cx="1102249" cy="1122205"/>
            <a:chOff x="6373938" y="1540216"/>
            <a:chExt cx="373774" cy="365583"/>
          </a:xfrm>
        </p:grpSpPr>
        <p:sp>
          <p:nvSpPr>
            <p:cNvPr id="4" name="Google Shape;4557;p85">
              <a:extLst>
                <a:ext uri="{FF2B5EF4-FFF2-40B4-BE49-F238E27FC236}">
                  <a16:creationId xmlns:a16="http://schemas.microsoft.com/office/drawing/2014/main" id="{317515AF-6BA0-2AA8-2A95-82C6924EA57B}"/>
                </a:ext>
              </a:extLst>
            </p:cNvPr>
            <p:cNvSpPr/>
            <p:nvPr/>
          </p:nvSpPr>
          <p:spPr>
            <a:xfrm>
              <a:off x="6373938" y="1541043"/>
              <a:ext cx="373774" cy="364757"/>
            </a:xfrm>
            <a:custGeom>
              <a:avLst/>
              <a:gdLst/>
              <a:ahLst/>
              <a:cxnLst/>
              <a:rect l="l" t="t" r="r" b="b"/>
              <a:pathLst>
                <a:path w="10860" h="10598" extrusionOk="0">
                  <a:moveTo>
                    <a:pt x="4382" y="0"/>
                  </a:moveTo>
                  <a:cubicBezTo>
                    <a:pt x="1977" y="0"/>
                    <a:pt x="0" y="1953"/>
                    <a:pt x="0" y="4358"/>
                  </a:cubicBezTo>
                  <a:lnTo>
                    <a:pt x="0" y="9574"/>
                  </a:lnTo>
                  <a:cubicBezTo>
                    <a:pt x="0" y="9883"/>
                    <a:pt x="239" y="10121"/>
                    <a:pt x="501" y="10121"/>
                  </a:cubicBezTo>
                  <a:cubicBezTo>
                    <a:pt x="810" y="10121"/>
                    <a:pt x="1048" y="9907"/>
                    <a:pt x="1048" y="9597"/>
                  </a:cubicBezTo>
                  <a:lnTo>
                    <a:pt x="1048" y="10050"/>
                  </a:lnTo>
                  <a:cubicBezTo>
                    <a:pt x="1048" y="10360"/>
                    <a:pt x="1286" y="10598"/>
                    <a:pt x="1548" y="10598"/>
                  </a:cubicBezTo>
                  <a:cubicBezTo>
                    <a:pt x="1858" y="10598"/>
                    <a:pt x="2096" y="10383"/>
                    <a:pt x="2096" y="10074"/>
                  </a:cubicBezTo>
                  <a:cubicBezTo>
                    <a:pt x="2096" y="10360"/>
                    <a:pt x="2334" y="10598"/>
                    <a:pt x="2620" y="10598"/>
                  </a:cubicBezTo>
                  <a:cubicBezTo>
                    <a:pt x="2930" y="10550"/>
                    <a:pt x="3120" y="10312"/>
                    <a:pt x="3120" y="10050"/>
                  </a:cubicBezTo>
                  <a:lnTo>
                    <a:pt x="3120" y="9597"/>
                  </a:lnTo>
                  <a:cubicBezTo>
                    <a:pt x="3120" y="9883"/>
                    <a:pt x="3358" y="10121"/>
                    <a:pt x="3644" y="10121"/>
                  </a:cubicBezTo>
                  <a:cubicBezTo>
                    <a:pt x="3930" y="10121"/>
                    <a:pt x="4168" y="9883"/>
                    <a:pt x="4168" y="9574"/>
                  </a:cubicBezTo>
                  <a:lnTo>
                    <a:pt x="4168" y="6311"/>
                  </a:lnTo>
                  <a:lnTo>
                    <a:pt x="6692" y="6311"/>
                  </a:lnTo>
                  <a:lnTo>
                    <a:pt x="6692" y="9574"/>
                  </a:lnTo>
                  <a:cubicBezTo>
                    <a:pt x="6692" y="9883"/>
                    <a:pt x="6930" y="10121"/>
                    <a:pt x="7240" y="10121"/>
                  </a:cubicBezTo>
                  <a:cubicBezTo>
                    <a:pt x="7502" y="10121"/>
                    <a:pt x="7740" y="9883"/>
                    <a:pt x="7740" y="9597"/>
                  </a:cubicBezTo>
                  <a:lnTo>
                    <a:pt x="7740" y="10050"/>
                  </a:lnTo>
                  <a:cubicBezTo>
                    <a:pt x="7740" y="10360"/>
                    <a:pt x="7978" y="10598"/>
                    <a:pt x="8240" y="10598"/>
                  </a:cubicBezTo>
                  <a:cubicBezTo>
                    <a:pt x="8550" y="10598"/>
                    <a:pt x="8788" y="10383"/>
                    <a:pt x="8788" y="10074"/>
                  </a:cubicBezTo>
                  <a:cubicBezTo>
                    <a:pt x="8788" y="10360"/>
                    <a:pt x="9026" y="10598"/>
                    <a:pt x="9312" y="10598"/>
                  </a:cubicBezTo>
                  <a:cubicBezTo>
                    <a:pt x="9621" y="10550"/>
                    <a:pt x="9836" y="10312"/>
                    <a:pt x="9836" y="10050"/>
                  </a:cubicBezTo>
                  <a:lnTo>
                    <a:pt x="9836" y="9597"/>
                  </a:lnTo>
                  <a:cubicBezTo>
                    <a:pt x="9836" y="9883"/>
                    <a:pt x="10074" y="10121"/>
                    <a:pt x="10360" y="10121"/>
                  </a:cubicBezTo>
                  <a:cubicBezTo>
                    <a:pt x="10669" y="10074"/>
                    <a:pt x="10860" y="9836"/>
                    <a:pt x="10860" y="9574"/>
                  </a:cubicBezTo>
                  <a:lnTo>
                    <a:pt x="10860" y="4358"/>
                  </a:lnTo>
                  <a:cubicBezTo>
                    <a:pt x="10860" y="3168"/>
                    <a:pt x="10360" y="2072"/>
                    <a:pt x="9383" y="1262"/>
                  </a:cubicBezTo>
                  <a:cubicBezTo>
                    <a:pt x="8597" y="477"/>
                    <a:pt x="7502" y="0"/>
                    <a:pt x="62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4558;p85">
              <a:extLst>
                <a:ext uri="{FF2B5EF4-FFF2-40B4-BE49-F238E27FC236}">
                  <a16:creationId xmlns:a16="http://schemas.microsoft.com/office/drawing/2014/main" id="{EE3BB6EB-F0F5-E203-F642-D4901B366772}"/>
                </a:ext>
              </a:extLst>
            </p:cNvPr>
            <p:cNvSpPr/>
            <p:nvPr/>
          </p:nvSpPr>
          <p:spPr>
            <a:xfrm>
              <a:off x="6378034" y="1540216"/>
              <a:ext cx="230356" cy="365583"/>
            </a:xfrm>
            <a:custGeom>
              <a:avLst/>
              <a:gdLst/>
              <a:ahLst/>
              <a:cxnLst/>
              <a:rect l="l" t="t" r="r" b="b"/>
              <a:pathLst>
                <a:path w="6693" h="10622" extrusionOk="0">
                  <a:moveTo>
                    <a:pt x="4382" y="0"/>
                  </a:moveTo>
                  <a:cubicBezTo>
                    <a:pt x="1977" y="0"/>
                    <a:pt x="0" y="1977"/>
                    <a:pt x="0" y="4382"/>
                  </a:cubicBezTo>
                  <a:lnTo>
                    <a:pt x="0" y="9598"/>
                  </a:lnTo>
                  <a:cubicBezTo>
                    <a:pt x="0" y="9883"/>
                    <a:pt x="239" y="10122"/>
                    <a:pt x="501" y="10122"/>
                  </a:cubicBezTo>
                  <a:cubicBezTo>
                    <a:pt x="810" y="10122"/>
                    <a:pt x="1048" y="9931"/>
                    <a:pt x="1048" y="9621"/>
                  </a:cubicBezTo>
                  <a:lnTo>
                    <a:pt x="1048" y="10074"/>
                  </a:lnTo>
                  <a:cubicBezTo>
                    <a:pt x="1048" y="10384"/>
                    <a:pt x="1286" y="10622"/>
                    <a:pt x="1548" y="10622"/>
                  </a:cubicBezTo>
                  <a:cubicBezTo>
                    <a:pt x="1858" y="10622"/>
                    <a:pt x="2096" y="10407"/>
                    <a:pt x="2096" y="10098"/>
                  </a:cubicBezTo>
                  <a:cubicBezTo>
                    <a:pt x="2096" y="10384"/>
                    <a:pt x="2334" y="10622"/>
                    <a:pt x="2620" y="10622"/>
                  </a:cubicBezTo>
                  <a:cubicBezTo>
                    <a:pt x="2715" y="10574"/>
                    <a:pt x="2763" y="10574"/>
                    <a:pt x="2834" y="10550"/>
                  </a:cubicBezTo>
                  <a:cubicBezTo>
                    <a:pt x="2715" y="10431"/>
                    <a:pt x="2644" y="10288"/>
                    <a:pt x="2644" y="10145"/>
                  </a:cubicBezTo>
                  <a:lnTo>
                    <a:pt x="2644" y="4382"/>
                  </a:lnTo>
                  <a:cubicBezTo>
                    <a:pt x="2644" y="2072"/>
                    <a:pt x="4430" y="191"/>
                    <a:pt x="6692" y="24"/>
                  </a:cubicBezTo>
                  <a:lnTo>
                    <a:pt x="6383" y="24"/>
                  </a:lnTo>
                  <a:lnTo>
                    <a:pt x="438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4559;p85">
              <a:extLst>
                <a:ext uri="{FF2B5EF4-FFF2-40B4-BE49-F238E27FC236}">
                  <a16:creationId xmlns:a16="http://schemas.microsoft.com/office/drawing/2014/main" id="{FB5771EA-D92E-C8A1-0E96-78CBDD7EC901}"/>
                </a:ext>
              </a:extLst>
            </p:cNvPr>
            <p:cNvSpPr/>
            <p:nvPr/>
          </p:nvSpPr>
          <p:spPr>
            <a:xfrm>
              <a:off x="6459982" y="1672999"/>
              <a:ext cx="207400" cy="95096"/>
            </a:xfrm>
            <a:custGeom>
              <a:avLst/>
              <a:gdLst/>
              <a:ahLst/>
              <a:cxnLst/>
              <a:rect l="l" t="t" r="r" b="b"/>
              <a:pathLst>
                <a:path w="6026" h="2763" extrusionOk="0">
                  <a:moveTo>
                    <a:pt x="1" y="0"/>
                  </a:moveTo>
                  <a:lnTo>
                    <a:pt x="1" y="2763"/>
                  </a:lnTo>
                  <a:lnTo>
                    <a:pt x="6026" y="2763"/>
                  </a:lnTo>
                  <a:lnTo>
                    <a:pt x="6026" y="0"/>
                  </a:lnTo>
                  <a:cubicBezTo>
                    <a:pt x="6026" y="262"/>
                    <a:pt x="5812" y="477"/>
                    <a:pt x="5550" y="500"/>
                  </a:cubicBezTo>
                  <a:cubicBezTo>
                    <a:pt x="5264" y="500"/>
                    <a:pt x="5026" y="262"/>
                    <a:pt x="5026" y="0"/>
                  </a:cubicBezTo>
                  <a:lnTo>
                    <a:pt x="5026" y="715"/>
                  </a:lnTo>
                  <a:cubicBezTo>
                    <a:pt x="5026" y="977"/>
                    <a:pt x="4788" y="1215"/>
                    <a:pt x="4526" y="1215"/>
                  </a:cubicBezTo>
                  <a:cubicBezTo>
                    <a:pt x="4264" y="1215"/>
                    <a:pt x="4026" y="977"/>
                    <a:pt x="4026" y="715"/>
                  </a:cubicBezTo>
                  <a:cubicBezTo>
                    <a:pt x="4026" y="858"/>
                    <a:pt x="3954" y="977"/>
                    <a:pt x="3883" y="1072"/>
                  </a:cubicBezTo>
                  <a:cubicBezTo>
                    <a:pt x="3787" y="1167"/>
                    <a:pt x="3668" y="1215"/>
                    <a:pt x="3525" y="1215"/>
                  </a:cubicBezTo>
                  <a:cubicBezTo>
                    <a:pt x="3240" y="1215"/>
                    <a:pt x="3002" y="977"/>
                    <a:pt x="3002" y="715"/>
                  </a:cubicBezTo>
                  <a:cubicBezTo>
                    <a:pt x="3002" y="858"/>
                    <a:pt x="2954" y="977"/>
                    <a:pt x="2859" y="1072"/>
                  </a:cubicBezTo>
                  <a:cubicBezTo>
                    <a:pt x="2763" y="1167"/>
                    <a:pt x="2644" y="1215"/>
                    <a:pt x="2501" y="1215"/>
                  </a:cubicBezTo>
                  <a:cubicBezTo>
                    <a:pt x="2240" y="1215"/>
                    <a:pt x="2001" y="977"/>
                    <a:pt x="2001" y="715"/>
                  </a:cubicBezTo>
                  <a:cubicBezTo>
                    <a:pt x="2001" y="858"/>
                    <a:pt x="1930" y="977"/>
                    <a:pt x="1858" y="1072"/>
                  </a:cubicBezTo>
                  <a:cubicBezTo>
                    <a:pt x="1787" y="1167"/>
                    <a:pt x="1692" y="1191"/>
                    <a:pt x="1573" y="1215"/>
                  </a:cubicBezTo>
                  <a:lnTo>
                    <a:pt x="1525" y="1215"/>
                  </a:lnTo>
                  <a:cubicBezTo>
                    <a:pt x="1263" y="1215"/>
                    <a:pt x="1025" y="977"/>
                    <a:pt x="1025" y="715"/>
                  </a:cubicBezTo>
                  <a:lnTo>
                    <a:pt x="1025" y="0"/>
                  </a:lnTo>
                  <a:cubicBezTo>
                    <a:pt x="1025" y="262"/>
                    <a:pt x="787" y="500"/>
                    <a:pt x="501" y="500"/>
                  </a:cubicBezTo>
                  <a:cubicBezTo>
                    <a:pt x="239" y="500"/>
                    <a:pt x="1" y="262"/>
                    <a:pt x="1" y="0"/>
                  </a:cubicBezTo>
                  <a:close/>
                </a:path>
              </a:pathLst>
            </a:custGeom>
            <a:solidFill>
              <a:srgbClr val="F1D5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4560;p85">
              <a:extLst>
                <a:ext uri="{FF2B5EF4-FFF2-40B4-BE49-F238E27FC236}">
                  <a16:creationId xmlns:a16="http://schemas.microsoft.com/office/drawing/2014/main" id="{F0069410-85F3-E251-EC4F-3398DA26973D}"/>
                </a:ext>
              </a:extLst>
            </p:cNvPr>
            <p:cNvSpPr/>
            <p:nvPr/>
          </p:nvSpPr>
          <p:spPr>
            <a:xfrm>
              <a:off x="6460808" y="1672999"/>
              <a:ext cx="54965" cy="102495"/>
            </a:xfrm>
            <a:custGeom>
              <a:avLst/>
              <a:gdLst/>
              <a:ahLst/>
              <a:cxnLst/>
              <a:rect l="l" t="t" r="r" b="b"/>
              <a:pathLst>
                <a:path w="1597" h="2978" extrusionOk="0">
                  <a:moveTo>
                    <a:pt x="1" y="0"/>
                  </a:moveTo>
                  <a:lnTo>
                    <a:pt x="1" y="2977"/>
                  </a:lnTo>
                  <a:lnTo>
                    <a:pt x="1596" y="2977"/>
                  </a:lnTo>
                  <a:lnTo>
                    <a:pt x="1596" y="1191"/>
                  </a:lnTo>
                  <a:cubicBezTo>
                    <a:pt x="1549" y="1191"/>
                    <a:pt x="1525" y="1191"/>
                    <a:pt x="1525" y="1215"/>
                  </a:cubicBezTo>
                  <a:cubicBezTo>
                    <a:pt x="1263" y="1215"/>
                    <a:pt x="1025" y="977"/>
                    <a:pt x="1025" y="715"/>
                  </a:cubicBezTo>
                  <a:lnTo>
                    <a:pt x="1025" y="0"/>
                  </a:lnTo>
                  <a:cubicBezTo>
                    <a:pt x="1025" y="262"/>
                    <a:pt x="787" y="500"/>
                    <a:pt x="525" y="500"/>
                  </a:cubicBezTo>
                  <a:cubicBezTo>
                    <a:pt x="239" y="500"/>
                    <a:pt x="1" y="262"/>
                    <a:pt x="1" y="0"/>
                  </a:cubicBezTo>
                  <a:close/>
                </a:path>
              </a:pathLst>
            </a:custGeom>
            <a:solidFill>
              <a:srgbClr val="EFCB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4561;p85">
              <a:extLst>
                <a:ext uri="{FF2B5EF4-FFF2-40B4-BE49-F238E27FC236}">
                  <a16:creationId xmlns:a16="http://schemas.microsoft.com/office/drawing/2014/main" id="{9A6F5200-6DC3-FFF9-80B8-15B9A7493428}"/>
                </a:ext>
              </a:extLst>
            </p:cNvPr>
            <p:cNvSpPr/>
            <p:nvPr/>
          </p:nvSpPr>
          <p:spPr>
            <a:xfrm>
              <a:off x="6459982" y="1672173"/>
              <a:ext cx="35278" cy="36930"/>
            </a:xfrm>
            <a:custGeom>
              <a:avLst/>
              <a:gdLst/>
              <a:ahLst/>
              <a:cxnLst/>
              <a:rect l="l" t="t" r="r" b="b"/>
              <a:pathLst>
                <a:path w="1025" h="1073" extrusionOk="0">
                  <a:moveTo>
                    <a:pt x="1" y="1"/>
                  </a:moveTo>
                  <a:lnTo>
                    <a:pt x="1" y="548"/>
                  </a:lnTo>
                  <a:cubicBezTo>
                    <a:pt x="1" y="810"/>
                    <a:pt x="239" y="1072"/>
                    <a:pt x="501" y="1072"/>
                  </a:cubicBezTo>
                  <a:cubicBezTo>
                    <a:pt x="787" y="1072"/>
                    <a:pt x="1025" y="834"/>
                    <a:pt x="1025" y="548"/>
                  </a:cubicBezTo>
                  <a:lnTo>
                    <a:pt x="1025" y="1"/>
                  </a:lnTo>
                  <a:cubicBezTo>
                    <a:pt x="1025" y="263"/>
                    <a:pt x="787" y="501"/>
                    <a:pt x="501" y="501"/>
                  </a:cubicBezTo>
                  <a:cubicBezTo>
                    <a:pt x="239" y="501"/>
                    <a:pt x="1" y="263"/>
                    <a:pt x="1" y="1"/>
                  </a:cubicBezTo>
                  <a:close/>
                </a:path>
              </a:pathLst>
            </a:custGeom>
            <a:solidFill>
              <a:srgbClr val="EFCB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4562;p85">
              <a:extLst>
                <a:ext uri="{FF2B5EF4-FFF2-40B4-BE49-F238E27FC236}">
                  <a16:creationId xmlns:a16="http://schemas.microsoft.com/office/drawing/2014/main" id="{0F11A9DC-3621-417E-BDD9-3236A6E8C34A}"/>
                </a:ext>
              </a:extLst>
            </p:cNvPr>
            <p:cNvSpPr/>
            <p:nvPr/>
          </p:nvSpPr>
          <p:spPr>
            <a:xfrm>
              <a:off x="6494434" y="1696782"/>
              <a:ext cx="138530" cy="32800"/>
            </a:xfrm>
            <a:custGeom>
              <a:avLst/>
              <a:gdLst/>
              <a:ahLst/>
              <a:cxnLst/>
              <a:rect l="l" t="t" r="r" b="b"/>
              <a:pathLst>
                <a:path w="4025" h="953" extrusionOk="0">
                  <a:moveTo>
                    <a:pt x="0" y="0"/>
                  </a:moveTo>
                  <a:lnTo>
                    <a:pt x="0" y="429"/>
                  </a:lnTo>
                  <a:cubicBezTo>
                    <a:pt x="0" y="691"/>
                    <a:pt x="238" y="953"/>
                    <a:pt x="524" y="953"/>
                  </a:cubicBezTo>
                  <a:lnTo>
                    <a:pt x="572" y="953"/>
                  </a:lnTo>
                  <a:cubicBezTo>
                    <a:pt x="667" y="905"/>
                    <a:pt x="786" y="857"/>
                    <a:pt x="834" y="786"/>
                  </a:cubicBezTo>
                  <a:cubicBezTo>
                    <a:pt x="929" y="714"/>
                    <a:pt x="1000" y="595"/>
                    <a:pt x="1000" y="429"/>
                  </a:cubicBezTo>
                  <a:cubicBezTo>
                    <a:pt x="1000" y="691"/>
                    <a:pt x="1239" y="953"/>
                    <a:pt x="1500" y="953"/>
                  </a:cubicBezTo>
                  <a:cubicBezTo>
                    <a:pt x="1643" y="953"/>
                    <a:pt x="1762" y="881"/>
                    <a:pt x="1858" y="786"/>
                  </a:cubicBezTo>
                  <a:cubicBezTo>
                    <a:pt x="1953" y="714"/>
                    <a:pt x="2001" y="595"/>
                    <a:pt x="2001" y="429"/>
                  </a:cubicBezTo>
                  <a:cubicBezTo>
                    <a:pt x="2001" y="691"/>
                    <a:pt x="2239" y="953"/>
                    <a:pt x="2501" y="953"/>
                  </a:cubicBezTo>
                  <a:cubicBezTo>
                    <a:pt x="2667" y="953"/>
                    <a:pt x="2786" y="881"/>
                    <a:pt x="2858" y="786"/>
                  </a:cubicBezTo>
                  <a:cubicBezTo>
                    <a:pt x="2953" y="714"/>
                    <a:pt x="3025" y="595"/>
                    <a:pt x="3025" y="429"/>
                  </a:cubicBezTo>
                  <a:cubicBezTo>
                    <a:pt x="3025" y="691"/>
                    <a:pt x="3263" y="953"/>
                    <a:pt x="3525" y="953"/>
                  </a:cubicBezTo>
                  <a:cubicBezTo>
                    <a:pt x="3787" y="953"/>
                    <a:pt x="4025" y="714"/>
                    <a:pt x="4025" y="429"/>
                  </a:cubicBezTo>
                  <a:lnTo>
                    <a:pt x="4025" y="0"/>
                  </a:lnTo>
                  <a:cubicBezTo>
                    <a:pt x="4025" y="286"/>
                    <a:pt x="3787" y="500"/>
                    <a:pt x="3525" y="500"/>
                  </a:cubicBezTo>
                  <a:cubicBezTo>
                    <a:pt x="3263" y="500"/>
                    <a:pt x="3025" y="262"/>
                    <a:pt x="3025" y="0"/>
                  </a:cubicBezTo>
                  <a:cubicBezTo>
                    <a:pt x="3025" y="143"/>
                    <a:pt x="2953" y="262"/>
                    <a:pt x="2858" y="357"/>
                  </a:cubicBezTo>
                  <a:cubicBezTo>
                    <a:pt x="2786" y="429"/>
                    <a:pt x="2667" y="500"/>
                    <a:pt x="2501" y="500"/>
                  </a:cubicBezTo>
                  <a:cubicBezTo>
                    <a:pt x="2239" y="500"/>
                    <a:pt x="2001" y="262"/>
                    <a:pt x="2001" y="0"/>
                  </a:cubicBezTo>
                  <a:cubicBezTo>
                    <a:pt x="2001" y="143"/>
                    <a:pt x="1953" y="262"/>
                    <a:pt x="1858" y="357"/>
                  </a:cubicBezTo>
                  <a:cubicBezTo>
                    <a:pt x="1762" y="429"/>
                    <a:pt x="1643" y="500"/>
                    <a:pt x="1500" y="500"/>
                  </a:cubicBezTo>
                  <a:cubicBezTo>
                    <a:pt x="1239" y="500"/>
                    <a:pt x="1000" y="262"/>
                    <a:pt x="1000" y="0"/>
                  </a:cubicBezTo>
                  <a:cubicBezTo>
                    <a:pt x="1000" y="143"/>
                    <a:pt x="929" y="262"/>
                    <a:pt x="834" y="357"/>
                  </a:cubicBezTo>
                  <a:cubicBezTo>
                    <a:pt x="786" y="429"/>
                    <a:pt x="691" y="476"/>
                    <a:pt x="572" y="500"/>
                  </a:cubicBezTo>
                  <a:lnTo>
                    <a:pt x="524" y="500"/>
                  </a:lnTo>
                  <a:cubicBezTo>
                    <a:pt x="238" y="500"/>
                    <a:pt x="0" y="262"/>
                    <a:pt x="0" y="0"/>
                  </a:cubicBezTo>
                  <a:close/>
                </a:path>
              </a:pathLst>
            </a:custGeom>
            <a:solidFill>
              <a:srgbClr val="EFCB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4563;p85">
              <a:extLst>
                <a:ext uri="{FF2B5EF4-FFF2-40B4-BE49-F238E27FC236}">
                  <a16:creationId xmlns:a16="http://schemas.microsoft.com/office/drawing/2014/main" id="{F50AB1AA-BAE1-36D5-EB40-CD61F4D2A952}"/>
                </a:ext>
              </a:extLst>
            </p:cNvPr>
            <p:cNvSpPr/>
            <p:nvPr/>
          </p:nvSpPr>
          <p:spPr>
            <a:xfrm>
              <a:off x="6632104" y="1672999"/>
              <a:ext cx="35278" cy="36930"/>
            </a:xfrm>
            <a:custGeom>
              <a:avLst/>
              <a:gdLst/>
              <a:ahLst/>
              <a:cxnLst/>
              <a:rect l="l" t="t" r="r" b="b"/>
              <a:pathLst>
                <a:path w="1025" h="1073" extrusionOk="0">
                  <a:moveTo>
                    <a:pt x="1" y="0"/>
                  </a:moveTo>
                  <a:lnTo>
                    <a:pt x="1" y="572"/>
                  </a:lnTo>
                  <a:cubicBezTo>
                    <a:pt x="1" y="834"/>
                    <a:pt x="239" y="1072"/>
                    <a:pt x="501" y="1072"/>
                  </a:cubicBezTo>
                  <a:cubicBezTo>
                    <a:pt x="787" y="1072"/>
                    <a:pt x="1025" y="834"/>
                    <a:pt x="1025" y="572"/>
                  </a:cubicBezTo>
                  <a:lnTo>
                    <a:pt x="1025" y="0"/>
                  </a:lnTo>
                  <a:cubicBezTo>
                    <a:pt x="1025" y="262"/>
                    <a:pt x="811" y="477"/>
                    <a:pt x="501" y="500"/>
                  </a:cubicBezTo>
                  <a:cubicBezTo>
                    <a:pt x="239" y="500"/>
                    <a:pt x="1" y="262"/>
                    <a:pt x="1" y="0"/>
                  </a:cubicBezTo>
                  <a:close/>
                </a:path>
              </a:pathLst>
            </a:custGeom>
            <a:solidFill>
              <a:srgbClr val="EFCB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4564;p85">
              <a:extLst>
                <a:ext uri="{FF2B5EF4-FFF2-40B4-BE49-F238E27FC236}">
                  <a16:creationId xmlns:a16="http://schemas.microsoft.com/office/drawing/2014/main" id="{68B5DBA1-2CE4-F653-2363-9180BD3F9596}"/>
                </a:ext>
              </a:extLst>
            </p:cNvPr>
            <p:cNvSpPr/>
            <p:nvPr/>
          </p:nvSpPr>
          <p:spPr>
            <a:xfrm>
              <a:off x="6455094" y="1743486"/>
              <a:ext cx="222131" cy="105765"/>
            </a:xfrm>
            <a:custGeom>
              <a:avLst/>
              <a:gdLst/>
              <a:ahLst/>
              <a:cxnLst/>
              <a:rect l="l" t="t" r="r" b="b"/>
              <a:pathLst>
                <a:path w="6454" h="3073" extrusionOk="0">
                  <a:moveTo>
                    <a:pt x="1691" y="0"/>
                  </a:moveTo>
                  <a:cubicBezTo>
                    <a:pt x="762" y="0"/>
                    <a:pt x="0" y="739"/>
                    <a:pt x="0" y="1691"/>
                  </a:cubicBezTo>
                  <a:lnTo>
                    <a:pt x="0" y="2358"/>
                  </a:lnTo>
                  <a:cubicBezTo>
                    <a:pt x="0" y="2620"/>
                    <a:pt x="191" y="2834"/>
                    <a:pt x="476" y="2834"/>
                  </a:cubicBezTo>
                  <a:cubicBezTo>
                    <a:pt x="738" y="2834"/>
                    <a:pt x="953" y="2620"/>
                    <a:pt x="953" y="2358"/>
                  </a:cubicBezTo>
                  <a:lnTo>
                    <a:pt x="953" y="2596"/>
                  </a:lnTo>
                  <a:cubicBezTo>
                    <a:pt x="953" y="2858"/>
                    <a:pt x="1143" y="3072"/>
                    <a:pt x="1429" y="3072"/>
                  </a:cubicBezTo>
                  <a:cubicBezTo>
                    <a:pt x="1691" y="3072"/>
                    <a:pt x="1905" y="2858"/>
                    <a:pt x="1905" y="2596"/>
                  </a:cubicBezTo>
                  <a:lnTo>
                    <a:pt x="1905" y="2382"/>
                  </a:lnTo>
                  <a:cubicBezTo>
                    <a:pt x="1905" y="2406"/>
                    <a:pt x="1929" y="2406"/>
                    <a:pt x="1953" y="2453"/>
                  </a:cubicBezTo>
                  <a:lnTo>
                    <a:pt x="1953" y="453"/>
                  </a:lnTo>
                  <a:lnTo>
                    <a:pt x="4477" y="453"/>
                  </a:lnTo>
                  <a:lnTo>
                    <a:pt x="4477" y="2453"/>
                  </a:lnTo>
                  <a:cubicBezTo>
                    <a:pt x="4477" y="2406"/>
                    <a:pt x="4525" y="2406"/>
                    <a:pt x="4549" y="2382"/>
                  </a:cubicBezTo>
                  <a:lnTo>
                    <a:pt x="4549" y="2596"/>
                  </a:lnTo>
                  <a:cubicBezTo>
                    <a:pt x="4549" y="2858"/>
                    <a:pt x="4763" y="3072"/>
                    <a:pt x="5025" y="3072"/>
                  </a:cubicBezTo>
                  <a:cubicBezTo>
                    <a:pt x="5287" y="3072"/>
                    <a:pt x="5501" y="2858"/>
                    <a:pt x="5501" y="2596"/>
                  </a:cubicBezTo>
                  <a:lnTo>
                    <a:pt x="5501" y="2358"/>
                  </a:lnTo>
                  <a:cubicBezTo>
                    <a:pt x="5501" y="2620"/>
                    <a:pt x="5716" y="2834"/>
                    <a:pt x="5977" y="2834"/>
                  </a:cubicBezTo>
                  <a:cubicBezTo>
                    <a:pt x="6239" y="2834"/>
                    <a:pt x="6454" y="2620"/>
                    <a:pt x="6454" y="2358"/>
                  </a:cubicBezTo>
                  <a:lnTo>
                    <a:pt x="6454" y="1691"/>
                  </a:lnTo>
                  <a:cubicBezTo>
                    <a:pt x="6454" y="739"/>
                    <a:pt x="5692" y="0"/>
                    <a:pt x="48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4565;p85">
              <a:extLst>
                <a:ext uri="{FF2B5EF4-FFF2-40B4-BE49-F238E27FC236}">
                  <a16:creationId xmlns:a16="http://schemas.microsoft.com/office/drawing/2014/main" id="{6FAE4101-6F1A-66A8-1C75-0A5FBA486CF3}"/>
                </a:ext>
              </a:extLst>
            </p:cNvPr>
            <p:cNvSpPr/>
            <p:nvPr/>
          </p:nvSpPr>
          <p:spPr>
            <a:xfrm>
              <a:off x="6513260" y="1772982"/>
              <a:ext cx="98400" cy="92652"/>
            </a:xfrm>
            <a:custGeom>
              <a:avLst/>
              <a:gdLst/>
              <a:ahLst/>
              <a:cxnLst/>
              <a:rect l="l" t="t" r="r" b="b"/>
              <a:pathLst>
                <a:path w="2859" h="2692" extrusionOk="0">
                  <a:moveTo>
                    <a:pt x="977" y="1"/>
                  </a:moveTo>
                  <a:lnTo>
                    <a:pt x="1" y="953"/>
                  </a:lnTo>
                  <a:lnTo>
                    <a:pt x="1" y="2001"/>
                  </a:lnTo>
                  <a:cubicBezTo>
                    <a:pt x="1" y="2263"/>
                    <a:pt x="215" y="2477"/>
                    <a:pt x="477" y="2477"/>
                  </a:cubicBezTo>
                  <a:cubicBezTo>
                    <a:pt x="739" y="2477"/>
                    <a:pt x="953" y="2263"/>
                    <a:pt x="953" y="2001"/>
                  </a:cubicBezTo>
                  <a:lnTo>
                    <a:pt x="953" y="2215"/>
                  </a:lnTo>
                  <a:cubicBezTo>
                    <a:pt x="953" y="2477"/>
                    <a:pt x="1168" y="2692"/>
                    <a:pt x="1430" y="2692"/>
                  </a:cubicBezTo>
                  <a:cubicBezTo>
                    <a:pt x="1692" y="2692"/>
                    <a:pt x="1906" y="2477"/>
                    <a:pt x="1906" y="2215"/>
                  </a:cubicBezTo>
                  <a:lnTo>
                    <a:pt x="1906" y="2001"/>
                  </a:lnTo>
                  <a:cubicBezTo>
                    <a:pt x="1906" y="2263"/>
                    <a:pt x="2120" y="2477"/>
                    <a:pt x="2382" y="2477"/>
                  </a:cubicBezTo>
                  <a:cubicBezTo>
                    <a:pt x="2644" y="2477"/>
                    <a:pt x="2859" y="2263"/>
                    <a:pt x="2859" y="2001"/>
                  </a:cubicBezTo>
                  <a:lnTo>
                    <a:pt x="2859" y="953"/>
                  </a:lnTo>
                  <a:lnTo>
                    <a:pt x="1977" y="1"/>
                  </a:lnTo>
                  <a:close/>
                </a:path>
              </a:pathLst>
            </a:custGeom>
            <a:solidFill>
              <a:srgbClr val="F1D5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4566;p85">
              <a:extLst>
                <a:ext uri="{FF2B5EF4-FFF2-40B4-BE49-F238E27FC236}">
                  <a16:creationId xmlns:a16="http://schemas.microsoft.com/office/drawing/2014/main" id="{49DB8064-433E-50D8-9273-D75ECA4E6F6C}"/>
                </a:ext>
              </a:extLst>
            </p:cNvPr>
            <p:cNvSpPr/>
            <p:nvPr/>
          </p:nvSpPr>
          <p:spPr>
            <a:xfrm>
              <a:off x="6451790" y="1732025"/>
              <a:ext cx="223817" cy="105765"/>
            </a:xfrm>
            <a:custGeom>
              <a:avLst/>
              <a:gdLst/>
              <a:ahLst/>
              <a:cxnLst/>
              <a:rect l="l" t="t" r="r" b="b"/>
              <a:pathLst>
                <a:path w="6503" h="3073" extrusionOk="0">
                  <a:moveTo>
                    <a:pt x="1692" y="0"/>
                  </a:moveTo>
                  <a:cubicBezTo>
                    <a:pt x="739" y="0"/>
                    <a:pt x="1" y="786"/>
                    <a:pt x="1" y="1715"/>
                  </a:cubicBezTo>
                  <a:lnTo>
                    <a:pt x="1" y="2358"/>
                  </a:lnTo>
                  <a:cubicBezTo>
                    <a:pt x="1" y="2620"/>
                    <a:pt x="215" y="2834"/>
                    <a:pt x="477" y="2834"/>
                  </a:cubicBezTo>
                  <a:cubicBezTo>
                    <a:pt x="739" y="2834"/>
                    <a:pt x="953" y="2620"/>
                    <a:pt x="953" y="2358"/>
                  </a:cubicBezTo>
                  <a:lnTo>
                    <a:pt x="953" y="2596"/>
                  </a:lnTo>
                  <a:cubicBezTo>
                    <a:pt x="953" y="2858"/>
                    <a:pt x="1168" y="3072"/>
                    <a:pt x="1430" y="3072"/>
                  </a:cubicBezTo>
                  <a:cubicBezTo>
                    <a:pt x="1692" y="3072"/>
                    <a:pt x="1906" y="2858"/>
                    <a:pt x="1906" y="2596"/>
                  </a:cubicBezTo>
                  <a:lnTo>
                    <a:pt x="1906" y="2358"/>
                  </a:lnTo>
                  <a:cubicBezTo>
                    <a:pt x="2049" y="2477"/>
                    <a:pt x="2239" y="2548"/>
                    <a:pt x="2406" y="2548"/>
                  </a:cubicBezTo>
                  <a:cubicBezTo>
                    <a:pt x="2859" y="2548"/>
                    <a:pt x="3240" y="2191"/>
                    <a:pt x="3240" y="1715"/>
                  </a:cubicBezTo>
                  <a:cubicBezTo>
                    <a:pt x="3240" y="2143"/>
                    <a:pt x="3597" y="2548"/>
                    <a:pt x="4073" y="2548"/>
                  </a:cubicBezTo>
                  <a:cubicBezTo>
                    <a:pt x="4264" y="2548"/>
                    <a:pt x="4430" y="2477"/>
                    <a:pt x="4597" y="2358"/>
                  </a:cubicBezTo>
                  <a:lnTo>
                    <a:pt x="4597" y="2572"/>
                  </a:lnTo>
                  <a:cubicBezTo>
                    <a:pt x="4597" y="2834"/>
                    <a:pt x="4788" y="3048"/>
                    <a:pt x="5073" y="3048"/>
                  </a:cubicBezTo>
                  <a:cubicBezTo>
                    <a:pt x="5335" y="3048"/>
                    <a:pt x="5550" y="2834"/>
                    <a:pt x="5550" y="2572"/>
                  </a:cubicBezTo>
                  <a:lnTo>
                    <a:pt x="5550" y="2358"/>
                  </a:lnTo>
                  <a:cubicBezTo>
                    <a:pt x="5550" y="2620"/>
                    <a:pt x="5740" y="2834"/>
                    <a:pt x="6026" y="2834"/>
                  </a:cubicBezTo>
                  <a:cubicBezTo>
                    <a:pt x="6288" y="2834"/>
                    <a:pt x="6502" y="2620"/>
                    <a:pt x="6502" y="2358"/>
                  </a:cubicBezTo>
                  <a:lnTo>
                    <a:pt x="6502" y="1715"/>
                  </a:lnTo>
                  <a:cubicBezTo>
                    <a:pt x="6502" y="762"/>
                    <a:pt x="5716" y="0"/>
                    <a:pt x="4788" y="0"/>
                  </a:cubicBezTo>
                  <a:lnTo>
                    <a:pt x="4192" y="0"/>
                  </a:lnTo>
                  <a:lnTo>
                    <a:pt x="3216" y="476"/>
                  </a:lnTo>
                  <a:lnTo>
                    <a:pt x="228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4567;p85">
              <a:extLst>
                <a:ext uri="{FF2B5EF4-FFF2-40B4-BE49-F238E27FC236}">
                  <a16:creationId xmlns:a16="http://schemas.microsoft.com/office/drawing/2014/main" id="{33DD62E4-FCA4-DEAF-569A-BD4AF587EFF8}"/>
                </a:ext>
              </a:extLst>
            </p:cNvPr>
            <p:cNvSpPr/>
            <p:nvPr/>
          </p:nvSpPr>
          <p:spPr>
            <a:xfrm>
              <a:off x="6451790" y="1732025"/>
              <a:ext cx="113956" cy="105765"/>
            </a:xfrm>
            <a:custGeom>
              <a:avLst/>
              <a:gdLst/>
              <a:ahLst/>
              <a:cxnLst/>
              <a:rect l="l" t="t" r="r" b="b"/>
              <a:pathLst>
                <a:path w="3311" h="3073" extrusionOk="0">
                  <a:moveTo>
                    <a:pt x="1692" y="0"/>
                  </a:moveTo>
                  <a:cubicBezTo>
                    <a:pt x="787" y="0"/>
                    <a:pt x="1" y="762"/>
                    <a:pt x="1" y="1715"/>
                  </a:cubicBezTo>
                  <a:lnTo>
                    <a:pt x="1" y="2358"/>
                  </a:lnTo>
                  <a:cubicBezTo>
                    <a:pt x="1" y="2620"/>
                    <a:pt x="215" y="2834"/>
                    <a:pt x="477" y="2834"/>
                  </a:cubicBezTo>
                  <a:cubicBezTo>
                    <a:pt x="739" y="2834"/>
                    <a:pt x="953" y="2620"/>
                    <a:pt x="953" y="2358"/>
                  </a:cubicBezTo>
                  <a:lnTo>
                    <a:pt x="953" y="2596"/>
                  </a:lnTo>
                  <a:cubicBezTo>
                    <a:pt x="953" y="2858"/>
                    <a:pt x="1168" y="3072"/>
                    <a:pt x="1430" y="3072"/>
                  </a:cubicBezTo>
                  <a:cubicBezTo>
                    <a:pt x="1644" y="3072"/>
                    <a:pt x="1787" y="2977"/>
                    <a:pt x="1882" y="2810"/>
                  </a:cubicBezTo>
                  <a:cubicBezTo>
                    <a:pt x="1739" y="2715"/>
                    <a:pt x="1620" y="2572"/>
                    <a:pt x="1620" y="2358"/>
                  </a:cubicBezTo>
                  <a:lnTo>
                    <a:pt x="1620" y="1715"/>
                  </a:lnTo>
                  <a:cubicBezTo>
                    <a:pt x="1620" y="762"/>
                    <a:pt x="2358" y="0"/>
                    <a:pt x="33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4568;p85">
              <a:extLst>
                <a:ext uri="{FF2B5EF4-FFF2-40B4-BE49-F238E27FC236}">
                  <a16:creationId xmlns:a16="http://schemas.microsoft.com/office/drawing/2014/main" id="{51F08880-295C-7C33-3754-FA64A78C15C0}"/>
                </a:ext>
              </a:extLst>
            </p:cNvPr>
            <p:cNvSpPr/>
            <p:nvPr/>
          </p:nvSpPr>
          <p:spPr>
            <a:xfrm>
              <a:off x="6530469" y="1732025"/>
              <a:ext cx="65634" cy="32800"/>
            </a:xfrm>
            <a:custGeom>
              <a:avLst/>
              <a:gdLst/>
              <a:ahLst/>
              <a:cxnLst/>
              <a:rect l="l" t="t" r="r" b="b"/>
              <a:pathLst>
                <a:path w="1907" h="953" extrusionOk="0">
                  <a:moveTo>
                    <a:pt x="1" y="0"/>
                  </a:moveTo>
                  <a:cubicBezTo>
                    <a:pt x="1" y="548"/>
                    <a:pt x="430" y="953"/>
                    <a:pt x="954" y="953"/>
                  </a:cubicBezTo>
                  <a:cubicBezTo>
                    <a:pt x="1501" y="953"/>
                    <a:pt x="1906" y="548"/>
                    <a:pt x="19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 name="Google Shape;5352;p98">
            <a:extLst>
              <a:ext uri="{FF2B5EF4-FFF2-40B4-BE49-F238E27FC236}">
                <a16:creationId xmlns:a16="http://schemas.microsoft.com/office/drawing/2014/main" id="{5F2CF758-80D8-9BD8-A4C8-B4642F43BFC6}"/>
              </a:ext>
            </a:extLst>
          </p:cNvPr>
          <p:cNvGrpSpPr/>
          <p:nvPr/>
        </p:nvGrpSpPr>
        <p:grpSpPr>
          <a:xfrm>
            <a:off x="9066331" y="2961683"/>
            <a:ext cx="1102249" cy="1079170"/>
            <a:chOff x="802880" y="3895819"/>
            <a:chExt cx="367235" cy="363139"/>
          </a:xfrm>
        </p:grpSpPr>
        <p:sp>
          <p:nvSpPr>
            <p:cNvPr id="20" name="Google Shape;5353;p98">
              <a:extLst>
                <a:ext uri="{FF2B5EF4-FFF2-40B4-BE49-F238E27FC236}">
                  <a16:creationId xmlns:a16="http://schemas.microsoft.com/office/drawing/2014/main" id="{8BE4EB81-B175-4AEA-257F-6571BA9B8438}"/>
                </a:ext>
              </a:extLst>
            </p:cNvPr>
            <p:cNvSpPr/>
            <p:nvPr/>
          </p:nvSpPr>
          <p:spPr>
            <a:xfrm>
              <a:off x="872541" y="3999932"/>
              <a:ext cx="227087" cy="236070"/>
            </a:xfrm>
            <a:custGeom>
              <a:avLst/>
              <a:gdLst/>
              <a:ahLst/>
              <a:cxnLst/>
              <a:rect l="l" t="t" r="r" b="b"/>
              <a:pathLst>
                <a:path w="6598" h="6859" extrusionOk="0">
                  <a:moveTo>
                    <a:pt x="1" y="0"/>
                  </a:moveTo>
                  <a:lnTo>
                    <a:pt x="1" y="4787"/>
                  </a:lnTo>
                  <a:cubicBezTo>
                    <a:pt x="1" y="5954"/>
                    <a:pt x="953" y="6859"/>
                    <a:pt x="2072" y="6859"/>
                  </a:cubicBezTo>
                  <a:lnTo>
                    <a:pt x="4502" y="6859"/>
                  </a:lnTo>
                  <a:cubicBezTo>
                    <a:pt x="5668" y="6859"/>
                    <a:pt x="6597" y="5954"/>
                    <a:pt x="6597" y="4787"/>
                  </a:cubicBezTo>
                  <a:lnTo>
                    <a:pt x="659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354;p98">
              <a:extLst>
                <a:ext uri="{FF2B5EF4-FFF2-40B4-BE49-F238E27FC236}">
                  <a16:creationId xmlns:a16="http://schemas.microsoft.com/office/drawing/2014/main" id="{C38F8C48-83B9-AAFE-27A5-84A9B155778F}"/>
                </a:ext>
              </a:extLst>
            </p:cNvPr>
            <p:cNvSpPr/>
            <p:nvPr/>
          </p:nvSpPr>
          <p:spPr>
            <a:xfrm>
              <a:off x="853681" y="3912236"/>
              <a:ext cx="265600" cy="275409"/>
            </a:xfrm>
            <a:custGeom>
              <a:avLst/>
              <a:gdLst/>
              <a:ahLst/>
              <a:cxnLst/>
              <a:rect l="l" t="t" r="r" b="b"/>
              <a:pathLst>
                <a:path w="7717" h="8002" extrusionOk="0">
                  <a:moveTo>
                    <a:pt x="1" y="0"/>
                  </a:moveTo>
                  <a:lnTo>
                    <a:pt x="1" y="5573"/>
                  </a:lnTo>
                  <a:cubicBezTo>
                    <a:pt x="1" y="6906"/>
                    <a:pt x="1096" y="8002"/>
                    <a:pt x="2454" y="8002"/>
                  </a:cubicBezTo>
                  <a:lnTo>
                    <a:pt x="5264" y="8002"/>
                  </a:lnTo>
                  <a:cubicBezTo>
                    <a:pt x="6597" y="8002"/>
                    <a:pt x="7717" y="6906"/>
                    <a:pt x="7717" y="5573"/>
                  </a:cubicBezTo>
                  <a:lnTo>
                    <a:pt x="771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355;p98">
              <a:extLst>
                <a:ext uri="{FF2B5EF4-FFF2-40B4-BE49-F238E27FC236}">
                  <a16:creationId xmlns:a16="http://schemas.microsoft.com/office/drawing/2014/main" id="{AB8C4375-5D66-0326-834E-1E98A9AB5037}"/>
                </a:ext>
              </a:extLst>
            </p:cNvPr>
            <p:cNvSpPr/>
            <p:nvPr/>
          </p:nvSpPr>
          <p:spPr>
            <a:xfrm>
              <a:off x="852889" y="3912236"/>
              <a:ext cx="147548" cy="276235"/>
            </a:xfrm>
            <a:custGeom>
              <a:avLst/>
              <a:gdLst/>
              <a:ahLst/>
              <a:cxnLst/>
              <a:rect l="l" t="t" r="r" b="b"/>
              <a:pathLst>
                <a:path w="4287" h="8026" extrusionOk="0">
                  <a:moveTo>
                    <a:pt x="0" y="0"/>
                  </a:moveTo>
                  <a:lnTo>
                    <a:pt x="0" y="5573"/>
                  </a:lnTo>
                  <a:cubicBezTo>
                    <a:pt x="0" y="6906"/>
                    <a:pt x="1096" y="8026"/>
                    <a:pt x="2429" y="8026"/>
                  </a:cubicBezTo>
                  <a:lnTo>
                    <a:pt x="4287" y="8026"/>
                  </a:lnTo>
                  <a:cubicBezTo>
                    <a:pt x="2953" y="8026"/>
                    <a:pt x="1834" y="6906"/>
                    <a:pt x="1834" y="5573"/>
                  </a:cubicBezTo>
                  <a:lnTo>
                    <a:pt x="183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356;p98">
              <a:extLst>
                <a:ext uri="{FF2B5EF4-FFF2-40B4-BE49-F238E27FC236}">
                  <a16:creationId xmlns:a16="http://schemas.microsoft.com/office/drawing/2014/main" id="{1C6FBA74-9D39-DA29-5564-5DCFA0C87378}"/>
                </a:ext>
              </a:extLst>
            </p:cNvPr>
            <p:cNvSpPr/>
            <p:nvPr/>
          </p:nvSpPr>
          <p:spPr>
            <a:xfrm>
              <a:off x="942202" y="4170402"/>
              <a:ext cx="87730" cy="88556"/>
            </a:xfrm>
            <a:custGeom>
              <a:avLst/>
              <a:gdLst/>
              <a:ahLst/>
              <a:cxnLst/>
              <a:rect l="l" t="t" r="r" b="b"/>
              <a:pathLst>
                <a:path w="2549" h="2573" extrusionOk="0">
                  <a:moveTo>
                    <a:pt x="1263" y="1"/>
                  </a:moveTo>
                  <a:cubicBezTo>
                    <a:pt x="572" y="1"/>
                    <a:pt x="1" y="572"/>
                    <a:pt x="1" y="1287"/>
                  </a:cubicBezTo>
                  <a:cubicBezTo>
                    <a:pt x="1" y="2001"/>
                    <a:pt x="572" y="2573"/>
                    <a:pt x="1263" y="2573"/>
                  </a:cubicBezTo>
                  <a:cubicBezTo>
                    <a:pt x="1977" y="2573"/>
                    <a:pt x="2549" y="2001"/>
                    <a:pt x="2549" y="1287"/>
                  </a:cubicBezTo>
                  <a:cubicBezTo>
                    <a:pt x="2549" y="572"/>
                    <a:pt x="1977" y="1"/>
                    <a:pt x="12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5357;p98">
              <a:extLst>
                <a:ext uri="{FF2B5EF4-FFF2-40B4-BE49-F238E27FC236}">
                  <a16:creationId xmlns:a16="http://schemas.microsoft.com/office/drawing/2014/main" id="{CEFE8CD5-AA9E-5E66-81FC-B6CC00D11A8D}"/>
                </a:ext>
              </a:extLst>
            </p:cNvPr>
            <p:cNvSpPr/>
            <p:nvPr/>
          </p:nvSpPr>
          <p:spPr>
            <a:xfrm>
              <a:off x="906133" y="4092549"/>
              <a:ext cx="159869" cy="154948"/>
            </a:xfrm>
            <a:custGeom>
              <a:avLst/>
              <a:gdLst/>
              <a:ahLst/>
              <a:cxnLst/>
              <a:rect l="l" t="t" r="r" b="b"/>
              <a:pathLst>
                <a:path w="4645" h="4502" extrusionOk="0">
                  <a:moveTo>
                    <a:pt x="2311" y="0"/>
                  </a:moveTo>
                  <a:cubicBezTo>
                    <a:pt x="1049" y="0"/>
                    <a:pt x="1" y="1048"/>
                    <a:pt x="1" y="2334"/>
                  </a:cubicBezTo>
                  <a:lnTo>
                    <a:pt x="1" y="3334"/>
                  </a:lnTo>
                  <a:cubicBezTo>
                    <a:pt x="1" y="3977"/>
                    <a:pt x="501" y="4501"/>
                    <a:pt x="1168" y="4501"/>
                  </a:cubicBezTo>
                  <a:cubicBezTo>
                    <a:pt x="1811" y="4501"/>
                    <a:pt x="2311" y="4001"/>
                    <a:pt x="2311" y="3334"/>
                  </a:cubicBezTo>
                  <a:cubicBezTo>
                    <a:pt x="2311" y="3977"/>
                    <a:pt x="2811" y="4501"/>
                    <a:pt x="3478" y="4501"/>
                  </a:cubicBezTo>
                  <a:cubicBezTo>
                    <a:pt x="4145" y="4501"/>
                    <a:pt x="4645" y="4001"/>
                    <a:pt x="4645" y="3334"/>
                  </a:cubicBezTo>
                  <a:lnTo>
                    <a:pt x="4645" y="2334"/>
                  </a:lnTo>
                  <a:cubicBezTo>
                    <a:pt x="4645" y="1048"/>
                    <a:pt x="3597" y="0"/>
                    <a:pt x="2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5358;p98">
              <a:extLst>
                <a:ext uri="{FF2B5EF4-FFF2-40B4-BE49-F238E27FC236}">
                  <a16:creationId xmlns:a16="http://schemas.microsoft.com/office/drawing/2014/main" id="{8221D935-6261-1BD8-C5D1-820CDAA86AD5}"/>
                </a:ext>
              </a:extLst>
            </p:cNvPr>
            <p:cNvSpPr/>
            <p:nvPr/>
          </p:nvSpPr>
          <p:spPr>
            <a:xfrm>
              <a:off x="906959" y="4092549"/>
              <a:ext cx="98400" cy="154948"/>
            </a:xfrm>
            <a:custGeom>
              <a:avLst/>
              <a:gdLst/>
              <a:ahLst/>
              <a:cxnLst/>
              <a:rect l="l" t="t" r="r" b="b"/>
              <a:pathLst>
                <a:path w="2859" h="4502" extrusionOk="0">
                  <a:moveTo>
                    <a:pt x="2311" y="0"/>
                  </a:moveTo>
                  <a:cubicBezTo>
                    <a:pt x="1049" y="0"/>
                    <a:pt x="1" y="1048"/>
                    <a:pt x="1" y="2334"/>
                  </a:cubicBezTo>
                  <a:lnTo>
                    <a:pt x="1" y="3334"/>
                  </a:lnTo>
                  <a:cubicBezTo>
                    <a:pt x="1" y="4001"/>
                    <a:pt x="501" y="4501"/>
                    <a:pt x="1168" y="4501"/>
                  </a:cubicBezTo>
                  <a:cubicBezTo>
                    <a:pt x="1334" y="4501"/>
                    <a:pt x="1525" y="4454"/>
                    <a:pt x="1692" y="4358"/>
                  </a:cubicBezTo>
                  <a:cubicBezTo>
                    <a:pt x="1311" y="4168"/>
                    <a:pt x="1072" y="3787"/>
                    <a:pt x="1072" y="3334"/>
                  </a:cubicBezTo>
                  <a:lnTo>
                    <a:pt x="1072" y="2334"/>
                  </a:lnTo>
                  <a:cubicBezTo>
                    <a:pt x="1072" y="1239"/>
                    <a:pt x="1858" y="334"/>
                    <a:pt x="2859" y="72"/>
                  </a:cubicBezTo>
                  <a:cubicBezTo>
                    <a:pt x="2668" y="48"/>
                    <a:pt x="2501" y="0"/>
                    <a:pt x="23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5359;p98">
              <a:extLst>
                <a:ext uri="{FF2B5EF4-FFF2-40B4-BE49-F238E27FC236}">
                  <a16:creationId xmlns:a16="http://schemas.microsoft.com/office/drawing/2014/main" id="{36128B7E-8967-D6CD-C002-A59DFFA3D567}"/>
                </a:ext>
              </a:extLst>
            </p:cNvPr>
            <p:cNvSpPr/>
            <p:nvPr/>
          </p:nvSpPr>
          <p:spPr>
            <a:xfrm>
              <a:off x="954524" y="4174498"/>
              <a:ext cx="63122" cy="32008"/>
            </a:xfrm>
            <a:custGeom>
              <a:avLst/>
              <a:gdLst/>
              <a:ahLst/>
              <a:cxnLst/>
              <a:rect l="l" t="t" r="r" b="b"/>
              <a:pathLst>
                <a:path w="1834" h="930" extrusionOk="0">
                  <a:moveTo>
                    <a:pt x="0" y="1"/>
                  </a:moveTo>
                  <a:cubicBezTo>
                    <a:pt x="0" y="525"/>
                    <a:pt x="405" y="930"/>
                    <a:pt x="905" y="930"/>
                  </a:cubicBezTo>
                  <a:cubicBezTo>
                    <a:pt x="1405" y="930"/>
                    <a:pt x="1834" y="525"/>
                    <a:pt x="18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5360;p98">
              <a:extLst>
                <a:ext uri="{FF2B5EF4-FFF2-40B4-BE49-F238E27FC236}">
                  <a16:creationId xmlns:a16="http://schemas.microsoft.com/office/drawing/2014/main" id="{3AE8058C-40E4-01D8-38CF-865D64E7AFAA}"/>
                </a:ext>
              </a:extLst>
            </p:cNvPr>
            <p:cNvSpPr/>
            <p:nvPr/>
          </p:nvSpPr>
          <p:spPr>
            <a:xfrm>
              <a:off x="914359" y="4054036"/>
              <a:ext cx="24609" cy="49183"/>
            </a:xfrm>
            <a:custGeom>
              <a:avLst/>
              <a:gdLst/>
              <a:ahLst/>
              <a:cxnLst/>
              <a:rect l="l" t="t" r="r" b="b"/>
              <a:pathLst>
                <a:path w="715" h="1429" extrusionOk="0">
                  <a:moveTo>
                    <a:pt x="357" y="0"/>
                  </a:moveTo>
                  <a:cubicBezTo>
                    <a:pt x="143" y="0"/>
                    <a:pt x="0" y="143"/>
                    <a:pt x="0" y="357"/>
                  </a:cubicBezTo>
                  <a:lnTo>
                    <a:pt x="0" y="1072"/>
                  </a:lnTo>
                  <a:cubicBezTo>
                    <a:pt x="0" y="1262"/>
                    <a:pt x="143" y="1429"/>
                    <a:pt x="357" y="1429"/>
                  </a:cubicBezTo>
                  <a:cubicBezTo>
                    <a:pt x="572" y="1429"/>
                    <a:pt x="715" y="1262"/>
                    <a:pt x="715" y="1072"/>
                  </a:cubicBezTo>
                  <a:lnTo>
                    <a:pt x="715" y="357"/>
                  </a:lnTo>
                  <a:cubicBezTo>
                    <a:pt x="715" y="167"/>
                    <a:pt x="572" y="0"/>
                    <a:pt x="3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5361;p98">
              <a:extLst>
                <a:ext uri="{FF2B5EF4-FFF2-40B4-BE49-F238E27FC236}">
                  <a16:creationId xmlns:a16="http://schemas.microsoft.com/office/drawing/2014/main" id="{C2DC9BD6-B675-C643-D8E6-B26EFBEDAD9A}"/>
                </a:ext>
              </a:extLst>
            </p:cNvPr>
            <p:cNvSpPr/>
            <p:nvPr/>
          </p:nvSpPr>
          <p:spPr>
            <a:xfrm>
              <a:off x="1033202" y="4054036"/>
              <a:ext cx="24609" cy="49183"/>
            </a:xfrm>
            <a:custGeom>
              <a:avLst/>
              <a:gdLst/>
              <a:ahLst/>
              <a:cxnLst/>
              <a:rect l="l" t="t" r="r" b="b"/>
              <a:pathLst>
                <a:path w="715" h="1429" extrusionOk="0">
                  <a:moveTo>
                    <a:pt x="357" y="0"/>
                  </a:moveTo>
                  <a:cubicBezTo>
                    <a:pt x="143" y="0"/>
                    <a:pt x="0" y="143"/>
                    <a:pt x="0" y="357"/>
                  </a:cubicBezTo>
                  <a:lnTo>
                    <a:pt x="0" y="1072"/>
                  </a:lnTo>
                  <a:cubicBezTo>
                    <a:pt x="0" y="1262"/>
                    <a:pt x="143" y="1429"/>
                    <a:pt x="357" y="1429"/>
                  </a:cubicBezTo>
                  <a:cubicBezTo>
                    <a:pt x="572" y="1429"/>
                    <a:pt x="715" y="1262"/>
                    <a:pt x="715" y="1072"/>
                  </a:cubicBezTo>
                  <a:lnTo>
                    <a:pt x="715" y="357"/>
                  </a:lnTo>
                  <a:cubicBezTo>
                    <a:pt x="715" y="167"/>
                    <a:pt x="572" y="0"/>
                    <a:pt x="3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362;p98">
              <a:extLst>
                <a:ext uri="{FF2B5EF4-FFF2-40B4-BE49-F238E27FC236}">
                  <a16:creationId xmlns:a16="http://schemas.microsoft.com/office/drawing/2014/main" id="{004A96FA-4B8E-B7D9-EBEC-28D03BBBBBFB}"/>
                </a:ext>
              </a:extLst>
            </p:cNvPr>
            <p:cNvSpPr/>
            <p:nvPr/>
          </p:nvSpPr>
          <p:spPr>
            <a:xfrm>
              <a:off x="892228" y="4010567"/>
              <a:ext cx="43469" cy="28739"/>
            </a:xfrm>
            <a:custGeom>
              <a:avLst/>
              <a:gdLst/>
              <a:ahLst/>
              <a:cxnLst/>
              <a:rect l="l" t="t" r="r" b="b"/>
              <a:pathLst>
                <a:path w="1263" h="835" extrusionOk="0">
                  <a:moveTo>
                    <a:pt x="429" y="1"/>
                  </a:moveTo>
                  <a:cubicBezTo>
                    <a:pt x="191" y="1"/>
                    <a:pt x="0" y="191"/>
                    <a:pt x="0" y="430"/>
                  </a:cubicBezTo>
                  <a:cubicBezTo>
                    <a:pt x="0" y="668"/>
                    <a:pt x="191" y="834"/>
                    <a:pt x="429" y="834"/>
                  </a:cubicBezTo>
                  <a:lnTo>
                    <a:pt x="857" y="834"/>
                  </a:lnTo>
                  <a:cubicBezTo>
                    <a:pt x="1096" y="834"/>
                    <a:pt x="1262" y="668"/>
                    <a:pt x="1262" y="430"/>
                  </a:cubicBezTo>
                  <a:cubicBezTo>
                    <a:pt x="1262" y="191"/>
                    <a:pt x="1096" y="1"/>
                    <a:pt x="8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5363;p98">
              <a:extLst>
                <a:ext uri="{FF2B5EF4-FFF2-40B4-BE49-F238E27FC236}">
                  <a16:creationId xmlns:a16="http://schemas.microsoft.com/office/drawing/2014/main" id="{4D95B119-F254-6274-6E32-449D921DFDB9}"/>
                </a:ext>
              </a:extLst>
            </p:cNvPr>
            <p:cNvSpPr/>
            <p:nvPr/>
          </p:nvSpPr>
          <p:spPr>
            <a:xfrm>
              <a:off x="1036472" y="4012219"/>
              <a:ext cx="42643" cy="28739"/>
            </a:xfrm>
            <a:custGeom>
              <a:avLst/>
              <a:gdLst/>
              <a:ahLst/>
              <a:cxnLst/>
              <a:rect l="l" t="t" r="r" b="b"/>
              <a:pathLst>
                <a:path w="1239" h="835" extrusionOk="0">
                  <a:moveTo>
                    <a:pt x="405" y="1"/>
                  </a:moveTo>
                  <a:cubicBezTo>
                    <a:pt x="167" y="1"/>
                    <a:pt x="0" y="167"/>
                    <a:pt x="0" y="405"/>
                  </a:cubicBezTo>
                  <a:cubicBezTo>
                    <a:pt x="0" y="644"/>
                    <a:pt x="167" y="834"/>
                    <a:pt x="405" y="834"/>
                  </a:cubicBezTo>
                  <a:lnTo>
                    <a:pt x="834" y="834"/>
                  </a:lnTo>
                  <a:cubicBezTo>
                    <a:pt x="1072" y="834"/>
                    <a:pt x="1239" y="644"/>
                    <a:pt x="1239" y="405"/>
                  </a:cubicBezTo>
                  <a:cubicBezTo>
                    <a:pt x="1239" y="167"/>
                    <a:pt x="1072" y="1"/>
                    <a:pt x="8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5364;p98">
              <a:extLst>
                <a:ext uri="{FF2B5EF4-FFF2-40B4-BE49-F238E27FC236}">
                  <a16:creationId xmlns:a16="http://schemas.microsoft.com/office/drawing/2014/main" id="{A781431F-5FBC-AE93-68B5-30C6CD025A51}"/>
                </a:ext>
              </a:extLst>
            </p:cNvPr>
            <p:cNvSpPr/>
            <p:nvPr/>
          </p:nvSpPr>
          <p:spPr>
            <a:xfrm>
              <a:off x="893846" y="4010567"/>
              <a:ext cx="29565" cy="28739"/>
            </a:xfrm>
            <a:custGeom>
              <a:avLst/>
              <a:gdLst/>
              <a:ahLst/>
              <a:cxnLst/>
              <a:rect l="l" t="t" r="r" b="b"/>
              <a:pathLst>
                <a:path w="859" h="835" extrusionOk="0">
                  <a:moveTo>
                    <a:pt x="406" y="1"/>
                  </a:moveTo>
                  <a:cubicBezTo>
                    <a:pt x="167" y="1"/>
                    <a:pt x="1" y="191"/>
                    <a:pt x="1" y="430"/>
                  </a:cubicBezTo>
                  <a:cubicBezTo>
                    <a:pt x="1" y="549"/>
                    <a:pt x="48" y="644"/>
                    <a:pt x="120" y="715"/>
                  </a:cubicBezTo>
                  <a:cubicBezTo>
                    <a:pt x="215" y="787"/>
                    <a:pt x="287" y="834"/>
                    <a:pt x="406" y="834"/>
                  </a:cubicBezTo>
                  <a:lnTo>
                    <a:pt x="858" y="834"/>
                  </a:lnTo>
                  <a:cubicBezTo>
                    <a:pt x="739" y="834"/>
                    <a:pt x="644" y="787"/>
                    <a:pt x="596" y="715"/>
                  </a:cubicBezTo>
                  <a:cubicBezTo>
                    <a:pt x="501" y="644"/>
                    <a:pt x="477" y="525"/>
                    <a:pt x="477" y="430"/>
                  </a:cubicBezTo>
                  <a:cubicBezTo>
                    <a:pt x="477" y="215"/>
                    <a:pt x="644" y="1"/>
                    <a:pt x="85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5365;p98">
              <a:extLst>
                <a:ext uri="{FF2B5EF4-FFF2-40B4-BE49-F238E27FC236}">
                  <a16:creationId xmlns:a16="http://schemas.microsoft.com/office/drawing/2014/main" id="{E4E6DCFC-9055-DC45-5D77-CE13EBEC555F}"/>
                </a:ext>
              </a:extLst>
            </p:cNvPr>
            <p:cNvSpPr/>
            <p:nvPr/>
          </p:nvSpPr>
          <p:spPr>
            <a:xfrm>
              <a:off x="1036472" y="4012219"/>
              <a:ext cx="29530" cy="28739"/>
            </a:xfrm>
            <a:custGeom>
              <a:avLst/>
              <a:gdLst/>
              <a:ahLst/>
              <a:cxnLst/>
              <a:rect l="l" t="t" r="r" b="b"/>
              <a:pathLst>
                <a:path w="858" h="835" extrusionOk="0">
                  <a:moveTo>
                    <a:pt x="405" y="1"/>
                  </a:moveTo>
                  <a:cubicBezTo>
                    <a:pt x="167" y="1"/>
                    <a:pt x="0" y="167"/>
                    <a:pt x="0" y="405"/>
                  </a:cubicBezTo>
                  <a:cubicBezTo>
                    <a:pt x="0" y="524"/>
                    <a:pt x="48" y="620"/>
                    <a:pt x="120" y="715"/>
                  </a:cubicBezTo>
                  <a:cubicBezTo>
                    <a:pt x="191" y="763"/>
                    <a:pt x="286" y="834"/>
                    <a:pt x="405" y="834"/>
                  </a:cubicBezTo>
                  <a:lnTo>
                    <a:pt x="858" y="834"/>
                  </a:lnTo>
                  <a:cubicBezTo>
                    <a:pt x="739" y="834"/>
                    <a:pt x="643" y="763"/>
                    <a:pt x="596" y="715"/>
                  </a:cubicBezTo>
                  <a:cubicBezTo>
                    <a:pt x="524" y="620"/>
                    <a:pt x="477" y="524"/>
                    <a:pt x="477" y="405"/>
                  </a:cubicBezTo>
                  <a:cubicBezTo>
                    <a:pt x="477" y="191"/>
                    <a:pt x="643" y="1"/>
                    <a:pt x="85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5366;p98">
              <a:extLst>
                <a:ext uri="{FF2B5EF4-FFF2-40B4-BE49-F238E27FC236}">
                  <a16:creationId xmlns:a16="http://schemas.microsoft.com/office/drawing/2014/main" id="{BD0B5B28-2A3B-7E16-33F8-CFA1F4AE99F1}"/>
                </a:ext>
              </a:extLst>
            </p:cNvPr>
            <p:cNvSpPr/>
            <p:nvPr/>
          </p:nvSpPr>
          <p:spPr>
            <a:xfrm>
              <a:off x="802880" y="3895819"/>
              <a:ext cx="141008" cy="113991"/>
            </a:xfrm>
            <a:custGeom>
              <a:avLst/>
              <a:gdLst/>
              <a:ahLst/>
              <a:cxnLst/>
              <a:rect l="l" t="t" r="r" b="b"/>
              <a:pathLst>
                <a:path w="4097" h="3312" extrusionOk="0">
                  <a:moveTo>
                    <a:pt x="1858" y="1"/>
                  </a:moveTo>
                  <a:cubicBezTo>
                    <a:pt x="858" y="1"/>
                    <a:pt x="48" y="834"/>
                    <a:pt x="48" y="1835"/>
                  </a:cubicBezTo>
                  <a:cubicBezTo>
                    <a:pt x="0" y="1858"/>
                    <a:pt x="0" y="3311"/>
                    <a:pt x="0" y="3311"/>
                  </a:cubicBezTo>
                  <a:lnTo>
                    <a:pt x="1382" y="3311"/>
                  </a:lnTo>
                  <a:cubicBezTo>
                    <a:pt x="2167" y="3311"/>
                    <a:pt x="2787" y="2692"/>
                    <a:pt x="2787" y="1906"/>
                  </a:cubicBezTo>
                  <a:lnTo>
                    <a:pt x="2787" y="1477"/>
                  </a:lnTo>
                  <a:cubicBezTo>
                    <a:pt x="2787" y="1073"/>
                    <a:pt x="3096" y="787"/>
                    <a:pt x="3477" y="787"/>
                  </a:cubicBezTo>
                  <a:lnTo>
                    <a:pt x="3715" y="787"/>
                  </a:lnTo>
                  <a:cubicBezTo>
                    <a:pt x="3930" y="787"/>
                    <a:pt x="4096" y="596"/>
                    <a:pt x="4096" y="406"/>
                  </a:cubicBezTo>
                  <a:cubicBezTo>
                    <a:pt x="4096" y="191"/>
                    <a:pt x="3930" y="1"/>
                    <a:pt x="37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5367;p98">
              <a:extLst>
                <a:ext uri="{FF2B5EF4-FFF2-40B4-BE49-F238E27FC236}">
                  <a16:creationId xmlns:a16="http://schemas.microsoft.com/office/drawing/2014/main" id="{AC82D316-E5D2-CF76-5F55-C7B4A0C7F60A}"/>
                </a:ext>
              </a:extLst>
            </p:cNvPr>
            <p:cNvSpPr/>
            <p:nvPr/>
          </p:nvSpPr>
          <p:spPr>
            <a:xfrm>
              <a:off x="803706" y="3897471"/>
              <a:ext cx="99191" cy="112339"/>
            </a:xfrm>
            <a:custGeom>
              <a:avLst/>
              <a:gdLst/>
              <a:ahLst/>
              <a:cxnLst/>
              <a:rect l="l" t="t" r="r" b="b"/>
              <a:pathLst>
                <a:path w="2882" h="3264" extrusionOk="0">
                  <a:moveTo>
                    <a:pt x="1810" y="1"/>
                  </a:moveTo>
                  <a:cubicBezTo>
                    <a:pt x="834" y="1"/>
                    <a:pt x="0" y="786"/>
                    <a:pt x="0" y="1810"/>
                  </a:cubicBezTo>
                  <a:lnTo>
                    <a:pt x="0" y="3263"/>
                  </a:lnTo>
                  <a:lnTo>
                    <a:pt x="1072" y="3263"/>
                  </a:lnTo>
                  <a:lnTo>
                    <a:pt x="1072" y="1810"/>
                  </a:lnTo>
                  <a:cubicBezTo>
                    <a:pt x="1072" y="834"/>
                    <a:pt x="1882" y="1"/>
                    <a:pt x="288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5368;p98">
              <a:extLst>
                <a:ext uri="{FF2B5EF4-FFF2-40B4-BE49-F238E27FC236}">
                  <a16:creationId xmlns:a16="http://schemas.microsoft.com/office/drawing/2014/main" id="{9EF3458B-2536-2386-6B49-BE3D0945D12A}"/>
                </a:ext>
              </a:extLst>
            </p:cNvPr>
            <p:cNvSpPr/>
            <p:nvPr/>
          </p:nvSpPr>
          <p:spPr>
            <a:xfrm>
              <a:off x="1029107" y="3895819"/>
              <a:ext cx="141008" cy="113991"/>
            </a:xfrm>
            <a:custGeom>
              <a:avLst/>
              <a:gdLst/>
              <a:ahLst/>
              <a:cxnLst/>
              <a:rect l="l" t="t" r="r" b="b"/>
              <a:pathLst>
                <a:path w="4097" h="3312" extrusionOk="0">
                  <a:moveTo>
                    <a:pt x="381" y="1"/>
                  </a:moveTo>
                  <a:cubicBezTo>
                    <a:pt x="167" y="1"/>
                    <a:pt x="0" y="191"/>
                    <a:pt x="0" y="406"/>
                  </a:cubicBezTo>
                  <a:cubicBezTo>
                    <a:pt x="0" y="596"/>
                    <a:pt x="167" y="787"/>
                    <a:pt x="381" y="787"/>
                  </a:cubicBezTo>
                  <a:lnTo>
                    <a:pt x="619" y="787"/>
                  </a:lnTo>
                  <a:cubicBezTo>
                    <a:pt x="1000" y="787"/>
                    <a:pt x="1310" y="1073"/>
                    <a:pt x="1310" y="1477"/>
                  </a:cubicBezTo>
                  <a:lnTo>
                    <a:pt x="1310" y="1906"/>
                  </a:lnTo>
                  <a:cubicBezTo>
                    <a:pt x="1310" y="2692"/>
                    <a:pt x="1929" y="3311"/>
                    <a:pt x="2715" y="3311"/>
                  </a:cubicBezTo>
                  <a:lnTo>
                    <a:pt x="4096" y="3311"/>
                  </a:lnTo>
                  <a:lnTo>
                    <a:pt x="4049" y="1835"/>
                  </a:lnTo>
                  <a:cubicBezTo>
                    <a:pt x="4049" y="834"/>
                    <a:pt x="3239" y="1"/>
                    <a:pt x="22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369;p98">
              <a:extLst>
                <a:ext uri="{FF2B5EF4-FFF2-40B4-BE49-F238E27FC236}">
                  <a16:creationId xmlns:a16="http://schemas.microsoft.com/office/drawing/2014/main" id="{D05F8191-01FF-A2EB-8B6A-A0C4F218CB36}"/>
                </a:ext>
              </a:extLst>
            </p:cNvPr>
            <p:cNvSpPr/>
            <p:nvPr/>
          </p:nvSpPr>
          <p:spPr>
            <a:xfrm>
              <a:off x="1029898" y="3895819"/>
              <a:ext cx="130373" cy="113991"/>
            </a:xfrm>
            <a:custGeom>
              <a:avLst/>
              <a:gdLst/>
              <a:ahLst/>
              <a:cxnLst/>
              <a:rect l="l" t="t" r="r" b="b"/>
              <a:pathLst>
                <a:path w="3788" h="3312" extrusionOk="0">
                  <a:moveTo>
                    <a:pt x="382" y="1"/>
                  </a:moveTo>
                  <a:cubicBezTo>
                    <a:pt x="263" y="1"/>
                    <a:pt x="215" y="72"/>
                    <a:pt x="120" y="120"/>
                  </a:cubicBezTo>
                  <a:cubicBezTo>
                    <a:pt x="25" y="191"/>
                    <a:pt x="1" y="287"/>
                    <a:pt x="1" y="406"/>
                  </a:cubicBezTo>
                  <a:cubicBezTo>
                    <a:pt x="1" y="596"/>
                    <a:pt x="191" y="787"/>
                    <a:pt x="382" y="787"/>
                  </a:cubicBezTo>
                  <a:lnTo>
                    <a:pt x="620" y="787"/>
                  </a:lnTo>
                  <a:cubicBezTo>
                    <a:pt x="1025" y="787"/>
                    <a:pt x="1311" y="1073"/>
                    <a:pt x="1311" y="1477"/>
                  </a:cubicBezTo>
                  <a:lnTo>
                    <a:pt x="1311" y="1906"/>
                  </a:lnTo>
                  <a:cubicBezTo>
                    <a:pt x="1311" y="2692"/>
                    <a:pt x="1930" y="3311"/>
                    <a:pt x="2716" y="3311"/>
                  </a:cubicBezTo>
                  <a:lnTo>
                    <a:pt x="3787" y="3311"/>
                  </a:lnTo>
                  <a:cubicBezTo>
                    <a:pt x="3002" y="3311"/>
                    <a:pt x="2382" y="2692"/>
                    <a:pt x="2382" y="1882"/>
                  </a:cubicBezTo>
                  <a:lnTo>
                    <a:pt x="2382" y="692"/>
                  </a:lnTo>
                  <a:cubicBezTo>
                    <a:pt x="2382" y="311"/>
                    <a:pt x="2097" y="1"/>
                    <a:pt x="16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70" name="Picture 69" descr="A person in a blue shirt&#10;&#10;AI-generated content may be incorrect.">
            <a:extLst>
              <a:ext uri="{FF2B5EF4-FFF2-40B4-BE49-F238E27FC236}">
                <a16:creationId xmlns:a16="http://schemas.microsoft.com/office/drawing/2014/main" id="{1356E33F-1C2E-6993-0E66-C2C6DCF5C60B}"/>
              </a:ext>
            </a:extLst>
          </p:cNvPr>
          <p:cNvPicPr>
            <a:picLocks noChangeAspect="1"/>
          </p:cNvPicPr>
          <p:nvPr/>
        </p:nvPicPr>
        <p:blipFill>
          <a:blip r:embed="rId14"/>
          <a:stretch>
            <a:fillRect/>
          </a:stretch>
        </p:blipFill>
        <p:spPr>
          <a:xfrm>
            <a:off x="11246509" y="2155"/>
            <a:ext cx="942079" cy="915840"/>
          </a:xfrm>
          <a:prstGeom prst="rect">
            <a:avLst/>
          </a:prstGeom>
        </p:spPr>
      </p:pic>
      <p:pic>
        <p:nvPicPr>
          <p:cNvPr id="43" name="Audio 42">
            <a:extLst>
              <a:ext uri="{FF2B5EF4-FFF2-40B4-BE49-F238E27FC236}">
                <a16:creationId xmlns:a16="http://schemas.microsoft.com/office/drawing/2014/main" id="{52EBB153-2BB4-730C-388B-136A95C79812}"/>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11226800" y="5892800"/>
            <a:ext cx="812800" cy="812800"/>
          </a:xfrm>
          <a:prstGeom prst="rect">
            <a:avLst/>
          </a:prstGeom>
        </p:spPr>
      </p:pic>
      <p:pic>
        <p:nvPicPr>
          <p:cNvPr id="37" name="Graphic 36">
            <a:extLst>
              <a:ext uri="{FF2B5EF4-FFF2-40B4-BE49-F238E27FC236}">
                <a16:creationId xmlns:a16="http://schemas.microsoft.com/office/drawing/2014/main" id="{4250E40A-D3CC-A82E-EDA3-C89E11E306F7}"/>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16"/>
              </a:ext>
            </a:extLst>
          </a:blip>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712640708"/>
      </p:ext>
    </p:extLst>
  </p:cSld>
  <p:clrMapOvr>
    <a:masterClrMapping/>
  </p:clrMapOvr>
  <mc:AlternateContent xmlns:mc="http://schemas.openxmlformats.org/markup-compatibility/2006">
    <mc:Choice xmlns:p14="http://schemas.microsoft.com/office/powerpoint/2010/main" Requires="p14">
      <p:transition spd="slow" p14:dur="2000" advTm="36043"/>
    </mc:Choice>
    <mc:Fallback>
      <p:transition spd="slow" advTm="360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3"/>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6" fill="hold" display="0">
                  <p:stCondLst>
                    <p:cond delay="indefinite"/>
                  </p:stCondLst>
                  <p:endCondLst>
                    <p:cond evt="onStopAudio" delay="0">
                      <p:tgtEl>
                        <p:sldTgt/>
                      </p:tgtEl>
                    </p:cond>
                  </p:endCondLst>
                </p:cTn>
                <p:tgtEl>
                  <p:spTgt spid="4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9AE06-845B-5D95-5F87-996B55FA386A}"/>
              </a:ext>
            </a:extLst>
          </p:cNvPr>
          <p:cNvSpPr>
            <a:spLocks noGrp="1"/>
          </p:cNvSpPr>
          <p:nvPr>
            <p:ph type="title"/>
          </p:nvPr>
        </p:nvSpPr>
        <p:spPr>
          <a:xfrm>
            <a:off x="963600" y="662840"/>
            <a:ext cx="10264800" cy="763600"/>
          </a:xfrm>
        </p:spPr>
        <p:txBody>
          <a:bodyPr wrap="square" anchor="ctr">
            <a:normAutofit/>
          </a:bodyPr>
          <a:lstStyle/>
          <a:p>
            <a:r>
              <a:rPr lang="en-US"/>
              <a:t>Engineering Specifications</a:t>
            </a:r>
          </a:p>
        </p:txBody>
      </p:sp>
      <p:graphicFrame>
        <p:nvGraphicFramePr>
          <p:cNvPr id="7" name="Table 6">
            <a:extLst>
              <a:ext uri="{FF2B5EF4-FFF2-40B4-BE49-F238E27FC236}">
                <a16:creationId xmlns:a16="http://schemas.microsoft.com/office/drawing/2014/main" id="{B08CF358-A4E7-B70F-60A0-F90854928A33}"/>
              </a:ext>
            </a:extLst>
          </p:cNvPr>
          <p:cNvGraphicFramePr>
            <a:graphicFrameLocks noGrp="1"/>
          </p:cNvGraphicFramePr>
          <p:nvPr>
            <p:extLst>
              <p:ext uri="{D42A27DB-BD31-4B8C-83A1-F6EECF244321}">
                <p14:modId xmlns:p14="http://schemas.microsoft.com/office/powerpoint/2010/main" val="352138742"/>
              </p:ext>
            </p:extLst>
          </p:nvPr>
        </p:nvGraphicFramePr>
        <p:xfrm>
          <a:off x="2032000" y="1617260"/>
          <a:ext cx="8128000" cy="406908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368795308"/>
                    </a:ext>
                  </a:extLst>
                </a:gridCol>
                <a:gridCol w="4064000">
                  <a:extLst>
                    <a:ext uri="{9D8B030D-6E8A-4147-A177-3AD203B41FA5}">
                      <a16:colId xmlns:a16="http://schemas.microsoft.com/office/drawing/2014/main" val="341474197"/>
                    </a:ext>
                  </a:extLst>
                </a:gridCol>
              </a:tblGrid>
              <a:tr h="370840">
                <a:tc>
                  <a:txBody>
                    <a:bodyPr/>
                    <a:lstStyle/>
                    <a:p>
                      <a:r>
                        <a:rPr lang="en-US" sz="1400">
                          <a:solidFill>
                            <a:schemeClr val="tx1"/>
                          </a:solidFill>
                        </a:rPr>
                        <a:t>Aspect</a:t>
                      </a:r>
                    </a:p>
                  </a:txBody>
                  <a:tcPr/>
                </a:tc>
                <a:tc>
                  <a:txBody>
                    <a:bodyPr/>
                    <a:lstStyle/>
                    <a:p>
                      <a:r>
                        <a:rPr lang="en-US" sz="1400">
                          <a:solidFill>
                            <a:schemeClr val="tx1"/>
                          </a:solidFill>
                        </a:rPr>
                        <a:t>Specifications</a:t>
                      </a:r>
                    </a:p>
                  </a:txBody>
                  <a:tcPr/>
                </a:tc>
                <a:extLst>
                  <a:ext uri="{0D108BD9-81ED-4DB2-BD59-A6C34878D82A}">
                    <a16:rowId xmlns:a16="http://schemas.microsoft.com/office/drawing/2014/main" val="808911072"/>
                  </a:ext>
                </a:extLst>
              </a:tr>
              <a:tr h="370840">
                <a:tc>
                  <a:txBody>
                    <a:bodyPr/>
                    <a:lstStyle/>
                    <a:p>
                      <a:pPr algn="l"/>
                      <a:r>
                        <a:rPr lang="en-US" sz="1400">
                          <a:solidFill>
                            <a:schemeClr val="tx1"/>
                          </a:solidFill>
                        </a:rPr>
                        <a:t>Feeding Schedule Accuracy</a:t>
                      </a:r>
                    </a:p>
                  </a:txBody>
                  <a:tcPr>
                    <a:solidFill>
                      <a:schemeClr val="accent2">
                        <a:lumMod val="75000"/>
                      </a:schemeClr>
                    </a:solidFill>
                  </a:tcPr>
                </a:tc>
                <a:tc>
                  <a:txBody>
                    <a:bodyPr/>
                    <a:lstStyle/>
                    <a:p>
                      <a:pPr algn="l"/>
                      <a:r>
                        <a:rPr lang="en-US" sz="1400">
                          <a:solidFill>
                            <a:schemeClr val="tx1"/>
                          </a:solidFill>
                        </a:rPr>
                        <a:t>Within 3 minutes</a:t>
                      </a:r>
                    </a:p>
                  </a:txBody>
                  <a:tcPr>
                    <a:solidFill>
                      <a:schemeClr val="accent2">
                        <a:lumMod val="75000"/>
                      </a:schemeClr>
                    </a:solidFill>
                  </a:tcPr>
                </a:tc>
                <a:extLst>
                  <a:ext uri="{0D108BD9-81ED-4DB2-BD59-A6C34878D82A}">
                    <a16:rowId xmlns:a16="http://schemas.microsoft.com/office/drawing/2014/main" val="2402235670"/>
                  </a:ext>
                </a:extLst>
              </a:tr>
              <a:tr h="370840">
                <a:tc>
                  <a:txBody>
                    <a:bodyPr/>
                    <a:lstStyle/>
                    <a:p>
                      <a:pPr algn="l"/>
                      <a:r>
                        <a:rPr lang="en-US" sz="1400">
                          <a:solidFill>
                            <a:schemeClr val="tx1"/>
                          </a:solidFill>
                        </a:rPr>
                        <a:t>Low Food Storage Range</a:t>
                      </a:r>
                    </a:p>
                  </a:txBody>
                  <a:tcPr/>
                </a:tc>
                <a:tc>
                  <a:txBody>
                    <a:bodyPr/>
                    <a:lstStyle/>
                    <a:p>
                      <a:pPr algn="l"/>
                      <a:r>
                        <a:rPr lang="en-US" sz="1400">
                          <a:solidFill>
                            <a:schemeClr val="tx1"/>
                          </a:solidFill>
                        </a:rPr>
                        <a:t>Over 20cm</a:t>
                      </a:r>
                    </a:p>
                  </a:txBody>
                  <a:tcPr/>
                </a:tc>
                <a:extLst>
                  <a:ext uri="{0D108BD9-81ED-4DB2-BD59-A6C34878D82A}">
                    <a16:rowId xmlns:a16="http://schemas.microsoft.com/office/drawing/2014/main" val="3134791387"/>
                  </a:ext>
                </a:extLst>
              </a:tr>
              <a:tr h="370840">
                <a:tc>
                  <a:txBody>
                    <a:bodyPr/>
                    <a:lstStyle/>
                    <a:p>
                      <a:pPr algn="l"/>
                      <a:r>
                        <a:rPr lang="en-US" sz="1400">
                          <a:solidFill>
                            <a:schemeClr val="tx1"/>
                          </a:solidFill>
                        </a:rPr>
                        <a:t>Depth Sensing range</a:t>
                      </a:r>
                    </a:p>
                  </a:txBody>
                  <a:tcPr/>
                </a:tc>
                <a:tc>
                  <a:txBody>
                    <a:bodyPr/>
                    <a:lstStyle/>
                    <a:p>
                      <a:pPr algn="l"/>
                      <a:r>
                        <a:rPr lang="en-US" sz="1400">
                          <a:solidFill>
                            <a:schemeClr val="tx1"/>
                          </a:solidFill>
                        </a:rPr>
                        <a:t>Up to 2 feet</a:t>
                      </a:r>
                    </a:p>
                  </a:txBody>
                  <a:tcPr/>
                </a:tc>
                <a:extLst>
                  <a:ext uri="{0D108BD9-81ED-4DB2-BD59-A6C34878D82A}">
                    <a16:rowId xmlns:a16="http://schemas.microsoft.com/office/drawing/2014/main" val="1570948786"/>
                  </a:ext>
                </a:extLst>
              </a:tr>
              <a:tr h="370840">
                <a:tc>
                  <a:txBody>
                    <a:bodyPr/>
                    <a:lstStyle/>
                    <a:p>
                      <a:pPr algn="l"/>
                      <a:r>
                        <a:rPr lang="en-US" sz="1400">
                          <a:solidFill>
                            <a:schemeClr val="tx1"/>
                          </a:solidFill>
                        </a:rPr>
                        <a:t>Sound Output</a:t>
                      </a:r>
                    </a:p>
                  </a:txBody>
                  <a:tcPr/>
                </a:tc>
                <a:tc>
                  <a:txBody>
                    <a:bodyPr/>
                    <a:lstStyle/>
                    <a:p>
                      <a:pPr algn="l"/>
                      <a:r>
                        <a:rPr lang="en-US" sz="1400">
                          <a:solidFill>
                            <a:schemeClr val="tx1"/>
                          </a:solidFill>
                        </a:rPr>
                        <a:t>60-80 dB</a:t>
                      </a:r>
                    </a:p>
                  </a:txBody>
                  <a:tcPr/>
                </a:tc>
                <a:extLst>
                  <a:ext uri="{0D108BD9-81ED-4DB2-BD59-A6C34878D82A}">
                    <a16:rowId xmlns:a16="http://schemas.microsoft.com/office/drawing/2014/main" val="1761924901"/>
                  </a:ext>
                </a:extLst>
              </a:tr>
              <a:tr h="370840">
                <a:tc>
                  <a:txBody>
                    <a:bodyPr/>
                    <a:lstStyle/>
                    <a:p>
                      <a:pPr algn="l"/>
                      <a:r>
                        <a:rPr lang="en-US" sz="1400">
                          <a:solidFill>
                            <a:schemeClr val="tx1"/>
                          </a:solidFill>
                        </a:rPr>
                        <a:t>FPS</a:t>
                      </a:r>
                    </a:p>
                  </a:txBody>
                  <a:tcPr/>
                </a:tc>
                <a:tc>
                  <a:txBody>
                    <a:bodyPr/>
                    <a:lstStyle/>
                    <a:p>
                      <a:pPr algn="l"/>
                      <a:r>
                        <a:rPr lang="en-US" sz="1400">
                          <a:solidFill>
                            <a:schemeClr val="tx1"/>
                          </a:solidFill>
                        </a:rPr>
                        <a:t>Up to 15fps</a:t>
                      </a:r>
                    </a:p>
                  </a:txBody>
                  <a:tcPr/>
                </a:tc>
                <a:extLst>
                  <a:ext uri="{0D108BD9-81ED-4DB2-BD59-A6C34878D82A}">
                    <a16:rowId xmlns:a16="http://schemas.microsoft.com/office/drawing/2014/main" val="3556163906"/>
                  </a:ext>
                </a:extLst>
              </a:tr>
              <a:tr h="370840">
                <a:tc>
                  <a:txBody>
                    <a:bodyPr/>
                    <a:lstStyle/>
                    <a:p>
                      <a:pPr algn="l"/>
                      <a:r>
                        <a:rPr lang="en-US" sz="1400">
                          <a:solidFill>
                            <a:schemeClr val="tx1"/>
                          </a:solidFill>
                        </a:rPr>
                        <a:t>Posture Detection Accuracy</a:t>
                      </a:r>
                    </a:p>
                  </a:txBody>
                  <a:tcPr>
                    <a:solidFill>
                      <a:srgbClr val="FFC000"/>
                    </a:solidFill>
                  </a:tcPr>
                </a:tc>
                <a:tc>
                  <a:txBody>
                    <a:bodyPr/>
                    <a:lstStyle/>
                    <a:p>
                      <a:pPr algn="l"/>
                      <a:r>
                        <a:rPr lang="en-US" sz="1400">
                          <a:solidFill>
                            <a:schemeClr val="tx1"/>
                          </a:solidFill>
                        </a:rPr>
                        <a:t>At least 70%</a:t>
                      </a:r>
                    </a:p>
                  </a:txBody>
                  <a:tcPr>
                    <a:solidFill>
                      <a:srgbClr val="FFC000"/>
                    </a:solidFill>
                  </a:tcPr>
                </a:tc>
                <a:extLst>
                  <a:ext uri="{0D108BD9-81ED-4DB2-BD59-A6C34878D82A}">
                    <a16:rowId xmlns:a16="http://schemas.microsoft.com/office/drawing/2014/main" val="3646430737"/>
                  </a:ext>
                </a:extLst>
              </a:tr>
              <a:tr h="370840">
                <a:tc>
                  <a:txBody>
                    <a:bodyPr/>
                    <a:lstStyle/>
                    <a:p>
                      <a:pPr algn="l"/>
                      <a:r>
                        <a:rPr lang="en-US" sz="1400">
                          <a:solidFill>
                            <a:schemeClr val="tx1"/>
                          </a:solidFill>
                        </a:rPr>
                        <a:t>Mobile App Features</a:t>
                      </a:r>
                    </a:p>
                  </a:txBody>
                  <a:tcPr>
                    <a:solidFill>
                      <a:srgbClr val="FFC000"/>
                    </a:solidFill>
                  </a:tcPr>
                </a:tc>
                <a:tc>
                  <a:txBody>
                    <a:bodyPr/>
                    <a:lstStyle/>
                    <a:p>
                      <a:pPr algn="l"/>
                      <a:r>
                        <a:rPr lang="en-US" sz="1400">
                          <a:solidFill>
                            <a:schemeClr val="tx1"/>
                          </a:solidFill>
                        </a:rPr>
                        <a:t>Creating and editing feeding schedules, quick feed, feeding logs, low food supply notifications, and user authentication</a:t>
                      </a:r>
                    </a:p>
                  </a:txBody>
                  <a:tcPr>
                    <a:solidFill>
                      <a:srgbClr val="FFC000"/>
                    </a:solidFill>
                  </a:tcPr>
                </a:tc>
                <a:extLst>
                  <a:ext uri="{0D108BD9-81ED-4DB2-BD59-A6C34878D82A}">
                    <a16:rowId xmlns:a16="http://schemas.microsoft.com/office/drawing/2014/main" val="723486923"/>
                  </a:ext>
                </a:extLst>
              </a:tr>
              <a:tr h="370840">
                <a:tc>
                  <a:txBody>
                    <a:bodyPr/>
                    <a:lstStyle/>
                    <a:p>
                      <a:pPr algn="l"/>
                      <a:r>
                        <a:rPr lang="en-US" sz="1400">
                          <a:solidFill>
                            <a:schemeClr val="tx1"/>
                          </a:solidFill>
                        </a:rPr>
                        <a:t>Data Logging Retention</a:t>
                      </a:r>
                    </a:p>
                  </a:txBody>
                  <a:tcPr/>
                </a:tc>
                <a:tc>
                  <a:txBody>
                    <a:bodyPr/>
                    <a:lstStyle/>
                    <a:p>
                      <a:pPr algn="l"/>
                      <a:r>
                        <a:rPr lang="en-US" sz="1400">
                          <a:solidFill>
                            <a:schemeClr val="tx1"/>
                          </a:solidFill>
                        </a:rPr>
                        <a:t>Minimum 30 days</a:t>
                      </a:r>
                    </a:p>
                  </a:txBody>
                  <a:tcPr/>
                </a:tc>
                <a:extLst>
                  <a:ext uri="{0D108BD9-81ED-4DB2-BD59-A6C34878D82A}">
                    <a16:rowId xmlns:a16="http://schemas.microsoft.com/office/drawing/2014/main" val="3822278265"/>
                  </a:ext>
                </a:extLst>
              </a:tr>
              <a:tr h="370840">
                <a:tc>
                  <a:txBody>
                    <a:bodyPr/>
                    <a:lstStyle/>
                    <a:p>
                      <a:pPr algn="l"/>
                      <a:r>
                        <a:rPr lang="en-US" sz="1400">
                          <a:solidFill>
                            <a:schemeClr val="tx1"/>
                          </a:solidFill>
                        </a:rPr>
                        <a:t>Food Storage Capacity</a:t>
                      </a:r>
                    </a:p>
                  </a:txBody>
                  <a:tcPr/>
                </a:tc>
                <a:tc>
                  <a:txBody>
                    <a:bodyPr/>
                    <a:lstStyle/>
                    <a:p>
                      <a:pPr algn="l"/>
                      <a:r>
                        <a:rPr lang="en-US" sz="1400">
                          <a:solidFill>
                            <a:schemeClr val="tx1"/>
                          </a:solidFill>
                        </a:rPr>
                        <a:t>Maximum 5 kilograms</a:t>
                      </a:r>
                    </a:p>
                  </a:txBody>
                  <a:tcPr/>
                </a:tc>
                <a:extLst>
                  <a:ext uri="{0D108BD9-81ED-4DB2-BD59-A6C34878D82A}">
                    <a16:rowId xmlns:a16="http://schemas.microsoft.com/office/drawing/2014/main" val="681802544"/>
                  </a:ext>
                </a:extLst>
              </a:tr>
            </a:tbl>
          </a:graphicData>
        </a:graphic>
      </p:graphicFrame>
      <p:grpSp>
        <p:nvGrpSpPr>
          <p:cNvPr id="3" name="Google Shape;8866;p127">
            <a:extLst>
              <a:ext uri="{FF2B5EF4-FFF2-40B4-BE49-F238E27FC236}">
                <a16:creationId xmlns:a16="http://schemas.microsoft.com/office/drawing/2014/main" id="{86670711-B1CB-3F03-70ED-78E4D3A2CB72}"/>
              </a:ext>
            </a:extLst>
          </p:cNvPr>
          <p:cNvGrpSpPr/>
          <p:nvPr/>
        </p:nvGrpSpPr>
        <p:grpSpPr>
          <a:xfrm>
            <a:off x="248105" y="262109"/>
            <a:ext cx="1430989" cy="1565082"/>
            <a:chOff x="848759" y="3304045"/>
            <a:chExt cx="275443" cy="366408"/>
          </a:xfrm>
        </p:grpSpPr>
        <p:sp>
          <p:nvSpPr>
            <p:cNvPr id="4" name="Google Shape;8867;p127">
              <a:extLst>
                <a:ext uri="{FF2B5EF4-FFF2-40B4-BE49-F238E27FC236}">
                  <a16:creationId xmlns:a16="http://schemas.microsoft.com/office/drawing/2014/main" id="{81D89E5B-0E01-3806-7CA7-5381A236B5F9}"/>
                </a:ext>
              </a:extLst>
            </p:cNvPr>
            <p:cNvSpPr/>
            <p:nvPr/>
          </p:nvSpPr>
          <p:spPr>
            <a:xfrm>
              <a:off x="877463" y="3555671"/>
              <a:ext cx="221339" cy="114782"/>
            </a:xfrm>
            <a:custGeom>
              <a:avLst/>
              <a:gdLst/>
              <a:ahLst/>
              <a:cxnLst/>
              <a:rect l="l" t="t" r="r" b="b"/>
              <a:pathLst>
                <a:path w="6431" h="3335" extrusionOk="0">
                  <a:moveTo>
                    <a:pt x="0" y="1"/>
                  </a:moveTo>
                  <a:lnTo>
                    <a:pt x="0" y="1597"/>
                  </a:lnTo>
                  <a:cubicBezTo>
                    <a:pt x="0" y="1882"/>
                    <a:pt x="239" y="2120"/>
                    <a:pt x="524" y="2120"/>
                  </a:cubicBezTo>
                  <a:cubicBezTo>
                    <a:pt x="834" y="2120"/>
                    <a:pt x="1072" y="1882"/>
                    <a:pt x="1072" y="1597"/>
                  </a:cubicBezTo>
                  <a:lnTo>
                    <a:pt x="1072" y="2144"/>
                  </a:lnTo>
                  <a:cubicBezTo>
                    <a:pt x="1072" y="2454"/>
                    <a:pt x="1310" y="2692"/>
                    <a:pt x="1596" y="2692"/>
                  </a:cubicBezTo>
                  <a:cubicBezTo>
                    <a:pt x="1739" y="2692"/>
                    <a:pt x="1906" y="2621"/>
                    <a:pt x="1977" y="2549"/>
                  </a:cubicBezTo>
                  <a:cubicBezTo>
                    <a:pt x="2072" y="2454"/>
                    <a:pt x="2144" y="2311"/>
                    <a:pt x="2144" y="2144"/>
                  </a:cubicBezTo>
                  <a:lnTo>
                    <a:pt x="2144" y="2811"/>
                  </a:lnTo>
                  <a:cubicBezTo>
                    <a:pt x="2144" y="3097"/>
                    <a:pt x="2382" y="3335"/>
                    <a:pt x="2668" y="3335"/>
                  </a:cubicBezTo>
                  <a:cubicBezTo>
                    <a:pt x="2739" y="3335"/>
                    <a:pt x="2787" y="3335"/>
                    <a:pt x="2858" y="3311"/>
                  </a:cubicBezTo>
                  <a:cubicBezTo>
                    <a:pt x="2930" y="3287"/>
                    <a:pt x="3001" y="3264"/>
                    <a:pt x="3049" y="3192"/>
                  </a:cubicBezTo>
                  <a:cubicBezTo>
                    <a:pt x="3144" y="3097"/>
                    <a:pt x="3215" y="2954"/>
                    <a:pt x="3215" y="2811"/>
                  </a:cubicBezTo>
                  <a:cubicBezTo>
                    <a:pt x="3215" y="3097"/>
                    <a:pt x="3454" y="3335"/>
                    <a:pt x="3739" y="3335"/>
                  </a:cubicBezTo>
                  <a:cubicBezTo>
                    <a:pt x="3882" y="3335"/>
                    <a:pt x="4049" y="3287"/>
                    <a:pt x="4120" y="3192"/>
                  </a:cubicBezTo>
                  <a:cubicBezTo>
                    <a:pt x="4216" y="3097"/>
                    <a:pt x="4287" y="2954"/>
                    <a:pt x="4287" y="2811"/>
                  </a:cubicBezTo>
                  <a:lnTo>
                    <a:pt x="4287" y="2144"/>
                  </a:lnTo>
                  <a:cubicBezTo>
                    <a:pt x="4287" y="2454"/>
                    <a:pt x="4525" y="2692"/>
                    <a:pt x="4811" y="2692"/>
                  </a:cubicBezTo>
                  <a:cubicBezTo>
                    <a:pt x="4954" y="2692"/>
                    <a:pt x="5121" y="2621"/>
                    <a:pt x="5192" y="2549"/>
                  </a:cubicBezTo>
                  <a:cubicBezTo>
                    <a:pt x="5287" y="2454"/>
                    <a:pt x="5359" y="2311"/>
                    <a:pt x="5359" y="2144"/>
                  </a:cubicBezTo>
                  <a:lnTo>
                    <a:pt x="5359" y="1597"/>
                  </a:lnTo>
                  <a:cubicBezTo>
                    <a:pt x="5359" y="1882"/>
                    <a:pt x="5597" y="2120"/>
                    <a:pt x="5883" y="2120"/>
                  </a:cubicBezTo>
                  <a:cubicBezTo>
                    <a:pt x="6192" y="2120"/>
                    <a:pt x="6430" y="1882"/>
                    <a:pt x="6430" y="1597"/>
                  </a:cubicBezTo>
                  <a:lnTo>
                    <a:pt x="643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8868;p127">
              <a:extLst>
                <a:ext uri="{FF2B5EF4-FFF2-40B4-BE49-F238E27FC236}">
                  <a16:creationId xmlns:a16="http://schemas.microsoft.com/office/drawing/2014/main" id="{FAEE7891-1C0C-9A4A-2452-1A35C5E56CF1}"/>
                </a:ext>
              </a:extLst>
            </p:cNvPr>
            <p:cNvSpPr/>
            <p:nvPr/>
          </p:nvSpPr>
          <p:spPr>
            <a:xfrm>
              <a:off x="875020" y="3555671"/>
              <a:ext cx="98365" cy="114782"/>
            </a:xfrm>
            <a:custGeom>
              <a:avLst/>
              <a:gdLst/>
              <a:ahLst/>
              <a:cxnLst/>
              <a:rect l="l" t="t" r="r" b="b"/>
              <a:pathLst>
                <a:path w="2858" h="3335" extrusionOk="0">
                  <a:moveTo>
                    <a:pt x="0" y="1"/>
                  </a:moveTo>
                  <a:lnTo>
                    <a:pt x="0" y="1597"/>
                  </a:lnTo>
                  <a:cubicBezTo>
                    <a:pt x="0" y="1882"/>
                    <a:pt x="238" y="2120"/>
                    <a:pt x="548" y="2120"/>
                  </a:cubicBezTo>
                  <a:cubicBezTo>
                    <a:pt x="834" y="2120"/>
                    <a:pt x="1072" y="1882"/>
                    <a:pt x="1072" y="1597"/>
                  </a:cubicBezTo>
                  <a:lnTo>
                    <a:pt x="1072" y="2144"/>
                  </a:lnTo>
                  <a:cubicBezTo>
                    <a:pt x="1072" y="2454"/>
                    <a:pt x="1310" y="2692"/>
                    <a:pt x="1619" y="2692"/>
                  </a:cubicBezTo>
                  <a:cubicBezTo>
                    <a:pt x="1762" y="2692"/>
                    <a:pt x="1905" y="2621"/>
                    <a:pt x="2000" y="2549"/>
                  </a:cubicBezTo>
                  <a:cubicBezTo>
                    <a:pt x="2096" y="2454"/>
                    <a:pt x="2143" y="2311"/>
                    <a:pt x="2143" y="2144"/>
                  </a:cubicBezTo>
                  <a:lnTo>
                    <a:pt x="2143" y="2811"/>
                  </a:lnTo>
                  <a:cubicBezTo>
                    <a:pt x="2143" y="3097"/>
                    <a:pt x="2381" y="3335"/>
                    <a:pt x="2691" y="3335"/>
                  </a:cubicBezTo>
                  <a:cubicBezTo>
                    <a:pt x="2739" y="3335"/>
                    <a:pt x="2810" y="3335"/>
                    <a:pt x="2858" y="3311"/>
                  </a:cubicBezTo>
                  <a:lnTo>
                    <a:pt x="2858" y="3287"/>
                  </a:lnTo>
                  <a:cubicBezTo>
                    <a:pt x="2667" y="3192"/>
                    <a:pt x="2501" y="2954"/>
                    <a:pt x="2548" y="2692"/>
                  </a:cubicBezTo>
                  <a:lnTo>
                    <a:pt x="254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8869;p127">
              <a:extLst>
                <a:ext uri="{FF2B5EF4-FFF2-40B4-BE49-F238E27FC236}">
                  <a16:creationId xmlns:a16="http://schemas.microsoft.com/office/drawing/2014/main" id="{E81423FD-94A4-C8F4-D21C-AF6F6BD89EA0}"/>
                </a:ext>
              </a:extLst>
            </p:cNvPr>
            <p:cNvSpPr/>
            <p:nvPr/>
          </p:nvSpPr>
          <p:spPr>
            <a:xfrm>
              <a:off x="956968" y="3563897"/>
              <a:ext cx="57408" cy="57408"/>
            </a:xfrm>
            <a:custGeom>
              <a:avLst/>
              <a:gdLst/>
              <a:ahLst/>
              <a:cxnLst/>
              <a:rect l="l" t="t" r="r" b="b"/>
              <a:pathLst>
                <a:path w="1668" h="1668" extrusionOk="0">
                  <a:moveTo>
                    <a:pt x="834" y="0"/>
                  </a:moveTo>
                  <a:cubicBezTo>
                    <a:pt x="382" y="0"/>
                    <a:pt x="0" y="381"/>
                    <a:pt x="0" y="834"/>
                  </a:cubicBezTo>
                  <a:cubicBezTo>
                    <a:pt x="0" y="1310"/>
                    <a:pt x="382" y="1667"/>
                    <a:pt x="834" y="1667"/>
                  </a:cubicBezTo>
                  <a:cubicBezTo>
                    <a:pt x="1310" y="1667"/>
                    <a:pt x="1667" y="1310"/>
                    <a:pt x="1667" y="834"/>
                  </a:cubicBezTo>
                  <a:cubicBezTo>
                    <a:pt x="1667" y="381"/>
                    <a:pt x="1310" y="0"/>
                    <a:pt x="8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870;p127">
              <a:extLst>
                <a:ext uri="{FF2B5EF4-FFF2-40B4-BE49-F238E27FC236}">
                  <a16:creationId xmlns:a16="http://schemas.microsoft.com/office/drawing/2014/main" id="{67FE5F55-EB91-62F9-B4A7-86E266C65C11}"/>
                </a:ext>
              </a:extLst>
            </p:cNvPr>
            <p:cNvSpPr/>
            <p:nvPr/>
          </p:nvSpPr>
          <p:spPr>
            <a:xfrm>
              <a:off x="854507" y="3304045"/>
              <a:ext cx="77921" cy="155774"/>
            </a:xfrm>
            <a:custGeom>
              <a:avLst/>
              <a:gdLst/>
              <a:ahLst/>
              <a:cxnLst/>
              <a:rect l="l" t="t" r="r" b="b"/>
              <a:pathLst>
                <a:path w="2264" h="4526" extrusionOk="0">
                  <a:moveTo>
                    <a:pt x="1" y="1"/>
                  </a:moveTo>
                  <a:lnTo>
                    <a:pt x="1" y="4526"/>
                  </a:lnTo>
                  <a:cubicBezTo>
                    <a:pt x="1263" y="4526"/>
                    <a:pt x="2263" y="3502"/>
                    <a:pt x="2263" y="2263"/>
                  </a:cubicBezTo>
                  <a:cubicBezTo>
                    <a:pt x="2263" y="1001"/>
                    <a:pt x="1263"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8871;p127">
              <a:extLst>
                <a:ext uri="{FF2B5EF4-FFF2-40B4-BE49-F238E27FC236}">
                  <a16:creationId xmlns:a16="http://schemas.microsoft.com/office/drawing/2014/main" id="{F6ABC333-A73B-BDD5-AB09-20774248AC9F}"/>
                </a:ext>
              </a:extLst>
            </p:cNvPr>
            <p:cNvSpPr/>
            <p:nvPr/>
          </p:nvSpPr>
          <p:spPr>
            <a:xfrm>
              <a:off x="1040568" y="3304045"/>
              <a:ext cx="77887" cy="155774"/>
            </a:xfrm>
            <a:custGeom>
              <a:avLst/>
              <a:gdLst/>
              <a:ahLst/>
              <a:cxnLst/>
              <a:rect l="l" t="t" r="r" b="b"/>
              <a:pathLst>
                <a:path w="2263" h="4526" extrusionOk="0">
                  <a:moveTo>
                    <a:pt x="2263" y="1"/>
                  </a:moveTo>
                  <a:cubicBezTo>
                    <a:pt x="1001" y="1"/>
                    <a:pt x="1" y="1001"/>
                    <a:pt x="1" y="2263"/>
                  </a:cubicBezTo>
                  <a:cubicBezTo>
                    <a:pt x="1" y="3502"/>
                    <a:pt x="1001" y="4526"/>
                    <a:pt x="2263" y="4526"/>
                  </a:cubicBezTo>
                  <a:lnTo>
                    <a:pt x="226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8872;p127">
              <a:extLst>
                <a:ext uri="{FF2B5EF4-FFF2-40B4-BE49-F238E27FC236}">
                  <a16:creationId xmlns:a16="http://schemas.microsoft.com/office/drawing/2014/main" id="{7E86A7A9-A11B-E5B3-97A1-734A4A5F4AB3}"/>
                </a:ext>
              </a:extLst>
            </p:cNvPr>
            <p:cNvSpPr/>
            <p:nvPr/>
          </p:nvSpPr>
          <p:spPr>
            <a:xfrm>
              <a:off x="877463" y="3331923"/>
              <a:ext cx="32834" cy="100017"/>
            </a:xfrm>
            <a:custGeom>
              <a:avLst/>
              <a:gdLst/>
              <a:ahLst/>
              <a:cxnLst/>
              <a:rect l="l" t="t" r="r" b="b"/>
              <a:pathLst>
                <a:path w="954" h="2906" extrusionOk="0">
                  <a:moveTo>
                    <a:pt x="0" y="1"/>
                  </a:moveTo>
                  <a:lnTo>
                    <a:pt x="0" y="2906"/>
                  </a:lnTo>
                  <a:cubicBezTo>
                    <a:pt x="572" y="2644"/>
                    <a:pt x="953" y="2096"/>
                    <a:pt x="953" y="1453"/>
                  </a:cubicBezTo>
                  <a:cubicBezTo>
                    <a:pt x="953" y="787"/>
                    <a:pt x="524" y="263"/>
                    <a:pt x="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8873;p127">
              <a:extLst>
                <a:ext uri="{FF2B5EF4-FFF2-40B4-BE49-F238E27FC236}">
                  <a16:creationId xmlns:a16="http://schemas.microsoft.com/office/drawing/2014/main" id="{C9F23AF2-D34D-1142-5D28-2FB17AE99455}"/>
                </a:ext>
              </a:extLst>
            </p:cNvPr>
            <p:cNvSpPr/>
            <p:nvPr/>
          </p:nvSpPr>
          <p:spPr>
            <a:xfrm>
              <a:off x="1063524" y="3331923"/>
              <a:ext cx="32008" cy="100017"/>
            </a:xfrm>
            <a:custGeom>
              <a:avLst/>
              <a:gdLst/>
              <a:ahLst/>
              <a:cxnLst/>
              <a:rect l="l" t="t" r="r" b="b"/>
              <a:pathLst>
                <a:path w="930" h="2906" extrusionOk="0">
                  <a:moveTo>
                    <a:pt x="929" y="1"/>
                  </a:moveTo>
                  <a:cubicBezTo>
                    <a:pt x="358" y="263"/>
                    <a:pt x="0" y="787"/>
                    <a:pt x="0" y="1453"/>
                  </a:cubicBezTo>
                  <a:cubicBezTo>
                    <a:pt x="0" y="2096"/>
                    <a:pt x="405" y="2644"/>
                    <a:pt x="929" y="2906"/>
                  </a:cubicBezTo>
                  <a:lnTo>
                    <a:pt x="92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8874;p127">
              <a:extLst>
                <a:ext uri="{FF2B5EF4-FFF2-40B4-BE49-F238E27FC236}">
                  <a16:creationId xmlns:a16="http://schemas.microsoft.com/office/drawing/2014/main" id="{EC43CE1E-D87D-44C8-3E4D-2B6B60531749}"/>
                </a:ext>
              </a:extLst>
            </p:cNvPr>
            <p:cNvSpPr/>
            <p:nvPr/>
          </p:nvSpPr>
          <p:spPr>
            <a:xfrm>
              <a:off x="848759" y="3367166"/>
              <a:ext cx="275443" cy="202478"/>
            </a:xfrm>
            <a:custGeom>
              <a:avLst/>
              <a:gdLst/>
              <a:ahLst/>
              <a:cxnLst/>
              <a:rect l="l" t="t" r="r" b="b"/>
              <a:pathLst>
                <a:path w="8003" h="5883" extrusionOk="0">
                  <a:moveTo>
                    <a:pt x="3264" y="1"/>
                  </a:moveTo>
                  <a:cubicBezTo>
                    <a:pt x="3097" y="1"/>
                    <a:pt x="2883" y="96"/>
                    <a:pt x="2763" y="215"/>
                  </a:cubicBezTo>
                  <a:cubicBezTo>
                    <a:pt x="2644" y="334"/>
                    <a:pt x="2549" y="525"/>
                    <a:pt x="2549" y="715"/>
                  </a:cubicBezTo>
                  <a:lnTo>
                    <a:pt x="2549" y="763"/>
                  </a:lnTo>
                  <a:lnTo>
                    <a:pt x="2073" y="763"/>
                  </a:lnTo>
                  <a:cubicBezTo>
                    <a:pt x="1049" y="763"/>
                    <a:pt x="168" y="1620"/>
                    <a:pt x="168" y="2668"/>
                  </a:cubicBezTo>
                  <a:cubicBezTo>
                    <a:pt x="168" y="2977"/>
                    <a:pt x="263" y="3311"/>
                    <a:pt x="406" y="3573"/>
                  </a:cubicBezTo>
                  <a:cubicBezTo>
                    <a:pt x="573" y="3859"/>
                    <a:pt x="763" y="4097"/>
                    <a:pt x="1025" y="4263"/>
                  </a:cubicBezTo>
                  <a:lnTo>
                    <a:pt x="811" y="4263"/>
                  </a:lnTo>
                  <a:cubicBezTo>
                    <a:pt x="358" y="4263"/>
                    <a:pt x="1" y="4621"/>
                    <a:pt x="1" y="5073"/>
                  </a:cubicBezTo>
                  <a:cubicBezTo>
                    <a:pt x="1" y="5287"/>
                    <a:pt x="72" y="5478"/>
                    <a:pt x="239" y="5645"/>
                  </a:cubicBezTo>
                  <a:cubicBezTo>
                    <a:pt x="382" y="5788"/>
                    <a:pt x="573" y="5883"/>
                    <a:pt x="811" y="5883"/>
                  </a:cubicBezTo>
                  <a:lnTo>
                    <a:pt x="1358" y="5883"/>
                  </a:lnTo>
                  <a:lnTo>
                    <a:pt x="6645" y="5835"/>
                  </a:lnTo>
                  <a:lnTo>
                    <a:pt x="7193" y="5835"/>
                  </a:lnTo>
                  <a:cubicBezTo>
                    <a:pt x="7645" y="5835"/>
                    <a:pt x="8003" y="5478"/>
                    <a:pt x="8003" y="5049"/>
                  </a:cubicBezTo>
                  <a:cubicBezTo>
                    <a:pt x="8003" y="4835"/>
                    <a:pt x="7907" y="4621"/>
                    <a:pt x="7764" y="4478"/>
                  </a:cubicBezTo>
                  <a:cubicBezTo>
                    <a:pt x="7622" y="4335"/>
                    <a:pt x="7431" y="4240"/>
                    <a:pt x="7193" y="4240"/>
                  </a:cubicBezTo>
                  <a:lnTo>
                    <a:pt x="6955" y="4240"/>
                  </a:lnTo>
                  <a:cubicBezTo>
                    <a:pt x="7479" y="3906"/>
                    <a:pt x="7788" y="3311"/>
                    <a:pt x="7788" y="2668"/>
                  </a:cubicBezTo>
                  <a:cubicBezTo>
                    <a:pt x="7788" y="2144"/>
                    <a:pt x="7574" y="1668"/>
                    <a:pt x="7241" y="1310"/>
                  </a:cubicBezTo>
                  <a:cubicBezTo>
                    <a:pt x="6907" y="953"/>
                    <a:pt x="6431" y="763"/>
                    <a:pt x="5883" y="763"/>
                  </a:cubicBezTo>
                  <a:lnTo>
                    <a:pt x="5407" y="763"/>
                  </a:lnTo>
                  <a:lnTo>
                    <a:pt x="5407" y="715"/>
                  </a:lnTo>
                  <a:cubicBezTo>
                    <a:pt x="5407" y="334"/>
                    <a:pt x="5097" y="1"/>
                    <a:pt x="4692" y="1"/>
                  </a:cubicBezTo>
                  <a:cubicBezTo>
                    <a:pt x="4311" y="1"/>
                    <a:pt x="3978" y="310"/>
                    <a:pt x="3978" y="715"/>
                  </a:cubicBezTo>
                  <a:cubicBezTo>
                    <a:pt x="3978" y="334"/>
                    <a:pt x="3668" y="1"/>
                    <a:pt x="32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8875;p127">
              <a:extLst>
                <a:ext uri="{FF2B5EF4-FFF2-40B4-BE49-F238E27FC236}">
                  <a16:creationId xmlns:a16="http://schemas.microsoft.com/office/drawing/2014/main" id="{DDFF7F1E-3173-F3E1-28B5-713BACC47CA4}"/>
                </a:ext>
              </a:extLst>
            </p:cNvPr>
            <p:cNvSpPr/>
            <p:nvPr/>
          </p:nvSpPr>
          <p:spPr>
            <a:xfrm>
              <a:off x="848759" y="3367166"/>
              <a:ext cx="119704" cy="202478"/>
            </a:xfrm>
            <a:custGeom>
              <a:avLst/>
              <a:gdLst/>
              <a:ahLst/>
              <a:cxnLst/>
              <a:rect l="l" t="t" r="r" b="b"/>
              <a:pathLst>
                <a:path w="3478" h="5883" extrusionOk="0">
                  <a:moveTo>
                    <a:pt x="3264" y="1"/>
                  </a:moveTo>
                  <a:cubicBezTo>
                    <a:pt x="3097" y="1"/>
                    <a:pt x="2883" y="96"/>
                    <a:pt x="2763" y="215"/>
                  </a:cubicBezTo>
                  <a:cubicBezTo>
                    <a:pt x="2644" y="334"/>
                    <a:pt x="2549" y="525"/>
                    <a:pt x="2549" y="715"/>
                  </a:cubicBezTo>
                  <a:lnTo>
                    <a:pt x="2549" y="763"/>
                  </a:lnTo>
                  <a:lnTo>
                    <a:pt x="2073" y="763"/>
                  </a:lnTo>
                  <a:cubicBezTo>
                    <a:pt x="1049" y="763"/>
                    <a:pt x="168" y="1620"/>
                    <a:pt x="168" y="2668"/>
                  </a:cubicBezTo>
                  <a:cubicBezTo>
                    <a:pt x="168" y="2977"/>
                    <a:pt x="263" y="3311"/>
                    <a:pt x="406" y="3573"/>
                  </a:cubicBezTo>
                  <a:cubicBezTo>
                    <a:pt x="573" y="3859"/>
                    <a:pt x="763" y="4097"/>
                    <a:pt x="1025" y="4263"/>
                  </a:cubicBezTo>
                  <a:lnTo>
                    <a:pt x="811" y="4263"/>
                  </a:lnTo>
                  <a:cubicBezTo>
                    <a:pt x="358" y="4263"/>
                    <a:pt x="1" y="4621"/>
                    <a:pt x="1" y="5073"/>
                  </a:cubicBezTo>
                  <a:cubicBezTo>
                    <a:pt x="1" y="5287"/>
                    <a:pt x="72" y="5478"/>
                    <a:pt x="239" y="5645"/>
                  </a:cubicBezTo>
                  <a:cubicBezTo>
                    <a:pt x="382" y="5788"/>
                    <a:pt x="573" y="5883"/>
                    <a:pt x="811" y="5883"/>
                  </a:cubicBezTo>
                  <a:lnTo>
                    <a:pt x="2287" y="5883"/>
                  </a:lnTo>
                  <a:cubicBezTo>
                    <a:pt x="2168" y="5883"/>
                    <a:pt x="2073" y="5788"/>
                    <a:pt x="2001" y="5645"/>
                  </a:cubicBezTo>
                  <a:cubicBezTo>
                    <a:pt x="1930" y="5478"/>
                    <a:pt x="1859" y="5311"/>
                    <a:pt x="1859" y="5073"/>
                  </a:cubicBezTo>
                  <a:cubicBezTo>
                    <a:pt x="1859" y="4621"/>
                    <a:pt x="2049" y="4263"/>
                    <a:pt x="2287" y="4263"/>
                  </a:cubicBezTo>
                  <a:lnTo>
                    <a:pt x="2406" y="4263"/>
                  </a:lnTo>
                  <a:cubicBezTo>
                    <a:pt x="2263" y="4097"/>
                    <a:pt x="2168" y="3859"/>
                    <a:pt x="2073" y="3573"/>
                  </a:cubicBezTo>
                  <a:cubicBezTo>
                    <a:pt x="2025" y="3287"/>
                    <a:pt x="1954" y="2977"/>
                    <a:pt x="1954" y="2668"/>
                  </a:cubicBezTo>
                  <a:cubicBezTo>
                    <a:pt x="1954" y="1620"/>
                    <a:pt x="2406" y="763"/>
                    <a:pt x="2978" y="763"/>
                  </a:cubicBezTo>
                  <a:lnTo>
                    <a:pt x="3216" y="763"/>
                  </a:lnTo>
                  <a:lnTo>
                    <a:pt x="3216" y="715"/>
                  </a:lnTo>
                  <a:cubicBezTo>
                    <a:pt x="3216" y="525"/>
                    <a:pt x="3264" y="334"/>
                    <a:pt x="3335" y="215"/>
                  </a:cubicBezTo>
                  <a:cubicBezTo>
                    <a:pt x="3359" y="120"/>
                    <a:pt x="3430" y="72"/>
                    <a:pt x="3478" y="48"/>
                  </a:cubicBezTo>
                  <a:cubicBezTo>
                    <a:pt x="3430" y="1"/>
                    <a:pt x="3359" y="1"/>
                    <a:pt x="32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876;p127">
              <a:extLst>
                <a:ext uri="{FF2B5EF4-FFF2-40B4-BE49-F238E27FC236}">
                  <a16:creationId xmlns:a16="http://schemas.microsoft.com/office/drawing/2014/main" id="{756AE1EE-5767-E9C8-54CF-6955D31ADD0E}"/>
                </a:ext>
              </a:extLst>
            </p:cNvPr>
            <p:cNvSpPr/>
            <p:nvPr/>
          </p:nvSpPr>
          <p:spPr>
            <a:xfrm>
              <a:off x="897942" y="3438479"/>
              <a:ext cx="94304" cy="54965"/>
            </a:xfrm>
            <a:custGeom>
              <a:avLst/>
              <a:gdLst/>
              <a:ahLst/>
              <a:cxnLst/>
              <a:rect l="l" t="t" r="r" b="b"/>
              <a:pathLst>
                <a:path w="2740" h="1597" extrusionOk="0">
                  <a:moveTo>
                    <a:pt x="144" y="1"/>
                  </a:moveTo>
                  <a:cubicBezTo>
                    <a:pt x="48" y="1"/>
                    <a:pt x="1" y="48"/>
                    <a:pt x="1" y="143"/>
                  </a:cubicBezTo>
                  <a:cubicBezTo>
                    <a:pt x="1" y="239"/>
                    <a:pt x="48" y="286"/>
                    <a:pt x="144" y="286"/>
                  </a:cubicBezTo>
                  <a:lnTo>
                    <a:pt x="1239" y="286"/>
                  </a:lnTo>
                  <a:cubicBezTo>
                    <a:pt x="1882" y="286"/>
                    <a:pt x="2406" y="834"/>
                    <a:pt x="2406" y="1453"/>
                  </a:cubicBezTo>
                  <a:cubicBezTo>
                    <a:pt x="2406" y="1548"/>
                    <a:pt x="2478" y="1596"/>
                    <a:pt x="2549" y="1596"/>
                  </a:cubicBezTo>
                  <a:cubicBezTo>
                    <a:pt x="2644" y="1596"/>
                    <a:pt x="2740" y="1501"/>
                    <a:pt x="2740" y="1477"/>
                  </a:cubicBezTo>
                  <a:cubicBezTo>
                    <a:pt x="2740" y="644"/>
                    <a:pt x="2073" y="1"/>
                    <a:pt x="123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877;p127">
              <a:extLst>
                <a:ext uri="{FF2B5EF4-FFF2-40B4-BE49-F238E27FC236}">
                  <a16:creationId xmlns:a16="http://schemas.microsoft.com/office/drawing/2014/main" id="{AB68719D-67C0-30EA-0239-D369364EF895}"/>
                </a:ext>
              </a:extLst>
            </p:cNvPr>
            <p:cNvSpPr/>
            <p:nvPr/>
          </p:nvSpPr>
          <p:spPr>
            <a:xfrm>
              <a:off x="980750" y="3436036"/>
              <a:ext cx="94270" cy="77061"/>
            </a:xfrm>
            <a:custGeom>
              <a:avLst/>
              <a:gdLst/>
              <a:ahLst/>
              <a:cxnLst/>
              <a:rect l="l" t="t" r="r" b="b"/>
              <a:pathLst>
                <a:path w="2739" h="2239" extrusionOk="0">
                  <a:moveTo>
                    <a:pt x="1500" y="0"/>
                  </a:moveTo>
                  <a:cubicBezTo>
                    <a:pt x="643" y="0"/>
                    <a:pt x="0" y="667"/>
                    <a:pt x="0" y="1500"/>
                  </a:cubicBezTo>
                  <a:lnTo>
                    <a:pt x="0" y="2096"/>
                  </a:lnTo>
                  <a:cubicBezTo>
                    <a:pt x="0" y="2167"/>
                    <a:pt x="72" y="2239"/>
                    <a:pt x="143" y="2239"/>
                  </a:cubicBezTo>
                  <a:cubicBezTo>
                    <a:pt x="238" y="2239"/>
                    <a:pt x="334" y="2167"/>
                    <a:pt x="334" y="2048"/>
                  </a:cubicBezTo>
                  <a:lnTo>
                    <a:pt x="334" y="1453"/>
                  </a:lnTo>
                  <a:cubicBezTo>
                    <a:pt x="334" y="834"/>
                    <a:pt x="857" y="310"/>
                    <a:pt x="1500" y="310"/>
                  </a:cubicBezTo>
                  <a:lnTo>
                    <a:pt x="2596" y="310"/>
                  </a:lnTo>
                  <a:cubicBezTo>
                    <a:pt x="2691" y="310"/>
                    <a:pt x="2739" y="238"/>
                    <a:pt x="2739" y="143"/>
                  </a:cubicBezTo>
                  <a:cubicBezTo>
                    <a:pt x="2739" y="72"/>
                    <a:pt x="2691" y="0"/>
                    <a:pt x="25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8878;p127">
              <a:extLst>
                <a:ext uri="{FF2B5EF4-FFF2-40B4-BE49-F238E27FC236}">
                  <a16:creationId xmlns:a16="http://schemas.microsoft.com/office/drawing/2014/main" id="{BF64BF0A-03F1-7AC3-6924-35ABE35742CF}"/>
                </a:ext>
              </a:extLst>
            </p:cNvPr>
            <p:cNvSpPr/>
            <p:nvPr/>
          </p:nvSpPr>
          <p:spPr>
            <a:xfrm>
              <a:off x="915976" y="3488488"/>
              <a:ext cx="141835" cy="119291"/>
            </a:xfrm>
            <a:custGeom>
              <a:avLst/>
              <a:gdLst/>
              <a:ahLst/>
              <a:cxnLst/>
              <a:rect l="l" t="t" r="r" b="b"/>
              <a:pathLst>
                <a:path w="4121" h="3466" extrusionOk="0">
                  <a:moveTo>
                    <a:pt x="2049" y="0"/>
                  </a:moveTo>
                  <a:lnTo>
                    <a:pt x="548" y="1524"/>
                  </a:lnTo>
                  <a:lnTo>
                    <a:pt x="429" y="1643"/>
                  </a:lnTo>
                  <a:cubicBezTo>
                    <a:pt x="1" y="2048"/>
                    <a:pt x="1" y="2739"/>
                    <a:pt x="429" y="3144"/>
                  </a:cubicBezTo>
                  <a:cubicBezTo>
                    <a:pt x="632" y="3358"/>
                    <a:pt x="906" y="3465"/>
                    <a:pt x="1180" y="3465"/>
                  </a:cubicBezTo>
                  <a:cubicBezTo>
                    <a:pt x="1453" y="3465"/>
                    <a:pt x="1727" y="3358"/>
                    <a:pt x="1930" y="3144"/>
                  </a:cubicBezTo>
                  <a:lnTo>
                    <a:pt x="2049" y="3025"/>
                  </a:lnTo>
                  <a:lnTo>
                    <a:pt x="2192" y="3144"/>
                  </a:lnTo>
                  <a:cubicBezTo>
                    <a:pt x="2394" y="3358"/>
                    <a:pt x="2668" y="3465"/>
                    <a:pt x="2942" y="3465"/>
                  </a:cubicBezTo>
                  <a:cubicBezTo>
                    <a:pt x="3216" y="3465"/>
                    <a:pt x="3490" y="3358"/>
                    <a:pt x="3692" y="3144"/>
                  </a:cubicBezTo>
                  <a:cubicBezTo>
                    <a:pt x="4121" y="2739"/>
                    <a:pt x="4121" y="2048"/>
                    <a:pt x="3692" y="1643"/>
                  </a:cubicBezTo>
                  <a:lnTo>
                    <a:pt x="3573" y="1524"/>
                  </a:lnTo>
                  <a:lnTo>
                    <a:pt x="204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879;p127">
              <a:extLst>
                <a:ext uri="{FF2B5EF4-FFF2-40B4-BE49-F238E27FC236}">
                  <a16:creationId xmlns:a16="http://schemas.microsoft.com/office/drawing/2014/main" id="{69652B76-4821-2B81-24FA-8F81438D5D41}"/>
                </a:ext>
              </a:extLst>
            </p:cNvPr>
            <p:cNvSpPr/>
            <p:nvPr/>
          </p:nvSpPr>
          <p:spPr>
            <a:xfrm>
              <a:off x="912707" y="3488488"/>
              <a:ext cx="72965" cy="119704"/>
            </a:xfrm>
            <a:custGeom>
              <a:avLst/>
              <a:gdLst/>
              <a:ahLst/>
              <a:cxnLst/>
              <a:rect l="l" t="t" r="r" b="b"/>
              <a:pathLst>
                <a:path w="2120" h="3478" extrusionOk="0">
                  <a:moveTo>
                    <a:pt x="2120" y="0"/>
                  </a:moveTo>
                  <a:lnTo>
                    <a:pt x="620" y="1524"/>
                  </a:lnTo>
                  <a:lnTo>
                    <a:pt x="429" y="1620"/>
                  </a:lnTo>
                  <a:cubicBezTo>
                    <a:pt x="1" y="2048"/>
                    <a:pt x="1" y="2739"/>
                    <a:pt x="429" y="3144"/>
                  </a:cubicBezTo>
                  <a:cubicBezTo>
                    <a:pt x="643" y="3358"/>
                    <a:pt x="929" y="3477"/>
                    <a:pt x="1191" y="3477"/>
                  </a:cubicBezTo>
                  <a:cubicBezTo>
                    <a:pt x="1334" y="3477"/>
                    <a:pt x="1429" y="3453"/>
                    <a:pt x="1548" y="3429"/>
                  </a:cubicBezTo>
                  <a:cubicBezTo>
                    <a:pt x="1501" y="3358"/>
                    <a:pt x="1453" y="3263"/>
                    <a:pt x="1382" y="3144"/>
                  </a:cubicBezTo>
                  <a:cubicBezTo>
                    <a:pt x="1215" y="2739"/>
                    <a:pt x="1215" y="2048"/>
                    <a:pt x="1382" y="1643"/>
                  </a:cubicBezTo>
                  <a:lnTo>
                    <a:pt x="1453" y="1524"/>
                  </a:lnTo>
                  <a:lnTo>
                    <a:pt x="212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880;p127">
              <a:extLst>
                <a:ext uri="{FF2B5EF4-FFF2-40B4-BE49-F238E27FC236}">
                  <a16:creationId xmlns:a16="http://schemas.microsoft.com/office/drawing/2014/main" id="{7795C76E-4DF3-7224-213E-D6B8AA3B084D}"/>
                </a:ext>
              </a:extLst>
            </p:cNvPr>
            <p:cNvSpPr/>
            <p:nvPr/>
          </p:nvSpPr>
          <p:spPr>
            <a:xfrm>
              <a:off x="961063" y="3567166"/>
              <a:ext cx="51661" cy="25435"/>
            </a:xfrm>
            <a:custGeom>
              <a:avLst/>
              <a:gdLst/>
              <a:ahLst/>
              <a:cxnLst/>
              <a:rect l="l" t="t" r="r" b="b"/>
              <a:pathLst>
                <a:path w="1501" h="739" extrusionOk="0">
                  <a:moveTo>
                    <a:pt x="1" y="0"/>
                  </a:moveTo>
                  <a:cubicBezTo>
                    <a:pt x="1" y="429"/>
                    <a:pt x="334" y="739"/>
                    <a:pt x="739" y="739"/>
                  </a:cubicBezTo>
                  <a:cubicBezTo>
                    <a:pt x="1167" y="739"/>
                    <a:pt x="1501" y="429"/>
                    <a:pt x="15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8881;p127">
              <a:extLst>
                <a:ext uri="{FF2B5EF4-FFF2-40B4-BE49-F238E27FC236}">
                  <a16:creationId xmlns:a16="http://schemas.microsoft.com/office/drawing/2014/main" id="{71171210-432D-8068-668D-C26757BC7977}"/>
                </a:ext>
              </a:extLst>
            </p:cNvPr>
            <p:cNvSpPr/>
            <p:nvPr/>
          </p:nvSpPr>
          <p:spPr>
            <a:xfrm>
              <a:off x="923376" y="3475375"/>
              <a:ext cx="22956" cy="41817"/>
            </a:xfrm>
            <a:custGeom>
              <a:avLst/>
              <a:gdLst/>
              <a:ahLst/>
              <a:cxnLst/>
              <a:rect l="l" t="t" r="r" b="b"/>
              <a:pathLst>
                <a:path w="667" h="1215" extrusionOk="0">
                  <a:moveTo>
                    <a:pt x="333" y="0"/>
                  </a:moveTo>
                  <a:cubicBezTo>
                    <a:pt x="143" y="0"/>
                    <a:pt x="0" y="143"/>
                    <a:pt x="0" y="286"/>
                  </a:cubicBezTo>
                  <a:lnTo>
                    <a:pt x="0" y="905"/>
                  </a:lnTo>
                  <a:cubicBezTo>
                    <a:pt x="0" y="1096"/>
                    <a:pt x="143" y="1215"/>
                    <a:pt x="333" y="1215"/>
                  </a:cubicBezTo>
                  <a:cubicBezTo>
                    <a:pt x="500" y="1215"/>
                    <a:pt x="619" y="1072"/>
                    <a:pt x="619" y="905"/>
                  </a:cubicBezTo>
                  <a:lnTo>
                    <a:pt x="619" y="286"/>
                  </a:lnTo>
                  <a:cubicBezTo>
                    <a:pt x="667" y="143"/>
                    <a:pt x="500" y="0"/>
                    <a:pt x="3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8882;p127">
              <a:extLst>
                <a:ext uri="{FF2B5EF4-FFF2-40B4-BE49-F238E27FC236}">
                  <a16:creationId xmlns:a16="http://schemas.microsoft.com/office/drawing/2014/main" id="{7E8244D4-8EBE-0EA4-2AB6-324F7D19EC7C}"/>
                </a:ext>
              </a:extLst>
            </p:cNvPr>
            <p:cNvSpPr/>
            <p:nvPr/>
          </p:nvSpPr>
          <p:spPr>
            <a:xfrm>
              <a:off x="1027455" y="3475375"/>
              <a:ext cx="20513" cy="41817"/>
            </a:xfrm>
            <a:custGeom>
              <a:avLst/>
              <a:gdLst/>
              <a:ahLst/>
              <a:cxnLst/>
              <a:rect l="l" t="t" r="r" b="b"/>
              <a:pathLst>
                <a:path w="596" h="1215" extrusionOk="0">
                  <a:moveTo>
                    <a:pt x="310" y="0"/>
                  </a:moveTo>
                  <a:cubicBezTo>
                    <a:pt x="143" y="0"/>
                    <a:pt x="1" y="143"/>
                    <a:pt x="1" y="286"/>
                  </a:cubicBezTo>
                  <a:lnTo>
                    <a:pt x="1" y="905"/>
                  </a:lnTo>
                  <a:cubicBezTo>
                    <a:pt x="1" y="1096"/>
                    <a:pt x="167" y="1215"/>
                    <a:pt x="310" y="1215"/>
                  </a:cubicBezTo>
                  <a:cubicBezTo>
                    <a:pt x="453" y="1215"/>
                    <a:pt x="596" y="1072"/>
                    <a:pt x="596" y="905"/>
                  </a:cubicBezTo>
                  <a:lnTo>
                    <a:pt x="596" y="286"/>
                  </a:lnTo>
                  <a:cubicBezTo>
                    <a:pt x="596" y="143"/>
                    <a:pt x="501" y="0"/>
                    <a:pt x="3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4" name="Picture 23" descr="A person in a blue shirt&#10;&#10;AI-generated content may be incorrect.">
            <a:extLst>
              <a:ext uri="{FF2B5EF4-FFF2-40B4-BE49-F238E27FC236}">
                <a16:creationId xmlns:a16="http://schemas.microsoft.com/office/drawing/2014/main" id="{1D81433B-8C98-46B3-5261-33E776A32F11}"/>
              </a:ext>
            </a:extLst>
          </p:cNvPr>
          <p:cNvPicPr>
            <a:picLocks noChangeAspect="1"/>
          </p:cNvPicPr>
          <p:nvPr/>
        </p:nvPicPr>
        <p:blipFill>
          <a:blip r:embed="rId5"/>
          <a:stretch>
            <a:fillRect/>
          </a:stretch>
        </p:blipFill>
        <p:spPr>
          <a:xfrm>
            <a:off x="11246509" y="2155"/>
            <a:ext cx="942079" cy="915840"/>
          </a:xfrm>
          <a:prstGeom prst="rect">
            <a:avLst/>
          </a:prstGeom>
        </p:spPr>
      </p:pic>
      <p:pic>
        <p:nvPicPr>
          <p:cNvPr id="23" name="Audio 22">
            <a:extLst>
              <a:ext uri="{FF2B5EF4-FFF2-40B4-BE49-F238E27FC236}">
                <a16:creationId xmlns:a16="http://schemas.microsoft.com/office/drawing/2014/main" id="{BCA1E423-B90F-07FC-89C1-E08E541A0DC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pic>
        <p:nvPicPr>
          <p:cNvPr id="21" name="Graphic 20">
            <a:extLst>
              <a:ext uri="{FF2B5EF4-FFF2-40B4-BE49-F238E27FC236}">
                <a16:creationId xmlns:a16="http://schemas.microsoft.com/office/drawing/2014/main" id="{668685E1-7DB0-7FCC-3326-70B24AA64524}"/>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7"/>
              </a:ext>
            </a:extLst>
          </a:blip>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156717159"/>
      </p:ext>
    </p:extLst>
  </p:cSld>
  <p:clrMapOvr>
    <a:masterClrMapping/>
  </p:clrMapOvr>
  <mc:AlternateContent xmlns:mc="http://schemas.openxmlformats.org/markup-compatibility/2006">
    <mc:Choice xmlns:p14="http://schemas.microsoft.com/office/powerpoint/2010/main" Requires="p14">
      <p:transition spd="slow" p14:dur="2000" advTm="11078"/>
    </mc:Choice>
    <mc:Fallback>
      <p:transition spd="slow" advTm="110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953"/>
        <p:cNvGrpSpPr/>
        <p:nvPr/>
      </p:nvGrpSpPr>
      <p:grpSpPr>
        <a:xfrm>
          <a:off x="0" y="0"/>
          <a:ext cx="0" cy="0"/>
          <a:chOff x="0" y="0"/>
          <a:chExt cx="0" cy="0"/>
        </a:xfrm>
      </p:grpSpPr>
      <p:sp>
        <p:nvSpPr>
          <p:cNvPr id="3954" name="Google Shape;3954;p71"/>
          <p:cNvSpPr txBox="1">
            <a:spLocks noGrp="1"/>
          </p:cNvSpPr>
          <p:nvPr>
            <p:ph type="title"/>
          </p:nvPr>
        </p:nvSpPr>
        <p:spPr>
          <a:xfrm>
            <a:off x="6469384" y="2206766"/>
            <a:ext cx="4861224" cy="1608851"/>
          </a:xfrm>
          <a:prstGeom prst="rect">
            <a:avLst/>
          </a:prstGeom>
        </p:spPr>
        <p:txBody>
          <a:bodyPr spcFirstLastPara="1" wrap="square" lIns="121900" tIns="121900" rIns="121900" bIns="121900" anchor="ctr" anchorCtr="0">
            <a:noAutofit/>
          </a:bodyPr>
          <a:lstStyle/>
          <a:p>
            <a:r>
              <a:rPr lang="en" sz="6000"/>
              <a:t>Hardware Comparisons</a:t>
            </a:r>
            <a:endParaRPr sz="6000"/>
          </a:p>
        </p:txBody>
      </p:sp>
      <p:grpSp>
        <p:nvGrpSpPr>
          <p:cNvPr id="3956" name="Google Shape;3956;p71"/>
          <p:cNvGrpSpPr/>
          <p:nvPr/>
        </p:nvGrpSpPr>
        <p:grpSpPr>
          <a:xfrm rot="-584689">
            <a:off x="-558599" y="-131643"/>
            <a:ext cx="7357361" cy="5694861"/>
            <a:chOff x="6167819" y="621480"/>
            <a:chExt cx="705425" cy="642406"/>
          </a:xfrm>
        </p:grpSpPr>
        <p:sp>
          <p:nvSpPr>
            <p:cNvPr id="3957" name="Google Shape;3957;p71"/>
            <p:cNvSpPr/>
            <p:nvPr/>
          </p:nvSpPr>
          <p:spPr>
            <a:xfrm>
              <a:off x="6247819" y="851258"/>
              <a:ext cx="512684" cy="412628"/>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sp>
          <p:nvSpPr>
            <p:cNvPr id="3958" name="Google Shape;3958;p71"/>
            <p:cNvSpPr/>
            <p:nvPr/>
          </p:nvSpPr>
          <p:spPr>
            <a:xfrm>
              <a:off x="6167819" y="771405"/>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sp>
          <p:nvSpPr>
            <p:cNvPr id="3959" name="Google Shape;3959;p71"/>
            <p:cNvSpPr/>
            <p:nvPr/>
          </p:nvSpPr>
          <p:spPr>
            <a:xfrm>
              <a:off x="6384194" y="621480"/>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sp>
          <p:nvSpPr>
            <p:cNvPr id="3960" name="Google Shape;3960;p71"/>
            <p:cNvSpPr/>
            <p:nvPr/>
          </p:nvSpPr>
          <p:spPr>
            <a:xfrm>
              <a:off x="6589694" y="651380"/>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sp>
          <p:nvSpPr>
            <p:cNvPr id="3961" name="Google Shape;3961;p71"/>
            <p:cNvSpPr/>
            <p:nvPr/>
          </p:nvSpPr>
          <p:spPr>
            <a:xfrm>
              <a:off x="6706069" y="839980"/>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grpSp>
      <p:grpSp>
        <p:nvGrpSpPr>
          <p:cNvPr id="3962" name="Google Shape;3962;p71"/>
          <p:cNvGrpSpPr/>
          <p:nvPr/>
        </p:nvGrpSpPr>
        <p:grpSpPr>
          <a:xfrm>
            <a:off x="2236601" y="2517044"/>
            <a:ext cx="1983772" cy="1823899"/>
            <a:chOff x="2391317" y="1531199"/>
            <a:chExt cx="386922" cy="355739"/>
          </a:xfrm>
        </p:grpSpPr>
        <p:sp>
          <p:nvSpPr>
            <p:cNvPr id="3963" name="Google Shape;3963;p71"/>
            <p:cNvSpPr/>
            <p:nvPr/>
          </p:nvSpPr>
          <p:spPr>
            <a:xfrm>
              <a:off x="2392969" y="1531199"/>
              <a:ext cx="205748" cy="195457"/>
            </a:xfrm>
            <a:custGeom>
              <a:avLst/>
              <a:gdLst/>
              <a:ahLst/>
              <a:cxnLst/>
              <a:rect l="l" t="t" r="r" b="b"/>
              <a:pathLst>
                <a:path w="5978" h="5679" extrusionOk="0">
                  <a:moveTo>
                    <a:pt x="1215" y="1"/>
                  </a:moveTo>
                  <a:cubicBezTo>
                    <a:pt x="905" y="286"/>
                    <a:pt x="715" y="596"/>
                    <a:pt x="548" y="953"/>
                  </a:cubicBezTo>
                  <a:cubicBezTo>
                    <a:pt x="0" y="2215"/>
                    <a:pt x="786" y="3620"/>
                    <a:pt x="1834" y="4644"/>
                  </a:cubicBezTo>
                  <a:cubicBezTo>
                    <a:pt x="2516" y="5326"/>
                    <a:pt x="3256" y="5679"/>
                    <a:pt x="3994" y="5679"/>
                  </a:cubicBezTo>
                  <a:cubicBezTo>
                    <a:pt x="4673" y="5679"/>
                    <a:pt x="5350" y="5380"/>
                    <a:pt x="5978" y="4763"/>
                  </a:cubicBezTo>
                  <a:lnTo>
                    <a:pt x="1215" y="1"/>
                  </a:ln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3964" name="Google Shape;3964;p71"/>
            <p:cNvSpPr/>
            <p:nvPr/>
          </p:nvSpPr>
          <p:spPr>
            <a:xfrm>
              <a:off x="2391317" y="1563999"/>
              <a:ext cx="113991" cy="159835"/>
            </a:xfrm>
            <a:custGeom>
              <a:avLst/>
              <a:gdLst/>
              <a:ahLst/>
              <a:cxnLst/>
              <a:rect l="l" t="t" r="r" b="b"/>
              <a:pathLst>
                <a:path w="3312" h="4644" extrusionOk="0">
                  <a:moveTo>
                    <a:pt x="572" y="0"/>
                  </a:moveTo>
                  <a:cubicBezTo>
                    <a:pt x="1" y="1262"/>
                    <a:pt x="239" y="2786"/>
                    <a:pt x="1215" y="3787"/>
                  </a:cubicBezTo>
                  <a:cubicBezTo>
                    <a:pt x="1644" y="4215"/>
                    <a:pt x="2144" y="4501"/>
                    <a:pt x="2716" y="4644"/>
                  </a:cubicBezTo>
                  <a:cubicBezTo>
                    <a:pt x="3311" y="3406"/>
                    <a:pt x="3073" y="1881"/>
                    <a:pt x="2073" y="881"/>
                  </a:cubicBezTo>
                  <a:cubicBezTo>
                    <a:pt x="1644" y="453"/>
                    <a:pt x="1144" y="167"/>
                    <a:pt x="572" y="0"/>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3965" name="Google Shape;3965;p71"/>
            <p:cNvSpPr/>
            <p:nvPr/>
          </p:nvSpPr>
          <p:spPr>
            <a:xfrm>
              <a:off x="2570839" y="1531199"/>
              <a:ext cx="205748" cy="196937"/>
            </a:xfrm>
            <a:custGeom>
              <a:avLst/>
              <a:gdLst/>
              <a:ahLst/>
              <a:cxnLst/>
              <a:rect l="l" t="t" r="r" b="b"/>
              <a:pathLst>
                <a:path w="5978" h="5722" extrusionOk="0">
                  <a:moveTo>
                    <a:pt x="4763" y="1"/>
                  </a:moveTo>
                  <a:lnTo>
                    <a:pt x="0" y="4740"/>
                  </a:lnTo>
                  <a:cubicBezTo>
                    <a:pt x="655" y="5394"/>
                    <a:pt x="1197" y="5722"/>
                    <a:pt x="1739" y="5722"/>
                  </a:cubicBezTo>
                  <a:cubicBezTo>
                    <a:pt x="2280" y="5722"/>
                    <a:pt x="2822" y="5394"/>
                    <a:pt x="3477" y="4740"/>
                  </a:cubicBezTo>
                  <a:cubicBezTo>
                    <a:pt x="4525" y="3739"/>
                    <a:pt x="5978" y="2215"/>
                    <a:pt x="5430" y="953"/>
                  </a:cubicBezTo>
                  <a:cubicBezTo>
                    <a:pt x="5263" y="596"/>
                    <a:pt x="5073" y="286"/>
                    <a:pt x="4763" y="1"/>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966" name="Google Shape;3966;p71"/>
            <p:cNvSpPr/>
            <p:nvPr/>
          </p:nvSpPr>
          <p:spPr>
            <a:xfrm>
              <a:off x="2663456" y="1563999"/>
              <a:ext cx="114782" cy="159835"/>
            </a:xfrm>
            <a:custGeom>
              <a:avLst/>
              <a:gdLst/>
              <a:ahLst/>
              <a:cxnLst/>
              <a:rect l="l" t="t" r="r" b="b"/>
              <a:pathLst>
                <a:path w="3335" h="4644" extrusionOk="0">
                  <a:moveTo>
                    <a:pt x="2739" y="0"/>
                  </a:moveTo>
                  <a:lnTo>
                    <a:pt x="2739" y="0"/>
                  </a:lnTo>
                  <a:cubicBezTo>
                    <a:pt x="2167" y="167"/>
                    <a:pt x="1643" y="453"/>
                    <a:pt x="1239" y="881"/>
                  </a:cubicBezTo>
                  <a:cubicBezTo>
                    <a:pt x="238" y="1881"/>
                    <a:pt x="0" y="3406"/>
                    <a:pt x="596" y="4644"/>
                  </a:cubicBezTo>
                  <a:cubicBezTo>
                    <a:pt x="1143" y="4501"/>
                    <a:pt x="1667" y="4215"/>
                    <a:pt x="2072" y="3787"/>
                  </a:cubicBezTo>
                  <a:cubicBezTo>
                    <a:pt x="3096" y="2786"/>
                    <a:pt x="3334" y="1262"/>
                    <a:pt x="2739" y="0"/>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3967" name="Google Shape;3967;p71"/>
            <p:cNvSpPr/>
            <p:nvPr/>
          </p:nvSpPr>
          <p:spPr>
            <a:xfrm>
              <a:off x="2422465" y="1622991"/>
              <a:ext cx="327896" cy="263948"/>
            </a:xfrm>
            <a:custGeom>
              <a:avLst/>
              <a:gdLst/>
              <a:ahLst/>
              <a:cxnLst/>
              <a:rect l="l" t="t" r="r" b="b"/>
              <a:pathLst>
                <a:path w="9527" h="7669" extrusionOk="0">
                  <a:moveTo>
                    <a:pt x="4097" y="1"/>
                  </a:moveTo>
                  <a:cubicBezTo>
                    <a:pt x="2501" y="1"/>
                    <a:pt x="1120" y="1120"/>
                    <a:pt x="787" y="2692"/>
                  </a:cubicBezTo>
                  <a:lnTo>
                    <a:pt x="191" y="5716"/>
                  </a:lnTo>
                  <a:cubicBezTo>
                    <a:pt x="1" y="6716"/>
                    <a:pt x="763" y="7669"/>
                    <a:pt x="1811" y="7669"/>
                  </a:cubicBezTo>
                  <a:lnTo>
                    <a:pt x="7693" y="7669"/>
                  </a:lnTo>
                  <a:cubicBezTo>
                    <a:pt x="8741" y="7669"/>
                    <a:pt x="9527" y="6716"/>
                    <a:pt x="9312" y="5716"/>
                  </a:cubicBezTo>
                  <a:lnTo>
                    <a:pt x="8717" y="2692"/>
                  </a:lnTo>
                  <a:cubicBezTo>
                    <a:pt x="8455" y="1120"/>
                    <a:pt x="7074" y="1"/>
                    <a:pt x="5478" y="1"/>
                  </a:cubicBezTo>
                  <a:lnTo>
                    <a:pt x="5264" y="1"/>
                  </a:lnTo>
                  <a:lnTo>
                    <a:pt x="4787" y="120"/>
                  </a:lnTo>
                  <a:lnTo>
                    <a:pt x="4311" y="1"/>
                  </a:ln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968" name="Google Shape;3968;p71"/>
            <p:cNvSpPr/>
            <p:nvPr/>
          </p:nvSpPr>
          <p:spPr>
            <a:xfrm>
              <a:off x="2422465" y="1621373"/>
              <a:ext cx="200861" cy="264774"/>
            </a:xfrm>
            <a:custGeom>
              <a:avLst/>
              <a:gdLst/>
              <a:ahLst/>
              <a:cxnLst/>
              <a:rect l="l" t="t" r="r" b="b"/>
              <a:pathLst>
                <a:path w="5836" h="7693" extrusionOk="0">
                  <a:moveTo>
                    <a:pt x="4097" y="0"/>
                  </a:moveTo>
                  <a:cubicBezTo>
                    <a:pt x="2501" y="0"/>
                    <a:pt x="1096" y="1143"/>
                    <a:pt x="810" y="2715"/>
                  </a:cubicBezTo>
                  <a:lnTo>
                    <a:pt x="215" y="5716"/>
                  </a:lnTo>
                  <a:cubicBezTo>
                    <a:pt x="1" y="6740"/>
                    <a:pt x="763" y="7692"/>
                    <a:pt x="1811" y="7692"/>
                  </a:cubicBezTo>
                  <a:lnTo>
                    <a:pt x="3930" y="7692"/>
                  </a:lnTo>
                  <a:cubicBezTo>
                    <a:pt x="2906" y="7692"/>
                    <a:pt x="2144" y="6763"/>
                    <a:pt x="2311" y="5763"/>
                  </a:cubicBezTo>
                  <a:lnTo>
                    <a:pt x="2906" y="2739"/>
                  </a:lnTo>
                  <a:cubicBezTo>
                    <a:pt x="3192" y="1286"/>
                    <a:pt x="4383" y="191"/>
                    <a:pt x="5835" y="48"/>
                  </a:cubicBezTo>
                  <a:cubicBezTo>
                    <a:pt x="5716" y="0"/>
                    <a:pt x="5597" y="0"/>
                    <a:pt x="5478" y="0"/>
                  </a:cubicBezTo>
                  <a:lnTo>
                    <a:pt x="5264" y="0"/>
                  </a:lnTo>
                  <a:lnTo>
                    <a:pt x="4787" y="95"/>
                  </a:lnTo>
                  <a:lnTo>
                    <a:pt x="4311" y="0"/>
                  </a:ln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3969" name="Google Shape;3969;p71"/>
            <p:cNvSpPr/>
            <p:nvPr/>
          </p:nvSpPr>
          <p:spPr>
            <a:xfrm>
              <a:off x="2550326" y="1797591"/>
              <a:ext cx="73826" cy="73791"/>
            </a:xfrm>
            <a:custGeom>
              <a:avLst/>
              <a:gdLst/>
              <a:ahLst/>
              <a:cxnLst/>
              <a:rect l="l" t="t" r="r" b="b"/>
              <a:pathLst>
                <a:path w="2145" h="2144" extrusionOk="0">
                  <a:moveTo>
                    <a:pt x="1072" y="0"/>
                  </a:moveTo>
                  <a:cubicBezTo>
                    <a:pt x="477" y="0"/>
                    <a:pt x="1" y="476"/>
                    <a:pt x="1" y="1072"/>
                  </a:cubicBezTo>
                  <a:cubicBezTo>
                    <a:pt x="1" y="1667"/>
                    <a:pt x="477" y="2143"/>
                    <a:pt x="1072" y="2143"/>
                  </a:cubicBezTo>
                  <a:cubicBezTo>
                    <a:pt x="1668" y="2143"/>
                    <a:pt x="2144" y="1667"/>
                    <a:pt x="2144" y="1072"/>
                  </a:cubicBezTo>
                  <a:cubicBezTo>
                    <a:pt x="2144" y="476"/>
                    <a:pt x="1668" y="0"/>
                    <a:pt x="1072"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3970" name="Google Shape;3970;p71"/>
            <p:cNvSpPr/>
            <p:nvPr/>
          </p:nvSpPr>
          <p:spPr>
            <a:xfrm>
              <a:off x="2519178" y="1718878"/>
              <a:ext cx="22991" cy="45121"/>
            </a:xfrm>
            <a:custGeom>
              <a:avLst/>
              <a:gdLst/>
              <a:ahLst/>
              <a:cxnLst/>
              <a:rect l="l" t="t" r="r" b="b"/>
              <a:pathLst>
                <a:path w="668" h="1311" extrusionOk="0">
                  <a:moveTo>
                    <a:pt x="334" y="1"/>
                  </a:moveTo>
                  <a:cubicBezTo>
                    <a:pt x="168" y="1"/>
                    <a:pt x="1" y="144"/>
                    <a:pt x="1" y="334"/>
                  </a:cubicBezTo>
                  <a:lnTo>
                    <a:pt x="1" y="977"/>
                  </a:lnTo>
                  <a:cubicBezTo>
                    <a:pt x="1" y="1168"/>
                    <a:pt x="168" y="1311"/>
                    <a:pt x="334" y="1311"/>
                  </a:cubicBezTo>
                  <a:cubicBezTo>
                    <a:pt x="525" y="1311"/>
                    <a:pt x="668" y="1168"/>
                    <a:pt x="668" y="977"/>
                  </a:cubicBezTo>
                  <a:lnTo>
                    <a:pt x="668" y="334"/>
                  </a:lnTo>
                  <a:cubicBezTo>
                    <a:pt x="668" y="144"/>
                    <a:pt x="525" y="1"/>
                    <a:pt x="334"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3971" name="Google Shape;3971;p71"/>
            <p:cNvSpPr/>
            <p:nvPr/>
          </p:nvSpPr>
          <p:spPr>
            <a:xfrm>
              <a:off x="2632308" y="1718878"/>
              <a:ext cx="22991" cy="45121"/>
            </a:xfrm>
            <a:custGeom>
              <a:avLst/>
              <a:gdLst/>
              <a:ahLst/>
              <a:cxnLst/>
              <a:rect l="l" t="t" r="r" b="b"/>
              <a:pathLst>
                <a:path w="668" h="1311" extrusionOk="0">
                  <a:moveTo>
                    <a:pt x="334" y="1"/>
                  </a:moveTo>
                  <a:cubicBezTo>
                    <a:pt x="143" y="1"/>
                    <a:pt x="0" y="144"/>
                    <a:pt x="0" y="334"/>
                  </a:cubicBezTo>
                  <a:lnTo>
                    <a:pt x="0" y="977"/>
                  </a:lnTo>
                  <a:cubicBezTo>
                    <a:pt x="0" y="1168"/>
                    <a:pt x="143" y="1311"/>
                    <a:pt x="334" y="1311"/>
                  </a:cubicBezTo>
                  <a:cubicBezTo>
                    <a:pt x="500" y="1311"/>
                    <a:pt x="667" y="1168"/>
                    <a:pt x="667" y="977"/>
                  </a:cubicBezTo>
                  <a:lnTo>
                    <a:pt x="667" y="334"/>
                  </a:lnTo>
                  <a:cubicBezTo>
                    <a:pt x="667" y="144"/>
                    <a:pt x="500" y="1"/>
                    <a:pt x="334"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3972" name="Google Shape;3972;p71"/>
            <p:cNvSpPr/>
            <p:nvPr/>
          </p:nvSpPr>
          <p:spPr>
            <a:xfrm>
              <a:off x="2509369" y="1622991"/>
              <a:ext cx="151644" cy="235485"/>
            </a:xfrm>
            <a:custGeom>
              <a:avLst/>
              <a:gdLst/>
              <a:ahLst/>
              <a:cxnLst/>
              <a:rect l="l" t="t" r="r" b="b"/>
              <a:pathLst>
                <a:path w="4406" h="6842" extrusionOk="0">
                  <a:moveTo>
                    <a:pt x="1786" y="1"/>
                  </a:moveTo>
                  <a:lnTo>
                    <a:pt x="1786" y="3501"/>
                  </a:lnTo>
                  <a:lnTo>
                    <a:pt x="595" y="4692"/>
                  </a:lnTo>
                  <a:lnTo>
                    <a:pt x="453" y="4835"/>
                  </a:lnTo>
                  <a:cubicBezTo>
                    <a:pt x="0" y="5311"/>
                    <a:pt x="0" y="6073"/>
                    <a:pt x="453" y="6502"/>
                  </a:cubicBezTo>
                  <a:cubicBezTo>
                    <a:pt x="691" y="6716"/>
                    <a:pt x="977" y="6835"/>
                    <a:pt x="1286" y="6835"/>
                  </a:cubicBezTo>
                  <a:cubicBezTo>
                    <a:pt x="1572" y="6835"/>
                    <a:pt x="1881" y="6740"/>
                    <a:pt x="2120" y="6502"/>
                  </a:cubicBezTo>
                  <a:lnTo>
                    <a:pt x="2262" y="6359"/>
                  </a:lnTo>
                  <a:lnTo>
                    <a:pt x="2405" y="6502"/>
                  </a:lnTo>
                  <a:cubicBezTo>
                    <a:pt x="2644" y="6728"/>
                    <a:pt x="2953" y="6841"/>
                    <a:pt x="3257" y="6841"/>
                  </a:cubicBezTo>
                  <a:cubicBezTo>
                    <a:pt x="3560" y="6841"/>
                    <a:pt x="3858" y="6728"/>
                    <a:pt x="4072" y="6502"/>
                  </a:cubicBezTo>
                  <a:cubicBezTo>
                    <a:pt x="4287" y="6264"/>
                    <a:pt x="4406" y="5978"/>
                    <a:pt x="4406" y="5669"/>
                  </a:cubicBezTo>
                  <a:cubicBezTo>
                    <a:pt x="4406" y="5383"/>
                    <a:pt x="4311" y="5073"/>
                    <a:pt x="4072" y="4835"/>
                  </a:cubicBezTo>
                  <a:lnTo>
                    <a:pt x="3930" y="4692"/>
                  </a:lnTo>
                  <a:lnTo>
                    <a:pt x="2739" y="3501"/>
                  </a:lnTo>
                  <a:lnTo>
                    <a:pt x="2739" y="1"/>
                  </a:ln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3973" name="Google Shape;3973;p71"/>
            <p:cNvSpPr/>
            <p:nvPr/>
          </p:nvSpPr>
          <p:spPr>
            <a:xfrm>
              <a:off x="2509369" y="1622991"/>
              <a:ext cx="72139" cy="235278"/>
            </a:xfrm>
            <a:custGeom>
              <a:avLst/>
              <a:gdLst/>
              <a:ahLst/>
              <a:cxnLst/>
              <a:rect l="l" t="t" r="r" b="b"/>
              <a:pathLst>
                <a:path w="2096" h="6836" extrusionOk="0">
                  <a:moveTo>
                    <a:pt x="1786" y="1"/>
                  </a:moveTo>
                  <a:lnTo>
                    <a:pt x="1786" y="3501"/>
                  </a:lnTo>
                  <a:lnTo>
                    <a:pt x="595" y="4692"/>
                  </a:lnTo>
                  <a:lnTo>
                    <a:pt x="453" y="4835"/>
                  </a:lnTo>
                  <a:cubicBezTo>
                    <a:pt x="0" y="5311"/>
                    <a:pt x="0" y="6073"/>
                    <a:pt x="453" y="6502"/>
                  </a:cubicBezTo>
                  <a:cubicBezTo>
                    <a:pt x="691" y="6716"/>
                    <a:pt x="977" y="6835"/>
                    <a:pt x="1286" y="6835"/>
                  </a:cubicBezTo>
                  <a:cubicBezTo>
                    <a:pt x="1429" y="6835"/>
                    <a:pt x="1572" y="6812"/>
                    <a:pt x="1739" y="6740"/>
                  </a:cubicBezTo>
                  <a:cubicBezTo>
                    <a:pt x="1667" y="6693"/>
                    <a:pt x="1620" y="6597"/>
                    <a:pt x="1572" y="6478"/>
                  </a:cubicBezTo>
                  <a:cubicBezTo>
                    <a:pt x="1405" y="6002"/>
                    <a:pt x="1405" y="5264"/>
                    <a:pt x="1572" y="4811"/>
                  </a:cubicBezTo>
                  <a:lnTo>
                    <a:pt x="1643" y="4692"/>
                  </a:lnTo>
                  <a:lnTo>
                    <a:pt x="2096" y="3501"/>
                  </a:lnTo>
                  <a:lnTo>
                    <a:pt x="2096" y="1"/>
                  </a:ln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3974" name="Google Shape;3974;p71"/>
            <p:cNvSpPr/>
            <p:nvPr/>
          </p:nvSpPr>
          <p:spPr>
            <a:xfrm>
              <a:off x="2554421" y="1784477"/>
              <a:ext cx="65634" cy="32800"/>
            </a:xfrm>
            <a:custGeom>
              <a:avLst/>
              <a:gdLst/>
              <a:ahLst/>
              <a:cxnLst/>
              <a:rect l="l" t="t" r="r" b="b"/>
              <a:pathLst>
                <a:path w="1907" h="953" extrusionOk="0">
                  <a:moveTo>
                    <a:pt x="1" y="0"/>
                  </a:moveTo>
                  <a:cubicBezTo>
                    <a:pt x="1" y="548"/>
                    <a:pt x="406" y="953"/>
                    <a:pt x="953" y="953"/>
                  </a:cubicBezTo>
                  <a:cubicBezTo>
                    <a:pt x="1501" y="953"/>
                    <a:pt x="1906" y="524"/>
                    <a:pt x="1906"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grpSp>
      <p:pic>
        <p:nvPicPr>
          <p:cNvPr id="7" name="Audio 6">
            <a:hlinkClick r:id="" action="ppaction://media"/>
            <a:extLst>
              <a:ext uri="{FF2B5EF4-FFF2-40B4-BE49-F238E27FC236}">
                <a16:creationId xmlns:a16="http://schemas.microsoft.com/office/drawing/2014/main" id="{E818C308-7D59-127D-A187-A186836DC4FF}"/>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2510"/>
    </mc:Choice>
    <mc:Fallback>
      <p:transition spd="slow" advTm="25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par>
                                <p:cTn id="7" presetID="10" presetClass="entr" presetSubtype="0" fill="hold" nodeType="withEffect">
                                  <p:stCondLst>
                                    <p:cond delay="0"/>
                                  </p:stCondLst>
                                  <p:childTnLst>
                                    <p:set>
                                      <p:cBhvr>
                                        <p:cTn id="8" dur="1" fill="hold">
                                          <p:stCondLst>
                                            <p:cond delay="0"/>
                                          </p:stCondLst>
                                        </p:cTn>
                                        <p:tgtEl>
                                          <p:spTgt spid="3962"/>
                                        </p:tgtEl>
                                        <p:attrNameLst>
                                          <p:attrName>style.visibility</p:attrName>
                                        </p:attrNameLst>
                                      </p:cBhvr>
                                      <p:to>
                                        <p:strVal val="visible"/>
                                      </p:to>
                                    </p:set>
                                    <p:animEffect transition="in" filter="fade">
                                      <p:cBhvr>
                                        <p:cTn id="9" dur="1000"/>
                                        <p:tgtEl>
                                          <p:spTgt spid="396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CED36-C954-B338-6A15-07EE389540A5}"/>
              </a:ext>
            </a:extLst>
          </p:cNvPr>
          <p:cNvSpPr>
            <a:spLocks noGrp="1"/>
          </p:cNvSpPr>
          <p:nvPr>
            <p:ph type="title"/>
          </p:nvPr>
        </p:nvSpPr>
        <p:spPr>
          <a:xfrm>
            <a:off x="830040" y="199930"/>
            <a:ext cx="11360800" cy="763600"/>
          </a:xfrm>
        </p:spPr>
        <p:txBody>
          <a:bodyPr/>
          <a:lstStyle/>
          <a:p>
            <a:pPr algn="ctr"/>
            <a:r>
              <a:rPr lang="en-US"/>
              <a:t>ESP32-S3 </a:t>
            </a:r>
          </a:p>
        </p:txBody>
      </p:sp>
      <p:sp>
        <p:nvSpPr>
          <p:cNvPr id="3" name="Text Placeholder 2">
            <a:extLst>
              <a:ext uri="{FF2B5EF4-FFF2-40B4-BE49-F238E27FC236}">
                <a16:creationId xmlns:a16="http://schemas.microsoft.com/office/drawing/2014/main" id="{AC97E775-3A3F-0AAB-91C2-1E41FB72B236}"/>
              </a:ext>
            </a:extLst>
          </p:cNvPr>
          <p:cNvSpPr>
            <a:spLocks noGrp="1"/>
          </p:cNvSpPr>
          <p:nvPr>
            <p:ph type="body" idx="1"/>
          </p:nvPr>
        </p:nvSpPr>
        <p:spPr>
          <a:xfrm>
            <a:off x="1279500" y="1426843"/>
            <a:ext cx="4035849" cy="4579246"/>
          </a:xfrm>
        </p:spPr>
        <p:txBody>
          <a:bodyPr/>
          <a:lstStyle/>
          <a:p>
            <a:pPr marL="152400" indent="0">
              <a:buNone/>
            </a:pPr>
            <a:r>
              <a:rPr lang="en-US" sz="1800"/>
              <a:t>Why We Chose The ESP32-S3</a:t>
            </a:r>
          </a:p>
          <a:p>
            <a:pPr marL="152400" indent="0">
              <a:buNone/>
            </a:pPr>
            <a:endParaRPr lang="en-US" sz="1800"/>
          </a:p>
          <a:p>
            <a:pPr marL="608965" indent="-456565"/>
            <a:r>
              <a:rPr lang="en-US" sz="1800"/>
              <a:t>Native Camera Interface for OV5640</a:t>
            </a:r>
          </a:p>
          <a:p>
            <a:pPr marL="608965" indent="-456565"/>
            <a:endParaRPr lang="en-US" sz="1800"/>
          </a:p>
          <a:p>
            <a:pPr marL="608965" indent="-456565"/>
            <a:r>
              <a:rPr lang="en-US" sz="1800"/>
              <a:t>More Memory For image Processing</a:t>
            </a:r>
          </a:p>
          <a:p>
            <a:pPr marL="608965" indent="-456565"/>
            <a:endParaRPr lang="en-US" sz="1800"/>
          </a:p>
          <a:p>
            <a:pPr marL="608965" indent="-456565"/>
            <a:r>
              <a:rPr lang="en-US" sz="1800"/>
              <a:t>Able to handle multiple sensors</a:t>
            </a:r>
          </a:p>
          <a:p>
            <a:pPr marL="152400" indent="0">
              <a:buNone/>
            </a:pPr>
            <a:endParaRPr lang="en-US" sz="1800"/>
          </a:p>
          <a:p>
            <a:pPr marL="608965" indent="-456565"/>
            <a:r>
              <a:rPr lang="en-US" sz="1800"/>
              <a:t>Built in Wi-Fi and USB</a:t>
            </a:r>
          </a:p>
          <a:p>
            <a:pPr marL="608965" indent="-456565"/>
            <a:endParaRPr lang="en-US"/>
          </a:p>
        </p:txBody>
      </p:sp>
      <p:graphicFrame>
        <p:nvGraphicFramePr>
          <p:cNvPr id="4" name="Table 3">
            <a:extLst>
              <a:ext uri="{FF2B5EF4-FFF2-40B4-BE49-F238E27FC236}">
                <a16:creationId xmlns:a16="http://schemas.microsoft.com/office/drawing/2014/main" id="{BBDA9680-D69C-E440-3E4B-DB22CB46CFB7}"/>
              </a:ext>
            </a:extLst>
          </p:cNvPr>
          <p:cNvGraphicFramePr>
            <a:graphicFrameLocks noGrp="1"/>
          </p:cNvGraphicFramePr>
          <p:nvPr>
            <p:extLst>
              <p:ext uri="{D42A27DB-BD31-4B8C-83A1-F6EECF244321}">
                <p14:modId xmlns:p14="http://schemas.microsoft.com/office/powerpoint/2010/main" val="2514771179"/>
              </p:ext>
            </p:extLst>
          </p:nvPr>
        </p:nvGraphicFramePr>
        <p:xfrm>
          <a:off x="6096639" y="1787531"/>
          <a:ext cx="4484692" cy="3791853"/>
        </p:xfrm>
        <a:graphic>
          <a:graphicData uri="http://schemas.openxmlformats.org/drawingml/2006/table">
            <a:tbl>
              <a:tblPr firstRow="1" bandRow="1">
                <a:tableStyleId>{5C22544A-7EE6-4342-B048-85BDC9FD1C3A}</a:tableStyleId>
              </a:tblPr>
              <a:tblGrid>
                <a:gridCol w="1005083">
                  <a:extLst>
                    <a:ext uri="{9D8B030D-6E8A-4147-A177-3AD203B41FA5}">
                      <a16:colId xmlns:a16="http://schemas.microsoft.com/office/drawing/2014/main" val="159174693"/>
                    </a:ext>
                  </a:extLst>
                </a:gridCol>
                <a:gridCol w="1138412">
                  <a:extLst>
                    <a:ext uri="{9D8B030D-6E8A-4147-A177-3AD203B41FA5}">
                      <a16:colId xmlns:a16="http://schemas.microsoft.com/office/drawing/2014/main" val="3346141469"/>
                    </a:ext>
                  </a:extLst>
                </a:gridCol>
                <a:gridCol w="1220024">
                  <a:extLst>
                    <a:ext uri="{9D8B030D-6E8A-4147-A177-3AD203B41FA5}">
                      <a16:colId xmlns:a16="http://schemas.microsoft.com/office/drawing/2014/main" val="3820256785"/>
                    </a:ext>
                  </a:extLst>
                </a:gridCol>
                <a:gridCol w="1121173">
                  <a:extLst>
                    <a:ext uri="{9D8B030D-6E8A-4147-A177-3AD203B41FA5}">
                      <a16:colId xmlns:a16="http://schemas.microsoft.com/office/drawing/2014/main" val="410858702"/>
                    </a:ext>
                  </a:extLst>
                </a:gridCol>
              </a:tblGrid>
              <a:tr h="591453">
                <a:tc>
                  <a:txBody>
                    <a:bodyPr/>
                    <a:lstStyle/>
                    <a:p>
                      <a:endParaRPr lang="en-US" sz="1200">
                        <a:solidFill>
                          <a:schemeClr val="tx1"/>
                        </a:solidFill>
                      </a:endParaRPr>
                    </a:p>
                  </a:txBody>
                  <a:tcPr/>
                </a:tc>
                <a:tc>
                  <a:txBody>
                    <a:bodyPr/>
                    <a:lstStyle/>
                    <a:p>
                      <a:r>
                        <a:rPr lang="en-US" sz="1200">
                          <a:solidFill>
                            <a:schemeClr val="tx1"/>
                          </a:solidFill>
                        </a:rPr>
                        <a:t>ESP32-WROOM-32</a:t>
                      </a:r>
                    </a:p>
                  </a:txBody>
                  <a:tcPr/>
                </a:tc>
                <a:tc>
                  <a:txBody>
                    <a:bodyPr/>
                    <a:lstStyle/>
                    <a:p>
                      <a:r>
                        <a:rPr lang="en-US" sz="1200">
                          <a:solidFill>
                            <a:schemeClr val="tx1"/>
                          </a:solidFill>
                        </a:rPr>
                        <a:t>ESP32-CAM</a:t>
                      </a:r>
                    </a:p>
                  </a:txBody>
                  <a:tcPr/>
                </a:tc>
                <a:tc>
                  <a:txBody>
                    <a:bodyPr/>
                    <a:lstStyle/>
                    <a:p>
                      <a:r>
                        <a:rPr lang="en-US" sz="1200">
                          <a:solidFill>
                            <a:schemeClr val="tx1"/>
                          </a:solidFill>
                        </a:rPr>
                        <a:t>ESP32-S3</a:t>
                      </a:r>
                    </a:p>
                  </a:txBody>
                  <a:tcPr/>
                </a:tc>
                <a:extLst>
                  <a:ext uri="{0D108BD9-81ED-4DB2-BD59-A6C34878D82A}">
                    <a16:rowId xmlns:a16="http://schemas.microsoft.com/office/drawing/2014/main" val="4031334657"/>
                  </a:ext>
                </a:extLst>
              </a:tr>
              <a:tr h="964524">
                <a:tc>
                  <a:txBody>
                    <a:bodyPr/>
                    <a:lstStyle/>
                    <a:p>
                      <a:r>
                        <a:rPr lang="en-US" sz="1200">
                          <a:solidFill>
                            <a:schemeClr val="tx1"/>
                          </a:solidFill>
                        </a:rPr>
                        <a:t>Camera Support</a:t>
                      </a:r>
                    </a:p>
                  </a:txBody>
                  <a:tcPr/>
                </a:tc>
                <a:tc>
                  <a:txBody>
                    <a:bodyPr/>
                    <a:lstStyle/>
                    <a:p>
                      <a:pPr lvl="0">
                        <a:buNone/>
                      </a:pPr>
                      <a:r>
                        <a:rPr lang="en-US" sz="1200" b="0" i="0" u="none" strike="noStrike" baseline="0" noProof="0">
                          <a:solidFill>
                            <a:srgbClr val="5B2018"/>
                          </a:solidFill>
                          <a:latin typeface="Arial"/>
                          <a:cs typeface="Arial"/>
                        </a:rPr>
                        <a:t>None (no DVP/CSI interface)</a:t>
                      </a:r>
                    </a:p>
                  </a:txBody>
                  <a:tcPr/>
                </a:tc>
                <a:tc>
                  <a:txBody>
                    <a:bodyPr/>
                    <a:lstStyle/>
                    <a:p>
                      <a:pPr lvl="0">
                        <a:buNone/>
                      </a:pPr>
                      <a:r>
                        <a:rPr lang="en-US" sz="1200" b="0" i="0" u="none" strike="noStrike" baseline="0" noProof="0">
                          <a:solidFill>
                            <a:srgbClr val="5B2018"/>
                          </a:solidFill>
                          <a:latin typeface="Arial"/>
                          <a:cs typeface="Arial"/>
                        </a:rPr>
                        <a:t>Built-in OV2640 2MP camera (via GPIO)</a:t>
                      </a:r>
                    </a:p>
                  </a:txBody>
                  <a:tcPr/>
                </a:tc>
                <a:tc>
                  <a:txBody>
                    <a:bodyPr/>
                    <a:lstStyle/>
                    <a:p>
                      <a:pPr lvl="0">
                        <a:buNone/>
                      </a:pPr>
                      <a:r>
                        <a:rPr lang="en-US" sz="1200" b="0" i="0" u="none" strike="noStrike" baseline="0" noProof="0">
                          <a:solidFill>
                            <a:srgbClr val="5B2018"/>
                          </a:solidFill>
                          <a:latin typeface="Arial"/>
                          <a:cs typeface="Arial"/>
                        </a:rPr>
                        <a:t>Native DVP camera interface (supports OV2640, OV5640)</a:t>
                      </a:r>
                    </a:p>
                  </a:txBody>
                  <a:tcPr>
                    <a:solidFill>
                      <a:srgbClr val="FFC000"/>
                    </a:solidFill>
                  </a:tcPr>
                </a:tc>
                <a:extLst>
                  <a:ext uri="{0D108BD9-81ED-4DB2-BD59-A6C34878D82A}">
                    <a16:rowId xmlns:a16="http://schemas.microsoft.com/office/drawing/2014/main" val="2728195215"/>
                  </a:ext>
                </a:extLst>
              </a:tr>
              <a:tr h="964524">
                <a:tc>
                  <a:txBody>
                    <a:bodyPr/>
                    <a:lstStyle/>
                    <a:p>
                      <a:pPr lvl="0">
                        <a:buNone/>
                      </a:pPr>
                      <a:r>
                        <a:rPr lang="en-US" sz="1200">
                          <a:solidFill>
                            <a:schemeClr val="tx1"/>
                          </a:solidFill>
                        </a:rPr>
                        <a:t>USB </a:t>
                      </a:r>
                      <a:r>
                        <a:rPr lang="en-US" sz="1200" err="1">
                          <a:solidFill>
                            <a:schemeClr val="tx1"/>
                          </a:solidFill>
                        </a:rPr>
                        <a:t>Inferface</a:t>
                      </a:r>
                    </a:p>
                  </a:txBody>
                  <a:tcPr/>
                </a:tc>
                <a:tc>
                  <a:txBody>
                    <a:bodyPr/>
                    <a:lstStyle/>
                    <a:p>
                      <a:pPr lvl="0">
                        <a:buNone/>
                      </a:pPr>
                      <a:r>
                        <a:rPr lang="en-US" sz="1200" b="0" i="0" u="none" strike="noStrike" baseline="0" noProof="0">
                          <a:solidFill>
                            <a:srgbClr val="5B2018"/>
                          </a:solidFill>
                          <a:latin typeface="Arial"/>
                          <a:cs typeface="Arial"/>
                        </a:rPr>
                        <a:t>Requires external UART adapter</a:t>
                      </a:r>
                    </a:p>
                  </a:txBody>
                  <a:tcPr/>
                </a:tc>
                <a:tc>
                  <a:txBody>
                    <a:bodyPr/>
                    <a:lstStyle/>
                    <a:p>
                      <a:pPr lvl="0">
                        <a:buNone/>
                      </a:pPr>
                      <a:r>
                        <a:rPr lang="en-US" sz="1200" b="0" i="0" u="none" strike="noStrike" baseline="0" noProof="0">
                          <a:solidFill>
                            <a:srgbClr val="5B2018"/>
                          </a:solidFill>
                          <a:latin typeface="Arial"/>
                          <a:cs typeface="Arial"/>
                        </a:rPr>
                        <a:t>Requires FTDI programmer</a:t>
                      </a:r>
                    </a:p>
                  </a:txBody>
                  <a:tcPr/>
                </a:tc>
                <a:tc>
                  <a:txBody>
                    <a:bodyPr/>
                    <a:lstStyle/>
                    <a:p>
                      <a:pPr lvl="0">
                        <a:buNone/>
                      </a:pPr>
                      <a:r>
                        <a:rPr lang="en-US" sz="1200" b="0" i="0" u="none" strike="noStrike" baseline="0" noProof="0">
                          <a:solidFill>
                            <a:srgbClr val="5B2018"/>
                          </a:solidFill>
                          <a:latin typeface="Arial"/>
                          <a:cs typeface="Arial"/>
                        </a:rPr>
                        <a:t>Native USB OTG — direct flashing and debugging</a:t>
                      </a:r>
                    </a:p>
                  </a:txBody>
                  <a:tcPr>
                    <a:solidFill>
                      <a:srgbClr val="FFC000"/>
                    </a:solidFill>
                  </a:tcPr>
                </a:tc>
                <a:extLst>
                  <a:ext uri="{0D108BD9-81ED-4DB2-BD59-A6C34878D82A}">
                    <a16:rowId xmlns:a16="http://schemas.microsoft.com/office/drawing/2014/main" val="987080445"/>
                  </a:ext>
                </a:extLst>
              </a:tr>
              <a:tr h="964524">
                <a:tc>
                  <a:txBody>
                    <a:bodyPr/>
                    <a:lstStyle/>
                    <a:p>
                      <a:pPr lvl="0">
                        <a:buNone/>
                      </a:pPr>
                      <a:r>
                        <a:rPr lang="en-US" sz="1200">
                          <a:solidFill>
                            <a:schemeClr val="tx1"/>
                          </a:solidFill>
                        </a:rPr>
                        <a:t>GPIO Availability</a:t>
                      </a:r>
                    </a:p>
                  </a:txBody>
                  <a:tcPr/>
                </a:tc>
                <a:tc>
                  <a:txBody>
                    <a:bodyPr/>
                    <a:lstStyle/>
                    <a:p>
                      <a:pPr lvl="0">
                        <a:buNone/>
                      </a:pPr>
                      <a:r>
                        <a:rPr lang="en-US" sz="1200" b="0" i="0" u="none" strike="noStrike" baseline="0" noProof="0">
                          <a:solidFill>
                            <a:srgbClr val="5B2018"/>
                          </a:solidFill>
                          <a:latin typeface="Arial"/>
                          <a:cs typeface="Arial"/>
                        </a:rPr>
                        <a:t>30+ usable GPIOs</a:t>
                      </a:r>
                    </a:p>
                  </a:txBody>
                  <a:tcPr/>
                </a:tc>
                <a:tc>
                  <a:txBody>
                    <a:bodyPr/>
                    <a:lstStyle/>
                    <a:p>
                      <a:pPr lvl="0">
                        <a:buNone/>
                      </a:pPr>
                      <a:r>
                        <a:rPr lang="en-US" sz="1200" b="0" i="0" u="none" strike="noStrike" baseline="0" noProof="0">
                          <a:solidFill>
                            <a:srgbClr val="5B2018"/>
                          </a:solidFill>
                          <a:latin typeface="Arial"/>
                          <a:cs typeface="Arial"/>
                        </a:rPr>
                        <a:t>6–7 available after camera/SD use</a:t>
                      </a:r>
                    </a:p>
                  </a:txBody>
                  <a:tcPr/>
                </a:tc>
                <a:tc>
                  <a:txBody>
                    <a:bodyPr/>
                    <a:lstStyle/>
                    <a:p>
                      <a:pPr lvl="0">
                        <a:buNone/>
                      </a:pPr>
                      <a:r>
                        <a:rPr lang="en-US" sz="1200" b="0" i="0" u="none" strike="noStrike" baseline="0" noProof="0">
                          <a:solidFill>
                            <a:srgbClr val="5B2018"/>
                          </a:solidFill>
                          <a:latin typeface="Arial"/>
                          <a:cs typeface="Arial"/>
                        </a:rPr>
                        <a:t>30+ usable GPIOs (depending on module configuration)</a:t>
                      </a:r>
                    </a:p>
                  </a:txBody>
                  <a:tcPr>
                    <a:solidFill>
                      <a:srgbClr val="FFC000"/>
                    </a:solidFill>
                  </a:tcPr>
                </a:tc>
                <a:extLst>
                  <a:ext uri="{0D108BD9-81ED-4DB2-BD59-A6C34878D82A}">
                    <a16:rowId xmlns:a16="http://schemas.microsoft.com/office/drawing/2014/main" val="1119071758"/>
                  </a:ext>
                </a:extLst>
              </a:tr>
            </a:tbl>
          </a:graphicData>
        </a:graphic>
      </p:graphicFrame>
      <p:pic>
        <p:nvPicPr>
          <p:cNvPr id="8" name="Picture 7" descr="A person in a blue shirt&#10;&#10;AI-generated content may be incorrect.">
            <a:extLst>
              <a:ext uri="{FF2B5EF4-FFF2-40B4-BE49-F238E27FC236}">
                <a16:creationId xmlns:a16="http://schemas.microsoft.com/office/drawing/2014/main" id="{14EC9102-6A5A-6969-B840-9CC0E46FFD45}"/>
              </a:ext>
            </a:extLst>
          </p:cNvPr>
          <p:cNvPicPr>
            <a:picLocks noChangeAspect="1"/>
          </p:cNvPicPr>
          <p:nvPr/>
        </p:nvPicPr>
        <p:blipFill>
          <a:blip r:embed="rId5"/>
          <a:stretch>
            <a:fillRect/>
          </a:stretch>
        </p:blipFill>
        <p:spPr>
          <a:xfrm>
            <a:off x="11246509" y="2155"/>
            <a:ext cx="942079" cy="915840"/>
          </a:xfrm>
          <a:prstGeom prst="rect">
            <a:avLst/>
          </a:prstGeom>
        </p:spPr>
      </p:pic>
      <p:pic>
        <p:nvPicPr>
          <p:cNvPr id="28" name="Audio 27">
            <a:extLst>
              <a:ext uri="{FF2B5EF4-FFF2-40B4-BE49-F238E27FC236}">
                <a16:creationId xmlns:a16="http://schemas.microsoft.com/office/drawing/2014/main" id="{5EDC70F9-F465-5C77-83E1-EEFC5957BA8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pic>
        <p:nvPicPr>
          <p:cNvPr id="7" name="Graphic 6">
            <a:extLst>
              <a:ext uri="{FF2B5EF4-FFF2-40B4-BE49-F238E27FC236}">
                <a16:creationId xmlns:a16="http://schemas.microsoft.com/office/drawing/2014/main" id="{BC346B49-CA3C-6339-C442-AEC578D5BFDB}"/>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7"/>
              </a:ext>
            </a:extLst>
          </a:blip>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681194117"/>
      </p:ext>
    </p:extLst>
  </p:cSld>
  <p:clrMapOvr>
    <a:masterClrMapping/>
  </p:clrMapOvr>
  <mc:AlternateContent xmlns:mc="http://schemas.openxmlformats.org/markup-compatibility/2006">
    <mc:Choice xmlns:p14="http://schemas.microsoft.com/office/powerpoint/2010/main" Requires="p14">
      <p:transition spd="slow" p14:dur="2000" advTm="34272"/>
    </mc:Choice>
    <mc:Fallback>
      <p:transition spd="slow" advTm="342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72A0A-6C54-D46E-14A7-1FFAA6B94F1E}"/>
              </a:ext>
            </a:extLst>
          </p:cNvPr>
          <p:cNvSpPr>
            <a:spLocks noGrp="1"/>
          </p:cNvSpPr>
          <p:nvPr>
            <p:ph type="title"/>
          </p:nvPr>
        </p:nvSpPr>
        <p:spPr/>
        <p:txBody>
          <a:bodyPr/>
          <a:lstStyle/>
          <a:p>
            <a:r>
              <a:rPr lang="en-US"/>
              <a:t>OV5640 Camera</a:t>
            </a:r>
          </a:p>
        </p:txBody>
      </p:sp>
      <p:sp>
        <p:nvSpPr>
          <p:cNvPr id="3" name="Subtitle 2">
            <a:extLst>
              <a:ext uri="{FF2B5EF4-FFF2-40B4-BE49-F238E27FC236}">
                <a16:creationId xmlns:a16="http://schemas.microsoft.com/office/drawing/2014/main" id="{1CC20699-4050-492B-8471-C3BA91B2C043}"/>
              </a:ext>
            </a:extLst>
          </p:cNvPr>
          <p:cNvSpPr>
            <a:spLocks noGrp="1"/>
          </p:cNvSpPr>
          <p:nvPr>
            <p:ph type="subTitle" idx="1"/>
          </p:nvPr>
        </p:nvSpPr>
        <p:spPr>
          <a:xfrm>
            <a:off x="1320684" y="1748016"/>
            <a:ext cx="4134328" cy="2750084"/>
          </a:xfrm>
        </p:spPr>
        <p:txBody>
          <a:bodyPr/>
          <a:lstStyle/>
          <a:p>
            <a:pPr marL="114300" indent="0">
              <a:lnSpc>
                <a:spcPct val="200000"/>
              </a:lnSpc>
              <a:buNone/>
            </a:pPr>
            <a:r>
              <a:rPr lang="en-US" sz="1600"/>
              <a:t>OV5640</a:t>
            </a:r>
          </a:p>
          <a:p>
            <a:pPr>
              <a:lnSpc>
                <a:spcPct val="200000"/>
              </a:lnSpc>
            </a:pPr>
            <a:r>
              <a:rPr lang="en-US" sz="1600"/>
              <a:t>High Resolution</a:t>
            </a:r>
          </a:p>
          <a:p>
            <a:pPr>
              <a:lnSpc>
                <a:spcPct val="200000"/>
              </a:lnSpc>
            </a:pPr>
            <a:r>
              <a:rPr lang="en-US" sz="1600"/>
              <a:t>Reliable under varying lighting</a:t>
            </a:r>
          </a:p>
          <a:p>
            <a:pPr>
              <a:lnSpc>
                <a:spcPct val="200000"/>
              </a:lnSpc>
            </a:pPr>
            <a:r>
              <a:rPr lang="en-US" sz="1600"/>
              <a:t>DVP interface with ESP32-S3</a:t>
            </a:r>
          </a:p>
          <a:p>
            <a:pPr>
              <a:lnSpc>
                <a:spcPct val="200000"/>
              </a:lnSpc>
            </a:pPr>
            <a:r>
              <a:rPr lang="en-US" sz="1600"/>
              <a:t>30 FPS @ 1080p for smooth Capturing</a:t>
            </a:r>
          </a:p>
        </p:txBody>
      </p:sp>
      <p:graphicFrame>
        <p:nvGraphicFramePr>
          <p:cNvPr id="5" name="Table 4">
            <a:extLst>
              <a:ext uri="{FF2B5EF4-FFF2-40B4-BE49-F238E27FC236}">
                <a16:creationId xmlns:a16="http://schemas.microsoft.com/office/drawing/2014/main" id="{CD8A3723-DE4C-A332-85D9-9FFD9037004F}"/>
              </a:ext>
            </a:extLst>
          </p:cNvPr>
          <p:cNvGraphicFramePr>
            <a:graphicFrameLocks noGrp="1"/>
          </p:cNvGraphicFramePr>
          <p:nvPr>
            <p:extLst>
              <p:ext uri="{D42A27DB-BD31-4B8C-83A1-F6EECF244321}">
                <p14:modId xmlns:p14="http://schemas.microsoft.com/office/powerpoint/2010/main" val="4164679859"/>
              </p:ext>
            </p:extLst>
          </p:nvPr>
        </p:nvGraphicFramePr>
        <p:xfrm>
          <a:off x="5824728" y="1356967"/>
          <a:ext cx="4780974" cy="3483956"/>
        </p:xfrm>
        <a:graphic>
          <a:graphicData uri="http://schemas.openxmlformats.org/drawingml/2006/table">
            <a:tbl>
              <a:tblPr firstRow="1" bandRow="1">
                <a:tableStyleId>{5C22544A-7EE6-4342-B048-85BDC9FD1C3A}</a:tableStyleId>
              </a:tblPr>
              <a:tblGrid>
                <a:gridCol w="1217427">
                  <a:extLst>
                    <a:ext uri="{9D8B030D-6E8A-4147-A177-3AD203B41FA5}">
                      <a16:colId xmlns:a16="http://schemas.microsoft.com/office/drawing/2014/main" val="1632487675"/>
                    </a:ext>
                  </a:extLst>
                </a:gridCol>
                <a:gridCol w="1217427">
                  <a:extLst>
                    <a:ext uri="{9D8B030D-6E8A-4147-A177-3AD203B41FA5}">
                      <a16:colId xmlns:a16="http://schemas.microsoft.com/office/drawing/2014/main" val="3275917836"/>
                    </a:ext>
                  </a:extLst>
                </a:gridCol>
                <a:gridCol w="1217427">
                  <a:extLst>
                    <a:ext uri="{9D8B030D-6E8A-4147-A177-3AD203B41FA5}">
                      <a16:colId xmlns:a16="http://schemas.microsoft.com/office/drawing/2014/main" val="3771674969"/>
                    </a:ext>
                  </a:extLst>
                </a:gridCol>
                <a:gridCol w="1128693">
                  <a:extLst>
                    <a:ext uri="{9D8B030D-6E8A-4147-A177-3AD203B41FA5}">
                      <a16:colId xmlns:a16="http://schemas.microsoft.com/office/drawing/2014/main" val="716383253"/>
                    </a:ext>
                  </a:extLst>
                </a:gridCol>
              </a:tblGrid>
              <a:tr h="501350">
                <a:tc>
                  <a:txBody>
                    <a:bodyPr/>
                    <a:lstStyle/>
                    <a:p>
                      <a:endParaRPr lang="en-US" sz="1200">
                        <a:solidFill>
                          <a:schemeClr val="tx1"/>
                        </a:solidFill>
                      </a:endParaRPr>
                    </a:p>
                  </a:txBody>
                  <a:tcPr/>
                </a:tc>
                <a:tc>
                  <a:txBody>
                    <a:bodyPr/>
                    <a:lstStyle/>
                    <a:p>
                      <a:r>
                        <a:rPr lang="en-US" sz="1200">
                          <a:solidFill>
                            <a:schemeClr val="tx1"/>
                          </a:solidFill>
                        </a:rPr>
                        <a:t>OV2640</a:t>
                      </a:r>
                    </a:p>
                  </a:txBody>
                  <a:tcPr/>
                </a:tc>
                <a:tc>
                  <a:txBody>
                    <a:bodyPr/>
                    <a:lstStyle/>
                    <a:p>
                      <a:r>
                        <a:rPr lang="en-US" sz="1200">
                          <a:solidFill>
                            <a:schemeClr val="tx1"/>
                          </a:solidFill>
                        </a:rPr>
                        <a:t>OV5640</a:t>
                      </a:r>
                    </a:p>
                  </a:txBody>
                  <a:tcPr/>
                </a:tc>
                <a:tc>
                  <a:txBody>
                    <a:bodyPr/>
                    <a:lstStyle/>
                    <a:p>
                      <a:r>
                        <a:rPr lang="en-US" sz="1200">
                          <a:solidFill>
                            <a:schemeClr val="tx1"/>
                          </a:solidFill>
                        </a:rPr>
                        <a:t>Realtek AMB82</a:t>
                      </a:r>
                    </a:p>
                  </a:txBody>
                  <a:tcPr/>
                </a:tc>
                <a:extLst>
                  <a:ext uri="{0D108BD9-81ED-4DB2-BD59-A6C34878D82A}">
                    <a16:rowId xmlns:a16="http://schemas.microsoft.com/office/drawing/2014/main" val="1079219302"/>
                  </a:ext>
                </a:extLst>
              </a:tr>
              <a:tr h="552334">
                <a:tc>
                  <a:txBody>
                    <a:bodyPr/>
                    <a:lstStyle/>
                    <a:p>
                      <a:r>
                        <a:rPr lang="en-US" sz="1200" b="1" i="0">
                          <a:latin typeface="Arial"/>
                          <a:cs typeface="Arial"/>
                        </a:rPr>
                        <a:t>Resolution</a:t>
                      </a:r>
                    </a:p>
                  </a:txBody>
                  <a:tcPr>
                    <a:solidFill>
                      <a:schemeClr val="accent1"/>
                    </a:solidFill>
                  </a:tcPr>
                </a:tc>
                <a:tc>
                  <a:txBody>
                    <a:bodyPr/>
                    <a:lstStyle/>
                    <a:p>
                      <a:r>
                        <a:rPr lang="en-US" sz="1200">
                          <a:solidFill>
                            <a:schemeClr val="tx1"/>
                          </a:solidFill>
                        </a:rPr>
                        <a:t>2 MP (1600x1200)</a:t>
                      </a:r>
                    </a:p>
                  </a:txBody>
                  <a:tcPr/>
                </a:tc>
                <a:tc>
                  <a:txBody>
                    <a:bodyPr/>
                    <a:lstStyle/>
                    <a:p>
                      <a:r>
                        <a:rPr lang="en-US" sz="1200">
                          <a:solidFill>
                            <a:schemeClr val="tx1"/>
                          </a:solidFill>
                        </a:rPr>
                        <a:t>5 MP (2592x1944)</a:t>
                      </a:r>
                    </a:p>
                  </a:txBody>
                  <a:tcPr>
                    <a:solidFill>
                      <a:srgbClr val="FFC000"/>
                    </a:solidFill>
                  </a:tcPr>
                </a:tc>
                <a:tc>
                  <a:txBody>
                    <a:bodyPr/>
                    <a:lstStyle/>
                    <a:p>
                      <a:r>
                        <a:rPr lang="en-US" sz="1200">
                          <a:solidFill>
                            <a:schemeClr val="tx1"/>
                          </a:solidFill>
                        </a:rPr>
                        <a:t>2 MP (1920x1080)</a:t>
                      </a:r>
                    </a:p>
                  </a:txBody>
                  <a:tcPr/>
                </a:tc>
                <a:extLst>
                  <a:ext uri="{0D108BD9-81ED-4DB2-BD59-A6C34878D82A}">
                    <a16:rowId xmlns:a16="http://schemas.microsoft.com/office/drawing/2014/main" val="1999374921"/>
                  </a:ext>
                </a:extLst>
              </a:tr>
              <a:tr h="526841">
                <a:tc>
                  <a:txBody>
                    <a:bodyPr/>
                    <a:lstStyle/>
                    <a:p>
                      <a:r>
                        <a:rPr lang="en-US" sz="1200" b="1" i="0">
                          <a:latin typeface="Arial"/>
                          <a:cs typeface="Arial"/>
                        </a:rPr>
                        <a:t>Frame Rate</a:t>
                      </a:r>
                    </a:p>
                  </a:txBody>
                  <a:tcPr>
                    <a:solidFill>
                      <a:schemeClr val="accent1"/>
                    </a:solidFill>
                  </a:tcPr>
                </a:tc>
                <a:tc>
                  <a:txBody>
                    <a:bodyPr/>
                    <a:lstStyle/>
                    <a:p>
                      <a:r>
                        <a:rPr lang="en-US" sz="1200">
                          <a:solidFill>
                            <a:schemeClr val="tx1"/>
                          </a:solidFill>
                        </a:rPr>
                        <a:t>15-30 Fps</a:t>
                      </a:r>
                    </a:p>
                  </a:txBody>
                  <a:tcPr/>
                </a:tc>
                <a:tc>
                  <a:txBody>
                    <a:bodyPr/>
                    <a:lstStyle/>
                    <a:p>
                      <a:r>
                        <a:rPr lang="en-US" sz="1200">
                          <a:solidFill>
                            <a:schemeClr val="tx1"/>
                          </a:solidFill>
                        </a:rPr>
                        <a:t>30 fps / 1080p</a:t>
                      </a:r>
                    </a:p>
                  </a:txBody>
                  <a:tcPr>
                    <a:solidFill>
                      <a:srgbClr val="FFC000"/>
                    </a:solidFill>
                  </a:tcPr>
                </a:tc>
                <a:tc>
                  <a:txBody>
                    <a:bodyPr/>
                    <a:lstStyle/>
                    <a:p>
                      <a:r>
                        <a:rPr lang="en-US" sz="1200">
                          <a:solidFill>
                            <a:schemeClr val="tx1"/>
                          </a:solidFill>
                        </a:rPr>
                        <a:t>30 fps /1080p</a:t>
                      </a:r>
                    </a:p>
                  </a:txBody>
                  <a:tcPr/>
                </a:tc>
                <a:extLst>
                  <a:ext uri="{0D108BD9-81ED-4DB2-BD59-A6C34878D82A}">
                    <a16:rowId xmlns:a16="http://schemas.microsoft.com/office/drawing/2014/main" val="1274737118"/>
                  </a:ext>
                </a:extLst>
              </a:tr>
              <a:tr h="815755">
                <a:tc>
                  <a:txBody>
                    <a:bodyPr/>
                    <a:lstStyle/>
                    <a:p>
                      <a:r>
                        <a:rPr lang="en-US" sz="1200" b="1" i="0">
                          <a:latin typeface="Arial"/>
                          <a:cs typeface="Arial"/>
                        </a:rPr>
                        <a:t>Cost</a:t>
                      </a:r>
                    </a:p>
                  </a:txBody>
                  <a:tcPr>
                    <a:solidFill>
                      <a:schemeClr val="accent1"/>
                    </a:solidFill>
                  </a:tcPr>
                </a:tc>
                <a:tc>
                  <a:txBody>
                    <a:bodyPr/>
                    <a:lstStyle/>
                    <a:p>
                      <a:r>
                        <a:rPr lang="en-US" sz="1200">
                          <a:solidFill>
                            <a:schemeClr val="tx1"/>
                          </a:solidFill>
                        </a:rPr>
                        <a:t>Low</a:t>
                      </a:r>
                    </a:p>
                  </a:txBody>
                  <a:tcPr/>
                </a:tc>
                <a:tc>
                  <a:txBody>
                    <a:bodyPr/>
                    <a:lstStyle/>
                    <a:p>
                      <a:r>
                        <a:rPr lang="en-US" sz="1200">
                          <a:solidFill>
                            <a:schemeClr val="tx1"/>
                          </a:solidFill>
                        </a:rPr>
                        <a:t>Moderate</a:t>
                      </a:r>
                    </a:p>
                  </a:txBody>
                  <a:tcPr>
                    <a:solidFill>
                      <a:srgbClr val="FFC000"/>
                    </a:solidFill>
                  </a:tcPr>
                </a:tc>
                <a:tc>
                  <a:txBody>
                    <a:bodyPr/>
                    <a:lstStyle/>
                    <a:p>
                      <a:r>
                        <a:rPr lang="en-US" sz="1200">
                          <a:solidFill>
                            <a:schemeClr val="tx1"/>
                          </a:solidFill>
                        </a:rPr>
                        <a:t>High</a:t>
                      </a:r>
                    </a:p>
                  </a:txBody>
                  <a:tcPr/>
                </a:tc>
                <a:extLst>
                  <a:ext uri="{0D108BD9-81ED-4DB2-BD59-A6C34878D82A}">
                    <a16:rowId xmlns:a16="http://schemas.microsoft.com/office/drawing/2014/main" val="957756582"/>
                  </a:ext>
                </a:extLst>
              </a:tr>
              <a:tr h="1087676">
                <a:tc>
                  <a:txBody>
                    <a:bodyPr/>
                    <a:lstStyle/>
                    <a:p>
                      <a:pPr lvl="0">
                        <a:buNone/>
                      </a:pPr>
                      <a:r>
                        <a:rPr lang="en-US" sz="1200" b="1" i="0">
                          <a:latin typeface="Arial"/>
                          <a:cs typeface="Arial"/>
                        </a:rPr>
                        <a:t>Ecosystem Support</a:t>
                      </a:r>
                      <a:endParaRPr lang="en-US"/>
                    </a:p>
                  </a:txBody>
                  <a:tcPr>
                    <a:solidFill>
                      <a:schemeClr val="accent1"/>
                    </a:solidFill>
                  </a:tcPr>
                </a:tc>
                <a:tc>
                  <a:txBody>
                    <a:bodyPr/>
                    <a:lstStyle/>
                    <a:p>
                      <a:pPr lvl="0">
                        <a:buNone/>
                      </a:pPr>
                      <a:r>
                        <a:rPr lang="en-US" sz="1200">
                          <a:solidFill>
                            <a:schemeClr val="tx1"/>
                          </a:solidFill>
                        </a:rPr>
                        <a:t>Large Ecosystem </a:t>
                      </a:r>
                      <a:endParaRPr lang="en-US"/>
                    </a:p>
                  </a:txBody>
                  <a:tcPr/>
                </a:tc>
                <a:tc>
                  <a:txBody>
                    <a:bodyPr/>
                    <a:lstStyle/>
                    <a:p>
                      <a:pPr lvl="0">
                        <a:buNone/>
                      </a:pPr>
                      <a:r>
                        <a:rPr lang="en-US" sz="1200">
                          <a:solidFill>
                            <a:schemeClr val="tx1"/>
                          </a:solidFill>
                        </a:rPr>
                        <a:t>Good Ecosystem</a:t>
                      </a:r>
                      <a:endParaRPr lang="en-US"/>
                    </a:p>
                  </a:txBody>
                  <a:tcPr>
                    <a:solidFill>
                      <a:srgbClr val="FFC000"/>
                    </a:solidFill>
                  </a:tcPr>
                </a:tc>
                <a:tc>
                  <a:txBody>
                    <a:bodyPr/>
                    <a:lstStyle/>
                    <a:p>
                      <a:pPr lvl="0">
                        <a:buNone/>
                      </a:pPr>
                      <a:r>
                        <a:rPr lang="en-US" sz="1200">
                          <a:solidFill>
                            <a:schemeClr val="tx1"/>
                          </a:solidFill>
                        </a:rPr>
                        <a:t>Less support than the other two cameras</a:t>
                      </a:r>
                      <a:endParaRPr lang="en-US"/>
                    </a:p>
                  </a:txBody>
                  <a:tcPr/>
                </a:tc>
                <a:extLst>
                  <a:ext uri="{0D108BD9-81ED-4DB2-BD59-A6C34878D82A}">
                    <a16:rowId xmlns:a16="http://schemas.microsoft.com/office/drawing/2014/main" val="2501828639"/>
                  </a:ext>
                </a:extLst>
              </a:tr>
            </a:tbl>
          </a:graphicData>
        </a:graphic>
      </p:graphicFrame>
      <p:pic>
        <p:nvPicPr>
          <p:cNvPr id="6" name="Picture 5" descr="A person in a blue shirt&#10;&#10;AI-generated content may be incorrect.">
            <a:extLst>
              <a:ext uri="{FF2B5EF4-FFF2-40B4-BE49-F238E27FC236}">
                <a16:creationId xmlns:a16="http://schemas.microsoft.com/office/drawing/2014/main" id="{CC7336B9-FA3B-273E-660E-D4E7DBD0838D}"/>
              </a:ext>
            </a:extLst>
          </p:cNvPr>
          <p:cNvPicPr>
            <a:picLocks noChangeAspect="1"/>
          </p:cNvPicPr>
          <p:nvPr/>
        </p:nvPicPr>
        <p:blipFill>
          <a:blip r:embed="rId4"/>
          <a:stretch>
            <a:fillRect/>
          </a:stretch>
        </p:blipFill>
        <p:spPr>
          <a:xfrm>
            <a:off x="11246509" y="2155"/>
            <a:ext cx="942079" cy="915840"/>
          </a:xfrm>
          <a:prstGeom prst="rect">
            <a:avLst/>
          </a:prstGeom>
        </p:spPr>
      </p:pic>
      <p:pic>
        <p:nvPicPr>
          <p:cNvPr id="16" name="Audio 15">
            <a:extLst>
              <a:ext uri="{FF2B5EF4-FFF2-40B4-BE49-F238E27FC236}">
                <a16:creationId xmlns:a16="http://schemas.microsoft.com/office/drawing/2014/main" id="{CFBF83D2-E90B-4896-89BF-4E2841BF498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pic>
        <p:nvPicPr>
          <p:cNvPr id="4" name="Graphic 3">
            <a:extLst>
              <a:ext uri="{FF2B5EF4-FFF2-40B4-BE49-F238E27FC236}">
                <a16:creationId xmlns:a16="http://schemas.microsoft.com/office/drawing/2014/main" id="{E1E95B28-87DB-BA20-FB4E-958C3640D9B8}"/>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6"/>
              </a:ext>
            </a:extLst>
          </a:blip>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089873193"/>
      </p:ext>
    </p:extLst>
  </p:cSld>
  <p:clrMapOvr>
    <a:masterClrMapping/>
  </p:clrMapOvr>
  <mc:AlternateContent xmlns:mc="http://schemas.openxmlformats.org/markup-compatibility/2006">
    <mc:Choice xmlns:p14="http://schemas.microsoft.com/office/powerpoint/2010/main" Requires="p14">
      <p:transition spd="slow" p14:dur="2000" advTm="34094"/>
    </mc:Choice>
    <mc:Fallback>
      <p:transition spd="slow" advTm="340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80ADF-B852-06A5-0456-4929FC27B34B}"/>
              </a:ext>
            </a:extLst>
          </p:cNvPr>
          <p:cNvSpPr>
            <a:spLocks noGrp="1"/>
          </p:cNvSpPr>
          <p:nvPr>
            <p:ph type="title"/>
          </p:nvPr>
        </p:nvSpPr>
        <p:spPr/>
        <p:txBody>
          <a:bodyPr/>
          <a:lstStyle/>
          <a:p>
            <a:r>
              <a:rPr lang="en-US"/>
              <a:t>Motor &amp; Motor Driver</a:t>
            </a:r>
          </a:p>
        </p:txBody>
      </p:sp>
      <p:graphicFrame>
        <p:nvGraphicFramePr>
          <p:cNvPr id="5" name="Table 4">
            <a:extLst>
              <a:ext uri="{FF2B5EF4-FFF2-40B4-BE49-F238E27FC236}">
                <a16:creationId xmlns:a16="http://schemas.microsoft.com/office/drawing/2014/main" id="{A98F7315-87AE-EBE4-DBAA-B44B5F142272}"/>
              </a:ext>
            </a:extLst>
          </p:cNvPr>
          <p:cNvGraphicFramePr>
            <a:graphicFrameLocks noGrp="1"/>
          </p:cNvGraphicFramePr>
          <p:nvPr>
            <p:extLst>
              <p:ext uri="{D42A27DB-BD31-4B8C-83A1-F6EECF244321}">
                <p14:modId xmlns:p14="http://schemas.microsoft.com/office/powerpoint/2010/main" val="3433194391"/>
              </p:ext>
            </p:extLst>
          </p:nvPr>
        </p:nvGraphicFramePr>
        <p:xfrm>
          <a:off x="950967" y="1386199"/>
          <a:ext cx="4590298" cy="3720054"/>
        </p:xfrm>
        <a:graphic>
          <a:graphicData uri="http://schemas.openxmlformats.org/drawingml/2006/table">
            <a:tbl>
              <a:tblPr firstRow="1" firstCol="1" bandRow="1">
                <a:tableStyleId>{5C22544A-7EE6-4342-B048-85BDC9FD1C3A}</a:tableStyleId>
              </a:tblPr>
              <a:tblGrid>
                <a:gridCol w="750322">
                  <a:extLst>
                    <a:ext uri="{9D8B030D-6E8A-4147-A177-3AD203B41FA5}">
                      <a16:colId xmlns:a16="http://schemas.microsoft.com/office/drawing/2014/main" val="2546309212"/>
                    </a:ext>
                  </a:extLst>
                </a:gridCol>
                <a:gridCol w="1279992">
                  <a:extLst>
                    <a:ext uri="{9D8B030D-6E8A-4147-A177-3AD203B41FA5}">
                      <a16:colId xmlns:a16="http://schemas.microsoft.com/office/drawing/2014/main" val="771895028"/>
                    </a:ext>
                  </a:extLst>
                </a:gridCol>
                <a:gridCol w="1279992">
                  <a:extLst>
                    <a:ext uri="{9D8B030D-6E8A-4147-A177-3AD203B41FA5}">
                      <a16:colId xmlns:a16="http://schemas.microsoft.com/office/drawing/2014/main" val="3853372075"/>
                    </a:ext>
                  </a:extLst>
                </a:gridCol>
                <a:gridCol w="1279992">
                  <a:extLst>
                    <a:ext uri="{9D8B030D-6E8A-4147-A177-3AD203B41FA5}">
                      <a16:colId xmlns:a16="http://schemas.microsoft.com/office/drawing/2014/main" val="3497768603"/>
                    </a:ext>
                  </a:extLst>
                </a:gridCol>
              </a:tblGrid>
              <a:tr h="372005">
                <a:tc>
                  <a:txBody>
                    <a:bodyPr/>
                    <a:lstStyle/>
                    <a:p>
                      <a:pPr marL="0" marR="0" algn="l">
                        <a:spcAft>
                          <a:spcPts val="800"/>
                        </a:spcAft>
                      </a:pPr>
                      <a:r>
                        <a:rPr lang="en-US" sz="1200" kern="100">
                          <a:solidFill>
                            <a:schemeClr val="tx1"/>
                          </a:solidFill>
                          <a:effectLst/>
                        </a:rPr>
                        <a:t>Motor</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Pros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Cons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Notes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58857052"/>
                  </a:ext>
                </a:extLst>
              </a:tr>
              <a:tr h="1488022">
                <a:tc>
                  <a:txBody>
                    <a:bodyPr/>
                    <a:lstStyle/>
                    <a:p>
                      <a:pPr marL="0" marR="0" algn="l">
                        <a:spcAft>
                          <a:spcPts val="800"/>
                        </a:spcAft>
                      </a:pPr>
                      <a:r>
                        <a:rPr lang="en-US" sz="1200" kern="100">
                          <a:solidFill>
                            <a:schemeClr val="tx1"/>
                          </a:solidFill>
                          <a:effectLst/>
                        </a:rPr>
                        <a:t>Stepper (NEMA-17)</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Open-loop precision, easy microstepping, stall detect with modern drivers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rgbClr val="FFC000"/>
                    </a:solidFill>
                  </a:tcPr>
                </a:tc>
                <a:tc>
                  <a:txBody>
                    <a:bodyPr/>
                    <a:lstStyle/>
                    <a:p>
                      <a:pPr marL="0" marR="0" algn="l">
                        <a:spcAft>
                          <a:spcPts val="800"/>
                        </a:spcAft>
                      </a:pPr>
                      <a:r>
                        <a:rPr lang="en-US" sz="1200" kern="100">
                          <a:solidFill>
                            <a:schemeClr val="tx1"/>
                          </a:solidFill>
                          <a:effectLst/>
                        </a:rPr>
                        <a:t>Higher current draw and heat when holding, more expensive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Best choice for auger metering</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388740366"/>
                  </a:ext>
                </a:extLst>
              </a:tr>
              <a:tr h="1116016">
                <a:tc>
                  <a:txBody>
                    <a:bodyPr/>
                    <a:lstStyle/>
                    <a:p>
                      <a:pPr marL="0" marR="0" algn="l">
                        <a:spcAft>
                          <a:spcPts val="800"/>
                        </a:spcAft>
                      </a:pPr>
                      <a:r>
                        <a:rPr lang="en-US" sz="1200" kern="100">
                          <a:solidFill>
                            <a:schemeClr val="tx1"/>
                          </a:solidFill>
                          <a:effectLst/>
                        </a:rPr>
                        <a:t>DC + gearbox</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Low cost, efficient</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Requires encoder or feedback loop for precision</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Suitable for timed dispensing systems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232940730"/>
                  </a:ext>
                </a:extLst>
              </a:tr>
              <a:tr h="744011">
                <a:tc>
                  <a:txBody>
                    <a:bodyPr/>
                    <a:lstStyle/>
                    <a:p>
                      <a:pPr marL="0" marR="0" algn="l">
                        <a:spcAft>
                          <a:spcPts val="800"/>
                        </a:spcAft>
                      </a:pPr>
                      <a:r>
                        <a:rPr lang="en-US" sz="1200" kern="100">
                          <a:solidFill>
                            <a:schemeClr val="tx1"/>
                          </a:solidFill>
                          <a:effectLst/>
                        </a:rPr>
                        <a:t>RC Servo</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Simple control set up</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Limited torque and shorter lifespan</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Ideal for flap gates only</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601040725"/>
                  </a:ext>
                </a:extLst>
              </a:tr>
            </a:tbl>
          </a:graphicData>
        </a:graphic>
      </p:graphicFrame>
      <p:graphicFrame>
        <p:nvGraphicFramePr>
          <p:cNvPr id="6" name="Table 5">
            <a:extLst>
              <a:ext uri="{FF2B5EF4-FFF2-40B4-BE49-F238E27FC236}">
                <a16:creationId xmlns:a16="http://schemas.microsoft.com/office/drawing/2014/main" id="{9E9A5611-40D2-FB2F-1718-1426FB62BEC0}"/>
              </a:ext>
            </a:extLst>
          </p:cNvPr>
          <p:cNvGraphicFramePr>
            <a:graphicFrameLocks noGrp="1"/>
          </p:cNvGraphicFramePr>
          <p:nvPr>
            <p:extLst>
              <p:ext uri="{D42A27DB-BD31-4B8C-83A1-F6EECF244321}">
                <p14:modId xmlns:p14="http://schemas.microsoft.com/office/powerpoint/2010/main" val="552261245"/>
              </p:ext>
            </p:extLst>
          </p:nvPr>
        </p:nvGraphicFramePr>
        <p:xfrm>
          <a:off x="5650992" y="1386200"/>
          <a:ext cx="5589976" cy="3720054"/>
        </p:xfrm>
        <a:graphic>
          <a:graphicData uri="http://schemas.openxmlformats.org/drawingml/2006/table">
            <a:tbl>
              <a:tblPr firstRow="1" firstCol="1" bandRow="1">
                <a:tableStyleId>{5C22544A-7EE6-4342-B048-85BDC9FD1C3A}</a:tableStyleId>
              </a:tblPr>
              <a:tblGrid>
                <a:gridCol w="1086285">
                  <a:extLst>
                    <a:ext uri="{9D8B030D-6E8A-4147-A177-3AD203B41FA5}">
                      <a16:colId xmlns:a16="http://schemas.microsoft.com/office/drawing/2014/main" val="3669700666"/>
                    </a:ext>
                  </a:extLst>
                </a:gridCol>
                <a:gridCol w="1493801">
                  <a:extLst>
                    <a:ext uri="{9D8B030D-6E8A-4147-A177-3AD203B41FA5}">
                      <a16:colId xmlns:a16="http://schemas.microsoft.com/office/drawing/2014/main" val="597499072"/>
                    </a:ext>
                  </a:extLst>
                </a:gridCol>
                <a:gridCol w="1493801">
                  <a:extLst>
                    <a:ext uri="{9D8B030D-6E8A-4147-A177-3AD203B41FA5}">
                      <a16:colId xmlns:a16="http://schemas.microsoft.com/office/drawing/2014/main" val="639591165"/>
                    </a:ext>
                  </a:extLst>
                </a:gridCol>
                <a:gridCol w="1516089">
                  <a:extLst>
                    <a:ext uri="{9D8B030D-6E8A-4147-A177-3AD203B41FA5}">
                      <a16:colId xmlns:a16="http://schemas.microsoft.com/office/drawing/2014/main" val="1520166018"/>
                    </a:ext>
                  </a:extLst>
                </a:gridCol>
              </a:tblGrid>
              <a:tr h="261170">
                <a:tc>
                  <a:txBody>
                    <a:bodyPr/>
                    <a:lstStyle/>
                    <a:p>
                      <a:pPr marL="0" marR="0" algn="just">
                        <a:spcAft>
                          <a:spcPts val="800"/>
                        </a:spcAft>
                      </a:pPr>
                      <a:r>
                        <a:rPr lang="vi-VN" sz="1200" kern="100">
                          <a:solidFill>
                            <a:schemeClr val="tx1"/>
                          </a:solidFill>
                          <a:effectLst/>
                        </a:rPr>
                        <a:t>Feature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just">
                        <a:spcAft>
                          <a:spcPts val="800"/>
                        </a:spcAft>
                      </a:pPr>
                      <a:r>
                        <a:rPr lang="en-US" sz="1200" kern="100">
                          <a:solidFill>
                            <a:schemeClr val="tx1"/>
                          </a:solidFill>
                          <a:effectLst/>
                        </a:rPr>
                        <a:t>A4988</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just">
                        <a:spcAft>
                          <a:spcPts val="800"/>
                        </a:spcAft>
                      </a:pPr>
                      <a:r>
                        <a:rPr lang="en-US" sz="1200" kern="100">
                          <a:solidFill>
                            <a:schemeClr val="tx1"/>
                          </a:solidFill>
                          <a:effectLst/>
                        </a:rPr>
                        <a:t>DRV8825</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just">
                        <a:spcAft>
                          <a:spcPts val="800"/>
                        </a:spcAft>
                      </a:pPr>
                      <a:r>
                        <a:rPr lang="en-US" sz="1200" kern="100">
                          <a:solidFill>
                            <a:schemeClr val="tx1"/>
                          </a:solidFill>
                          <a:effectLst/>
                        </a:rPr>
                        <a:t>TMC2209</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003108303"/>
                  </a:ext>
                </a:extLst>
              </a:tr>
              <a:tr h="432360">
                <a:tc>
                  <a:txBody>
                    <a:bodyPr/>
                    <a:lstStyle/>
                    <a:p>
                      <a:pPr marL="0" marR="0" algn="l">
                        <a:spcAft>
                          <a:spcPts val="800"/>
                        </a:spcAft>
                      </a:pPr>
                      <a:r>
                        <a:rPr lang="en-US" sz="1200" kern="100">
                          <a:solidFill>
                            <a:schemeClr val="tx1"/>
                          </a:solidFill>
                          <a:effectLst/>
                        </a:rPr>
                        <a:t>VMOT Range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8–35V.</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8.2–45V.</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Up to ~28V.</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rgbClr val="FFC000"/>
                    </a:solidFill>
                  </a:tcPr>
                </a:tc>
                <a:extLst>
                  <a:ext uri="{0D108BD9-81ED-4DB2-BD59-A6C34878D82A}">
                    <a16:rowId xmlns:a16="http://schemas.microsoft.com/office/drawing/2014/main" val="2108768745"/>
                  </a:ext>
                </a:extLst>
              </a:tr>
              <a:tr h="432360">
                <a:tc>
                  <a:txBody>
                    <a:bodyPr/>
                    <a:lstStyle/>
                    <a:p>
                      <a:pPr marL="0" marR="0" algn="l">
                        <a:spcAft>
                          <a:spcPts val="800"/>
                        </a:spcAft>
                      </a:pPr>
                      <a:r>
                        <a:rPr lang="en-US" sz="1200" kern="100">
                          <a:solidFill>
                            <a:schemeClr val="tx1"/>
                          </a:solidFill>
                          <a:effectLst/>
                        </a:rPr>
                        <a:t>Max Current (typical use)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~1–2A/phase with cooling.</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~1.5–2.2A/phase with cooling.</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2A RMS, 2.8A peak/phase.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rgbClr val="FFC000"/>
                    </a:solidFill>
                  </a:tcPr>
                </a:tc>
                <a:extLst>
                  <a:ext uri="{0D108BD9-81ED-4DB2-BD59-A6C34878D82A}">
                    <a16:rowId xmlns:a16="http://schemas.microsoft.com/office/drawing/2014/main" val="2714284002"/>
                  </a:ext>
                </a:extLst>
              </a:tr>
              <a:tr h="648541">
                <a:tc>
                  <a:txBody>
                    <a:bodyPr/>
                    <a:lstStyle/>
                    <a:p>
                      <a:pPr marL="0" marR="0" algn="l">
                        <a:spcAft>
                          <a:spcPts val="800"/>
                        </a:spcAft>
                      </a:pPr>
                      <a:r>
                        <a:rPr lang="en-US" sz="1200" kern="100">
                          <a:solidFill>
                            <a:schemeClr val="tx1"/>
                          </a:solidFill>
                          <a:effectLst/>
                        </a:rPr>
                        <a:t>Max Microstepping</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1/16 step.</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1/32 step.</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1/256 (via interpolation).</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rgbClr val="FFC000"/>
                    </a:solidFill>
                  </a:tcPr>
                </a:tc>
                <a:extLst>
                  <a:ext uri="{0D108BD9-81ED-4DB2-BD59-A6C34878D82A}">
                    <a16:rowId xmlns:a16="http://schemas.microsoft.com/office/drawing/2014/main" val="2214993889"/>
                  </a:ext>
                </a:extLst>
              </a:tr>
              <a:tr h="432360">
                <a:tc>
                  <a:txBody>
                    <a:bodyPr/>
                    <a:lstStyle/>
                    <a:p>
                      <a:pPr marL="0" marR="0" algn="l">
                        <a:spcAft>
                          <a:spcPts val="800"/>
                        </a:spcAft>
                      </a:pPr>
                      <a:r>
                        <a:rPr lang="en-US" sz="1200" kern="100">
                          <a:solidFill>
                            <a:schemeClr val="tx1"/>
                          </a:solidFill>
                          <a:effectLst/>
                        </a:rPr>
                        <a:t>Noise Level</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High (audible whine).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High–moderate.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Very low (StealthChop2).</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rgbClr val="FFC000"/>
                    </a:solidFill>
                  </a:tcPr>
                </a:tc>
                <a:extLst>
                  <a:ext uri="{0D108BD9-81ED-4DB2-BD59-A6C34878D82A}">
                    <a16:rowId xmlns:a16="http://schemas.microsoft.com/office/drawing/2014/main" val="2209032228"/>
                  </a:ext>
                </a:extLst>
              </a:tr>
              <a:tr h="864722">
                <a:tc>
                  <a:txBody>
                    <a:bodyPr/>
                    <a:lstStyle/>
                    <a:p>
                      <a:pPr marL="0" marR="0" algn="l">
                        <a:spcAft>
                          <a:spcPts val="800"/>
                        </a:spcAft>
                      </a:pPr>
                      <a:r>
                        <a:rPr lang="en-US" sz="1200" kern="100">
                          <a:solidFill>
                            <a:schemeClr val="tx1"/>
                          </a:solidFill>
                          <a:effectLst/>
                        </a:rPr>
                        <a:t>Special Features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Basic protections.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Strong current regulation, protections.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StealthChop2, SpreadCycle, StallGuard4, CoolStep.</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rgbClr val="FFC000"/>
                    </a:solidFill>
                  </a:tcPr>
                </a:tc>
                <a:extLst>
                  <a:ext uri="{0D108BD9-81ED-4DB2-BD59-A6C34878D82A}">
                    <a16:rowId xmlns:a16="http://schemas.microsoft.com/office/drawing/2014/main" val="4030204070"/>
                  </a:ext>
                </a:extLst>
              </a:tr>
              <a:tr h="648541">
                <a:tc>
                  <a:txBody>
                    <a:bodyPr/>
                    <a:lstStyle/>
                    <a:p>
                      <a:pPr marL="0" marR="0" algn="l">
                        <a:spcAft>
                          <a:spcPts val="800"/>
                        </a:spcAft>
                      </a:pPr>
                      <a:r>
                        <a:rPr lang="en-US" sz="1200" kern="100">
                          <a:solidFill>
                            <a:schemeClr val="tx1"/>
                          </a:solidFill>
                          <a:effectLst/>
                        </a:rPr>
                        <a:t>Suitability for Dog Feeder</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OK for budget prototypes.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Overkill voltage, too noisy.</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Best match: quiet, smart, enough current.</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rgbClr val="FFC000"/>
                    </a:solidFill>
                  </a:tcPr>
                </a:tc>
                <a:extLst>
                  <a:ext uri="{0D108BD9-81ED-4DB2-BD59-A6C34878D82A}">
                    <a16:rowId xmlns:a16="http://schemas.microsoft.com/office/drawing/2014/main" val="1774135710"/>
                  </a:ext>
                </a:extLst>
              </a:tr>
            </a:tbl>
          </a:graphicData>
        </a:graphic>
      </p:graphicFrame>
      <p:grpSp>
        <p:nvGrpSpPr>
          <p:cNvPr id="20" name="Google Shape;4651;p86">
            <a:extLst>
              <a:ext uri="{FF2B5EF4-FFF2-40B4-BE49-F238E27FC236}">
                <a16:creationId xmlns:a16="http://schemas.microsoft.com/office/drawing/2014/main" id="{91AEC074-388A-F8C9-5007-44D85634E9DA}"/>
              </a:ext>
            </a:extLst>
          </p:cNvPr>
          <p:cNvGrpSpPr/>
          <p:nvPr/>
        </p:nvGrpSpPr>
        <p:grpSpPr>
          <a:xfrm>
            <a:off x="3535101" y="5258133"/>
            <a:ext cx="1621684" cy="1566880"/>
            <a:chOff x="2797671" y="1875275"/>
            <a:chExt cx="1761360" cy="1701836"/>
          </a:xfrm>
        </p:grpSpPr>
        <p:sp>
          <p:nvSpPr>
            <p:cNvPr id="21" name="Google Shape;4652;p86">
              <a:extLst>
                <a:ext uri="{FF2B5EF4-FFF2-40B4-BE49-F238E27FC236}">
                  <a16:creationId xmlns:a16="http://schemas.microsoft.com/office/drawing/2014/main" id="{B28655F9-183C-6A8B-2ADB-63AF49216C8A}"/>
                </a:ext>
              </a:extLst>
            </p:cNvPr>
            <p:cNvSpPr/>
            <p:nvPr/>
          </p:nvSpPr>
          <p:spPr>
            <a:xfrm rot="-481">
              <a:off x="2797686" y="3453115"/>
              <a:ext cx="1523617" cy="123889"/>
            </a:xfrm>
            <a:custGeom>
              <a:avLst/>
              <a:gdLst/>
              <a:ahLst/>
              <a:cxnLst/>
              <a:rect l="l" t="t" r="r" b="b"/>
              <a:pathLst>
                <a:path w="85285" h="5648" extrusionOk="0">
                  <a:moveTo>
                    <a:pt x="42648" y="0"/>
                  </a:moveTo>
                  <a:cubicBezTo>
                    <a:pt x="19096" y="0"/>
                    <a:pt x="0" y="1260"/>
                    <a:pt x="0" y="2818"/>
                  </a:cubicBezTo>
                  <a:cubicBezTo>
                    <a:pt x="0" y="4376"/>
                    <a:pt x="19096" y="5648"/>
                    <a:pt x="42648" y="5648"/>
                  </a:cubicBezTo>
                  <a:cubicBezTo>
                    <a:pt x="66200" y="5648"/>
                    <a:pt x="85284" y="4376"/>
                    <a:pt x="85284" y="2818"/>
                  </a:cubicBezTo>
                  <a:cubicBezTo>
                    <a:pt x="85284" y="1260"/>
                    <a:pt x="66200" y="0"/>
                    <a:pt x="42648" y="0"/>
                  </a:cubicBezTo>
                  <a:close/>
                </a:path>
              </a:pathLst>
            </a:custGeom>
            <a:solidFill>
              <a:srgbClr val="000000">
                <a:alpha val="10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 name="Google Shape;4653;p86">
              <a:extLst>
                <a:ext uri="{FF2B5EF4-FFF2-40B4-BE49-F238E27FC236}">
                  <a16:creationId xmlns:a16="http://schemas.microsoft.com/office/drawing/2014/main" id="{B34AC4DF-4C51-7E79-9D95-ECD0F416B28E}"/>
                </a:ext>
              </a:extLst>
            </p:cNvPr>
            <p:cNvGrpSpPr/>
            <p:nvPr/>
          </p:nvGrpSpPr>
          <p:grpSpPr>
            <a:xfrm>
              <a:off x="2797671" y="1875275"/>
              <a:ext cx="1761360" cy="1682105"/>
              <a:chOff x="1105438" y="237825"/>
              <a:chExt cx="5473463" cy="5227175"/>
            </a:xfrm>
          </p:grpSpPr>
          <p:sp>
            <p:nvSpPr>
              <p:cNvPr id="23" name="Google Shape;4654;p86">
                <a:extLst>
                  <a:ext uri="{FF2B5EF4-FFF2-40B4-BE49-F238E27FC236}">
                    <a16:creationId xmlns:a16="http://schemas.microsoft.com/office/drawing/2014/main" id="{B13C9F38-660B-F635-8322-6D62F6FB023B}"/>
                  </a:ext>
                </a:extLst>
              </p:cNvPr>
              <p:cNvSpPr/>
              <p:nvPr/>
            </p:nvSpPr>
            <p:spPr>
              <a:xfrm>
                <a:off x="1560000" y="2288050"/>
                <a:ext cx="309000" cy="479350"/>
              </a:xfrm>
              <a:custGeom>
                <a:avLst/>
                <a:gdLst/>
                <a:ahLst/>
                <a:cxnLst/>
                <a:rect l="l" t="t" r="r" b="b"/>
                <a:pathLst>
                  <a:path w="12360" h="19174" extrusionOk="0">
                    <a:moveTo>
                      <a:pt x="10616" y="1"/>
                    </a:moveTo>
                    <a:lnTo>
                      <a:pt x="8873" y="80"/>
                    </a:lnTo>
                    <a:lnTo>
                      <a:pt x="8398" y="80"/>
                    </a:lnTo>
                    <a:cubicBezTo>
                      <a:pt x="8240" y="80"/>
                      <a:pt x="8081" y="159"/>
                      <a:pt x="7923" y="159"/>
                    </a:cubicBezTo>
                    <a:cubicBezTo>
                      <a:pt x="7289" y="239"/>
                      <a:pt x="6734" y="397"/>
                      <a:pt x="6180" y="635"/>
                    </a:cubicBezTo>
                    <a:cubicBezTo>
                      <a:pt x="5863" y="793"/>
                      <a:pt x="5546" y="872"/>
                      <a:pt x="5229" y="1031"/>
                    </a:cubicBezTo>
                    <a:lnTo>
                      <a:pt x="4437" y="1427"/>
                    </a:lnTo>
                    <a:cubicBezTo>
                      <a:pt x="3328" y="2140"/>
                      <a:pt x="2298" y="3091"/>
                      <a:pt x="1585" y="4200"/>
                    </a:cubicBezTo>
                    <a:cubicBezTo>
                      <a:pt x="872" y="5388"/>
                      <a:pt x="396" y="6656"/>
                      <a:pt x="238" y="8003"/>
                    </a:cubicBezTo>
                    <a:cubicBezTo>
                      <a:pt x="0" y="9349"/>
                      <a:pt x="79" y="10775"/>
                      <a:pt x="396" y="12122"/>
                    </a:cubicBezTo>
                    <a:cubicBezTo>
                      <a:pt x="792" y="13390"/>
                      <a:pt x="1347" y="14657"/>
                      <a:pt x="2218" y="15846"/>
                    </a:cubicBezTo>
                    <a:lnTo>
                      <a:pt x="1743" y="14816"/>
                    </a:lnTo>
                    <a:cubicBezTo>
                      <a:pt x="1347" y="13944"/>
                      <a:pt x="1030" y="13073"/>
                      <a:pt x="872" y="12122"/>
                    </a:cubicBezTo>
                    <a:cubicBezTo>
                      <a:pt x="634" y="10617"/>
                      <a:pt x="792" y="9191"/>
                      <a:pt x="1109" y="7765"/>
                    </a:cubicBezTo>
                    <a:cubicBezTo>
                      <a:pt x="1585" y="6101"/>
                      <a:pt x="2535" y="4517"/>
                      <a:pt x="3961" y="3408"/>
                    </a:cubicBezTo>
                    <a:cubicBezTo>
                      <a:pt x="4674" y="2774"/>
                      <a:pt x="5546" y="2298"/>
                      <a:pt x="6417" y="2061"/>
                    </a:cubicBezTo>
                    <a:cubicBezTo>
                      <a:pt x="6655" y="1981"/>
                      <a:pt x="6893" y="1823"/>
                      <a:pt x="7130" y="1823"/>
                    </a:cubicBezTo>
                    <a:lnTo>
                      <a:pt x="7923" y="1665"/>
                    </a:lnTo>
                    <a:cubicBezTo>
                      <a:pt x="8160" y="1585"/>
                      <a:pt x="8398" y="1585"/>
                      <a:pt x="8636" y="1585"/>
                    </a:cubicBezTo>
                    <a:lnTo>
                      <a:pt x="8794" y="1585"/>
                    </a:lnTo>
                    <a:lnTo>
                      <a:pt x="8715" y="1981"/>
                    </a:lnTo>
                    <a:cubicBezTo>
                      <a:pt x="8636" y="2536"/>
                      <a:pt x="8556" y="3091"/>
                      <a:pt x="8477" y="3645"/>
                    </a:cubicBezTo>
                    <a:cubicBezTo>
                      <a:pt x="8319" y="4754"/>
                      <a:pt x="8240" y="5943"/>
                      <a:pt x="8240" y="7052"/>
                    </a:cubicBezTo>
                    <a:cubicBezTo>
                      <a:pt x="8160" y="9349"/>
                      <a:pt x="8477" y="11647"/>
                      <a:pt x="9190" y="13786"/>
                    </a:cubicBezTo>
                    <a:cubicBezTo>
                      <a:pt x="9824" y="15767"/>
                      <a:pt x="10933" y="17589"/>
                      <a:pt x="12359" y="19173"/>
                    </a:cubicBezTo>
                    <a:lnTo>
                      <a:pt x="11963" y="18460"/>
                    </a:lnTo>
                    <a:cubicBezTo>
                      <a:pt x="11567" y="17826"/>
                      <a:pt x="11250" y="17113"/>
                      <a:pt x="10933" y="16400"/>
                    </a:cubicBezTo>
                    <a:cubicBezTo>
                      <a:pt x="9903" y="13786"/>
                      <a:pt x="9428" y="11013"/>
                      <a:pt x="9507" y="8240"/>
                    </a:cubicBezTo>
                    <a:cubicBezTo>
                      <a:pt x="9507" y="6260"/>
                      <a:pt x="9745" y="4358"/>
                      <a:pt x="10141" y="2457"/>
                    </a:cubicBezTo>
                    <a:lnTo>
                      <a:pt x="10141" y="2061"/>
                    </a:lnTo>
                    <a:lnTo>
                      <a:pt x="10299" y="1506"/>
                    </a:lnTo>
                    <a:cubicBezTo>
                      <a:pt x="10379" y="1031"/>
                      <a:pt x="10537" y="476"/>
                      <a:pt x="10616" y="1"/>
                    </a:cubicBezTo>
                    <a:close/>
                  </a:path>
                </a:pathLst>
              </a:custGeom>
              <a:solidFill>
                <a:srgbClr val="EBB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4655;p86">
                <a:extLst>
                  <a:ext uri="{FF2B5EF4-FFF2-40B4-BE49-F238E27FC236}">
                    <a16:creationId xmlns:a16="http://schemas.microsoft.com/office/drawing/2014/main" id="{3AB32F7B-0537-ABE9-0A96-DD34DA2F0B93}"/>
                  </a:ext>
                </a:extLst>
              </p:cNvPr>
              <p:cNvSpPr/>
              <p:nvPr/>
            </p:nvSpPr>
            <p:spPr>
              <a:xfrm>
                <a:off x="1458975" y="2610900"/>
                <a:ext cx="116875" cy="380300"/>
              </a:xfrm>
              <a:custGeom>
                <a:avLst/>
                <a:gdLst/>
                <a:ahLst/>
                <a:cxnLst/>
                <a:rect l="l" t="t" r="r" b="b"/>
                <a:pathLst>
                  <a:path w="4675" h="15212" extrusionOk="0">
                    <a:moveTo>
                      <a:pt x="4675" y="0"/>
                    </a:moveTo>
                    <a:cubicBezTo>
                      <a:pt x="4675" y="1"/>
                      <a:pt x="4279" y="317"/>
                      <a:pt x="3566" y="872"/>
                    </a:cubicBezTo>
                    <a:cubicBezTo>
                      <a:pt x="2536" y="1664"/>
                      <a:pt x="1744" y="2694"/>
                      <a:pt x="1110" y="3803"/>
                    </a:cubicBezTo>
                    <a:cubicBezTo>
                      <a:pt x="238" y="5625"/>
                      <a:pt x="1" y="7685"/>
                      <a:pt x="555" y="9587"/>
                    </a:cubicBezTo>
                    <a:cubicBezTo>
                      <a:pt x="1268" y="11805"/>
                      <a:pt x="2615" y="13786"/>
                      <a:pt x="4517" y="15212"/>
                    </a:cubicBezTo>
                    <a:lnTo>
                      <a:pt x="4279" y="14816"/>
                    </a:lnTo>
                    <a:cubicBezTo>
                      <a:pt x="4120" y="14578"/>
                      <a:pt x="3883" y="14182"/>
                      <a:pt x="3566" y="13706"/>
                    </a:cubicBezTo>
                    <a:cubicBezTo>
                      <a:pt x="2853" y="12518"/>
                      <a:pt x="2298" y="11250"/>
                      <a:pt x="1981" y="9904"/>
                    </a:cubicBezTo>
                    <a:cubicBezTo>
                      <a:pt x="1823" y="9507"/>
                      <a:pt x="1744" y="9032"/>
                      <a:pt x="1744" y="8636"/>
                    </a:cubicBezTo>
                    <a:cubicBezTo>
                      <a:pt x="1664" y="8240"/>
                      <a:pt x="1664" y="7765"/>
                      <a:pt x="1664" y="7368"/>
                    </a:cubicBezTo>
                    <a:cubicBezTo>
                      <a:pt x="1664" y="6497"/>
                      <a:pt x="1823" y="5625"/>
                      <a:pt x="2140" y="4754"/>
                    </a:cubicBezTo>
                    <a:cubicBezTo>
                      <a:pt x="2694" y="3090"/>
                      <a:pt x="3566" y="1506"/>
                      <a:pt x="4675" y="0"/>
                    </a:cubicBezTo>
                    <a:close/>
                  </a:path>
                </a:pathLst>
              </a:custGeom>
              <a:solidFill>
                <a:srgbClr val="EBB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4656;p86">
                <a:extLst>
                  <a:ext uri="{FF2B5EF4-FFF2-40B4-BE49-F238E27FC236}">
                    <a16:creationId xmlns:a16="http://schemas.microsoft.com/office/drawing/2014/main" id="{663E6301-F2FC-9C29-CD93-8A33BDBA6C17}"/>
                  </a:ext>
                </a:extLst>
              </p:cNvPr>
              <p:cNvSpPr/>
              <p:nvPr/>
            </p:nvSpPr>
            <p:spPr>
              <a:xfrm>
                <a:off x="1314400" y="2302500"/>
                <a:ext cx="760850" cy="748425"/>
              </a:xfrm>
              <a:custGeom>
                <a:avLst/>
                <a:gdLst/>
                <a:ahLst/>
                <a:cxnLst/>
                <a:rect l="l" t="t" r="r" b="b"/>
                <a:pathLst>
                  <a:path w="30434" h="29937" extrusionOk="0">
                    <a:moveTo>
                      <a:pt x="18305" y="0"/>
                    </a:moveTo>
                    <a:cubicBezTo>
                      <a:pt x="16103" y="0"/>
                      <a:pt x="13793" y="1552"/>
                      <a:pt x="12201" y="3463"/>
                    </a:cubicBezTo>
                    <a:cubicBezTo>
                      <a:pt x="12042" y="3701"/>
                      <a:pt x="11963" y="3859"/>
                      <a:pt x="11805" y="4018"/>
                    </a:cubicBezTo>
                    <a:lnTo>
                      <a:pt x="11646" y="4335"/>
                    </a:lnTo>
                    <a:lnTo>
                      <a:pt x="11409" y="4731"/>
                    </a:lnTo>
                    <a:cubicBezTo>
                      <a:pt x="11329" y="4810"/>
                      <a:pt x="11250" y="4889"/>
                      <a:pt x="11250" y="4969"/>
                    </a:cubicBezTo>
                    <a:cubicBezTo>
                      <a:pt x="11171" y="5048"/>
                      <a:pt x="11013" y="5285"/>
                      <a:pt x="10933" y="5523"/>
                    </a:cubicBezTo>
                    <a:cubicBezTo>
                      <a:pt x="10933" y="5523"/>
                      <a:pt x="10933" y="5602"/>
                      <a:pt x="10854" y="5682"/>
                    </a:cubicBezTo>
                    <a:cubicBezTo>
                      <a:pt x="10775" y="5840"/>
                      <a:pt x="10696" y="6078"/>
                      <a:pt x="10616" y="6315"/>
                    </a:cubicBezTo>
                    <a:lnTo>
                      <a:pt x="10537" y="6474"/>
                    </a:lnTo>
                    <a:cubicBezTo>
                      <a:pt x="10537" y="6632"/>
                      <a:pt x="10458" y="6791"/>
                      <a:pt x="10458" y="6949"/>
                    </a:cubicBezTo>
                    <a:lnTo>
                      <a:pt x="10458" y="7187"/>
                    </a:lnTo>
                    <a:cubicBezTo>
                      <a:pt x="10379" y="7345"/>
                      <a:pt x="10379" y="7583"/>
                      <a:pt x="10379" y="7821"/>
                    </a:cubicBezTo>
                    <a:lnTo>
                      <a:pt x="10379" y="13129"/>
                    </a:lnTo>
                    <a:cubicBezTo>
                      <a:pt x="10379" y="13129"/>
                      <a:pt x="0" y="23824"/>
                      <a:pt x="13706" y="29132"/>
                    </a:cubicBezTo>
                    <a:lnTo>
                      <a:pt x="14102" y="29291"/>
                    </a:lnTo>
                    <a:lnTo>
                      <a:pt x="14182" y="29291"/>
                    </a:lnTo>
                    <a:lnTo>
                      <a:pt x="14578" y="29370"/>
                    </a:lnTo>
                    <a:lnTo>
                      <a:pt x="14736" y="29449"/>
                    </a:lnTo>
                    <a:lnTo>
                      <a:pt x="15053" y="29528"/>
                    </a:lnTo>
                    <a:lnTo>
                      <a:pt x="15291" y="29528"/>
                    </a:lnTo>
                    <a:lnTo>
                      <a:pt x="15687" y="29608"/>
                    </a:lnTo>
                    <a:lnTo>
                      <a:pt x="15845" y="29608"/>
                    </a:lnTo>
                    <a:lnTo>
                      <a:pt x="16400" y="29687"/>
                    </a:lnTo>
                    <a:lnTo>
                      <a:pt x="16479" y="29687"/>
                    </a:lnTo>
                    <a:cubicBezTo>
                      <a:pt x="17509" y="29766"/>
                      <a:pt x="18539" y="29924"/>
                      <a:pt x="19569" y="29924"/>
                    </a:cubicBezTo>
                    <a:lnTo>
                      <a:pt x="20361" y="29924"/>
                    </a:lnTo>
                    <a:cubicBezTo>
                      <a:pt x="20608" y="29933"/>
                      <a:pt x="20856" y="29937"/>
                      <a:pt x="21105" y="29937"/>
                    </a:cubicBezTo>
                    <a:cubicBezTo>
                      <a:pt x="25719" y="29937"/>
                      <a:pt x="30433" y="28501"/>
                      <a:pt x="29155" y="24141"/>
                    </a:cubicBezTo>
                    <a:cubicBezTo>
                      <a:pt x="28917" y="23428"/>
                      <a:pt x="27967" y="22953"/>
                      <a:pt x="26858" y="22398"/>
                    </a:cubicBezTo>
                    <a:lnTo>
                      <a:pt x="26699" y="22398"/>
                    </a:lnTo>
                    <a:lnTo>
                      <a:pt x="25511" y="21843"/>
                    </a:lnTo>
                    <a:cubicBezTo>
                      <a:pt x="25115" y="21685"/>
                      <a:pt x="24718" y="21527"/>
                      <a:pt x="24322" y="21289"/>
                    </a:cubicBezTo>
                    <a:cubicBezTo>
                      <a:pt x="23847" y="21130"/>
                      <a:pt x="23451" y="20814"/>
                      <a:pt x="23055" y="20497"/>
                    </a:cubicBezTo>
                    <a:cubicBezTo>
                      <a:pt x="22817" y="20338"/>
                      <a:pt x="22579" y="20101"/>
                      <a:pt x="22421" y="19863"/>
                    </a:cubicBezTo>
                    <a:cubicBezTo>
                      <a:pt x="22342" y="19784"/>
                      <a:pt x="22262" y="19704"/>
                      <a:pt x="22183" y="19625"/>
                    </a:cubicBezTo>
                    <a:lnTo>
                      <a:pt x="21708" y="18991"/>
                    </a:lnTo>
                    <a:lnTo>
                      <a:pt x="21549" y="18754"/>
                    </a:lnTo>
                    <a:cubicBezTo>
                      <a:pt x="21391" y="18516"/>
                      <a:pt x="21233" y="18278"/>
                      <a:pt x="21074" y="18041"/>
                    </a:cubicBezTo>
                    <a:lnTo>
                      <a:pt x="21074" y="17961"/>
                    </a:lnTo>
                    <a:cubicBezTo>
                      <a:pt x="20836" y="17645"/>
                      <a:pt x="20678" y="17328"/>
                      <a:pt x="20520" y="16932"/>
                    </a:cubicBezTo>
                    <a:cubicBezTo>
                      <a:pt x="20123" y="16219"/>
                      <a:pt x="19807" y="15426"/>
                      <a:pt x="19490" y="14713"/>
                    </a:cubicBezTo>
                    <a:cubicBezTo>
                      <a:pt x="18789" y="13079"/>
                      <a:pt x="18624" y="282"/>
                      <a:pt x="19820" y="282"/>
                    </a:cubicBezTo>
                    <a:cubicBezTo>
                      <a:pt x="19841" y="282"/>
                      <a:pt x="19863" y="286"/>
                      <a:pt x="19886" y="294"/>
                    </a:cubicBezTo>
                    <a:cubicBezTo>
                      <a:pt x="19373" y="92"/>
                      <a:pt x="18842" y="0"/>
                      <a:pt x="183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4657;p86">
                <a:extLst>
                  <a:ext uri="{FF2B5EF4-FFF2-40B4-BE49-F238E27FC236}">
                    <a16:creationId xmlns:a16="http://schemas.microsoft.com/office/drawing/2014/main" id="{0D1E3E0F-032B-B443-E3CB-9B95F4A1E2E5}"/>
                  </a:ext>
                </a:extLst>
              </p:cNvPr>
              <p:cNvSpPr/>
              <p:nvPr/>
            </p:nvSpPr>
            <p:spPr>
              <a:xfrm>
                <a:off x="2092775" y="4361775"/>
                <a:ext cx="1047775" cy="926900"/>
              </a:xfrm>
              <a:custGeom>
                <a:avLst/>
                <a:gdLst/>
                <a:ahLst/>
                <a:cxnLst/>
                <a:rect l="l" t="t" r="r" b="b"/>
                <a:pathLst>
                  <a:path w="41911" h="37076" extrusionOk="0">
                    <a:moveTo>
                      <a:pt x="8953" y="0"/>
                    </a:moveTo>
                    <a:cubicBezTo>
                      <a:pt x="7923" y="1743"/>
                      <a:pt x="2536" y="9745"/>
                      <a:pt x="1" y="9824"/>
                    </a:cubicBezTo>
                    <a:cubicBezTo>
                      <a:pt x="1" y="9824"/>
                      <a:pt x="6735" y="33116"/>
                      <a:pt x="11092" y="34859"/>
                    </a:cubicBezTo>
                    <a:cubicBezTo>
                      <a:pt x="13391" y="35796"/>
                      <a:pt x="18550" y="37076"/>
                      <a:pt x="22745" y="37076"/>
                    </a:cubicBezTo>
                    <a:cubicBezTo>
                      <a:pt x="26357" y="37076"/>
                      <a:pt x="29253" y="36128"/>
                      <a:pt x="28997" y="33196"/>
                    </a:cubicBezTo>
                    <a:cubicBezTo>
                      <a:pt x="28601" y="28668"/>
                      <a:pt x="22788" y="28022"/>
                      <a:pt x="19499" y="28022"/>
                    </a:cubicBezTo>
                    <a:cubicBezTo>
                      <a:pt x="18184" y="28022"/>
                      <a:pt x="17272" y="28125"/>
                      <a:pt x="17272" y="28125"/>
                    </a:cubicBezTo>
                    <a:cubicBezTo>
                      <a:pt x="17272" y="28125"/>
                      <a:pt x="16083" y="18935"/>
                      <a:pt x="17826" y="16954"/>
                    </a:cubicBezTo>
                    <a:cubicBezTo>
                      <a:pt x="19331" y="15212"/>
                      <a:pt x="35176" y="15449"/>
                      <a:pt x="41911" y="6734"/>
                    </a:cubicBezTo>
                    <a:lnTo>
                      <a:pt x="895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4658;p86">
                <a:extLst>
                  <a:ext uri="{FF2B5EF4-FFF2-40B4-BE49-F238E27FC236}">
                    <a16:creationId xmlns:a16="http://schemas.microsoft.com/office/drawing/2014/main" id="{AD432A7F-3876-9D59-D270-E2418CDC6CDF}"/>
                  </a:ext>
                </a:extLst>
              </p:cNvPr>
              <p:cNvSpPr/>
              <p:nvPr/>
            </p:nvSpPr>
            <p:spPr>
              <a:xfrm>
                <a:off x="2696875" y="5132750"/>
                <a:ext cx="120825" cy="130225"/>
              </a:xfrm>
              <a:custGeom>
                <a:avLst/>
                <a:gdLst/>
                <a:ahLst/>
                <a:cxnLst/>
                <a:rect l="l" t="t" r="r" b="b"/>
                <a:pathLst>
                  <a:path w="4833" h="5209" extrusionOk="0">
                    <a:moveTo>
                      <a:pt x="914" y="1"/>
                    </a:moveTo>
                    <a:cubicBezTo>
                      <a:pt x="608" y="1"/>
                      <a:pt x="301" y="46"/>
                      <a:pt x="0" y="138"/>
                    </a:cubicBezTo>
                    <a:cubicBezTo>
                      <a:pt x="238" y="218"/>
                      <a:pt x="476" y="297"/>
                      <a:pt x="713" y="376"/>
                    </a:cubicBezTo>
                    <a:cubicBezTo>
                      <a:pt x="1268" y="614"/>
                      <a:pt x="1743" y="931"/>
                      <a:pt x="2139" y="1327"/>
                    </a:cubicBezTo>
                    <a:cubicBezTo>
                      <a:pt x="2694" y="1881"/>
                      <a:pt x="3169" y="2436"/>
                      <a:pt x="3565" y="3070"/>
                    </a:cubicBezTo>
                    <a:cubicBezTo>
                      <a:pt x="4041" y="3703"/>
                      <a:pt x="4437" y="4416"/>
                      <a:pt x="4674" y="5209"/>
                    </a:cubicBezTo>
                    <a:cubicBezTo>
                      <a:pt x="4674" y="5129"/>
                      <a:pt x="4674" y="5050"/>
                      <a:pt x="4674" y="5050"/>
                    </a:cubicBezTo>
                    <a:cubicBezTo>
                      <a:pt x="4754" y="4892"/>
                      <a:pt x="4754" y="4733"/>
                      <a:pt x="4754" y="4575"/>
                    </a:cubicBezTo>
                    <a:cubicBezTo>
                      <a:pt x="4833" y="3941"/>
                      <a:pt x="4754" y="3387"/>
                      <a:pt x="4516" y="2832"/>
                    </a:cubicBezTo>
                    <a:cubicBezTo>
                      <a:pt x="4199" y="2040"/>
                      <a:pt x="3645" y="1327"/>
                      <a:pt x="3011" y="772"/>
                    </a:cubicBezTo>
                    <a:cubicBezTo>
                      <a:pt x="2394" y="267"/>
                      <a:pt x="1657" y="1"/>
                      <a:pt x="914"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4659;p86">
                <a:extLst>
                  <a:ext uri="{FF2B5EF4-FFF2-40B4-BE49-F238E27FC236}">
                    <a16:creationId xmlns:a16="http://schemas.microsoft.com/office/drawing/2014/main" id="{71A5C67B-8AC6-D54D-5C6C-D52DD99A8B3D}"/>
                  </a:ext>
                </a:extLst>
              </p:cNvPr>
              <p:cNvSpPr/>
              <p:nvPr/>
            </p:nvSpPr>
            <p:spPr>
              <a:xfrm>
                <a:off x="2538425" y="5206725"/>
                <a:ext cx="178275" cy="82000"/>
              </a:xfrm>
              <a:custGeom>
                <a:avLst/>
                <a:gdLst/>
                <a:ahLst/>
                <a:cxnLst/>
                <a:rect l="l" t="t" r="r" b="b"/>
                <a:pathLst>
                  <a:path w="7131" h="3280" extrusionOk="0">
                    <a:moveTo>
                      <a:pt x="878" y="0"/>
                    </a:moveTo>
                    <a:cubicBezTo>
                      <a:pt x="589" y="0"/>
                      <a:pt x="297" y="10"/>
                      <a:pt x="0" y="31"/>
                    </a:cubicBezTo>
                    <a:cubicBezTo>
                      <a:pt x="0" y="31"/>
                      <a:pt x="317" y="190"/>
                      <a:pt x="792" y="348"/>
                    </a:cubicBezTo>
                    <a:cubicBezTo>
                      <a:pt x="1268" y="586"/>
                      <a:pt x="1981" y="824"/>
                      <a:pt x="2694" y="1061"/>
                    </a:cubicBezTo>
                    <a:cubicBezTo>
                      <a:pt x="3486" y="1299"/>
                      <a:pt x="4278" y="1616"/>
                      <a:pt x="5071" y="1933"/>
                    </a:cubicBezTo>
                    <a:cubicBezTo>
                      <a:pt x="5784" y="2250"/>
                      <a:pt x="6497" y="2725"/>
                      <a:pt x="7130" y="3280"/>
                    </a:cubicBezTo>
                    <a:cubicBezTo>
                      <a:pt x="7051" y="3200"/>
                      <a:pt x="7051" y="3200"/>
                      <a:pt x="7130" y="3121"/>
                    </a:cubicBezTo>
                    <a:cubicBezTo>
                      <a:pt x="7051" y="2963"/>
                      <a:pt x="6972" y="2804"/>
                      <a:pt x="6972" y="2646"/>
                    </a:cubicBezTo>
                    <a:cubicBezTo>
                      <a:pt x="6655" y="2012"/>
                      <a:pt x="6259" y="1537"/>
                      <a:pt x="5704" y="1220"/>
                    </a:cubicBezTo>
                    <a:cubicBezTo>
                      <a:pt x="4991" y="665"/>
                      <a:pt x="4120" y="348"/>
                      <a:pt x="3248" y="190"/>
                    </a:cubicBezTo>
                    <a:cubicBezTo>
                      <a:pt x="2436" y="74"/>
                      <a:pt x="1667" y="0"/>
                      <a:pt x="878"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4660;p86">
                <a:extLst>
                  <a:ext uri="{FF2B5EF4-FFF2-40B4-BE49-F238E27FC236}">
                    <a16:creationId xmlns:a16="http://schemas.microsoft.com/office/drawing/2014/main" id="{6BAD4422-D015-04C9-17FC-9820C427EA4F}"/>
                  </a:ext>
                </a:extLst>
              </p:cNvPr>
              <p:cNvSpPr/>
              <p:nvPr/>
            </p:nvSpPr>
            <p:spPr>
              <a:xfrm>
                <a:off x="2453250" y="5068550"/>
                <a:ext cx="91125" cy="73600"/>
              </a:xfrm>
              <a:custGeom>
                <a:avLst/>
                <a:gdLst/>
                <a:ahLst/>
                <a:cxnLst/>
                <a:rect l="l" t="t" r="r" b="b"/>
                <a:pathLst>
                  <a:path w="3645" h="2944" extrusionOk="0">
                    <a:moveTo>
                      <a:pt x="2964" y="1"/>
                    </a:moveTo>
                    <a:cubicBezTo>
                      <a:pt x="2111" y="1"/>
                      <a:pt x="1284" y="322"/>
                      <a:pt x="714" y="963"/>
                    </a:cubicBezTo>
                    <a:cubicBezTo>
                      <a:pt x="238" y="1518"/>
                      <a:pt x="1" y="2231"/>
                      <a:pt x="80" y="2944"/>
                    </a:cubicBezTo>
                    <a:lnTo>
                      <a:pt x="397" y="2548"/>
                    </a:lnTo>
                    <a:cubicBezTo>
                      <a:pt x="634" y="2310"/>
                      <a:pt x="951" y="2073"/>
                      <a:pt x="1268" y="1835"/>
                    </a:cubicBezTo>
                    <a:cubicBezTo>
                      <a:pt x="2060" y="1280"/>
                      <a:pt x="2853" y="646"/>
                      <a:pt x="3645" y="13"/>
                    </a:cubicBezTo>
                    <a:lnTo>
                      <a:pt x="3249" y="13"/>
                    </a:lnTo>
                    <a:cubicBezTo>
                      <a:pt x="3154" y="5"/>
                      <a:pt x="3059" y="1"/>
                      <a:pt x="2964"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4661;p86">
                <a:extLst>
                  <a:ext uri="{FF2B5EF4-FFF2-40B4-BE49-F238E27FC236}">
                    <a16:creationId xmlns:a16="http://schemas.microsoft.com/office/drawing/2014/main" id="{6FE9AA8A-E71D-56F4-3142-E874FF14104B}"/>
                  </a:ext>
                </a:extLst>
              </p:cNvPr>
              <p:cNvSpPr/>
              <p:nvPr/>
            </p:nvSpPr>
            <p:spPr>
              <a:xfrm>
                <a:off x="2378000" y="4656875"/>
                <a:ext cx="524875" cy="122050"/>
              </a:xfrm>
              <a:custGeom>
                <a:avLst/>
                <a:gdLst/>
                <a:ahLst/>
                <a:cxnLst/>
                <a:rect l="l" t="t" r="r" b="b"/>
                <a:pathLst>
                  <a:path w="20995" h="4882" extrusionOk="0">
                    <a:moveTo>
                      <a:pt x="20995" y="1"/>
                    </a:moveTo>
                    <a:cubicBezTo>
                      <a:pt x="20994" y="1"/>
                      <a:pt x="20361" y="159"/>
                      <a:pt x="19331" y="476"/>
                    </a:cubicBezTo>
                    <a:cubicBezTo>
                      <a:pt x="18222" y="793"/>
                      <a:pt x="16716" y="1268"/>
                      <a:pt x="14894" y="1902"/>
                    </a:cubicBezTo>
                    <a:cubicBezTo>
                      <a:pt x="12676" y="2695"/>
                      <a:pt x="10537" y="3328"/>
                      <a:pt x="8239" y="3724"/>
                    </a:cubicBezTo>
                    <a:cubicBezTo>
                      <a:pt x="7196" y="3920"/>
                      <a:pt x="6100" y="4062"/>
                      <a:pt x="4993" y="4062"/>
                    </a:cubicBezTo>
                    <a:cubicBezTo>
                      <a:pt x="4755" y="4062"/>
                      <a:pt x="4517" y="4055"/>
                      <a:pt x="4278" y="4041"/>
                    </a:cubicBezTo>
                    <a:cubicBezTo>
                      <a:pt x="2852" y="3962"/>
                      <a:pt x="1426" y="3724"/>
                      <a:pt x="0" y="3249"/>
                    </a:cubicBezTo>
                    <a:lnTo>
                      <a:pt x="0" y="3249"/>
                    </a:lnTo>
                    <a:lnTo>
                      <a:pt x="555" y="3487"/>
                    </a:lnTo>
                    <a:cubicBezTo>
                      <a:pt x="1030" y="3724"/>
                      <a:pt x="1505" y="3962"/>
                      <a:pt x="2060" y="4121"/>
                    </a:cubicBezTo>
                    <a:cubicBezTo>
                      <a:pt x="3518" y="4628"/>
                      <a:pt x="5026" y="4881"/>
                      <a:pt x="6545" y="4881"/>
                    </a:cubicBezTo>
                    <a:cubicBezTo>
                      <a:pt x="6924" y="4881"/>
                      <a:pt x="7305" y="4865"/>
                      <a:pt x="7685" y="4834"/>
                    </a:cubicBezTo>
                    <a:cubicBezTo>
                      <a:pt x="10062" y="4517"/>
                      <a:pt x="12438" y="3962"/>
                      <a:pt x="14657" y="3011"/>
                    </a:cubicBezTo>
                    <a:cubicBezTo>
                      <a:pt x="16796" y="2140"/>
                      <a:pt x="18935" y="1110"/>
                      <a:pt x="20995"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4662;p86">
                <a:extLst>
                  <a:ext uri="{FF2B5EF4-FFF2-40B4-BE49-F238E27FC236}">
                    <a16:creationId xmlns:a16="http://schemas.microsoft.com/office/drawing/2014/main" id="{DBB23295-750F-A538-015C-3EF55E3C5901}"/>
                  </a:ext>
                </a:extLst>
              </p:cNvPr>
              <p:cNvSpPr/>
              <p:nvPr/>
            </p:nvSpPr>
            <p:spPr>
              <a:xfrm>
                <a:off x="2090800" y="4361775"/>
                <a:ext cx="1006175" cy="928900"/>
              </a:xfrm>
              <a:custGeom>
                <a:avLst/>
                <a:gdLst/>
                <a:ahLst/>
                <a:cxnLst/>
                <a:rect l="l" t="t" r="r" b="b"/>
                <a:pathLst>
                  <a:path w="40247" h="37156" extrusionOk="0">
                    <a:moveTo>
                      <a:pt x="9032" y="0"/>
                    </a:moveTo>
                    <a:cubicBezTo>
                      <a:pt x="8002" y="1743"/>
                      <a:pt x="2615" y="9745"/>
                      <a:pt x="0" y="9983"/>
                    </a:cubicBezTo>
                    <a:cubicBezTo>
                      <a:pt x="0" y="9983"/>
                      <a:pt x="6814" y="33275"/>
                      <a:pt x="11092" y="34939"/>
                    </a:cubicBezTo>
                    <a:cubicBezTo>
                      <a:pt x="13434" y="35875"/>
                      <a:pt x="18612" y="37155"/>
                      <a:pt x="22817" y="37155"/>
                    </a:cubicBezTo>
                    <a:cubicBezTo>
                      <a:pt x="26436" y="37155"/>
                      <a:pt x="29332" y="36207"/>
                      <a:pt x="29076" y="33275"/>
                    </a:cubicBezTo>
                    <a:cubicBezTo>
                      <a:pt x="28997" y="32403"/>
                      <a:pt x="28680" y="31532"/>
                      <a:pt x="28046" y="30819"/>
                    </a:cubicBezTo>
                    <a:cubicBezTo>
                      <a:pt x="26534" y="32265"/>
                      <a:pt x="24204" y="33984"/>
                      <a:pt x="21372" y="33984"/>
                    </a:cubicBezTo>
                    <a:cubicBezTo>
                      <a:pt x="20791" y="33984"/>
                      <a:pt x="20189" y="33912"/>
                      <a:pt x="19569" y="33750"/>
                    </a:cubicBezTo>
                    <a:cubicBezTo>
                      <a:pt x="15528" y="32562"/>
                      <a:pt x="18935" y="29789"/>
                      <a:pt x="21470" y="28204"/>
                    </a:cubicBezTo>
                    <a:cubicBezTo>
                      <a:pt x="20757" y="28165"/>
                      <a:pt x="20064" y="28145"/>
                      <a:pt x="19381" y="28145"/>
                    </a:cubicBezTo>
                    <a:cubicBezTo>
                      <a:pt x="18697" y="28145"/>
                      <a:pt x="18024" y="28165"/>
                      <a:pt x="17351" y="28204"/>
                    </a:cubicBezTo>
                    <a:cubicBezTo>
                      <a:pt x="17351" y="28204"/>
                      <a:pt x="17192" y="27333"/>
                      <a:pt x="17113" y="26145"/>
                    </a:cubicBezTo>
                    <a:cubicBezTo>
                      <a:pt x="15944" y="26911"/>
                      <a:pt x="14713" y="27492"/>
                      <a:pt x="13692" y="27492"/>
                    </a:cubicBezTo>
                    <a:cubicBezTo>
                      <a:pt x="12707" y="27492"/>
                      <a:pt x="11917" y="26950"/>
                      <a:pt x="11567" y="25511"/>
                    </a:cubicBezTo>
                    <a:cubicBezTo>
                      <a:pt x="10854" y="22025"/>
                      <a:pt x="14182" y="19965"/>
                      <a:pt x="17192" y="18935"/>
                    </a:cubicBezTo>
                    <a:cubicBezTo>
                      <a:pt x="17192" y="18222"/>
                      <a:pt x="17509" y="17588"/>
                      <a:pt x="17905" y="16954"/>
                    </a:cubicBezTo>
                    <a:cubicBezTo>
                      <a:pt x="19252" y="15370"/>
                      <a:pt x="32799" y="15449"/>
                      <a:pt x="40167" y="8715"/>
                    </a:cubicBezTo>
                    <a:cubicBezTo>
                      <a:pt x="40247" y="7923"/>
                      <a:pt x="40247" y="7131"/>
                      <a:pt x="40088" y="6418"/>
                    </a:cubicBezTo>
                    <a:lnTo>
                      <a:pt x="90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4663;p86">
                <a:extLst>
                  <a:ext uri="{FF2B5EF4-FFF2-40B4-BE49-F238E27FC236}">
                    <a16:creationId xmlns:a16="http://schemas.microsoft.com/office/drawing/2014/main" id="{ECEFF7BC-1C46-8782-07BC-35EE41BBBCF7}"/>
                  </a:ext>
                </a:extLst>
              </p:cNvPr>
              <p:cNvSpPr/>
              <p:nvPr/>
            </p:nvSpPr>
            <p:spPr>
              <a:xfrm>
                <a:off x="1116325" y="2621575"/>
                <a:ext cx="4224700" cy="2839000"/>
              </a:xfrm>
              <a:custGeom>
                <a:avLst/>
                <a:gdLst/>
                <a:ahLst/>
                <a:cxnLst/>
                <a:rect l="l" t="t" r="r" b="b"/>
                <a:pathLst>
                  <a:path w="168988" h="113560" extrusionOk="0">
                    <a:moveTo>
                      <a:pt x="91467" y="1"/>
                    </a:moveTo>
                    <a:cubicBezTo>
                      <a:pt x="90500" y="1"/>
                      <a:pt x="89679" y="262"/>
                      <a:pt x="89287" y="1000"/>
                    </a:cubicBezTo>
                    <a:cubicBezTo>
                      <a:pt x="87861" y="3614"/>
                      <a:pt x="91822" y="6228"/>
                      <a:pt x="91822" y="6228"/>
                    </a:cubicBezTo>
                    <a:cubicBezTo>
                      <a:pt x="91822" y="6228"/>
                      <a:pt x="90876" y="6010"/>
                      <a:pt x="89771" y="6010"/>
                    </a:cubicBezTo>
                    <a:cubicBezTo>
                      <a:pt x="88296" y="6010"/>
                      <a:pt x="86537" y="6398"/>
                      <a:pt x="86356" y="8209"/>
                    </a:cubicBezTo>
                    <a:lnTo>
                      <a:pt x="86118" y="11378"/>
                    </a:lnTo>
                    <a:cubicBezTo>
                      <a:pt x="86118" y="11378"/>
                      <a:pt x="79956" y="13174"/>
                      <a:pt x="73384" y="13174"/>
                    </a:cubicBezTo>
                    <a:cubicBezTo>
                      <a:pt x="70097" y="13174"/>
                      <a:pt x="66708" y="12725"/>
                      <a:pt x="63935" y="11378"/>
                    </a:cubicBezTo>
                    <a:cubicBezTo>
                      <a:pt x="57836" y="8416"/>
                      <a:pt x="47820" y="3750"/>
                      <a:pt x="38694" y="3750"/>
                    </a:cubicBezTo>
                    <a:cubicBezTo>
                      <a:pt x="35372" y="3750"/>
                      <a:pt x="32168" y="4368"/>
                      <a:pt x="29314" y="5911"/>
                    </a:cubicBezTo>
                    <a:cubicBezTo>
                      <a:pt x="18698" y="11695"/>
                      <a:pt x="555" y="37601"/>
                      <a:pt x="1110" y="40770"/>
                    </a:cubicBezTo>
                    <a:cubicBezTo>
                      <a:pt x="1295" y="41827"/>
                      <a:pt x="1902" y="42179"/>
                      <a:pt x="2630" y="42179"/>
                    </a:cubicBezTo>
                    <a:cubicBezTo>
                      <a:pt x="4085" y="42179"/>
                      <a:pt x="6022" y="40771"/>
                      <a:pt x="6022" y="40770"/>
                    </a:cubicBezTo>
                    <a:lnTo>
                      <a:pt x="6022" y="40770"/>
                    </a:lnTo>
                    <a:cubicBezTo>
                      <a:pt x="6022" y="40771"/>
                      <a:pt x="1" y="49961"/>
                      <a:pt x="1981" y="52258"/>
                    </a:cubicBezTo>
                    <a:cubicBezTo>
                      <a:pt x="2774" y="53145"/>
                      <a:pt x="3731" y="53412"/>
                      <a:pt x="4594" y="53412"/>
                    </a:cubicBezTo>
                    <a:cubicBezTo>
                      <a:pt x="5889" y="53412"/>
                      <a:pt x="6973" y="52813"/>
                      <a:pt x="6973" y="52813"/>
                    </a:cubicBezTo>
                    <a:cubicBezTo>
                      <a:pt x="6973" y="52813"/>
                      <a:pt x="16163" y="70638"/>
                      <a:pt x="20203" y="74362"/>
                    </a:cubicBezTo>
                    <a:cubicBezTo>
                      <a:pt x="24244" y="78165"/>
                      <a:pt x="21312" y="84186"/>
                      <a:pt x="15608" y="84503"/>
                    </a:cubicBezTo>
                    <a:cubicBezTo>
                      <a:pt x="15608" y="84503"/>
                      <a:pt x="22342" y="107795"/>
                      <a:pt x="26620" y="109459"/>
                    </a:cubicBezTo>
                    <a:cubicBezTo>
                      <a:pt x="28962" y="110395"/>
                      <a:pt x="34141" y="111675"/>
                      <a:pt x="38345" y="111675"/>
                    </a:cubicBezTo>
                    <a:cubicBezTo>
                      <a:pt x="41964" y="111675"/>
                      <a:pt x="44861" y="110727"/>
                      <a:pt x="44604" y="107795"/>
                    </a:cubicBezTo>
                    <a:cubicBezTo>
                      <a:pt x="44215" y="103347"/>
                      <a:pt x="38559" y="102684"/>
                      <a:pt x="35220" y="102684"/>
                    </a:cubicBezTo>
                    <a:cubicBezTo>
                      <a:pt x="33801" y="102684"/>
                      <a:pt x="32800" y="102804"/>
                      <a:pt x="32800" y="102804"/>
                    </a:cubicBezTo>
                    <a:cubicBezTo>
                      <a:pt x="32800" y="102804"/>
                      <a:pt x="31612" y="93614"/>
                      <a:pt x="33354" y="91633"/>
                    </a:cubicBezTo>
                    <a:cubicBezTo>
                      <a:pt x="35097" y="89573"/>
                      <a:pt x="55934" y="90207"/>
                      <a:pt x="59816" y="76739"/>
                    </a:cubicBezTo>
                    <a:cubicBezTo>
                      <a:pt x="59816" y="76739"/>
                      <a:pt x="69644" y="82505"/>
                      <a:pt x="82038" y="82505"/>
                    </a:cubicBezTo>
                    <a:cubicBezTo>
                      <a:pt x="87962" y="82505"/>
                      <a:pt x="94472" y="81188"/>
                      <a:pt x="100775" y="77293"/>
                    </a:cubicBezTo>
                    <a:cubicBezTo>
                      <a:pt x="100775" y="77293"/>
                      <a:pt x="109410" y="106052"/>
                      <a:pt x="115986" y="110726"/>
                    </a:cubicBezTo>
                    <a:cubicBezTo>
                      <a:pt x="118839" y="112696"/>
                      <a:pt x="123061" y="113559"/>
                      <a:pt x="126929" y="113559"/>
                    </a:cubicBezTo>
                    <a:cubicBezTo>
                      <a:pt x="132083" y="113559"/>
                      <a:pt x="136607" y="112027"/>
                      <a:pt x="136426" y="109538"/>
                    </a:cubicBezTo>
                    <a:cubicBezTo>
                      <a:pt x="136188" y="105260"/>
                      <a:pt x="126127" y="102645"/>
                      <a:pt x="126127" y="102645"/>
                    </a:cubicBezTo>
                    <a:cubicBezTo>
                      <a:pt x="125176" y="102407"/>
                      <a:pt x="123275" y="90524"/>
                      <a:pt x="123354" y="89335"/>
                    </a:cubicBezTo>
                    <a:cubicBezTo>
                      <a:pt x="123500" y="89324"/>
                      <a:pt x="123639" y="89318"/>
                      <a:pt x="123772" y="89318"/>
                    </a:cubicBezTo>
                    <a:cubicBezTo>
                      <a:pt x="127239" y="89318"/>
                      <a:pt x="126335" y="93164"/>
                      <a:pt x="129692" y="93851"/>
                    </a:cubicBezTo>
                    <a:cubicBezTo>
                      <a:pt x="129914" y="93892"/>
                      <a:pt x="130135" y="93911"/>
                      <a:pt x="130354" y="93911"/>
                    </a:cubicBezTo>
                    <a:cubicBezTo>
                      <a:pt x="132712" y="93911"/>
                      <a:pt x="134836" y="91682"/>
                      <a:pt x="135634" y="89652"/>
                    </a:cubicBezTo>
                    <a:lnTo>
                      <a:pt x="135634" y="89652"/>
                    </a:lnTo>
                    <a:cubicBezTo>
                      <a:pt x="135385" y="91267"/>
                      <a:pt x="135672" y="92590"/>
                      <a:pt x="136953" y="92590"/>
                    </a:cubicBezTo>
                    <a:cubicBezTo>
                      <a:pt x="137306" y="92590"/>
                      <a:pt x="137734" y="92489"/>
                      <a:pt x="138248" y="92267"/>
                    </a:cubicBezTo>
                    <a:cubicBezTo>
                      <a:pt x="139912" y="91474"/>
                      <a:pt x="140229" y="89098"/>
                      <a:pt x="141417" y="87989"/>
                    </a:cubicBezTo>
                    <a:lnTo>
                      <a:pt x="141417" y="87989"/>
                    </a:lnTo>
                    <a:cubicBezTo>
                      <a:pt x="140862" y="92187"/>
                      <a:pt x="136505" y="102724"/>
                      <a:pt x="140783" y="106052"/>
                    </a:cubicBezTo>
                    <a:cubicBezTo>
                      <a:pt x="142900" y="107718"/>
                      <a:pt x="148677" y="109359"/>
                      <a:pt x="153531" y="109359"/>
                    </a:cubicBezTo>
                    <a:cubicBezTo>
                      <a:pt x="157216" y="109359"/>
                      <a:pt x="160370" y="108413"/>
                      <a:pt x="160986" y="105814"/>
                    </a:cubicBezTo>
                    <a:cubicBezTo>
                      <a:pt x="161778" y="102011"/>
                      <a:pt x="151479" y="99476"/>
                      <a:pt x="151479" y="99476"/>
                    </a:cubicBezTo>
                    <a:cubicBezTo>
                      <a:pt x="151479" y="99476"/>
                      <a:pt x="164947" y="77610"/>
                      <a:pt x="167007" y="70084"/>
                    </a:cubicBezTo>
                    <a:cubicBezTo>
                      <a:pt x="168987" y="62637"/>
                      <a:pt x="119947" y="2584"/>
                      <a:pt x="97051" y="1554"/>
                    </a:cubicBezTo>
                    <a:cubicBezTo>
                      <a:pt x="97051" y="1554"/>
                      <a:pt x="93825" y="1"/>
                      <a:pt x="914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4664;p86">
                <a:extLst>
                  <a:ext uri="{FF2B5EF4-FFF2-40B4-BE49-F238E27FC236}">
                    <a16:creationId xmlns:a16="http://schemas.microsoft.com/office/drawing/2014/main" id="{6A71DB5D-475D-6A9F-D2C2-C0194668DD4F}"/>
                  </a:ext>
                </a:extLst>
              </p:cNvPr>
              <p:cNvSpPr/>
              <p:nvPr/>
            </p:nvSpPr>
            <p:spPr>
              <a:xfrm>
                <a:off x="1105438" y="3500225"/>
                <a:ext cx="1586500" cy="1919200"/>
              </a:xfrm>
              <a:custGeom>
                <a:avLst/>
                <a:gdLst/>
                <a:ahLst/>
                <a:cxnLst/>
                <a:rect l="l" t="t" r="r" b="b"/>
                <a:pathLst>
                  <a:path w="63460" h="76768" extrusionOk="0">
                    <a:moveTo>
                      <a:pt x="13786" y="0"/>
                    </a:moveTo>
                    <a:lnTo>
                      <a:pt x="13786" y="0"/>
                    </a:lnTo>
                    <a:cubicBezTo>
                      <a:pt x="13785" y="0"/>
                      <a:pt x="8974" y="1999"/>
                      <a:pt x="6004" y="1999"/>
                    </a:cubicBezTo>
                    <a:cubicBezTo>
                      <a:pt x="4629" y="1999"/>
                      <a:pt x="3649" y="1571"/>
                      <a:pt x="3724" y="317"/>
                    </a:cubicBezTo>
                    <a:cubicBezTo>
                      <a:pt x="3724" y="238"/>
                      <a:pt x="3724" y="159"/>
                      <a:pt x="3803" y="0"/>
                    </a:cubicBezTo>
                    <a:lnTo>
                      <a:pt x="3803" y="0"/>
                    </a:lnTo>
                    <a:cubicBezTo>
                      <a:pt x="2060" y="2852"/>
                      <a:pt x="1110" y="4991"/>
                      <a:pt x="1268" y="5783"/>
                    </a:cubicBezTo>
                    <a:cubicBezTo>
                      <a:pt x="1453" y="6840"/>
                      <a:pt x="2060" y="7192"/>
                      <a:pt x="2788" y="7192"/>
                    </a:cubicBezTo>
                    <a:cubicBezTo>
                      <a:pt x="4243" y="7192"/>
                      <a:pt x="6180" y="5784"/>
                      <a:pt x="6180" y="5783"/>
                    </a:cubicBezTo>
                    <a:lnTo>
                      <a:pt x="6180" y="5783"/>
                    </a:lnTo>
                    <a:cubicBezTo>
                      <a:pt x="6180" y="5784"/>
                      <a:pt x="1" y="14894"/>
                      <a:pt x="2060" y="17271"/>
                    </a:cubicBezTo>
                    <a:cubicBezTo>
                      <a:pt x="2879" y="18184"/>
                      <a:pt x="3822" y="18459"/>
                      <a:pt x="4662" y="18459"/>
                    </a:cubicBezTo>
                    <a:cubicBezTo>
                      <a:pt x="5936" y="18459"/>
                      <a:pt x="6972" y="17826"/>
                      <a:pt x="6972" y="17826"/>
                    </a:cubicBezTo>
                    <a:cubicBezTo>
                      <a:pt x="6972" y="17826"/>
                      <a:pt x="16242" y="35731"/>
                      <a:pt x="20203" y="39454"/>
                    </a:cubicBezTo>
                    <a:cubicBezTo>
                      <a:pt x="24243" y="43178"/>
                      <a:pt x="21391" y="49199"/>
                      <a:pt x="15608" y="49516"/>
                    </a:cubicBezTo>
                    <a:cubicBezTo>
                      <a:pt x="15608" y="49516"/>
                      <a:pt x="22421" y="72808"/>
                      <a:pt x="26699" y="74551"/>
                    </a:cubicBezTo>
                    <a:cubicBezTo>
                      <a:pt x="29041" y="75487"/>
                      <a:pt x="34220" y="76767"/>
                      <a:pt x="38424" y="76767"/>
                    </a:cubicBezTo>
                    <a:cubicBezTo>
                      <a:pt x="42043" y="76767"/>
                      <a:pt x="44940" y="75819"/>
                      <a:pt x="44683" y="72887"/>
                    </a:cubicBezTo>
                    <a:cubicBezTo>
                      <a:pt x="44231" y="68360"/>
                      <a:pt x="38402" y="67713"/>
                      <a:pt x="35108" y="67713"/>
                    </a:cubicBezTo>
                    <a:cubicBezTo>
                      <a:pt x="33791" y="67713"/>
                      <a:pt x="32879" y="67817"/>
                      <a:pt x="32879" y="67817"/>
                    </a:cubicBezTo>
                    <a:cubicBezTo>
                      <a:pt x="32879" y="67817"/>
                      <a:pt x="31691" y="58627"/>
                      <a:pt x="33433" y="56646"/>
                    </a:cubicBezTo>
                    <a:cubicBezTo>
                      <a:pt x="35097" y="54665"/>
                      <a:pt x="55933" y="55220"/>
                      <a:pt x="59895" y="41752"/>
                    </a:cubicBezTo>
                    <a:cubicBezTo>
                      <a:pt x="59895" y="41752"/>
                      <a:pt x="60608" y="42227"/>
                      <a:pt x="61954" y="42861"/>
                    </a:cubicBezTo>
                    <a:lnTo>
                      <a:pt x="63460" y="29155"/>
                    </a:lnTo>
                    <a:lnTo>
                      <a:pt x="63460" y="29155"/>
                    </a:lnTo>
                    <a:cubicBezTo>
                      <a:pt x="63460" y="29155"/>
                      <a:pt x="63380" y="29472"/>
                      <a:pt x="63222" y="29947"/>
                    </a:cubicBezTo>
                    <a:cubicBezTo>
                      <a:pt x="62106" y="33370"/>
                      <a:pt x="56865" y="46999"/>
                      <a:pt x="46188" y="46999"/>
                    </a:cubicBezTo>
                    <a:cubicBezTo>
                      <a:pt x="45498" y="46999"/>
                      <a:pt x="44785" y="46942"/>
                      <a:pt x="44050" y="46822"/>
                    </a:cubicBezTo>
                    <a:cubicBezTo>
                      <a:pt x="30344" y="44524"/>
                      <a:pt x="15212" y="11805"/>
                      <a:pt x="15212" y="11805"/>
                    </a:cubicBezTo>
                    <a:cubicBezTo>
                      <a:pt x="15212" y="11805"/>
                      <a:pt x="11283" y="15247"/>
                      <a:pt x="8599" y="15247"/>
                    </a:cubicBezTo>
                    <a:cubicBezTo>
                      <a:pt x="7687" y="15247"/>
                      <a:pt x="6919" y="14850"/>
                      <a:pt x="6497" y="13785"/>
                    </a:cubicBezTo>
                    <a:cubicBezTo>
                      <a:pt x="4913" y="9586"/>
                      <a:pt x="13786" y="0"/>
                      <a:pt x="137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4665;p86">
                <a:extLst>
                  <a:ext uri="{FF2B5EF4-FFF2-40B4-BE49-F238E27FC236}">
                    <a16:creationId xmlns:a16="http://schemas.microsoft.com/office/drawing/2014/main" id="{924BDA15-2B2F-CCEF-6804-9C6B87C0731F}"/>
                  </a:ext>
                </a:extLst>
              </p:cNvPr>
              <p:cNvSpPr/>
              <p:nvPr/>
            </p:nvSpPr>
            <p:spPr>
              <a:xfrm>
                <a:off x="1504525" y="4068650"/>
                <a:ext cx="3656250" cy="1392075"/>
              </a:xfrm>
              <a:custGeom>
                <a:avLst/>
                <a:gdLst/>
                <a:ahLst/>
                <a:cxnLst/>
                <a:rect l="l" t="t" r="r" b="b"/>
                <a:pathLst>
                  <a:path w="146250" h="55683" extrusionOk="0">
                    <a:moveTo>
                      <a:pt x="106479" y="0"/>
                    </a:moveTo>
                    <a:cubicBezTo>
                      <a:pt x="106479" y="0"/>
                      <a:pt x="111305" y="7541"/>
                      <a:pt x="108745" y="7541"/>
                    </a:cubicBezTo>
                    <a:cubicBezTo>
                      <a:pt x="108681" y="7541"/>
                      <a:pt x="108612" y="7536"/>
                      <a:pt x="108539" y="7526"/>
                    </a:cubicBezTo>
                    <a:cubicBezTo>
                      <a:pt x="108290" y="7493"/>
                      <a:pt x="108058" y="7478"/>
                      <a:pt x="107840" y="7478"/>
                    </a:cubicBezTo>
                    <a:cubicBezTo>
                      <a:pt x="105492" y="7478"/>
                      <a:pt x="104894" y="9269"/>
                      <a:pt x="104894" y="9269"/>
                    </a:cubicBezTo>
                    <a:cubicBezTo>
                      <a:pt x="104894" y="9269"/>
                      <a:pt x="109806" y="23530"/>
                      <a:pt x="103865" y="25194"/>
                    </a:cubicBezTo>
                    <a:cubicBezTo>
                      <a:pt x="103653" y="25254"/>
                      <a:pt x="103422" y="25282"/>
                      <a:pt x="103172" y="25282"/>
                    </a:cubicBezTo>
                    <a:cubicBezTo>
                      <a:pt x="96489" y="25282"/>
                      <a:pt x="76611" y="4595"/>
                      <a:pt x="76611" y="4595"/>
                    </a:cubicBezTo>
                    <a:cubicBezTo>
                      <a:pt x="76611" y="4595"/>
                      <a:pt x="76611" y="10441"/>
                      <a:pt x="72928" y="10441"/>
                    </a:cubicBezTo>
                    <a:cubicBezTo>
                      <a:pt x="72410" y="10441"/>
                      <a:pt x="71819" y="10325"/>
                      <a:pt x="71145" y="10062"/>
                    </a:cubicBezTo>
                    <a:cubicBezTo>
                      <a:pt x="65680" y="7923"/>
                      <a:pt x="65282" y="6260"/>
                      <a:pt x="65282" y="6259"/>
                    </a:cubicBezTo>
                    <a:lnTo>
                      <a:pt x="65282" y="6259"/>
                    </a:lnTo>
                    <a:cubicBezTo>
                      <a:pt x="65282" y="6261"/>
                      <a:pt x="66246" y="10778"/>
                      <a:pt x="64496" y="10778"/>
                    </a:cubicBezTo>
                    <a:cubicBezTo>
                      <a:pt x="64239" y="10778"/>
                      <a:pt x="63924" y="10681"/>
                      <a:pt x="63539" y="10458"/>
                    </a:cubicBezTo>
                    <a:cubicBezTo>
                      <a:pt x="60608" y="8794"/>
                      <a:pt x="59816" y="4595"/>
                      <a:pt x="59816" y="4595"/>
                    </a:cubicBezTo>
                    <a:cubicBezTo>
                      <a:pt x="59816" y="4595"/>
                      <a:pt x="58435" y="9930"/>
                      <a:pt x="55785" y="9930"/>
                    </a:cubicBezTo>
                    <a:cubicBezTo>
                      <a:pt x="55458" y="9930"/>
                      <a:pt x="55111" y="9848"/>
                      <a:pt x="54745" y="9666"/>
                    </a:cubicBezTo>
                    <a:cubicBezTo>
                      <a:pt x="52448" y="8398"/>
                      <a:pt x="50467" y="6734"/>
                      <a:pt x="48883" y="4674"/>
                    </a:cubicBezTo>
                    <a:cubicBezTo>
                      <a:pt x="48883" y="4674"/>
                      <a:pt x="43301" y="29692"/>
                      <a:pt x="28671" y="29692"/>
                    </a:cubicBezTo>
                    <a:cubicBezTo>
                      <a:pt x="27231" y="29692"/>
                      <a:pt x="25704" y="29450"/>
                      <a:pt x="24085" y="28917"/>
                    </a:cubicBezTo>
                    <a:cubicBezTo>
                      <a:pt x="7844" y="23688"/>
                      <a:pt x="9587" y="17033"/>
                      <a:pt x="10142" y="15766"/>
                    </a:cubicBezTo>
                    <a:lnTo>
                      <a:pt x="10142" y="15766"/>
                    </a:lnTo>
                    <a:cubicBezTo>
                      <a:pt x="9191" y="17826"/>
                      <a:pt x="7923" y="19806"/>
                      <a:pt x="6418" y="21549"/>
                    </a:cubicBezTo>
                    <a:cubicBezTo>
                      <a:pt x="5705" y="24481"/>
                      <a:pt x="3011" y="26620"/>
                      <a:pt x="1" y="26620"/>
                    </a:cubicBezTo>
                    <a:cubicBezTo>
                      <a:pt x="1" y="26620"/>
                      <a:pt x="6735" y="49912"/>
                      <a:pt x="11092" y="51655"/>
                    </a:cubicBezTo>
                    <a:cubicBezTo>
                      <a:pt x="13391" y="52591"/>
                      <a:pt x="18551" y="53871"/>
                      <a:pt x="22746" y="53871"/>
                    </a:cubicBezTo>
                    <a:cubicBezTo>
                      <a:pt x="26357" y="53871"/>
                      <a:pt x="29254" y="52923"/>
                      <a:pt x="28997" y="49991"/>
                    </a:cubicBezTo>
                    <a:cubicBezTo>
                      <a:pt x="28601" y="45464"/>
                      <a:pt x="22789" y="44817"/>
                      <a:pt x="19499" y="44817"/>
                    </a:cubicBezTo>
                    <a:cubicBezTo>
                      <a:pt x="18184" y="44817"/>
                      <a:pt x="17272" y="44921"/>
                      <a:pt x="17272" y="44921"/>
                    </a:cubicBezTo>
                    <a:cubicBezTo>
                      <a:pt x="17272" y="44921"/>
                      <a:pt x="16084" y="35731"/>
                      <a:pt x="17826" y="33750"/>
                    </a:cubicBezTo>
                    <a:cubicBezTo>
                      <a:pt x="19569" y="31690"/>
                      <a:pt x="40326" y="32324"/>
                      <a:pt x="44288" y="18935"/>
                    </a:cubicBezTo>
                    <a:cubicBezTo>
                      <a:pt x="44288" y="18935"/>
                      <a:pt x="54080" y="24701"/>
                      <a:pt x="66450" y="24701"/>
                    </a:cubicBezTo>
                    <a:cubicBezTo>
                      <a:pt x="72363" y="24701"/>
                      <a:pt x="78865" y="23384"/>
                      <a:pt x="85168" y="19489"/>
                    </a:cubicBezTo>
                    <a:cubicBezTo>
                      <a:pt x="85168" y="19489"/>
                      <a:pt x="93803" y="48248"/>
                      <a:pt x="100458" y="52843"/>
                    </a:cubicBezTo>
                    <a:cubicBezTo>
                      <a:pt x="103287" y="54820"/>
                      <a:pt x="107511" y="55683"/>
                      <a:pt x="111385" y="55683"/>
                    </a:cubicBezTo>
                    <a:cubicBezTo>
                      <a:pt x="116515" y="55683"/>
                      <a:pt x="121033" y="54171"/>
                      <a:pt x="120898" y="51734"/>
                    </a:cubicBezTo>
                    <a:cubicBezTo>
                      <a:pt x="120581" y="47377"/>
                      <a:pt x="110519" y="44762"/>
                      <a:pt x="110519" y="44762"/>
                    </a:cubicBezTo>
                    <a:cubicBezTo>
                      <a:pt x="109569" y="44524"/>
                      <a:pt x="107747" y="32720"/>
                      <a:pt x="107826" y="31452"/>
                    </a:cubicBezTo>
                    <a:cubicBezTo>
                      <a:pt x="107934" y="31446"/>
                      <a:pt x="108039" y="31442"/>
                      <a:pt x="108140" y="31442"/>
                    </a:cubicBezTo>
                    <a:cubicBezTo>
                      <a:pt x="111649" y="31442"/>
                      <a:pt x="110696" y="35352"/>
                      <a:pt x="114085" y="35968"/>
                    </a:cubicBezTo>
                    <a:cubicBezTo>
                      <a:pt x="114346" y="36022"/>
                      <a:pt x="114605" y="36047"/>
                      <a:pt x="114861" y="36047"/>
                    </a:cubicBezTo>
                    <a:cubicBezTo>
                      <a:pt x="117239" y="36047"/>
                      <a:pt x="119311" y="33844"/>
                      <a:pt x="120026" y="31769"/>
                    </a:cubicBezTo>
                    <a:lnTo>
                      <a:pt x="120026" y="31769"/>
                    </a:lnTo>
                    <a:cubicBezTo>
                      <a:pt x="119781" y="33424"/>
                      <a:pt x="120058" y="34748"/>
                      <a:pt x="121297" y="34748"/>
                    </a:cubicBezTo>
                    <a:cubicBezTo>
                      <a:pt x="121659" y="34748"/>
                      <a:pt x="122103" y="34635"/>
                      <a:pt x="122641" y="34384"/>
                    </a:cubicBezTo>
                    <a:cubicBezTo>
                      <a:pt x="124305" y="33671"/>
                      <a:pt x="124542" y="31215"/>
                      <a:pt x="125889" y="30185"/>
                    </a:cubicBezTo>
                    <a:lnTo>
                      <a:pt x="125889" y="30185"/>
                    </a:lnTo>
                    <a:cubicBezTo>
                      <a:pt x="125334" y="34384"/>
                      <a:pt x="120898" y="44921"/>
                      <a:pt x="125255" y="48248"/>
                    </a:cubicBezTo>
                    <a:cubicBezTo>
                      <a:pt x="127371" y="49869"/>
                      <a:pt x="133120" y="51515"/>
                      <a:pt x="137951" y="51515"/>
                    </a:cubicBezTo>
                    <a:cubicBezTo>
                      <a:pt x="141622" y="51515"/>
                      <a:pt x="144763" y="50565"/>
                      <a:pt x="145378" y="47931"/>
                    </a:cubicBezTo>
                    <a:cubicBezTo>
                      <a:pt x="146250" y="44208"/>
                      <a:pt x="135871" y="41593"/>
                      <a:pt x="135871" y="41593"/>
                    </a:cubicBezTo>
                    <a:cubicBezTo>
                      <a:pt x="135871" y="41593"/>
                      <a:pt x="139674" y="35493"/>
                      <a:pt x="143477" y="28679"/>
                    </a:cubicBezTo>
                    <a:cubicBezTo>
                      <a:pt x="143002" y="28363"/>
                      <a:pt x="142685" y="27887"/>
                      <a:pt x="142605" y="27253"/>
                    </a:cubicBezTo>
                    <a:cubicBezTo>
                      <a:pt x="142130" y="24322"/>
                      <a:pt x="142526" y="21312"/>
                      <a:pt x="143794" y="18539"/>
                    </a:cubicBezTo>
                    <a:lnTo>
                      <a:pt x="10647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4666;p86">
                <a:extLst>
                  <a:ext uri="{FF2B5EF4-FFF2-40B4-BE49-F238E27FC236}">
                    <a16:creationId xmlns:a16="http://schemas.microsoft.com/office/drawing/2014/main" id="{F1829199-2F61-0651-2D9B-27C9F69991B9}"/>
                  </a:ext>
                </a:extLst>
              </p:cNvPr>
              <p:cNvSpPr/>
              <p:nvPr/>
            </p:nvSpPr>
            <p:spPr>
              <a:xfrm>
                <a:off x="1758050" y="4456850"/>
                <a:ext cx="2000" cy="5950"/>
              </a:xfrm>
              <a:custGeom>
                <a:avLst/>
                <a:gdLst/>
                <a:ahLst/>
                <a:cxnLst/>
                <a:rect l="l" t="t" r="r" b="b"/>
                <a:pathLst>
                  <a:path w="80" h="238" extrusionOk="0">
                    <a:moveTo>
                      <a:pt x="80" y="0"/>
                    </a:moveTo>
                    <a:lnTo>
                      <a:pt x="1" y="238"/>
                    </a:lnTo>
                    <a:cubicBezTo>
                      <a:pt x="80" y="79"/>
                      <a:pt x="80" y="0"/>
                      <a:pt x="8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4667;p86">
                <a:extLst>
                  <a:ext uri="{FF2B5EF4-FFF2-40B4-BE49-F238E27FC236}">
                    <a16:creationId xmlns:a16="http://schemas.microsoft.com/office/drawing/2014/main" id="{79CA5232-294A-1A55-6633-2E0EE7E62981}"/>
                  </a:ext>
                </a:extLst>
              </p:cNvPr>
              <p:cNvSpPr/>
              <p:nvPr/>
            </p:nvSpPr>
            <p:spPr>
              <a:xfrm>
                <a:off x="1502550" y="4066650"/>
                <a:ext cx="3638425" cy="1393925"/>
              </a:xfrm>
              <a:custGeom>
                <a:avLst/>
                <a:gdLst/>
                <a:ahLst/>
                <a:cxnLst/>
                <a:rect l="l" t="t" r="r" b="b"/>
                <a:pathLst>
                  <a:path w="145537" h="55757" extrusionOk="0">
                    <a:moveTo>
                      <a:pt x="106558" y="1"/>
                    </a:moveTo>
                    <a:cubicBezTo>
                      <a:pt x="106558" y="1"/>
                      <a:pt x="111386" y="7621"/>
                      <a:pt x="108896" y="7621"/>
                    </a:cubicBezTo>
                    <a:cubicBezTo>
                      <a:pt x="108834" y="7621"/>
                      <a:pt x="108768" y="7616"/>
                      <a:pt x="108697" y="7606"/>
                    </a:cubicBezTo>
                    <a:cubicBezTo>
                      <a:pt x="108442" y="7573"/>
                      <a:pt x="108203" y="7558"/>
                      <a:pt x="107980" y="7558"/>
                    </a:cubicBezTo>
                    <a:cubicBezTo>
                      <a:pt x="105571" y="7558"/>
                      <a:pt x="104973" y="9349"/>
                      <a:pt x="104973" y="9349"/>
                    </a:cubicBezTo>
                    <a:cubicBezTo>
                      <a:pt x="104973" y="9349"/>
                      <a:pt x="105211" y="10062"/>
                      <a:pt x="105528" y="11172"/>
                    </a:cubicBezTo>
                    <a:cubicBezTo>
                      <a:pt x="107826" y="14182"/>
                      <a:pt x="109093" y="17826"/>
                      <a:pt x="109252" y="21629"/>
                    </a:cubicBezTo>
                    <a:cubicBezTo>
                      <a:pt x="109252" y="24798"/>
                      <a:pt x="109252" y="28443"/>
                      <a:pt x="109331" y="31691"/>
                    </a:cubicBezTo>
                    <a:cubicBezTo>
                      <a:pt x="111628" y="32325"/>
                      <a:pt x="111311" y="35494"/>
                      <a:pt x="114243" y="36048"/>
                    </a:cubicBezTo>
                    <a:cubicBezTo>
                      <a:pt x="114471" y="36090"/>
                      <a:pt x="114698" y="36109"/>
                      <a:pt x="114924" y="36109"/>
                    </a:cubicBezTo>
                    <a:cubicBezTo>
                      <a:pt x="117286" y="36109"/>
                      <a:pt x="119461" y="33946"/>
                      <a:pt x="120185" y="31849"/>
                    </a:cubicBezTo>
                    <a:lnTo>
                      <a:pt x="120185" y="31849"/>
                    </a:lnTo>
                    <a:cubicBezTo>
                      <a:pt x="119938" y="33454"/>
                      <a:pt x="120220" y="34818"/>
                      <a:pt x="121480" y="34818"/>
                    </a:cubicBezTo>
                    <a:cubicBezTo>
                      <a:pt x="121838" y="34818"/>
                      <a:pt x="122274" y="34709"/>
                      <a:pt x="122799" y="34464"/>
                    </a:cubicBezTo>
                    <a:cubicBezTo>
                      <a:pt x="124067" y="33909"/>
                      <a:pt x="124542" y="32404"/>
                      <a:pt x="125255" y="31215"/>
                    </a:cubicBezTo>
                    <a:lnTo>
                      <a:pt x="125255" y="31215"/>
                    </a:lnTo>
                    <a:cubicBezTo>
                      <a:pt x="124795" y="31550"/>
                      <a:pt x="124358" y="31752"/>
                      <a:pt x="123965" y="31752"/>
                    </a:cubicBezTo>
                    <a:cubicBezTo>
                      <a:pt x="123614" y="31752"/>
                      <a:pt x="123299" y="31590"/>
                      <a:pt x="123037" y="31215"/>
                    </a:cubicBezTo>
                    <a:cubicBezTo>
                      <a:pt x="121056" y="28680"/>
                      <a:pt x="120739" y="20362"/>
                      <a:pt x="120739" y="20362"/>
                    </a:cubicBezTo>
                    <a:cubicBezTo>
                      <a:pt x="120739" y="20362"/>
                      <a:pt x="118617" y="30286"/>
                      <a:pt x="116028" y="30286"/>
                    </a:cubicBezTo>
                    <a:cubicBezTo>
                      <a:pt x="115831" y="30286"/>
                      <a:pt x="115632" y="30229"/>
                      <a:pt x="115431" y="30106"/>
                    </a:cubicBezTo>
                    <a:cubicBezTo>
                      <a:pt x="112658" y="28443"/>
                      <a:pt x="111787" y="18619"/>
                      <a:pt x="113767" y="16955"/>
                    </a:cubicBezTo>
                    <a:cubicBezTo>
                      <a:pt x="114048" y="16719"/>
                      <a:pt x="114450" y="16619"/>
                      <a:pt x="114945" y="16619"/>
                    </a:cubicBezTo>
                    <a:cubicBezTo>
                      <a:pt x="117841" y="16619"/>
                      <a:pt x="123895" y="20059"/>
                      <a:pt x="127128" y="20059"/>
                    </a:cubicBezTo>
                    <a:cubicBezTo>
                      <a:pt x="127247" y="20059"/>
                      <a:pt x="127362" y="20054"/>
                      <a:pt x="127473" y="20045"/>
                    </a:cubicBezTo>
                    <a:cubicBezTo>
                      <a:pt x="129295" y="19966"/>
                      <a:pt x="122641" y="12122"/>
                      <a:pt x="115669" y="4596"/>
                    </a:cubicBezTo>
                    <a:lnTo>
                      <a:pt x="115748" y="4596"/>
                    </a:lnTo>
                    <a:lnTo>
                      <a:pt x="106558" y="1"/>
                    </a:lnTo>
                    <a:close/>
                    <a:moveTo>
                      <a:pt x="109252" y="40643"/>
                    </a:moveTo>
                    <a:cubicBezTo>
                      <a:pt x="107588" y="42069"/>
                      <a:pt x="106003" y="43733"/>
                      <a:pt x="104736" y="45555"/>
                    </a:cubicBezTo>
                    <a:cubicBezTo>
                      <a:pt x="104102" y="46823"/>
                      <a:pt x="104260" y="48328"/>
                      <a:pt x="105132" y="49437"/>
                    </a:cubicBezTo>
                    <a:cubicBezTo>
                      <a:pt x="108063" y="48011"/>
                      <a:pt x="111074" y="46902"/>
                      <a:pt x="114164" y="46031"/>
                    </a:cubicBezTo>
                    <a:cubicBezTo>
                      <a:pt x="112975" y="45555"/>
                      <a:pt x="111787" y="45159"/>
                      <a:pt x="110598" y="44842"/>
                    </a:cubicBezTo>
                    <a:cubicBezTo>
                      <a:pt x="110282" y="44763"/>
                      <a:pt x="109727" y="42941"/>
                      <a:pt x="109252" y="40643"/>
                    </a:cubicBezTo>
                    <a:close/>
                    <a:moveTo>
                      <a:pt x="129058" y="25987"/>
                    </a:moveTo>
                    <a:cubicBezTo>
                      <a:pt x="128107" y="27650"/>
                      <a:pt x="127077" y="29156"/>
                      <a:pt x="125810" y="30582"/>
                    </a:cubicBezTo>
                    <a:cubicBezTo>
                      <a:pt x="125097" y="34939"/>
                      <a:pt x="121056" y="45001"/>
                      <a:pt x="125255" y="48249"/>
                    </a:cubicBezTo>
                    <a:cubicBezTo>
                      <a:pt x="127417" y="49915"/>
                      <a:pt x="133187" y="51556"/>
                      <a:pt x="138028" y="51556"/>
                    </a:cubicBezTo>
                    <a:cubicBezTo>
                      <a:pt x="141703" y="51556"/>
                      <a:pt x="144842" y="50610"/>
                      <a:pt x="145457" y="48011"/>
                    </a:cubicBezTo>
                    <a:cubicBezTo>
                      <a:pt x="145537" y="46902"/>
                      <a:pt x="145061" y="45872"/>
                      <a:pt x="144110" y="45238"/>
                    </a:cubicBezTo>
                    <a:cubicBezTo>
                      <a:pt x="143588" y="46544"/>
                      <a:pt x="142420" y="48173"/>
                      <a:pt x="139586" y="48173"/>
                    </a:cubicBezTo>
                    <a:cubicBezTo>
                      <a:pt x="138981" y="48173"/>
                      <a:pt x="138301" y="48099"/>
                      <a:pt x="137535" y="47932"/>
                    </a:cubicBezTo>
                    <a:cubicBezTo>
                      <a:pt x="132148" y="46664"/>
                      <a:pt x="134762" y="43654"/>
                      <a:pt x="137535" y="42149"/>
                    </a:cubicBezTo>
                    <a:cubicBezTo>
                      <a:pt x="136584" y="41832"/>
                      <a:pt x="135871" y="41673"/>
                      <a:pt x="135871" y="41673"/>
                    </a:cubicBezTo>
                    <a:cubicBezTo>
                      <a:pt x="135871" y="41673"/>
                      <a:pt x="136505" y="40722"/>
                      <a:pt x="137376" y="39217"/>
                    </a:cubicBezTo>
                    <a:lnTo>
                      <a:pt x="137376" y="39217"/>
                    </a:lnTo>
                    <a:cubicBezTo>
                      <a:pt x="135456" y="40110"/>
                      <a:pt x="133535" y="40777"/>
                      <a:pt x="132055" y="40777"/>
                    </a:cubicBezTo>
                    <a:cubicBezTo>
                      <a:pt x="130909" y="40777"/>
                      <a:pt x="130027" y="40378"/>
                      <a:pt x="129612" y="39376"/>
                    </a:cubicBezTo>
                    <a:cubicBezTo>
                      <a:pt x="127315" y="34384"/>
                      <a:pt x="130722" y="29789"/>
                      <a:pt x="130722" y="29789"/>
                    </a:cubicBezTo>
                    <a:lnTo>
                      <a:pt x="129058" y="25987"/>
                    </a:lnTo>
                    <a:close/>
                    <a:moveTo>
                      <a:pt x="48645" y="5943"/>
                    </a:moveTo>
                    <a:cubicBezTo>
                      <a:pt x="47615" y="9904"/>
                      <a:pt x="46189" y="13707"/>
                      <a:pt x="44367" y="17272"/>
                    </a:cubicBezTo>
                    <a:cubicBezTo>
                      <a:pt x="42069" y="22501"/>
                      <a:pt x="38266" y="27650"/>
                      <a:pt x="32166" y="29631"/>
                    </a:cubicBezTo>
                    <a:cubicBezTo>
                      <a:pt x="28317" y="30849"/>
                      <a:pt x="25066" y="31350"/>
                      <a:pt x="22348" y="31350"/>
                    </a:cubicBezTo>
                    <a:cubicBezTo>
                      <a:pt x="15165" y="31350"/>
                      <a:pt x="11717" y="27845"/>
                      <a:pt x="10854" y="24798"/>
                    </a:cubicBezTo>
                    <a:cubicBezTo>
                      <a:pt x="10300" y="22738"/>
                      <a:pt x="9508" y="20599"/>
                      <a:pt x="8715" y="18539"/>
                    </a:cubicBezTo>
                    <a:cubicBezTo>
                      <a:pt x="8002" y="19649"/>
                      <a:pt x="7289" y="20679"/>
                      <a:pt x="6497" y="21629"/>
                    </a:cubicBezTo>
                    <a:cubicBezTo>
                      <a:pt x="5797" y="24586"/>
                      <a:pt x="3187" y="26702"/>
                      <a:pt x="167" y="26702"/>
                    </a:cubicBezTo>
                    <a:cubicBezTo>
                      <a:pt x="112" y="26702"/>
                      <a:pt x="56" y="26701"/>
                      <a:pt x="1" y="26700"/>
                    </a:cubicBezTo>
                    <a:lnTo>
                      <a:pt x="1" y="26700"/>
                    </a:lnTo>
                    <a:cubicBezTo>
                      <a:pt x="1" y="26700"/>
                      <a:pt x="6735" y="49992"/>
                      <a:pt x="11092" y="51735"/>
                    </a:cubicBezTo>
                    <a:cubicBezTo>
                      <a:pt x="13391" y="52671"/>
                      <a:pt x="18550" y="53951"/>
                      <a:pt x="22746" y="53951"/>
                    </a:cubicBezTo>
                    <a:cubicBezTo>
                      <a:pt x="26357" y="53951"/>
                      <a:pt x="29253" y="53003"/>
                      <a:pt x="28997" y="50071"/>
                    </a:cubicBezTo>
                    <a:cubicBezTo>
                      <a:pt x="28918" y="48645"/>
                      <a:pt x="28205" y="47377"/>
                      <a:pt x="27016" y="46664"/>
                    </a:cubicBezTo>
                    <a:cubicBezTo>
                      <a:pt x="25749" y="49120"/>
                      <a:pt x="23214" y="50626"/>
                      <a:pt x="20441" y="50705"/>
                    </a:cubicBezTo>
                    <a:cubicBezTo>
                      <a:pt x="16321" y="50626"/>
                      <a:pt x="17113" y="46823"/>
                      <a:pt x="19094" y="44921"/>
                    </a:cubicBezTo>
                    <a:cubicBezTo>
                      <a:pt x="17985" y="44921"/>
                      <a:pt x="17272" y="45001"/>
                      <a:pt x="17272" y="45001"/>
                    </a:cubicBezTo>
                    <a:cubicBezTo>
                      <a:pt x="17272" y="45001"/>
                      <a:pt x="17113" y="43812"/>
                      <a:pt x="17034" y="42149"/>
                    </a:cubicBezTo>
                    <a:cubicBezTo>
                      <a:pt x="15872" y="43020"/>
                      <a:pt x="14710" y="43655"/>
                      <a:pt x="13819" y="43655"/>
                    </a:cubicBezTo>
                    <a:cubicBezTo>
                      <a:pt x="13252" y="43655"/>
                      <a:pt x="12795" y="43398"/>
                      <a:pt x="12518" y="42782"/>
                    </a:cubicBezTo>
                    <a:cubicBezTo>
                      <a:pt x="10996" y="39448"/>
                      <a:pt x="12790" y="35384"/>
                      <a:pt x="15654" y="35384"/>
                    </a:cubicBezTo>
                    <a:cubicBezTo>
                      <a:pt x="15921" y="35384"/>
                      <a:pt x="16196" y="35419"/>
                      <a:pt x="16479" y="35494"/>
                    </a:cubicBezTo>
                    <a:cubicBezTo>
                      <a:pt x="16717" y="35573"/>
                      <a:pt x="16955" y="35573"/>
                      <a:pt x="17192" y="35652"/>
                    </a:cubicBezTo>
                    <a:cubicBezTo>
                      <a:pt x="17272" y="34939"/>
                      <a:pt x="17509" y="34305"/>
                      <a:pt x="17905" y="33830"/>
                    </a:cubicBezTo>
                    <a:cubicBezTo>
                      <a:pt x="19569" y="31849"/>
                      <a:pt x="40405" y="32404"/>
                      <a:pt x="44367" y="18936"/>
                    </a:cubicBezTo>
                    <a:cubicBezTo>
                      <a:pt x="44367" y="18936"/>
                      <a:pt x="54159" y="24702"/>
                      <a:pt x="66529" y="24702"/>
                    </a:cubicBezTo>
                    <a:cubicBezTo>
                      <a:pt x="72442" y="24702"/>
                      <a:pt x="78944" y="23385"/>
                      <a:pt x="85247" y="19490"/>
                    </a:cubicBezTo>
                    <a:cubicBezTo>
                      <a:pt x="85247" y="19490"/>
                      <a:pt x="93882" y="48328"/>
                      <a:pt x="100537" y="52923"/>
                    </a:cubicBezTo>
                    <a:cubicBezTo>
                      <a:pt x="103390" y="54893"/>
                      <a:pt x="107598" y="55756"/>
                      <a:pt x="111455" y="55756"/>
                    </a:cubicBezTo>
                    <a:cubicBezTo>
                      <a:pt x="116595" y="55756"/>
                      <a:pt x="121113" y="54224"/>
                      <a:pt x="120977" y="51735"/>
                    </a:cubicBezTo>
                    <a:cubicBezTo>
                      <a:pt x="120739" y="50546"/>
                      <a:pt x="120105" y="49437"/>
                      <a:pt x="119075" y="48724"/>
                    </a:cubicBezTo>
                    <a:cubicBezTo>
                      <a:pt x="117434" y="50776"/>
                      <a:pt x="113367" y="53061"/>
                      <a:pt x="108983" y="53061"/>
                    </a:cubicBezTo>
                    <a:cubicBezTo>
                      <a:pt x="106597" y="53061"/>
                      <a:pt x="104117" y="52385"/>
                      <a:pt x="101884" y="50626"/>
                    </a:cubicBezTo>
                    <a:cubicBezTo>
                      <a:pt x="93486" y="43891"/>
                      <a:pt x="87623" y="21154"/>
                      <a:pt x="85405" y="16955"/>
                    </a:cubicBezTo>
                    <a:cubicBezTo>
                      <a:pt x="83108" y="12756"/>
                      <a:pt x="77007" y="6894"/>
                      <a:pt x="77007" y="6893"/>
                    </a:cubicBezTo>
                    <a:lnTo>
                      <a:pt x="77007" y="6893"/>
                    </a:lnTo>
                    <a:cubicBezTo>
                      <a:pt x="77007" y="6894"/>
                      <a:pt x="78858" y="18387"/>
                      <a:pt x="71143" y="18387"/>
                    </a:cubicBezTo>
                    <a:cubicBezTo>
                      <a:pt x="71040" y="18387"/>
                      <a:pt x="70935" y="18385"/>
                      <a:pt x="70828" y="18381"/>
                    </a:cubicBezTo>
                    <a:cubicBezTo>
                      <a:pt x="62667" y="18143"/>
                      <a:pt x="52606" y="16717"/>
                      <a:pt x="51497" y="13628"/>
                    </a:cubicBezTo>
                    <a:cubicBezTo>
                      <a:pt x="50784" y="11647"/>
                      <a:pt x="49516" y="8240"/>
                      <a:pt x="48645" y="5943"/>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668;p86">
                <a:extLst>
                  <a:ext uri="{FF2B5EF4-FFF2-40B4-BE49-F238E27FC236}">
                    <a16:creationId xmlns:a16="http://schemas.microsoft.com/office/drawing/2014/main" id="{8EEA1ACE-8FE6-E8FD-D27C-82DACEA52AEE}"/>
                  </a:ext>
                </a:extLst>
              </p:cNvPr>
              <p:cNvSpPr/>
              <p:nvPr/>
            </p:nvSpPr>
            <p:spPr>
              <a:xfrm>
                <a:off x="4269475" y="5222325"/>
                <a:ext cx="166400" cy="181250"/>
              </a:xfrm>
              <a:custGeom>
                <a:avLst/>
                <a:gdLst/>
                <a:ahLst/>
                <a:cxnLst/>
                <a:rect l="l" t="t" r="r" b="b"/>
                <a:pathLst>
                  <a:path w="6656" h="7250" extrusionOk="0">
                    <a:moveTo>
                      <a:pt x="1110" y="0"/>
                    </a:moveTo>
                    <a:cubicBezTo>
                      <a:pt x="733" y="0"/>
                      <a:pt x="357" y="40"/>
                      <a:pt x="0" y="119"/>
                    </a:cubicBezTo>
                    <a:lnTo>
                      <a:pt x="238" y="199"/>
                    </a:lnTo>
                    <a:cubicBezTo>
                      <a:pt x="476" y="278"/>
                      <a:pt x="713" y="357"/>
                      <a:pt x="1030" y="436"/>
                    </a:cubicBezTo>
                    <a:cubicBezTo>
                      <a:pt x="1743" y="753"/>
                      <a:pt x="2456" y="1149"/>
                      <a:pt x="3090" y="1704"/>
                    </a:cubicBezTo>
                    <a:cubicBezTo>
                      <a:pt x="3882" y="2417"/>
                      <a:pt x="4516" y="3288"/>
                      <a:pt x="4992" y="4160"/>
                    </a:cubicBezTo>
                    <a:cubicBezTo>
                      <a:pt x="5546" y="5110"/>
                      <a:pt x="5942" y="6140"/>
                      <a:pt x="6418" y="7250"/>
                    </a:cubicBezTo>
                    <a:cubicBezTo>
                      <a:pt x="6497" y="6933"/>
                      <a:pt x="6576" y="6616"/>
                      <a:pt x="6576" y="6378"/>
                    </a:cubicBezTo>
                    <a:cubicBezTo>
                      <a:pt x="6655" y="5507"/>
                      <a:pt x="6576" y="4714"/>
                      <a:pt x="6259" y="3922"/>
                    </a:cubicBezTo>
                    <a:cubicBezTo>
                      <a:pt x="5942" y="2734"/>
                      <a:pt x="5150" y="1704"/>
                      <a:pt x="4199" y="991"/>
                    </a:cubicBezTo>
                    <a:cubicBezTo>
                      <a:pt x="3566" y="515"/>
                      <a:pt x="2932" y="199"/>
                      <a:pt x="2219" y="119"/>
                    </a:cubicBezTo>
                    <a:cubicBezTo>
                      <a:pt x="1862" y="40"/>
                      <a:pt x="1486" y="0"/>
                      <a:pt x="1110"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4669;p86">
                <a:extLst>
                  <a:ext uri="{FF2B5EF4-FFF2-40B4-BE49-F238E27FC236}">
                    <a16:creationId xmlns:a16="http://schemas.microsoft.com/office/drawing/2014/main" id="{E142F267-1607-71F9-98EB-B44354A6EFE7}"/>
                  </a:ext>
                </a:extLst>
              </p:cNvPr>
              <p:cNvSpPr/>
              <p:nvPr/>
            </p:nvSpPr>
            <p:spPr>
              <a:xfrm>
                <a:off x="4154600" y="5303775"/>
                <a:ext cx="184225" cy="161225"/>
              </a:xfrm>
              <a:custGeom>
                <a:avLst/>
                <a:gdLst/>
                <a:ahLst/>
                <a:cxnLst/>
                <a:rect l="l" t="t" r="r" b="b"/>
                <a:pathLst>
                  <a:path w="7369" h="6449" extrusionOk="0">
                    <a:moveTo>
                      <a:pt x="1598" y="0"/>
                    </a:moveTo>
                    <a:cubicBezTo>
                      <a:pt x="1045" y="0"/>
                      <a:pt x="523" y="74"/>
                      <a:pt x="1" y="190"/>
                    </a:cubicBezTo>
                    <a:lnTo>
                      <a:pt x="318" y="269"/>
                    </a:lnTo>
                    <a:cubicBezTo>
                      <a:pt x="555" y="348"/>
                      <a:pt x="793" y="428"/>
                      <a:pt x="1031" y="507"/>
                    </a:cubicBezTo>
                    <a:cubicBezTo>
                      <a:pt x="1823" y="744"/>
                      <a:pt x="2536" y="1141"/>
                      <a:pt x="3170" y="1616"/>
                    </a:cubicBezTo>
                    <a:cubicBezTo>
                      <a:pt x="4041" y="2171"/>
                      <a:pt x="4754" y="2884"/>
                      <a:pt x="5467" y="3676"/>
                    </a:cubicBezTo>
                    <a:cubicBezTo>
                      <a:pt x="6101" y="4547"/>
                      <a:pt x="6735" y="5498"/>
                      <a:pt x="7369" y="6449"/>
                    </a:cubicBezTo>
                    <a:lnTo>
                      <a:pt x="7369" y="6211"/>
                    </a:lnTo>
                    <a:cubicBezTo>
                      <a:pt x="7369" y="5973"/>
                      <a:pt x="7369" y="5736"/>
                      <a:pt x="7369" y="5577"/>
                    </a:cubicBezTo>
                    <a:cubicBezTo>
                      <a:pt x="7289" y="4785"/>
                      <a:pt x="7052" y="3993"/>
                      <a:pt x="6655" y="3280"/>
                    </a:cubicBezTo>
                    <a:cubicBezTo>
                      <a:pt x="5784" y="1537"/>
                      <a:pt x="4120" y="348"/>
                      <a:pt x="2219" y="31"/>
                    </a:cubicBezTo>
                    <a:cubicBezTo>
                      <a:pt x="2007" y="10"/>
                      <a:pt x="1800" y="0"/>
                      <a:pt x="1598"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4670;p86">
                <a:extLst>
                  <a:ext uri="{FF2B5EF4-FFF2-40B4-BE49-F238E27FC236}">
                    <a16:creationId xmlns:a16="http://schemas.microsoft.com/office/drawing/2014/main" id="{41606C1A-6D01-D5C3-DAF8-FF3817AA9854}"/>
                  </a:ext>
                </a:extLst>
              </p:cNvPr>
              <p:cNvSpPr/>
              <p:nvPr/>
            </p:nvSpPr>
            <p:spPr>
              <a:xfrm>
                <a:off x="4115000" y="5195625"/>
                <a:ext cx="176300" cy="122800"/>
              </a:xfrm>
              <a:custGeom>
                <a:avLst/>
                <a:gdLst/>
                <a:ahLst/>
                <a:cxnLst/>
                <a:rect l="l" t="t" r="r" b="b"/>
                <a:pathLst>
                  <a:path w="7052" h="4912" extrusionOk="0">
                    <a:moveTo>
                      <a:pt x="5467" y="0"/>
                    </a:moveTo>
                    <a:cubicBezTo>
                      <a:pt x="5071" y="0"/>
                      <a:pt x="4674" y="0"/>
                      <a:pt x="4278" y="159"/>
                    </a:cubicBezTo>
                    <a:cubicBezTo>
                      <a:pt x="3328" y="396"/>
                      <a:pt x="2377" y="951"/>
                      <a:pt x="1664" y="1743"/>
                    </a:cubicBezTo>
                    <a:cubicBezTo>
                      <a:pt x="872" y="2614"/>
                      <a:pt x="238" y="3724"/>
                      <a:pt x="0" y="4912"/>
                    </a:cubicBezTo>
                    <a:cubicBezTo>
                      <a:pt x="0" y="4912"/>
                      <a:pt x="317" y="4674"/>
                      <a:pt x="713" y="4278"/>
                    </a:cubicBezTo>
                    <a:cubicBezTo>
                      <a:pt x="872" y="4041"/>
                      <a:pt x="1188" y="3803"/>
                      <a:pt x="1426" y="3644"/>
                    </a:cubicBezTo>
                    <a:cubicBezTo>
                      <a:pt x="1664" y="3328"/>
                      <a:pt x="1981" y="3090"/>
                      <a:pt x="2298" y="2852"/>
                    </a:cubicBezTo>
                    <a:cubicBezTo>
                      <a:pt x="3803" y="1822"/>
                      <a:pt x="5387" y="872"/>
                      <a:pt x="7051" y="79"/>
                    </a:cubicBezTo>
                    <a:cubicBezTo>
                      <a:pt x="6813" y="0"/>
                      <a:pt x="6576" y="0"/>
                      <a:pt x="6338"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671;p86">
                <a:extLst>
                  <a:ext uri="{FF2B5EF4-FFF2-40B4-BE49-F238E27FC236}">
                    <a16:creationId xmlns:a16="http://schemas.microsoft.com/office/drawing/2014/main" id="{1B55BAD1-EAB3-E2B6-F1E2-8B9AFFAA55BF}"/>
                  </a:ext>
                </a:extLst>
              </p:cNvPr>
              <p:cNvSpPr/>
              <p:nvPr/>
            </p:nvSpPr>
            <p:spPr>
              <a:xfrm>
                <a:off x="4115000" y="4278575"/>
                <a:ext cx="132725" cy="869525"/>
              </a:xfrm>
              <a:custGeom>
                <a:avLst/>
                <a:gdLst/>
                <a:ahLst/>
                <a:cxnLst/>
                <a:rect l="l" t="t" r="r" b="b"/>
                <a:pathLst>
                  <a:path w="5309" h="34781" extrusionOk="0">
                    <a:moveTo>
                      <a:pt x="0" y="1"/>
                    </a:moveTo>
                    <a:lnTo>
                      <a:pt x="396" y="872"/>
                    </a:lnTo>
                    <a:lnTo>
                      <a:pt x="951" y="1823"/>
                    </a:lnTo>
                    <a:cubicBezTo>
                      <a:pt x="1188" y="2219"/>
                      <a:pt x="1268" y="2695"/>
                      <a:pt x="1505" y="3249"/>
                    </a:cubicBezTo>
                    <a:cubicBezTo>
                      <a:pt x="2535" y="6022"/>
                      <a:pt x="3169" y="8953"/>
                      <a:pt x="3328" y="11885"/>
                    </a:cubicBezTo>
                    <a:cubicBezTo>
                      <a:pt x="3565" y="15450"/>
                      <a:pt x="3328" y="19411"/>
                      <a:pt x="3407" y="23451"/>
                    </a:cubicBezTo>
                    <a:cubicBezTo>
                      <a:pt x="3407" y="27334"/>
                      <a:pt x="4041" y="31136"/>
                      <a:pt x="5308" y="34781"/>
                    </a:cubicBezTo>
                    <a:cubicBezTo>
                      <a:pt x="5308" y="34781"/>
                      <a:pt x="5308" y="34543"/>
                      <a:pt x="5150" y="34068"/>
                    </a:cubicBezTo>
                    <a:cubicBezTo>
                      <a:pt x="5071" y="33592"/>
                      <a:pt x="4991" y="32958"/>
                      <a:pt x="4912" y="32087"/>
                    </a:cubicBezTo>
                    <a:cubicBezTo>
                      <a:pt x="4754" y="29552"/>
                      <a:pt x="4674" y="27017"/>
                      <a:pt x="4754" y="24481"/>
                    </a:cubicBezTo>
                    <a:cubicBezTo>
                      <a:pt x="4754" y="21312"/>
                      <a:pt x="5071" y="17430"/>
                      <a:pt x="4754" y="13152"/>
                    </a:cubicBezTo>
                    <a:cubicBezTo>
                      <a:pt x="4595" y="10855"/>
                      <a:pt x="4120" y="8636"/>
                      <a:pt x="3407" y="6418"/>
                    </a:cubicBezTo>
                    <a:cubicBezTo>
                      <a:pt x="2615" y="4121"/>
                      <a:pt x="1505" y="1982"/>
                      <a:pt x="0"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672;p86">
                <a:extLst>
                  <a:ext uri="{FF2B5EF4-FFF2-40B4-BE49-F238E27FC236}">
                    <a16:creationId xmlns:a16="http://schemas.microsoft.com/office/drawing/2014/main" id="{FCD131FF-7403-FC7C-77FD-8FA72EC14D7D}"/>
                  </a:ext>
                </a:extLst>
              </p:cNvPr>
              <p:cNvSpPr/>
              <p:nvPr/>
            </p:nvSpPr>
            <p:spPr>
              <a:xfrm>
                <a:off x="3419800" y="4215200"/>
                <a:ext cx="267400" cy="534800"/>
              </a:xfrm>
              <a:custGeom>
                <a:avLst/>
                <a:gdLst/>
                <a:ahLst/>
                <a:cxnLst/>
                <a:rect l="l" t="t" r="r" b="b"/>
                <a:pathLst>
                  <a:path w="10696" h="21392" extrusionOk="0">
                    <a:moveTo>
                      <a:pt x="0" y="1"/>
                    </a:moveTo>
                    <a:lnTo>
                      <a:pt x="1109" y="2140"/>
                    </a:lnTo>
                    <a:lnTo>
                      <a:pt x="3961" y="7527"/>
                    </a:lnTo>
                    <a:cubicBezTo>
                      <a:pt x="6259" y="11726"/>
                      <a:pt x="8794" y="17034"/>
                      <a:pt x="10696" y="21391"/>
                    </a:cubicBezTo>
                    <a:cubicBezTo>
                      <a:pt x="10696" y="21391"/>
                      <a:pt x="10616" y="20678"/>
                      <a:pt x="10379" y="19490"/>
                    </a:cubicBezTo>
                    <a:cubicBezTo>
                      <a:pt x="10299" y="19173"/>
                      <a:pt x="10220" y="18856"/>
                      <a:pt x="10220" y="18539"/>
                    </a:cubicBezTo>
                    <a:cubicBezTo>
                      <a:pt x="10141" y="18143"/>
                      <a:pt x="9983" y="17747"/>
                      <a:pt x="9824" y="17351"/>
                    </a:cubicBezTo>
                    <a:cubicBezTo>
                      <a:pt x="9586" y="16400"/>
                      <a:pt x="9270" y="15450"/>
                      <a:pt x="8953" y="14578"/>
                    </a:cubicBezTo>
                    <a:lnTo>
                      <a:pt x="8319" y="12914"/>
                    </a:lnTo>
                    <a:cubicBezTo>
                      <a:pt x="8081" y="12360"/>
                      <a:pt x="7764" y="11805"/>
                      <a:pt x="7527" y="11251"/>
                    </a:cubicBezTo>
                    <a:cubicBezTo>
                      <a:pt x="6972" y="10062"/>
                      <a:pt x="6259" y="8874"/>
                      <a:pt x="5546" y="7686"/>
                    </a:cubicBezTo>
                    <a:cubicBezTo>
                      <a:pt x="3882" y="4992"/>
                      <a:pt x="1981" y="2457"/>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673;p86">
                <a:extLst>
                  <a:ext uri="{FF2B5EF4-FFF2-40B4-BE49-F238E27FC236}">
                    <a16:creationId xmlns:a16="http://schemas.microsoft.com/office/drawing/2014/main" id="{AE0CCB68-C750-2007-D6A1-9179703D9E0C}"/>
                  </a:ext>
                </a:extLst>
              </p:cNvPr>
              <p:cNvSpPr/>
              <p:nvPr/>
            </p:nvSpPr>
            <p:spPr>
              <a:xfrm>
                <a:off x="4715125" y="4635100"/>
                <a:ext cx="188175" cy="183025"/>
              </a:xfrm>
              <a:custGeom>
                <a:avLst/>
                <a:gdLst/>
                <a:ahLst/>
                <a:cxnLst/>
                <a:rect l="l" t="t" r="r" b="b"/>
                <a:pathLst>
                  <a:path w="7527" h="7321" extrusionOk="0">
                    <a:moveTo>
                      <a:pt x="1030" y="0"/>
                    </a:moveTo>
                    <a:lnTo>
                      <a:pt x="792" y="397"/>
                    </a:lnTo>
                    <a:cubicBezTo>
                      <a:pt x="634" y="793"/>
                      <a:pt x="476" y="1189"/>
                      <a:pt x="317" y="1664"/>
                    </a:cubicBezTo>
                    <a:cubicBezTo>
                      <a:pt x="159" y="2298"/>
                      <a:pt x="0" y="2932"/>
                      <a:pt x="0" y="3645"/>
                    </a:cubicBezTo>
                    <a:cubicBezTo>
                      <a:pt x="0" y="4516"/>
                      <a:pt x="317" y="5467"/>
                      <a:pt x="951" y="6180"/>
                    </a:cubicBezTo>
                    <a:cubicBezTo>
                      <a:pt x="1268" y="6576"/>
                      <a:pt x="1743" y="6893"/>
                      <a:pt x="2219" y="7131"/>
                    </a:cubicBezTo>
                    <a:cubicBezTo>
                      <a:pt x="2624" y="7247"/>
                      <a:pt x="3030" y="7320"/>
                      <a:pt x="3436" y="7320"/>
                    </a:cubicBezTo>
                    <a:cubicBezTo>
                      <a:pt x="3585" y="7320"/>
                      <a:pt x="3734" y="7310"/>
                      <a:pt x="3882" y="7289"/>
                    </a:cubicBezTo>
                    <a:cubicBezTo>
                      <a:pt x="5071" y="7210"/>
                      <a:pt x="6101" y="6576"/>
                      <a:pt x="6734" y="5625"/>
                    </a:cubicBezTo>
                    <a:cubicBezTo>
                      <a:pt x="7289" y="4675"/>
                      <a:pt x="7527" y="3645"/>
                      <a:pt x="7368" y="2615"/>
                    </a:cubicBezTo>
                    <a:cubicBezTo>
                      <a:pt x="7289" y="1664"/>
                      <a:pt x="6972" y="793"/>
                      <a:pt x="6417" y="80"/>
                    </a:cubicBezTo>
                    <a:lnTo>
                      <a:pt x="6417" y="397"/>
                    </a:lnTo>
                    <a:cubicBezTo>
                      <a:pt x="6497" y="713"/>
                      <a:pt x="6497" y="1030"/>
                      <a:pt x="6576" y="1347"/>
                    </a:cubicBezTo>
                    <a:cubicBezTo>
                      <a:pt x="6655" y="2456"/>
                      <a:pt x="6417" y="3566"/>
                      <a:pt x="5942" y="4516"/>
                    </a:cubicBezTo>
                    <a:cubicBezTo>
                      <a:pt x="5546" y="5071"/>
                      <a:pt x="4991" y="5546"/>
                      <a:pt x="4358" y="5784"/>
                    </a:cubicBezTo>
                    <a:cubicBezTo>
                      <a:pt x="4046" y="5888"/>
                      <a:pt x="3720" y="5946"/>
                      <a:pt x="3398" y="5946"/>
                    </a:cubicBezTo>
                    <a:cubicBezTo>
                      <a:pt x="2983" y="5946"/>
                      <a:pt x="2576" y="5849"/>
                      <a:pt x="2219" y="5625"/>
                    </a:cubicBezTo>
                    <a:cubicBezTo>
                      <a:pt x="1505" y="5071"/>
                      <a:pt x="951" y="4279"/>
                      <a:pt x="872" y="3407"/>
                    </a:cubicBezTo>
                    <a:cubicBezTo>
                      <a:pt x="713" y="2219"/>
                      <a:pt x="792" y="1110"/>
                      <a:pt x="10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674;p86">
                <a:extLst>
                  <a:ext uri="{FF2B5EF4-FFF2-40B4-BE49-F238E27FC236}">
                    <a16:creationId xmlns:a16="http://schemas.microsoft.com/office/drawing/2014/main" id="{A7BB491C-64BF-BD37-03B0-6F31525A5A52}"/>
                  </a:ext>
                </a:extLst>
              </p:cNvPr>
              <p:cNvSpPr/>
              <p:nvPr/>
            </p:nvSpPr>
            <p:spPr>
              <a:xfrm>
                <a:off x="4974575" y="5172650"/>
                <a:ext cx="142625" cy="143800"/>
              </a:xfrm>
              <a:custGeom>
                <a:avLst/>
                <a:gdLst/>
                <a:ahLst/>
                <a:cxnLst/>
                <a:rect l="l" t="t" r="r" b="b"/>
                <a:pathLst>
                  <a:path w="5705" h="5752" extrusionOk="0">
                    <a:moveTo>
                      <a:pt x="1612" y="1"/>
                    </a:moveTo>
                    <a:cubicBezTo>
                      <a:pt x="1071" y="1"/>
                      <a:pt x="521" y="122"/>
                      <a:pt x="1" y="364"/>
                    </a:cubicBezTo>
                    <a:lnTo>
                      <a:pt x="238" y="364"/>
                    </a:lnTo>
                    <a:cubicBezTo>
                      <a:pt x="476" y="364"/>
                      <a:pt x="634" y="444"/>
                      <a:pt x="872" y="523"/>
                    </a:cubicBezTo>
                    <a:cubicBezTo>
                      <a:pt x="1506" y="681"/>
                      <a:pt x="2060" y="998"/>
                      <a:pt x="2536" y="1474"/>
                    </a:cubicBezTo>
                    <a:cubicBezTo>
                      <a:pt x="3170" y="2028"/>
                      <a:pt x="3724" y="2662"/>
                      <a:pt x="4120" y="3375"/>
                    </a:cubicBezTo>
                    <a:cubicBezTo>
                      <a:pt x="4596" y="4167"/>
                      <a:pt x="5071" y="5039"/>
                      <a:pt x="5626" y="5752"/>
                    </a:cubicBezTo>
                    <a:cubicBezTo>
                      <a:pt x="5626" y="5514"/>
                      <a:pt x="5705" y="5276"/>
                      <a:pt x="5705" y="5039"/>
                    </a:cubicBezTo>
                    <a:cubicBezTo>
                      <a:pt x="5705" y="4405"/>
                      <a:pt x="5626" y="3692"/>
                      <a:pt x="5388" y="3058"/>
                    </a:cubicBezTo>
                    <a:cubicBezTo>
                      <a:pt x="5071" y="2107"/>
                      <a:pt x="4437" y="1236"/>
                      <a:pt x="3566" y="602"/>
                    </a:cubicBezTo>
                    <a:cubicBezTo>
                      <a:pt x="2986" y="201"/>
                      <a:pt x="2307" y="1"/>
                      <a:pt x="1612"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675;p86">
                <a:extLst>
                  <a:ext uri="{FF2B5EF4-FFF2-40B4-BE49-F238E27FC236}">
                    <a16:creationId xmlns:a16="http://schemas.microsoft.com/office/drawing/2014/main" id="{8569DA42-1B61-A9FE-05C9-4A6F5488D0E2}"/>
                  </a:ext>
                </a:extLst>
              </p:cNvPr>
              <p:cNvSpPr/>
              <p:nvPr/>
            </p:nvSpPr>
            <p:spPr>
              <a:xfrm>
                <a:off x="4879500" y="5239700"/>
                <a:ext cx="136700" cy="130225"/>
              </a:xfrm>
              <a:custGeom>
                <a:avLst/>
                <a:gdLst/>
                <a:ahLst/>
                <a:cxnLst/>
                <a:rect l="l" t="t" r="r" b="b"/>
                <a:pathLst>
                  <a:path w="5468" h="5745" extrusionOk="0">
                    <a:moveTo>
                      <a:pt x="1539" y="0"/>
                    </a:moveTo>
                    <a:cubicBezTo>
                      <a:pt x="1028" y="0"/>
                      <a:pt x="507" y="121"/>
                      <a:pt x="1" y="358"/>
                    </a:cubicBezTo>
                    <a:cubicBezTo>
                      <a:pt x="318" y="358"/>
                      <a:pt x="555" y="437"/>
                      <a:pt x="872" y="516"/>
                    </a:cubicBezTo>
                    <a:cubicBezTo>
                      <a:pt x="1427" y="754"/>
                      <a:pt x="1981" y="1071"/>
                      <a:pt x="2457" y="1546"/>
                    </a:cubicBezTo>
                    <a:cubicBezTo>
                      <a:pt x="3011" y="2101"/>
                      <a:pt x="3487" y="2734"/>
                      <a:pt x="3883" y="3368"/>
                    </a:cubicBezTo>
                    <a:cubicBezTo>
                      <a:pt x="4358" y="4160"/>
                      <a:pt x="4754" y="4953"/>
                      <a:pt x="5230" y="5745"/>
                    </a:cubicBezTo>
                    <a:cubicBezTo>
                      <a:pt x="5309" y="5507"/>
                      <a:pt x="5309" y="5270"/>
                      <a:pt x="5388" y="5032"/>
                    </a:cubicBezTo>
                    <a:cubicBezTo>
                      <a:pt x="5467" y="4398"/>
                      <a:pt x="5388" y="3685"/>
                      <a:pt x="5230" y="3051"/>
                    </a:cubicBezTo>
                    <a:cubicBezTo>
                      <a:pt x="4913" y="2101"/>
                      <a:pt x="4279" y="1229"/>
                      <a:pt x="3487" y="674"/>
                    </a:cubicBezTo>
                    <a:cubicBezTo>
                      <a:pt x="2896" y="220"/>
                      <a:pt x="2226" y="0"/>
                      <a:pt x="1539"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676;p86">
                <a:extLst>
                  <a:ext uri="{FF2B5EF4-FFF2-40B4-BE49-F238E27FC236}">
                    <a16:creationId xmlns:a16="http://schemas.microsoft.com/office/drawing/2014/main" id="{D7CEAD58-907E-A7C2-8ECB-3102703134B0}"/>
                  </a:ext>
                </a:extLst>
              </p:cNvPr>
              <p:cNvSpPr/>
              <p:nvPr/>
            </p:nvSpPr>
            <p:spPr>
              <a:xfrm>
                <a:off x="4780475" y="5093900"/>
                <a:ext cx="144625" cy="119575"/>
              </a:xfrm>
              <a:custGeom>
                <a:avLst/>
                <a:gdLst/>
                <a:ahLst/>
                <a:cxnLst/>
                <a:rect l="l" t="t" r="r" b="b"/>
                <a:pathLst>
                  <a:path w="5785" h="4783" extrusionOk="0">
                    <a:moveTo>
                      <a:pt x="3765" y="1"/>
                    </a:moveTo>
                    <a:cubicBezTo>
                      <a:pt x="3617" y="1"/>
                      <a:pt x="3471" y="11"/>
                      <a:pt x="3328" y="29"/>
                    </a:cubicBezTo>
                    <a:cubicBezTo>
                      <a:pt x="2298" y="187"/>
                      <a:pt x="1427" y="742"/>
                      <a:pt x="872" y="1613"/>
                    </a:cubicBezTo>
                    <a:cubicBezTo>
                      <a:pt x="238" y="2485"/>
                      <a:pt x="1" y="3673"/>
                      <a:pt x="238" y="4782"/>
                    </a:cubicBezTo>
                    <a:lnTo>
                      <a:pt x="397" y="4624"/>
                    </a:lnTo>
                    <a:cubicBezTo>
                      <a:pt x="476" y="4465"/>
                      <a:pt x="476" y="4307"/>
                      <a:pt x="634" y="4069"/>
                    </a:cubicBezTo>
                    <a:cubicBezTo>
                      <a:pt x="951" y="3514"/>
                      <a:pt x="1268" y="3039"/>
                      <a:pt x="1744" y="2564"/>
                    </a:cubicBezTo>
                    <a:cubicBezTo>
                      <a:pt x="2219" y="2088"/>
                      <a:pt x="2773" y="1613"/>
                      <a:pt x="3407" y="1375"/>
                    </a:cubicBezTo>
                    <a:cubicBezTo>
                      <a:pt x="4001" y="1045"/>
                      <a:pt x="4651" y="880"/>
                      <a:pt x="5355" y="880"/>
                    </a:cubicBezTo>
                    <a:cubicBezTo>
                      <a:pt x="5496" y="880"/>
                      <a:pt x="5639" y="887"/>
                      <a:pt x="5784" y="900"/>
                    </a:cubicBezTo>
                    <a:lnTo>
                      <a:pt x="5626" y="742"/>
                    </a:lnTo>
                    <a:cubicBezTo>
                      <a:pt x="5546" y="583"/>
                      <a:pt x="5388" y="504"/>
                      <a:pt x="5229" y="425"/>
                    </a:cubicBezTo>
                    <a:cubicBezTo>
                      <a:pt x="4800" y="118"/>
                      <a:pt x="4274" y="1"/>
                      <a:pt x="3765"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77;p86">
                <a:extLst>
                  <a:ext uri="{FF2B5EF4-FFF2-40B4-BE49-F238E27FC236}">
                    <a16:creationId xmlns:a16="http://schemas.microsoft.com/office/drawing/2014/main" id="{9C4062F2-724F-84EB-15A0-BD03A242175C}"/>
                  </a:ext>
                </a:extLst>
              </p:cNvPr>
              <p:cNvSpPr/>
              <p:nvPr/>
            </p:nvSpPr>
            <p:spPr>
              <a:xfrm>
                <a:off x="4881500" y="4496450"/>
                <a:ext cx="340675" cy="653625"/>
              </a:xfrm>
              <a:custGeom>
                <a:avLst/>
                <a:gdLst/>
                <a:ahLst/>
                <a:cxnLst/>
                <a:rect l="l" t="t" r="r" b="b"/>
                <a:pathLst>
                  <a:path w="13627" h="26145" extrusionOk="0">
                    <a:moveTo>
                      <a:pt x="13627" y="1"/>
                    </a:moveTo>
                    <a:cubicBezTo>
                      <a:pt x="13627" y="1"/>
                      <a:pt x="13310" y="793"/>
                      <a:pt x="12755" y="2140"/>
                    </a:cubicBezTo>
                    <a:lnTo>
                      <a:pt x="12359" y="3328"/>
                    </a:lnTo>
                    <a:cubicBezTo>
                      <a:pt x="12201" y="3724"/>
                      <a:pt x="11963" y="4120"/>
                      <a:pt x="11725" y="4596"/>
                    </a:cubicBezTo>
                    <a:cubicBezTo>
                      <a:pt x="11250" y="5626"/>
                      <a:pt x="10854" y="6656"/>
                      <a:pt x="10141" y="7844"/>
                    </a:cubicBezTo>
                    <a:lnTo>
                      <a:pt x="9190" y="9666"/>
                    </a:lnTo>
                    <a:cubicBezTo>
                      <a:pt x="8873" y="10300"/>
                      <a:pt x="8398" y="10934"/>
                      <a:pt x="8081" y="11647"/>
                    </a:cubicBezTo>
                    <a:cubicBezTo>
                      <a:pt x="7289" y="12994"/>
                      <a:pt x="6417" y="14420"/>
                      <a:pt x="5546" y="16004"/>
                    </a:cubicBezTo>
                    <a:cubicBezTo>
                      <a:pt x="3724" y="19015"/>
                      <a:pt x="1743" y="22421"/>
                      <a:pt x="0" y="26145"/>
                    </a:cubicBezTo>
                    <a:lnTo>
                      <a:pt x="1743" y="23689"/>
                    </a:lnTo>
                    <a:cubicBezTo>
                      <a:pt x="2852" y="22184"/>
                      <a:pt x="4357" y="20045"/>
                      <a:pt x="6021" y="17589"/>
                    </a:cubicBezTo>
                    <a:cubicBezTo>
                      <a:pt x="7923" y="14895"/>
                      <a:pt x="9507" y="12122"/>
                      <a:pt x="10933" y="9191"/>
                    </a:cubicBezTo>
                    <a:cubicBezTo>
                      <a:pt x="11250" y="8399"/>
                      <a:pt x="11646" y="7685"/>
                      <a:pt x="11884" y="6893"/>
                    </a:cubicBezTo>
                    <a:cubicBezTo>
                      <a:pt x="12201" y="6022"/>
                      <a:pt x="12438" y="5309"/>
                      <a:pt x="12676" y="4516"/>
                    </a:cubicBezTo>
                    <a:cubicBezTo>
                      <a:pt x="12914" y="3803"/>
                      <a:pt x="13151" y="3011"/>
                      <a:pt x="13231" y="2219"/>
                    </a:cubicBezTo>
                    <a:cubicBezTo>
                      <a:pt x="13389" y="1506"/>
                      <a:pt x="13548" y="793"/>
                      <a:pt x="13627"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678;p86">
                <a:extLst>
                  <a:ext uri="{FF2B5EF4-FFF2-40B4-BE49-F238E27FC236}">
                    <a16:creationId xmlns:a16="http://schemas.microsoft.com/office/drawing/2014/main" id="{BE2C5C10-0EC3-59BD-560E-36D33545B109}"/>
                  </a:ext>
                </a:extLst>
              </p:cNvPr>
              <p:cNvSpPr/>
              <p:nvPr/>
            </p:nvSpPr>
            <p:spPr>
              <a:xfrm>
                <a:off x="2033350" y="5234175"/>
                <a:ext cx="180275" cy="157554"/>
              </a:xfrm>
              <a:custGeom>
                <a:avLst/>
                <a:gdLst/>
                <a:ahLst/>
                <a:cxnLst/>
                <a:rect l="l" t="t" r="r" b="b"/>
                <a:pathLst>
                  <a:path w="7211" h="4774" extrusionOk="0">
                    <a:moveTo>
                      <a:pt x="1892" y="0"/>
                    </a:moveTo>
                    <a:cubicBezTo>
                      <a:pt x="1269" y="0"/>
                      <a:pt x="635" y="59"/>
                      <a:pt x="1" y="178"/>
                    </a:cubicBezTo>
                    <a:cubicBezTo>
                      <a:pt x="1" y="178"/>
                      <a:pt x="318" y="337"/>
                      <a:pt x="872" y="495"/>
                    </a:cubicBezTo>
                    <a:lnTo>
                      <a:pt x="3091" y="1287"/>
                    </a:lnTo>
                    <a:cubicBezTo>
                      <a:pt x="3883" y="1525"/>
                      <a:pt x="4675" y="1921"/>
                      <a:pt x="5467" y="2476"/>
                    </a:cubicBezTo>
                    <a:cubicBezTo>
                      <a:pt x="6180" y="3030"/>
                      <a:pt x="6656" y="3902"/>
                      <a:pt x="6893" y="4773"/>
                    </a:cubicBezTo>
                    <a:cubicBezTo>
                      <a:pt x="6973" y="4536"/>
                      <a:pt x="7052" y="4298"/>
                      <a:pt x="7131" y="3981"/>
                    </a:cubicBezTo>
                    <a:cubicBezTo>
                      <a:pt x="7210" y="3268"/>
                      <a:pt x="7052" y="2476"/>
                      <a:pt x="6577" y="1842"/>
                    </a:cubicBezTo>
                    <a:cubicBezTo>
                      <a:pt x="5864" y="891"/>
                      <a:pt x="4834" y="337"/>
                      <a:pt x="3724" y="178"/>
                    </a:cubicBezTo>
                    <a:cubicBezTo>
                      <a:pt x="3130" y="59"/>
                      <a:pt x="2516" y="0"/>
                      <a:pt x="1892"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679;p86">
                <a:extLst>
                  <a:ext uri="{FF2B5EF4-FFF2-40B4-BE49-F238E27FC236}">
                    <a16:creationId xmlns:a16="http://schemas.microsoft.com/office/drawing/2014/main" id="{9B3C3488-6596-E10B-9747-1AD1119B22FF}"/>
                  </a:ext>
                </a:extLst>
              </p:cNvPr>
              <p:cNvSpPr/>
              <p:nvPr/>
            </p:nvSpPr>
            <p:spPr>
              <a:xfrm>
                <a:off x="1962075" y="5314338"/>
                <a:ext cx="172325" cy="100275"/>
              </a:xfrm>
              <a:custGeom>
                <a:avLst/>
                <a:gdLst/>
                <a:ahLst/>
                <a:cxnLst/>
                <a:rect l="l" t="t" r="r" b="b"/>
                <a:pathLst>
                  <a:path w="6893" h="4011" extrusionOk="0">
                    <a:moveTo>
                      <a:pt x="2680" y="1"/>
                    </a:moveTo>
                    <a:cubicBezTo>
                      <a:pt x="1740" y="1"/>
                      <a:pt x="820" y="241"/>
                      <a:pt x="0" y="683"/>
                    </a:cubicBezTo>
                    <a:lnTo>
                      <a:pt x="871" y="841"/>
                    </a:lnTo>
                    <a:cubicBezTo>
                      <a:pt x="1505" y="920"/>
                      <a:pt x="2218" y="1079"/>
                      <a:pt x="2852" y="1237"/>
                    </a:cubicBezTo>
                    <a:cubicBezTo>
                      <a:pt x="3644" y="1396"/>
                      <a:pt x="4357" y="1713"/>
                      <a:pt x="5070" y="2109"/>
                    </a:cubicBezTo>
                    <a:cubicBezTo>
                      <a:pt x="5783" y="2584"/>
                      <a:pt x="6417" y="3218"/>
                      <a:pt x="6893" y="4010"/>
                    </a:cubicBezTo>
                    <a:cubicBezTo>
                      <a:pt x="6893" y="3772"/>
                      <a:pt x="6893" y="3535"/>
                      <a:pt x="6893" y="3297"/>
                    </a:cubicBezTo>
                    <a:cubicBezTo>
                      <a:pt x="6813" y="2584"/>
                      <a:pt x="6576" y="1871"/>
                      <a:pt x="6100" y="1316"/>
                    </a:cubicBezTo>
                    <a:cubicBezTo>
                      <a:pt x="5387" y="524"/>
                      <a:pt x="4437" y="49"/>
                      <a:pt x="3407" y="49"/>
                    </a:cubicBezTo>
                    <a:cubicBezTo>
                      <a:pt x="3164" y="16"/>
                      <a:pt x="2921" y="1"/>
                      <a:pt x="2680"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680;p86">
                <a:extLst>
                  <a:ext uri="{FF2B5EF4-FFF2-40B4-BE49-F238E27FC236}">
                    <a16:creationId xmlns:a16="http://schemas.microsoft.com/office/drawing/2014/main" id="{33072054-8F5D-0F26-8392-61F030ECFC8A}"/>
                  </a:ext>
                </a:extLst>
              </p:cNvPr>
              <p:cNvSpPr/>
              <p:nvPr/>
            </p:nvSpPr>
            <p:spPr>
              <a:xfrm>
                <a:off x="1835300" y="5169875"/>
                <a:ext cx="126775" cy="85175"/>
              </a:xfrm>
              <a:custGeom>
                <a:avLst/>
                <a:gdLst/>
                <a:ahLst/>
                <a:cxnLst/>
                <a:rect l="l" t="t" r="r" b="b"/>
                <a:pathLst>
                  <a:path w="5071" h="3407" extrusionOk="0">
                    <a:moveTo>
                      <a:pt x="3090" y="0"/>
                    </a:moveTo>
                    <a:cubicBezTo>
                      <a:pt x="2298" y="79"/>
                      <a:pt x="1585" y="396"/>
                      <a:pt x="1030" y="1030"/>
                    </a:cubicBezTo>
                    <a:cubicBezTo>
                      <a:pt x="476" y="1664"/>
                      <a:pt x="80" y="2535"/>
                      <a:pt x="0" y="3407"/>
                    </a:cubicBezTo>
                    <a:cubicBezTo>
                      <a:pt x="159" y="3248"/>
                      <a:pt x="317" y="3169"/>
                      <a:pt x="555" y="3011"/>
                    </a:cubicBezTo>
                    <a:cubicBezTo>
                      <a:pt x="634" y="2852"/>
                      <a:pt x="872" y="2773"/>
                      <a:pt x="1030" y="2615"/>
                    </a:cubicBezTo>
                    <a:lnTo>
                      <a:pt x="1347" y="2377"/>
                    </a:lnTo>
                    <a:lnTo>
                      <a:pt x="1743" y="2139"/>
                    </a:lnTo>
                    <a:cubicBezTo>
                      <a:pt x="2694" y="1426"/>
                      <a:pt x="3803" y="951"/>
                      <a:pt x="5071" y="713"/>
                    </a:cubicBezTo>
                    <a:cubicBezTo>
                      <a:pt x="4912" y="634"/>
                      <a:pt x="4754" y="475"/>
                      <a:pt x="4595" y="396"/>
                    </a:cubicBezTo>
                    <a:cubicBezTo>
                      <a:pt x="4437" y="238"/>
                      <a:pt x="4199" y="159"/>
                      <a:pt x="3962" y="159"/>
                    </a:cubicBezTo>
                    <a:cubicBezTo>
                      <a:pt x="3724" y="0"/>
                      <a:pt x="3407" y="0"/>
                      <a:pt x="3090"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4681;p86">
                <a:extLst>
                  <a:ext uri="{FF2B5EF4-FFF2-40B4-BE49-F238E27FC236}">
                    <a16:creationId xmlns:a16="http://schemas.microsoft.com/office/drawing/2014/main" id="{8E3255E2-8D9C-6284-0DB5-8C8BB88082E0}"/>
                  </a:ext>
                </a:extLst>
              </p:cNvPr>
              <p:cNvSpPr/>
              <p:nvPr/>
            </p:nvSpPr>
            <p:spPr>
              <a:xfrm>
                <a:off x="1490675" y="4395450"/>
                <a:ext cx="225800" cy="625900"/>
              </a:xfrm>
              <a:custGeom>
                <a:avLst/>
                <a:gdLst/>
                <a:ahLst/>
                <a:cxnLst/>
                <a:rect l="l" t="t" r="r" b="b"/>
                <a:pathLst>
                  <a:path w="9032" h="25036" extrusionOk="0">
                    <a:moveTo>
                      <a:pt x="6972" y="0"/>
                    </a:moveTo>
                    <a:lnTo>
                      <a:pt x="7210" y="476"/>
                    </a:lnTo>
                    <a:cubicBezTo>
                      <a:pt x="7368" y="872"/>
                      <a:pt x="7527" y="1268"/>
                      <a:pt x="7685" y="1743"/>
                    </a:cubicBezTo>
                    <a:cubicBezTo>
                      <a:pt x="8160" y="3407"/>
                      <a:pt x="8160" y="5150"/>
                      <a:pt x="7844" y="6893"/>
                    </a:cubicBezTo>
                    <a:cubicBezTo>
                      <a:pt x="7606" y="8081"/>
                      <a:pt x="7131" y="9190"/>
                      <a:pt x="6576" y="10220"/>
                    </a:cubicBezTo>
                    <a:cubicBezTo>
                      <a:pt x="5863" y="11329"/>
                      <a:pt x="4833" y="12201"/>
                      <a:pt x="3565" y="12597"/>
                    </a:cubicBezTo>
                    <a:cubicBezTo>
                      <a:pt x="3249" y="12755"/>
                      <a:pt x="2932" y="12755"/>
                      <a:pt x="2615" y="12835"/>
                    </a:cubicBezTo>
                    <a:lnTo>
                      <a:pt x="2060" y="12835"/>
                    </a:lnTo>
                    <a:cubicBezTo>
                      <a:pt x="1823" y="12835"/>
                      <a:pt x="1823" y="12835"/>
                      <a:pt x="1268" y="12755"/>
                    </a:cubicBezTo>
                    <a:lnTo>
                      <a:pt x="80" y="12597"/>
                    </a:lnTo>
                    <a:lnTo>
                      <a:pt x="0" y="12597"/>
                    </a:lnTo>
                    <a:lnTo>
                      <a:pt x="0" y="12676"/>
                    </a:lnTo>
                    <a:lnTo>
                      <a:pt x="0" y="12993"/>
                    </a:lnTo>
                    <a:lnTo>
                      <a:pt x="80" y="13627"/>
                    </a:lnTo>
                    <a:lnTo>
                      <a:pt x="159" y="14261"/>
                    </a:lnTo>
                    <a:cubicBezTo>
                      <a:pt x="159" y="14419"/>
                      <a:pt x="238" y="14498"/>
                      <a:pt x="238" y="14657"/>
                    </a:cubicBezTo>
                    <a:cubicBezTo>
                      <a:pt x="634" y="15845"/>
                      <a:pt x="1347" y="16875"/>
                      <a:pt x="2298" y="17667"/>
                    </a:cubicBezTo>
                    <a:cubicBezTo>
                      <a:pt x="2694" y="17984"/>
                      <a:pt x="3090" y="18222"/>
                      <a:pt x="3486" y="18460"/>
                    </a:cubicBezTo>
                    <a:cubicBezTo>
                      <a:pt x="3565" y="18539"/>
                      <a:pt x="3724" y="18618"/>
                      <a:pt x="3803" y="18697"/>
                    </a:cubicBezTo>
                    <a:cubicBezTo>
                      <a:pt x="3882" y="18697"/>
                      <a:pt x="3962" y="18776"/>
                      <a:pt x="4041" y="18776"/>
                    </a:cubicBezTo>
                    <a:cubicBezTo>
                      <a:pt x="3962" y="18856"/>
                      <a:pt x="3803" y="18935"/>
                      <a:pt x="3724" y="19014"/>
                    </a:cubicBezTo>
                    <a:lnTo>
                      <a:pt x="3407" y="19410"/>
                    </a:lnTo>
                    <a:cubicBezTo>
                      <a:pt x="3249" y="19569"/>
                      <a:pt x="3169" y="19648"/>
                      <a:pt x="3090" y="19886"/>
                    </a:cubicBezTo>
                    <a:cubicBezTo>
                      <a:pt x="2773" y="20519"/>
                      <a:pt x="2694" y="21312"/>
                      <a:pt x="3011" y="22025"/>
                    </a:cubicBezTo>
                    <a:cubicBezTo>
                      <a:pt x="3565" y="23292"/>
                      <a:pt x="4516" y="24401"/>
                      <a:pt x="5784" y="25035"/>
                    </a:cubicBezTo>
                    <a:lnTo>
                      <a:pt x="5388" y="24639"/>
                    </a:lnTo>
                    <a:cubicBezTo>
                      <a:pt x="4991" y="24322"/>
                      <a:pt x="4595" y="23926"/>
                      <a:pt x="4278" y="23451"/>
                    </a:cubicBezTo>
                    <a:cubicBezTo>
                      <a:pt x="3803" y="22817"/>
                      <a:pt x="3486" y="22104"/>
                      <a:pt x="3486" y="21312"/>
                    </a:cubicBezTo>
                    <a:cubicBezTo>
                      <a:pt x="3407" y="20836"/>
                      <a:pt x="3565" y="20440"/>
                      <a:pt x="3882" y="20123"/>
                    </a:cubicBezTo>
                    <a:cubicBezTo>
                      <a:pt x="3962" y="20044"/>
                      <a:pt x="4041" y="19886"/>
                      <a:pt x="4120" y="19886"/>
                    </a:cubicBezTo>
                    <a:cubicBezTo>
                      <a:pt x="4199" y="19727"/>
                      <a:pt x="4358" y="19648"/>
                      <a:pt x="4516" y="19569"/>
                    </a:cubicBezTo>
                    <a:cubicBezTo>
                      <a:pt x="4991" y="19331"/>
                      <a:pt x="5467" y="19093"/>
                      <a:pt x="5942" y="18935"/>
                    </a:cubicBezTo>
                    <a:cubicBezTo>
                      <a:pt x="5705" y="18697"/>
                      <a:pt x="5308" y="18460"/>
                      <a:pt x="4991" y="18222"/>
                    </a:cubicBezTo>
                    <a:cubicBezTo>
                      <a:pt x="4675" y="18063"/>
                      <a:pt x="4358" y="17826"/>
                      <a:pt x="4120" y="17667"/>
                    </a:cubicBezTo>
                    <a:cubicBezTo>
                      <a:pt x="3724" y="17350"/>
                      <a:pt x="3328" y="17034"/>
                      <a:pt x="3011" y="16717"/>
                    </a:cubicBezTo>
                    <a:cubicBezTo>
                      <a:pt x="2298" y="16162"/>
                      <a:pt x="1823" y="15370"/>
                      <a:pt x="1585" y="14419"/>
                    </a:cubicBezTo>
                    <a:cubicBezTo>
                      <a:pt x="1479" y="14208"/>
                      <a:pt x="1479" y="14208"/>
                      <a:pt x="1491" y="14208"/>
                    </a:cubicBezTo>
                    <a:lnTo>
                      <a:pt x="1491" y="14208"/>
                    </a:lnTo>
                    <a:cubicBezTo>
                      <a:pt x="1497" y="14208"/>
                      <a:pt x="1506" y="14208"/>
                      <a:pt x="1506" y="14181"/>
                    </a:cubicBezTo>
                    <a:cubicBezTo>
                      <a:pt x="1704" y="14221"/>
                      <a:pt x="1902" y="14241"/>
                      <a:pt x="2110" y="14241"/>
                    </a:cubicBezTo>
                    <a:cubicBezTo>
                      <a:pt x="2318" y="14241"/>
                      <a:pt x="2536" y="14221"/>
                      <a:pt x="2773" y="14181"/>
                    </a:cubicBezTo>
                    <a:cubicBezTo>
                      <a:pt x="4041" y="14102"/>
                      <a:pt x="5229" y="13548"/>
                      <a:pt x="6180" y="12676"/>
                    </a:cubicBezTo>
                    <a:cubicBezTo>
                      <a:pt x="7923" y="10854"/>
                      <a:pt x="8953" y="8477"/>
                      <a:pt x="8953" y="6021"/>
                    </a:cubicBezTo>
                    <a:cubicBezTo>
                      <a:pt x="9032" y="3803"/>
                      <a:pt x="8319" y="1664"/>
                      <a:pt x="69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4682;p86">
                <a:extLst>
                  <a:ext uri="{FF2B5EF4-FFF2-40B4-BE49-F238E27FC236}">
                    <a16:creationId xmlns:a16="http://schemas.microsoft.com/office/drawing/2014/main" id="{C916CFC8-46CA-464C-FA52-19B3702AFE70}"/>
                  </a:ext>
                </a:extLst>
              </p:cNvPr>
              <p:cNvSpPr/>
              <p:nvPr/>
            </p:nvSpPr>
            <p:spPr>
              <a:xfrm>
                <a:off x="2617650" y="4502400"/>
                <a:ext cx="1018050" cy="209975"/>
              </a:xfrm>
              <a:custGeom>
                <a:avLst/>
                <a:gdLst/>
                <a:ahLst/>
                <a:cxnLst/>
                <a:rect l="l" t="t" r="r" b="b"/>
                <a:pathLst>
                  <a:path w="40722" h="8399" extrusionOk="0">
                    <a:moveTo>
                      <a:pt x="0" y="0"/>
                    </a:moveTo>
                    <a:lnTo>
                      <a:pt x="872" y="872"/>
                    </a:lnTo>
                    <a:cubicBezTo>
                      <a:pt x="1109" y="1109"/>
                      <a:pt x="1505" y="1426"/>
                      <a:pt x="1822" y="1823"/>
                    </a:cubicBezTo>
                    <a:cubicBezTo>
                      <a:pt x="2219" y="2219"/>
                      <a:pt x="2852" y="2536"/>
                      <a:pt x="3328" y="2932"/>
                    </a:cubicBezTo>
                    <a:cubicBezTo>
                      <a:pt x="6417" y="5071"/>
                      <a:pt x="9903" y="6576"/>
                      <a:pt x="13548" y="7447"/>
                    </a:cubicBezTo>
                    <a:cubicBezTo>
                      <a:pt x="14657" y="7685"/>
                      <a:pt x="15845" y="7923"/>
                      <a:pt x="16954" y="8081"/>
                    </a:cubicBezTo>
                    <a:cubicBezTo>
                      <a:pt x="18143" y="8240"/>
                      <a:pt x="19331" y="8319"/>
                      <a:pt x="20519" y="8398"/>
                    </a:cubicBezTo>
                    <a:lnTo>
                      <a:pt x="23292" y="8398"/>
                    </a:lnTo>
                    <a:lnTo>
                      <a:pt x="24243" y="8319"/>
                    </a:lnTo>
                    <a:lnTo>
                      <a:pt x="26144" y="8161"/>
                    </a:lnTo>
                    <a:lnTo>
                      <a:pt x="27967" y="7844"/>
                    </a:lnTo>
                    <a:cubicBezTo>
                      <a:pt x="32720" y="7210"/>
                      <a:pt x="37077" y="5150"/>
                      <a:pt x="40722" y="1981"/>
                    </a:cubicBezTo>
                    <a:lnTo>
                      <a:pt x="40722" y="1981"/>
                    </a:lnTo>
                    <a:lnTo>
                      <a:pt x="39929" y="2377"/>
                    </a:lnTo>
                    <a:cubicBezTo>
                      <a:pt x="39216" y="2852"/>
                      <a:pt x="38503" y="3249"/>
                      <a:pt x="37711" y="3645"/>
                    </a:cubicBezTo>
                    <a:cubicBezTo>
                      <a:pt x="35018" y="4992"/>
                      <a:pt x="32086" y="5942"/>
                      <a:pt x="28996" y="6418"/>
                    </a:cubicBezTo>
                    <a:cubicBezTo>
                      <a:pt x="26672" y="6785"/>
                      <a:pt x="24348" y="6963"/>
                      <a:pt x="22023" y="6963"/>
                    </a:cubicBezTo>
                    <a:cubicBezTo>
                      <a:pt x="19832" y="6963"/>
                      <a:pt x="17640" y="6804"/>
                      <a:pt x="15449" y="6497"/>
                    </a:cubicBezTo>
                    <a:cubicBezTo>
                      <a:pt x="9824" y="5705"/>
                      <a:pt x="4437" y="3486"/>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4683;p86">
                <a:extLst>
                  <a:ext uri="{FF2B5EF4-FFF2-40B4-BE49-F238E27FC236}">
                    <a16:creationId xmlns:a16="http://schemas.microsoft.com/office/drawing/2014/main" id="{C127FAD7-60AA-960F-1717-8BC9278A5E24}"/>
                  </a:ext>
                </a:extLst>
              </p:cNvPr>
              <p:cNvSpPr/>
              <p:nvPr/>
            </p:nvSpPr>
            <p:spPr>
              <a:xfrm>
                <a:off x="3374250" y="237825"/>
                <a:ext cx="3202675" cy="4418500"/>
              </a:xfrm>
              <a:custGeom>
                <a:avLst/>
                <a:gdLst/>
                <a:ahLst/>
                <a:cxnLst/>
                <a:rect l="l" t="t" r="r" b="b"/>
                <a:pathLst>
                  <a:path w="128107" h="176740" extrusionOk="0">
                    <a:moveTo>
                      <a:pt x="23252" y="1"/>
                    </a:moveTo>
                    <a:cubicBezTo>
                      <a:pt x="22829" y="1"/>
                      <a:pt x="22419" y="81"/>
                      <a:pt x="22025" y="250"/>
                    </a:cubicBezTo>
                    <a:cubicBezTo>
                      <a:pt x="8319" y="6112"/>
                      <a:pt x="12597" y="50320"/>
                      <a:pt x="14894" y="62917"/>
                    </a:cubicBezTo>
                    <a:cubicBezTo>
                      <a:pt x="14894" y="62917"/>
                      <a:pt x="634" y="82327"/>
                      <a:pt x="1743" y="85733"/>
                    </a:cubicBezTo>
                    <a:cubicBezTo>
                      <a:pt x="2852" y="89140"/>
                      <a:pt x="7447" y="89695"/>
                      <a:pt x="7447" y="89695"/>
                    </a:cubicBezTo>
                    <a:cubicBezTo>
                      <a:pt x="7447" y="89695"/>
                      <a:pt x="0" y="94290"/>
                      <a:pt x="9190" y="104034"/>
                    </a:cubicBezTo>
                    <a:lnTo>
                      <a:pt x="15449" y="109105"/>
                    </a:lnTo>
                    <a:cubicBezTo>
                      <a:pt x="15449" y="109105"/>
                      <a:pt x="3486" y="120513"/>
                      <a:pt x="6338" y="122256"/>
                    </a:cubicBezTo>
                    <a:cubicBezTo>
                      <a:pt x="7989" y="123265"/>
                      <a:pt x="10968" y="123478"/>
                      <a:pt x="13184" y="123478"/>
                    </a:cubicBezTo>
                    <a:cubicBezTo>
                      <a:pt x="14795" y="123478"/>
                      <a:pt x="16003" y="123365"/>
                      <a:pt x="16003" y="123365"/>
                    </a:cubicBezTo>
                    <a:lnTo>
                      <a:pt x="16003" y="123365"/>
                    </a:lnTo>
                    <a:cubicBezTo>
                      <a:pt x="16003" y="123365"/>
                      <a:pt x="12042" y="135645"/>
                      <a:pt x="16003" y="136834"/>
                    </a:cubicBezTo>
                    <a:cubicBezTo>
                      <a:pt x="16714" y="137033"/>
                      <a:pt x="17354" y="137114"/>
                      <a:pt x="17925" y="137114"/>
                    </a:cubicBezTo>
                    <a:cubicBezTo>
                      <a:pt x="20534" y="137114"/>
                      <a:pt x="21707" y="135408"/>
                      <a:pt x="21708" y="135407"/>
                    </a:cubicBezTo>
                    <a:lnTo>
                      <a:pt x="21708" y="135407"/>
                    </a:lnTo>
                    <a:cubicBezTo>
                      <a:pt x="21708" y="135408"/>
                      <a:pt x="21154" y="142776"/>
                      <a:pt x="35968" y="158779"/>
                    </a:cubicBezTo>
                    <a:cubicBezTo>
                      <a:pt x="45970" y="169583"/>
                      <a:pt x="55466" y="176740"/>
                      <a:pt x="61994" y="176740"/>
                    </a:cubicBezTo>
                    <a:cubicBezTo>
                      <a:pt x="65136" y="176740"/>
                      <a:pt x="67591" y="175082"/>
                      <a:pt x="69084" y="171376"/>
                    </a:cubicBezTo>
                    <a:cubicBezTo>
                      <a:pt x="69084" y="171376"/>
                      <a:pt x="69827" y="171578"/>
                      <a:pt x="71083" y="171578"/>
                    </a:cubicBezTo>
                    <a:cubicBezTo>
                      <a:pt x="74981" y="171578"/>
                      <a:pt x="83821" y="169629"/>
                      <a:pt x="90712" y="153629"/>
                    </a:cubicBezTo>
                    <a:cubicBezTo>
                      <a:pt x="95149" y="152678"/>
                      <a:pt x="98635" y="149351"/>
                      <a:pt x="99902" y="145073"/>
                    </a:cubicBezTo>
                    <a:cubicBezTo>
                      <a:pt x="102200" y="137705"/>
                      <a:pt x="99903" y="126297"/>
                      <a:pt x="99902" y="126297"/>
                    </a:cubicBezTo>
                    <a:lnTo>
                      <a:pt x="99902" y="126297"/>
                    </a:lnTo>
                    <a:cubicBezTo>
                      <a:pt x="99903" y="126297"/>
                      <a:pt x="101660" y="128953"/>
                      <a:pt x="103296" y="128953"/>
                    </a:cubicBezTo>
                    <a:cubicBezTo>
                      <a:pt x="103938" y="128953"/>
                      <a:pt x="104561" y="128544"/>
                      <a:pt x="105052" y="127406"/>
                    </a:cubicBezTo>
                    <a:cubicBezTo>
                      <a:pt x="106716" y="123444"/>
                      <a:pt x="99348" y="115443"/>
                      <a:pt x="99348" y="115443"/>
                    </a:cubicBezTo>
                    <a:cubicBezTo>
                      <a:pt x="99348" y="115443"/>
                      <a:pt x="110122" y="114888"/>
                      <a:pt x="116460" y="106332"/>
                    </a:cubicBezTo>
                    <a:cubicBezTo>
                      <a:pt x="120739" y="100390"/>
                      <a:pt x="119392" y="98013"/>
                      <a:pt x="114321" y="93656"/>
                    </a:cubicBezTo>
                    <a:lnTo>
                      <a:pt x="114321" y="93656"/>
                    </a:lnTo>
                    <a:cubicBezTo>
                      <a:pt x="115167" y="93834"/>
                      <a:pt x="117138" y="94562"/>
                      <a:pt x="118618" y="94562"/>
                    </a:cubicBezTo>
                    <a:cubicBezTo>
                      <a:pt x="119773" y="94562"/>
                      <a:pt x="120630" y="94119"/>
                      <a:pt x="120422" y="92626"/>
                    </a:cubicBezTo>
                    <a:cubicBezTo>
                      <a:pt x="119867" y="88586"/>
                      <a:pt x="112420" y="67432"/>
                      <a:pt x="105607" y="62362"/>
                    </a:cubicBezTo>
                    <a:cubicBezTo>
                      <a:pt x="104181" y="61253"/>
                      <a:pt x="128106" y="12688"/>
                      <a:pt x="112341" y="4528"/>
                    </a:cubicBezTo>
                    <a:cubicBezTo>
                      <a:pt x="111376" y="4027"/>
                      <a:pt x="110346" y="3794"/>
                      <a:pt x="109265" y="3794"/>
                    </a:cubicBezTo>
                    <a:cubicBezTo>
                      <a:pt x="98363" y="3794"/>
                      <a:pt x="82276" y="27522"/>
                      <a:pt x="75501" y="40496"/>
                    </a:cubicBezTo>
                    <a:cubicBezTo>
                      <a:pt x="75501" y="40496"/>
                      <a:pt x="69543" y="38320"/>
                      <a:pt x="62065" y="38320"/>
                    </a:cubicBezTo>
                    <a:cubicBezTo>
                      <a:pt x="58039" y="38320"/>
                      <a:pt x="53572" y="38951"/>
                      <a:pt x="49357" y="40892"/>
                    </a:cubicBezTo>
                    <a:cubicBezTo>
                      <a:pt x="49357" y="40892"/>
                      <a:pt x="32797" y="1"/>
                      <a:pt x="2325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4684;p86">
                <a:extLst>
                  <a:ext uri="{FF2B5EF4-FFF2-40B4-BE49-F238E27FC236}">
                    <a16:creationId xmlns:a16="http://schemas.microsoft.com/office/drawing/2014/main" id="{F17F6166-D1BC-487B-8AB8-B9167C910FD2}"/>
                  </a:ext>
                </a:extLst>
              </p:cNvPr>
              <p:cNvSpPr/>
              <p:nvPr/>
            </p:nvSpPr>
            <p:spPr>
              <a:xfrm>
                <a:off x="3374250" y="1810725"/>
                <a:ext cx="2648100" cy="2843625"/>
              </a:xfrm>
              <a:custGeom>
                <a:avLst/>
                <a:gdLst/>
                <a:ahLst/>
                <a:cxnLst/>
                <a:rect l="l" t="t" r="r" b="b"/>
                <a:pathLst>
                  <a:path w="105924" h="113745" extrusionOk="0">
                    <a:moveTo>
                      <a:pt x="14815" y="1"/>
                    </a:moveTo>
                    <a:lnTo>
                      <a:pt x="14815" y="1"/>
                    </a:lnTo>
                    <a:cubicBezTo>
                      <a:pt x="14814" y="2"/>
                      <a:pt x="555" y="19490"/>
                      <a:pt x="1743" y="22897"/>
                    </a:cubicBezTo>
                    <a:cubicBezTo>
                      <a:pt x="2852" y="26224"/>
                      <a:pt x="7447" y="26858"/>
                      <a:pt x="7447" y="26858"/>
                    </a:cubicBezTo>
                    <a:cubicBezTo>
                      <a:pt x="7447" y="26858"/>
                      <a:pt x="0" y="31374"/>
                      <a:pt x="9190" y="41118"/>
                    </a:cubicBezTo>
                    <a:lnTo>
                      <a:pt x="15449" y="46189"/>
                    </a:lnTo>
                    <a:cubicBezTo>
                      <a:pt x="15449" y="46189"/>
                      <a:pt x="3486" y="57597"/>
                      <a:pt x="6338" y="59340"/>
                    </a:cubicBezTo>
                    <a:cubicBezTo>
                      <a:pt x="8049" y="60338"/>
                      <a:pt x="11187" y="60538"/>
                      <a:pt x="13423" y="60538"/>
                    </a:cubicBezTo>
                    <a:cubicBezTo>
                      <a:pt x="14913" y="60538"/>
                      <a:pt x="16003" y="60449"/>
                      <a:pt x="16003" y="60449"/>
                    </a:cubicBezTo>
                    <a:lnTo>
                      <a:pt x="16003" y="60449"/>
                    </a:lnTo>
                    <a:cubicBezTo>
                      <a:pt x="16003" y="60449"/>
                      <a:pt x="12042" y="72729"/>
                      <a:pt x="16003" y="73838"/>
                    </a:cubicBezTo>
                    <a:cubicBezTo>
                      <a:pt x="16737" y="74058"/>
                      <a:pt x="17395" y="74148"/>
                      <a:pt x="17979" y="74148"/>
                    </a:cubicBezTo>
                    <a:cubicBezTo>
                      <a:pt x="20550" y="74148"/>
                      <a:pt x="21707" y="72412"/>
                      <a:pt x="21708" y="72412"/>
                    </a:cubicBezTo>
                    <a:lnTo>
                      <a:pt x="21708" y="72412"/>
                    </a:lnTo>
                    <a:cubicBezTo>
                      <a:pt x="21708" y="72413"/>
                      <a:pt x="21154" y="79781"/>
                      <a:pt x="35968" y="95784"/>
                    </a:cubicBezTo>
                    <a:cubicBezTo>
                      <a:pt x="45970" y="106588"/>
                      <a:pt x="55466" y="113745"/>
                      <a:pt x="61994" y="113745"/>
                    </a:cubicBezTo>
                    <a:cubicBezTo>
                      <a:pt x="65136" y="113745"/>
                      <a:pt x="67591" y="112087"/>
                      <a:pt x="69084" y="108380"/>
                    </a:cubicBezTo>
                    <a:cubicBezTo>
                      <a:pt x="69084" y="108380"/>
                      <a:pt x="69827" y="108583"/>
                      <a:pt x="71083" y="108583"/>
                    </a:cubicBezTo>
                    <a:cubicBezTo>
                      <a:pt x="74981" y="108583"/>
                      <a:pt x="83821" y="106634"/>
                      <a:pt x="90712" y="90634"/>
                    </a:cubicBezTo>
                    <a:cubicBezTo>
                      <a:pt x="95149" y="89683"/>
                      <a:pt x="98635" y="86435"/>
                      <a:pt x="99902" y="82078"/>
                    </a:cubicBezTo>
                    <a:cubicBezTo>
                      <a:pt x="102200" y="74710"/>
                      <a:pt x="99903" y="63302"/>
                      <a:pt x="99902" y="63301"/>
                    </a:cubicBezTo>
                    <a:lnTo>
                      <a:pt x="99902" y="63301"/>
                    </a:lnTo>
                    <a:cubicBezTo>
                      <a:pt x="99903" y="63302"/>
                      <a:pt x="101664" y="65923"/>
                      <a:pt x="103302" y="65923"/>
                    </a:cubicBezTo>
                    <a:cubicBezTo>
                      <a:pt x="103942" y="65923"/>
                      <a:pt x="104562" y="65523"/>
                      <a:pt x="105052" y="64411"/>
                    </a:cubicBezTo>
                    <a:cubicBezTo>
                      <a:pt x="105924" y="62351"/>
                      <a:pt x="104339" y="59182"/>
                      <a:pt x="102596" y="56646"/>
                    </a:cubicBezTo>
                    <a:lnTo>
                      <a:pt x="102596" y="56646"/>
                    </a:lnTo>
                    <a:cubicBezTo>
                      <a:pt x="102834" y="57201"/>
                      <a:pt x="102913" y="57835"/>
                      <a:pt x="102755" y="58469"/>
                    </a:cubicBezTo>
                    <a:cubicBezTo>
                      <a:pt x="102357" y="59367"/>
                      <a:pt x="101789" y="59698"/>
                      <a:pt x="101168" y="59698"/>
                    </a:cubicBezTo>
                    <a:cubicBezTo>
                      <a:pt x="99435" y="59698"/>
                      <a:pt x="97288" y="57122"/>
                      <a:pt x="97288" y="57122"/>
                    </a:cubicBezTo>
                    <a:lnTo>
                      <a:pt x="97288" y="57122"/>
                    </a:lnTo>
                    <a:cubicBezTo>
                      <a:pt x="97288" y="57123"/>
                      <a:pt x="99506" y="76374"/>
                      <a:pt x="96733" y="79542"/>
                    </a:cubicBezTo>
                    <a:cubicBezTo>
                      <a:pt x="96244" y="80119"/>
                      <a:pt x="95743" y="80354"/>
                      <a:pt x="95253" y="80354"/>
                    </a:cubicBezTo>
                    <a:cubicBezTo>
                      <a:pt x="93045" y="80354"/>
                      <a:pt x="91029" y="75581"/>
                      <a:pt x="91029" y="75581"/>
                    </a:cubicBezTo>
                    <a:cubicBezTo>
                      <a:pt x="91029" y="75581"/>
                      <a:pt x="87147" y="93011"/>
                      <a:pt x="79304" y="96972"/>
                    </a:cubicBezTo>
                    <a:cubicBezTo>
                      <a:pt x="78509" y="97382"/>
                      <a:pt x="77853" y="97566"/>
                      <a:pt x="77316" y="97566"/>
                    </a:cubicBezTo>
                    <a:cubicBezTo>
                      <a:pt x="72559" y="97566"/>
                      <a:pt x="77165" y="83108"/>
                      <a:pt x="77165" y="83108"/>
                    </a:cubicBezTo>
                    <a:lnTo>
                      <a:pt x="77165" y="83108"/>
                    </a:lnTo>
                    <a:cubicBezTo>
                      <a:pt x="77165" y="83108"/>
                      <a:pt x="77767" y="83372"/>
                      <a:pt x="78540" y="83372"/>
                    </a:cubicBezTo>
                    <a:cubicBezTo>
                      <a:pt x="80047" y="83372"/>
                      <a:pt x="82206" y="82369"/>
                      <a:pt x="81839" y="76453"/>
                    </a:cubicBezTo>
                    <a:lnTo>
                      <a:pt x="81839" y="76453"/>
                    </a:lnTo>
                    <a:cubicBezTo>
                      <a:pt x="81839" y="76453"/>
                      <a:pt x="81152" y="79932"/>
                      <a:pt x="78923" y="79932"/>
                    </a:cubicBezTo>
                    <a:cubicBezTo>
                      <a:pt x="78125" y="79932"/>
                      <a:pt x="77130" y="79486"/>
                      <a:pt x="75897" y="78275"/>
                    </a:cubicBezTo>
                    <a:lnTo>
                      <a:pt x="75897" y="78275"/>
                    </a:lnTo>
                    <a:cubicBezTo>
                      <a:pt x="75897" y="78275"/>
                      <a:pt x="77165" y="86910"/>
                      <a:pt x="71144" y="88416"/>
                    </a:cubicBezTo>
                    <a:cubicBezTo>
                      <a:pt x="70696" y="88523"/>
                      <a:pt x="70219" y="88575"/>
                      <a:pt x="69719" y="88575"/>
                    </a:cubicBezTo>
                    <a:cubicBezTo>
                      <a:pt x="63578" y="88575"/>
                      <a:pt x="53837" y="80799"/>
                      <a:pt x="49516" y="72888"/>
                    </a:cubicBezTo>
                    <a:cubicBezTo>
                      <a:pt x="44841" y="64331"/>
                      <a:pt x="44366" y="58469"/>
                      <a:pt x="44366" y="58469"/>
                    </a:cubicBezTo>
                    <a:lnTo>
                      <a:pt x="44366" y="58469"/>
                    </a:lnTo>
                    <a:cubicBezTo>
                      <a:pt x="44366" y="58469"/>
                      <a:pt x="46333" y="58984"/>
                      <a:pt x="49094" y="58984"/>
                    </a:cubicBezTo>
                    <a:cubicBezTo>
                      <a:pt x="51958" y="58984"/>
                      <a:pt x="55676" y="58430"/>
                      <a:pt x="58943" y="56171"/>
                    </a:cubicBezTo>
                    <a:lnTo>
                      <a:pt x="58785" y="54507"/>
                    </a:lnTo>
                    <a:cubicBezTo>
                      <a:pt x="56366" y="55451"/>
                      <a:pt x="53772" y="55956"/>
                      <a:pt x="51166" y="55956"/>
                    </a:cubicBezTo>
                    <a:cubicBezTo>
                      <a:pt x="50272" y="55956"/>
                      <a:pt x="49376" y="55896"/>
                      <a:pt x="48486" y="55775"/>
                    </a:cubicBezTo>
                    <a:cubicBezTo>
                      <a:pt x="42940" y="54904"/>
                      <a:pt x="35255" y="46506"/>
                      <a:pt x="35255" y="46506"/>
                    </a:cubicBezTo>
                    <a:lnTo>
                      <a:pt x="36206" y="41198"/>
                    </a:lnTo>
                    <a:lnTo>
                      <a:pt x="36206" y="41198"/>
                    </a:lnTo>
                    <a:cubicBezTo>
                      <a:pt x="36205" y="41198"/>
                      <a:pt x="33226" y="43084"/>
                      <a:pt x="30924" y="43084"/>
                    </a:cubicBezTo>
                    <a:cubicBezTo>
                      <a:pt x="30318" y="43084"/>
                      <a:pt x="29759" y="42954"/>
                      <a:pt x="29313" y="42624"/>
                    </a:cubicBezTo>
                    <a:cubicBezTo>
                      <a:pt x="27174" y="41039"/>
                      <a:pt x="29155" y="37791"/>
                      <a:pt x="29155" y="37791"/>
                    </a:cubicBezTo>
                    <a:cubicBezTo>
                      <a:pt x="29155" y="37791"/>
                      <a:pt x="21549" y="37791"/>
                      <a:pt x="20123" y="34384"/>
                    </a:cubicBezTo>
                    <a:cubicBezTo>
                      <a:pt x="19331" y="32245"/>
                      <a:pt x="19569" y="29948"/>
                      <a:pt x="20836" y="28046"/>
                    </a:cubicBezTo>
                    <a:lnTo>
                      <a:pt x="20836" y="28046"/>
                    </a:lnTo>
                    <a:cubicBezTo>
                      <a:pt x="20836" y="28046"/>
                      <a:pt x="18673" y="28503"/>
                      <a:pt x="16572" y="28503"/>
                    </a:cubicBezTo>
                    <a:cubicBezTo>
                      <a:pt x="14857" y="28503"/>
                      <a:pt x="13182" y="28199"/>
                      <a:pt x="12755" y="27096"/>
                    </a:cubicBezTo>
                    <a:cubicBezTo>
                      <a:pt x="11725" y="24640"/>
                      <a:pt x="18142" y="18223"/>
                      <a:pt x="18143" y="18222"/>
                    </a:cubicBezTo>
                    <a:lnTo>
                      <a:pt x="18143" y="18222"/>
                    </a:lnTo>
                    <a:cubicBezTo>
                      <a:pt x="18142" y="18222"/>
                      <a:pt x="13271" y="19972"/>
                      <a:pt x="9849" y="19972"/>
                    </a:cubicBezTo>
                    <a:cubicBezTo>
                      <a:pt x="8071" y="19972"/>
                      <a:pt x="6684" y="19500"/>
                      <a:pt x="6576" y="18064"/>
                    </a:cubicBezTo>
                    <a:cubicBezTo>
                      <a:pt x="6338" y="13944"/>
                      <a:pt x="14814" y="2"/>
                      <a:pt x="14815" y="1"/>
                    </a:cubicBezTo>
                    <a:close/>
                  </a:path>
                </a:pathLst>
              </a:custGeom>
              <a:solidFill>
                <a:schemeClr val="accent3">
                  <a:alpha val="625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4685;p86">
                <a:extLst>
                  <a:ext uri="{FF2B5EF4-FFF2-40B4-BE49-F238E27FC236}">
                    <a16:creationId xmlns:a16="http://schemas.microsoft.com/office/drawing/2014/main" id="{CE9997AD-D4D6-41F6-C88C-DCF59602A99D}"/>
                  </a:ext>
                </a:extLst>
              </p:cNvPr>
              <p:cNvSpPr/>
              <p:nvPr/>
            </p:nvSpPr>
            <p:spPr>
              <a:xfrm>
                <a:off x="5501425" y="2412850"/>
                <a:ext cx="893275" cy="725025"/>
              </a:xfrm>
              <a:custGeom>
                <a:avLst/>
                <a:gdLst/>
                <a:ahLst/>
                <a:cxnLst/>
                <a:rect l="l" t="t" r="r" b="b"/>
                <a:pathLst>
                  <a:path w="35731" h="29001" extrusionOk="0">
                    <a:moveTo>
                      <a:pt x="33829" y="0"/>
                    </a:moveTo>
                    <a:cubicBezTo>
                      <a:pt x="33513" y="1109"/>
                      <a:pt x="32483" y="1901"/>
                      <a:pt x="31373" y="1981"/>
                    </a:cubicBezTo>
                    <a:cubicBezTo>
                      <a:pt x="29979" y="2126"/>
                      <a:pt x="28584" y="2197"/>
                      <a:pt x="27189" y="2197"/>
                    </a:cubicBezTo>
                    <a:cubicBezTo>
                      <a:pt x="24781" y="2197"/>
                      <a:pt x="22373" y="1986"/>
                      <a:pt x="19965" y="1585"/>
                    </a:cubicBezTo>
                    <a:lnTo>
                      <a:pt x="19965" y="1585"/>
                    </a:lnTo>
                    <a:cubicBezTo>
                      <a:pt x="19965" y="1585"/>
                      <a:pt x="22421" y="4912"/>
                      <a:pt x="24798" y="5704"/>
                    </a:cubicBezTo>
                    <a:cubicBezTo>
                      <a:pt x="27254" y="6496"/>
                      <a:pt x="31215" y="8715"/>
                      <a:pt x="30898" y="9507"/>
                    </a:cubicBezTo>
                    <a:cubicBezTo>
                      <a:pt x="30813" y="9790"/>
                      <a:pt x="29556" y="9881"/>
                      <a:pt x="27975" y="9881"/>
                    </a:cubicBezTo>
                    <a:cubicBezTo>
                      <a:pt x="25129" y="9881"/>
                      <a:pt x="21233" y="9586"/>
                      <a:pt x="21233" y="9586"/>
                    </a:cubicBezTo>
                    <a:lnTo>
                      <a:pt x="21233" y="9586"/>
                    </a:lnTo>
                    <a:cubicBezTo>
                      <a:pt x="21233" y="9586"/>
                      <a:pt x="30026" y="11488"/>
                      <a:pt x="24402" y="17271"/>
                    </a:cubicBezTo>
                    <a:cubicBezTo>
                      <a:pt x="17113" y="24718"/>
                      <a:pt x="0" y="26382"/>
                      <a:pt x="0" y="26382"/>
                    </a:cubicBezTo>
                    <a:cubicBezTo>
                      <a:pt x="0" y="26382"/>
                      <a:pt x="4191" y="29001"/>
                      <a:pt x="8881" y="29001"/>
                    </a:cubicBezTo>
                    <a:cubicBezTo>
                      <a:pt x="9350" y="29001"/>
                      <a:pt x="9824" y="28975"/>
                      <a:pt x="10300" y="28917"/>
                    </a:cubicBezTo>
                    <a:cubicBezTo>
                      <a:pt x="12201" y="28759"/>
                      <a:pt x="25748" y="26857"/>
                      <a:pt x="31373" y="19252"/>
                    </a:cubicBezTo>
                    <a:cubicBezTo>
                      <a:pt x="35731" y="13310"/>
                      <a:pt x="34384" y="10933"/>
                      <a:pt x="29234" y="6576"/>
                    </a:cubicBezTo>
                    <a:lnTo>
                      <a:pt x="29234" y="6576"/>
                    </a:lnTo>
                    <a:cubicBezTo>
                      <a:pt x="30116" y="6796"/>
                      <a:pt x="32078" y="7508"/>
                      <a:pt x="33563" y="7508"/>
                    </a:cubicBezTo>
                    <a:cubicBezTo>
                      <a:pt x="34745" y="7508"/>
                      <a:pt x="35625" y="7056"/>
                      <a:pt x="35414" y="5546"/>
                    </a:cubicBezTo>
                    <a:cubicBezTo>
                      <a:pt x="35018" y="3644"/>
                      <a:pt x="34463" y="1822"/>
                      <a:pt x="33829"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4686;p86">
                <a:extLst>
                  <a:ext uri="{FF2B5EF4-FFF2-40B4-BE49-F238E27FC236}">
                    <a16:creationId xmlns:a16="http://schemas.microsoft.com/office/drawing/2014/main" id="{C04CD4AF-372E-DC89-8D38-2B971DCF7DDB}"/>
                  </a:ext>
                </a:extLst>
              </p:cNvPr>
              <p:cNvSpPr/>
              <p:nvPr/>
            </p:nvSpPr>
            <p:spPr>
              <a:xfrm>
                <a:off x="5667800" y="3240750"/>
                <a:ext cx="259475" cy="824325"/>
              </a:xfrm>
              <a:custGeom>
                <a:avLst/>
                <a:gdLst/>
                <a:ahLst/>
                <a:cxnLst/>
                <a:rect l="l" t="t" r="r" b="b"/>
                <a:pathLst>
                  <a:path w="10379" h="32973" extrusionOk="0">
                    <a:moveTo>
                      <a:pt x="5546" y="0"/>
                    </a:moveTo>
                    <a:lnTo>
                      <a:pt x="5546" y="0"/>
                    </a:lnTo>
                    <a:cubicBezTo>
                      <a:pt x="5863" y="951"/>
                      <a:pt x="6180" y="1822"/>
                      <a:pt x="6576" y="2773"/>
                    </a:cubicBezTo>
                    <a:cubicBezTo>
                      <a:pt x="7289" y="4833"/>
                      <a:pt x="7764" y="6893"/>
                      <a:pt x="8160" y="9032"/>
                    </a:cubicBezTo>
                    <a:cubicBezTo>
                      <a:pt x="8477" y="11171"/>
                      <a:pt x="8715" y="13231"/>
                      <a:pt x="8794" y="15370"/>
                    </a:cubicBezTo>
                    <a:cubicBezTo>
                      <a:pt x="8794" y="17192"/>
                      <a:pt x="8715" y="18301"/>
                      <a:pt x="8715" y="18301"/>
                    </a:cubicBezTo>
                    <a:cubicBezTo>
                      <a:pt x="8715" y="19252"/>
                      <a:pt x="8636" y="20282"/>
                      <a:pt x="8557" y="21232"/>
                    </a:cubicBezTo>
                    <a:cubicBezTo>
                      <a:pt x="8319" y="23292"/>
                      <a:pt x="7764" y="25352"/>
                      <a:pt x="6893" y="27253"/>
                    </a:cubicBezTo>
                    <a:cubicBezTo>
                      <a:pt x="6021" y="29234"/>
                      <a:pt x="4516" y="30819"/>
                      <a:pt x="2694" y="31769"/>
                    </a:cubicBezTo>
                    <a:cubicBezTo>
                      <a:pt x="1189" y="32641"/>
                      <a:pt x="0" y="32799"/>
                      <a:pt x="0" y="32958"/>
                    </a:cubicBezTo>
                    <a:cubicBezTo>
                      <a:pt x="131" y="32968"/>
                      <a:pt x="262" y="32973"/>
                      <a:pt x="393" y="32973"/>
                    </a:cubicBezTo>
                    <a:cubicBezTo>
                      <a:pt x="1291" y="32973"/>
                      <a:pt x="2181" y="32739"/>
                      <a:pt x="3011" y="32324"/>
                    </a:cubicBezTo>
                    <a:cubicBezTo>
                      <a:pt x="5071" y="31452"/>
                      <a:pt x="6893" y="29868"/>
                      <a:pt x="7923" y="27808"/>
                    </a:cubicBezTo>
                    <a:cubicBezTo>
                      <a:pt x="9032" y="25827"/>
                      <a:pt x="9745" y="23688"/>
                      <a:pt x="10062" y="21391"/>
                    </a:cubicBezTo>
                    <a:cubicBezTo>
                      <a:pt x="10220" y="20440"/>
                      <a:pt x="10300" y="19410"/>
                      <a:pt x="10379" y="18380"/>
                    </a:cubicBezTo>
                    <a:cubicBezTo>
                      <a:pt x="10379" y="17350"/>
                      <a:pt x="10379" y="16320"/>
                      <a:pt x="10300" y="15370"/>
                    </a:cubicBezTo>
                    <a:cubicBezTo>
                      <a:pt x="10141" y="13151"/>
                      <a:pt x="9824" y="10933"/>
                      <a:pt x="9270" y="8794"/>
                    </a:cubicBezTo>
                    <a:cubicBezTo>
                      <a:pt x="8794" y="6655"/>
                      <a:pt x="8081" y="4516"/>
                      <a:pt x="7210" y="2535"/>
                    </a:cubicBezTo>
                    <a:cubicBezTo>
                      <a:pt x="6814" y="1585"/>
                      <a:pt x="6259" y="713"/>
                      <a:pt x="55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4687;p86">
                <a:extLst>
                  <a:ext uri="{FF2B5EF4-FFF2-40B4-BE49-F238E27FC236}">
                    <a16:creationId xmlns:a16="http://schemas.microsoft.com/office/drawing/2014/main" id="{0E07C753-6376-7384-65D2-CAE337CA42D7}"/>
                  </a:ext>
                </a:extLst>
              </p:cNvPr>
              <p:cNvSpPr/>
              <p:nvPr/>
            </p:nvSpPr>
            <p:spPr>
              <a:xfrm>
                <a:off x="4875550" y="3876525"/>
                <a:ext cx="812075" cy="659575"/>
              </a:xfrm>
              <a:custGeom>
                <a:avLst/>
                <a:gdLst/>
                <a:ahLst/>
                <a:cxnLst/>
                <a:rect l="l" t="t" r="r" b="b"/>
                <a:pathLst>
                  <a:path w="32483" h="26383" extrusionOk="0">
                    <a:moveTo>
                      <a:pt x="32086" y="0"/>
                    </a:moveTo>
                    <a:cubicBezTo>
                      <a:pt x="32007" y="0"/>
                      <a:pt x="32086" y="1506"/>
                      <a:pt x="31611" y="3645"/>
                    </a:cubicBezTo>
                    <a:cubicBezTo>
                      <a:pt x="30977" y="6259"/>
                      <a:pt x="29947" y="8794"/>
                      <a:pt x="28521" y="11092"/>
                    </a:cubicBezTo>
                    <a:cubicBezTo>
                      <a:pt x="27175" y="13389"/>
                      <a:pt x="25511" y="15528"/>
                      <a:pt x="23689" y="17509"/>
                    </a:cubicBezTo>
                    <a:cubicBezTo>
                      <a:pt x="22183" y="19173"/>
                      <a:pt x="21153" y="20123"/>
                      <a:pt x="21153" y="20123"/>
                    </a:cubicBezTo>
                    <a:lnTo>
                      <a:pt x="20440" y="20836"/>
                    </a:lnTo>
                    <a:cubicBezTo>
                      <a:pt x="20203" y="20995"/>
                      <a:pt x="19886" y="21312"/>
                      <a:pt x="19569" y="21549"/>
                    </a:cubicBezTo>
                    <a:cubicBezTo>
                      <a:pt x="19173" y="21866"/>
                      <a:pt x="18856" y="22183"/>
                      <a:pt x="18381" y="22500"/>
                    </a:cubicBezTo>
                    <a:cubicBezTo>
                      <a:pt x="16321" y="24085"/>
                      <a:pt x="13786" y="25035"/>
                      <a:pt x="11171" y="25273"/>
                    </a:cubicBezTo>
                    <a:cubicBezTo>
                      <a:pt x="10458" y="25273"/>
                      <a:pt x="9745" y="25273"/>
                      <a:pt x="9032" y="25194"/>
                    </a:cubicBezTo>
                    <a:cubicBezTo>
                      <a:pt x="8319" y="25035"/>
                      <a:pt x="7606" y="25035"/>
                      <a:pt x="6972" y="24798"/>
                    </a:cubicBezTo>
                    <a:cubicBezTo>
                      <a:pt x="6338" y="24639"/>
                      <a:pt x="5705" y="24481"/>
                      <a:pt x="5071" y="24243"/>
                    </a:cubicBezTo>
                    <a:cubicBezTo>
                      <a:pt x="4516" y="24005"/>
                      <a:pt x="3962" y="23768"/>
                      <a:pt x="3407" y="23530"/>
                    </a:cubicBezTo>
                    <a:lnTo>
                      <a:pt x="2060" y="22975"/>
                    </a:lnTo>
                    <a:lnTo>
                      <a:pt x="1030" y="22421"/>
                    </a:lnTo>
                    <a:cubicBezTo>
                      <a:pt x="713" y="22262"/>
                      <a:pt x="397" y="22104"/>
                      <a:pt x="0" y="22025"/>
                    </a:cubicBezTo>
                    <a:lnTo>
                      <a:pt x="0" y="22025"/>
                    </a:lnTo>
                    <a:cubicBezTo>
                      <a:pt x="0" y="22104"/>
                      <a:pt x="317" y="22342"/>
                      <a:pt x="872" y="22738"/>
                    </a:cubicBezTo>
                    <a:lnTo>
                      <a:pt x="1823" y="23372"/>
                    </a:lnTo>
                    <a:lnTo>
                      <a:pt x="3169" y="24164"/>
                    </a:lnTo>
                    <a:cubicBezTo>
                      <a:pt x="3724" y="24402"/>
                      <a:pt x="4279" y="24718"/>
                      <a:pt x="4833" y="24956"/>
                    </a:cubicBezTo>
                    <a:cubicBezTo>
                      <a:pt x="5467" y="25194"/>
                      <a:pt x="6101" y="25431"/>
                      <a:pt x="6735" y="25669"/>
                    </a:cubicBezTo>
                    <a:cubicBezTo>
                      <a:pt x="7448" y="25907"/>
                      <a:pt x="8161" y="26065"/>
                      <a:pt x="8953" y="26224"/>
                    </a:cubicBezTo>
                    <a:cubicBezTo>
                      <a:pt x="9666" y="26382"/>
                      <a:pt x="10458" y="26382"/>
                      <a:pt x="11250" y="26382"/>
                    </a:cubicBezTo>
                    <a:cubicBezTo>
                      <a:pt x="12756" y="26382"/>
                      <a:pt x="14261" y="26144"/>
                      <a:pt x="15766" y="25590"/>
                    </a:cubicBezTo>
                    <a:lnTo>
                      <a:pt x="16717" y="25194"/>
                    </a:lnTo>
                    <a:lnTo>
                      <a:pt x="17668" y="24639"/>
                    </a:lnTo>
                    <a:cubicBezTo>
                      <a:pt x="18143" y="24402"/>
                      <a:pt x="18697" y="24085"/>
                      <a:pt x="19252" y="23689"/>
                    </a:cubicBezTo>
                    <a:cubicBezTo>
                      <a:pt x="19727" y="23372"/>
                      <a:pt x="20124" y="23055"/>
                      <a:pt x="20520" y="22738"/>
                    </a:cubicBezTo>
                    <a:cubicBezTo>
                      <a:pt x="20916" y="22500"/>
                      <a:pt x="21233" y="22183"/>
                      <a:pt x="21470" y="21946"/>
                    </a:cubicBezTo>
                    <a:lnTo>
                      <a:pt x="22263" y="21312"/>
                    </a:lnTo>
                    <a:cubicBezTo>
                      <a:pt x="22263" y="21312"/>
                      <a:pt x="23372" y="20203"/>
                      <a:pt x="24798" y="18460"/>
                    </a:cubicBezTo>
                    <a:cubicBezTo>
                      <a:pt x="26620" y="16400"/>
                      <a:pt x="28204" y="14102"/>
                      <a:pt x="29551" y="11646"/>
                    </a:cubicBezTo>
                    <a:cubicBezTo>
                      <a:pt x="30898" y="9190"/>
                      <a:pt x="31770" y="6497"/>
                      <a:pt x="32245" y="3803"/>
                    </a:cubicBezTo>
                    <a:cubicBezTo>
                      <a:pt x="32483" y="2535"/>
                      <a:pt x="32403" y="1268"/>
                      <a:pt x="320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4688;p86">
                <a:extLst>
                  <a:ext uri="{FF2B5EF4-FFF2-40B4-BE49-F238E27FC236}">
                    <a16:creationId xmlns:a16="http://schemas.microsoft.com/office/drawing/2014/main" id="{2218D367-AFB6-AB5D-857B-E66842BD6C72}"/>
                  </a:ext>
                </a:extLst>
              </p:cNvPr>
              <p:cNvSpPr/>
              <p:nvPr/>
            </p:nvSpPr>
            <p:spPr>
              <a:xfrm>
                <a:off x="5026075" y="3523850"/>
                <a:ext cx="405975" cy="501250"/>
              </a:xfrm>
              <a:custGeom>
                <a:avLst/>
                <a:gdLst/>
                <a:ahLst/>
                <a:cxnLst/>
                <a:rect l="l" t="t" r="r" b="b"/>
                <a:pathLst>
                  <a:path w="16239" h="20050" extrusionOk="0">
                    <a:moveTo>
                      <a:pt x="14114" y="1"/>
                    </a:moveTo>
                    <a:cubicBezTo>
                      <a:pt x="14109" y="1"/>
                      <a:pt x="14106" y="2"/>
                      <a:pt x="14103" y="5"/>
                    </a:cubicBezTo>
                    <a:cubicBezTo>
                      <a:pt x="14182" y="877"/>
                      <a:pt x="14419" y="1748"/>
                      <a:pt x="14657" y="2540"/>
                    </a:cubicBezTo>
                    <a:cubicBezTo>
                      <a:pt x="15053" y="4442"/>
                      <a:pt x="15132" y="6343"/>
                      <a:pt x="14974" y="8245"/>
                    </a:cubicBezTo>
                    <a:cubicBezTo>
                      <a:pt x="14895" y="9116"/>
                      <a:pt x="14578" y="9988"/>
                      <a:pt x="13944" y="10621"/>
                    </a:cubicBezTo>
                    <a:cubicBezTo>
                      <a:pt x="13701" y="10760"/>
                      <a:pt x="13427" y="10823"/>
                      <a:pt x="13150" y="10823"/>
                    </a:cubicBezTo>
                    <a:cubicBezTo>
                      <a:pt x="12795" y="10823"/>
                      <a:pt x="12433" y="10720"/>
                      <a:pt x="12122" y="10542"/>
                    </a:cubicBezTo>
                    <a:cubicBezTo>
                      <a:pt x="11805" y="10384"/>
                      <a:pt x="11488" y="10225"/>
                      <a:pt x="11250" y="10067"/>
                    </a:cubicBezTo>
                    <a:lnTo>
                      <a:pt x="11171" y="9988"/>
                    </a:lnTo>
                    <a:lnTo>
                      <a:pt x="11013" y="9829"/>
                    </a:lnTo>
                    <a:lnTo>
                      <a:pt x="10617" y="9591"/>
                    </a:lnTo>
                    <a:cubicBezTo>
                      <a:pt x="10379" y="9433"/>
                      <a:pt x="10220" y="9275"/>
                      <a:pt x="10062" y="9116"/>
                    </a:cubicBezTo>
                    <a:lnTo>
                      <a:pt x="8874" y="8165"/>
                    </a:lnTo>
                    <a:lnTo>
                      <a:pt x="8478" y="7848"/>
                    </a:lnTo>
                    <a:lnTo>
                      <a:pt x="8478" y="7848"/>
                    </a:lnTo>
                    <a:lnTo>
                      <a:pt x="8557" y="9671"/>
                    </a:lnTo>
                    <a:cubicBezTo>
                      <a:pt x="8557" y="9908"/>
                      <a:pt x="8557" y="10146"/>
                      <a:pt x="8636" y="10463"/>
                    </a:cubicBezTo>
                    <a:cubicBezTo>
                      <a:pt x="8715" y="10780"/>
                      <a:pt x="8636" y="11017"/>
                      <a:pt x="8636" y="11334"/>
                    </a:cubicBezTo>
                    <a:cubicBezTo>
                      <a:pt x="8636" y="11651"/>
                      <a:pt x="8636" y="11968"/>
                      <a:pt x="8636" y="12285"/>
                    </a:cubicBezTo>
                    <a:cubicBezTo>
                      <a:pt x="8557" y="13157"/>
                      <a:pt x="8478" y="14028"/>
                      <a:pt x="8240" y="14820"/>
                    </a:cubicBezTo>
                    <a:cubicBezTo>
                      <a:pt x="7923" y="15692"/>
                      <a:pt x="7527" y="16563"/>
                      <a:pt x="6972" y="17355"/>
                    </a:cubicBezTo>
                    <a:cubicBezTo>
                      <a:pt x="6180" y="18465"/>
                      <a:pt x="4912" y="19098"/>
                      <a:pt x="3566" y="19178"/>
                    </a:cubicBezTo>
                    <a:lnTo>
                      <a:pt x="2377" y="19178"/>
                    </a:lnTo>
                    <a:lnTo>
                      <a:pt x="1427" y="18940"/>
                    </a:lnTo>
                    <a:cubicBezTo>
                      <a:pt x="1110" y="18861"/>
                      <a:pt x="872" y="18782"/>
                      <a:pt x="634" y="18702"/>
                    </a:cubicBezTo>
                    <a:cubicBezTo>
                      <a:pt x="410" y="18646"/>
                      <a:pt x="186" y="18590"/>
                      <a:pt x="74" y="18590"/>
                    </a:cubicBezTo>
                    <a:cubicBezTo>
                      <a:pt x="28" y="18590"/>
                      <a:pt x="0" y="18600"/>
                      <a:pt x="0" y="18623"/>
                    </a:cubicBezTo>
                    <a:cubicBezTo>
                      <a:pt x="0" y="18702"/>
                      <a:pt x="159" y="18861"/>
                      <a:pt x="555" y="19019"/>
                    </a:cubicBezTo>
                    <a:cubicBezTo>
                      <a:pt x="793" y="19178"/>
                      <a:pt x="1030" y="19336"/>
                      <a:pt x="1347" y="19415"/>
                    </a:cubicBezTo>
                    <a:lnTo>
                      <a:pt x="2298" y="19811"/>
                    </a:lnTo>
                    <a:cubicBezTo>
                      <a:pt x="2694" y="19891"/>
                      <a:pt x="3169" y="19970"/>
                      <a:pt x="3566" y="20049"/>
                    </a:cubicBezTo>
                    <a:cubicBezTo>
                      <a:pt x="4120" y="20049"/>
                      <a:pt x="4596" y="19970"/>
                      <a:pt x="5071" y="19891"/>
                    </a:cubicBezTo>
                    <a:cubicBezTo>
                      <a:pt x="6180" y="19574"/>
                      <a:pt x="7131" y="19019"/>
                      <a:pt x="7844" y="18148"/>
                    </a:cubicBezTo>
                    <a:cubicBezTo>
                      <a:pt x="8557" y="17276"/>
                      <a:pt x="9111" y="16326"/>
                      <a:pt x="9507" y="15296"/>
                    </a:cubicBezTo>
                    <a:cubicBezTo>
                      <a:pt x="9824" y="14424"/>
                      <a:pt x="9983" y="13473"/>
                      <a:pt x="10141" y="12523"/>
                    </a:cubicBezTo>
                    <a:cubicBezTo>
                      <a:pt x="10141" y="12127"/>
                      <a:pt x="10220" y="11730"/>
                      <a:pt x="10220" y="11414"/>
                    </a:cubicBezTo>
                    <a:lnTo>
                      <a:pt x="10220" y="11255"/>
                    </a:lnTo>
                    <a:lnTo>
                      <a:pt x="10300" y="11255"/>
                    </a:lnTo>
                    <a:lnTo>
                      <a:pt x="10379" y="11334"/>
                    </a:lnTo>
                    <a:cubicBezTo>
                      <a:pt x="10696" y="11572"/>
                      <a:pt x="11092" y="11730"/>
                      <a:pt x="11488" y="11889"/>
                    </a:cubicBezTo>
                    <a:cubicBezTo>
                      <a:pt x="11963" y="12047"/>
                      <a:pt x="12439" y="12206"/>
                      <a:pt x="12993" y="12206"/>
                    </a:cubicBezTo>
                    <a:cubicBezTo>
                      <a:pt x="13075" y="12216"/>
                      <a:pt x="13157" y="12221"/>
                      <a:pt x="13239" y="12221"/>
                    </a:cubicBezTo>
                    <a:cubicBezTo>
                      <a:pt x="13788" y="12221"/>
                      <a:pt x="14322" y="11996"/>
                      <a:pt x="14736" y="11651"/>
                    </a:cubicBezTo>
                    <a:cubicBezTo>
                      <a:pt x="15212" y="11176"/>
                      <a:pt x="15608" y="10701"/>
                      <a:pt x="15766" y="10067"/>
                    </a:cubicBezTo>
                    <a:cubicBezTo>
                      <a:pt x="15925" y="9512"/>
                      <a:pt x="16004" y="8958"/>
                      <a:pt x="16083" y="8324"/>
                    </a:cubicBezTo>
                    <a:cubicBezTo>
                      <a:pt x="16238" y="3896"/>
                      <a:pt x="14337" y="1"/>
                      <a:pt x="141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4689;p86">
                <a:extLst>
                  <a:ext uri="{FF2B5EF4-FFF2-40B4-BE49-F238E27FC236}">
                    <a16:creationId xmlns:a16="http://schemas.microsoft.com/office/drawing/2014/main" id="{CA426683-4FA6-E8CD-5528-25F54EC931AC}"/>
                  </a:ext>
                </a:extLst>
              </p:cNvPr>
              <p:cNvSpPr/>
              <p:nvPr/>
            </p:nvSpPr>
            <p:spPr>
              <a:xfrm>
                <a:off x="4320975" y="3074075"/>
                <a:ext cx="493200" cy="157550"/>
              </a:xfrm>
              <a:custGeom>
                <a:avLst/>
                <a:gdLst/>
                <a:ahLst/>
                <a:cxnLst/>
                <a:rect l="l" t="t" r="r" b="b"/>
                <a:pathLst>
                  <a:path w="19728" h="6302" extrusionOk="0">
                    <a:moveTo>
                      <a:pt x="196" y="1"/>
                    </a:moveTo>
                    <a:cubicBezTo>
                      <a:pt x="179" y="1"/>
                      <a:pt x="167" y="4"/>
                      <a:pt x="159" y="12"/>
                    </a:cubicBezTo>
                    <a:cubicBezTo>
                      <a:pt x="0" y="171"/>
                      <a:pt x="1981" y="1993"/>
                      <a:pt x="4279" y="3419"/>
                    </a:cubicBezTo>
                    <a:cubicBezTo>
                      <a:pt x="5309" y="4053"/>
                      <a:pt x="6418" y="4607"/>
                      <a:pt x="7606" y="5083"/>
                    </a:cubicBezTo>
                    <a:cubicBezTo>
                      <a:pt x="8081" y="5320"/>
                      <a:pt x="8478" y="5479"/>
                      <a:pt x="8715" y="5558"/>
                    </a:cubicBezTo>
                    <a:lnTo>
                      <a:pt x="9191" y="5716"/>
                    </a:lnTo>
                    <a:cubicBezTo>
                      <a:pt x="9191" y="5716"/>
                      <a:pt x="9824" y="5875"/>
                      <a:pt x="10854" y="6112"/>
                    </a:cubicBezTo>
                    <a:cubicBezTo>
                      <a:pt x="11724" y="6228"/>
                      <a:pt x="12637" y="6302"/>
                      <a:pt x="13560" y="6302"/>
                    </a:cubicBezTo>
                    <a:cubicBezTo>
                      <a:pt x="13899" y="6302"/>
                      <a:pt x="14238" y="6292"/>
                      <a:pt x="14578" y="6271"/>
                    </a:cubicBezTo>
                    <a:cubicBezTo>
                      <a:pt x="15845" y="6192"/>
                      <a:pt x="17034" y="5954"/>
                      <a:pt x="18222" y="5399"/>
                    </a:cubicBezTo>
                    <a:cubicBezTo>
                      <a:pt x="19173" y="5003"/>
                      <a:pt x="19727" y="4607"/>
                      <a:pt x="19648" y="4528"/>
                    </a:cubicBezTo>
                    <a:cubicBezTo>
                      <a:pt x="19648" y="4514"/>
                      <a:pt x="19626" y="4507"/>
                      <a:pt x="19584" y="4507"/>
                    </a:cubicBezTo>
                    <a:cubicBezTo>
                      <a:pt x="19391" y="4507"/>
                      <a:pt x="18781" y="4649"/>
                      <a:pt x="18064" y="4845"/>
                    </a:cubicBezTo>
                    <a:cubicBezTo>
                      <a:pt x="16875" y="5083"/>
                      <a:pt x="15766" y="5162"/>
                      <a:pt x="14578" y="5162"/>
                    </a:cubicBezTo>
                    <a:cubicBezTo>
                      <a:pt x="13389" y="5083"/>
                      <a:pt x="12280" y="4924"/>
                      <a:pt x="11171" y="4607"/>
                    </a:cubicBezTo>
                    <a:cubicBezTo>
                      <a:pt x="10696" y="4528"/>
                      <a:pt x="10300" y="4370"/>
                      <a:pt x="10062" y="4290"/>
                    </a:cubicBezTo>
                    <a:lnTo>
                      <a:pt x="9666" y="4211"/>
                    </a:lnTo>
                    <a:lnTo>
                      <a:pt x="9191" y="4053"/>
                    </a:lnTo>
                    <a:cubicBezTo>
                      <a:pt x="8953" y="3973"/>
                      <a:pt x="8557" y="3894"/>
                      <a:pt x="8081" y="3736"/>
                    </a:cubicBezTo>
                    <a:cubicBezTo>
                      <a:pt x="6972" y="3340"/>
                      <a:pt x="5863" y="2943"/>
                      <a:pt x="4833" y="2468"/>
                    </a:cubicBezTo>
                    <a:cubicBezTo>
                      <a:pt x="2573" y="1413"/>
                      <a:pt x="528" y="1"/>
                      <a:pt x="1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4690;p86">
                <a:extLst>
                  <a:ext uri="{FF2B5EF4-FFF2-40B4-BE49-F238E27FC236}">
                    <a16:creationId xmlns:a16="http://schemas.microsoft.com/office/drawing/2014/main" id="{8288536E-074D-AB79-06A1-7A0F93FE6240}"/>
                  </a:ext>
                </a:extLst>
              </p:cNvPr>
              <p:cNvSpPr/>
              <p:nvPr/>
            </p:nvSpPr>
            <p:spPr>
              <a:xfrm>
                <a:off x="6061950" y="2234425"/>
                <a:ext cx="332750" cy="384425"/>
              </a:xfrm>
              <a:custGeom>
                <a:avLst/>
                <a:gdLst/>
                <a:ahLst/>
                <a:cxnLst/>
                <a:rect l="l" t="t" r="r" b="b"/>
                <a:pathLst>
                  <a:path w="13310" h="15377" extrusionOk="0">
                    <a:moveTo>
                      <a:pt x="8888" y="1"/>
                    </a:moveTo>
                    <a:cubicBezTo>
                      <a:pt x="8882" y="1"/>
                      <a:pt x="8877" y="3"/>
                      <a:pt x="8873" y="7"/>
                    </a:cubicBezTo>
                    <a:cubicBezTo>
                      <a:pt x="8715" y="7"/>
                      <a:pt x="9982" y="3334"/>
                      <a:pt x="10854" y="6582"/>
                    </a:cubicBezTo>
                    <a:cubicBezTo>
                      <a:pt x="11171" y="7375"/>
                      <a:pt x="11329" y="8246"/>
                      <a:pt x="11488" y="8959"/>
                    </a:cubicBezTo>
                    <a:cubicBezTo>
                      <a:pt x="11567" y="9672"/>
                      <a:pt x="11646" y="10385"/>
                      <a:pt x="11725" y="11098"/>
                    </a:cubicBezTo>
                    <a:lnTo>
                      <a:pt x="11725" y="12604"/>
                    </a:lnTo>
                    <a:lnTo>
                      <a:pt x="11725" y="13000"/>
                    </a:lnTo>
                    <a:lnTo>
                      <a:pt x="11725" y="13237"/>
                    </a:lnTo>
                    <a:cubicBezTo>
                      <a:pt x="11725" y="13317"/>
                      <a:pt x="11725" y="13317"/>
                      <a:pt x="11725" y="13396"/>
                    </a:cubicBezTo>
                    <a:cubicBezTo>
                      <a:pt x="11725" y="13475"/>
                      <a:pt x="11725" y="13554"/>
                      <a:pt x="11725" y="13713"/>
                    </a:cubicBezTo>
                    <a:cubicBezTo>
                      <a:pt x="11646" y="13713"/>
                      <a:pt x="11646" y="13792"/>
                      <a:pt x="11646" y="13871"/>
                    </a:cubicBezTo>
                    <a:cubicBezTo>
                      <a:pt x="11646" y="13871"/>
                      <a:pt x="11488" y="13950"/>
                      <a:pt x="11250" y="13950"/>
                    </a:cubicBezTo>
                    <a:cubicBezTo>
                      <a:pt x="10537" y="13950"/>
                      <a:pt x="9824" y="13871"/>
                      <a:pt x="9111" y="13792"/>
                    </a:cubicBezTo>
                    <a:cubicBezTo>
                      <a:pt x="8319" y="13713"/>
                      <a:pt x="7526" y="13554"/>
                      <a:pt x="6655" y="13475"/>
                    </a:cubicBezTo>
                    <a:cubicBezTo>
                      <a:pt x="3463" y="12881"/>
                      <a:pt x="619" y="11314"/>
                      <a:pt x="143" y="11314"/>
                    </a:cubicBezTo>
                    <a:cubicBezTo>
                      <a:pt x="111" y="11314"/>
                      <a:pt x="89" y="11321"/>
                      <a:pt x="79" y="11336"/>
                    </a:cubicBezTo>
                    <a:cubicBezTo>
                      <a:pt x="0" y="11415"/>
                      <a:pt x="713" y="11970"/>
                      <a:pt x="1901" y="12683"/>
                    </a:cubicBezTo>
                    <a:cubicBezTo>
                      <a:pt x="2456" y="13000"/>
                      <a:pt x="3169" y="13317"/>
                      <a:pt x="3882" y="13633"/>
                    </a:cubicBezTo>
                    <a:cubicBezTo>
                      <a:pt x="4674" y="13950"/>
                      <a:pt x="5546" y="14188"/>
                      <a:pt x="6338" y="14505"/>
                    </a:cubicBezTo>
                    <a:cubicBezTo>
                      <a:pt x="7209" y="14743"/>
                      <a:pt x="8160" y="14901"/>
                      <a:pt x="8952" y="15059"/>
                    </a:cubicBezTo>
                    <a:cubicBezTo>
                      <a:pt x="9665" y="15218"/>
                      <a:pt x="10458" y="15297"/>
                      <a:pt x="11250" y="15376"/>
                    </a:cubicBezTo>
                    <a:cubicBezTo>
                      <a:pt x="11725" y="15376"/>
                      <a:pt x="12121" y="15297"/>
                      <a:pt x="12518" y="14980"/>
                    </a:cubicBezTo>
                    <a:cubicBezTo>
                      <a:pt x="12834" y="14743"/>
                      <a:pt x="13072" y="14426"/>
                      <a:pt x="13151" y="14030"/>
                    </a:cubicBezTo>
                    <a:cubicBezTo>
                      <a:pt x="13231" y="13792"/>
                      <a:pt x="13310" y="13633"/>
                      <a:pt x="13310" y="13475"/>
                    </a:cubicBezTo>
                    <a:cubicBezTo>
                      <a:pt x="13310" y="13396"/>
                      <a:pt x="13310" y="13317"/>
                      <a:pt x="13310" y="13237"/>
                    </a:cubicBezTo>
                    <a:lnTo>
                      <a:pt x="13310" y="13079"/>
                    </a:lnTo>
                    <a:lnTo>
                      <a:pt x="13310" y="12604"/>
                    </a:lnTo>
                    <a:cubicBezTo>
                      <a:pt x="13310" y="12207"/>
                      <a:pt x="13231" y="11732"/>
                      <a:pt x="13151" y="11019"/>
                    </a:cubicBezTo>
                    <a:cubicBezTo>
                      <a:pt x="13072" y="10227"/>
                      <a:pt x="12993" y="9435"/>
                      <a:pt x="12755" y="8722"/>
                    </a:cubicBezTo>
                    <a:cubicBezTo>
                      <a:pt x="12518" y="7929"/>
                      <a:pt x="12280" y="7058"/>
                      <a:pt x="11963" y="6266"/>
                    </a:cubicBezTo>
                    <a:cubicBezTo>
                      <a:pt x="11408" y="4760"/>
                      <a:pt x="10695" y="3255"/>
                      <a:pt x="9982" y="1829"/>
                    </a:cubicBezTo>
                    <a:cubicBezTo>
                      <a:pt x="9456" y="701"/>
                      <a:pt x="9001" y="1"/>
                      <a:pt x="88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4691;p86">
                <a:extLst>
                  <a:ext uri="{FF2B5EF4-FFF2-40B4-BE49-F238E27FC236}">
                    <a16:creationId xmlns:a16="http://schemas.microsoft.com/office/drawing/2014/main" id="{DDA7E2D9-44B6-710C-0954-B54AB5A957B7}"/>
                  </a:ext>
                </a:extLst>
              </p:cNvPr>
              <p:cNvSpPr/>
              <p:nvPr/>
            </p:nvSpPr>
            <p:spPr>
              <a:xfrm>
                <a:off x="6048075" y="2590550"/>
                <a:ext cx="245625" cy="286300"/>
              </a:xfrm>
              <a:custGeom>
                <a:avLst/>
                <a:gdLst/>
                <a:ahLst/>
                <a:cxnLst/>
                <a:rect l="l" t="t" r="r" b="b"/>
                <a:pathLst>
                  <a:path w="9825" h="11452" extrusionOk="0">
                    <a:moveTo>
                      <a:pt x="7905" y="1"/>
                    </a:moveTo>
                    <a:cubicBezTo>
                      <a:pt x="7880" y="1"/>
                      <a:pt x="7859" y="7"/>
                      <a:pt x="7844" y="22"/>
                    </a:cubicBezTo>
                    <a:cubicBezTo>
                      <a:pt x="7844" y="22"/>
                      <a:pt x="7844" y="181"/>
                      <a:pt x="8081" y="418"/>
                    </a:cubicBezTo>
                    <a:cubicBezTo>
                      <a:pt x="8240" y="577"/>
                      <a:pt x="8240" y="656"/>
                      <a:pt x="8319" y="814"/>
                    </a:cubicBezTo>
                    <a:lnTo>
                      <a:pt x="8636" y="1290"/>
                    </a:lnTo>
                    <a:cubicBezTo>
                      <a:pt x="8794" y="1448"/>
                      <a:pt x="8874" y="1686"/>
                      <a:pt x="8953" y="1844"/>
                    </a:cubicBezTo>
                    <a:cubicBezTo>
                      <a:pt x="8953" y="2082"/>
                      <a:pt x="8953" y="2320"/>
                      <a:pt x="8953" y="2478"/>
                    </a:cubicBezTo>
                    <a:cubicBezTo>
                      <a:pt x="8794" y="2954"/>
                      <a:pt x="8557" y="3350"/>
                      <a:pt x="8081" y="3508"/>
                    </a:cubicBezTo>
                    <a:cubicBezTo>
                      <a:pt x="7606" y="3746"/>
                      <a:pt x="7131" y="3904"/>
                      <a:pt x="6576" y="3983"/>
                    </a:cubicBezTo>
                    <a:cubicBezTo>
                      <a:pt x="6259" y="4063"/>
                      <a:pt x="6022" y="4063"/>
                      <a:pt x="5784" y="4063"/>
                    </a:cubicBezTo>
                    <a:lnTo>
                      <a:pt x="4595" y="4063"/>
                    </a:lnTo>
                    <a:cubicBezTo>
                      <a:pt x="4120" y="4063"/>
                      <a:pt x="3566" y="3983"/>
                      <a:pt x="3090" y="3904"/>
                    </a:cubicBezTo>
                    <a:lnTo>
                      <a:pt x="1902" y="3587"/>
                    </a:lnTo>
                    <a:lnTo>
                      <a:pt x="476" y="3429"/>
                    </a:lnTo>
                    <a:lnTo>
                      <a:pt x="476" y="3429"/>
                    </a:lnTo>
                    <a:lnTo>
                      <a:pt x="1110" y="3825"/>
                    </a:lnTo>
                    <a:lnTo>
                      <a:pt x="2060" y="4538"/>
                    </a:lnTo>
                    <a:lnTo>
                      <a:pt x="3249" y="5410"/>
                    </a:lnTo>
                    <a:cubicBezTo>
                      <a:pt x="3486" y="5568"/>
                      <a:pt x="3724" y="5726"/>
                      <a:pt x="3962" y="5964"/>
                    </a:cubicBezTo>
                    <a:lnTo>
                      <a:pt x="4199" y="6202"/>
                    </a:lnTo>
                    <a:lnTo>
                      <a:pt x="4358" y="6360"/>
                    </a:lnTo>
                    <a:lnTo>
                      <a:pt x="4358" y="6439"/>
                    </a:lnTo>
                    <a:cubicBezTo>
                      <a:pt x="4675" y="6756"/>
                      <a:pt x="4833" y="7152"/>
                      <a:pt x="4833" y="7549"/>
                    </a:cubicBezTo>
                    <a:cubicBezTo>
                      <a:pt x="4833" y="8103"/>
                      <a:pt x="4675" y="8579"/>
                      <a:pt x="4358" y="8975"/>
                    </a:cubicBezTo>
                    <a:cubicBezTo>
                      <a:pt x="3645" y="9925"/>
                      <a:pt x="2694" y="10559"/>
                      <a:pt x="1664" y="10876"/>
                    </a:cubicBezTo>
                    <a:cubicBezTo>
                      <a:pt x="713" y="11114"/>
                      <a:pt x="0" y="11114"/>
                      <a:pt x="0" y="11193"/>
                    </a:cubicBezTo>
                    <a:cubicBezTo>
                      <a:pt x="0" y="11322"/>
                      <a:pt x="423" y="11452"/>
                      <a:pt x="1139" y="11452"/>
                    </a:cubicBezTo>
                    <a:cubicBezTo>
                      <a:pt x="1300" y="11452"/>
                      <a:pt x="1475" y="11445"/>
                      <a:pt x="1664" y="11431"/>
                    </a:cubicBezTo>
                    <a:cubicBezTo>
                      <a:pt x="3011" y="11351"/>
                      <a:pt x="4279" y="10718"/>
                      <a:pt x="5150" y="9688"/>
                    </a:cubicBezTo>
                    <a:cubicBezTo>
                      <a:pt x="5705" y="9133"/>
                      <a:pt x="6022" y="8420"/>
                      <a:pt x="6101" y="7628"/>
                    </a:cubicBezTo>
                    <a:cubicBezTo>
                      <a:pt x="6101" y="6915"/>
                      <a:pt x="5942" y="6202"/>
                      <a:pt x="5546" y="5647"/>
                    </a:cubicBezTo>
                    <a:lnTo>
                      <a:pt x="5546" y="5568"/>
                    </a:lnTo>
                    <a:cubicBezTo>
                      <a:pt x="5546" y="5568"/>
                      <a:pt x="5388" y="5568"/>
                      <a:pt x="5546" y="5489"/>
                    </a:cubicBezTo>
                    <a:lnTo>
                      <a:pt x="5942" y="5489"/>
                    </a:lnTo>
                    <a:cubicBezTo>
                      <a:pt x="6259" y="5410"/>
                      <a:pt x="6576" y="5410"/>
                      <a:pt x="6893" y="5330"/>
                    </a:cubicBezTo>
                    <a:cubicBezTo>
                      <a:pt x="7527" y="5093"/>
                      <a:pt x="8161" y="4855"/>
                      <a:pt x="8715" y="4459"/>
                    </a:cubicBezTo>
                    <a:cubicBezTo>
                      <a:pt x="9349" y="4063"/>
                      <a:pt x="9824" y="3350"/>
                      <a:pt x="9824" y="2557"/>
                    </a:cubicBezTo>
                    <a:cubicBezTo>
                      <a:pt x="9824" y="2241"/>
                      <a:pt x="9745" y="1924"/>
                      <a:pt x="9587" y="1607"/>
                    </a:cubicBezTo>
                    <a:cubicBezTo>
                      <a:pt x="9507" y="1369"/>
                      <a:pt x="9349" y="1131"/>
                      <a:pt x="9191" y="894"/>
                    </a:cubicBezTo>
                    <a:cubicBezTo>
                      <a:pt x="8953" y="735"/>
                      <a:pt x="8874" y="577"/>
                      <a:pt x="8715" y="498"/>
                    </a:cubicBezTo>
                    <a:cubicBezTo>
                      <a:pt x="8557" y="339"/>
                      <a:pt x="8398" y="260"/>
                      <a:pt x="8319" y="181"/>
                    </a:cubicBezTo>
                    <a:cubicBezTo>
                      <a:pt x="8191" y="117"/>
                      <a:pt x="8011" y="1"/>
                      <a:pt x="79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692;p86">
                <a:extLst>
                  <a:ext uri="{FF2B5EF4-FFF2-40B4-BE49-F238E27FC236}">
                    <a16:creationId xmlns:a16="http://schemas.microsoft.com/office/drawing/2014/main" id="{5B1059D0-C520-2407-BB11-89F84BA239E0}"/>
                  </a:ext>
                </a:extLst>
              </p:cNvPr>
              <p:cNvSpPr/>
              <p:nvPr/>
            </p:nvSpPr>
            <p:spPr>
              <a:xfrm>
                <a:off x="3849600" y="2555450"/>
                <a:ext cx="435750" cy="333000"/>
              </a:xfrm>
              <a:custGeom>
                <a:avLst/>
                <a:gdLst/>
                <a:ahLst/>
                <a:cxnLst/>
                <a:rect l="l" t="t" r="r" b="b"/>
                <a:pathLst>
                  <a:path w="17430" h="13320" extrusionOk="0">
                    <a:moveTo>
                      <a:pt x="1268" y="0"/>
                    </a:moveTo>
                    <a:cubicBezTo>
                      <a:pt x="1268" y="0"/>
                      <a:pt x="1109" y="159"/>
                      <a:pt x="871" y="476"/>
                    </a:cubicBezTo>
                    <a:cubicBezTo>
                      <a:pt x="792" y="634"/>
                      <a:pt x="634" y="792"/>
                      <a:pt x="555" y="1030"/>
                    </a:cubicBezTo>
                    <a:lnTo>
                      <a:pt x="158" y="1902"/>
                    </a:lnTo>
                    <a:cubicBezTo>
                      <a:pt x="79" y="2298"/>
                      <a:pt x="0" y="2615"/>
                      <a:pt x="0" y="3011"/>
                    </a:cubicBezTo>
                    <a:lnTo>
                      <a:pt x="0" y="3645"/>
                    </a:lnTo>
                    <a:lnTo>
                      <a:pt x="0" y="3961"/>
                    </a:lnTo>
                    <a:cubicBezTo>
                      <a:pt x="0" y="4041"/>
                      <a:pt x="79" y="4120"/>
                      <a:pt x="79" y="4278"/>
                    </a:cubicBezTo>
                    <a:cubicBezTo>
                      <a:pt x="317" y="5150"/>
                      <a:pt x="951" y="5942"/>
                      <a:pt x="1743" y="6576"/>
                    </a:cubicBezTo>
                    <a:cubicBezTo>
                      <a:pt x="2377" y="7130"/>
                      <a:pt x="3169" y="7527"/>
                      <a:pt x="4040" y="7923"/>
                    </a:cubicBezTo>
                    <a:cubicBezTo>
                      <a:pt x="4753" y="8160"/>
                      <a:pt x="5467" y="8398"/>
                      <a:pt x="6180" y="8556"/>
                    </a:cubicBezTo>
                    <a:cubicBezTo>
                      <a:pt x="6813" y="8794"/>
                      <a:pt x="7368" y="8873"/>
                      <a:pt x="7764" y="8953"/>
                    </a:cubicBezTo>
                    <a:lnTo>
                      <a:pt x="8081" y="8953"/>
                    </a:lnTo>
                    <a:lnTo>
                      <a:pt x="8081" y="9111"/>
                    </a:lnTo>
                    <a:cubicBezTo>
                      <a:pt x="7764" y="9824"/>
                      <a:pt x="7922" y="10696"/>
                      <a:pt x="8319" y="11329"/>
                    </a:cubicBezTo>
                    <a:cubicBezTo>
                      <a:pt x="8794" y="11963"/>
                      <a:pt x="9507" y="12518"/>
                      <a:pt x="10299" y="12755"/>
                    </a:cubicBezTo>
                    <a:cubicBezTo>
                      <a:pt x="11012" y="13072"/>
                      <a:pt x="11804" y="13231"/>
                      <a:pt x="12597" y="13310"/>
                    </a:cubicBezTo>
                    <a:cubicBezTo>
                      <a:pt x="12709" y="13317"/>
                      <a:pt x="12821" y="13320"/>
                      <a:pt x="12933" y="13320"/>
                    </a:cubicBezTo>
                    <a:cubicBezTo>
                      <a:pt x="14166" y="13320"/>
                      <a:pt x="15383" y="12920"/>
                      <a:pt x="16400" y="12122"/>
                    </a:cubicBezTo>
                    <a:cubicBezTo>
                      <a:pt x="17271" y="11409"/>
                      <a:pt x="17429" y="10696"/>
                      <a:pt x="17350" y="10696"/>
                    </a:cubicBezTo>
                    <a:cubicBezTo>
                      <a:pt x="17271" y="10696"/>
                      <a:pt x="16954" y="11250"/>
                      <a:pt x="16083" y="11646"/>
                    </a:cubicBezTo>
                    <a:cubicBezTo>
                      <a:pt x="15322" y="12056"/>
                      <a:pt x="14475" y="12293"/>
                      <a:pt x="13605" y="12293"/>
                    </a:cubicBezTo>
                    <a:cubicBezTo>
                      <a:pt x="13297" y="12293"/>
                      <a:pt x="12987" y="12263"/>
                      <a:pt x="12676" y="12201"/>
                    </a:cubicBezTo>
                    <a:cubicBezTo>
                      <a:pt x="12042" y="12122"/>
                      <a:pt x="11408" y="11963"/>
                      <a:pt x="10775" y="11646"/>
                    </a:cubicBezTo>
                    <a:cubicBezTo>
                      <a:pt x="10299" y="11409"/>
                      <a:pt x="9824" y="11092"/>
                      <a:pt x="9586" y="10616"/>
                    </a:cubicBezTo>
                    <a:cubicBezTo>
                      <a:pt x="9349" y="10299"/>
                      <a:pt x="9349" y="9983"/>
                      <a:pt x="9507" y="9666"/>
                    </a:cubicBezTo>
                    <a:cubicBezTo>
                      <a:pt x="9507" y="9586"/>
                      <a:pt x="9586" y="9507"/>
                      <a:pt x="9586" y="9428"/>
                    </a:cubicBezTo>
                    <a:cubicBezTo>
                      <a:pt x="9665" y="9349"/>
                      <a:pt x="9665" y="9270"/>
                      <a:pt x="9745" y="9111"/>
                    </a:cubicBezTo>
                    <a:cubicBezTo>
                      <a:pt x="9824" y="9032"/>
                      <a:pt x="10062" y="8715"/>
                      <a:pt x="10220" y="8556"/>
                    </a:cubicBezTo>
                    <a:lnTo>
                      <a:pt x="10854" y="7685"/>
                    </a:lnTo>
                    <a:lnTo>
                      <a:pt x="8794" y="7447"/>
                    </a:lnTo>
                    <a:lnTo>
                      <a:pt x="8002" y="7368"/>
                    </a:lnTo>
                    <a:cubicBezTo>
                      <a:pt x="7606" y="7368"/>
                      <a:pt x="7130" y="7289"/>
                      <a:pt x="6496" y="7130"/>
                    </a:cubicBezTo>
                    <a:cubicBezTo>
                      <a:pt x="5070" y="6893"/>
                      <a:pt x="3644" y="6417"/>
                      <a:pt x="2377" y="5625"/>
                    </a:cubicBezTo>
                    <a:cubicBezTo>
                      <a:pt x="1188" y="4833"/>
                      <a:pt x="555" y="3407"/>
                      <a:pt x="792" y="2060"/>
                    </a:cubicBezTo>
                    <a:cubicBezTo>
                      <a:pt x="871" y="1743"/>
                      <a:pt x="951" y="1426"/>
                      <a:pt x="951" y="1189"/>
                    </a:cubicBezTo>
                    <a:cubicBezTo>
                      <a:pt x="1030" y="951"/>
                      <a:pt x="1109" y="792"/>
                      <a:pt x="1188" y="555"/>
                    </a:cubicBezTo>
                    <a:cubicBezTo>
                      <a:pt x="1268" y="238"/>
                      <a:pt x="1347" y="0"/>
                      <a:pt x="12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693;p86">
                <a:extLst>
                  <a:ext uri="{FF2B5EF4-FFF2-40B4-BE49-F238E27FC236}">
                    <a16:creationId xmlns:a16="http://schemas.microsoft.com/office/drawing/2014/main" id="{FF4BD7CA-C07D-E81D-44AC-CA38BC34E002}"/>
                  </a:ext>
                </a:extLst>
              </p:cNvPr>
              <p:cNvSpPr/>
              <p:nvPr/>
            </p:nvSpPr>
            <p:spPr>
              <a:xfrm>
                <a:off x="3471300" y="2406900"/>
                <a:ext cx="437725" cy="600225"/>
              </a:xfrm>
              <a:custGeom>
                <a:avLst/>
                <a:gdLst/>
                <a:ahLst/>
                <a:cxnLst/>
                <a:rect l="l" t="t" r="r" b="b"/>
                <a:pathLst>
                  <a:path w="17509" h="24009" extrusionOk="0">
                    <a:moveTo>
                      <a:pt x="7210" y="0"/>
                    </a:moveTo>
                    <a:cubicBezTo>
                      <a:pt x="6259" y="238"/>
                      <a:pt x="5467" y="634"/>
                      <a:pt x="4674" y="1268"/>
                    </a:cubicBezTo>
                    <a:cubicBezTo>
                      <a:pt x="2931" y="2377"/>
                      <a:pt x="1505" y="4041"/>
                      <a:pt x="634" y="5942"/>
                    </a:cubicBezTo>
                    <a:cubicBezTo>
                      <a:pt x="159" y="7051"/>
                      <a:pt x="0" y="8319"/>
                      <a:pt x="238" y="9428"/>
                    </a:cubicBezTo>
                    <a:cubicBezTo>
                      <a:pt x="396" y="10458"/>
                      <a:pt x="713" y="11409"/>
                      <a:pt x="1188" y="12359"/>
                    </a:cubicBezTo>
                    <a:cubicBezTo>
                      <a:pt x="1664" y="13152"/>
                      <a:pt x="2060" y="14023"/>
                      <a:pt x="2614" y="14815"/>
                    </a:cubicBezTo>
                    <a:cubicBezTo>
                      <a:pt x="3169" y="15528"/>
                      <a:pt x="3724" y="16321"/>
                      <a:pt x="4357" y="17034"/>
                    </a:cubicBezTo>
                    <a:cubicBezTo>
                      <a:pt x="5783" y="18618"/>
                      <a:pt x="7289" y="19965"/>
                      <a:pt x="9032" y="21153"/>
                    </a:cubicBezTo>
                    <a:cubicBezTo>
                      <a:pt x="10695" y="22342"/>
                      <a:pt x="12676" y="23292"/>
                      <a:pt x="14657" y="23768"/>
                    </a:cubicBezTo>
                    <a:cubicBezTo>
                      <a:pt x="15271" y="23921"/>
                      <a:pt x="15884" y="24009"/>
                      <a:pt x="16498" y="24009"/>
                    </a:cubicBezTo>
                    <a:cubicBezTo>
                      <a:pt x="16835" y="24009"/>
                      <a:pt x="17172" y="23982"/>
                      <a:pt x="17509" y="23926"/>
                    </a:cubicBezTo>
                    <a:cubicBezTo>
                      <a:pt x="17509" y="23768"/>
                      <a:pt x="16400" y="23689"/>
                      <a:pt x="14815" y="23134"/>
                    </a:cubicBezTo>
                    <a:cubicBezTo>
                      <a:pt x="12993" y="22421"/>
                      <a:pt x="11250" y="21470"/>
                      <a:pt x="9665" y="20203"/>
                    </a:cubicBezTo>
                    <a:cubicBezTo>
                      <a:pt x="8160" y="19014"/>
                      <a:pt x="6734" y="17588"/>
                      <a:pt x="5546" y="16083"/>
                    </a:cubicBezTo>
                    <a:cubicBezTo>
                      <a:pt x="4991" y="15370"/>
                      <a:pt x="4437" y="14578"/>
                      <a:pt x="3961" y="13865"/>
                    </a:cubicBezTo>
                    <a:cubicBezTo>
                      <a:pt x="3407" y="13152"/>
                      <a:pt x="2931" y="12359"/>
                      <a:pt x="2535" y="11567"/>
                    </a:cubicBezTo>
                    <a:cubicBezTo>
                      <a:pt x="2060" y="10854"/>
                      <a:pt x="1743" y="10062"/>
                      <a:pt x="1505" y="9190"/>
                    </a:cubicBezTo>
                    <a:cubicBezTo>
                      <a:pt x="1347" y="8240"/>
                      <a:pt x="1347" y="7289"/>
                      <a:pt x="1664" y="6338"/>
                    </a:cubicBezTo>
                    <a:cubicBezTo>
                      <a:pt x="2377" y="4516"/>
                      <a:pt x="3565" y="2932"/>
                      <a:pt x="5070" y="1743"/>
                    </a:cubicBezTo>
                    <a:cubicBezTo>
                      <a:pt x="5783" y="1189"/>
                      <a:pt x="6497" y="634"/>
                      <a:pt x="72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694;p86">
                <a:extLst>
                  <a:ext uri="{FF2B5EF4-FFF2-40B4-BE49-F238E27FC236}">
                    <a16:creationId xmlns:a16="http://schemas.microsoft.com/office/drawing/2014/main" id="{60CD887E-4C99-C618-D372-9117B3F4E5D4}"/>
                  </a:ext>
                </a:extLst>
              </p:cNvPr>
              <p:cNvSpPr/>
              <p:nvPr/>
            </p:nvSpPr>
            <p:spPr>
              <a:xfrm>
                <a:off x="5774750" y="2593075"/>
                <a:ext cx="606100" cy="539950"/>
              </a:xfrm>
              <a:custGeom>
                <a:avLst/>
                <a:gdLst/>
                <a:ahLst/>
                <a:cxnLst/>
                <a:rect l="l" t="t" r="r" b="b"/>
                <a:pathLst>
                  <a:path w="24244" h="21598" extrusionOk="0">
                    <a:moveTo>
                      <a:pt x="19965" y="0"/>
                    </a:moveTo>
                    <a:cubicBezTo>
                      <a:pt x="20361" y="872"/>
                      <a:pt x="20916" y="1743"/>
                      <a:pt x="21470" y="2536"/>
                    </a:cubicBezTo>
                    <a:cubicBezTo>
                      <a:pt x="22025" y="3328"/>
                      <a:pt x="22421" y="4199"/>
                      <a:pt x="22817" y="5071"/>
                    </a:cubicBezTo>
                    <a:cubicBezTo>
                      <a:pt x="23134" y="6101"/>
                      <a:pt x="23134" y="7131"/>
                      <a:pt x="22817" y="8161"/>
                    </a:cubicBezTo>
                    <a:cubicBezTo>
                      <a:pt x="22500" y="9111"/>
                      <a:pt x="21946" y="10062"/>
                      <a:pt x="21233" y="10854"/>
                    </a:cubicBezTo>
                    <a:cubicBezTo>
                      <a:pt x="20599" y="11567"/>
                      <a:pt x="19886" y="12201"/>
                      <a:pt x="19173" y="12835"/>
                    </a:cubicBezTo>
                    <a:cubicBezTo>
                      <a:pt x="18539" y="13389"/>
                      <a:pt x="17984" y="13865"/>
                      <a:pt x="17509" y="14182"/>
                    </a:cubicBezTo>
                    <a:lnTo>
                      <a:pt x="16875" y="14657"/>
                    </a:lnTo>
                    <a:lnTo>
                      <a:pt x="16321" y="15132"/>
                    </a:lnTo>
                    <a:lnTo>
                      <a:pt x="15608" y="15766"/>
                    </a:lnTo>
                    <a:lnTo>
                      <a:pt x="14657" y="16400"/>
                    </a:lnTo>
                    <a:cubicBezTo>
                      <a:pt x="12914" y="17588"/>
                      <a:pt x="11013" y="18539"/>
                      <a:pt x="9032" y="19252"/>
                    </a:cubicBezTo>
                    <a:lnTo>
                      <a:pt x="7448" y="19807"/>
                    </a:lnTo>
                    <a:cubicBezTo>
                      <a:pt x="6893" y="20044"/>
                      <a:pt x="6338" y="20124"/>
                      <a:pt x="5863" y="20282"/>
                    </a:cubicBezTo>
                    <a:cubicBezTo>
                      <a:pt x="4833" y="20520"/>
                      <a:pt x="3882" y="20757"/>
                      <a:pt x="2932" y="20837"/>
                    </a:cubicBezTo>
                    <a:cubicBezTo>
                      <a:pt x="1902" y="20995"/>
                      <a:pt x="951" y="21154"/>
                      <a:pt x="0" y="21391"/>
                    </a:cubicBezTo>
                    <a:cubicBezTo>
                      <a:pt x="603" y="21542"/>
                      <a:pt x="1238" y="21597"/>
                      <a:pt x="1884" y="21597"/>
                    </a:cubicBezTo>
                    <a:cubicBezTo>
                      <a:pt x="2257" y="21597"/>
                      <a:pt x="2634" y="21579"/>
                      <a:pt x="3011" y="21550"/>
                    </a:cubicBezTo>
                    <a:cubicBezTo>
                      <a:pt x="3962" y="21470"/>
                      <a:pt x="4992" y="21391"/>
                      <a:pt x="6022" y="21154"/>
                    </a:cubicBezTo>
                    <a:cubicBezTo>
                      <a:pt x="6576" y="21074"/>
                      <a:pt x="7131" y="20995"/>
                      <a:pt x="7685" y="20837"/>
                    </a:cubicBezTo>
                    <a:lnTo>
                      <a:pt x="9428" y="20361"/>
                    </a:lnTo>
                    <a:cubicBezTo>
                      <a:pt x="11488" y="19727"/>
                      <a:pt x="13548" y="18856"/>
                      <a:pt x="15449" y="17668"/>
                    </a:cubicBezTo>
                    <a:lnTo>
                      <a:pt x="16479" y="17034"/>
                    </a:lnTo>
                    <a:lnTo>
                      <a:pt x="17271" y="16400"/>
                    </a:lnTo>
                    <a:lnTo>
                      <a:pt x="17905" y="15925"/>
                    </a:lnTo>
                    <a:lnTo>
                      <a:pt x="18539" y="15370"/>
                    </a:lnTo>
                    <a:cubicBezTo>
                      <a:pt x="18856" y="15053"/>
                      <a:pt x="19490" y="14578"/>
                      <a:pt x="20124" y="13944"/>
                    </a:cubicBezTo>
                    <a:cubicBezTo>
                      <a:pt x="20916" y="13310"/>
                      <a:pt x="21550" y="12518"/>
                      <a:pt x="22263" y="11726"/>
                    </a:cubicBezTo>
                    <a:cubicBezTo>
                      <a:pt x="22976" y="10775"/>
                      <a:pt x="23609" y="9666"/>
                      <a:pt x="23926" y="8478"/>
                    </a:cubicBezTo>
                    <a:cubicBezTo>
                      <a:pt x="24243" y="7210"/>
                      <a:pt x="24085" y="5942"/>
                      <a:pt x="23609" y="4754"/>
                    </a:cubicBezTo>
                    <a:cubicBezTo>
                      <a:pt x="23134" y="3803"/>
                      <a:pt x="22580" y="2932"/>
                      <a:pt x="21946" y="2140"/>
                    </a:cubicBezTo>
                    <a:cubicBezTo>
                      <a:pt x="21391" y="1347"/>
                      <a:pt x="20757" y="634"/>
                      <a:pt x="199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695;p86">
                <a:extLst>
                  <a:ext uri="{FF2B5EF4-FFF2-40B4-BE49-F238E27FC236}">
                    <a16:creationId xmlns:a16="http://schemas.microsoft.com/office/drawing/2014/main" id="{7546FC32-7B30-2BAA-BEF4-B8909B2DC044}"/>
                  </a:ext>
                </a:extLst>
              </p:cNvPr>
              <p:cNvSpPr/>
              <p:nvPr/>
            </p:nvSpPr>
            <p:spPr>
              <a:xfrm>
                <a:off x="3701050" y="3240700"/>
                <a:ext cx="281275" cy="436175"/>
              </a:xfrm>
              <a:custGeom>
                <a:avLst/>
                <a:gdLst/>
                <a:ahLst/>
                <a:cxnLst/>
                <a:rect l="l" t="t" r="r" b="b"/>
                <a:pathLst>
                  <a:path w="11251" h="17447" extrusionOk="0">
                    <a:moveTo>
                      <a:pt x="2922" y="1"/>
                    </a:moveTo>
                    <a:cubicBezTo>
                      <a:pt x="2661" y="1"/>
                      <a:pt x="1416" y="2975"/>
                      <a:pt x="634" y="6182"/>
                    </a:cubicBezTo>
                    <a:cubicBezTo>
                      <a:pt x="317" y="7687"/>
                      <a:pt x="79" y="9271"/>
                      <a:pt x="0" y="10777"/>
                    </a:cubicBezTo>
                    <a:cubicBezTo>
                      <a:pt x="0" y="11331"/>
                      <a:pt x="0" y="11886"/>
                      <a:pt x="0" y="12361"/>
                    </a:cubicBezTo>
                    <a:cubicBezTo>
                      <a:pt x="0" y="12757"/>
                      <a:pt x="79" y="12995"/>
                      <a:pt x="79" y="12995"/>
                    </a:cubicBezTo>
                    <a:lnTo>
                      <a:pt x="79" y="13153"/>
                    </a:lnTo>
                    <a:cubicBezTo>
                      <a:pt x="79" y="13233"/>
                      <a:pt x="159" y="13391"/>
                      <a:pt x="159" y="13629"/>
                    </a:cubicBezTo>
                    <a:cubicBezTo>
                      <a:pt x="317" y="14104"/>
                      <a:pt x="555" y="14659"/>
                      <a:pt x="792" y="15134"/>
                    </a:cubicBezTo>
                    <a:cubicBezTo>
                      <a:pt x="1189" y="15847"/>
                      <a:pt x="1822" y="16481"/>
                      <a:pt x="2535" y="16877"/>
                    </a:cubicBezTo>
                    <a:cubicBezTo>
                      <a:pt x="3225" y="17222"/>
                      <a:pt x="4035" y="17447"/>
                      <a:pt x="4809" y="17447"/>
                    </a:cubicBezTo>
                    <a:cubicBezTo>
                      <a:pt x="4923" y="17447"/>
                      <a:pt x="5037" y="17442"/>
                      <a:pt x="5150" y="17432"/>
                    </a:cubicBezTo>
                    <a:cubicBezTo>
                      <a:pt x="6734" y="17273"/>
                      <a:pt x="8240" y="16798"/>
                      <a:pt x="9666" y="16005"/>
                    </a:cubicBezTo>
                    <a:cubicBezTo>
                      <a:pt x="10695" y="15372"/>
                      <a:pt x="11250" y="14659"/>
                      <a:pt x="11171" y="14579"/>
                    </a:cubicBezTo>
                    <a:cubicBezTo>
                      <a:pt x="11165" y="14574"/>
                      <a:pt x="11156" y="14571"/>
                      <a:pt x="11144" y="14571"/>
                    </a:cubicBezTo>
                    <a:cubicBezTo>
                      <a:pt x="10995" y="14571"/>
                      <a:pt x="10376" y="15011"/>
                      <a:pt x="9349" y="15451"/>
                    </a:cubicBezTo>
                    <a:cubicBezTo>
                      <a:pt x="8002" y="16005"/>
                      <a:pt x="6576" y="16322"/>
                      <a:pt x="5150" y="16322"/>
                    </a:cubicBezTo>
                    <a:cubicBezTo>
                      <a:pt x="4437" y="16243"/>
                      <a:pt x="3803" y="16085"/>
                      <a:pt x="3169" y="15768"/>
                    </a:cubicBezTo>
                    <a:cubicBezTo>
                      <a:pt x="2694" y="15372"/>
                      <a:pt x="2377" y="14976"/>
                      <a:pt x="2139" y="14421"/>
                    </a:cubicBezTo>
                    <a:cubicBezTo>
                      <a:pt x="1902" y="14025"/>
                      <a:pt x="1822" y="13629"/>
                      <a:pt x="1743" y="13233"/>
                    </a:cubicBezTo>
                    <a:cubicBezTo>
                      <a:pt x="1743" y="13074"/>
                      <a:pt x="1664" y="12916"/>
                      <a:pt x="1664" y="12836"/>
                    </a:cubicBezTo>
                    <a:cubicBezTo>
                      <a:pt x="1585" y="12757"/>
                      <a:pt x="1664" y="12678"/>
                      <a:pt x="1664" y="12678"/>
                    </a:cubicBezTo>
                    <a:cubicBezTo>
                      <a:pt x="1664" y="12678"/>
                      <a:pt x="1664" y="12520"/>
                      <a:pt x="1585" y="12203"/>
                    </a:cubicBezTo>
                    <a:cubicBezTo>
                      <a:pt x="1505" y="11727"/>
                      <a:pt x="1426" y="11252"/>
                      <a:pt x="1426" y="10777"/>
                    </a:cubicBezTo>
                    <a:cubicBezTo>
                      <a:pt x="1347" y="9351"/>
                      <a:pt x="1505" y="7845"/>
                      <a:pt x="1743" y="6419"/>
                    </a:cubicBezTo>
                    <a:cubicBezTo>
                      <a:pt x="2218" y="3250"/>
                      <a:pt x="3169" y="81"/>
                      <a:pt x="2931" y="2"/>
                    </a:cubicBezTo>
                    <a:cubicBezTo>
                      <a:pt x="2928" y="1"/>
                      <a:pt x="2925" y="1"/>
                      <a:pt x="29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696;p86">
                <a:extLst>
                  <a:ext uri="{FF2B5EF4-FFF2-40B4-BE49-F238E27FC236}">
                    <a16:creationId xmlns:a16="http://schemas.microsoft.com/office/drawing/2014/main" id="{DDD853B0-8CC9-29E0-DBA4-0E50B4990EEF}"/>
                  </a:ext>
                </a:extLst>
              </p:cNvPr>
              <p:cNvSpPr/>
              <p:nvPr/>
            </p:nvSpPr>
            <p:spPr>
              <a:xfrm>
                <a:off x="3522775" y="3250650"/>
                <a:ext cx="215925" cy="108950"/>
              </a:xfrm>
              <a:custGeom>
                <a:avLst/>
                <a:gdLst/>
                <a:ahLst/>
                <a:cxnLst/>
                <a:rect l="l" t="t" r="r" b="b"/>
                <a:pathLst>
                  <a:path w="8637" h="4358" extrusionOk="0">
                    <a:moveTo>
                      <a:pt x="239" y="0"/>
                    </a:moveTo>
                    <a:cubicBezTo>
                      <a:pt x="80" y="0"/>
                      <a:pt x="80" y="396"/>
                      <a:pt x="1" y="872"/>
                    </a:cubicBezTo>
                    <a:cubicBezTo>
                      <a:pt x="80" y="1585"/>
                      <a:pt x="318" y="2218"/>
                      <a:pt x="714" y="2773"/>
                    </a:cubicBezTo>
                    <a:cubicBezTo>
                      <a:pt x="1110" y="3407"/>
                      <a:pt x="1744" y="3882"/>
                      <a:pt x="2378" y="4120"/>
                    </a:cubicBezTo>
                    <a:cubicBezTo>
                      <a:pt x="2695" y="4199"/>
                      <a:pt x="3011" y="4278"/>
                      <a:pt x="3328" y="4358"/>
                    </a:cubicBezTo>
                    <a:lnTo>
                      <a:pt x="4200" y="4358"/>
                    </a:lnTo>
                    <a:cubicBezTo>
                      <a:pt x="4913" y="4358"/>
                      <a:pt x="5547" y="4199"/>
                      <a:pt x="6101" y="4041"/>
                    </a:cubicBezTo>
                    <a:cubicBezTo>
                      <a:pt x="7448" y="3645"/>
                      <a:pt x="8636" y="3011"/>
                      <a:pt x="8557" y="2773"/>
                    </a:cubicBezTo>
                    <a:cubicBezTo>
                      <a:pt x="8533" y="2701"/>
                      <a:pt x="8399" y="2672"/>
                      <a:pt x="8189" y="2672"/>
                    </a:cubicBezTo>
                    <a:cubicBezTo>
                      <a:pt x="7708" y="2672"/>
                      <a:pt x="6825" y="2821"/>
                      <a:pt x="5943" y="2931"/>
                    </a:cubicBezTo>
                    <a:lnTo>
                      <a:pt x="4279" y="2931"/>
                    </a:lnTo>
                    <a:cubicBezTo>
                      <a:pt x="4041" y="2931"/>
                      <a:pt x="3883" y="2852"/>
                      <a:pt x="3724" y="2852"/>
                    </a:cubicBezTo>
                    <a:lnTo>
                      <a:pt x="3566" y="2852"/>
                    </a:lnTo>
                    <a:cubicBezTo>
                      <a:pt x="3328" y="2852"/>
                      <a:pt x="3091" y="2773"/>
                      <a:pt x="2853" y="2773"/>
                    </a:cubicBezTo>
                    <a:cubicBezTo>
                      <a:pt x="2378" y="2694"/>
                      <a:pt x="1902" y="2456"/>
                      <a:pt x="1585" y="2139"/>
                    </a:cubicBezTo>
                    <a:cubicBezTo>
                      <a:pt x="1189" y="1743"/>
                      <a:pt x="872" y="1268"/>
                      <a:pt x="635" y="792"/>
                    </a:cubicBezTo>
                    <a:cubicBezTo>
                      <a:pt x="476" y="317"/>
                      <a:pt x="318" y="0"/>
                      <a:pt x="2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697;p86">
                <a:extLst>
                  <a:ext uri="{FF2B5EF4-FFF2-40B4-BE49-F238E27FC236}">
                    <a16:creationId xmlns:a16="http://schemas.microsoft.com/office/drawing/2014/main" id="{D97A2203-FD13-126D-D65C-7D2EED4B6C82}"/>
                  </a:ext>
                </a:extLst>
              </p:cNvPr>
              <p:cNvSpPr/>
              <p:nvPr/>
            </p:nvSpPr>
            <p:spPr>
              <a:xfrm>
                <a:off x="3390075" y="237825"/>
                <a:ext cx="1505300" cy="2240400"/>
              </a:xfrm>
              <a:custGeom>
                <a:avLst/>
                <a:gdLst/>
                <a:ahLst/>
                <a:cxnLst/>
                <a:rect l="l" t="t" r="r" b="b"/>
                <a:pathLst>
                  <a:path w="60212" h="89616" extrusionOk="0">
                    <a:moveTo>
                      <a:pt x="22619" y="1"/>
                    </a:moveTo>
                    <a:cubicBezTo>
                      <a:pt x="22196" y="1"/>
                      <a:pt x="21786" y="81"/>
                      <a:pt x="21392" y="250"/>
                    </a:cubicBezTo>
                    <a:cubicBezTo>
                      <a:pt x="7686" y="6112"/>
                      <a:pt x="11964" y="50320"/>
                      <a:pt x="14261" y="62917"/>
                    </a:cubicBezTo>
                    <a:cubicBezTo>
                      <a:pt x="14261" y="62917"/>
                      <a:pt x="1" y="82327"/>
                      <a:pt x="1110" y="85733"/>
                    </a:cubicBezTo>
                    <a:cubicBezTo>
                      <a:pt x="2061" y="88506"/>
                      <a:pt x="5150" y="89378"/>
                      <a:pt x="6339" y="89615"/>
                    </a:cubicBezTo>
                    <a:cubicBezTo>
                      <a:pt x="9587" y="88110"/>
                      <a:pt x="13152" y="84545"/>
                      <a:pt x="15370" y="83436"/>
                    </a:cubicBezTo>
                    <a:cubicBezTo>
                      <a:pt x="15945" y="83142"/>
                      <a:pt x="16350" y="83013"/>
                      <a:pt x="16635" y="83013"/>
                    </a:cubicBezTo>
                    <a:cubicBezTo>
                      <a:pt x="18042" y="83013"/>
                      <a:pt x="16522" y="86161"/>
                      <a:pt x="17906" y="88269"/>
                    </a:cubicBezTo>
                    <a:cubicBezTo>
                      <a:pt x="18261" y="88802"/>
                      <a:pt x="18787" y="89026"/>
                      <a:pt x="19422" y="89026"/>
                    </a:cubicBezTo>
                    <a:cubicBezTo>
                      <a:pt x="22467" y="89026"/>
                      <a:pt x="28030" y="83878"/>
                      <a:pt x="29472" y="82961"/>
                    </a:cubicBezTo>
                    <a:cubicBezTo>
                      <a:pt x="31910" y="81446"/>
                      <a:pt x="33556" y="80741"/>
                      <a:pt x="35156" y="80741"/>
                    </a:cubicBezTo>
                    <a:cubicBezTo>
                      <a:pt x="36988" y="80741"/>
                      <a:pt x="38761" y="81665"/>
                      <a:pt x="41594" y="83357"/>
                    </a:cubicBezTo>
                    <a:cubicBezTo>
                      <a:pt x="44087" y="84809"/>
                      <a:pt x="46295" y="85442"/>
                      <a:pt x="48232" y="85442"/>
                    </a:cubicBezTo>
                    <a:cubicBezTo>
                      <a:pt x="54850" y="85442"/>
                      <a:pt x="58288" y="78053"/>
                      <a:pt x="59023" y="70760"/>
                    </a:cubicBezTo>
                    <a:cubicBezTo>
                      <a:pt x="60212" y="59985"/>
                      <a:pt x="58627" y="49211"/>
                      <a:pt x="58944" y="38436"/>
                    </a:cubicBezTo>
                    <a:lnTo>
                      <a:pt x="58944" y="38436"/>
                    </a:lnTo>
                    <a:cubicBezTo>
                      <a:pt x="55458" y="38595"/>
                      <a:pt x="51972" y="39466"/>
                      <a:pt x="48724" y="40892"/>
                    </a:cubicBezTo>
                    <a:cubicBezTo>
                      <a:pt x="48724" y="40892"/>
                      <a:pt x="32164" y="1"/>
                      <a:pt x="2261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698;p86">
                <a:extLst>
                  <a:ext uri="{FF2B5EF4-FFF2-40B4-BE49-F238E27FC236}">
                    <a16:creationId xmlns:a16="http://schemas.microsoft.com/office/drawing/2014/main" id="{E321D397-5817-76E1-8079-1E0B946E1FE8}"/>
                  </a:ext>
                </a:extLst>
              </p:cNvPr>
              <p:cNvSpPr/>
              <p:nvPr/>
            </p:nvSpPr>
            <p:spPr>
              <a:xfrm>
                <a:off x="5057775" y="332675"/>
                <a:ext cx="1521125" cy="2120350"/>
              </a:xfrm>
              <a:custGeom>
                <a:avLst/>
                <a:gdLst/>
                <a:ahLst/>
                <a:cxnLst/>
                <a:rect l="l" t="t" r="r" b="b"/>
                <a:pathLst>
                  <a:path w="60845" h="84814" extrusionOk="0">
                    <a:moveTo>
                      <a:pt x="41924" y="0"/>
                    </a:moveTo>
                    <a:cubicBezTo>
                      <a:pt x="31022" y="0"/>
                      <a:pt x="14935" y="23728"/>
                      <a:pt x="8160" y="36702"/>
                    </a:cubicBezTo>
                    <a:cubicBezTo>
                      <a:pt x="5467" y="35751"/>
                      <a:pt x="2773" y="35197"/>
                      <a:pt x="0" y="34880"/>
                    </a:cubicBezTo>
                    <a:lnTo>
                      <a:pt x="0" y="34880"/>
                    </a:lnTo>
                    <a:cubicBezTo>
                      <a:pt x="3328" y="41059"/>
                      <a:pt x="4278" y="60786"/>
                      <a:pt x="8002" y="68550"/>
                    </a:cubicBezTo>
                    <a:cubicBezTo>
                      <a:pt x="11683" y="76057"/>
                      <a:pt x="18389" y="84813"/>
                      <a:pt x="25185" y="84813"/>
                    </a:cubicBezTo>
                    <a:cubicBezTo>
                      <a:pt x="25848" y="84813"/>
                      <a:pt x="26512" y="84730"/>
                      <a:pt x="27174" y="84554"/>
                    </a:cubicBezTo>
                    <a:cubicBezTo>
                      <a:pt x="34542" y="82573"/>
                      <a:pt x="33988" y="73066"/>
                      <a:pt x="35414" y="71640"/>
                    </a:cubicBezTo>
                    <a:cubicBezTo>
                      <a:pt x="35611" y="71443"/>
                      <a:pt x="35863" y="71355"/>
                      <a:pt x="36159" y="71355"/>
                    </a:cubicBezTo>
                    <a:cubicBezTo>
                      <a:pt x="38003" y="71355"/>
                      <a:pt x="41556" y="74766"/>
                      <a:pt x="44287" y="76473"/>
                    </a:cubicBezTo>
                    <a:cubicBezTo>
                      <a:pt x="45065" y="76991"/>
                      <a:pt x="45984" y="77251"/>
                      <a:pt x="46903" y="77251"/>
                    </a:cubicBezTo>
                    <a:cubicBezTo>
                      <a:pt x="47669" y="77251"/>
                      <a:pt x="48435" y="77071"/>
                      <a:pt x="49119" y="76711"/>
                    </a:cubicBezTo>
                    <a:cubicBezTo>
                      <a:pt x="46267" y="69580"/>
                      <a:pt x="42148" y="61499"/>
                      <a:pt x="38266" y="58568"/>
                    </a:cubicBezTo>
                    <a:cubicBezTo>
                      <a:pt x="36840" y="57459"/>
                      <a:pt x="60845" y="8894"/>
                      <a:pt x="45000" y="734"/>
                    </a:cubicBezTo>
                    <a:cubicBezTo>
                      <a:pt x="44035" y="233"/>
                      <a:pt x="43005" y="0"/>
                      <a:pt x="419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4699;p86">
                <a:extLst>
                  <a:ext uri="{FF2B5EF4-FFF2-40B4-BE49-F238E27FC236}">
                    <a16:creationId xmlns:a16="http://schemas.microsoft.com/office/drawing/2014/main" id="{CE2F75FA-44EC-BFF3-469F-52DD521C3A74}"/>
                  </a:ext>
                </a:extLst>
              </p:cNvPr>
              <p:cNvSpPr/>
              <p:nvPr/>
            </p:nvSpPr>
            <p:spPr>
              <a:xfrm>
                <a:off x="5548950" y="1777050"/>
                <a:ext cx="150550" cy="89150"/>
              </a:xfrm>
              <a:custGeom>
                <a:avLst/>
                <a:gdLst/>
                <a:ahLst/>
                <a:cxnLst/>
                <a:rect l="l" t="t" r="r" b="b"/>
                <a:pathLst>
                  <a:path w="6022" h="3566" extrusionOk="0">
                    <a:moveTo>
                      <a:pt x="3091" y="1"/>
                    </a:moveTo>
                    <a:cubicBezTo>
                      <a:pt x="2536" y="80"/>
                      <a:pt x="2061" y="159"/>
                      <a:pt x="1665" y="397"/>
                    </a:cubicBezTo>
                    <a:cubicBezTo>
                      <a:pt x="714" y="872"/>
                      <a:pt x="1" y="1585"/>
                      <a:pt x="239" y="1823"/>
                    </a:cubicBezTo>
                    <a:cubicBezTo>
                      <a:pt x="344" y="2034"/>
                      <a:pt x="731" y="2034"/>
                      <a:pt x="1213" y="2034"/>
                    </a:cubicBezTo>
                    <a:lnTo>
                      <a:pt x="1213" y="2034"/>
                    </a:lnTo>
                    <a:cubicBezTo>
                      <a:pt x="1453" y="2034"/>
                      <a:pt x="1717" y="2034"/>
                      <a:pt x="1981" y="2061"/>
                    </a:cubicBezTo>
                    <a:cubicBezTo>
                      <a:pt x="2298" y="2061"/>
                      <a:pt x="2615" y="2140"/>
                      <a:pt x="2932" y="2219"/>
                    </a:cubicBezTo>
                    <a:cubicBezTo>
                      <a:pt x="3091" y="2298"/>
                      <a:pt x="3170" y="2298"/>
                      <a:pt x="3328" y="2378"/>
                    </a:cubicBezTo>
                    <a:lnTo>
                      <a:pt x="3645" y="2378"/>
                    </a:lnTo>
                    <a:cubicBezTo>
                      <a:pt x="3883" y="2378"/>
                      <a:pt x="4121" y="2457"/>
                      <a:pt x="4358" y="2536"/>
                    </a:cubicBezTo>
                    <a:cubicBezTo>
                      <a:pt x="4675" y="2694"/>
                      <a:pt x="4913" y="2853"/>
                      <a:pt x="5071" y="3091"/>
                    </a:cubicBezTo>
                    <a:cubicBezTo>
                      <a:pt x="5309" y="3328"/>
                      <a:pt x="5467" y="3566"/>
                      <a:pt x="5626" y="3566"/>
                    </a:cubicBezTo>
                    <a:cubicBezTo>
                      <a:pt x="5863" y="3566"/>
                      <a:pt x="5943" y="3249"/>
                      <a:pt x="6022" y="2932"/>
                    </a:cubicBezTo>
                    <a:cubicBezTo>
                      <a:pt x="6022" y="2378"/>
                      <a:pt x="5943" y="1823"/>
                      <a:pt x="5626" y="1427"/>
                    </a:cubicBezTo>
                    <a:cubicBezTo>
                      <a:pt x="5388" y="951"/>
                      <a:pt x="4913" y="555"/>
                      <a:pt x="4437" y="318"/>
                    </a:cubicBezTo>
                    <a:cubicBezTo>
                      <a:pt x="4200" y="159"/>
                      <a:pt x="3962" y="80"/>
                      <a:pt x="38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4700;p86">
                <a:extLst>
                  <a:ext uri="{FF2B5EF4-FFF2-40B4-BE49-F238E27FC236}">
                    <a16:creationId xmlns:a16="http://schemas.microsoft.com/office/drawing/2014/main" id="{B98B73D4-F815-4ADC-6317-FBAC6F6A5C2F}"/>
                  </a:ext>
                </a:extLst>
              </p:cNvPr>
              <p:cNvSpPr/>
              <p:nvPr/>
            </p:nvSpPr>
            <p:spPr>
              <a:xfrm>
                <a:off x="4431900" y="1812200"/>
                <a:ext cx="150550" cy="88375"/>
              </a:xfrm>
              <a:custGeom>
                <a:avLst/>
                <a:gdLst/>
                <a:ahLst/>
                <a:cxnLst/>
                <a:rect l="l" t="t" r="r" b="b"/>
                <a:pathLst>
                  <a:path w="6022" h="3535" extrusionOk="0">
                    <a:moveTo>
                      <a:pt x="3385" y="0"/>
                    </a:moveTo>
                    <a:cubicBezTo>
                      <a:pt x="3286" y="0"/>
                      <a:pt x="3188" y="7"/>
                      <a:pt x="3090" y="21"/>
                    </a:cubicBezTo>
                    <a:cubicBezTo>
                      <a:pt x="2852" y="21"/>
                      <a:pt x="2614" y="100"/>
                      <a:pt x="2377" y="179"/>
                    </a:cubicBezTo>
                    <a:lnTo>
                      <a:pt x="2218" y="259"/>
                    </a:lnTo>
                    <a:cubicBezTo>
                      <a:pt x="2060" y="338"/>
                      <a:pt x="1901" y="417"/>
                      <a:pt x="1822" y="496"/>
                    </a:cubicBezTo>
                    <a:cubicBezTo>
                      <a:pt x="1426" y="813"/>
                      <a:pt x="1109" y="1130"/>
                      <a:pt x="792" y="1526"/>
                    </a:cubicBezTo>
                    <a:cubicBezTo>
                      <a:pt x="238" y="2398"/>
                      <a:pt x="0" y="3428"/>
                      <a:pt x="317" y="3507"/>
                    </a:cubicBezTo>
                    <a:cubicBezTo>
                      <a:pt x="355" y="3526"/>
                      <a:pt x="399" y="3535"/>
                      <a:pt x="448" y="3535"/>
                    </a:cubicBezTo>
                    <a:cubicBezTo>
                      <a:pt x="805" y="3535"/>
                      <a:pt x="1423" y="3072"/>
                      <a:pt x="1981" y="2794"/>
                    </a:cubicBezTo>
                    <a:cubicBezTo>
                      <a:pt x="2218" y="2635"/>
                      <a:pt x="2535" y="2556"/>
                      <a:pt x="2852" y="2477"/>
                    </a:cubicBezTo>
                    <a:cubicBezTo>
                      <a:pt x="3090" y="2398"/>
                      <a:pt x="3248" y="2398"/>
                      <a:pt x="3248" y="2398"/>
                    </a:cubicBezTo>
                    <a:lnTo>
                      <a:pt x="3565" y="2160"/>
                    </a:lnTo>
                    <a:cubicBezTo>
                      <a:pt x="3803" y="2081"/>
                      <a:pt x="4041" y="2001"/>
                      <a:pt x="4278" y="1922"/>
                    </a:cubicBezTo>
                    <a:cubicBezTo>
                      <a:pt x="4595" y="1922"/>
                      <a:pt x="4912" y="1922"/>
                      <a:pt x="5150" y="2081"/>
                    </a:cubicBezTo>
                    <a:cubicBezTo>
                      <a:pt x="5374" y="2137"/>
                      <a:pt x="5558" y="2193"/>
                      <a:pt x="5703" y="2193"/>
                    </a:cubicBezTo>
                    <a:cubicBezTo>
                      <a:pt x="5763" y="2193"/>
                      <a:pt x="5816" y="2183"/>
                      <a:pt x="5863" y="2160"/>
                    </a:cubicBezTo>
                    <a:cubicBezTo>
                      <a:pt x="6021" y="2001"/>
                      <a:pt x="6021" y="1764"/>
                      <a:pt x="5863" y="1368"/>
                    </a:cubicBezTo>
                    <a:cubicBezTo>
                      <a:pt x="5625" y="892"/>
                      <a:pt x="5229" y="496"/>
                      <a:pt x="4754" y="338"/>
                    </a:cubicBezTo>
                    <a:cubicBezTo>
                      <a:pt x="4297" y="142"/>
                      <a:pt x="3841" y="0"/>
                      <a:pt x="33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4701;p86">
                <a:extLst>
                  <a:ext uri="{FF2B5EF4-FFF2-40B4-BE49-F238E27FC236}">
                    <a16:creationId xmlns:a16="http://schemas.microsoft.com/office/drawing/2014/main" id="{DF027B2E-572F-C5E3-3F28-6EC259F93690}"/>
                  </a:ext>
                </a:extLst>
              </p:cNvPr>
              <p:cNvSpPr/>
              <p:nvPr/>
            </p:nvSpPr>
            <p:spPr>
              <a:xfrm>
                <a:off x="5443975" y="479600"/>
                <a:ext cx="994300" cy="1242025"/>
              </a:xfrm>
              <a:custGeom>
                <a:avLst/>
                <a:gdLst/>
                <a:ahLst/>
                <a:cxnLst/>
                <a:rect l="l" t="t" r="r" b="b"/>
                <a:pathLst>
                  <a:path w="39772" h="49681" extrusionOk="0">
                    <a:moveTo>
                      <a:pt x="29204" y="1"/>
                    </a:moveTo>
                    <a:cubicBezTo>
                      <a:pt x="19571" y="1"/>
                      <a:pt x="1" y="35103"/>
                      <a:pt x="1" y="35103"/>
                    </a:cubicBezTo>
                    <a:cubicBezTo>
                      <a:pt x="1" y="35103"/>
                      <a:pt x="7623" y="29216"/>
                      <a:pt x="10321" y="29216"/>
                    </a:cubicBezTo>
                    <a:cubicBezTo>
                      <a:pt x="10936" y="29216"/>
                      <a:pt x="11295" y="29521"/>
                      <a:pt x="11251" y="30270"/>
                    </a:cubicBezTo>
                    <a:cubicBezTo>
                      <a:pt x="11251" y="32409"/>
                      <a:pt x="10696" y="34549"/>
                      <a:pt x="9587" y="36371"/>
                    </a:cubicBezTo>
                    <a:cubicBezTo>
                      <a:pt x="9587" y="36371"/>
                      <a:pt x="13131" y="32694"/>
                      <a:pt x="14819" y="32694"/>
                    </a:cubicBezTo>
                    <a:cubicBezTo>
                      <a:pt x="15389" y="32694"/>
                      <a:pt x="15747" y="33112"/>
                      <a:pt x="15687" y="34232"/>
                    </a:cubicBezTo>
                    <a:cubicBezTo>
                      <a:pt x="15450" y="37401"/>
                      <a:pt x="12598" y="41283"/>
                      <a:pt x="12598" y="41283"/>
                    </a:cubicBezTo>
                    <a:cubicBezTo>
                      <a:pt x="12598" y="41283"/>
                      <a:pt x="16013" y="39331"/>
                      <a:pt x="17630" y="39331"/>
                    </a:cubicBezTo>
                    <a:cubicBezTo>
                      <a:pt x="18270" y="39331"/>
                      <a:pt x="18628" y="39637"/>
                      <a:pt x="18381" y="40490"/>
                    </a:cubicBezTo>
                    <a:cubicBezTo>
                      <a:pt x="17747" y="42471"/>
                      <a:pt x="16876" y="44452"/>
                      <a:pt x="15846" y="46274"/>
                    </a:cubicBezTo>
                    <a:cubicBezTo>
                      <a:pt x="15846" y="46274"/>
                      <a:pt x="21392" y="48413"/>
                      <a:pt x="21629" y="49680"/>
                    </a:cubicBezTo>
                    <a:cubicBezTo>
                      <a:pt x="21629" y="49680"/>
                      <a:pt x="39772" y="6899"/>
                      <a:pt x="31215" y="640"/>
                    </a:cubicBezTo>
                    <a:cubicBezTo>
                      <a:pt x="30611" y="204"/>
                      <a:pt x="29936" y="1"/>
                      <a:pt x="2920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4702;p86">
                <a:extLst>
                  <a:ext uri="{FF2B5EF4-FFF2-40B4-BE49-F238E27FC236}">
                    <a16:creationId xmlns:a16="http://schemas.microsoft.com/office/drawing/2014/main" id="{27DE7281-F299-4AEB-4826-CC4BBF1566D5}"/>
                  </a:ext>
                </a:extLst>
              </p:cNvPr>
              <p:cNvSpPr/>
              <p:nvPr/>
            </p:nvSpPr>
            <p:spPr>
              <a:xfrm>
                <a:off x="5840100" y="479525"/>
                <a:ext cx="598175" cy="1242100"/>
              </a:xfrm>
              <a:custGeom>
                <a:avLst/>
                <a:gdLst/>
                <a:ahLst/>
                <a:cxnLst/>
                <a:rect l="l" t="t" r="r" b="b"/>
                <a:pathLst>
                  <a:path w="23927" h="49684" extrusionOk="0">
                    <a:moveTo>
                      <a:pt x="13372" y="0"/>
                    </a:moveTo>
                    <a:cubicBezTo>
                      <a:pt x="11610" y="0"/>
                      <a:pt x="9510" y="1193"/>
                      <a:pt x="7210" y="3099"/>
                    </a:cubicBezTo>
                    <a:cubicBezTo>
                      <a:pt x="11013" y="8883"/>
                      <a:pt x="5547" y="27104"/>
                      <a:pt x="1110" y="39384"/>
                    </a:cubicBezTo>
                    <a:lnTo>
                      <a:pt x="1110" y="39384"/>
                    </a:lnTo>
                    <a:cubicBezTo>
                      <a:pt x="1327" y="39351"/>
                      <a:pt x="1531" y="39331"/>
                      <a:pt x="1713" y="39331"/>
                    </a:cubicBezTo>
                    <a:cubicBezTo>
                      <a:pt x="2395" y="39331"/>
                      <a:pt x="2786" y="39602"/>
                      <a:pt x="2536" y="40414"/>
                    </a:cubicBezTo>
                    <a:cubicBezTo>
                      <a:pt x="1902" y="42474"/>
                      <a:pt x="1031" y="44455"/>
                      <a:pt x="1" y="46198"/>
                    </a:cubicBezTo>
                    <a:cubicBezTo>
                      <a:pt x="1" y="46198"/>
                      <a:pt x="5547" y="48337"/>
                      <a:pt x="5784" y="49683"/>
                    </a:cubicBezTo>
                    <a:cubicBezTo>
                      <a:pt x="5784" y="49683"/>
                      <a:pt x="23927" y="6902"/>
                      <a:pt x="15370" y="643"/>
                    </a:cubicBezTo>
                    <a:cubicBezTo>
                      <a:pt x="14769" y="203"/>
                      <a:pt x="14099" y="0"/>
                      <a:pt x="133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4703;p86">
                <a:extLst>
                  <a:ext uri="{FF2B5EF4-FFF2-40B4-BE49-F238E27FC236}">
                    <a16:creationId xmlns:a16="http://schemas.microsoft.com/office/drawing/2014/main" id="{07ECF6A2-9D6B-85E3-D1E3-F0E772BFBAA4}"/>
                  </a:ext>
                </a:extLst>
              </p:cNvPr>
              <p:cNvSpPr/>
              <p:nvPr/>
            </p:nvSpPr>
            <p:spPr>
              <a:xfrm>
                <a:off x="3631725" y="454125"/>
                <a:ext cx="839800" cy="1255625"/>
              </a:xfrm>
              <a:custGeom>
                <a:avLst/>
                <a:gdLst/>
                <a:ahLst/>
                <a:cxnLst/>
                <a:rect l="l" t="t" r="r" b="b"/>
                <a:pathLst>
                  <a:path w="33592" h="50225" extrusionOk="0">
                    <a:moveTo>
                      <a:pt x="10999" y="0"/>
                    </a:moveTo>
                    <a:cubicBezTo>
                      <a:pt x="10519" y="0"/>
                      <a:pt x="10048" y="101"/>
                      <a:pt x="9586" y="312"/>
                    </a:cubicBezTo>
                    <a:cubicBezTo>
                      <a:pt x="0" y="4670"/>
                      <a:pt x="9586" y="50224"/>
                      <a:pt x="9586" y="50224"/>
                    </a:cubicBezTo>
                    <a:cubicBezTo>
                      <a:pt x="9983" y="49036"/>
                      <a:pt x="15924" y="48006"/>
                      <a:pt x="15924" y="48006"/>
                    </a:cubicBezTo>
                    <a:cubicBezTo>
                      <a:pt x="15211" y="46025"/>
                      <a:pt x="14736" y="43965"/>
                      <a:pt x="14498" y="41826"/>
                    </a:cubicBezTo>
                    <a:cubicBezTo>
                      <a:pt x="14443" y="41105"/>
                      <a:pt x="14711" y="40828"/>
                      <a:pt x="15156" y="40828"/>
                    </a:cubicBezTo>
                    <a:cubicBezTo>
                      <a:pt x="16614" y="40828"/>
                      <a:pt x="19965" y="43807"/>
                      <a:pt x="19965" y="43807"/>
                    </a:cubicBezTo>
                    <a:cubicBezTo>
                      <a:pt x="19965" y="43807"/>
                      <a:pt x="17984" y="39450"/>
                      <a:pt x="18143" y="36201"/>
                    </a:cubicBezTo>
                    <a:cubicBezTo>
                      <a:pt x="18198" y="35026"/>
                      <a:pt x="18538" y="34574"/>
                      <a:pt x="19029" y="34574"/>
                    </a:cubicBezTo>
                    <a:cubicBezTo>
                      <a:pt x="20654" y="34574"/>
                      <a:pt x="23926" y="39529"/>
                      <a:pt x="23926" y="39529"/>
                    </a:cubicBezTo>
                    <a:cubicBezTo>
                      <a:pt x="22975" y="37469"/>
                      <a:pt x="22738" y="35092"/>
                      <a:pt x="23134" y="32874"/>
                    </a:cubicBezTo>
                    <a:cubicBezTo>
                      <a:pt x="23218" y="32262"/>
                      <a:pt x="23516" y="32003"/>
                      <a:pt x="23961" y="32003"/>
                    </a:cubicBezTo>
                    <a:cubicBezTo>
                      <a:pt x="26459" y="32003"/>
                      <a:pt x="33592" y="40163"/>
                      <a:pt x="33592" y="40163"/>
                    </a:cubicBezTo>
                    <a:cubicBezTo>
                      <a:pt x="33592" y="40163"/>
                      <a:pt x="20587" y="0"/>
                      <a:pt x="1099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4704;p86">
                <a:extLst>
                  <a:ext uri="{FF2B5EF4-FFF2-40B4-BE49-F238E27FC236}">
                    <a16:creationId xmlns:a16="http://schemas.microsoft.com/office/drawing/2014/main" id="{896EEE72-925E-9AB1-FB16-5FC052701410}"/>
                  </a:ext>
                </a:extLst>
              </p:cNvPr>
              <p:cNvSpPr/>
              <p:nvPr/>
            </p:nvSpPr>
            <p:spPr>
              <a:xfrm>
                <a:off x="3625775" y="456100"/>
                <a:ext cx="368425" cy="1255625"/>
              </a:xfrm>
              <a:custGeom>
                <a:avLst/>
                <a:gdLst/>
                <a:ahLst/>
                <a:cxnLst/>
                <a:rect l="l" t="t" r="r" b="b"/>
                <a:pathLst>
                  <a:path w="14737" h="50225" extrusionOk="0">
                    <a:moveTo>
                      <a:pt x="10970" y="0"/>
                    </a:moveTo>
                    <a:cubicBezTo>
                      <a:pt x="10498" y="0"/>
                      <a:pt x="10035" y="100"/>
                      <a:pt x="9587" y="313"/>
                    </a:cubicBezTo>
                    <a:cubicBezTo>
                      <a:pt x="1" y="4749"/>
                      <a:pt x="9508" y="50224"/>
                      <a:pt x="9508" y="50224"/>
                    </a:cubicBezTo>
                    <a:cubicBezTo>
                      <a:pt x="9824" y="49353"/>
                      <a:pt x="13073" y="48561"/>
                      <a:pt x="14736" y="48244"/>
                    </a:cubicBezTo>
                    <a:cubicBezTo>
                      <a:pt x="12993" y="38816"/>
                      <a:pt x="7606" y="7364"/>
                      <a:pt x="14420" y="1501"/>
                    </a:cubicBezTo>
                    <a:cubicBezTo>
                      <a:pt x="13251" y="555"/>
                      <a:pt x="12083" y="0"/>
                      <a:pt x="109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4705;p86">
                <a:extLst>
                  <a:ext uri="{FF2B5EF4-FFF2-40B4-BE49-F238E27FC236}">
                    <a16:creationId xmlns:a16="http://schemas.microsoft.com/office/drawing/2014/main" id="{42AC1814-812E-A741-2B9E-A89AC1EA69A7}"/>
                  </a:ext>
                </a:extLst>
              </p:cNvPr>
              <p:cNvSpPr/>
              <p:nvPr/>
            </p:nvSpPr>
            <p:spPr>
              <a:xfrm>
                <a:off x="4186300" y="1242775"/>
                <a:ext cx="289200" cy="300600"/>
              </a:xfrm>
              <a:custGeom>
                <a:avLst/>
                <a:gdLst/>
                <a:ahLst/>
                <a:cxnLst/>
                <a:rect l="l" t="t" r="r" b="b"/>
                <a:pathLst>
                  <a:path w="11568" h="12024" extrusionOk="0">
                    <a:moveTo>
                      <a:pt x="2070" y="1"/>
                    </a:moveTo>
                    <a:cubicBezTo>
                      <a:pt x="1981" y="1"/>
                      <a:pt x="1902" y="21"/>
                      <a:pt x="1822" y="60"/>
                    </a:cubicBezTo>
                    <a:cubicBezTo>
                      <a:pt x="1505" y="60"/>
                      <a:pt x="1268" y="219"/>
                      <a:pt x="1030" y="377"/>
                    </a:cubicBezTo>
                    <a:cubicBezTo>
                      <a:pt x="792" y="615"/>
                      <a:pt x="555" y="853"/>
                      <a:pt x="476" y="1249"/>
                    </a:cubicBezTo>
                    <a:cubicBezTo>
                      <a:pt x="0" y="2595"/>
                      <a:pt x="317" y="4259"/>
                      <a:pt x="713" y="5844"/>
                    </a:cubicBezTo>
                    <a:cubicBezTo>
                      <a:pt x="1109" y="7349"/>
                      <a:pt x="1585" y="8775"/>
                      <a:pt x="2219" y="10122"/>
                    </a:cubicBezTo>
                    <a:cubicBezTo>
                      <a:pt x="2456" y="10756"/>
                      <a:pt x="2694" y="11389"/>
                      <a:pt x="3090" y="12023"/>
                    </a:cubicBezTo>
                    <a:cubicBezTo>
                      <a:pt x="2932" y="11310"/>
                      <a:pt x="2694" y="10676"/>
                      <a:pt x="2456" y="10043"/>
                    </a:cubicBezTo>
                    <a:cubicBezTo>
                      <a:pt x="2060" y="8854"/>
                      <a:pt x="1585" y="7270"/>
                      <a:pt x="1268" y="5685"/>
                    </a:cubicBezTo>
                    <a:cubicBezTo>
                      <a:pt x="872" y="4101"/>
                      <a:pt x="713" y="2437"/>
                      <a:pt x="1109" y="1486"/>
                    </a:cubicBezTo>
                    <a:cubicBezTo>
                      <a:pt x="1268" y="1169"/>
                      <a:pt x="1585" y="853"/>
                      <a:pt x="1902" y="773"/>
                    </a:cubicBezTo>
                    <a:lnTo>
                      <a:pt x="2298" y="773"/>
                    </a:lnTo>
                    <a:cubicBezTo>
                      <a:pt x="2456" y="773"/>
                      <a:pt x="2615" y="853"/>
                      <a:pt x="2773" y="932"/>
                    </a:cubicBezTo>
                    <a:cubicBezTo>
                      <a:pt x="3248" y="1090"/>
                      <a:pt x="3645" y="1328"/>
                      <a:pt x="4041" y="1645"/>
                    </a:cubicBezTo>
                    <a:cubicBezTo>
                      <a:pt x="5150" y="2516"/>
                      <a:pt x="6259" y="3467"/>
                      <a:pt x="7289" y="4576"/>
                    </a:cubicBezTo>
                    <a:cubicBezTo>
                      <a:pt x="8398" y="5764"/>
                      <a:pt x="9507" y="7032"/>
                      <a:pt x="10299" y="7983"/>
                    </a:cubicBezTo>
                    <a:cubicBezTo>
                      <a:pt x="11012" y="8933"/>
                      <a:pt x="11488" y="9567"/>
                      <a:pt x="11567" y="9567"/>
                    </a:cubicBezTo>
                    <a:cubicBezTo>
                      <a:pt x="11567" y="9488"/>
                      <a:pt x="9903" y="6636"/>
                      <a:pt x="7764" y="4180"/>
                    </a:cubicBezTo>
                    <a:cubicBezTo>
                      <a:pt x="6734" y="3071"/>
                      <a:pt x="5625" y="1962"/>
                      <a:pt x="4437" y="1011"/>
                    </a:cubicBezTo>
                    <a:cubicBezTo>
                      <a:pt x="4041" y="694"/>
                      <a:pt x="3565" y="456"/>
                      <a:pt x="3090" y="219"/>
                    </a:cubicBezTo>
                    <a:cubicBezTo>
                      <a:pt x="2932" y="140"/>
                      <a:pt x="2694" y="60"/>
                      <a:pt x="2535" y="60"/>
                    </a:cubicBezTo>
                    <a:lnTo>
                      <a:pt x="2377" y="60"/>
                    </a:lnTo>
                    <a:cubicBezTo>
                      <a:pt x="2258" y="21"/>
                      <a:pt x="2159" y="1"/>
                      <a:pt x="20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4706;p86">
                <a:extLst>
                  <a:ext uri="{FF2B5EF4-FFF2-40B4-BE49-F238E27FC236}">
                    <a16:creationId xmlns:a16="http://schemas.microsoft.com/office/drawing/2014/main" id="{C94CD430-53C3-4C10-5991-EE3FE78A18F9}"/>
                  </a:ext>
                </a:extLst>
              </p:cNvPr>
              <p:cNvSpPr/>
              <p:nvPr/>
            </p:nvSpPr>
            <p:spPr>
              <a:xfrm>
                <a:off x="4069425" y="1315075"/>
                <a:ext cx="160475" cy="287700"/>
              </a:xfrm>
              <a:custGeom>
                <a:avLst/>
                <a:gdLst/>
                <a:ahLst/>
                <a:cxnLst/>
                <a:rect l="l" t="t" r="r" b="b"/>
                <a:pathLst>
                  <a:path w="6419" h="11508" extrusionOk="0">
                    <a:moveTo>
                      <a:pt x="1230" y="1"/>
                    </a:moveTo>
                    <a:cubicBezTo>
                      <a:pt x="903" y="1"/>
                      <a:pt x="595" y="166"/>
                      <a:pt x="397" y="496"/>
                    </a:cubicBezTo>
                    <a:cubicBezTo>
                      <a:pt x="159" y="813"/>
                      <a:pt x="1" y="1288"/>
                      <a:pt x="1" y="1684"/>
                    </a:cubicBezTo>
                    <a:lnTo>
                      <a:pt x="1" y="2159"/>
                    </a:lnTo>
                    <a:lnTo>
                      <a:pt x="1" y="2556"/>
                    </a:lnTo>
                    <a:cubicBezTo>
                      <a:pt x="1" y="2952"/>
                      <a:pt x="80" y="3348"/>
                      <a:pt x="80" y="3744"/>
                    </a:cubicBezTo>
                    <a:cubicBezTo>
                      <a:pt x="318" y="4853"/>
                      <a:pt x="556" y="5962"/>
                      <a:pt x="952" y="6992"/>
                    </a:cubicBezTo>
                    <a:cubicBezTo>
                      <a:pt x="1348" y="8181"/>
                      <a:pt x="1823" y="9290"/>
                      <a:pt x="2219" y="10161"/>
                    </a:cubicBezTo>
                    <a:cubicBezTo>
                      <a:pt x="2378" y="10637"/>
                      <a:pt x="2615" y="11112"/>
                      <a:pt x="2853" y="11508"/>
                    </a:cubicBezTo>
                    <a:cubicBezTo>
                      <a:pt x="2853" y="11033"/>
                      <a:pt x="2695" y="10478"/>
                      <a:pt x="2536" y="10003"/>
                    </a:cubicBezTo>
                    <a:cubicBezTo>
                      <a:pt x="2219" y="9131"/>
                      <a:pt x="1902" y="8022"/>
                      <a:pt x="1506" y="6834"/>
                    </a:cubicBezTo>
                    <a:cubicBezTo>
                      <a:pt x="1189" y="5804"/>
                      <a:pt x="1031" y="4695"/>
                      <a:pt x="872" y="3585"/>
                    </a:cubicBezTo>
                    <a:cubicBezTo>
                      <a:pt x="872" y="3269"/>
                      <a:pt x="793" y="2872"/>
                      <a:pt x="872" y="2556"/>
                    </a:cubicBezTo>
                    <a:lnTo>
                      <a:pt x="872" y="2159"/>
                    </a:lnTo>
                    <a:lnTo>
                      <a:pt x="872" y="1763"/>
                    </a:lnTo>
                    <a:cubicBezTo>
                      <a:pt x="872" y="1446"/>
                      <a:pt x="872" y="1130"/>
                      <a:pt x="1031" y="892"/>
                    </a:cubicBezTo>
                    <a:cubicBezTo>
                      <a:pt x="1110" y="813"/>
                      <a:pt x="1189" y="733"/>
                      <a:pt x="1348" y="733"/>
                    </a:cubicBezTo>
                    <a:cubicBezTo>
                      <a:pt x="1585" y="733"/>
                      <a:pt x="1744" y="813"/>
                      <a:pt x="1982" y="971"/>
                    </a:cubicBezTo>
                    <a:cubicBezTo>
                      <a:pt x="2457" y="1288"/>
                      <a:pt x="2853" y="1605"/>
                      <a:pt x="3249" y="2001"/>
                    </a:cubicBezTo>
                    <a:cubicBezTo>
                      <a:pt x="4958" y="3710"/>
                      <a:pt x="6286" y="5648"/>
                      <a:pt x="6412" y="5648"/>
                    </a:cubicBezTo>
                    <a:cubicBezTo>
                      <a:pt x="6415" y="5648"/>
                      <a:pt x="6417" y="5647"/>
                      <a:pt x="6418" y="5645"/>
                    </a:cubicBezTo>
                    <a:cubicBezTo>
                      <a:pt x="5705" y="4219"/>
                      <a:pt x="4834" y="2872"/>
                      <a:pt x="3645" y="1605"/>
                    </a:cubicBezTo>
                    <a:cubicBezTo>
                      <a:pt x="3249" y="1130"/>
                      <a:pt x="2853" y="733"/>
                      <a:pt x="2298" y="417"/>
                    </a:cubicBezTo>
                    <a:cubicBezTo>
                      <a:pt x="2061" y="179"/>
                      <a:pt x="1744" y="100"/>
                      <a:pt x="1427" y="20"/>
                    </a:cubicBezTo>
                    <a:cubicBezTo>
                      <a:pt x="1361" y="7"/>
                      <a:pt x="1295" y="1"/>
                      <a:pt x="12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4707;p86">
                <a:extLst>
                  <a:ext uri="{FF2B5EF4-FFF2-40B4-BE49-F238E27FC236}">
                    <a16:creationId xmlns:a16="http://schemas.microsoft.com/office/drawing/2014/main" id="{E077750B-2742-3170-7053-2F5188A41A51}"/>
                  </a:ext>
                </a:extLst>
              </p:cNvPr>
              <p:cNvSpPr/>
              <p:nvPr/>
            </p:nvSpPr>
            <p:spPr>
              <a:xfrm>
                <a:off x="3851575" y="1463500"/>
                <a:ext cx="273350" cy="311600"/>
              </a:xfrm>
              <a:custGeom>
                <a:avLst/>
                <a:gdLst/>
                <a:ahLst/>
                <a:cxnLst/>
                <a:rect l="l" t="t" r="r" b="b"/>
                <a:pathLst>
                  <a:path w="10934" h="12464" extrusionOk="0">
                    <a:moveTo>
                      <a:pt x="6500" y="0"/>
                    </a:moveTo>
                    <a:cubicBezTo>
                      <a:pt x="6223" y="0"/>
                      <a:pt x="5936" y="77"/>
                      <a:pt x="5704" y="263"/>
                    </a:cubicBezTo>
                    <a:cubicBezTo>
                      <a:pt x="5388" y="501"/>
                      <a:pt x="5150" y="897"/>
                      <a:pt x="5150" y="1372"/>
                    </a:cubicBezTo>
                    <a:cubicBezTo>
                      <a:pt x="5071" y="1689"/>
                      <a:pt x="5071" y="2006"/>
                      <a:pt x="5150" y="2402"/>
                    </a:cubicBezTo>
                    <a:cubicBezTo>
                      <a:pt x="5150" y="2957"/>
                      <a:pt x="5229" y="3590"/>
                      <a:pt x="5388" y="4145"/>
                    </a:cubicBezTo>
                    <a:cubicBezTo>
                      <a:pt x="5625" y="5096"/>
                      <a:pt x="5784" y="5729"/>
                      <a:pt x="5784" y="5729"/>
                    </a:cubicBezTo>
                    <a:lnTo>
                      <a:pt x="6101" y="6442"/>
                    </a:lnTo>
                    <a:lnTo>
                      <a:pt x="6417" y="7314"/>
                    </a:lnTo>
                    <a:lnTo>
                      <a:pt x="6576" y="7710"/>
                    </a:lnTo>
                    <a:cubicBezTo>
                      <a:pt x="6576" y="7789"/>
                      <a:pt x="6655" y="7789"/>
                      <a:pt x="6655" y="7869"/>
                    </a:cubicBezTo>
                    <a:lnTo>
                      <a:pt x="6497" y="7869"/>
                    </a:lnTo>
                    <a:cubicBezTo>
                      <a:pt x="6417" y="7869"/>
                      <a:pt x="6021" y="7869"/>
                      <a:pt x="5784" y="7948"/>
                    </a:cubicBezTo>
                    <a:cubicBezTo>
                      <a:pt x="5308" y="8027"/>
                      <a:pt x="4833" y="8106"/>
                      <a:pt x="4358" y="8265"/>
                    </a:cubicBezTo>
                    <a:cubicBezTo>
                      <a:pt x="3328" y="8502"/>
                      <a:pt x="2456" y="8978"/>
                      <a:pt x="1664" y="9611"/>
                    </a:cubicBezTo>
                    <a:cubicBezTo>
                      <a:pt x="1030" y="10087"/>
                      <a:pt x="476" y="10721"/>
                      <a:pt x="238" y="11513"/>
                    </a:cubicBezTo>
                    <a:cubicBezTo>
                      <a:pt x="159" y="11751"/>
                      <a:pt x="79" y="11988"/>
                      <a:pt x="79" y="12226"/>
                    </a:cubicBezTo>
                    <a:cubicBezTo>
                      <a:pt x="0" y="12305"/>
                      <a:pt x="0" y="12384"/>
                      <a:pt x="79" y="12464"/>
                    </a:cubicBezTo>
                    <a:cubicBezTo>
                      <a:pt x="79" y="12464"/>
                      <a:pt x="159" y="12067"/>
                      <a:pt x="396" y="11592"/>
                    </a:cubicBezTo>
                    <a:cubicBezTo>
                      <a:pt x="792" y="10958"/>
                      <a:pt x="1268" y="10324"/>
                      <a:pt x="1902" y="9928"/>
                    </a:cubicBezTo>
                    <a:cubicBezTo>
                      <a:pt x="2615" y="9374"/>
                      <a:pt x="3565" y="8978"/>
                      <a:pt x="4437" y="8819"/>
                    </a:cubicBezTo>
                    <a:cubicBezTo>
                      <a:pt x="4912" y="8661"/>
                      <a:pt x="5388" y="8582"/>
                      <a:pt x="5863" y="8582"/>
                    </a:cubicBezTo>
                    <a:lnTo>
                      <a:pt x="7764" y="8582"/>
                    </a:lnTo>
                    <a:cubicBezTo>
                      <a:pt x="7606" y="8265"/>
                      <a:pt x="7447" y="7948"/>
                      <a:pt x="7289" y="7552"/>
                    </a:cubicBezTo>
                    <a:cubicBezTo>
                      <a:pt x="7210" y="7472"/>
                      <a:pt x="7210" y="7393"/>
                      <a:pt x="7210" y="7314"/>
                    </a:cubicBezTo>
                    <a:cubicBezTo>
                      <a:pt x="7210" y="7235"/>
                      <a:pt x="7130" y="7155"/>
                      <a:pt x="7051" y="7076"/>
                    </a:cubicBezTo>
                    <a:lnTo>
                      <a:pt x="6814" y="6205"/>
                    </a:lnTo>
                    <a:lnTo>
                      <a:pt x="6576" y="5492"/>
                    </a:lnTo>
                    <a:cubicBezTo>
                      <a:pt x="6576" y="5492"/>
                      <a:pt x="6338" y="4858"/>
                      <a:pt x="6101" y="3907"/>
                    </a:cubicBezTo>
                    <a:cubicBezTo>
                      <a:pt x="5942" y="3353"/>
                      <a:pt x="5863" y="2877"/>
                      <a:pt x="5784" y="2323"/>
                    </a:cubicBezTo>
                    <a:cubicBezTo>
                      <a:pt x="5625" y="1768"/>
                      <a:pt x="5784" y="1134"/>
                      <a:pt x="6101" y="659"/>
                    </a:cubicBezTo>
                    <a:cubicBezTo>
                      <a:pt x="6219" y="580"/>
                      <a:pt x="6358" y="540"/>
                      <a:pt x="6497" y="540"/>
                    </a:cubicBezTo>
                    <a:cubicBezTo>
                      <a:pt x="6635" y="540"/>
                      <a:pt x="6774" y="580"/>
                      <a:pt x="6893" y="659"/>
                    </a:cubicBezTo>
                    <a:cubicBezTo>
                      <a:pt x="7210" y="738"/>
                      <a:pt x="7606" y="897"/>
                      <a:pt x="7923" y="1055"/>
                    </a:cubicBezTo>
                    <a:cubicBezTo>
                      <a:pt x="8477" y="1451"/>
                      <a:pt x="9032" y="1847"/>
                      <a:pt x="9507" y="2323"/>
                    </a:cubicBezTo>
                    <a:cubicBezTo>
                      <a:pt x="9983" y="2719"/>
                      <a:pt x="10458" y="3273"/>
                      <a:pt x="10933" y="3749"/>
                    </a:cubicBezTo>
                    <a:cubicBezTo>
                      <a:pt x="10616" y="3115"/>
                      <a:pt x="10220" y="2481"/>
                      <a:pt x="9745" y="2085"/>
                    </a:cubicBezTo>
                    <a:cubicBezTo>
                      <a:pt x="9270" y="1531"/>
                      <a:pt x="8715" y="1055"/>
                      <a:pt x="8160" y="659"/>
                    </a:cubicBezTo>
                    <a:cubicBezTo>
                      <a:pt x="7843" y="421"/>
                      <a:pt x="7447" y="263"/>
                      <a:pt x="7051" y="104"/>
                    </a:cubicBezTo>
                    <a:cubicBezTo>
                      <a:pt x="6887" y="39"/>
                      <a:pt x="6696" y="0"/>
                      <a:pt x="65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4708;p86">
                <a:extLst>
                  <a:ext uri="{FF2B5EF4-FFF2-40B4-BE49-F238E27FC236}">
                    <a16:creationId xmlns:a16="http://schemas.microsoft.com/office/drawing/2014/main" id="{92896AED-71E7-83DE-717B-74E34105166D}"/>
                  </a:ext>
                </a:extLst>
              </p:cNvPr>
              <p:cNvSpPr/>
              <p:nvPr/>
            </p:nvSpPr>
            <p:spPr>
              <a:xfrm>
                <a:off x="5428150" y="1200700"/>
                <a:ext cx="310975" cy="291175"/>
              </a:xfrm>
              <a:custGeom>
                <a:avLst/>
                <a:gdLst/>
                <a:ahLst/>
                <a:cxnLst/>
                <a:rect l="l" t="t" r="r" b="b"/>
                <a:pathLst>
                  <a:path w="12439" h="11647" extrusionOk="0">
                    <a:moveTo>
                      <a:pt x="10299" y="0"/>
                    </a:moveTo>
                    <a:cubicBezTo>
                      <a:pt x="10062" y="0"/>
                      <a:pt x="9824" y="0"/>
                      <a:pt x="9666" y="80"/>
                    </a:cubicBezTo>
                    <a:cubicBezTo>
                      <a:pt x="9190" y="238"/>
                      <a:pt x="8636" y="476"/>
                      <a:pt x="8239" y="713"/>
                    </a:cubicBezTo>
                    <a:cubicBezTo>
                      <a:pt x="6893" y="1426"/>
                      <a:pt x="5625" y="2377"/>
                      <a:pt x="4516" y="3328"/>
                    </a:cubicBezTo>
                    <a:cubicBezTo>
                      <a:pt x="1981" y="5467"/>
                      <a:pt x="0" y="8081"/>
                      <a:pt x="0" y="8081"/>
                    </a:cubicBezTo>
                    <a:cubicBezTo>
                      <a:pt x="0" y="8081"/>
                      <a:pt x="634" y="7447"/>
                      <a:pt x="1505" y="6576"/>
                    </a:cubicBezTo>
                    <a:cubicBezTo>
                      <a:pt x="2377" y="5784"/>
                      <a:pt x="3644" y="4754"/>
                      <a:pt x="4912" y="3724"/>
                    </a:cubicBezTo>
                    <a:cubicBezTo>
                      <a:pt x="6021" y="2852"/>
                      <a:pt x="7210" y="2060"/>
                      <a:pt x="8556" y="1347"/>
                    </a:cubicBezTo>
                    <a:cubicBezTo>
                      <a:pt x="8953" y="1109"/>
                      <a:pt x="9349" y="951"/>
                      <a:pt x="9824" y="872"/>
                    </a:cubicBezTo>
                    <a:cubicBezTo>
                      <a:pt x="9982" y="793"/>
                      <a:pt x="10141" y="793"/>
                      <a:pt x="10299" y="793"/>
                    </a:cubicBezTo>
                    <a:cubicBezTo>
                      <a:pt x="10379" y="753"/>
                      <a:pt x="10438" y="733"/>
                      <a:pt x="10497" y="733"/>
                    </a:cubicBezTo>
                    <a:cubicBezTo>
                      <a:pt x="10557" y="733"/>
                      <a:pt x="10616" y="753"/>
                      <a:pt x="10695" y="793"/>
                    </a:cubicBezTo>
                    <a:cubicBezTo>
                      <a:pt x="11012" y="872"/>
                      <a:pt x="11329" y="1189"/>
                      <a:pt x="11408" y="1585"/>
                    </a:cubicBezTo>
                    <a:cubicBezTo>
                      <a:pt x="11646" y="2615"/>
                      <a:pt x="11250" y="4278"/>
                      <a:pt x="10616" y="5784"/>
                    </a:cubicBezTo>
                    <a:cubicBezTo>
                      <a:pt x="10141" y="7131"/>
                      <a:pt x="9507" y="8477"/>
                      <a:pt x="8794" y="9824"/>
                    </a:cubicBezTo>
                    <a:cubicBezTo>
                      <a:pt x="8477" y="10379"/>
                      <a:pt x="8160" y="11013"/>
                      <a:pt x="7923" y="11646"/>
                    </a:cubicBezTo>
                    <a:cubicBezTo>
                      <a:pt x="8319" y="11171"/>
                      <a:pt x="8794" y="10537"/>
                      <a:pt x="9111" y="9983"/>
                    </a:cubicBezTo>
                    <a:cubicBezTo>
                      <a:pt x="9903" y="8715"/>
                      <a:pt x="10616" y="7368"/>
                      <a:pt x="11250" y="6021"/>
                    </a:cubicBezTo>
                    <a:cubicBezTo>
                      <a:pt x="11805" y="4516"/>
                      <a:pt x="12438" y="2852"/>
                      <a:pt x="12122" y="1426"/>
                    </a:cubicBezTo>
                    <a:cubicBezTo>
                      <a:pt x="12042" y="1109"/>
                      <a:pt x="11884" y="793"/>
                      <a:pt x="11646" y="555"/>
                    </a:cubicBezTo>
                    <a:cubicBezTo>
                      <a:pt x="11488" y="317"/>
                      <a:pt x="11250" y="159"/>
                      <a:pt x="11012" y="80"/>
                    </a:cubicBezTo>
                    <a:cubicBezTo>
                      <a:pt x="10854" y="0"/>
                      <a:pt x="10616" y="0"/>
                      <a:pt x="104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4709;p86">
                <a:extLst>
                  <a:ext uri="{FF2B5EF4-FFF2-40B4-BE49-F238E27FC236}">
                    <a16:creationId xmlns:a16="http://schemas.microsoft.com/office/drawing/2014/main" id="{593D03AE-DC01-AFE1-5EA6-0E6440A63B56}"/>
                  </a:ext>
                </a:extLst>
              </p:cNvPr>
              <p:cNvSpPr/>
              <p:nvPr/>
            </p:nvSpPr>
            <p:spPr>
              <a:xfrm>
                <a:off x="5669775" y="1293000"/>
                <a:ext cx="174325" cy="276125"/>
              </a:xfrm>
              <a:custGeom>
                <a:avLst/>
                <a:gdLst/>
                <a:ahLst/>
                <a:cxnLst/>
                <a:rect l="l" t="t" r="r" b="b"/>
                <a:pathLst>
                  <a:path w="6973" h="11045" extrusionOk="0">
                    <a:moveTo>
                      <a:pt x="5596" y="1"/>
                    </a:moveTo>
                    <a:cubicBezTo>
                      <a:pt x="5345" y="1"/>
                      <a:pt x="5086" y="74"/>
                      <a:pt x="4912" y="190"/>
                    </a:cubicBezTo>
                    <a:cubicBezTo>
                      <a:pt x="4358" y="507"/>
                      <a:pt x="3803" y="824"/>
                      <a:pt x="3328" y="1220"/>
                    </a:cubicBezTo>
                    <a:cubicBezTo>
                      <a:pt x="2060" y="2250"/>
                      <a:pt x="951" y="3439"/>
                      <a:pt x="1" y="4785"/>
                    </a:cubicBezTo>
                    <a:cubicBezTo>
                      <a:pt x="2" y="4787"/>
                      <a:pt x="5" y="4788"/>
                      <a:pt x="8" y="4788"/>
                    </a:cubicBezTo>
                    <a:cubicBezTo>
                      <a:pt x="153" y="4788"/>
                      <a:pt x="1785" y="3090"/>
                      <a:pt x="3645" y="1696"/>
                    </a:cubicBezTo>
                    <a:cubicBezTo>
                      <a:pt x="4120" y="1300"/>
                      <a:pt x="4596" y="1062"/>
                      <a:pt x="5150" y="824"/>
                    </a:cubicBezTo>
                    <a:cubicBezTo>
                      <a:pt x="5309" y="666"/>
                      <a:pt x="5546" y="666"/>
                      <a:pt x="5784" y="666"/>
                    </a:cubicBezTo>
                    <a:cubicBezTo>
                      <a:pt x="5863" y="666"/>
                      <a:pt x="6022" y="745"/>
                      <a:pt x="6022" y="903"/>
                    </a:cubicBezTo>
                    <a:cubicBezTo>
                      <a:pt x="6101" y="1141"/>
                      <a:pt x="6180" y="1458"/>
                      <a:pt x="6101" y="1775"/>
                    </a:cubicBezTo>
                    <a:lnTo>
                      <a:pt x="6101" y="2171"/>
                    </a:lnTo>
                    <a:cubicBezTo>
                      <a:pt x="6101" y="2171"/>
                      <a:pt x="6101" y="2329"/>
                      <a:pt x="6101" y="2567"/>
                    </a:cubicBezTo>
                    <a:cubicBezTo>
                      <a:pt x="6022" y="2884"/>
                      <a:pt x="5942" y="3280"/>
                      <a:pt x="5863" y="3597"/>
                    </a:cubicBezTo>
                    <a:cubicBezTo>
                      <a:pt x="5546" y="4627"/>
                      <a:pt x="5229" y="5657"/>
                      <a:pt x="4754" y="6687"/>
                    </a:cubicBezTo>
                    <a:cubicBezTo>
                      <a:pt x="4279" y="7717"/>
                      <a:pt x="3645" y="8826"/>
                      <a:pt x="3249" y="9697"/>
                    </a:cubicBezTo>
                    <a:cubicBezTo>
                      <a:pt x="3011" y="10093"/>
                      <a:pt x="2853" y="10569"/>
                      <a:pt x="2694" y="11044"/>
                    </a:cubicBezTo>
                    <a:cubicBezTo>
                      <a:pt x="3011" y="10727"/>
                      <a:pt x="3328" y="10331"/>
                      <a:pt x="3566" y="9856"/>
                    </a:cubicBezTo>
                    <a:cubicBezTo>
                      <a:pt x="4041" y="9143"/>
                      <a:pt x="4675" y="8034"/>
                      <a:pt x="5309" y="7004"/>
                    </a:cubicBezTo>
                    <a:cubicBezTo>
                      <a:pt x="5784" y="5974"/>
                      <a:pt x="6259" y="4944"/>
                      <a:pt x="6576" y="3835"/>
                    </a:cubicBezTo>
                    <a:cubicBezTo>
                      <a:pt x="6735" y="3439"/>
                      <a:pt x="6814" y="3122"/>
                      <a:pt x="6893" y="2726"/>
                    </a:cubicBezTo>
                    <a:lnTo>
                      <a:pt x="6972" y="2329"/>
                    </a:lnTo>
                    <a:lnTo>
                      <a:pt x="6972" y="1854"/>
                    </a:lnTo>
                    <a:cubicBezTo>
                      <a:pt x="6972" y="1379"/>
                      <a:pt x="6893" y="983"/>
                      <a:pt x="6735" y="586"/>
                    </a:cubicBezTo>
                    <a:cubicBezTo>
                      <a:pt x="6576" y="270"/>
                      <a:pt x="6259" y="32"/>
                      <a:pt x="5863" y="32"/>
                    </a:cubicBezTo>
                    <a:cubicBezTo>
                      <a:pt x="5778" y="11"/>
                      <a:pt x="5688" y="1"/>
                      <a:pt x="55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4710;p86">
                <a:extLst>
                  <a:ext uri="{FF2B5EF4-FFF2-40B4-BE49-F238E27FC236}">
                    <a16:creationId xmlns:a16="http://schemas.microsoft.com/office/drawing/2014/main" id="{49CF30AD-02DD-27C3-5019-BDFEB19A1F52}"/>
                  </a:ext>
                </a:extLst>
              </p:cNvPr>
              <p:cNvSpPr/>
              <p:nvPr/>
            </p:nvSpPr>
            <p:spPr>
              <a:xfrm>
                <a:off x="5762875" y="1451550"/>
                <a:ext cx="235700" cy="331475"/>
              </a:xfrm>
              <a:custGeom>
                <a:avLst/>
                <a:gdLst/>
                <a:ahLst/>
                <a:cxnLst/>
                <a:rect l="l" t="t" r="r" b="b"/>
                <a:pathLst>
                  <a:path w="9428" h="13259" extrusionOk="0">
                    <a:moveTo>
                      <a:pt x="4607" y="0"/>
                    </a:moveTo>
                    <a:cubicBezTo>
                      <a:pt x="4496" y="0"/>
                      <a:pt x="4385" y="10"/>
                      <a:pt x="4278" y="28"/>
                    </a:cubicBezTo>
                    <a:cubicBezTo>
                      <a:pt x="3882" y="107"/>
                      <a:pt x="3486" y="266"/>
                      <a:pt x="3169" y="424"/>
                    </a:cubicBezTo>
                    <a:cubicBezTo>
                      <a:pt x="2535" y="741"/>
                      <a:pt x="1981" y="1137"/>
                      <a:pt x="1426" y="1612"/>
                    </a:cubicBezTo>
                    <a:cubicBezTo>
                      <a:pt x="792" y="1929"/>
                      <a:pt x="317" y="2484"/>
                      <a:pt x="0" y="3118"/>
                    </a:cubicBezTo>
                    <a:cubicBezTo>
                      <a:pt x="475" y="2642"/>
                      <a:pt x="1030" y="2246"/>
                      <a:pt x="1585" y="1850"/>
                    </a:cubicBezTo>
                    <a:cubicBezTo>
                      <a:pt x="2139" y="1454"/>
                      <a:pt x="2694" y="1137"/>
                      <a:pt x="3328" y="820"/>
                    </a:cubicBezTo>
                    <a:cubicBezTo>
                      <a:pt x="3644" y="741"/>
                      <a:pt x="3961" y="582"/>
                      <a:pt x="4357" y="582"/>
                    </a:cubicBezTo>
                    <a:cubicBezTo>
                      <a:pt x="4442" y="526"/>
                      <a:pt x="4536" y="500"/>
                      <a:pt x="4633" y="500"/>
                    </a:cubicBezTo>
                    <a:cubicBezTo>
                      <a:pt x="4810" y="500"/>
                      <a:pt x="4996" y="587"/>
                      <a:pt x="5150" y="741"/>
                    </a:cubicBezTo>
                    <a:cubicBezTo>
                      <a:pt x="5387" y="1216"/>
                      <a:pt x="5387" y="1850"/>
                      <a:pt x="5229" y="2325"/>
                    </a:cubicBezTo>
                    <a:cubicBezTo>
                      <a:pt x="5070" y="2880"/>
                      <a:pt x="4833" y="3435"/>
                      <a:pt x="4674" y="3910"/>
                    </a:cubicBezTo>
                    <a:cubicBezTo>
                      <a:pt x="4278" y="4781"/>
                      <a:pt x="3961" y="5336"/>
                      <a:pt x="3961" y="5336"/>
                    </a:cubicBezTo>
                    <a:lnTo>
                      <a:pt x="3644" y="6049"/>
                    </a:lnTo>
                    <a:lnTo>
                      <a:pt x="3169" y="6762"/>
                    </a:lnTo>
                    <a:lnTo>
                      <a:pt x="3090" y="7000"/>
                    </a:lnTo>
                    <a:lnTo>
                      <a:pt x="2931" y="7317"/>
                    </a:lnTo>
                    <a:lnTo>
                      <a:pt x="2377" y="8188"/>
                    </a:lnTo>
                    <a:lnTo>
                      <a:pt x="3486" y="8426"/>
                    </a:lnTo>
                    <a:cubicBezTo>
                      <a:pt x="3724" y="8426"/>
                      <a:pt x="3961" y="8426"/>
                      <a:pt x="4199" y="8505"/>
                    </a:cubicBezTo>
                    <a:cubicBezTo>
                      <a:pt x="4595" y="8663"/>
                      <a:pt x="5070" y="8822"/>
                      <a:pt x="5546" y="8980"/>
                    </a:cubicBezTo>
                    <a:cubicBezTo>
                      <a:pt x="6417" y="9297"/>
                      <a:pt x="7210" y="9852"/>
                      <a:pt x="7923" y="10486"/>
                    </a:cubicBezTo>
                    <a:cubicBezTo>
                      <a:pt x="8477" y="10961"/>
                      <a:pt x="8873" y="11595"/>
                      <a:pt x="9111" y="12308"/>
                    </a:cubicBezTo>
                    <a:cubicBezTo>
                      <a:pt x="9190" y="12625"/>
                      <a:pt x="9269" y="12942"/>
                      <a:pt x="9349" y="13258"/>
                    </a:cubicBezTo>
                    <a:cubicBezTo>
                      <a:pt x="9428" y="13258"/>
                      <a:pt x="9428" y="13179"/>
                      <a:pt x="9428" y="12942"/>
                    </a:cubicBezTo>
                    <a:cubicBezTo>
                      <a:pt x="9428" y="12704"/>
                      <a:pt x="9428" y="12466"/>
                      <a:pt x="9349" y="12308"/>
                    </a:cubicBezTo>
                    <a:cubicBezTo>
                      <a:pt x="9190" y="11516"/>
                      <a:pt x="8873" y="10802"/>
                      <a:pt x="8319" y="10169"/>
                    </a:cubicBezTo>
                    <a:cubicBezTo>
                      <a:pt x="7606" y="9456"/>
                      <a:pt x="6734" y="8822"/>
                      <a:pt x="5863" y="8426"/>
                    </a:cubicBezTo>
                    <a:cubicBezTo>
                      <a:pt x="5387" y="8267"/>
                      <a:pt x="4912" y="8030"/>
                      <a:pt x="4437" y="7950"/>
                    </a:cubicBezTo>
                    <a:cubicBezTo>
                      <a:pt x="4199" y="7871"/>
                      <a:pt x="3882" y="7713"/>
                      <a:pt x="3724" y="7713"/>
                    </a:cubicBezTo>
                    <a:lnTo>
                      <a:pt x="3644" y="7713"/>
                    </a:lnTo>
                    <a:lnTo>
                      <a:pt x="3724" y="7633"/>
                    </a:lnTo>
                    <a:lnTo>
                      <a:pt x="3961" y="7237"/>
                    </a:lnTo>
                    <a:lnTo>
                      <a:pt x="4357" y="6445"/>
                    </a:lnTo>
                    <a:lnTo>
                      <a:pt x="4754" y="5732"/>
                    </a:lnTo>
                    <a:cubicBezTo>
                      <a:pt x="4754" y="5732"/>
                      <a:pt x="5070" y="5257"/>
                      <a:pt x="5387" y="4227"/>
                    </a:cubicBezTo>
                    <a:cubicBezTo>
                      <a:pt x="5625" y="3672"/>
                      <a:pt x="5784" y="3118"/>
                      <a:pt x="5942" y="2563"/>
                    </a:cubicBezTo>
                    <a:cubicBezTo>
                      <a:pt x="6021" y="2246"/>
                      <a:pt x="6021" y="1929"/>
                      <a:pt x="6100" y="1533"/>
                    </a:cubicBezTo>
                    <a:cubicBezTo>
                      <a:pt x="6100" y="1137"/>
                      <a:pt x="5942" y="741"/>
                      <a:pt x="5625" y="424"/>
                    </a:cubicBezTo>
                    <a:cubicBezTo>
                      <a:pt x="5379" y="117"/>
                      <a:pt x="4991" y="0"/>
                      <a:pt x="46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4711;p86">
                <a:extLst>
                  <a:ext uri="{FF2B5EF4-FFF2-40B4-BE49-F238E27FC236}">
                    <a16:creationId xmlns:a16="http://schemas.microsoft.com/office/drawing/2014/main" id="{A53BCDD1-9BA7-8CB7-B28A-F96C3ADD2EE8}"/>
                  </a:ext>
                </a:extLst>
              </p:cNvPr>
              <p:cNvSpPr/>
              <p:nvPr/>
            </p:nvSpPr>
            <p:spPr>
              <a:xfrm>
                <a:off x="5477650" y="2012750"/>
                <a:ext cx="172350" cy="261475"/>
              </a:xfrm>
              <a:custGeom>
                <a:avLst/>
                <a:gdLst/>
                <a:ahLst/>
                <a:cxnLst/>
                <a:rect l="l" t="t" r="r" b="b"/>
                <a:pathLst>
                  <a:path w="6894" h="10459" extrusionOk="0">
                    <a:moveTo>
                      <a:pt x="3487" y="1"/>
                    </a:moveTo>
                    <a:cubicBezTo>
                      <a:pt x="1585" y="1"/>
                      <a:pt x="80" y="2615"/>
                      <a:pt x="80" y="5942"/>
                    </a:cubicBezTo>
                    <a:cubicBezTo>
                      <a:pt x="1" y="7527"/>
                      <a:pt x="397" y="9111"/>
                      <a:pt x="1268" y="10458"/>
                    </a:cubicBezTo>
                    <a:cubicBezTo>
                      <a:pt x="2615" y="8874"/>
                      <a:pt x="4596" y="7923"/>
                      <a:pt x="6735" y="7923"/>
                    </a:cubicBezTo>
                    <a:cubicBezTo>
                      <a:pt x="6814" y="7289"/>
                      <a:pt x="6893" y="6655"/>
                      <a:pt x="6893" y="5942"/>
                    </a:cubicBezTo>
                    <a:cubicBezTo>
                      <a:pt x="6893" y="2694"/>
                      <a:pt x="5388" y="1"/>
                      <a:pt x="3487" y="1"/>
                    </a:cubicBezTo>
                    <a:close/>
                  </a:path>
                </a:pathLst>
              </a:custGeom>
              <a:solidFill>
                <a:srgbClr val="783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712;p86">
                <a:extLst>
                  <a:ext uri="{FF2B5EF4-FFF2-40B4-BE49-F238E27FC236}">
                    <a16:creationId xmlns:a16="http://schemas.microsoft.com/office/drawing/2014/main" id="{1A685050-6D0D-2F22-7DF8-3B6704FACA8B}"/>
                  </a:ext>
                </a:extLst>
              </p:cNvPr>
              <p:cNvSpPr/>
              <p:nvPr/>
            </p:nvSpPr>
            <p:spPr>
              <a:xfrm>
                <a:off x="5503400" y="2091975"/>
                <a:ext cx="57475" cy="110950"/>
              </a:xfrm>
              <a:custGeom>
                <a:avLst/>
                <a:gdLst/>
                <a:ahLst/>
                <a:cxnLst/>
                <a:rect l="l" t="t" r="r" b="b"/>
                <a:pathLst>
                  <a:path w="2299" h="4438" extrusionOk="0">
                    <a:moveTo>
                      <a:pt x="1189" y="1"/>
                    </a:moveTo>
                    <a:cubicBezTo>
                      <a:pt x="555" y="1"/>
                      <a:pt x="1" y="1030"/>
                      <a:pt x="1" y="2219"/>
                    </a:cubicBezTo>
                    <a:cubicBezTo>
                      <a:pt x="1" y="3407"/>
                      <a:pt x="555" y="4437"/>
                      <a:pt x="1189" y="4437"/>
                    </a:cubicBezTo>
                    <a:cubicBezTo>
                      <a:pt x="1823" y="4437"/>
                      <a:pt x="2298" y="3407"/>
                      <a:pt x="2298" y="2219"/>
                    </a:cubicBezTo>
                    <a:cubicBezTo>
                      <a:pt x="2298" y="1030"/>
                      <a:pt x="1823" y="1"/>
                      <a:pt x="11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713;p86">
                <a:extLst>
                  <a:ext uri="{FF2B5EF4-FFF2-40B4-BE49-F238E27FC236}">
                    <a16:creationId xmlns:a16="http://schemas.microsoft.com/office/drawing/2014/main" id="{4FF3B4C7-71C3-8AA8-74A8-E87DA601C182}"/>
                  </a:ext>
                </a:extLst>
              </p:cNvPr>
              <p:cNvSpPr/>
              <p:nvPr/>
            </p:nvSpPr>
            <p:spPr>
              <a:xfrm>
                <a:off x="4477450" y="2012750"/>
                <a:ext cx="172325" cy="255525"/>
              </a:xfrm>
              <a:custGeom>
                <a:avLst/>
                <a:gdLst/>
                <a:ahLst/>
                <a:cxnLst/>
                <a:rect l="l" t="t" r="r" b="b"/>
                <a:pathLst>
                  <a:path w="6893" h="10221" extrusionOk="0">
                    <a:moveTo>
                      <a:pt x="3407" y="1"/>
                    </a:moveTo>
                    <a:cubicBezTo>
                      <a:pt x="1506" y="1"/>
                      <a:pt x="0" y="2615"/>
                      <a:pt x="0" y="5942"/>
                    </a:cubicBezTo>
                    <a:cubicBezTo>
                      <a:pt x="0" y="6497"/>
                      <a:pt x="0" y="7131"/>
                      <a:pt x="159" y="7685"/>
                    </a:cubicBezTo>
                    <a:cubicBezTo>
                      <a:pt x="2139" y="7685"/>
                      <a:pt x="4120" y="8478"/>
                      <a:pt x="5546" y="9904"/>
                    </a:cubicBezTo>
                    <a:cubicBezTo>
                      <a:pt x="5625" y="9983"/>
                      <a:pt x="5704" y="10062"/>
                      <a:pt x="5863" y="10221"/>
                    </a:cubicBezTo>
                    <a:cubicBezTo>
                      <a:pt x="6497" y="8874"/>
                      <a:pt x="6893" y="7448"/>
                      <a:pt x="6814" y="5942"/>
                    </a:cubicBezTo>
                    <a:cubicBezTo>
                      <a:pt x="6814" y="2694"/>
                      <a:pt x="5308" y="1"/>
                      <a:pt x="3407" y="1"/>
                    </a:cubicBezTo>
                    <a:close/>
                  </a:path>
                </a:pathLst>
              </a:custGeom>
              <a:solidFill>
                <a:srgbClr val="783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714;p86">
                <a:extLst>
                  <a:ext uri="{FF2B5EF4-FFF2-40B4-BE49-F238E27FC236}">
                    <a16:creationId xmlns:a16="http://schemas.microsoft.com/office/drawing/2014/main" id="{9CC52D95-9DC9-86D7-2A09-BEF4C2511C6E}"/>
                  </a:ext>
                </a:extLst>
              </p:cNvPr>
              <p:cNvSpPr/>
              <p:nvPr/>
            </p:nvSpPr>
            <p:spPr>
              <a:xfrm>
                <a:off x="4501200" y="2072175"/>
                <a:ext cx="57475" cy="110925"/>
              </a:xfrm>
              <a:custGeom>
                <a:avLst/>
                <a:gdLst/>
                <a:ahLst/>
                <a:cxnLst/>
                <a:rect l="l" t="t" r="r" b="b"/>
                <a:pathLst>
                  <a:path w="2299" h="4437" extrusionOk="0">
                    <a:moveTo>
                      <a:pt x="1189" y="0"/>
                    </a:moveTo>
                    <a:cubicBezTo>
                      <a:pt x="556" y="0"/>
                      <a:pt x="1" y="1030"/>
                      <a:pt x="1" y="2219"/>
                    </a:cubicBezTo>
                    <a:cubicBezTo>
                      <a:pt x="1" y="3407"/>
                      <a:pt x="556" y="4437"/>
                      <a:pt x="1189" y="4437"/>
                    </a:cubicBezTo>
                    <a:cubicBezTo>
                      <a:pt x="1823" y="4437"/>
                      <a:pt x="2298" y="3407"/>
                      <a:pt x="2298" y="2219"/>
                    </a:cubicBezTo>
                    <a:cubicBezTo>
                      <a:pt x="2298" y="1030"/>
                      <a:pt x="1823" y="0"/>
                      <a:pt x="11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715;p86">
                <a:extLst>
                  <a:ext uri="{FF2B5EF4-FFF2-40B4-BE49-F238E27FC236}">
                    <a16:creationId xmlns:a16="http://schemas.microsoft.com/office/drawing/2014/main" id="{01EF43F2-21F7-A24E-1775-CFDFC4494656}"/>
                  </a:ext>
                </a:extLst>
              </p:cNvPr>
              <p:cNvSpPr/>
              <p:nvPr/>
            </p:nvSpPr>
            <p:spPr>
              <a:xfrm>
                <a:off x="4239775" y="2536825"/>
                <a:ext cx="1703350" cy="640550"/>
              </a:xfrm>
              <a:custGeom>
                <a:avLst/>
                <a:gdLst/>
                <a:ahLst/>
                <a:cxnLst/>
                <a:rect l="l" t="t" r="r" b="b"/>
                <a:pathLst>
                  <a:path w="68134" h="25622" extrusionOk="0">
                    <a:moveTo>
                      <a:pt x="61521" y="1"/>
                    </a:moveTo>
                    <a:cubicBezTo>
                      <a:pt x="59308" y="1"/>
                      <a:pt x="57101" y="1190"/>
                      <a:pt x="56091" y="3597"/>
                    </a:cubicBezTo>
                    <a:lnTo>
                      <a:pt x="56012" y="3677"/>
                    </a:lnTo>
                    <a:cubicBezTo>
                      <a:pt x="55933" y="3914"/>
                      <a:pt x="55774" y="4231"/>
                      <a:pt x="55695" y="4469"/>
                    </a:cubicBezTo>
                    <a:cubicBezTo>
                      <a:pt x="55616" y="4706"/>
                      <a:pt x="55616" y="5023"/>
                      <a:pt x="55537" y="5261"/>
                    </a:cubicBezTo>
                    <a:lnTo>
                      <a:pt x="55537" y="5499"/>
                    </a:lnTo>
                    <a:cubicBezTo>
                      <a:pt x="55537" y="5657"/>
                      <a:pt x="55537" y="5895"/>
                      <a:pt x="55537" y="6053"/>
                    </a:cubicBezTo>
                    <a:cubicBezTo>
                      <a:pt x="55458" y="6132"/>
                      <a:pt x="55458" y="6132"/>
                      <a:pt x="55458" y="6212"/>
                    </a:cubicBezTo>
                    <a:cubicBezTo>
                      <a:pt x="55458" y="6370"/>
                      <a:pt x="55378" y="6529"/>
                      <a:pt x="55378" y="6687"/>
                    </a:cubicBezTo>
                    <a:lnTo>
                      <a:pt x="52051" y="6687"/>
                    </a:lnTo>
                    <a:cubicBezTo>
                      <a:pt x="51496" y="8192"/>
                      <a:pt x="49516" y="12629"/>
                      <a:pt x="45713" y="13659"/>
                    </a:cubicBezTo>
                    <a:cubicBezTo>
                      <a:pt x="44820" y="13874"/>
                      <a:pt x="44032" y="13958"/>
                      <a:pt x="43319" y="13958"/>
                    </a:cubicBezTo>
                    <a:cubicBezTo>
                      <a:pt x="40804" y="13958"/>
                      <a:pt x="39214" y="12916"/>
                      <a:pt x="37226" y="12916"/>
                    </a:cubicBezTo>
                    <a:cubicBezTo>
                      <a:pt x="36874" y="12916"/>
                      <a:pt x="36510" y="12948"/>
                      <a:pt x="36127" y="13025"/>
                    </a:cubicBezTo>
                    <a:cubicBezTo>
                      <a:pt x="33710" y="13521"/>
                      <a:pt x="31100" y="14792"/>
                      <a:pt x="28448" y="14792"/>
                    </a:cubicBezTo>
                    <a:cubicBezTo>
                      <a:pt x="27709" y="14792"/>
                      <a:pt x="26966" y="14693"/>
                      <a:pt x="26224" y="14451"/>
                    </a:cubicBezTo>
                    <a:cubicBezTo>
                      <a:pt x="23134" y="13500"/>
                      <a:pt x="20678" y="10490"/>
                      <a:pt x="18064" y="6687"/>
                    </a:cubicBezTo>
                    <a:lnTo>
                      <a:pt x="12835" y="6687"/>
                    </a:lnTo>
                    <a:lnTo>
                      <a:pt x="12835" y="6291"/>
                    </a:lnTo>
                    <a:cubicBezTo>
                      <a:pt x="12914" y="2884"/>
                      <a:pt x="10141" y="111"/>
                      <a:pt x="6734" y="32"/>
                    </a:cubicBezTo>
                    <a:cubicBezTo>
                      <a:pt x="6497" y="32"/>
                      <a:pt x="6259" y="32"/>
                      <a:pt x="5942" y="111"/>
                    </a:cubicBezTo>
                    <a:lnTo>
                      <a:pt x="5784" y="111"/>
                    </a:lnTo>
                    <a:cubicBezTo>
                      <a:pt x="5546" y="111"/>
                      <a:pt x="5229" y="191"/>
                      <a:pt x="4991" y="270"/>
                    </a:cubicBezTo>
                    <a:cubicBezTo>
                      <a:pt x="4754" y="349"/>
                      <a:pt x="4516" y="428"/>
                      <a:pt x="4278" y="587"/>
                    </a:cubicBezTo>
                    <a:lnTo>
                      <a:pt x="4199" y="587"/>
                    </a:lnTo>
                    <a:cubicBezTo>
                      <a:pt x="2298" y="1696"/>
                      <a:pt x="951" y="3597"/>
                      <a:pt x="396" y="5736"/>
                    </a:cubicBezTo>
                    <a:cubicBezTo>
                      <a:pt x="317" y="6449"/>
                      <a:pt x="317" y="7162"/>
                      <a:pt x="396" y="7796"/>
                    </a:cubicBezTo>
                    <a:lnTo>
                      <a:pt x="396" y="7955"/>
                    </a:lnTo>
                    <a:cubicBezTo>
                      <a:pt x="396" y="9539"/>
                      <a:pt x="1030" y="11044"/>
                      <a:pt x="2139" y="12233"/>
                    </a:cubicBezTo>
                    <a:cubicBezTo>
                      <a:pt x="2139" y="12233"/>
                      <a:pt x="2298" y="12470"/>
                      <a:pt x="2456" y="12629"/>
                    </a:cubicBezTo>
                    <a:cubicBezTo>
                      <a:pt x="1981" y="13025"/>
                      <a:pt x="1664" y="13580"/>
                      <a:pt x="1347" y="14134"/>
                    </a:cubicBezTo>
                    <a:lnTo>
                      <a:pt x="1268" y="14372"/>
                    </a:lnTo>
                    <a:cubicBezTo>
                      <a:pt x="1109" y="14689"/>
                      <a:pt x="951" y="15006"/>
                      <a:pt x="872" y="15323"/>
                    </a:cubicBezTo>
                    <a:cubicBezTo>
                      <a:pt x="793" y="15639"/>
                      <a:pt x="713" y="16036"/>
                      <a:pt x="713" y="16353"/>
                    </a:cubicBezTo>
                    <a:cubicBezTo>
                      <a:pt x="555" y="16669"/>
                      <a:pt x="476" y="16986"/>
                      <a:pt x="396" y="17303"/>
                    </a:cubicBezTo>
                    <a:cubicBezTo>
                      <a:pt x="0" y="18650"/>
                      <a:pt x="80" y="20155"/>
                      <a:pt x="634" y="21581"/>
                    </a:cubicBezTo>
                    <a:cubicBezTo>
                      <a:pt x="1268" y="23087"/>
                      <a:pt x="2456" y="24354"/>
                      <a:pt x="4041" y="25067"/>
                    </a:cubicBezTo>
                    <a:cubicBezTo>
                      <a:pt x="4199" y="25146"/>
                      <a:pt x="4358" y="25226"/>
                      <a:pt x="4595" y="25305"/>
                    </a:cubicBezTo>
                    <a:lnTo>
                      <a:pt x="5229" y="25543"/>
                    </a:lnTo>
                    <a:cubicBezTo>
                      <a:pt x="5467" y="25543"/>
                      <a:pt x="5704" y="25622"/>
                      <a:pt x="5942" y="25622"/>
                    </a:cubicBezTo>
                    <a:lnTo>
                      <a:pt x="6576" y="25622"/>
                    </a:lnTo>
                    <a:cubicBezTo>
                      <a:pt x="7527" y="25543"/>
                      <a:pt x="8319" y="25305"/>
                      <a:pt x="9111" y="24909"/>
                    </a:cubicBezTo>
                    <a:cubicBezTo>
                      <a:pt x="9903" y="24513"/>
                      <a:pt x="10616" y="23958"/>
                      <a:pt x="11171" y="23324"/>
                    </a:cubicBezTo>
                    <a:cubicBezTo>
                      <a:pt x="11805" y="22691"/>
                      <a:pt x="12201" y="21977"/>
                      <a:pt x="12518" y="21185"/>
                    </a:cubicBezTo>
                    <a:cubicBezTo>
                      <a:pt x="12835" y="20393"/>
                      <a:pt x="12914" y="19601"/>
                      <a:pt x="12676" y="18729"/>
                    </a:cubicBezTo>
                    <a:lnTo>
                      <a:pt x="14895" y="18729"/>
                    </a:lnTo>
                    <a:cubicBezTo>
                      <a:pt x="18938" y="18874"/>
                      <a:pt x="26638" y="19106"/>
                      <a:pt x="35009" y="19106"/>
                    </a:cubicBezTo>
                    <a:cubicBezTo>
                      <a:pt x="40414" y="19106"/>
                      <a:pt x="46098" y="19009"/>
                      <a:pt x="51259" y="18729"/>
                    </a:cubicBezTo>
                    <a:lnTo>
                      <a:pt x="55141" y="18729"/>
                    </a:lnTo>
                    <a:cubicBezTo>
                      <a:pt x="55141" y="19363"/>
                      <a:pt x="55220" y="19997"/>
                      <a:pt x="55458" y="20551"/>
                    </a:cubicBezTo>
                    <a:cubicBezTo>
                      <a:pt x="55537" y="21344"/>
                      <a:pt x="55774" y="22136"/>
                      <a:pt x="56250" y="22849"/>
                    </a:cubicBezTo>
                    <a:cubicBezTo>
                      <a:pt x="57042" y="23958"/>
                      <a:pt x="58310" y="24750"/>
                      <a:pt x="59657" y="24988"/>
                    </a:cubicBezTo>
                    <a:cubicBezTo>
                      <a:pt x="60449" y="25226"/>
                      <a:pt x="61162" y="25226"/>
                      <a:pt x="61954" y="25226"/>
                    </a:cubicBezTo>
                    <a:cubicBezTo>
                      <a:pt x="62746" y="25146"/>
                      <a:pt x="63539" y="24988"/>
                      <a:pt x="64331" y="24592"/>
                    </a:cubicBezTo>
                    <a:cubicBezTo>
                      <a:pt x="64568" y="24513"/>
                      <a:pt x="64806" y="24354"/>
                      <a:pt x="65123" y="24117"/>
                    </a:cubicBezTo>
                    <a:cubicBezTo>
                      <a:pt x="64489" y="23404"/>
                      <a:pt x="64014" y="22849"/>
                      <a:pt x="63935" y="22770"/>
                    </a:cubicBezTo>
                    <a:lnTo>
                      <a:pt x="64014" y="22770"/>
                    </a:lnTo>
                    <a:cubicBezTo>
                      <a:pt x="65044" y="22691"/>
                      <a:pt x="66074" y="22532"/>
                      <a:pt x="67024" y="22294"/>
                    </a:cubicBezTo>
                    <a:cubicBezTo>
                      <a:pt x="67262" y="21977"/>
                      <a:pt x="67500" y="21581"/>
                      <a:pt x="67658" y="21185"/>
                    </a:cubicBezTo>
                    <a:cubicBezTo>
                      <a:pt x="67975" y="20393"/>
                      <a:pt x="68134" y="19601"/>
                      <a:pt x="68134" y="18729"/>
                    </a:cubicBezTo>
                    <a:cubicBezTo>
                      <a:pt x="68054" y="18016"/>
                      <a:pt x="67896" y="17303"/>
                      <a:pt x="67579" y="16669"/>
                    </a:cubicBezTo>
                    <a:lnTo>
                      <a:pt x="67579" y="16353"/>
                    </a:lnTo>
                    <a:cubicBezTo>
                      <a:pt x="67421" y="14926"/>
                      <a:pt x="66708" y="13580"/>
                      <a:pt x="65757" y="12550"/>
                    </a:cubicBezTo>
                    <a:cubicBezTo>
                      <a:pt x="65994" y="12312"/>
                      <a:pt x="66153" y="11995"/>
                      <a:pt x="66391" y="11678"/>
                    </a:cubicBezTo>
                    <a:cubicBezTo>
                      <a:pt x="67024" y="10569"/>
                      <a:pt x="67421" y="9222"/>
                      <a:pt x="67341" y="7955"/>
                    </a:cubicBezTo>
                    <a:cubicBezTo>
                      <a:pt x="67341" y="7796"/>
                      <a:pt x="67341" y="7717"/>
                      <a:pt x="67421" y="7559"/>
                    </a:cubicBezTo>
                    <a:cubicBezTo>
                      <a:pt x="67500" y="7400"/>
                      <a:pt x="67421" y="7400"/>
                      <a:pt x="67421" y="7321"/>
                    </a:cubicBezTo>
                    <a:cubicBezTo>
                      <a:pt x="67500" y="7004"/>
                      <a:pt x="67579" y="6687"/>
                      <a:pt x="67579" y="6291"/>
                    </a:cubicBezTo>
                    <a:lnTo>
                      <a:pt x="67579" y="5657"/>
                    </a:lnTo>
                    <a:lnTo>
                      <a:pt x="67579" y="5578"/>
                    </a:lnTo>
                    <a:cubicBezTo>
                      <a:pt x="67500" y="5023"/>
                      <a:pt x="67341" y="4390"/>
                      <a:pt x="67104" y="3835"/>
                    </a:cubicBezTo>
                    <a:cubicBezTo>
                      <a:pt x="66134" y="1289"/>
                      <a:pt x="63825" y="1"/>
                      <a:pt x="615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716;p86">
                <a:extLst>
                  <a:ext uri="{FF2B5EF4-FFF2-40B4-BE49-F238E27FC236}">
                    <a16:creationId xmlns:a16="http://schemas.microsoft.com/office/drawing/2014/main" id="{B9F1A499-78D6-A727-5BD2-10DD52C03980}"/>
                  </a:ext>
                </a:extLst>
              </p:cNvPr>
              <p:cNvSpPr/>
              <p:nvPr/>
            </p:nvSpPr>
            <p:spPr>
              <a:xfrm>
                <a:off x="5546975" y="2511875"/>
                <a:ext cx="83225" cy="43600"/>
              </a:xfrm>
              <a:custGeom>
                <a:avLst/>
                <a:gdLst/>
                <a:ahLst/>
                <a:cxnLst/>
                <a:rect l="l" t="t" r="r" b="b"/>
                <a:pathLst>
                  <a:path w="3329" h="1744" extrusionOk="0">
                    <a:moveTo>
                      <a:pt x="1823" y="0"/>
                    </a:moveTo>
                    <a:lnTo>
                      <a:pt x="1427" y="79"/>
                    </a:lnTo>
                    <a:cubicBezTo>
                      <a:pt x="1189" y="159"/>
                      <a:pt x="951" y="238"/>
                      <a:pt x="793" y="396"/>
                    </a:cubicBezTo>
                    <a:cubicBezTo>
                      <a:pt x="318" y="713"/>
                      <a:pt x="1" y="1109"/>
                      <a:pt x="159" y="1347"/>
                    </a:cubicBezTo>
                    <a:cubicBezTo>
                      <a:pt x="238" y="1506"/>
                      <a:pt x="714" y="1506"/>
                      <a:pt x="1110" y="1506"/>
                    </a:cubicBezTo>
                    <a:lnTo>
                      <a:pt x="1664" y="1506"/>
                    </a:lnTo>
                    <a:lnTo>
                      <a:pt x="1823" y="1585"/>
                    </a:lnTo>
                    <a:cubicBezTo>
                      <a:pt x="1823" y="1506"/>
                      <a:pt x="1902" y="1506"/>
                      <a:pt x="1981" y="1506"/>
                    </a:cubicBezTo>
                    <a:lnTo>
                      <a:pt x="2298" y="1506"/>
                    </a:lnTo>
                    <a:cubicBezTo>
                      <a:pt x="2615" y="1585"/>
                      <a:pt x="2853" y="1664"/>
                      <a:pt x="3170" y="1743"/>
                    </a:cubicBezTo>
                    <a:cubicBezTo>
                      <a:pt x="3249" y="1743"/>
                      <a:pt x="3328" y="1585"/>
                      <a:pt x="3328" y="1347"/>
                    </a:cubicBezTo>
                    <a:cubicBezTo>
                      <a:pt x="3328" y="1030"/>
                      <a:pt x="3170" y="792"/>
                      <a:pt x="3011" y="555"/>
                    </a:cubicBezTo>
                    <a:cubicBezTo>
                      <a:pt x="2773" y="317"/>
                      <a:pt x="2536" y="159"/>
                      <a:pt x="2219" y="79"/>
                    </a:cubicBezTo>
                    <a:cubicBezTo>
                      <a:pt x="2140" y="0"/>
                      <a:pt x="1981" y="0"/>
                      <a:pt x="18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4717;p86">
                <a:extLst>
                  <a:ext uri="{FF2B5EF4-FFF2-40B4-BE49-F238E27FC236}">
                    <a16:creationId xmlns:a16="http://schemas.microsoft.com/office/drawing/2014/main" id="{FAC8EE97-2AFE-95AC-30CC-E445F2D0F556}"/>
                  </a:ext>
                </a:extLst>
              </p:cNvPr>
              <p:cNvSpPr/>
              <p:nvPr/>
            </p:nvSpPr>
            <p:spPr>
              <a:xfrm>
                <a:off x="4521025" y="2474225"/>
                <a:ext cx="1073500" cy="457550"/>
              </a:xfrm>
              <a:custGeom>
                <a:avLst/>
                <a:gdLst/>
                <a:ahLst/>
                <a:cxnLst/>
                <a:rect l="l" t="t" r="r" b="b"/>
                <a:pathLst>
                  <a:path w="42940" h="18302" extrusionOk="0">
                    <a:moveTo>
                      <a:pt x="1743" y="1"/>
                    </a:moveTo>
                    <a:cubicBezTo>
                      <a:pt x="1426" y="1"/>
                      <a:pt x="1030" y="80"/>
                      <a:pt x="792" y="239"/>
                    </a:cubicBezTo>
                    <a:cubicBezTo>
                      <a:pt x="634" y="318"/>
                      <a:pt x="476" y="476"/>
                      <a:pt x="396" y="556"/>
                    </a:cubicBezTo>
                    <a:lnTo>
                      <a:pt x="317" y="714"/>
                    </a:lnTo>
                    <a:cubicBezTo>
                      <a:pt x="238" y="793"/>
                      <a:pt x="238" y="872"/>
                      <a:pt x="159" y="952"/>
                    </a:cubicBezTo>
                    <a:cubicBezTo>
                      <a:pt x="79" y="1269"/>
                      <a:pt x="0" y="1585"/>
                      <a:pt x="0" y="1823"/>
                    </a:cubicBezTo>
                    <a:cubicBezTo>
                      <a:pt x="0" y="2416"/>
                      <a:pt x="278" y="2940"/>
                      <a:pt x="508" y="2940"/>
                    </a:cubicBezTo>
                    <a:cubicBezTo>
                      <a:pt x="524" y="2940"/>
                      <a:pt x="539" y="2937"/>
                      <a:pt x="555" y="2932"/>
                    </a:cubicBezTo>
                    <a:cubicBezTo>
                      <a:pt x="713" y="2932"/>
                      <a:pt x="872" y="2457"/>
                      <a:pt x="1109" y="2140"/>
                    </a:cubicBezTo>
                    <a:cubicBezTo>
                      <a:pt x="1268" y="1982"/>
                      <a:pt x="1347" y="1823"/>
                      <a:pt x="1505" y="1665"/>
                    </a:cubicBezTo>
                    <a:lnTo>
                      <a:pt x="1585" y="1585"/>
                    </a:lnTo>
                    <a:cubicBezTo>
                      <a:pt x="2615" y="2378"/>
                      <a:pt x="3486" y="3328"/>
                      <a:pt x="4199" y="4438"/>
                    </a:cubicBezTo>
                    <a:cubicBezTo>
                      <a:pt x="5071" y="5705"/>
                      <a:pt x="5784" y="7052"/>
                      <a:pt x="6417" y="8478"/>
                    </a:cubicBezTo>
                    <a:cubicBezTo>
                      <a:pt x="7130" y="10142"/>
                      <a:pt x="8002" y="11726"/>
                      <a:pt x="9032" y="13311"/>
                    </a:cubicBezTo>
                    <a:cubicBezTo>
                      <a:pt x="10141" y="14737"/>
                      <a:pt x="11567" y="16004"/>
                      <a:pt x="13231" y="16955"/>
                    </a:cubicBezTo>
                    <a:cubicBezTo>
                      <a:pt x="14657" y="17747"/>
                      <a:pt x="16320" y="18223"/>
                      <a:pt x="17984" y="18302"/>
                    </a:cubicBezTo>
                    <a:cubicBezTo>
                      <a:pt x="19173" y="18302"/>
                      <a:pt x="20361" y="18143"/>
                      <a:pt x="21470" y="17827"/>
                    </a:cubicBezTo>
                    <a:lnTo>
                      <a:pt x="22658" y="17589"/>
                    </a:lnTo>
                    <a:cubicBezTo>
                      <a:pt x="22658" y="17589"/>
                      <a:pt x="23134" y="17430"/>
                      <a:pt x="23847" y="17272"/>
                    </a:cubicBezTo>
                    <a:cubicBezTo>
                      <a:pt x="24877" y="17114"/>
                      <a:pt x="25907" y="16955"/>
                      <a:pt x="27016" y="16955"/>
                    </a:cubicBezTo>
                    <a:lnTo>
                      <a:pt x="27967" y="16955"/>
                    </a:lnTo>
                    <a:cubicBezTo>
                      <a:pt x="28363" y="17034"/>
                      <a:pt x="28680" y="17034"/>
                      <a:pt x="29076" y="17114"/>
                    </a:cubicBezTo>
                    <a:cubicBezTo>
                      <a:pt x="29789" y="17272"/>
                      <a:pt x="30660" y="17430"/>
                      <a:pt x="31532" y="17510"/>
                    </a:cubicBezTo>
                    <a:cubicBezTo>
                      <a:pt x="31971" y="17583"/>
                      <a:pt x="32415" y="17618"/>
                      <a:pt x="32858" y="17618"/>
                    </a:cubicBezTo>
                    <a:cubicBezTo>
                      <a:pt x="34332" y="17618"/>
                      <a:pt x="35798" y="17229"/>
                      <a:pt x="37077" y="16559"/>
                    </a:cubicBezTo>
                    <a:cubicBezTo>
                      <a:pt x="38741" y="15529"/>
                      <a:pt x="39929" y="14103"/>
                      <a:pt x="40642" y="12281"/>
                    </a:cubicBezTo>
                    <a:cubicBezTo>
                      <a:pt x="41276" y="10855"/>
                      <a:pt x="41752" y="9350"/>
                      <a:pt x="42069" y="7765"/>
                    </a:cubicBezTo>
                    <a:cubicBezTo>
                      <a:pt x="42385" y="6418"/>
                      <a:pt x="42544" y="5309"/>
                      <a:pt x="42702" y="4517"/>
                    </a:cubicBezTo>
                    <a:cubicBezTo>
                      <a:pt x="42861" y="4121"/>
                      <a:pt x="42940" y="3725"/>
                      <a:pt x="42940" y="3249"/>
                    </a:cubicBezTo>
                    <a:lnTo>
                      <a:pt x="42940" y="3249"/>
                    </a:lnTo>
                    <a:cubicBezTo>
                      <a:pt x="42702" y="3645"/>
                      <a:pt x="42544" y="4041"/>
                      <a:pt x="42385" y="4438"/>
                    </a:cubicBezTo>
                    <a:cubicBezTo>
                      <a:pt x="42148" y="5230"/>
                      <a:pt x="41831" y="6339"/>
                      <a:pt x="41435" y="7607"/>
                    </a:cubicBezTo>
                    <a:cubicBezTo>
                      <a:pt x="41039" y="9033"/>
                      <a:pt x="40484" y="10459"/>
                      <a:pt x="39771" y="11805"/>
                    </a:cubicBezTo>
                    <a:cubicBezTo>
                      <a:pt x="39137" y="13390"/>
                      <a:pt x="37949" y="14658"/>
                      <a:pt x="36444" y="15450"/>
                    </a:cubicBezTo>
                    <a:cubicBezTo>
                      <a:pt x="35315" y="15985"/>
                      <a:pt x="34097" y="16252"/>
                      <a:pt x="32856" y="16252"/>
                    </a:cubicBezTo>
                    <a:cubicBezTo>
                      <a:pt x="32443" y="16252"/>
                      <a:pt x="32027" y="16222"/>
                      <a:pt x="31611" y="16163"/>
                    </a:cubicBezTo>
                    <a:cubicBezTo>
                      <a:pt x="30819" y="16084"/>
                      <a:pt x="30106" y="15846"/>
                      <a:pt x="29234" y="15688"/>
                    </a:cubicBezTo>
                    <a:cubicBezTo>
                      <a:pt x="28838" y="15608"/>
                      <a:pt x="28442" y="15529"/>
                      <a:pt x="28046" y="15529"/>
                    </a:cubicBezTo>
                    <a:cubicBezTo>
                      <a:pt x="27729" y="15450"/>
                      <a:pt x="27412" y="15450"/>
                      <a:pt x="27016" y="15371"/>
                    </a:cubicBezTo>
                    <a:cubicBezTo>
                      <a:pt x="27095" y="15212"/>
                      <a:pt x="27174" y="15054"/>
                      <a:pt x="27254" y="14895"/>
                    </a:cubicBezTo>
                    <a:cubicBezTo>
                      <a:pt x="27412" y="14261"/>
                      <a:pt x="27570" y="13628"/>
                      <a:pt x="27570" y="13628"/>
                    </a:cubicBezTo>
                    <a:cubicBezTo>
                      <a:pt x="27570" y="13628"/>
                      <a:pt x="27570" y="12994"/>
                      <a:pt x="27491" y="12360"/>
                    </a:cubicBezTo>
                    <a:cubicBezTo>
                      <a:pt x="27342" y="11688"/>
                      <a:pt x="27122" y="11086"/>
                      <a:pt x="26898" y="11086"/>
                    </a:cubicBezTo>
                    <a:cubicBezTo>
                      <a:pt x="26884" y="11086"/>
                      <a:pt x="26871" y="11088"/>
                      <a:pt x="26857" y="11092"/>
                    </a:cubicBezTo>
                    <a:cubicBezTo>
                      <a:pt x="26620" y="11092"/>
                      <a:pt x="26540" y="11647"/>
                      <a:pt x="26303" y="12281"/>
                    </a:cubicBezTo>
                    <a:cubicBezTo>
                      <a:pt x="26144" y="12915"/>
                      <a:pt x="25986" y="13469"/>
                      <a:pt x="25986" y="13469"/>
                    </a:cubicBezTo>
                    <a:cubicBezTo>
                      <a:pt x="25986" y="13469"/>
                      <a:pt x="25986" y="14103"/>
                      <a:pt x="26065" y="14737"/>
                    </a:cubicBezTo>
                    <a:cubicBezTo>
                      <a:pt x="26144" y="14974"/>
                      <a:pt x="26144" y="15212"/>
                      <a:pt x="26224" y="15371"/>
                    </a:cubicBezTo>
                    <a:cubicBezTo>
                      <a:pt x="25273" y="15371"/>
                      <a:pt x="24401" y="15450"/>
                      <a:pt x="23530" y="15608"/>
                    </a:cubicBezTo>
                    <a:cubicBezTo>
                      <a:pt x="22738" y="15767"/>
                      <a:pt x="22262" y="15846"/>
                      <a:pt x="22262" y="15846"/>
                    </a:cubicBezTo>
                    <a:lnTo>
                      <a:pt x="20995" y="16163"/>
                    </a:lnTo>
                    <a:cubicBezTo>
                      <a:pt x="20044" y="16480"/>
                      <a:pt x="19014" y="16638"/>
                      <a:pt x="17905" y="16717"/>
                    </a:cubicBezTo>
                    <a:cubicBezTo>
                      <a:pt x="16479" y="16638"/>
                      <a:pt x="15053" y="16321"/>
                      <a:pt x="13785" y="15688"/>
                    </a:cubicBezTo>
                    <a:cubicBezTo>
                      <a:pt x="12201" y="14895"/>
                      <a:pt x="10854" y="13786"/>
                      <a:pt x="9824" y="12519"/>
                    </a:cubicBezTo>
                    <a:cubicBezTo>
                      <a:pt x="8715" y="11092"/>
                      <a:pt x="7843" y="9587"/>
                      <a:pt x="7130" y="8003"/>
                    </a:cubicBezTo>
                    <a:cubicBezTo>
                      <a:pt x="6417" y="6577"/>
                      <a:pt x="5546" y="5230"/>
                      <a:pt x="4595" y="3962"/>
                    </a:cubicBezTo>
                    <a:cubicBezTo>
                      <a:pt x="3961" y="3091"/>
                      <a:pt x="3090" y="2298"/>
                      <a:pt x="2139" y="1665"/>
                    </a:cubicBezTo>
                    <a:cubicBezTo>
                      <a:pt x="1981" y="1585"/>
                      <a:pt x="1822" y="1506"/>
                      <a:pt x="1664" y="1427"/>
                    </a:cubicBezTo>
                    <a:cubicBezTo>
                      <a:pt x="1664" y="1269"/>
                      <a:pt x="1743" y="1189"/>
                      <a:pt x="1822" y="1189"/>
                    </a:cubicBezTo>
                    <a:cubicBezTo>
                      <a:pt x="2060" y="952"/>
                      <a:pt x="2615" y="952"/>
                      <a:pt x="2773" y="793"/>
                    </a:cubicBezTo>
                    <a:cubicBezTo>
                      <a:pt x="2852" y="635"/>
                      <a:pt x="2535" y="159"/>
                      <a:pt x="17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4718;p86">
                <a:extLst>
                  <a:ext uri="{FF2B5EF4-FFF2-40B4-BE49-F238E27FC236}">
                    <a16:creationId xmlns:a16="http://schemas.microsoft.com/office/drawing/2014/main" id="{0C887CE4-0A16-9EC1-5762-15421F9B84C9}"/>
                  </a:ext>
                </a:extLst>
              </p:cNvPr>
              <p:cNvSpPr/>
              <p:nvPr/>
            </p:nvSpPr>
            <p:spPr>
              <a:xfrm>
                <a:off x="4930750" y="2467375"/>
                <a:ext cx="600900" cy="300850"/>
              </a:xfrm>
              <a:custGeom>
                <a:avLst/>
                <a:gdLst/>
                <a:ahLst/>
                <a:cxnLst/>
                <a:rect l="l" t="t" r="r" b="b"/>
                <a:pathLst>
                  <a:path w="24036" h="12034" extrusionOk="0">
                    <a:moveTo>
                      <a:pt x="11128" y="1"/>
                    </a:moveTo>
                    <a:cubicBezTo>
                      <a:pt x="5532" y="1"/>
                      <a:pt x="0" y="2284"/>
                      <a:pt x="3655" y="7009"/>
                    </a:cubicBezTo>
                    <a:cubicBezTo>
                      <a:pt x="4368" y="7881"/>
                      <a:pt x="5160" y="8673"/>
                      <a:pt x="6111" y="9386"/>
                    </a:cubicBezTo>
                    <a:cubicBezTo>
                      <a:pt x="7062" y="10257"/>
                      <a:pt x="8725" y="11842"/>
                      <a:pt x="10072" y="12000"/>
                    </a:cubicBezTo>
                    <a:cubicBezTo>
                      <a:pt x="10142" y="12023"/>
                      <a:pt x="10218" y="12033"/>
                      <a:pt x="10299" y="12033"/>
                    </a:cubicBezTo>
                    <a:cubicBezTo>
                      <a:pt x="10496" y="12033"/>
                      <a:pt x="10720" y="11977"/>
                      <a:pt x="10944" y="11921"/>
                    </a:cubicBezTo>
                    <a:cubicBezTo>
                      <a:pt x="13083" y="11208"/>
                      <a:pt x="15063" y="10099"/>
                      <a:pt x="16886" y="8752"/>
                    </a:cubicBezTo>
                    <a:cubicBezTo>
                      <a:pt x="24035" y="2998"/>
                      <a:pt x="17540" y="1"/>
                      <a:pt x="111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4719;p86">
                <a:extLst>
                  <a:ext uri="{FF2B5EF4-FFF2-40B4-BE49-F238E27FC236}">
                    <a16:creationId xmlns:a16="http://schemas.microsoft.com/office/drawing/2014/main" id="{10D2C98D-ECCA-DAB2-92D9-74D23F6026A6}"/>
                  </a:ext>
                </a:extLst>
              </p:cNvPr>
              <p:cNvSpPr/>
              <p:nvPr/>
            </p:nvSpPr>
            <p:spPr>
              <a:xfrm>
                <a:off x="5028050" y="2484450"/>
                <a:ext cx="366450" cy="122525"/>
              </a:xfrm>
              <a:custGeom>
                <a:avLst/>
                <a:gdLst/>
                <a:ahLst/>
                <a:cxnLst/>
                <a:rect l="l" t="t" r="r" b="b"/>
                <a:pathLst>
                  <a:path w="14658" h="4901" extrusionOk="0">
                    <a:moveTo>
                      <a:pt x="7071" y="0"/>
                    </a:moveTo>
                    <a:cubicBezTo>
                      <a:pt x="3977" y="0"/>
                      <a:pt x="913" y="802"/>
                      <a:pt x="1" y="2444"/>
                    </a:cubicBezTo>
                    <a:cubicBezTo>
                      <a:pt x="555" y="3870"/>
                      <a:pt x="3804" y="4900"/>
                      <a:pt x="7606" y="4900"/>
                    </a:cubicBezTo>
                    <a:cubicBezTo>
                      <a:pt x="10696" y="4900"/>
                      <a:pt x="13390" y="4266"/>
                      <a:pt x="14657" y="3236"/>
                    </a:cubicBezTo>
                    <a:cubicBezTo>
                      <a:pt x="14358" y="1100"/>
                      <a:pt x="10694" y="0"/>
                      <a:pt x="70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4720;p86">
                <a:extLst>
                  <a:ext uri="{FF2B5EF4-FFF2-40B4-BE49-F238E27FC236}">
                    <a16:creationId xmlns:a16="http://schemas.microsoft.com/office/drawing/2014/main" id="{F7BF9BC4-295F-23DB-1531-942AA8CBADFF}"/>
                  </a:ext>
                </a:extLst>
              </p:cNvPr>
              <p:cNvSpPr/>
              <p:nvPr/>
            </p:nvSpPr>
            <p:spPr>
              <a:xfrm>
                <a:off x="4986475" y="2545550"/>
                <a:ext cx="441700" cy="222675"/>
              </a:xfrm>
              <a:custGeom>
                <a:avLst/>
                <a:gdLst/>
                <a:ahLst/>
                <a:cxnLst/>
                <a:rect l="l" t="t" r="r" b="b"/>
                <a:pathLst>
                  <a:path w="17668" h="8907" extrusionOk="0">
                    <a:moveTo>
                      <a:pt x="475" y="0"/>
                    </a:moveTo>
                    <a:lnTo>
                      <a:pt x="475" y="0"/>
                    </a:lnTo>
                    <a:cubicBezTo>
                      <a:pt x="0" y="1030"/>
                      <a:pt x="238" y="2298"/>
                      <a:pt x="1426" y="3882"/>
                    </a:cubicBezTo>
                    <a:cubicBezTo>
                      <a:pt x="2218" y="4754"/>
                      <a:pt x="3011" y="5546"/>
                      <a:pt x="3882" y="6259"/>
                    </a:cubicBezTo>
                    <a:cubicBezTo>
                      <a:pt x="4912" y="7130"/>
                      <a:pt x="6496" y="8715"/>
                      <a:pt x="7843" y="8873"/>
                    </a:cubicBezTo>
                    <a:cubicBezTo>
                      <a:pt x="7936" y="8896"/>
                      <a:pt x="8029" y="8906"/>
                      <a:pt x="8122" y="8906"/>
                    </a:cubicBezTo>
                    <a:cubicBezTo>
                      <a:pt x="8346" y="8906"/>
                      <a:pt x="8570" y="8850"/>
                      <a:pt x="8794" y="8794"/>
                    </a:cubicBezTo>
                    <a:cubicBezTo>
                      <a:pt x="10933" y="8081"/>
                      <a:pt x="12914" y="6972"/>
                      <a:pt x="14736" y="5625"/>
                    </a:cubicBezTo>
                    <a:cubicBezTo>
                      <a:pt x="16003" y="4754"/>
                      <a:pt x="17113" y="3407"/>
                      <a:pt x="17667" y="1901"/>
                    </a:cubicBezTo>
                    <a:lnTo>
                      <a:pt x="17667" y="1901"/>
                    </a:lnTo>
                    <a:cubicBezTo>
                      <a:pt x="15364" y="3786"/>
                      <a:pt x="12506" y="4810"/>
                      <a:pt x="9529" y="4810"/>
                    </a:cubicBezTo>
                    <a:cubicBezTo>
                      <a:pt x="9128" y="4810"/>
                      <a:pt x="8724" y="4791"/>
                      <a:pt x="8319" y="4754"/>
                    </a:cubicBezTo>
                    <a:cubicBezTo>
                      <a:pt x="3407" y="4516"/>
                      <a:pt x="1347" y="1981"/>
                      <a:pt x="4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4721;p86">
                <a:extLst>
                  <a:ext uri="{FF2B5EF4-FFF2-40B4-BE49-F238E27FC236}">
                    <a16:creationId xmlns:a16="http://schemas.microsoft.com/office/drawing/2014/main" id="{40786FCE-9272-899F-145A-265D16C23C5B}"/>
                  </a:ext>
                </a:extLst>
              </p:cNvPr>
              <p:cNvSpPr/>
              <p:nvPr/>
            </p:nvSpPr>
            <p:spPr>
              <a:xfrm>
                <a:off x="5117175" y="2515825"/>
                <a:ext cx="116900" cy="59450"/>
              </a:xfrm>
              <a:custGeom>
                <a:avLst/>
                <a:gdLst/>
                <a:ahLst/>
                <a:cxnLst/>
                <a:rect l="l" t="t" r="r" b="b"/>
                <a:pathLst>
                  <a:path w="4676" h="2378" extrusionOk="0">
                    <a:moveTo>
                      <a:pt x="2378" y="1"/>
                    </a:moveTo>
                    <a:cubicBezTo>
                      <a:pt x="1031" y="1"/>
                      <a:pt x="1" y="476"/>
                      <a:pt x="1" y="1189"/>
                    </a:cubicBezTo>
                    <a:cubicBezTo>
                      <a:pt x="1" y="1823"/>
                      <a:pt x="1031" y="2377"/>
                      <a:pt x="2378" y="2377"/>
                    </a:cubicBezTo>
                    <a:cubicBezTo>
                      <a:pt x="3645" y="2377"/>
                      <a:pt x="4675" y="1823"/>
                      <a:pt x="4675" y="1189"/>
                    </a:cubicBezTo>
                    <a:cubicBezTo>
                      <a:pt x="4675" y="476"/>
                      <a:pt x="3645" y="1"/>
                      <a:pt x="237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4722;p86">
                <a:extLst>
                  <a:ext uri="{FF2B5EF4-FFF2-40B4-BE49-F238E27FC236}">
                    <a16:creationId xmlns:a16="http://schemas.microsoft.com/office/drawing/2014/main" id="{1CD60D1A-54B0-0AFA-9581-C495261FA8EC}"/>
                  </a:ext>
                </a:extLst>
              </p:cNvPr>
              <p:cNvSpPr/>
              <p:nvPr/>
            </p:nvSpPr>
            <p:spPr>
              <a:xfrm>
                <a:off x="4972600" y="2737650"/>
                <a:ext cx="49550" cy="42225"/>
              </a:xfrm>
              <a:custGeom>
                <a:avLst/>
                <a:gdLst/>
                <a:ahLst/>
                <a:cxnLst/>
                <a:rect l="l" t="t" r="r" b="b"/>
                <a:pathLst>
                  <a:path w="1982" h="1689" extrusionOk="0">
                    <a:moveTo>
                      <a:pt x="872" y="1"/>
                    </a:moveTo>
                    <a:cubicBezTo>
                      <a:pt x="397" y="1"/>
                      <a:pt x="0" y="397"/>
                      <a:pt x="0" y="872"/>
                    </a:cubicBezTo>
                    <a:cubicBezTo>
                      <a:pt x="0" y="1352"/>
                      <a:pt x="431" y="1688"/>
                      <a:pt x="881" y="1688"/>
                    </a:cubicBezTo>
                    <a:cubicBezTo>
                      <a:pt x="1100" y="1688"/>
                      <a:pt x="1324" y="1609"/>
                      <a:pt x="1506" y="1427"/>
                    </a:cubicBezTo>
                    <a:cubicBezTo>
                      <a:pt x="1981" y="952"/>
                      <a:pt x="1585" y="1"/>
                      <a:pt x="872"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4723;p86">
                <a:extLst>
                  <a:ext uri="{FF2B5EF4-FFF2-40B4-BE49-F238E27FC236}">
                    <a16:creationId xmlns:a16="http://schemas.microsoft.com/office/drawing/2014/main" id="{9CE0FC28-4F7D-DD88-1B97-AE89FA73C096}"/>
                  </a:ext>
                </a:extLst>
              </p:cNvPr>
              <p:cNvSpPr/>
              <p:nvPr/>
            </p:nvSpPr>
            <p:spPr>
              <a:xfrm>
                <a:off x="4902275" y="2700525"/>
                <a:ext cx="17850" cy="14875"/>
              </a:xfrm>
              <a:custGeom>
                <a:avLst/>
                <a:gdLst/>
                <a:ahLst/>
                <a:cxnLst/>
                <a:rect l="l" t="t" r="r" b="b"/>
                <a:pathLst>
                  <a:path w="714" h="595" extrusionOk="0">
                    <a:moveTo>
                      <a:pt x="357" y="0"/>
                    </a:moveTo>
                    <a:cubicBezTo>
                      <a:pt x="219" y="0"/>
                      <a:pt x="80" y="99"/>
                      <a:pt x="41" y="298"/>
                    </a:cubicBezTo>
                    <a:cubicBezTo>
                      <a:pt x="1" y="496"/>
                      <a:pt x="179" y="595"/>
                      <a:pt x="357" y="595"/>
                    </a:cubicBezTo>
                    <a:cubicBezTo>
                      <a:pt x="536" y="595"/>
                      <a:pt x="714" y="496"/>
                      <a:pt x="674" y="298"/>
                    </a:cubicBezTo>
                    <a:cubicBezTo>
                      <a:pt x="635" y="99"/>
                      <a:pt x="496" y="0"/>
                      <a:pt x="357"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4724;p86">
                <a:extLst>
                  <a:ext uri="{FF2B5EF4-FFF2-40B4-BE49-F238E27FC236}">
                    <a16:creationId xmlns:a16="http://schemas.microsoft.com/office/drawing/2014/main" id="{2A3D057E-C0A0-BA17-EFF7-E34C09B31E53}"/>
                  </a:ext>
                </a:extLst>
              </p:cNvPr>
              <p:cNvSpPr/>
              <p:nvPr/>
            </p:nvSpPr>
            <p:spPr>
              <a:xfrm>
                <a:off x="4887425" y="2785200"/>
                <a:ext cx="21825" cy="21800"/>
              </a:xfrm>
              <a:custGeom>
                <a:avLst/>
                <a:gdLst/>
                <a:ahLst/>
                <a:cxnLst/>
                <a:rect l="l" t="t" r="r" b="b"/>
                <a:pathLst>
                  <a:path w="873" h="872" extrusionOk="0">
                    <a:moveTo>
                      <a:pt x="397" y="0"/>
                    </a:moveTo>
                    <a:cubicBezTo>
                      <a:pt x="159" y="0"/>
                      <a:pt x="1" y="238"/>
                      <a:pt x="1" y="476"/>
                    </a:cubicBezTo>
                    <a:cubicBezTo>
                      <a:pt x="1" y="713"/>
                      <a:pt x="159" y="872"/>
                      <a:pt x="397" y="872"/>
                    </a:cubicBezTo>
                    <a:cubicBezTo>
                      <a:pt x="635" y="872"/>
                      <a:pt x="872" y="713"/>
                      <a:pt x="872" y="476"/>
                    </a:cubicBezTo>
                    <a:cubicBezTo>
                      <a:pt x="872" y="238"/>
                      <a:pt x="635" y="0"/>
                      <a:pt x="397"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4725;p86">
                <a:extLst>
                  <a:ext uri="{FF2B5EF4-FFF2-40B4-BE49-F238E27FC236}">
                    <a16:creationId xmlns:a16="http://schemas.microsoft.com/office/drawing/2014/main" id="{A424A212-A48D-3942-8A6B-CF1DD396034E}"/>
                  </a:ext>
                </a:extLst>
              </p:cNvPr>
              <p:cNvSpPr/>
              <p:nvPr/>
            </p:nvSpPr>
            <p:spPr>
              <a:xfrm>
                <a:off x="5416250" y="2763400"/>
                <a:ext cx="37675" cy="32675"/>
              </a:xfrm>
              <a:custGeom>
                <a:avLst/>
                <a:gdLst/>
                <a:ahLst/>
                <a:cxnLst/>
                <a:rect l="l" t="t" r="r" b="b"/>
                <a:pathLst>
                  <a:path w="1507" h="1307" extrusionOk="0">
                    <a:moveTo>
                      <a:pt x="635" y="1"/>
                    </a:moveTo>
                    <a:cubicBezTo>
                      <a:pt x="318" y="1"/>
                      <a:pt x="1" y="318"/>
                      <a:pt x="1" y="714"/>
                    </a:cubicBezTo>
                    <a:cubicBezTo>
                      <a:pt x="1" y="1079"/>
                      <a:pt x="310" y="1307"/>
                      <a:pt x="634" y="1307"/>
                    </a:cubicBezTo>
                    <a:cubicBezTo>
                      <a:pt x="802" y="1307"/>
                      <a:pt x="975" y="1245"/>
                      <a:pt x="1110" y="1110"/>
                    </a:cubicBezTo>
                    <a:cubicBezTo>
                      <a:pt x="1506" y="714"/>
                      <a:pt x="1268" y="1"/>
                      <a:pt x="635"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4726;p86">
                <a:extLst>
                  <a:ext uri="{FF2B5EF4-FFF2-40B4-BE49-F238E27FC236}">
                    <a16:creationId xmlns:a16="http://schemas.microsoft.com/office/drawing/2014/main" id="{548FB6D6-2722-7FC2-393F-4050E61150B2}"/>
                  </a:ext>
                </a:extLst>
              </p:cNvPr>
              <p:cNvSpPr/>
              <p:nvPr/>
            </p:nvSpPr>
            <p:spPr>
              <a:xfrm>
                <a:off x="5362775" y="2721825"/>
                <a:ext cx="35900" cy="25175"/>
              </a:xfrm>
              <a:custGeom>
                <a:avLst/>
                <a:gdLst/>
                <a:ahLst/>
                <a:cxnLst/>
                <a:rect l="l" t="t" r="r" b="b"/>
                <a:pathLst>
                  <a:path w="1436" h="1007" extrusionOk="0">
                    <a:moveTo>
                      <a:pt x="635" y="0"/>
                    </a:moveTo>
                    <a:cubicBezTo>
                      <a:pt x="318" y="0"/>
                      <a:pt x="1" y="317"/>
                      <a:pt x="1" y="713"/>
                    </a:cubicBezTo>
                    <a:cubicBezTo>
                      <a:pt x="1" y="924"/>
                      <a:pt x="83" y="1007"/>
                      <a:pt x="199" y="1007"/>
                    </a:cubicBezTo>
                    <a:cubicBezTo>
                      <a:pt x="607" y="1007"/>
                      <a:pt x="1436" y="0"/>
                      <a:pt x="635"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4727;p86">
                <a:extLst>
                  <a:ext uri="{FF2B5EF4-FFF2-40B4-BE49-F238E27FC236}">
                    <a16:creationId xmlns:a16="http://schemas.microsoft.com/office/drawing/2014/main" id="{2F0E7D67-4857-A6A8-B37D-D9598495A0A1}"/>
                  </a:ext>
                </a:extLst>
              </p:cNvPr>
              <p:cNvSpPr/>
              <p:nvPr/>
            </p:nvSpPr>
            <p:spPr>
              <a:xfrm>
                <a:off x="5321175" y="2806975"/>
                <a:ext cx="17100" cy="11750"/>
              </a:xfrm>
              <a:custGeom>
                <a:avLst/>
                <a:gdLst/>
                <a:ahLst/>
                <a:cxnLst/>
                <a:rect l="l" t="t" r="r" b="b"/>
                <a:pathLst>
                  <a:path w="684" h="470" extrusionOk="0">
                    <a:moveTo>
                      <a:pt x="318" y="1"/>
                    </a:moveTo>
                    <a:cubicBezTo>
                      <a:pt x="80" y="1"/>
                      <a:pt x="1" y="159"/>
                      <a:pt x="1" y="318"/>
                    </a:cubicBezTo>
                    <a:cubicBezTo>
                      <a:pt x="1" y="427"/>
                      <a:pt x="43" y="470"/>
                      <a:pt x="102" y="470"/>
                    </a:cubicBezTo>
                    <a:cubicBezTo>
                      <a:pt x="299" y="470"/>
                      <a:pt x="684" y="1"/>
                      <a:pt x="318"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4728;p86">
                <a:extLst>
                  <a:ext uri="{FF2B5EF4-FFF2-40B4-BE49-F238E27FC236}">
                    <a16:creationId xmlns:a16="http://schemas.microsoft.com/office/drawing/2014/main" id="{BB1FC2CA-8F0C-2C08-9684-86532A77B04B}"/>
                  </a:ext>
                </a:extLst>
              </p:cNvPr>
              <p:cNvSpPr/>
              <p:nvPr/>
            </p:nvSpPr>
            <p:spPr>
              <a:xfrm>
                <a:off x="5008250" y="2965425"/>
                <a:ext cx="427850" cy="210100"/>
              </a:xfrm>
              <a:custGeom>
                <a:avLst/>
                <a:gdLst/>
                <a:ahLst/>
                <a:cxnLst/>
                <a:rect l="l" t="t" r="r" b="b"/>
                <a:pathLst>
                  <a:path w="17114" h="8404" extrusionOk="0">
                    <a:moveTo>
                      <a:pt x="16875" y="1"/>
                    </a:moveTo>
                    <a:cubicBezTo>
                      <a:pt x="16875" y="1"/>
                      <a:pt x="16875" y="159"/>
                      <a:pt x="16796" y="397"/>
                    </a:cubicBezTo>
                    <a:cubicBezTo>
                      <a:pt x="16717" y="793"/>
                      <a:pt x="16558" y="1110"/>
                      <a:pt x="16400" y="1506"/>
                    </a:cubicBezTo>
                    <a:cubicBezTo>
                      <a:pt x="15766" y="2694"/>
                      <a:pt x="14816" y="3804"/>
                      <a:pt x="13627" y="4675"/>
                    </a:cubicBezTo>
                    <a:cubicBezTo>
                      <a:pt x="12043" y="6022"/>
                      <a:pt x="10062" y="6893"/>
                      <a:pt x="8002" y="7052"/>
                    </a:cubicBezTo>
                    <a:cubicBezTo>
                      <a:pt x="7416" y="7104"/>
                      <a:pt x="6830" y="7129"/>
                      <a:pt x="6244" y="7129"/>
                    </a:cubicBezTo>
                    <a:cubicBezTo>
                      <a:pt x="4140" y="7129"/>
                      <a:pt x="2046" y="6800"/>
                      <a:pt x="0" y="6180"/>
                    </a:cubicBezTo>
                    <a:lnTo>
                      <a:pt x="0" y="6180"/>
                    </a:lnTo>
                    <a:lnTo>
                      <a:pt x="555" y="6497"/>
                    </a:lnTo>
                    <a:cubicBezTo>
                      <a:pt x="951" y="6735"/>
                      <a:pt x="1506" y="6973"/>
                      <a:pt x="1981" y="7210"/>
                    </a:cubicBezTo>
                    <a:cubicBezTo>
                      <a:pt x="3645" y="7923"/>
                      <a:pt x="5467" y="8319"/>
                      <a:pt x="7289" y="8399"/>
                    </a:cubicBezTo>
                    <a:cubicBezTo>
                      <a:pt x="7392" y="8402"/>
                      <a:pt x="7495" y="8404"/>
                      <a:pt x="7598" y="8404"/>
                    </a:cubicBezTo>
                    <a:cubicBezTo>
                      <a:pt x="9950" y="8404"/>
                      <a:pt x="12277" y="7540"/>
                      <a:pt x="14023" y="6022"/>
                    </a:cubicBezTo>
                    <a:cubicBezTo>
                      <a:pt x="14974" y="5230"/>
                      <a:pt x="15687" y="4279"/>
                      <a:pt x="16321" y="3249"/>
                    </a:cubicBezTo>
                    <a:cubicBezTo>
                      <a:pt x="16875" y="2298"/>
                      <a:pt x="17113" y="1110"/>
                      <a:pt x="168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98" name="Picture 97" descr="A person smiling at the camera&#10;&#10;Description automatically generated">
            <a:extLst>
              <a:ext uri="{FF2B5EF4-FFF2-40B4-BE49-F238E27FC236}">
                <a16:creationId xmlns:a16="http://schemas.microsoft.com/office/drawing/2014/main" id="{10CFDFA8-0303-7FFC-C6DF-6412CEED71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69283" y="1"/>
            <a:ext cx="822716" cy="822716"/>
          </a:xfrm>
          <a:prstGeom prst="rect">
            <a:avLst/>
          </a:prstGeom>
        </p:spPr>
      </p:pic>
      <p:sp>
        <p:nvSpPr>
          <p:cNvPr id="9" name="Subtitle 2">
            <a:extLst>
              <a:ext uri="{FF2B5EF4-FFF2-40B4-BE49-F238E27FC236}">
                <a16:creationId xmlns:a16="http://schemas.microsoft.com/office/drawing/2014/main" id="{0CC06986-FE21-EC30-C153-87213B058F21}"/>
              </a:ext>
            </a:extLst>
          </p:cNvPr>
          <p:cNvSpPr>
            <a:spLocks noGrp="1"/>
          </p:cNvSpPr>
          <p:nvPr>
            <p:ph type="subTitle" idx="1"/>
          </p:nvPr>
        </p:nvSpPr>
        <p:spPr>
          <a:xfrm>
            <a:off x="5650992" y="5182493"/>
            <a:ext cx="5909311" cy="1528258"/>
          </a:xfrm>
        </p:spPr>
        <p:txBody>
          <a:bodyPr/>
          <a:lstStyle/>
          <a:p>
            <a:r>
              <a:rPr lang="en-US" sz="1050">
                <a:latin typeface="+mn-lt"/>
              </a:rPr>
              <a:t>Update: after testing and considering, we decided to switch to DRV8825</a:t>
            </a:r>
          </a:p>
        </p:txBody>
      </p:sp>
      <p:pic>
        <p:nvPicPr>
          <p:cNvPr id="19" name="Audio 18">
            <a:extLst>
              <a:ext uri="{FF2B5EF4-FFF2-40B4-BE49-F238E27FC236}">
                <a16:creationId xmlns:a16="http://schemas.microsoft.com/office/drawing/2014/main" id="{9BAD7448-80E0-0587-A985-B65F0D3E8B9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pic>
        <p:nvPicPr>
          <p:cNvPr id="3" name="Graphic 2">
            <a:extLst>
              <a:ext uri="{FF2B5EF4-FFF2-40B4-BE49-F238E27FC236}">
                <a16:creationId xmlns:a16="http://schemas.microsoft.com/office/drawing/2014/main" id="{51D0252D-AEF5-3674-E522-F5636E666020}"/>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7"/>
              </a:ext>
            </a:extLst>
          </a:blip>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972780380"/>
      </p:ext>
    </p:extLst>
  </p:cSld>
  <p:clrMapOvr>
    <a:masterClrMapping/>
  </p:clrMapOvr>
  <mc:AlternateContent xmlns:mc="http://schemas.openxmlformats.org/markup-compatibility/2006">
    <mc:Choice xmlns:p14="http://schemas.microsoft.com/office/powerpoint/2010/main" Requires="p14">
      <p:transition spd="slow" p14:dur="2000" advTm="24781"/>
    </mc:Choice>
    <mc:Fallback>
      <p:transition spd="slow" advTm="247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4476B-E564-274B-812B-9067EF97F97A}"/>
              </a:ext>
            </a:extLst>
          </p:cNvPr>
          <p:cNvSpPr>
            <a:spLocks noGrp="1"/>
          </p:cNvSpPr>
          <p:nvPr>
            <p:ph type="title"/>
          </p:nvPr>
        </p:nvSpPr>
        <p:spPr/>
        <p:txBody>
          <a:bodyPr/>
          <a:lstStyle/>
          <a:p>
            <a:r>
              <a:rPr lang="en-US"/>
              <a:t>Speaker</a:t>
            </a:r>
          </a:p>
        </p:txBody>
      </p:sp>
      <p:sp>
        <p:nvSpPr>
          <p:cNvPr id="4" name="Subtitle 3">
            <a:extLst>
              <a:ext uri="{FF2B5EF4-FFF2-40B4-BE49-F238E27FC236}">
                <a16:creationId xmlns:a16="http://schemas.microsoft.com/office/drawing/2014/main" id="{BA93CE40-A207-D75D-859B-9060E51AD401}"/>
              </a:ext>
            </a:extLst>
          </p:cNvPr>
          <p:cNvSpPr>
            <a:spLocks noGrp="1"/>
          </p:cNvSpPr>
          <p:nvPr>
            <p:ph type="subTitle" idx="2"/>
          </p:nvPr>
        </p:nvSpPr>
        <p:spPr>
          <a:xfrm>
            <a:off x="7143371" y="1356967"/>
            <a:ext cx="2732487" cy="4732800"/>
          </a:xfrm>
        </p:spPr>
        <p:txBody>
          <a:bodyPr/>
          <a:lstStyle/>
          <a:p>
            <a:r>
              <a:rPr lang="en-US" sz="1600" kern="100">
                <a:effectLst/>
                <a:ea typeface="Aptos" panose="020B0004020202020204" pitchFamily="34" charset="0"/>
                <a:cs typeface="Arial" panose="020B0604020202020204" pitchFamily="34" charset="0"/>
              </a:rPr>
              <a:t>We decided </a:t>
            </a:r>
            <a:r>
              <a:rPr lang="en-US" sz="1600" b="1" kern="100">
                <a:effectLst/>
                <a:ea typeface="Aptos" panose="020B0004020202020204" pitchFamily="34" charset="0"/>
                <a:cs typeface="Arial" panose="020B0604020202020204" pitchFamily="34" charset="0"/>
              </a:rPr>
              <a:t>3W 4Ω Speaker </a:t>
            </a:r>
            <a:r>
              <a:rPr lang="en-US" sz="1600" kern="100">
                <a:effectLst/>
                <a:ea typeface="Aptos" panose="020B0004020202020204" pitchFamily="34" charset="0"/>
                <a:cs typeface="Arial" panose="020B0604020202020204" pitchFamily="34" charset="0"/>
              </a:rPr>
              <a:t>is a best balance for what we need: moderate power (3W) suitable for embedded drive, lower impedance (4Ω) to use voltage efficiently, and full range for nice tone. The other options either under-power (1W) or over-spec (5W) potentially wasting cost and driving complexity. </a:t>
            </a:r>
          </a:p>
        </p:txBody>
      </p:sp>
      <p:graphicFrame>
        <p:nvGraphicFramePr>
          <p:cNvPr id="5" name="Table 4">
            <a:extLst>
              <a:ext uri="{FF2B5EF4-FFF2-40B4-BE49-F238E27FC236}">
                <a16:creationId xmlns:a16="http://schemas.microsoft.com/office/drawing/2014/main" id="{527BE598-1889-5C49-0E80-225773EE4751}"/>
              </a:ext>
            </a:extLst>
          </p:cNvPr>
          <p:cNvGraphicFramePr>
            <a:graphicFrameLocks noGrp="1"/>
          </p:cNvGraphicFramePr>
          <p:nvPr>
            <p:extLst>
              <p:ext uri="{D42A27DB-BD31-4B8C-83A1-F6EECF244321}">
                <p14:modId xmlns:p14="http://schemas.microsoft.com/office/powerpoint/2010/main" val="3623238474"/>
              </p:ext>
            </p:extLst>
          </p:nvPr>
        </p:nvGraphicFramePr>
        <p:xfrm>
          <a:off x="795131" y="1403299"/>
          <a:ext cx="6345973" cy="4732800"/>
        </p:xfrm>
        <a:graphic>
          <a:graphicData uri="http://schemas.openxmlformats.org/drawingml/2006/table">
            <a:tbl>
              <a:tblPr firstRow="1" firstCol="1" bandRow="1">
                <a:tableStyleId>{5C22544A-7EE6-4342-B048-85BDC9FD1C3A}</a:tableStyleId>
              </a:tblPr>
              <a:tblGrid>
                <a:gridCol w="1269193">
                  <a:extLst>
                    <a:ext uri="{9D8B030D-6E8A-4147-A177-3AD203B41FA5}">
                      <a16:colId xmlns:a16="http://schemas.microsoft.com/office/drawing/2014/main" val="1007397472"/>
                    </a:ext>
                  </a:extLst>
                </a:gridCol>
                <a:gridCol w="1692260">
                  <a:extLst>
                    <a:ext uri="{9D8B030D-6E8A-4147-A177-3AD203B41FA5}">
                      <a16:colId xmlns:a16="http://schemas.microsoft.com/office/drawing/2014/main" val="2794354383"/>
                    </a:ext>
                  </a:extLst>
                </a:gridCol>
                <a:gridCol w="1692260">
                  <a:extLst>
                    <a:ext uri="{9D8B030D-6E8A-4147-A177-3AD203B41FA5}">
                      <a16:colId xmlns:a16="http://schemas.microsoft.com/office/drawing/2014/main" val="1961168362"/>
                    </a:ext>
                  </a:extLst>
                </a:gridCol>
                <a:gridCol w="1692260">
                  <a:extLst>
                    <a:ext uri="{9D8B030D-6E8A-4147-A177-3AD203B41FA5}">
                      <a16:colId xmlns:a16="http://schemas.microsoft.com/office/drawing/2014/main" val="2763998727"/>
                    </a:ext>
                  </a:extLst>
                </a:gridCol>
              </a:tblGrid>
              <a:tr h="367343">
                <a:tc>
                  <a:txBody>
                    <a:bodyPr/>
                    <a:lstStyle/>
                    <a:p>
                      <a:pPr marL="0" marR="0" algn="l">
                        <a:spcAft>
                          <a:spcPts val="800"/>
                        </a:spcAft>
                      </a:pPr>
                      <a:r>
                        <a:rPr lang="en-US" sz="1000" kern="100">
                          <a:solidFill>
                            <a:schemeClr val="tx1"/>
                          </a:solidFill>
                          <a:effectLst/>
                        </a:rPr>
                        <a:t>Feature</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tc>
                  <a:txBody>
                    <a:bodyPr/>
                    <a:lstStyle/>
                    <a:p>
                      <a:pPr marL="0" marR="0" algn="l">
                        <a:spcAft>
                          <a:spcPts val="800"/>
                        </a:spcAft>
                      </a:pPr>
                      <a:r>
                        <a:rPr lang="en-US" sz="1000" kern="100">
                          <a:solidFill>
                            <a:schemeClr val="tx1"/>
                          </a:solidFill>
                          <a:effectLst/>
                        </a:rPr>
                        <a:t>1W 8Ω Speaker</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tc>
                  <a:txBody>
                    <a:bodyPr/>
                    <a:lstStyle/>
                    <a:p>
                      <a:pPr marL="0" marR="0" algn="l">
                        <a:spcAft>
                          <a:spcPts val="800"/>
                        </a:spcAft>
                      </a:pPr>
                      <a:r>
                        <a:rPr lang="en-US" sz="1000" kern="100">
                          <a:solidFill>
                            <a:schemeClr val="tx1"/>
                          </a:solidFill>
                          <a:effectLst/>
                        </a:rPr>
                        <a:t>5W 8Ω Speaker</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tc>
                  <a:txBody>
                    <a:bodyPr/>
                    <a:lstStyle/>
                    <a:p>
                      <a:pPr marL="0" marR="0" algn="l">
                        <a:spcAft>
                          <a:spcPts val="800"/>
                        </a:spcAft>
                      </a:pPr>
                      <a:r>
                        <a:rPr lang="en-US" sz="1000" kern="100">
                          <a:solidFill>
                            <a:schemeClr val="tx1"/>
                          </a:solidFill>
                          <a:effectLst/>
                        </a:rPr>
                        <a:t>3W 4Ω Full-range Speaker</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extLst>
                  <a:ext uri="{0D108BD9-81ED-4DB2-BD59-A6C34878D82A}">
                    <a16:rowId xmlns:a16="http://schemas.microsoft.com/office/drawing/2014/main" val="3136246831"/>
                  </a:ext>
                </a:extLst>
              </a:tr>
              <a:tr h="1181819">
                <a:tc>
                  <a:txBody>
                    <a:bodyPr/>
                    <a:lstStyle/>
                    <a:p>
                      <a:pPr marL="0" marR="0" algn="l">
                        <a:spcAft>
                          <a:spcPts val="800"/>
                        </a:spcAft>
                      </a:pPr>
                      <a:r>
                        <a:rPr lang="en-US" sz="1000" kern="100">
                          <a:solidFill>
                            <a:schemeClr val="tx1"/>
                          </a:solidFill>
                          <a:effectLst/>
                        </a:rPr>
                        <a:t>Loudness (Sensitivity)</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tc>
                  <a:txBody>
                    <a:bodyPr/>
                    <a:lstStyle/>
                    <a:p>
                      <a:pPr marL="0" marR="0" algn="l">
                        <a:spcAft>
                          <a:spcPts val="800"/>
                        </a:spcAft>
                      </a:pPr>
                      <a:r>
                        <a:rPr lang="en-US" sz="1000" kern="100">
                          <a:solidFill>
                            <a:schemeClr val="tx1"/>
                          </a:solidFill>
                          <a:effectLst/>
                        </a:rPr>
                        <a:t>Less efficient and likely quieter than the 4Ω option for the same input voltage.</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tc>
                  <a:txBody>
                    <a:bodyPr/>
                    <a:lstStyle/>
                    <a:p>
                      <a:pPr marL="0" marR="0" algn="l">
                        <a:spcAft>
                          <a:spcPts val="800"/>
                        </a:spcAft>
                      </a:pPr>
                      <a:r>
                        <a:rPr lang="en-US" sz="1000" kern="100">
                          <a:solidFill>
                            <a:schemeClr val="tx1"/>
                          </a:solidFill>
                          <a:effectLst/>
                        </a:rPr>
                        <a:t>Less efficient than the 4Ω option. </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tc>
                  <a:txBody>
                    <a:bodyPr/>
                    <a:lstStyle/>
                    <a:p>
                      <a:pPr marL="0" marR="0" algn="l">
                        <a:spcAft>
                          <a:spcPts val="800"/>
                        </a:spcAft>
                      </a:pPr>
                      <a:r>
                        <a:rPr lang="en-US" sz="1000" kern="100">
                          <a:solidFill>
                            <a:schemeClr val="tx1"/>
                          </a:solidFill>
                          <a:effectLst/>
                        </a:rPr>
                        <a:t>A 4 Ω speaker can be louder than 8 Ω speaker</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solidFill>
                      <a:srgbClr val="FFC000"/>
                    </a:solidFill>
                  </a:tcPr>
                </a:tc>
                <a:extLst>
                  <a:ext uri="{0D108BD9-81ED-4DB2-BD59-A6C34878D82A}">
                    <a16:rowId xmlns:a16="http://schemas.microsoft.com/office/drawing/2014/main" val="627334718"/>
                  </a:ext>
                </a:extLst>
              </a:tr>
              <a:tr h="3183638">
                <a:tc>
                  <a:txBody>
                    <a:bodyPr/>
                    <a:lstStyle/>
                    <a:p>
                      <a:pPr marL="0" marR="0" algn="l">
                        <a:spcAft>
                          <a:spcPts val="800"/>
                        </a:spcAft>
                      </a:pPr>
                      <a:r>
                        <a:rPr lang="en-US" sz="1000" kern="100">
                          <a:solidFill>
                            <a:schemeClr val="tx1"/>
                          </a:solidFill>
                          <a:effectLst/>
                        </a:rPr>
                        <a:t>Pros</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tc>
                  <a:txBody>
                    <a:bodyPr/>
                    <a:lstStyle/>
                    <a:p>
                      <a:pPr marL="0" marR="0" algn="l">
                        <a:spcAft>
                          <a:spcPts val="800"/>
                        </a:spcAft>
                      </a:pPr>
                      <a:r>
                        <a:rPr lang="en-US" sz="1000" kern="100">
                          <a:solidFill>
                            <a:schemeClr val="tx1"/>
                          </a:solidFill>
                          <a:effectLst/>
                        </a:rPr>
                        <a:t>Low power rating means very modest current or drive required.</a:t>
                      </a:r>
                    </a:p>
                    <a:p>
                      <a:pPr marL="0" marR="0" algn="l">
                        <a:spcAft>
                          <a:spcPts val="800"/>
                        </a:spcAft>
                      </a:pPr>
                      <a:r>
                        <a:rPr lang="en-US" sz="1000" kern="100">
                          <a:solidFill>
                            <a:schemeClr val="tx1"/>
                          </a:solidFill>
                          <a:effectLst/>
                        </a:rPr>
                        <a:t>8Ω is a common safe impedance for small amplifiers (the microcontroller audio driver likely can handle it).</a:t>
                      </a:r>
                    </a:p>
                    <a:p>
                      <a:pPr marL="0" marR="0" algn="l">
                        <a:spcAft>
                          <a:spcPts val="800"/>
                        </a:spcAft>
                      </a:pPr>
                      <a:r>
                        <a:rPr lang="en-US" sz="1000" kern="100">
                          <a:solidFill>
                            <a:schemeClr val="tx1"/>
                          </a:solidFill>
                          <a:effectLst/>
                        </a:rPr>
                        <a:t>Lower cost, smaller size.</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tc>
                  <a:txBody>
                    <a:bodyPr/>
                    <a:lstStyle/>
                    <a:p>
                      <a:pPr marL="0" marR="0" algn="l">
                        <a:spcAft>
                          <a:spcPts val="800"/>
                        </a:spcAft>
                      </a:pPr>
                      <a:r>
                        <a:rPr lang="en-US" sz="1000" kern="100">
                          <a:solidFill>
                            <a:schemeClr val="tx1"/>
                          </a:solidFill>
                          <a:effectLst/>
                        </a:rPr>
                        <a:t>Higher power handling given more headroom for louder notifications, which may help in presence of ambient noise. </a:t>
                      </a:r>
                    </a:p>
                    <a:p>
                      <a:pPr marL="0" marR="0" algn="l">
                        <a:spcAft>
                          <a:spcPts val="800"/>
                        </a:spcAft>
                      </a:pPr>
                      <a:r>
                        <a:rPr lang="en-US" sz="1000" kern="100">
                          <a:solidFill>
                            <a:schemeClr val="tx1"/>
                          </a:solidFill>
                          <a:effectLst/>
                        </a:rPr>
                        <a:t>Still 8Ω, which is compatible with many drivers.</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tc>
                  <a:txBody>
                    <a:bodyPr/>
                    <a:lstStyle/>
                    <a:p>
                      <a:pPr marL="0" marR="0" algn="l">
                        <a:spcAft>
                          <a:spcPts val="800"/>
                        </a:spcAft>
                      </a:pPr>
                      <a:r>
                        <a:rPr lang="en-US" sz="1000" kern="100">
                          <a:solidFill>
                            <a:schemeClr val="tx1"/>
                          </a:solidFill>
                          <a:effectLst/>
                        </a:rPr>
                        <a:t>4 </a:t>
                      </a:r>
                      <a:r>
                        <a:rPr lang="en-US" sz="1000" kern="100" err="1">
                          <a:solidFill>
                            <a:schemeClr val="tx1"/>
                          </a:solidFill>
                          <a:effectLst/>
                        </a:rPr>
                        <a:t>Ω</a:t>
                      </a:r>
                      <a:r>
                        <a:rPr lang="en-US" sz="1000" kern="100">
                          <a:solidFill>
                            <a:schemeClr val="tx1"/>
                          </a:solidFill>
                          <a:effectLst/>
                        </a:rPr>
                        <a:t> impedance draw more current at a given voltage, meaning more available acoustic output for the same voltage – useful in low-voltage system.</a:t>
                      </a:r>
                    </a:p>
                    <a:p>
                      <a:pPr marL="0" marR="0" algn="l">
                        <a:spcAft>
                          <a:spcPts val="800"/>
                        </a:spcAft>
                      </a:pPr>
                      <a:r>
                        <a:rPr lang="en-US" sz="1000" kern="100">
                          <a:solidFill>
                            <a:schemeClr val="tx1"/>
                          </a:solidFill>
                          <a:effectLst/>
                        </a:rPr>
                        <a:t>A full-range speaker covers the tone/frequency band of interest (the dispense chime) without needing separate tweeter/woofer</a:t>
                      </a:r>
                    </a:p>
                    <a:p>
                      <a:pPr marL="0" marR="0" algn="l">
                        <a:spcAft>
                          <a:spcPts val="800"/>
                        </a:spcAft>
                      </a:pPr>
                      <a:r>
                        <a:rPr lang="en-US" sz="1000" kern="100">
                          <a:solidFill>
                            <a:schemeClr val="tx1"/>
                          </a:solidFill>
                          <a:effectLst/>
                        </a:rPr>
                        <a:t>3W rating is the modest but sufficient for a small feeder environment.</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solidFill>
                      <a:srgbClr val="FFC000"/>
                    </a:solidFill>
                  </a:tcPr>
                </a:tc>
                <a:extLst>
                  <a:ext uri="{0D108BD9-81ED-4DB2-BD59-A6C34878D82A}">
                    <a16:rowId xmlns:a16="http://schemas.microsoft.com/office/drawing/2014/main" val="2727261565"/>
                  </a:ext>
                </a:extLst>
              </a:tr>
            </a:tbl>
          </a:graphicData>
        </a:graphic>
      </p:graphicFrame>
      <p:pic>
        <p:nvPicPr>
          <p:cNvPr id="27" name="Picture 26" descr="A person smiling at the camera&#10;&#10;Description automatically generated">
            <a:extLst>
              <a:ext uri="{FF2B5EF4-FFF2-40B4-BE49-F238E27FC236}">
                <a16:creationId xmlns:a16="http://schemas.microsoft.com/office/drawing/2014/main" id="{1509F0B7-78B4-0EE0-AA9E-824F6E0AF0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69283" y="1"/>
            <a:ext cx="822716" cy="822716"/>
          </a:xfrm>
          <a:prstGeom prst="rect">
            <a:avLst/>
          </a:prstGeom>
        </p:spPr>
      </p:pic>
      <p:grpSp>
        <p:nvGrpSpPr>
          <p:cNvPr id="28" name="Google Shape;3471;p64">
            <a:extLst>
              <a:ext uri="{FF2B5EF4-FFF2-40B4-BE49-F238E27FC236}">
                <a16:creationId xmlns:a16="http://schemas.microsoft.com/office/drawing/2014/main" id="{95B25B36-73A2-F954-5394-6160D9355009}"/>
              </a:ext>
            </a:extLst>
          </p:cNvPr>
          <p:cNvGrpSpPr/>
          <p:nvPr/>
        </p:nvGrpSpPr>
        <p:grpSpPr>
          <a:xfrm>
            <a:off x="9616940" y="4752400"/>
            <a:ext cx="2163701" cy="1255236"/>
            <a:chOff x="4470176" y="3297806"/>
            <a:chExt cx="2336357" cy="1355400"/>
          </a:xfrm>
        </p:grpSpPr>
        <p:grpSp>
          <p:nvGrpSpPr>
            <p:cNvPr id="29" name="Google Shape;3472;p64">
              <a:extLst>
                <a:ext uri="{FF2B5EF4-FFF2-40B4-BE49-F238E27FC236}">
                  <a16:creationId xmlns:a16="http://schemas.microsoft.com/office/drawing/2014/main" id="{1384E65E-9755-E5CF-5051-3162877DB4EB}"/>
                </a:ext>
              </a:extLst>
            </p:cNvPr>
            <p:cNvGrpSpPr/>
            <p:nvPr/>
          </p:nvGrpSpPr>
          <p:grpSpPr>
            <a:xfrm rot="-4708987">
              <a:off x="6503893" y="3647909"/>
              <a:ext cx="295718" cy="255668"/>
              <a:chOff x="101940" y="1511157"/>
              <a:chExt cx="152131" cy="131514"/>
            </a:xfrm>
          </p:grpSpPr>
          <p:sp>
            <p:nvSpPr>
              <p:cNvPr id="126" name="Google Shape;3473;p64">
                <a:extLst>
                  <a:ext uri="{FF2B5EF4-FFF2-40B4-BE49-F238E27FC236}">
                    <a16:creationId xmlns:a16="http://schemas.microsoft.com/office/drawing/2014/main" id="{0FCB53B0-29D6-BC28-12CA-B3503563F4EC}"/>
                  </a:ext>
                </a:extLst>
              </p:cNvPr>
              <p:cNvSpPr/>
              <p:nvPr/>
            </p:nvSpPr>
            <p:spPr>
              <a:xfrm>
                <a:off x="185999" y="1524684"/>
                <a:ext cx="51398" cy="42536"/>
              </a:xfrm>
              <a:custGeom>
                <a:avLst/>
                <a:gdLst/>
                <a:ahLst/>
                <a:cxnLst/>
                <a:rect l="l" t="t" r="r" b="b"/>
                <a:pathLst>
                  <a:path w="1421" h="1176" extrusionOk="0">
                    <a:moveTo>
                      <a:pt x="302" y="0"/>
                    </a:moveTo>
                    <a:cubicBezTo>
                      <a:pt x="228" y="0"/>
                      <a:pt x="167" y="22"/>
                      <a:pt x="125" y="70"/>
                    </a:cubicBezTo>
                    <a:cubicBezTo>
                      <a:pt x="1" y="212"/>
                      <a:pt x="143" y="567"/>
                      <a:pt x="462" y="851"/>
                    </a:cubicBezTo>
                    <a:cubicBezTo>
                      <a:pt x="691" y="1054"/>
                      <a:pt x="948" y="1176"/>
                      <a:pt x="1120" y="1176"/>
                    </a:cubicBezTo>
                    <a:cubicBezTo>
                      <a:pt x="1188" y="1176"/>
                      <a:pt x="1243" y="1157"/>
                      <a:pt x="1278" y="1117"/>
                    </a:cubicBezTo>
                    <a:cubicBezTo>
                      <a:pt x="1420" y="975"/>
                      <a:pt x="1260" y="620"/>
                      <a:pt x="941" y="336"/>
                    </a:cubicBezTo>
                    <a:cubicBezTo>
                      <a:pt x="717" y="124"/>
                      <a:pt x="475" y="0"/>
                      <a:pt x="30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3474;p64">
                <a:extLst>
                  <a:ext uri="{FF2B5EF4-FFF2-40B4-BE49-F238E27FC236}">
                    <a16:creationId xmlns:a16="http://schemas.microsoft.com/office/drawing/2014/main" id="{7DDA026A-AD4D-88D1-027C-B4963FB57DB5}"/>
                  </a:ext>
                </a:extLst>
              </p:cNvPr>
              <p:cNvSpPr/>
              <p:nvPr/>
            </p:nvSpPr>
            <p:spPr>
              <a:xfrm>
                <a:off x="153265" y="1519006"/>
                <a:ext cx="29551" cy="14142"/>
              </a:xfrm>
              <a:custGeom>
                <a:avLst/>
                <a:gdLst/>
                <a:ahLst/>
                <a:cxnLst/>
                <a:rect l="l" t="t" r="r" b="b"/>
                <a:pathLst>
                  <a:path w="817" h="391" extrusionOk="0">
                    <a:moveTo>
                      <a:pt x="492" y="1"/>
                    </a:moveTo>
                    <a:cubicBezTo>
                      <a:pt x="443" y="1"/>
                      <a:pt x="391" y="5"/>
                      <a:pt x="338" y="14"/>
                    </a:cubicBezTo>
                    <a:cubicBezTo>
                      <a:pt x="125" y="67"/>
                      <a:pt x="1" y="156"/>
                      <a:pt x="36" y="280"/>
                    </a:cubicBezTo>
                    <a:cubicBezTo>
                      <a:pt x="62" y="345"/>
                      <a:pt x="162" y="390"/>
                      <a:pt x="303" y="390"/>
                    </a:cubicBezTo>
                    <a:cubicBezTo>
                      <a:pt x="357" y="390"/>
                      <a:pt x="416" y="384"/>
                      <a:pt x="480" y="369"/>
                    </a:cubicBezTo>
                    <a:cubicBezTo>
                      <a:pt x="693" y="334"/>
                      <a:pt x="817" y="227"/>
                      <a:pt x="781" y="121"/>
                    </a:cubicBezTo>
                    <a:cubicBezTo>
                      <a:pt x="755" y="41"/>
                      <a:pt x="638" y="1"/>
                      <a:pt x="4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3475;p64">
                <a:extLst>
                  <a:ext uri="{FF2B5EF4-FFF2-40B4-BE49-F238E27FC236}">
                    <a16:creationId xmlns:a16="http://schemas.microsoft.com/office/drawing/2014/main" id="{3E720C54-6495-CF3D-CE5D-D6F06D204864}"/>
                  </a:ext>
                </a:extLst>
              </p:cNvPr>
              <p:cNvSpPr/>
              <p:nvPr/>
            </p:nvSpPr>
            <p:spPr>
              <a:xfrm>
                <a:off x="105159" y="1511157"/>
                <a:ext cx="148912" cy="130972"/>
              </a:xfrm>
              <a:custGeom>
                <a:avLst/>
                <a:gdLst/>
                <a:ahLst/>
                <a:cxnLst/>
                <a:rect l="l" t="t" r="r" b="b"/>
                <a:pathLst>
                  <a:path w="4117" h="3621" extrusionOk="0">
                    <a:moveTo>
                      <a:pt x="2053" y="0"/>
                    </a:moveTo>
                    <a:cubicBezTo>
                      <a:pt x="1344" y="0"/>
                      <a:pt x="671" y="424"/>
                      <a:pt x="390" y="1118"/>
                    </a:cubicBezTo>
                    <a:cubicBezTo>
                      <a:pt x="0" y="2041"/>
                      <a:pt x="444" y="3106"/>
                      <a:pt x="1366" y="3478"/>
                    </a:cubicBezTo>
                    <a:cubicBezTo>
                      <a:pt x="1594" y="3575"/>
                      <a:pt x="1831" y="3620"/>
                      <a:pt x="2064" y="3620"/>
                    </a:cubicBezTo>
                    <a:cubicBezTo>
                      <a:pt x="2774" y="3620"/>
                      <a:pt x="3450" y="3197"/>
                      <a:pt x="3744" y="2502"/>
                    </a:cubicBezTo>
                    <a:cubicBezTo>
                      <a:pt x="4116" y="1580"/>
                      <a:pt x="3673" y="515"/>
                      <a:pt x="2750" y="142"/>
                    </a:cubicBezTo>
                    <a:cubicBezTo>
                      <a:pt x="2522" y="46"/>
                      <a:pt x="2286" y="0"/>
                      <a:pt x="20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3476;p64">
                <a:extLst>
                  <a:ext uri="{FF2B5EF4-FFF2-40B4-BE49-F238E27FC236}">
                    <a16:creationId xmlns:a16="http://schemas.microsoft.com/office/drawing/2014/main" id="{091DA519-E2A4-2BA2-65BF-529BDFB82B14}"/>
                  </a:ext>
                </a:extLst>
              </p:cNvPr>
              <p:cNvSpPr/>
              <p:nvPr/>
            </p:nvSpPr>
            <p:spPr>
              <a:xfrm>
                <a:off x="101940" y="1524648"/>
                <a:ext cx="143161" cy="118023"/>
              </a:xfrm>
              <a:custGeom>
                <a:avLst/>
                <a:gdLst/>
                <a:ahLst/>
                <a:cxnLst/>
                <a:rect l="l" t="t" r="r" b="b"/>
                <a:pathLst>
                  <a:path w="3958" h="3263" extrusionOk="0">
                    <a:moveTo>
                      <a:pt x="1065" y="0"/>
                    </a:moveTo>
                    <a:cubicBezTo>
                      <a:pt x="0" y="816"/>
                      <a:pt x="142" y="2466"/>
                      <a:pt x="1349" y="3070"/>
                    </a:cubicBezTo>
                    <a:cubicBezTo>
                      <a:pt x="1613" y="3202"/>
                      <a:pt x="1887" y="3263"/>
                      <a:pt x="2154" y="3263"/>
                    </a:cubicBezTo>
                    <a:cubicBezTo>
                      <a:pt x="3103" y="3263"/>
                      <a:pt x="3957" y="2494"/>
                      <a:pt x="3957" y="1455"/>
                    </a:cubicBezTo>
                    <a:cubicBezTo>
                      <a:pt x="3957" y="1384"/>
                      <a:pt x="3957" y="1313"/>
                      <a:pt x="3957" y="1260"/>
                    </a:cubicBezTo>
                    <a:cubicBezTo>
                      <a:pt x="3638" y="1491"/>
                      <a:pt x="3265" y="1615"/>
                      <a:pt x="2875" y="1615"/>
                    </a:cubicBezTo>
                    <a:cubicBezTo>
                      <a:pt x="1934" y="1615"/>
                      <a:pt x="1171" y="923"/>
                      <a:pt x="10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3477;p64">
                <a:extLst>
                  <a:ext uri="{FF2B5EF4-FFF2-40B4-BE49-F238E27FC236}">
                    <a16:creationId xmlns:a16="http://schemas.microsoft.com/office/drawing/2014/main" id="{1A0B0680-87C7-EBAA-59F8-DBF1B241479E}"/>
                  </a:ext>
                </a:extLst>
              </p:cNvPr>
              <p:cNvSpPr/>
              <p:nvPr/>
            </p:nvSpPr>
            <p:spPr>
              <a:xfrm>
                <a:off x="121182" y="1565701"/>
                <a:ext cx="111078" cy="69663"/>
              </a:xfrm>
              <a:custGeom>
                <a:avLst/>
                <a:gdLst/>
                <a:ahLst/>
                <a:cxnLst/>
                <a:rect l="l" t="t" r="r" b="b"/>
                <a:pathLst>
                  <a:path w="3071" h="1926" extrusionOk="0">
                    <a:moveTo>
                      <a:pt x="36" y="1"/>
                    </a:moveTo>
                    <a:cubicBezTo>
                      <a:pt x="1" y="107"/>
                      <a:pt x="1" y="214"/>
                      <a:pt x="1" y="302"/>
                    </a:cubicBezTo>
                    <a:cubicBezTo>
                      <a:pt x="1" y="1323"/>
                      <a:pt x="817" y="1925"/>
                      <a:pt x="1638" y="1925"/>
                    </a:cubicBezTo>
                    <a:cubicBezTo>
                      <a:pt x="2201" y="1925"/>
                      <a:pt x="2767" y="1641"/>
                      <a:pt x="3070" y="1012"/>
                    </a:cubicBezTo>
                    <a:lnTo>
                      <a:pt x="3070" y="1012"/>
                    </a:lnTo>
                    <a:cubicBezTo>
                      <a:pt x="2733" y="1314"/>
                      <a:pt x="2307" y="1473"/>
                      <a:pt x="1846" y="1473"/>
                    </a:cubicBezTo>
                    <a:cubicBezTo>
                      <a:pt x="977" y="1473"/>
                      <a:pt x="214" y="870"/>
                      <a:pt x="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oogle Shape;3478;p64">
              <a:extLst>
                <a:ext uri="{FF2B5EF4-FFF2-40B4-BE49-F238E27FC236}">
                  <a16:creationId xmlns:a16="http://schemas.microsoft.com/office/drawing/2014/main" id="{69FC2D98-1741-4946-3C76-D3B65D13692C}"/>
                </a:ext>
              </a:extLst>
            </p:cNvPr>
            <p:cNvGrpSpPr/>
            <p:nvPr/>
          </p:nvGrpSpPr>
          <p:grpSpPr>
            <a:xfrm>
              <a:off x="4470176" y="3297806"/>
              <a:ext cx="1804236" cy="1355400"/>
              <a:chOff x="-2022624" y="2368406"/>
              <a:chExt cx="1804236" cy="1355400"/>
            </a:xfrm>
          </p:grpSpPr>
          <p:sp>
            <p:nvSpPr>
              <p:cNvPr id="31" name="Google Shape;3479;p64">
                <a:extLst>
                  <a:ext uri="{FF2B5EF4-FFF2-40B4-BE49-F238E27FC236}">
                    <a16:creationId xmlns:a16="http://schemas.microsoft.com/office/drawing/2014/main" id="{02381337-6BEF-9A80-B012-82DD732EA0A3}"/>
                  </a:ext>
                </a:extLst>
              </p:cNvPr>
              <p:cNvSpPr/>
              <p:nvPr/>
            </p:nvSpPr>
            <p:spPr>
              <a:xfrm rot="-481">
                <a:off x="-1882313" y="3599811"/>
                <a:ext cx="1523617" cy="123889"/>
              </a:xfrm>
              <a:custGeom>
                <a:avLst/>
                <a:gdLst/>
                <a:ahLst/>
                <a:cxnLst/>
                <a:rect l="l" t="t" r="r" b="b"/>
                <a:pathLst>
                  <a:path w="85285" h="5648" extrusionOk="0">
                    <a:moveTo>
                      <a:pt x="42648" y="0"/>
                    </a:moveTo>
                    <a:cubicBezTo>
                      <a:pt x="19096" y="0"/>
                      <a:pt x="0" y="1260"/>
                      <a:pt x="0" y="2818"/>
                    </a:cubicBezTo>
                    <a:cubicBezTo>
                      <a:pt x="0" y="4376"/>
                      <a:pt x="19096" y="5648"/>
                      <a:pt x="42648" y="5648"/>
                    </a:cubicBezTo>
                    <a:cubicBezTo>
                      <a:pt x="66200" y="5648"/>
                      <a:pt x="85284" y="4376"/>
                      <a:pt x="85284" y="2818"/>
                    </a:cubicBezTo>
                    <a:cubicBezTo>
                      <a:pt x="85284" y="1260"/>
                      <a:pt x="66200" y="0"/>
                      <a:pt x="42648" y="0"/>
                    </a:cubicBezTo>
                    <a:close/>
                  </a:path>
                </a:pathLst>
              </a:custGeom>
              <a:solidFill>
                <a:srgbClr val="000000">
                  <a:alpha val="10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 name="Google Shape;3480;p64">
                <a:extLst>
                  <a:ext uri="{FF2B5EF4-FFF2-40B4-BE49-F238E27FC236}">
                    <a16:creationId xmlns:a16="http://schemas.microsoft.com/office/drawing/2014/main" id="{9391B0E2-8BBD-9A4D-80AE-9AA8330270A4}"/>
                  </a:ext>
                </a:extLst>
              </p:cNvPr>
              <p:cNvGrpSpPr/>
              <p:nvPr/>
            </p:nvGrpSpPr>
            <p:grpSpPr>
              <a:xfrm>
                <a:off x="-2022624" y="2368406"/>
                <a:ext cx="1804236" cy="1231297"/>
                <a:chOff x="-4935204" y="31669"/>
                <a:chExt cx="6153603" cy="4199511"/>
              </a:xfrm>
            </p:grpSpPr>
            <p:sp>
              <p:nvSpPr>
                <p:cNvPr id="33" name="Google Shape;3481;p64">
                  <a:extLst>
                    <a:ext uri="{FF2B5EF4-FFF2-40B4-BE49-F238E27FC236}">
                      <a16:creationId xmlns:a16="http://schemas.microsoft.com/office/drawing/2014/main" id="{869952A7-5F91-3B4C-C5EF-971C448E6AB7}"/>
                    </a:ext>
                  </a:extLst>
                </p:cNvPr>
                <p:cNvSpPr/>
                <p:nvPr/>
              </p:nvSpPr>
              <p:spPr>
                <a:xfrm>
                  <a:off x="766662" y="3477933"/>
                  <a:ext cx="209061" cy="106743"/>
                </a:xfrm>
                <a:custGeom>
                  <a:avLst/>
                  <a:gdLst/>
                  <a:ahLst/>
                  <a:cxnLst/>
                  <a:rect l="l" t="t" r="r" b="b"/>
                  <a:pathLst>
                    <a:path w="9873" h="5041" extrusionOk="0">
                      <a:moveTo>
                        <a:pt x="4339" y="1"/>
                      </a:moveTo>
                      <a:cubicBezTo>
                        <a:pt x="3820" y="1"/>
                        <a:pt x="3317" y="76"/>
                        <a:pt x="2867" y="151"/>
                      </a:cubicBezTo>
                      <a:cubicBezTo>
                        <a:pt x="1381" y="363"/>
                        <a:pt x="1" y="1000"/>
                        <a:pt x="107" y="1213"/>
                      </a:cubicBezTo>
                      <a:cubicBezTo>
                        <a:pt x="107" y="1425"/>
                        <a:pt x="1593" y="1319"/>
                        <a:pt x="2867" y="1425"/>
                      </a:cubicBezTo>
                      <a:cubicBezTo>
                        <a:pt x="3504" y="1425"/>
                        <a:pt x="4140" y="1531"/>
                        <a:pt x="4671" y="1637"/>
                      </a:cubicBezTo>
                      <a:cubicBezTo>
                        <a:pt x="4883" y="1743"/>
                        <a:pt x="5096" y="1849"/>
                        <a:pt x="5308" y="1956"/>
                      </a:cubicBezTo>
                      <a:cubicBezTo>
                        <a:pt x="5627" y="1956"/>
                        <a:pt x="5839" y="2062"/>
                        <a:pt x="6051" y="2168"/>
                      </a:cubicBezTo>
                      <a:cubicBezTo>
                        <a:pt x="6582" y="2380"/>
                        <a:pt x="7113" y="2699"/>
                        <a:pt x="7537" y="3123"/>
                      </a:cubicBezTo>
                      <a:cubicBezTo>
                        <a:pt x="8553" y="3936"/>
                        <a:pt x="9375" y="5041"/>
                        <a:pt x="9629" y="5041"/>
                      </a:cubicBezTo>
                      <a:cubicBezTo>
                        <a:pt x="9641" y="5041"/>
                        <a:pt x="9651" y="5038"/>
                        <a:pt x="9660" y="5034"/>
                      </a:cubicBezTo>
                      <a:cubicBezTo>
                        <a:pt x="9872" y="4822"/>
                        <a:pt x="9342" y="3548"/>
                        <a:pt x="8386" y="2274"/>
                      </a:cubicBezTo>
                      <a:cubicBezTo>
                        <a:pt x="7962" y="1637"/>
                        <a:pt x="7431" y="1213"/>
                        <a:pt x="6900" y="788"/>
                      </a:cubicBezTo>
                      <a:cubicBezTo>
                        <a:pt x="6688" y="576"/>
                        <a:pt x="6476" y="470"/>
                        <a:pt x="6263" y="363"/>
                      </a:cubicBezTo>
                      <a:lnTo>
                        <a:pt x="5945" y="257"/>
                      </a:lnTo>
                      <a:cubicBezTo>
                        <a:pt x="5627" y="151"/>
                        <a:pt x="5308" y="45"/>
                        <a:pt x="4990" y="45"/>
                      </a:cubicBezTo>
                      <a:cubicBezTo>
                        <a:pt x="4772" y="14"/>
                        <a:pt x="4554" y="1"/>
                        <a:pt x="4339" y="1"/>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82;p64">
                  <a:extLst>
                    <a:ext uri="{FF2B5EF4-FFF2-40B4-BE49-F238E27FC236}">
                      <a16:creationId xmlns:a16="http://schemas.microsoft.com/office/drawing/2014/main" id="{5DCF4947-3843-CD07-B2AA-659BD46E8C47}"/>
                    </a:ext>
                  </a:extLst>
                </p:cNvPr>
                <p:cNvSpPr/>
                <p:nvPr/>
              </p:nvSpPr>
              <p:spPr>
                <a:xfrm>
                  <a:off x="-4935204" y="2564665"/>
                  <a:ext cx="2117733" cy="1095679"/>
                </a:xfrm>
                <a:custGeom>
                  <a:avLst/>
                  <a:gdLst/>
                  <a:ahLst/>
                  <a:cxnLst/>
                  <a:rect l="l" t="t" r="r" b="b"/>
                  <a:pathLst>
                    <a:path w="100011" h="51744" extrusionOk="0">
                      <a:moveTo>
                        <a:pt x="51891" y="0"/>
                      </a:moveTo>
                      <a:cubicBezTo>
                        <a:pt x="50002" y="0"/>
                        <a:pt x="48895" y="62"/>
                        <a:pt x="48895" y="62"/>
                      </a:cubicBezTo>
                      <a:cubicBezTo>
                        <a:pt x="48895" y="62"/>
                        <a:pt x="50190" y="15503"/>
                        <a:pt x="45735" y="15503"/>
                      </a:cubicBezTo>
                      <a:cubicBezTo>
                        <a:pt x="45591" y="15503"/>
                        <a:pt x="45441" y="15487"/>
                        <a:pt x="45286" y="15454"/>
                      </a:cubicBezTo>
                      <a:cubicBezTo>
                        <a:pt x="40297" y="14392"/>
                        <a:pt x="32866" y="1973"/>
                        <a:pt x="32866" y="1973"/>
                      </a:cubicBezTo>
                      <a:cubicBezTo>
                        <a:pt x="32866" y="1973"/>
                        <a:pt x="29151" y="6007"/>
                        <a:pt x="24162" y="11951"/>
                      </a:cubicBezTo>
                      <a:cubicBezTo>
                        <a:pt x="19173" y="17895"/>
                        <a:pt x="5162" y="24158"/>
                        <a:pt x="2508" y="27873"/>
                      </a:cubicBezTo>
                      <a:cubicBezTo>
                        <a:pt x="0" y="31249"/>
                        <a:pt x="1612" y="35764"/>
                        <a:pt x="8299" y="35764"/>
                      </a:cubicBezTo>
                      <a:cubicBezTo>
                        <a:pt x="8970" y="35764"/>
                        <a:pt x="9694" y="35719"/>
                        <a:pt x="10469" y="35622"/>
                      </a:cubicBezTo>
                      <a:cubicBezTo>
                        <a:pt x="18855" y="34454"/>
                        <a:pt x="27877" y="23627"/>
                        <a:pt x="27877" y="23627"/>
                      </a:cubicBezTo>
                      <a:cubicBezTo>
                        <a:pt x="27877" y="23627"/>
                        <a:pt x="32760" y="43583"/>
                        <a:pt x="59297" y="50589"/>
                      </a:cubicBezTo>
                      <a:cubicBezTo>
                        <a:pt x="62327" y="51389"/>
                        <a:pt x="65193" y="51743"/>
                        <a:pt x="67892" y="51743"/>
                      </a:cubicBezTo>
                      <a:cubicBezTo>
                        <a:pt x="88828" y="51743"/>
                        <a:pt x="99739" y="30421"/>
                        <a:pt x="99739" y="30421"/>
                      </a:cubicBezTo>
                      <a:cubicBezTo>
                        <a:pt x="100011" y="2085"/>
                        <a:pt x="62836" y="0"/>
                        <a:pt x="51891" y="0"/>
                      </a:cubicBezTo>
                      <a:close/>
                    </a:path>
                  </a:pathLst>
                </a:custGeom>
                <a:solidFill>
                  <a:srgbClr val="FF99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483;p64">
                  <a:extLst>
                    <a:ext uri="{FF2B5EF4-FFF2-40B4-BE49-F238E27FC236}">
                      <a16:creationId xmlns:a16="http://schemas.microsoft.com/office/drawing/2014/main" id="{016B47E9-E17A-1C00-8BA4-52AB39FB9F08}"/>
                    </a:ext>
                  </a:extLst>
                </p:cNvPr>
                <p:cNvSpPr/>
                <p:nvPr/>
              </p:nvSpPr>
              <p:spPr>
                <a:xfrm>
                  <a:off x="-4902340" y="2565088"/>
                  <a:ext cx="1326148" cy="756138"/>
                </a:xfrm>
                <a:custGeom>
                  <a:avLst/>
                  <a:gdLst/>
                  <a:ahLst/>
                  <a:cxnLst/>
                  <a:rect l="l" t="t" r="r" b="b"/>
                  <a:pathLst>
                    <a:path w="62628" h="35709" extrusionOk="0">
                      <a:moveTo>
                        <a:pt x="49921" y="1"/>
                      </a:moveTo>
                      <a:cubicBezTo>
                        <a:pt x="49057" y="1"/>
                        <a:pt x="48196" y="14"/>
                        <a:pt x="47343" y="42"/>
                      </a:cubicBezTo>
                      <a:cubicBezTo>
                        <a:pt x="47343" y="42"/>
                        <a:pt x="48638" y="15483"/>
                        <a:pt x="44183" y="15483"/>
                      </a:cubicBezTo>
                      <a:cubicBezTo>
                        <a:pt x="44039" y="15483"/>
                        <a:pt x="43889" y="15467"/>
                        <a:pt x="43734" y="15434"/>
                      </a:cubicBezTo>
                      <a:cubicBezTo>
                        <a:pt x="38851" y="14372"/>
                        <a:pt x="31420" y="1953"/>
                        <a:pt x="31420" y="1953"/>
                      </a:cubicBezTo>
                      <a:lnTo>
                        <a:pt x="31314" y="1953"/>
                      </a:lnTo>
                      <a:cubicBezTo>
                        <a:pt x="29934" y="3439"/>
                        <a:pt x="28554" y="5031"/>
                        <a:pt x="27174" y="6624"/>
                      </a:cubicBezTo>
                      <a:lnTo>
                        <a:pt x="26750" y="7048"/>
                      </a:lnTo>
                      <a:cubicBezTo>
                        <a:pt x="25476" y="8640"/>
                        <a:pt x="23990" y="10233"/>
                        <a:pt x="22716" y="11931"/>
                      </a:cubicBezTo>
                      <a:cubicBezTo>
                        <a:pt x="17621" y="17875"/>
                        <a:pt x="3610" y="24138"/>
                        <a:pt x="956" y="27853"/>
                      </a:cubicBezTo>
                      <a:cubicBezTo>
                        <a:pt x="744" y="28065"/>
                        <a:pt x="637" y="28278"/>
                        <a:pt x="531" y="28490"/>
                      </a:cubicBezTo>
                      <a:cubicBezTo>
                        <a:pt x="425" y="28596"/>
                        <a:pt x="425" y="28702"/>
                        <a:pt x="425" y="28702"/>
                      </a:cubicBezTo>
                      <a:cubicBezTo>
                        <a:pt x="319" y="28915"/>
                        <a:pt x="319" y="29021"/>
                        <a:pt x="213" y="29233"/>
                      </a:cubicBezTo>
                      <a:cubicBezTo>
                        <a:pt x="213" y="29339"/>
                        <a:pt x="213" y="29445"/>
                        <a:pt x="107" y="29445"/>
                      </a:cubicBezTo>
                      <a:cubicBezTo>
                        <a:pt x="1" y="29552"/>
                        <a:pt x="1" y="29764"/>
                        <a:pt x="1" y="29870"/>
                      </a:cubicBezTo>
                      <a:cubicBezTo>
                        <a:pt x="1" y="29976"/>
                        <a:pt x="1" y="30082"/>
                        <a:pt x="1" y="30188"/>
                      </a:cubicBezTo>
                      <a:lnTo>
                        <a:pt x="1" y="30507"/>
                      </a:lnTo>
                      <a:lnTo>
                        <a:pt x="1" y="30931"/>
                      </a:lnTo>
                      <a:lnTo>
                        <a:pt x="1" y="31144"/>
                      </a:lnTo>
                      <a:cubicBezTo>
                        <a:pt x="1" y="31462"/>
                        <a:pt x="107" y="31674"/>
                        <a:pt x="107" y="31887"/>
                      </a:cubicBezTo>
                      <a:cubicBezTo>
                        <a:pt x="213" y="32205"/>
                        <a:pt x="213" y="32418"/>
                        <a:pt x="319" y="32630"/>
                      </a:cubicBezTo>
                      <a:lnTo>
                        <a:pt x="319" y="32736"/>
                      </a:lnTo>
                      <a:cubicBezTo>
                        <a:pt x="425" y="32842"/>
                        <a:pt x="531" y="33054"/>
                        <a:pt x="637" y="33161"/>
                      </a:cubicBezTo>
                      <a:lnTo>
                        <a:pt x="637" y="33267"/>
                      </a:lnTo>
                      <a:cubicBezTo>
                        <a:pt x="850" y="33479"/>
                        <a:pt x="956" y="33585"/>
                        <a:pt x="1062" y="33691"/>
                      </a:cubicBezTo>
                      <a:cubicBezTo>
                        <a:pt x="2230" y="34859"/>
                        <a:pt x="3716" y="35602"/>
                        <a:pt x="5308" y="35708"/>
                      </a:cubicBezTo>
                      <a:cubicBezTo>
                        <a:pt x="3503" y="33373"/>
                        <a:pt x="2654" y="30401"/>
                        <a:pt x="6369" y="27535"/>
                      </a:cubicBezTo>
                      <a:cubicBezTo>
                        <a:pt x="12039" y="23263"/>
                        <a:pt x="16174" y="20753"/>
                        <a:pt x="18526" y="20753"/>
                      </a:cubicBezTo>
                      <a:cubicBezTo>
                        <a:pt x="19388" y="20753"/>
                        <a:pt x="20011" y="21091"/>
                        <a:pt x="20381" y="21803"/>
                      </a:cubicBezTo>
                      <a:cubicBezTo>
                        <a:pt x="21124" y="23713"/>
                        <a:pt x="21761" y="25836"/>
                        <a:pt x="22185" y="27853"/>
                      </a:cubicBezTo>
                      <a:cubicBezTo>
                        <a:pt x="23141" y="27004"/>
                        <a:pt x="23884" y="26155"/>
                        <a:pt x="24627" y="25518"/>
                      </a:cubicBezTo>
                      <a:lnTo>
                        <a:pt x="25051" y="24987"/>
                      </a:lnTo>
                      <a:cubicBezTo>
                        <a:pt x="25264" y="24669"/>
                        <a:pt x="25476" y="24456"/>
                        <a:pt x="25688" y="24244"/>
                      </a:cubicBezTo>
                      <a:lnTo>
                        <a:pt x="25795" y="24138"/>
                      </a:lnTo>
                      <a:lnTo>
                        <a:pt x="26007" y="23926"/>
                      </a:lnTo>
                      <a:lnTo>
                        <a:pt x="26113" y="23713"/>
                      </a:lnTo>
                      <a:lnTo>
                        <a:pt x="26219" y="23607"/>
                      </a:lnTo>
                      <a:cubicBezTo>
                        <a:pt x="26538" y="24669"/>
                        <a:pt x="26962" y="25624"/>
                        <a:pt x="27387" y="26686"/>
                      </a:cubicBezTo>
                      <a:lnTo>
                        <a:pt x="27493" y="26579"/>
                      </a:lnTo>
                      <a:cubicBezTo>
                        <a:pt x="27193" y="22482"/>
                        <a:pt x="27552" y="17820"/>
                        <a:pt x="30341" y="17820"/>
                      </a:cubicBezTo>
                      <a:cubicBezTo>
                        <a:pt x="30514" y="17820"/>
                        <a:pt x="30697" y="17838"/>
                        <a:pt x="30890" y="17875"/>
                      </a:cubicBezTo>
                      <a:cubicBezTo>
                        <a:pt x="34711" y="18724"/>
                        <a:pt x="37471" y="23183"/>
                        <a:pt x="40549" y="25518"/>
                      </a:cubicBezTo>
                      <a:cubicBezTo>
                        <a:pt x="42636" y="27065"/>
                        <a:pt x="44845" y="27783"/>
                        <a:pt x="46945" y="27783"/>
                      </a:cubicBezTo>
                      <a:cubicBezTo>
                        <a:pt x="51038" y="27783"/>
                        <a:pt x="54715" y="25054"/>
                        <a:pt x="56259" y="20423"/>
                      </a:cubicBezTo>
                      <a:lnTo>
                        <a:pt x="56259" y="20423"/>
                      </a:lnTo>
                      <a:cubicBezTo>
                        <a:pt x="55304" y="20741"/>
                        <a:pt x="54242" y="21060"/>
                        <a:pt x="53181" y="21272"/>
                      </a:cubicBezTo>
                      <a:cubicBezTo>
                        <a:pt x="58382" y="18406"/>
                        <a:pt x="62628" y="8534"/>
                        <a:pt x="59443" y="2908"/>
                      </a:cubicBezTo>
                      <a:cubicBezTo>
                        <a:pt x="58807" y="1847"/>
                        <a:pt x="57957" y="998"/>
                        <a:pt x="57002" y="255"/>
                      </a:cubicBezTo>
                      <a:cubicBezTo>
                        <a:pt x="54671" y="99"/>
                        <a:pt x="52283" y="1"/>
                        <a:pt x="49921" y="1"/>
                      </a:cubicBezTo>
                      <a:close/>
                    </a:path>
                  </a:pathLst>
                </a:custGeom>
                <a:solidFill>
                  <a:srgbClr val="FF99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484;p64">
                  <a:extLst>
                    <a:ext uri="{FF2B5EF4-FFF2-40B4-BE49-F238E27FC236}">
                      <a16:creationId xmlns:a16="http://schemas.microsoft.com/office/drawing/2014/main" id="{18E8BBFF-D27A-D0E7-D1B8-B1DD7B2A5336}"/>
                    </a:ext>
                  </a:extLst>
                </p:cNvPr>
                <p:cNvSpPr/>
                <p:nvPr/>
              </p:nvSpPr>
              <p:spPr>
                <a:xfrm>
                  <a:off x="-4934759" y="2604177"/>
                  <a:ext cx="1853067" cy="1054049"/>
                </a:xfrm>
                <a:custGeom>
                  <a:avLst/>
                  <a:gdLst/>
                  <a:ahLst/>
                  <a:cxnLst/>
                  <a:rect l="l" t="t" r="r" b="b"/>
                  <a:pathLst>
                    <a:path w="87512" h="49778" extrusionOk="0">
                      <a:moveTo>
                        <a:pt x="32845" y="1"/>
                      </a:moveTo>
                      <a:cubicBezTo>
                        <a:pt x="32845" y="1"/>
                        <a:pt x="29130" y="4035"/>
                        <a:pt x="24141" y="9979"/>
                      </a:cubicBezTo>
                      <a:cubicBezTo>
                        <a:pt x="19152" y="15923"/>
                        <a:pt x="5141" y="22292"/>
                        <a:pt x="2487" y="26007"/>
                      </a:cubicBezTo>
                      <a:cubicBezTo>
                        <a:pt x="1" y="29450"/>
                        <a:pt x="1649" y="33926"/>
                        <a:pt x="8132" y="33926"/>
                      </a:cubicBezTo>
                      <a:cubicBezTo>
                        <a:pt x="8845" y="33926"/>
                        <a:pt x="9617" y="33872"/>
                        <a:pt x="10448" y="33756"/>
                      </a:cubicBezTo>
                      <a:cubicBezTo>
                        <a:pt x="18728" y="32588"/>
                        <a:pt x="27750" y="21655"/>
                        <a:pt x="27750" y="21655"/>
                      </a:cubicBezTo>
                      <a:cubicBezTo>
                        <a:pt x="27750" y="21655"/>
                        <a:pt x="32633" y="41611"/>
                        <a:pt x="59276" y="48617"/>
                      </a:cubicBezTo>
                      <a:cubicBezTo>
                        <a:pt x="62035" y="49396"/>
                        <a:pt x="64862" y="49778"/>
                        <a:pt x="67676" y="49778"/>
                      </a:cubicBezTo>
                      <a:cubicBezTo>
                        <a:pt x="74820" y="49778"/>
                        <a:pt x="81876" y="47318"/>
                        <a:pt x="87511" y="42672"/>
                      </a:cubicBezTo>
                      <a:lnTo>
                        <a:pt x="87511" y="42672"/>
                      </a:lnTo>
                      <a:cubicBezTo>
                        <a:pt x="82828" y="44334"/>
                        <a:pt x="75947" y="46259"/>
                        <a:pt x="69214" y="46259"/>
                      </a:cubicBezTo>
                      <a:cubicBezTo>
                        <a:pt x="61755" y="46259"/>
                        <a:pt x="54477" y="43896"/>
                        <a:pt x="50572" y="36197"/>
                      </a:cubicBezTo>
                      <a:cubicBezTo>
                        <a:pt x="42929" y="21337"/>
                        <a:pt x="51952" y="15923"/>
                        <a:pt x="52376" y="7856"/>
                      </a:cubicBezTo>
                      <a:lnTo>
                        <a:pt x="52376" y="7856"/>
                      </a:lnTo>
                      <a:cubicBezTo>
                        <a:pt x="51103" y="9236"/>
                        <a:pt x="49404" y="10191"/>
                        <a:pt x="47600" y="10510"/>
                      </a:cubicBezTo>
                      <a:cubicBezTo>
                        <a:pt x="47238" y="11324"/>
                        <a:pt x="46490" y="11830"/>
                        <a:pt x="45620" y="11830"/>
                      </a:cubicBezTo>
                      <a:cubicBezTo>
                        <a:pt x="45469" y="11830"/>
                        <a:pt x="45315" y="11815"/>
                        <a:pt x="45158" y="11783"/>
                      </a:cubicBezTo>
                      <a:cubicBezTo>
                        <a:pt x="40169" y="10828"/>
                        <a:pt x="32845" y="1"/>
                        <a:pt x="328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485;p64">
                  <a:extLst>
                    <a:ext uri="{FF2B5EF4-FFF2-40B4-BE49-F238E27FC236}">
                      <a16:creationId xmlns:a16="http://schemas.microsoft.com/office/drawing/2014/main" id="{AF2D92EE-C1D5-7E05-C205-9F6245B63236}"/>
                    </a:ext>
                  </a:extLst>
                </p:cNvPr>
                <p:cNvSpPr/>
                <p:nvPr/>
              </p:nvSpPr>
              <p:spPr>
                <a:xfrm>
                  <a:off x="-3124423" y="2815461"/>
                  <a:ext cx="393368" cy="732761"/>
                </a:xfrm>
                <a:custGeom>
                  <a:avLst/>
                  <a:gdLst/>
                  <a:ahLst/>
                  <a:cxnLst/>
                  <a:rect l="l" t="t" r="r" b="b"/>
                  <a:pathLst>
                    <a:path w="18577" h="34605" extrusionOk="0">
                      <a:moveTo>
                        <a:pt x="17090" y="1"/>
                      </a:moveTo>
                      <a:cubicBezTo>
                        <a:pt x="17090" y="1275"/>
                        <a:pt x="17196" y="2442"/>
                        <a:pt x="17409" y="3610"/>
                      </a:cubicBezTo>
                      <a:cubicBezTo>
                        <a:pt x="17621" y="6264"/>
                        <a:pt x="17515" y="8811"/>
                        <a:pt x="17090" y="11359"/>
                      </a:cubicBezTo>
                      <a:cubicBezTo>
                        <a:pt x="16878" y="12739"/>
                        <a:pt x="16560" y="14119"/>
                        <a:pt x="16135" y="15392"/>
                      </a:cubicBezTo>
                      <a:cubicBezTo>
                        <a:pt x="15710" y="16454"/>
                        <a:pt x="15286" y="17621"/>
                        <a:pt x="14755" y="18683"/>
                      </a:cubicBezTo>
                      <a:cubicBezTo>
                        <a:pt x="14543" y="19107"/>
                        <a:pt x="14331" y="19426"/>
                        <a:pt x="14118" y="19850"/>
                      </a:cubicBezTo>
                      <a:lnTo>
                        <a:pt x="13800" y="20275"/>
                      </a:lnTo>
                      <a:lnTo>
                        <a:pt x="13587" y="19957"/>
                      </a:lnTo>
                      <a:cubicBezTo>
                        <a:pt x="13481" y="19638"/>
                        <a:pt x="13269" y="19320"/>
                        <a:pt x="13057" y="18895"/>
                      </a:cubicBezTo>
                      <a:lnTo>
                        <a:pt x="11571" y="16135"/>
                      </a:lnTo>
                      <a:lnTo>
                        <a:pt x="11465" y="19214"/>
                      </a:lnTo>
                      <a:cubicBezTo>
                        <a:pt x="11358" y="20912"/>
                        <a:pt x="10934" y="22610"/>
                        <a:pt x="10191" y="24096"/>
                      </a:cubicBezTo>
                      <a:cubicBezTo>
                        <a:pt x="9235" y="26007"/>
                        <a:pt x="7962" y="27812"/>
                        <a:pt x="6369" y="29404"/>
                      </a:cubicBezTo>
                      <a:cubicBezTo>
                        <a:pt x="3397" y="32588"/>
                        <a:pt x="1" y="34393"/>
                        <a:pt x="107" y="34605"/>
                      </a:cubicBezTo>
                      <a:cubicBezTo>
                        <a:pt x="956" y="34393"/>
                        <a:pt x="1699" y="34074"/>
                        <a:pt x="2442" y="33544"/>
                      </a:cubicBezTo>
                      <a:cubicBezTo>
                        <a:pt x="4140" y="32588"/>
                        <a:pt x="5733" y="31421"/>
                        <a:pt x="7219" y="30147"/>
                      </a:cubicBezTo>
                      <a:cubicBezTo>
                        <a:pt x="8917" y="28661"/>
                        <a:pt x="10403" y="26750"/>
                        <a:pt x="11571" y="24733"/>
                      </a:cubicBezTo>
                      <a:cubicBezTo>
                        <a:pt x="12108" y="23779"/>
                        <a:pt x="12510" y="22791"/>
                        <a:pt x="12779" y="21769"/>
                      </a:cubicBezTo>
                      <a:lnTo>
                        <a:pt x="12779" y="21769"/>
                      </a:lnTo>
                      <a:lnTo>
                        <a:pt x="12844" y="21867"/>
                      </a:lnTo>
                      <a:cubicBezTo>
                        <a:pt x="13057" y="22080"/>
                        <a:pt x="13269" y="22292"/>
                        <a:pt x="13481" y="22504"/>
                      </a:cubicBezTo>
                      <a:lnTo>
                        <a:pt x="13587" y="22716"/>
                      </a:lnTo>
                      <a:lnTo>
                        <a:pt x="14012" y="23141"/>
                      </a:lnTo>
                      <a:lnTo>
                        <a:pt x="14012" y="23247"/>
                      </a:lnTo>
                      <a:cubicBezTo>
                        <a:pt x="14118" y="23247"/>
                        <a:pt x="14118" y="23141"/>
                        <a:pt x="14118" y="23141"/>
                      </a:cubicBezTo>
                      <a:cubicBezTo>
                        <a:pt x="14224" y="23035"/>
                        <a:pt x="14224" y="22929"/>
                        <a:pt x="14331" y="22823"/>
                      </a:cubicBezTo>
                      <a:lnTo>
                        <a:pt x="14755" y="22186"/>
                      </a:lnTo>
                      <a:cubicBezTo>
                        <a:pt x="15074" y="21761"/>
                        <a:pt x="15392" y="21230"/>
                        <a:pt x="15710" y="20806"/>
                      </a:cubicBezTo>
                      <a:cubicBezTo>
                        <a:pt x="16029" y="20381"/>
                        <a:pt x="16241" y="19957"/>
                        <a:pt x="16453" y="19426"/>
                      </a:cubicBezTo>
                      <a:cubicBezTo>
                        <a:pt x="16984" y="18258"/>
                        <a:pt x="17409" y="17091"/>
                        <a:pt x="17833" y="15923"/>
                      </a:cubicBezTo>
                      <a:cubicBezTo>
                        <a:pt x="18046" y="14437"/>
                        <a:pt x="18258" y="12951"/>
                        <a:pt x="18364" y="11465"/>
                      </a:cubicBezTo>
                      <a:cubicBezTo>
                        <a:pt x="18576" y="8811"/>
                        <a:pt x="18470" y="6157"/>
                        <a:pt x="18046" y="3504"/>
                      </a:cubicBezTo>
                      <a:cubicBezTo>
                        <a:pt x="17940" y="2336"/>
                        <a:pt x="17621" y="1168"/>
                        <a:pt x="17090" y="1"/>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486;p64">
                  <a:extLst>
                    <a:ext uri="{FF2B5EF4-FFF2-40B4-BE49-F238E27FC236}">
                      <a16:creationId xmlns:a16="http://schemas.microsoft.com/office/drawing/2014/main" id="{2CE32787-E32F-45E6-F43A-1DA46C209FD3}"/>
                    </a:ext>
                  </a:extLst>
                </p:cNvPr>
                <p:cNvSpPr/>
                <p:nvPr/>
              </p:nvSpPr>
              <p:spPr>
                <a:xfrm>
                  <a:off x="-4403351" y="2576650"/>
                  <a:ext cx="202306" cy="286032"/>
                </a:xfrm>
                <a:custGeom>
                  <a:avLst/>
                  <a:gdLst/>
                  <a:ahLst/>
                  <a:cxnLst/>
                  <a:rect l="l" t="t" r="r" b="b"/>
                  <a:pathLst>
                    <a:path w="9554" h="13508" extrusionOk="0">
                      <a:moveTo>
                        <a:pt x="8333" y="1"/>
                      </a:moveTo>
                      <a:cubicBezTo>
                        <a:pt x="8306" y="1"/>
                        <a:pt x="8280" y="27"/>
                        <a:pt x="8280" y="27"/>
                      </a:cubicBezTo>
                      <a:lnTo>
                        <a:pt x="7537" y="770"/>
                      </a:lnTo>
                      <a:lnTo>
                        <a:pt x="6582" y="1513"/>
                      </a:lnTo>
                      <a:lnTo>
                        <a:pt x="6157" y="1938"/>
                      </a:lnTo>
                      <a:lnTo>
                        <a:pt x="5839" y="2256"/>
                      </a:lnTo>
                      <a:cubicBezTo>
                        <a:pt x="4883" y="3318"/>
                        <a:pt x="3928" y="4379"/>
                        <a:pt x="3185" y="5547"/>
                      </a:cubicBezTo>
                      <a:cubicBezTo>
                        <a:pt x="1380" y="8094"/>
                        <a:pt x="0" y="10748"/>
                        <a:pt x="213" y="10854"/>
                      </a:cubicBezTo>
                      <a:cubicBezTo>
                        <a:pt x="221" y="10863"/>
                        <a:pt x="233" y="10867"/>
                        <a:pt x="247" y="10867"/>
                      </a:cubicBezTo>
                      <a:cubicBezTo>
                        <a:pt x="573" y="10867"/>
                        <a:pt x="2308" y="8530"/>
                        <a:pt x="4140" y="6290"/>
                      </a:cubicBezTo>
                      <a:cubicBezTo>
                        <a:pt x="5096" y="5335"/>
                        <a:pt x="5945" y="4379"/>
                        <a:pt x="7006" y="3424"/>
                      </a:cubicBezTo>
                      <a:lnTo>
                        <a:pt x="7325" y="3105"/>
                      </a:lnTo>
                      <a:cubicBezTo>
                        <a:pt x="7325" y="3318"/>
                        <a:pt x="7431" y="3424"/>
                        <a:pt x="7431" y="3530"/>
                      </a:cubicBezTo>
                      <a:cubicBezTo>
                        <a:pt x="7749" y="4804"/>
                        <a:pt x="8068" y="6184"/>
                        <a:pt x="8280" y="7458"/>
                      </a:cubicBezTo>
                      <a:cubicBezTo>
                        <a:pt x="8705" y="10430"/>
                        <a:pt x="8917" y="13508"/>
                        <a:pt x="9235" y="13508"/>
                      </a:cubicBezTo>
                      <a:cubicBezTo>
                        <a:pt x="9341" y="13508"/>
                        <a:pt x="9554" y="10430"/>
                        <a:pt x="9554" y="7351"/>
                      </a:cubicBezTo>
                      <a:cubicBezTo>
                        <a:pt x="9554" y="5971"/>
                        <a:pt x="9341" y="4592"/>
                        <a:pt x="9129" y="3105"/>
                      </a:cubicBezTo>
                      <a:cubicBezTo>
                        <a:pt x="9023" y="2999"/>
                        <a:pt x="9023" y="2999"/>
                        <a:pt x="9023" y="2787"/>
                      </a:cubicBezTo>
                      <a:cubicBezTo>
                        <a:pt x="8917" y="2469"/>
                        <a:pt x="8811" y="2256"/>
                        <a:pt x="8811" y="2044"/>
                      </a:cubicBezTo>
                      <a:cubicBezTo>
                        <a:pt x="8705" y="1619"/>
                        <a:pt x="8598" y="1195"/>
                        <a:pt x="8598" y="876"/>
                      </a:cubicBezTo>
                      <a:cubicBezTo>
                        <a:pt x="8492" y="558"/>
                        <a:pt x="8386" y="346"/>
                        <a:pt x="8386" y="133"/>
                      </a:cubicBezTo>
                      <a:cubicBezTo>
                        <a:pt x="8386" y="27"/>
                        <a:pt x="8360" y="1"/>
                        <a:pt x="8333" y="1"/>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487;p64">
                  <a:extLst>
                    <a:ext uri="{FF2B5EF4-FFF2-40B4-BE49-F238E27FC236}">
                      <a16:creationId xmlns:a16="http://schemas.microsoft.com/office/drawing/2014/main" id="{814777CD-F8E6-6A21-FF96-9F87D221827B}"/>
                    </a:ext>
                  </a:extLst>
                </p:cNvPr>
                <p:cNvSpPr/>
                <p:nvPr/>
              </p:nvSpPr>
              <p:spPr>
                <a:xfrm>
                  <a:off x="-4237021" y="2590710"/>
                  <a:ext cx="501255" cy="274237"/>
                </a:xfrm>
                <a:custGeom>
                  <a:avLst/>
                  <a:gdLst/>
                  <a:ahLst/>
                  <a:cxnLst/>
                  <a:rect l="l" t="t" r="r" b="b"/>
                  <a:pathLst>
                    <a:path w="23672" h="12951" extrusionOk="0">
                      <a:moveTo>
                        <a:pt x="23671" y="0"/>
                      </a:moveTo>
                      <a:cubicBezTo>
                        <a:pt x="23141" y="743"/>
                        <a:pt x="22716" y="1592"/>
                        <a:pt x="22398" y="2441"/>
                      </a:cubicBezTo>
                      <a:cubicBezTo>
                        <a:pt x="21548" y="4246"/>
                        <a:pt x="20487" y="6051"/>
                        <a:pt x="19213" y="7537"/>
                      </a:cubicBezTo>
                      <a:cubicBezTo>
                        <a:pt x="18045" y="9023"/>
                        <a:pt x="16453" y="10190"/>
                        <a:pt x="14649" y="10827"/>
                      </a:cubicBezTo>
                      <a:cubicBezTo>
                        <a:pt x="14012" y="11039"/>
                        <a:pt x="13375" y="11146"/>
                        <a:pt x="12738" y="11146"/>
                      </a:cubicBezTo>
                      <a:lnTo>
                        <a:pt x="11464" y="11146"/>
                      </a:lnTo>
                      <a:cubicBezTo>
                        <a:pt x="10827" y="11039"/>
                        <a:pt x="10191" y="10933"/>
                        <a:pt x="9660" y="10721"/>
                      </a:cubicBezTo>
                      <a:cubicBezTo>
                        <a:pt x="7855" y="9978"/>
                        <a:pt x="6263" y="8704"/>
                        <a:pt x="5095" y="7324"/>
                      </a:cubicBezTo>
                      <a:cubicBezTo>
                        <a:pt x="4352" y="6475"/>
                        <a:pt x="3716" y="5626"/>
                        <a:pt x="3079" y="4777"/>
                      </a:cubicBezTo>
                      <a:lnTo>
                        <a:pt x="2654" y="4140"/>
                      </a:lnTo>
                      <a:lnTo>
                        <a:pt x="2123" y="3185"/>
                      </a:lnTo>
                      <a:lnTo>
                        <a:pt x="1699" y="2441"/>
                      </a:lnTo>
                      <a:lnTo>
                        <a:pt x="1593" y="2335"/>
                      </a:lnTo>
                      <a:lnTo>
                        <a:pt x="1593" y="2441"/>
                      </a:lnTo>
                      <a:lnTo>
                        <a:pt x="1380" y="2654"/>
                      </a:lnTo>
                      <a:lnTo>
                        <a:pt x="1168" y="2972"/>
                      </a:lnTo>
                      <a:cubicBezTo>
                        <a:pt x="850" y="3397"/>
                        <a:pt x="637" y="3821"/>
                        <a:pt x="425" y="4352"/>
                      </a:cubicBezTo>
                      <a:cubicBezTo>
                        <a:pt x="319" y="4671"/>
                        <a:pt x="213" y="4989"/>
                        <a:pt x="213" y="5201"/>
                      </a:cubicBezTo>
                      <a:cubicBezTo>
                        <a:pt x="107" y="5626"/>
                        <a:pt x="0" y="5944"/>
                        <a:pt x="107" y="5944"/>
                      </a:cubicBezTo>
                      <a:cubicBezTo>
                        <a:pt x="107" y="5944"/>
                        <a:pt x="319" y="5732"/>
                        <a:pt x="531" y="5307"/>
                      </a:cubicBezTo>
                      <a:lnTo>
                        <a:pt x="850" y="4564"/>
                      </a:lnTo>
                      <a:cubicBezTo>
                        <a:pt x="1062" y="4352"/>
                        <a:pt x="1168" y="4140"/>
                        <a:pt x="1380" y="3928"/>
                      </a:cubicBezTo>
                      <a:lnTo>
                        <a:pt x="1593" y="3821"/>
                      </a:lnTo>
                      <a:lnTo>
                        <a:pt x="1805" y="4140"/>
                      </a:lnTo>
                      <a:cubicBezTo>
                        <a:pt x="1805" y="4352"/>
                        <a:pt x="1911" y="4458"/>
                        <a:pt x="1911" y="4564"/>
                      </a:cubicBezTo>
                      <a:lnTo>
                        <a:pt x="2336" y="5307"/>
                      </a:lnTo>
                      <a:cubicBezTo>
                        <a:pt x="2866" y="6263"/>
                        <a:pt x="3397" y="7112"/>
                        <a:pt x="4140" y="8067"/>
                      </a:cubicBezTo>
                      <a:cubicBezTo>
                        <a:pt x="5414" y="9766"/>
                        <a:pt x="7112" y="11252"/>
                        <a:pt x="9023" y="12207"/>
                      </a:cubicBezTo>
                      <a:cubicBezTo>
                        <a:pt x="9766" y="12419"/>
                        <a:pt x="10509" y="12632"/>
                        <a:pt x="11252" y="12844"/>
                      </a:cubicBezTo>
                      <a:cubicBezTo>
                        <a:pt x="11464" y="12844"/>
                        <a:pt x="11783" y="12844"/>
                        <a:pt x="12101" y="12950"/>
                      </a:cubicBezTo>
                      <a:lnTo>
                        <a:pt x="12950" y="12950"/>
                      </a:lnTo>
                      <a:cubicBezTo>
                        <a:pt x="13693" y="12844"/>
                        <a:pt x="14436" y="12632"/>
                        <a:pt x="15073" y="12419"/>
                      </a:cubicBezTo>
                      <a:cubicBezTo>
                        <a:pt x="17196" y="11570"/>
                        <a:pt x="18895" y="10190"/>
                        <a:pt x="20168" y="8386"/>
                      </a:cubicBezTo>
                      <a:cubicBezTo>
                        <a:pt x="21973" y="5838"/>
                        <a:pt x="23141" y="2972"/>
                        <a:pt x="23671" y="0"/>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488;p64">
                  <a:extLst>
                    <a:ext uri="{FF2B5EF4-FFF2-40B4-BE49-F238E27FC236}">
                      <a16:creationId xmlns:a16="http://schemas.microsoft.com/office/drawing/2014/main" id="{25802B22-009D-C98B-021C-3CEEAE631D4B}"/>
                    </a:ext>
                  </a:extLst>
                </p:cNvPr>
                <p:cNvSpPr/>
                <p:nvPr/>
              </p:nvSpPr>
              <p:spPr>
                <a:xfrm>
                  <a:off x="-4365151" y="2880659"/>
                  <a:ext cx="391123" cy="665319"/>
                </a:xfrm>
                <a:custGeom>
                  <a:avLst/>
                  <a:gdLst/>
                  <a:ahLst/>
                  <a:cxnLst/>
                  <a:rect l="l" t="t" r="r" b="b"/>
                  <a:pathLst>
                    <a:path w="18471" h="31420" extrusionOk="0">
                      <a:moveTo>
                        <a:pt x="956" y="0"/>
                      </a:moveTo>
                      <a:cubicBezTo>
                        <a:pt x="956" y="0"/>
                        <a:pt x="850" y="212"/>
                        <a:pt x="638" y="743"/>
                      </a:cubicBezTo>
                      <a:cubicBezTo>
                        <a:pt x="426" y="1486"/>
                        <a:pt x="319" y="2123"/>
                        <a:pt x="213" y="2866"/>
                      </a:cubicBezTo>
                      <a:cubicBezTo>
                        <a:pt x="213" y="3291"/>
                        <a:pt x="1" y="3821"/>
                        <a:pt x="107" y="4352"/>
                      </a:cubicBezTo>
                      <a:cubicBezTo>
                        <a:pt x="213" y="4883"/>
                        <a:pt x="213" y="5414"/>
                        <a:pt x="213" y="5944"/>
                      </a:cubicBezTo>
                      <a:cubicBezTo>
                        <a:pt x="213" y="6581"/>
                        <a:pt x="319" y="7112"/>
                        <a:pt x="426" y="7749"/>
                      </a:cubicBezTo>
                      <a:cubicBezTo>
                        <a:pt x="532" y="8280"/>
                        <a:pt x="638" y="8917"/>
                        <a:pt x="744" y="9447"/>
                      </a:cubicBezTo>
                      <a:cubicBezTo>
                        <a:pt x="1275" y="11570"/>
                        <a:pt x="2018" y="13693"/>
                        <a:pt x="3079" y="15710"/>
                      </a:cubicBezTo>
                      <a:cubicBezTo>
                        <a:pt x="3928" y="17302"/>
                        <a:pt x="4459" y="18364"/>
                        <a:pt x="4459" y="18364"/>
                      </a:cubicBezTo>
                      <a:lnTo>
                        <a:pt x="4990" y="19001"/>
                      </a:lnTo>
                      <a:cubicBezTo>
                        <a:pt x="5308" y="19425"/>
                        <a:pt x="5733" y="20062"/>
                        <a:pt x="6264" y="20805"/>
                      </a:cubicBezTo>
                      <a:cubicBezTo>
                        <a:pt x="7644" y="22503"/>
                        <a:pt x="9130" y="24202"/>
                        <a:pt x="10722" y="25688"/>
                      </a:cubicBezTo>
                      <a:cubicBezTo>
                        <a:pt x="12208" y="27174"/>
                        <a:pt x="13906" y="28660"/>
                        <a:pt x="15711" y="29934"/>
                      </a:cubicBezTo>
                      <a:cubicBezTo>
                        <a:pt x="16454" y="30571"/>
                        <a:pt x="17409" y="30995"/>
                        <a:pt x="18365" y="31420"/>
                      </a:cubicBezTo>
                      <a:cubicBezTo>
                        <a:pt x="18471" y="31208"/>
                        <a:pt x="17515" y="30465"/>
                        <a:pt x="16029" y="29191"/>
                      </a:cubicBezTo>
                      <a:cubicBezTo>
                        <a:pt x="14437" y="27811"/>
                        <a:pt x="12951" y="26325"/>
                        <a:pt x="11571" y="24733"/>
                      </a:cubicBezTo>
                      <a:cubicBezTo>
                        <a:pt x="10085" y="23140"/>
                        <a:pt x="8811" y="21442"/>
                        <a:pt x="7537" y="19637"/>
                      </a:cubicBezTo>
                      <a:cubicBezTo>
                        <a:pt x="7007" y="19001"/>
                        <a:pt x="6688" y="18364"/>
                        <a:pt x="6370" y="17939"/>
                      </a:cubicBezTo>
                      <a:lnTo>
                        <a:pt x="5945" y="17302"/>
                      </a:lnTo>
                      <a:cubicBezTo>
                        <a:pt x="5945" y="17302"/>
                        <a:pt x="5308" y="16347"/>
                        <a:pt x="4459" y="14861"/>
                      </a:cubicBezTo>
                      <a:cubicBezTo>
                        <a:pt x="3398" y="12950"/>
                        <a:pt x="2548" y="11040"/>
                        <a:pt x="1912" y="9023"/>
                      </a:cubicBezTo>
                      <a:cubicBezTo>
                        <a:pt x="1699" y="8492"/>
                        <a:pt x="1593" y="7961"/>
                        <a:pt x="1381" y="7430"/>
                      </a:cubicBezTo>
                      <a:cubicBezTo>
                        <a:pt x="1275" y="6900"/>
                        <a:pt x="1169" y="6369"/>
                        <a:pt x="1062" y="5838"/>
                      </a:cubicBezTo>
                      <a:cubicBezTo>
                        <a:pt x="1062" y="5308"/>
                        <a:pt x="956" y="4777"/>
                        <a:pt x="850" y="4246"/>
                      </a:cubicBezTo>
                      <a:lnTo>
                        <a:pt x="850" y="2972"/>
                      </a:lnTo>
                      <a:cubicBezTo>
                        <a:pt x="850" y="2229"/>
                        <a:pt x="956" y="1486"/>
                        <a:pt x="956" y="849"/>
                      </a:cubicBezTo>
                      <a:cubicBezTo>
                        <a:pt x="1062" y="319"/>
                        <a:pt x="1062" y="0"/>
                        <a:pt x="956" y="0"/>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489;p64">
                  <a:extLst>
                    <a:ext uri="{FF2B5EF4-FFF2-40B4-BE49-F238E27FC236}">
                      <a16:creationId xmlns:a16="http://schemas.microsoft.com/office/drawing/2014/main" id="{1B446C97-1D6B-2383-5B61-8AC275F7E5A5}"/>
                    </a:ext>
                  </a:extLst>
                </p:cNvPr>
                <p:cNvSpPr/>
                <p:nvPr/>
              </p:nvSpPr>
              <p:spPr>
                <a:xfrm>
                  <a:off x="-4911318" y="3118899"/>
                  <a:ext cx="278727" cy="143884"/>
                </a:xfrm>
                <a:custGeom>
                  <a:avLst/>
                  <a:gdLst/>
                  <a:ahLst/>
                  <a:cxnLst/>
                  <a:rect l="l" t="t" r="r" b="b"/>
                  <a:pathLst>
                    <a:path w="13163" h="6795" extrusionOk="0">
                      <a:moveTo>
                        <a:pt x="13056" y="1"/>
                      </a:moveTo>
                      <a:cubicBezTo>
                        <a:pt x="12950" y="1"/>
                        <a:pt x="12632" y="319"/>
                        <a:pt x="12101" y="744"/>
                      </a:cubicBezTo>
                      <a:cubicBezTo>
                        <a:pt x="11464" y="1381"/>
                        <a:pt x="10827" y="1911"/>
                        <a:pt x="10190" y="2442"/>
                      </a:cubicBezTo>
                      <a:cubicBezTo>
                        <a:pt x="9447" y="2867"/>
                        <a:pt x="8810" y="3291"/>
                        <a:pt x="8067" y="3716"/>
                      </a:cubicBezTo>
                      <a:cubicBezTo>
                        <a:pt x="7430" y="4034"/>
                        <a:pt x="7006" y="4247"/>
                        <a:pt x="7006" y="4247"/>
                      </a:cubicBezTo>
                      <a:lnTo>
                        <a:pt x="6050" y="4671"/>
                      </a:lnTo>
                      <a:cubicBezTo>
                        <a:pt x="5307" y="4990"/>
                        <a:pt x="4458" y="5308"/>
                        <a:pt x="3715" y="5520"/>
                      </a:cubicBezTo>
                      <a:cubicBezTo>
                        <a:pt x="2866" y="5733"/>
                        <a:pt x="2123" y="5839"/>
                        <a:pt x="1274" y="5945"/>
                      </a:cubicBezTo>
                      <a:cubicBezTo>
                        <a:pt x="531" y="5945"/>
                        <a:pt x="106" y="5945"/>
                        <a:pt x="106" y="6051"/>
                      </a:cubicBezTo>
                      <a:cubicBezTo>
                        <a:pt x="0" y="6157"/>
                        <a:pt x="425" y="6476"/>
                        <a:pt x="1168" y="6582"/>
                      </a:cubicBezTo>
                      <a:cubicBezTo>
                        <a:pt x="2123" y="6794"/>
                        <a:pt x="2972" y="6794"/>
                        <a:pt x="3927" y="6794"/>
                      </a:cubicBezTo>
                      <a:cubicBezTo>
                        <a:pt x="4883" y="6688"/>
                        <a:pt x="5732" y="6476"/>
                        <a:pt x="6581" y="6264"/>
                      </a:cubicBezTo>
                      <a:cubicBezTo>
                        <a:pt x="7324" y="5945"/>
                        <a:pt x="7749" y="5839"/>
                        <a:pt x="7749" y="5839"/>
                      </a:cubicBezTo>
                      <a:cubicBezTo>
                        <a:pt x="7749" y="5839"/>
                        <a:pt x="8280" y="5520"/>
                        <a:pt x="8810" y="5096"/>
                      </a:cubicBezTo>
                      <a:cubicBezTo>
                        <a:pt x="9659" y="4671"/>
                        <a:pt x="10296" y="4034"/>
                        <a:pt x="11039" y="3398"/>
                      </a:cubicBezTo>
                      <a:cubicBezTo>
                        <a:pt x="11676" y="2761"/>
                        <a:pt x="12207" y="2018"/>
                        <a:pt x="12632" y="1168"/>
                      </a:cubicBezTo>
                      <a:cubicBezTo>
                        <a:pt x="13056" y="532"/>
                        <a:pt x="13162" y="107"/>
                        <a:pt x="13056" y="1"/>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490;p64">
                  <a:extLst>
                    <a:ext uri="{FF2B5EF4-FFF2-40B4-BE49-F238E27FC236}">
                      <a16:creationId xmlns:a16="http://schemas.microsoft.com/office/drawing/2014/main" id="{381AA91E-FD6A-CF2E-503C-047C2F495C40}"/>
                    </a:ext>
                  </a:extLst>
                </p:cNvPr>
                <p:cNvSpPr/>
                <p:nvPr/>
              </p:nvSpPr>
              <p:spPr>
                <a:xfrm>
                  <a:off x="-4771965" y="3183313"/>
                  <a:ext cx="233772" cy="126669"/>
                </a:xfrm>
                <a:custGeom>
                  <a:avLst/>
                  <a:gdLst/>
                  <a:ahLst/>
                  <a:cxnLst/>
                  <a:rect l="l" t="t" r="r" b="b"/>
                  <a:pathLst>
                    <a:path w="11040" h="5982" extrusionOk="0">
                      <a:moveTo>
                        <a:pt x="10837" y="0"/>
                      </a:moveTo>
                      <a:cubicBezTo>
                        <a:pt x="10456" y="0"/>
                        <a:pt x="9085" y="656"/>
                        <a:pt x="7961" y="1311"/>
                      </a:cubicBezTo>
                      <a:cubicBezTo>
                        <a:pt x="6581" y="2054"/>
                        <a:pt x="5308" y="2797"/>
                        <a:pt x="5308" y="2797"/>
                      </a:cubicBezTo>
                      <a:cubicBezTo>
                        <a:pt x="5308" y="2797"/>
                        <a:pt x="4989" y="3009"/>
                        <a:pt x="4458" y="3328"/>
                      </a:cubicBezTo>
                      <a:cubicBezTo>
                        <a:pt x="4246" y="3434"/>
                        <a:pt x="4034" y="3646"/>
                        <a:pt x="3715" y="3858"/>
                      </a:cubicBezTo>
                      <a:lnTo>
                        <a:pt x="2760" y="4389"/>
                      </a:lnTo>
                      <a:cubicBezTo>
                        <a:pt x="2442" y="4601"/>
                        <a:pt x="2017" y="4708"/>
                        <a:pt x="1805" y="4920"/>
                      </a:cubicBezTo>
                      <a:cubicBezTo>
                        <a:pt x="1486" y="5026"/>
                        <a:pt x="1168" y="5132"/>
                        <a:pt x="849" y="5238"/>
                      </a:cubicBezTo>
                      <a:cubicBezTo>
                        <a:pt x="319" y="5451"/>
                        <a:pt x="0" y="5557"/>
                        <a:pt x="0" y="5769"/>
                      </a:cubicBezTo>
                      <a:cubicBezTo>
                        <a:pt x="0" y="5981"/>
                        <a:pt x="425" y="5981"/>
                        <a:pt x="955" y="5981"/>
                      </a:cubicBezTo>
                      <a:cubicBezTo>
                        <a:pt x="1380" y="5981"/>
                        <a:pt x="1699" y="5875"/>
                        <a:pt x="2017" y="5875"/>
                      </a:cubicBezTo>
                      <a:cubicBezTo>
                        <a:pt x="2442" y="5769"/>
                        <a:pt x="2866" y="5663"/>
                        <a:pt x="3185" y="5557"/>
                      </a:cubicBezTo>
                      <a:lnTo>
                        <a:pt x="4352" y="5132"/>
                      </a:lnTo>
                      <a:cubicBezTo>
                        <a:pt x="4671" y="5026"/>
                        <a:pt x="4989" y="4814"/>
                        <a:pt x="5308" y="4708"/>
                      </a:cubicBezTo>
                      <a:cubicBezTo>
                        <a:pt x="5838" y="4495"/>
                        <a:pt x="6157" y="4283"/>
                        <a:pt x="6157" y="4283"/>
                      </a:cubicBezTo>
                      <a:cubicBezTo>
                        <a:pt x="6263" y="4283"/>
                        <a:pt x="7537" y="3328"/>
                        <a:pt x="8704" y="2372"/>
                      </a:cubicBezTo>
                      <a:cubicBezTo>
                        <a:pt x="9978" y="1311"/>
                        <a:pt x="11040" y="249"/>
                        <a:pt x="10933" y="37"/>
                      </a:cubicBezTo>
                      <a:cubicBezTo>
                        <a:pt x="10921" y="12"/>
                        <a:pt x="10888" y="0"/>
                        <a:pt x="10837" y="0"/>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491;p64">
                  <a:extLst>
                    <a:ext uri="{FF2B5EF4-FFF2-40B4-BE49-F238E27FC236}">
                      <a16:creationId xmlns:a16="http://schemas.microsoft.com/office/drawing/2014/main" id="{F0C87B12-0530-D5E6-7ABA-11436C2D954D}"/>
                    </a:ext>
                  </a:extLst>
                </p:cNvPr>
                <p:cNvSpPr/>
                <p:nvPr/>
              </p:nvSpPr>
              <p:spPr>
                <a:xfrm>
                  <a:off x="-4902340" y="2606443"/>
                  <a:ext cx="1074420" cy="714783"/>
                </a:xfrm>
                <a:custGeom>
                  <a:avLst/>
                  <a:gdLst/>
                  <a:ahLst/>
                  <a:cxnLst/>
                  <a:rect l="l" t="t" r="r" b="b"/>
                  <a:pathLst>
                    <a:path w="50740" h="33756" extrusionOk="0">
                      <a:moveTo>
                        <a:pt x="31314" y="0"/>
                      </a:moveTo>
                      <a:cubicBezTo>
                        <a:pt x="31314" y="0"/>
                        <a:pt x="27599" y="4140"/>
                        <a:pt x="22610" y="10084"/>
                      </a:cubicBezTo>
                      <a:cubicBezTo>
                        <a:pt x="17621" y="16028"/>
                        <a:pt x="3610" y="22185"/>
                        <a:pt x="956" y="25900"/>
                      </a:cubicBezTo>
                      <a:cubicBezTo>
                        <a:pt x="744" y="26112"/>
                        <a:pt x="637" y="26325"/>
                        <a:pt x="531" y="26537"/>
                      </a:cubicBezTo>
                      <a:cubicBezTo>
                        <a:pt x="425" y="26643"/>
                        <a:pt x="425" y="26749"/>
                        <a:pt x="425" y="26749"/>
                      </a:cubicBezTo>
                      <a:cubicBezTo>
                        <a:pt x="319" y="26962"/>
                        <a:pt x="319" y="27068"/>
                        <a:pt x="213" y="27280"/>
                      </a:cubicBezTo>
                      <a:cubicBezTo>
                        <a:pt x="213" y="27386"/>
                        <a:pt x="213" y="27492"/>
                        <a:pt x="107" y="27492"/>
                      </a:cubicBezTo>
                      <a:cubicBezTo>
                        <a:pt x="1" y="27599"/>
                        <a:pt x="1" y="27811"/>
                        <a:pt x="1" y="27917"/>
                      </a:cubicBezTo>
                      <a:cubicBezTo>
                        <a:pt x="1" y="28023"/>
                        <a:pt x="1" y="28129"/>
                        <a:pt x="1" y="28235"/>
                      </a:cubicBezTo>
                      <a:lnTo>
                        <a:pt x="1" y="28554"/>
                      </a:lnTo>
                      <a:lnTo>
                        <a:pt x="1" y="28978"/>
                      </a:lnTo>
                      <a:lnTo>
                        <a:pt x="1" y="29191"/>
                      </a:lnTo>
                      <a:cubicBezTo>
                        <a:pt x="1" y="29509"/>
                        <a:pt x="107" y="29721"/>
                        <a:pt x="107" y="29934"/>
                      </a:cubicBezTo>
                      <a:cubicBezTo>
                        <a:pt x="213" y="30252"/>
                        <a:pt x="213" y="30465"/>
                        <a:pt x="319" y="30677"/>
                      </a:cubicBezTo>
                      <a:lnTo>
                        <a:pt x="319" y="30783"/>
                      </a:lnTo>
                      <a:cubicBezTo>
                        <a:pt x="425" y="30889"/>
                        <a:pt x="531" y="31101"/>
                        <a:pt x="637" y="31208"/>
                      </a:cubicBezTo>
                      <a:lnTo>
                        <a:pt x="637" y="31314"/>
                      </a:lnTo>
                      <a:cubicBezTo>
                        <a:pt x="850" y="31526"/>
                        <a:pt x="956" y="31632"/>
                        <a:pt x="1062" y="31738"/>
                      </a:cubicBezTo>
                      <a:cubicBezTo>
                        <a:pt x="2230" y="32906"/>
                        <a:pt x="3716" y="33543"/>
                        <a:pt x="5308" y="33755"/>
                      </a:cubicBezTo>
                      <a:cubicBezTo>
                        <a:pt x="3503" y="31420"/>
                        <a:pt x="2548" y="28448"/>
                        <a:pt x="6369" y="25582"/>
                      </a:cubicBezTo>
                      <a:cubicBezTo>
                        <a:pt x="12039" y="21310"/>
                        <a:pt x="16174" y="18800"/>
                        <a:pt x="18484" y="18800"/>
                      </a:cubicBezTo>
                      <a:cubicBezTo>
                        <a:pt x="19331" y="18800"/>
                        <a:pt x="19933" y="19138"/>
                        <a:pt x="20275" y="19850"/>
                      </a:cubicBezTo>
                      <a:cubicBezTo>
                        <a:pt x="21124" y="21760"/>
                        <a:pt x="21761" y="23883"/>
                        <a:pt x="22185" y="25900"/>
                      </a:cubicBezTo>
                      <a:cubicBezTo>
                        <a:pt x="23141" y="25051"/>
                        <a:pt x="23884" y="24202"/>
                        <a:pt x="24627" y="23565"/>
                      </a:cubicBezTo>
                      <a:lnTo>
                        <a:pt x="25051" y="23034"/>
                      </a:lnTo>
                      <a:cubicBezTo>
                        <a:pt x="25264" y="22716"/>
                        <a:pt x="25476" y="22503"/>
                        <a:pt x="25688" y="22291"/>
                      </a:cubicBezTo>
                      <a:lnTo>
                        <a:pt x="25795" y="22185"/>
                      </a:lnTo>
                      <a:lnTo>
                        <a:pt x="26007" y="21973"/>
                      </a:lnTo>
                      <a:lnTo>
                        <a:pt x="26113" y="21760"/>
                      </a:lnTo>
                      <a:lnTo>
                        <a:pt x="26219" y="21654"/>
                      </a:lnTo>
                      <a:cubicBezTo>
                        <a:pt x="26431" y="22716"/>
                        <a:pt x="26856" y="23777"/>
                        <a:pt x="27281" y="24733"/>
                      </a:cubicBezTo>
                      <a:lnTo>
                        <a:pt x="27493" y="24626"/>
                      </a:lnTo>
                      <a:cubicBezTo>
                        <a:pt x="27193" y="20529"/>
                        <a:pt x="27552" y="15867"/>
                        <a:pt x="30341" y="15867"/>
                      </a:cubicBezTo>
                      <a:cubicBezTo>
                        <a:pt x="30514" y="15867"/>
                        <a:pt x="30697" y="15885"/>
                        <a:pt x="30890" y="15922"/>
                      </a:cubicBezTo>
                      <a:cubicBezTo>
                        <a:pt x="34711" y="16771"/>
                        <a:pt x="37471" y="21230"/>
                        <a:pt x="40549" y="23565"/>
                      </a:cubicBezTo>
                      <a:cubicBezTo>
                        <a:pt x="42141" y="24733"/>
                        <a:pt x="43946" y="25369"/>
                        <a:pt x="45963" y="25688"/>
                      </a:cubicBezTo>
                      <a:cubicBezTo>
                        <a:pt x="45750" y="18045"/>
                        <a:pt x="50527" y="13587"/>
                        <a:pt x="50739" y="7749"/>
                      </a:cubicBezTo>
                      <a:lnTo>
                        <a:pt x="50739" y="7749"/>
                      </a:lnTo>
                      <a:cubicBezTo>
                        <a:pt x="50421" y="8067"/>
                        <a:pt x="50102" y="8386"/>
                        <a:pt x="49784" y="8704"/>
                      </a:cubicBezTo>
                      <a:cubicBezTo>
                        <a:pt x="48829" y="10827"/>
                        <a:pt x="47555" y="12526"/>
                        <a:pt x="45750" y="12738"/>
                      </a:cubicBezTo>
                      <a:cubicBezTo>
                        <a:pt x="45380" y="13294"/>
                        <a:pt x="44685" y="13607"/>
                        <a:pt x="44021" y="13607"/>
                      </a:cubicBezTo>
                      <a:cubicBezTo>
                        <a:pt x="43924" y="13607"/>
                        <a:pt x="43828" y="13601"/>
                        <a:pt x="43734" y="13587"/>
                      </a:cubicBezTo>
                      <a:cubicBezTo>
                        <a:pt x="38745" y="12526"/>
                        <a:pt x="31314" y="0"/>
                        <a:pt x="313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492;p64">
                  <a:extLst>
                    <a:ext uri="{FF2B5EF4-FFF2-40B4-BE49-F238E27FC236}">
                      <a16:creationId xmlns:a16="http://schemas.microsoft.com/office/drawing/2014/main" id="{10DB5C82-CBC7-9AAE-ABE7-A66A8917D316}"/>
                    </a:ext>
                  </a:extLst>
                </p:cNvPr>
                <p:cNvSpPr/>
                <p:nvPr/>
              </p:nvSpPr>
              <p:spPr>
                <a:xfrm>
                  <a:off x="-3176112" y="3170164"/>
                  <a:ext cx="292215" cy="206922"/>
                </a:xfrm>
                <a:custGeom>
                  <a:avLst/>
                  <a:gdLst/>
                  <a:ahLst/>
                  <a:cxnLst/>
                  <a:rect l="l" t="t" r="r" b="b"/>
                  <a:pathLst>
                    <a:path w="13800" h="9772" extrusionOk="0">
                      <a:moveTo>
                        <a:pt x="12271" y="0"/>
                      </a:moveTo>
                      <a:cubicBezTo>
                        <a:pt x="11431" y="0"/>
                        <a:pt x="10258" y="525"/>
                        <a:pt x="9235" y="1401"/>
                      </a:cubicBezTo>
                      <a:cubicBezTo>
                        <a:pt x="7643" y="2781"/>
                        <a:pt x="6900" y="4373"/>
                        <a:pt x="7537" y="5116"/>
                      </a:cubicBezTo>
                      <a:cubicBezTo>
                        <a:pt x="7746" y="5360"/>
                        <a:pt x="8080" y="5478"/>
                        <a:pt x="8488" y="5478"/>
                      </a:cubicBezTo>
                      <a:cubicBezTo>
                        <a:pt x="9323" y="5478"/>
                        <a:pt x="10465" y="4982"/>
                        <a:pt x="11464" y="4055"/>
                      </a:cubicBezTo>
                      <a:cubicBezTo>
                        <a:pt x="13056" y="2781"/>
                        <a:pt x="13799" y="1083"/>
                        <a:pt x="13162" y="340"/>
                      </a:cubicBezTo>
                      <a:cubicBezTo>
                        <a:pt x="12964" y="108"/>
                        <a:pt x="12652" y="0"/>
                        <a:pt x="12271" y="0"/>
                      </a:cubicBezTo>
                      <a:close/>
                      <a:moveTo>
                        <a:pt x="4282" y="6164"/>
                      </a:moveTo>
                      <a:cubicBezTo>
                        <a:pt x="3697" y="6164"/>
                        <a:pt x="2928" y="6381"/>
                        <a:pt x="2123" y="6815"/>
                      </a:cubicBezTo>
                      <a:cubicBezTo>
                        <a:pt x="849" y="7558"/>
                        <a:pt x="0" y="8725"/>
                        <a:pt x="425" y="9362"/>
                      </a:cubicBezTo>
                      <a:cubicBezTo>
                        <a:pt x="561" y="9635"/>
                        <a:pt x="893" y="9772"/>
                        <a:pt x="1335" y="9772"/>
                      </a:cubicBezTo>
                      <a:cubicBezTo>
                        <a:pt x="1926" y="9772"/>
                        <a:pt x="2714" y="9529"/>
                        <a:pt x="3503" y="9044"/>
                      </a:cubicBezTo>
                      <a:cubicBezTo>
                        <a:pt x="4777" y="8301"/>
                        <a:pt x="5626" y="7133"/>
                        <a:pt x="5201" y="6496"/>
                      </a:cubicBezTo>
                      <a:cubicBezTo>
                        <a:pt x="5024" y="6275"/>
                        <a:pt x="4700" y="6164"/>
                        <a:pt x="4282" y="6164"/>
                      </a:cubicBezTo>
                      <a:close/>
                    </a:path>
                  </a:pathLst>
                </a:custGeom>
                <a:solidFill>
                  <a:srgbClr val="FF99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493;p64">
                  <a:extLst>
                    <a:ext uri="{FF2B5EF4-FFF2-40B4-BE49-F238E27FC236}">
                      <a16:creationId xmlns:a16="http://schemas.microsoft.com/office/drawing/2014/main" id="{4FB6D87D-1FEC-563E-9723-6E9318554C26}"/>
                    </a:ext>
                  </a:extLst>
                </p:cNvPr>
                <p:cNvSpPr/>
                <p:nvPr/>
              </p:nvSpPr>
              <p:spPr>
                <a:xfrm>
                  <a:off x="-737387" y="3091943"/>
                  <a:ext cx="1955787" cy="620173"/>
                </a:xfrm>
                <a:custGeom>
                  <a:avLst/>
                  <a:gdLst/>
                  <a:ahLst/>
                  <a:cxnLst/>
                  <a:rect l="l" t="t" r="r" b="b"/>
                  <a:pathLst>
                    <a:path w="92363" h="29288" extrusionOk="0">
                      <a:moveTo>
                        <a:pt x="35985" y="0"/>
                      </a:moveTo>
                      <a:lnTo>
                        <a:pt x="35985" y="0"/>
                      </a:lnTo>
                      <a:cubicBezTo>
                        <a:pt x="35985" y="1"/>
                        <a:pt x="43415" y="10615"/>
                        <a:pt x="34180" y="13481"/>
                      </a:cubicBezTo>
                      <a:cubicBezTo>
                        <a:pt x="33388" y="13745"/>
                        <a:pt x="32451" y="13865"/>
                        <a:pt x="31404" y="13865"/>
                      </a:cubicBezTo>
                      <a:cubicBezTo>
                        <a:pt x="21086" y="13865"/>
                        <a:pt x="4" y="2231"/>
                        <a:pt x="1" y="2229"/>
                      </a:cubicBezTo>
                      <a:lnTo>
                        <a:pt x="1" y="2229"/>
                      </a:lnTo>
                      <a:cubicBezTo>
                        <a:pt x="2017" y="3397"/>
                        <a:pt x="16666" y="24308"/>
                        <a:pt x="39912" y="27811"/>
                      </a:cubicBezTo>
                      <a:cubicBezTo>
                        <a:pt x="45273" y="28639"/>
                        <a:pt x="51116" y="29288"/>
                        <a:pt x="56966" y="29288"/>
                      </a:cubicBezTo>
                      <a:cubicBezTo>
                        <a:pt x="65363" y="29288"/>
                        <a:pt x="73772" y="27950"/>
                        <a:pt x="80779" y="23883"/>
                      </a:cubicBezTo>
                      <a:cubicBezTo>
                        <a:pt x="92362" y="17142"/>
                        <a:pt x="78044" y="14987"/>
                        <a:pt x="70486" y="14987"/>
                      </a:cubicBezTo>
                      <a:cubicBezTo>
                        <a:pt x="69595" y="14987"/>
                        <a:pt x="68797" y="15017"/>
                        <a:pt x="68147" y="15073"/>
                      </a:cubicBezTo>
                      <a:cubicBezTo>
                        <a:pt x="67618" y="15121"/>
                        <a:pt x="67083" y="15144"/>
                        <a:pt x="66544" y="15144"/>
                      </a:cubicBezTo>
                      <a:cubicBezTo>
                        <a:pt x="52702" y="15144"/>
                        <a:pt x="35986" y="1"/>
                        <a:pt x="359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3494;p64">
                  <a:extLst>
                    <a:ext uri="{FF2B5EF4-FFF2-40B4-BE49-F238E27FC236}">
                      <a16:creationId xmlns:a16="http://schemas.microsoft.com/office/drawing/2014/main" id="{0C1B639E-2663-C671-C43E-18A5F87FA3B3}"/>
                    </a:ext>
                  </a:extLst>
                </p:cNvPr>
                <p:cNvSpPr/>
                <p:nvPr/>
              </p:nvSpPr>
              <p:spPr>
                <a:xfrm>
                  <a:off x="786536" y="3525734"/>
                  <a:ext cx="202327" cy="83366"/>
                </a:xfrm>
                <a:custGeom>
                  <a:avLst/>
                  <a:gdLst/>
                  <a:ahLst/>
                  <a:cxnLst/>
                  <a:rect l="l" t="t" r="r" b="b"/>
                  <a:pathLst>
                    <a:path w="9555" h="3937" extrusionOk="0">
                      <a:moveTo>
                        <a:pt x="2655" y="1"/>
                      </a:moveTo>
                      <a:cubicBezTo>
                        <a:pt x="1275" y="213"/>
                        <a:pt x="1" y="531"/>
                        <a:pt x="1" y="850"/>
                      </a:cubicBezTo>
                      <a:cubicBezTo>
                        <a:pt x="1" y="1062"/>
                        <a:pt x="1275" y="1168"/>
                        <a:pt x="2655" y="1274"/>
                      </a:cubicBezTo>
                      <a:cubicBezTo>
                        <a:pt x="3185" y="1380"/>
                        <a:pt x="3822" y="1487"/>
                        <a:pt x="4353" y="1593"/>
                      </a:cubicBezTo>
                      <a:lnTo>
                        <a:pt x="5096" y="1805"/>
                      </a:lnTo>
                      <a:cubicBezTo>
                        <a:pt x="5096" y="1805"/>
                        <a:pt x="5308" y="1911"/>
                        <a:pt x="5839" y="2017"/>
                      </a:cubicBezTo>
                      <a:cubicBezTo>
                        <a:pt x="6051" y="2017"/>
                        <a:pt x="6264" y="2123"/>
                        <a:pt x="6582" y="2230"/>
                      </a:cubicBezTo>
                      <a:cubicBezTo>
                        <a:pt x="6794" y="2336"/>
                        <a:pt x="7113" y="2442"/>
                        <a:pt x="7325" y="2548"/>
                      </a:cubicBezTo>
                      <a:cubicBezTo>
                        <a:pt x="8331" y="3051"/>
                        <a:pt x="9242" y="3936"/>
                        <a:pt x="9515" y="3936"/>
                      </a:cubicBezTo>
                      <a:cubicBezTo>
                        <a:pt x="9530" y="3936"/>
                        <a:pt x="9543" y="3934"/>
                        <a:pt x="9554" y="3928"/>
                      </a:cubicBezTo>
                      <a:cubicBezTo>
                        <a:pt x="9554" y="3822"/>
                        <a:pt x="9448" y="3503"/>
                        <a:pt x="9236" y="3079"/>
                      </a:cubicBezTo>
                      <a:cubicBezTo>
                        <a:pt x="8917" y="2548"/>
                        <a:pt x="8493" y="2017"/>
                        <a:pt x="8068" y="1593"/>
                      </a:cubicBezTo>
                      <a:cubicBezTo>
                        <a:pt x="7750" y="1380"/>
                        <a:pt x="7537" y="1168"/>
                        <a:pt x="7219" y="956"/>
                      </a:cubicBezTo>
                      <a:cubicBezTo>
                        <a:pt x="6900" y="744"/>
                        <a:pt x="6688" y="531"/>
                        <a:pt x="6370" y="531"/>
                      </a:cubicBezTo>
                      <a:lnTo>
                        <a:pt x="5520" y="107"/>
                      </a:lnTo>
                      <a:lnTo>
                        <a:pt x="4565" y="1"/>
                      </a:ln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3495;p64">
                  <a:extLst>
                    <a:ext uri="{FF2B5EF4-FFF2-40B4-BE49-F238E27FC236}">
                      <a16:creationId xmlns:a16="http://schemas.microsoft.com/office/drawing/2014/main" id="{B92E824A-69BA-2385-735C-05D1D57DC215}"/>
                    </a:ext>
                  </a:extLst>
                </p:cNvPr>
                <p:cNvSpPr/>
                <p:nvPr/>
              </p:nvSpPr>
              <p:spPr>
                <a:xfrm>
                  <a:off x="157193" y="3165992"/>
                  <a:ext cx="930557" cy="379985"/>
                </a:xfrm>
                <a:custGeom>
                  <a:avLst/>
                  <a:gdLst/>
                  <a:ahLst/>
                  <a:cxnLst/>
                  <a:rect l="l" t="t" r="r" b="b"/>
                  <a:pathLst>
                    <a:path w="43946" h="17945" extrusionOk="0">
                      <a:moveTo>
                        <a:pt x="15" y="0"/>
                      </a:moveTo>
                      <a:cubicBezTo>
                        <a:pt x="9" y="0"/>
                        <a:pt x="4" y="2"/>
                        <a:pt x="0" y="6"/>
                      </a:cubicBezTo>
                      <a:cubicBezTo>
                        <a:pt x="425" y="1280"/>
                        <a:pt x="1168" y="2447"/>
                        <a:pt x="2230" y="3296"/>
                      </a:cubicBezTo>
                      <a:cubicBezTo>
                        <a:pt x="4352" y="5313"/>
                        <a:pt x="6794" y="7012"/>
                        <a:pt x="9448" y="8179"/>
                      </a:cubicBezTo>
                      <a:cubicBezTo>
                        <a:pt x="12101" y="9347"/>
                        <a:pt x="14967" y="10302"/>
                        <a:pt x="17833" y="11045"/>
                      </a:cubicBezTo>
                      <a:cubicBezTo>
                        <a:pt x="19107" y="11258"/>
                        <a:pt x="20381" y="11576"/>
                        <a:pt x="21761" y="11682"/>
                      </a:cubicBezTo>
                      <a:cubicBezTo>
                        <a:pt x="22079" y="11682"/>
                        <a:pt x="22504" y="11682"/>
                        <a:pt x="22928" y="11788"/>
                      </a:cubicBezTo>
                      <a:lnTo>
                        <a:pt x="25794" y="11788"/>
                      </a:lnTo>
                      <a:cubicBezTo>
                        <a:pt x="27227" y="11682"/>
                        <a:pt x="28660" y="11629"/>
                        <a:pt x="30093" y="11629"/>
                      </a:cubicBezTo>
                      <a:cubicBezTo>
                        <a:pt x="31526" y="11629"/>
                        <a:pt x="32959" y="11682"/>
                        <a:pt x="34392" y="11788"/>
                      </a:cubicBezTo>
                      <a:cubicBezTo>
                        <a:pt x="35878" y="11894"/>
                        <a:pt x="37258" y="12107"/>
                        <a:pt x="38744" y="12637"/>
                      </a:cubicBezTo>
                      <a:cubicBezTo>
                        <a:pt x="39912" y="12956"/>
                        <a:pt x="41080" y="13699"/>
                        <a:pt x="42035" y="14548"/>
                      </a:cubicBezTo>
                      <a:cubicBezTo>
                        <a:pt x="42672" y="15291"/>
                        <a:pt x="43096" y="16034"/>
                        <a:pt x="43415" y="16883"/>
                      </a:cubicBezTo>
                      <a:cubicBezTo>
                        <a:pt x="43627" y="17520"/>
                        <a:pt x="43733" y="17945"/>
                        <a:pt x="43839" y="17945"/>
                      </a:cubicBezTo>
                      <a:cubicBezTo>
                        <a:pt x="43946" y="17520"/>
                        <a:pt x="43839" y="17202"/>
                        <a:pt x="43839" y="16883"/>
                      </a:cubicBezTo>
                      <a:cubicBezTo>
                        <a:pt x="43627" y="15822"/>
                        <a:pt x="43096" y="14973"/>
                        <a:pt x="42460" y="14230"/>
                      </a:cubicBezTo>
                      <a:cubicBezTo>
                        <a:pt x="41504" y="13062"/>
                        <a:pt x="40337" y="12213"/>
                        <a:pt x="39063" y="11788"/>
                      </a:cubicBezTo>
                      <a:cubicBezTo>
                        <a:pt x="37577" y="11151"/>
                        <a:pt x="36091" y="10727"/>
                        <a:pt x="34498" y="10515"/>
                      </a:cubicBezTo>
                      <a:cubicBezTo>
                        <a:pt x="31526" y="10196"/>
                        <a:pt x="28660" y="10090"/>
                        <a:pt x="25794" y="10090"/>
                      </a:cubicBezTo>
                      <a:cubicBezTo>
                        <a:pt x="25157" y="10037"/>
                        <a:pt x="24600" y="10037"/>
                        <a:pt x="24123" y="10037"/>
                      </a:cubicBezTo>
                      <a:cubicBezTo>
                        <a:pt x="23645" y="10037"/>
                        <a:pt x="23247" y="10037"/>
                        <a:pt x="22928" y="9984"/>
                      </a:cubicBezTo>
                      <a:cubicBezTo>
                        <a:pt x="22291" y="9878"/>
                        <a:pt x="21867" y="9878"/>
                        <a:pt x="21867" y="9878"/>
                      </a:cubicBezTo>
                      <a:cubicBezTo>
                        <a:pt x="20593" y="9771"/>
                        <a:pt x="19319" y="9665"/>
                        <a:pt x="18152" y="9453"/>
                      </a:cubicBezTo>
                      <a:cubicBezTo>
                        <a:pt x="15286" y="8816"/>
                        <a:pt x="12632" y="8073"/>
                        <a:pt x="9978" y="7012"/>
                      </a:cubicBezTo>
                      <a:cubicBezTo>
                        <a:pt x="7325" y="5950"/>
                        <a:pt x="4883" y="4570"/>
                        <a:pt x="2654" y="2766"/>
                      </a:cubicBezTo>
                      <a:cubicBezTo>
                        <a:pt x="915" y="1334"/>
                        <a:pt x="162" y="0"/>
                        <a:pt x="1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496;p64">
                  <a:extLst>
                    <a:ext uri="{FF2B5EF4-FFF2-40B4-BE49-F238E27FC236}">
                      <a16:creationId xmlns:a16="http://schemas.microsoft.com/office/drawing/2014/main" id="{24D44E94-415A-BFAB-7595-C568E8F7413B}"/>
                    </a:ext>
                  </a:extLst>
                </p:cNvPr>
                <p:cNvSpPr/>
                <p:nvPr/>
              </p:nvSpPr>
              <p:spPr>
                <a:xfrm>
                  <a:off x="-148489" y="3613399"/>
                  <a:ext cx="638363" cy="95055"/>
                </a:xfrm>
                <a:custGeom>
                  <a:avLst/>
                  <a:gdLst/>
                  <a:ahLst/>
                  <a:cxnLst/>
                  <a:rect l="l" t="t" r="r" b="b"/>
                  <a:pathLst>
                    <a:path w="30147" h="4489" extrusionOk="0">
                      <a:moveTo>
                        <a:pt x="637" y="0"/>
                      </a:moveTo>
                      <a:cubicBezTo>
                        <a:pt x="213" y="106"/>
                        <a:pt x="0" y="106"/>
                        <a:pt x="0" y="213"/>
                      </a:cubicBezTo>
                      <a:cubicBezTo>
                        <a:pt x="0" y="213"/>
                        <a:pt x="319" y="319"/>
                        <a:pt x="637" y="425"/>
                      </a:cubicBezTo>
                      <a:cubicBezTo>
                        <a:pt x="1062" y="425"/>
                        <a:pt x="1699" y="531"/>
                        <a:pt x="2336" y="743"/>
                      </a:cubicBezTo>
                      <a:cubicBezTo>
                        <a:pt x="4034" y="1062"/>
                        <a:pt x="5732" y="1593"/>
                        <a:pt x="7324" y="2123"/>
                      </a:cubicBezTo>
                      <a:cubicBezTo>
                        <a:pt x="9023" y="2654"/>
                        <a:pt x="10721" y="3079"/>
                        <a:pt x="12420" y="3397"/>
                      </a:cubicBezTo>
                      <a:lnTo>
                        <a:pt x="14224" y="3715"/>
                      </a:lnTo>
                      <a:lnTo>
                        <a:pt x="14861" y="3822"/>
                      </a:lnTo>
                      <a:lnTo>
                        <a:pt x="17196" y="4140"/>
                      </a:lnTo>
                      <a:cubicBezTo>
                        <a:pt x="18682" y="4246"/>
                        <a:pt x="20593" y="4458"/>
                        <a:pt x="22504" y="4458"/>
                      </a:cubicBezTo>
                      <a:lnTo>
                        <a:pt x="25370" y="4458"/>
                      </a:lnTo>
                      <a:cubicBezTo>
                        <a:pt x="25539" y="4480"/>
                        <a:pt x="25709" y="4488"/>
                        <a:pt x="25878" y="4488"/>
                      </a:cubicBezTo>
                      <a:cubicBezTo>
                        <a:pt x="26554" y="4488"/>
                        <a:pt x="27217" y="4352"/>
                        <a:pt x="27811" y="4352"/>
                      </a:cubicBezTo>
                      <a:cubicBezTo>
                        <a:pt x="27947" y="4372"/>
                        <a:pt x="28087" y="4381"/>
                        <a:pt x="28229" y="4381"/>
                      </a:cubicBezTo>
                      <a:cubicBezTo>
                        <a:pt x="28862" y="4381"/>
                        <a:pt x="29540" y="4207"/>
                        <a:pt x="30146" y="4034"/>
                      </a:cubicBezTo>
                      <a:cubicBezTo>
                        <a:pt x="29602" y="3878"/>
                        <a:pt x="29002" y="3780"/>
                        <a:pt x="28385" y="3780"/>
                      </a:cubicBezTo>
                      <a:cubicBezTo>
                        <a:pt x="28160" y="3780"/>
                        <a:pt x="27932" y="3793"/>
                        <a:pt x="27705" y="3822"/>
                      </a:cubicBezTo>
                      <a:cubicBezTo>
                        <a:pt x="27068" y="3715"/>
                        <a:pt x="26219" y="3715"/>
                        <a:pt x="25370" y="3609"/>
                      </a:cubicBezTo>
                      <a:lnTo>
                        <a:pt x="22504" y="3291"/>
                      </a:lnTo>
                      <a:cubicBezTo>
                        <a:pt x="18788" y="2866"/>
                        <a:pt x="15073" y="2123"/>
                        <a:pt x="15073" y="2123"/>
                      </a:cubicBezTo>
                      <a:lnTo>
                        <a:pt x="12738" y="1911"/>
                      </a:lnTo>
                      <a:cubicBezTo>
                        <a:pt x="11358" y="1699"/>
                        <a:pt x="9554" y="1380"/>
                        <a:pt x="7643" y="956"/>
                      </a:cubicBezTo>
                      <a:cubicBezTo>
                        <a:pt x="5945" y="531"/>
                        <a:pt x="4246" y="213"/>
                        <a:pt x="2442" y="0"/>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497;p64">
                  <a:extLst>
                    <a:ext uri="{FF2B5EF4-FFF2-40B4-BE49-F238E27FC236}">
                      <a16:creationId xmlns:a16="http://schemas.microsoft.com/office/drawing/2014/main" id="{D2609933-4366-B57F-9E86-0D73F5B42074}"/>
                    </a:ext>
                  </a:extLst>
                </p:cNvPr>
                <p:cNvSpPr/>
                <p:nvPr/>
              </p:nvSpPr>
              <p:spPr>
                <a:xfrm>
                  <a:off x="-458681" y="3130143"/>
                  <a:ext cx="1562164" cy="582440"/>
                </a:xfrm>
                <a:custGeom>
                  <a:avLst/>
                  <a:gdLst/>
                  <a:ahLst/>
                  <a:cxnLst/>
                  <a:rect l="l" t="t" r="r" b="b"/>
                  <a:pathLst>
                    <a:path w="73774" h="27506" extrusionOk="0">
                      <a:moveTo>
                        <a:pt x="23884" y="1"/>
                      </a:moveTo>
                      <a:cubicBezTo>
                        <a:pt x="25583" y="3079"/>
                        <a:pt x="27918" y="9554"/>
                        <a:pt x="21018" y="11783"/>
                      </a:cubicBezTo>
                      <a:cubicBezTo>
                        <a:pt x="20219" y="12064"/>
                        <a:pt x="19271" y="12191"/>
                        <a:pt x="18209" y="12191"/>
                      </a:cubicBezTo>
                      <a:cubicBezTo>
                        <a:pt x="14050" y="12191"/>
                        <a:pt x="8150" y="10245"/>
                        <a:pt x="2655" y="7962"/>
                      </a:cubicBezTo>
                      <a:cubicBezTo>
                        <a:pt x="2336" y="8280"/>
                        <a:pt x="2124" y="8598"/>
                        <a:pt x="1912" y="8917"/>
                      </a:cubicBezTo>
                      <a:cubicBezTo>
                        <a:pt x="956" y="10297"/>
                        <a:pt x="319" y="11783"/>
                        <a:pt x="1" y="13375"/>
                      </a:cubicBezTo>
                      <a:cubicBezTo>
                        <a:pt x="6688" y="18895"/>
                        <a:pt x="15817" y="24415"/>
                        <a:pt x="26750" y="26113"/>
                      </a:cubicBezTo>
                      <a:cubicBezTo>
                        <a:pt x="32004" y="26888"/>
                        <a:pt x="37764" y="27506"/>
                        <a:pt x="43549" y="27506"/>
                      </a:cubicBezTo>
                      <a:cubicBezTo>
                        <a:pt x="52024" y="27506"/>
                        <a:pt x="60552" y="26180"/>
                        <a:pt x="67617" y="22079"/>
                      </a:cubicBezTo>
                      <a:cubicBezTo>
                        <a:pt x="73774" y="18576"/>
                        <a:pt x="72606" y="16241"/>
                        <a:pt x="69209" y="14967"/>
                      </a:cubicBezTo>
                      <a:lnTo>
                        <a:pt x="69209" y="14967"/>
                      </a:lnTo>
                      <a:cubicBezTo>
                        <a:pt x="65585" y="18881"/>
                        <a:pt x="58750" y="20398"/>
                        <a:pt x="51898" y="20398"/>
                      </a:cubicBezTo>
                      <a:cubicBezTo>
                        <a:pt x="43696" y="20398"/>
                        <a:pt x="35470" y="18226"/>
                        <a:pt x="32694" y="15392"/>
                      </a:cubicBezTo>
                      <a:cubicBezTo>
                        <a:pt x="29616" y="12208"/>
                        <a:pt x="34180" y="10403"/>
                        <a:pt x="39169" y="9342"/>
                      </a:cubicBezTo>
                      <a:cubicBezTo>
                        <a:pt x="34074" y="6794"/>
                        <a:pt x="29298" y="3610"/>
                        <a:pt x="2494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498;p64">
                  <a:extLst>
                    <a:ext uri="{FF2B5EF4-FFF2-40B4-BE49-F238E27FC236}">
                      <a16:creationId xmlns:a16="http://schemas.microsoft.com/office/drawing/2014/main" id="{E55312F7-2223-6294-FD23-D382D3C728CC}"/>
                    </a:ext>
                  </a:extLst>
                </p:cNvPr>
                <p:cNvSpPr/>
                <p:nvPr/>
              </p:nvSpPr>
              <p:spPr>
                <a:xfrm>
                  <a:off x="-4252754" y="1623393"/>
                  <a:ext cx="733057" cy="714741"/>
                </a:xfrm>
                <a:custGeom>
                  <a:avLst/>
                  <a:gdLst/>
                  <a:ahLst/>
                  <a:cxnLst/>
                  <a:rect l="l" t="t" r="r" b="b"/>
                  <a:pathLst>
                    <a:path w="34619" h="33754" extrusionOk="0">
                      <a:moveTo>
                        <a:pt x="21431" y="247"/>
                      </a:moveTo>
                      <a:cubicBezTo>
                        <a:pt x="21435" y="248"/>
                        <a:pt x="21438" y="250"/>
                        <a:pt x="21442" y="251"/>
                      </a:cubicBezTo>
                      <a:cubicBezTo>
                        <a:pt x="21438" y="250"/>
                        <a:pt x="21435" y="248"/>
                        <a:pt x="21431" y="247"/>
                      </a:cubicBezTo>
                      <a:close/>
                      <a:moveTo>
                        <a:pt x="19874" y="1"/>
                      </a:moveTo>
                      <a:cubicBezTo>
                        <a:pt x="15481" y="1"/>
                        <a:pt x="10850" y="5461"/>
                        <a:pt x="11040" y="9061"/>
                      </a:cubicBezTo>
                      <a:lnTo>
                        <a:pt x="11146" y="15112"/>
                      </a:lnTo>
                      <a:cubicBezTo>
                        <a:pt x="11146" y="15112"/>
                        <a:pt x="0" y="27531"/>
                        <a:pt x="15498" y="32944"/>
                      </a:cubicBezTo>
                      <a:cubicBezTo>
                        <a:pt x="16768" y="33412"/>
                        <a:pt x="19216" y="33754"/>
                        <a:pt x="21893" y="33754"/>
                      </a:cubicBezTo>
                      <a:cubicBezTo>
                        <a:pt x="27716" y="33754"/>
                        <a:pt x="34618" y="32136"/>
                        <a:pt x="32800" y="26682"/>
                      </a:cubicBezTo>
                      <a:cubicBezTo>
                        <a:pt x="32375" y="25302"/>
                        <a:pt x="29403" y="24665"/>
                        <a:pt x="27280" y="23710"/>
                      </a:cubicBezTo>
                      <a:cubicBezTo>
                        <a:pt x="26750" y="23391"/>
                        <a:pt x="26325" y="23179"/>
                        <a:pt x="25900" y="22860"/>
                      </a:cubicBezTo>
                      <a:cubicBezTo>
                        <a:pt x="23990" y="21056"/>
                        <a:pt x="22504" y="18933"/>
                        <a:pt x="21548" y="16491"/>
                      </a:cubicBezTo>
                      <a:cubicBezTo>
                        <a:pt x="20714" y="14718"/>
                        <a:pt x="19982" y="237"/>
                        <a:pt x="21367" y="237"/>
                      </a:cubicBezTo>
                      <a:cubicBezTo>
                        <a:pt x="21388" y="237"/>
                        <a:pt x="21409" y="240"/>
                        <a:pt x="21431" y="247"/>
                      </a:cubicBezTo>
                      <a:lnTo>
                        <a:pt x="21431" y="247"/>
                      </a:lnTo>
                      <a:cubicBezTo>
                        <a:pt x="20921" y="79"/>
                        <a:pt x="20399" y="1"/>
                        <a:pt x="1987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499;p64">
                  <a:extLst>
                    <a:ext uri="{FF2B5EF4-FFF2-40B4-BE49-F238E27FC236}">
                      <a16:creationId xmlns:a16="http://schemas.microsoft.com/office/drawing/2014/main" id="{D6B5DDE4-55F0-1034-BD80-C5517F882393}"/>
                    </a:ext>
                  </a:extLst>
                </p:cNvPr>
                <p:cNvSpPr/>
                <p:nvPr/>
              </p:nvSpPr>
              <p:spPr>
                <a:xfrm>
                  <a:off x="-4032492" y="1606221"/>
                  <a:ext cx="303459" cy="454056"/>
                </a:xfrm>
                <a:custGeom>
                  <a:avLst/>
                  <a:gdLst/>
                  <a:ahLst/>
                  <a:cxnLst/>
                  <a:rect l="l" t="t" r="r" b="b"/>
                  <a:pathLst>
                    <a:path w="14331" h="21443" extrusionOk="0">
                      <a:moveTo>
                        <a:pt x="11465" y="0"/>
                      </a:moveTo>
                      <a:lnTo>
                        <a:pt x="9554" y="213"/>
                      </a:lnTo>
                      <a:lnTo>
                        <a:pt x="9023" y="213"/>
                      </a:lnTo>
                      <a:cubicBezTo>
                        <a:pt x="8811" y="213"/>
                        <a:pt x="8705" y="319"/>
                        <a:pt x="8493" y="319"/>
                      </a:cubicBezTo>
                      <a:cubicBezTo>
                        <a:pt x="7856" y="425"/>
                        <a:pt x="7113" y="637"/>
                        <a:pt x="6476" y="956"/>
                      </a:cubicBezTo>
                      <a:cubicBezTo>
                        <a:pt x="6157" y="1062"/>
                        <a:pt x="5839" y="1168"/>
                        <a:pt x="5520" y="1380"/>
                      </a:cubicBezTo>
                      <a:lnTo>
                        <a:pt x="4565" y="1911"/>
                      </a:lnTo>
                      <a:cubicBezTo>
                        <a:pt x="3398" y="2760"/>
                        <a:pt x="2336" y="3822"/>
                        <a:pt x="1593" y="5095"/>
                      </a:cubicBezTo>
                      <a:cubicBezTo>
                        <a:pt x="744" y="6475"/>
                        <a:pt x="319" y="7855"/>
                        <a:pt x="107" y="9448"/>
                      </a:cubicBezTo>
                      <a:cubicBezTo>
                        <a:pt x="1" y="10934"/>
                        <a:pt x="107" y="12526"/>
                        <a:pt x="532" y="14012"/>
                      </a:cubicBezTo>
                      <a:cubicBezTo>
                        <a:pt x="1062" y="15498"/>
                        <a:pt x="1805" y="16878"/>
                        <a:pt x="2761" y="18152"/>
                      </a:cubicBezTo>
                      <a:lnTo>
                        <a:pt x="2336" y="17090"/>
                      </a:lnTo>
                      <a:cubicBezTo>
                        <a:pt x="1805" y="16135"/>
                        <a:pt x="1487" y="15073"/>
                        <a:pt x="1275" y="14012"/>
                      </a:cubicBezTo>
                      <a:cubicBezTo>
                        <a:pt x="956" y="12314"/>
                        <a:pt x="956" y="10721"/>
                        <a:pt x="1275" y="9129"/>
                      </a:cubicBezTo>
                      <a:cubicBezTo>
                        <a:pt x="1805" y="7218"/>
                        <a:pt x="2761" y="5414"/>
                        <a:pt x="4247" y="4034"/>
                      </a:cubicBezTo>
                      <a:cubicBezTo>
                        <a:pt x="5096" y="3397"/>
                        <a:pt x="6051" y="2866"/>
                        <a:pt x="7113" y="2442"/>
                      </a:cubicBezTo>
                      <a:cubicBezTo>
                        <a:pt x="7325" y="2336"/>
                        <a:pt x="7537" y="2229"/>
                        <a:pt x="7856" y="2123"/>
                      </a:cubicBezTo>
                      <a:lnTo>
                        <a:pt x="8705" y="2017"/>
                      </a:lnTo>
                      <a:cubicBezTo>
                        <a:pt x="8917" y="1911"/>
                        <a:pt x="9236" y="1805"/>
                        <a:pt x="9554" y="1805"/>
                      </a:cubicBezTo>
                      <a:lnTo>
                        <a:pt x="9766" y="1805"/>
                      </a:lnTo>
                      <a:lnTo>
                        <a:pt x="9766" y="2229"/>
                      </a:lnTo>
                      <a:cubicBezTo>
                        <a:pt x="9660" y="2866"/>
                        <a:pt x="9554" y="3609"/>
                        <a:pt x="9448" y="4140"/>
                      </a:cubicBezTo>
                      <a:cubicBezTo>
                        <a:pt x="9342" y="5414"/>
                        <a:pt x="9236" y="6688"/>
                        <a:pt x="9342" y="8068"/>
                      </a:cubicBezTo>
                      <a:cubicBezTo>
                        <a:pt x="9342" y="10615"/>
                        <a:pt x="9766" y="13163"/>
                        <a:pt x="10616" y="15498"/>
                      </a:cubicBezTo>
                      <a:cubicBezTo>
                        <a:pt x="11465" y="17727"/>
                        <a:pt x="12632" y="19744"/>
                        <a:pt x="14331" y="21442"/>
                      </a:cubicBezTo>
                      <a:lnTo>
                        <a:pt x="13800" y="20699"/>
                      </a:lnTo>
                      <a:cubicBezTo>
                        <a:pt x="13375" y="19956"/>
                        <a:pt x="12951" y="19213"/>
                        <a:pt x="12632" y="18470"/>
                      </a:cubicBezTo>
                      <a:cubicBezTo>
                        <a:pt x="11252" y="15604"/>
                        <a:pt x="10616" y="12420"/>
                        <a:pt x="10616" y="9341"/>
                      </a:cubicBezTo>
                      <a:cubicBezTo>
                        <a:pt x="10616" y="7112"/>
                        <a:pt x="10722" y="4989"/>
                        <a:pt x="11146" y="2760"/>
                      </a:cubicBezTo>
                      <a:lnTo>
                        <a:pt x="11146" y="2336"/>
                      </a:lnTo>
                      <a:lnTo>
                        <a:pt x="11146" y="1699"/>
                      </a:lnTo>
                      <a:cubicBezTo>
                        <a:pt x="11252" y="1168"/>
                        <a:pt x="11465" y="531"/>
                        <a:pt x="114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500;p64">
                  <a:extLst>
                    <a:ext uri="{FF2B5EF4-FFF2-40B4-BE49-F238E27FC236}">
                      <a16:creationId xmlns:a16="http://schemas.microsoft.com/office/drawing/2014/main" id="{722FEADE-FA76-8730-627A-4FB5051B4B2A}"/>
                    </a:ext>
                  </a:extLst>
                </p:cNvPr>
                <p:cNvSpPr/>
                <p:nvPr/>
              </p:nvSpPr>
              <p:spPr>
                <a:xfrm>
                  <a:off x="-4117891" y="1923147"/>
                  <a:ext cx="114641" cy="361881"/>
                </a:xfrm>
                <a:custGeom>
                  <a:avLst/>
                  <a:gdLst/>
                  <a:ahLst/>
                  <a:cxnLst/>
                  <a:rect l="l" t="t" r="r" b="b"/>
                  <a:pathLst>
                    <a:path w="5414" h="17090" extrusionOk="0">
                      <a:moveTo>
                        <a:pt x="4989" y="0"/>
                      </a:moveTo>
                      <a:cubicBezTo>
                        <a:pt x="4989" y="0"/>
                        <a:pt x="4564" y="319"/>
                        <a:pt x="3715" y="956"/>
                      </a:cubicBezTo>
                      <a:cubicBezTo>
                        <a:pt x="2654" y="1911"/>
                        <a:pt x="1699" y="3079"/>
                        <a:pt x="1062" y="4458"/>
                      </a:cubicBezTo>
                      <a:cubicBezTo>
                        <a:pt x="106" y="6475"/>
                        <a:pt x="0" y="8810"/>
                        <a:pt x="743" y="10933"/>
                      </a:cubicBezTo>
                      <a:cubicBezTo>
                        <a:pt x="1592" y="13481"/>
                        <a:pt x="3185" y="15604"/>
                        <a:pt x="5414" y="17090"/>
                      </a:cubicBezTo>
                      <a:lnTo>
                        <a:pt x="5095" y="16665"/>
                      </a:lnTo>
                      <a:cubicBezTo>
                        <a:pt x="4777" y="16347"/>
                        <a:pt x="4565" y="15922"/>
                        <a:pt x="4246" y="15498"/>
                      </a:cubicBezTo>
                      <a:cubicBezTo>
                        <a:pt x="3397" y="14118"/>
                        <a:pt x="2760" y="12738"/>
                        <a:pt x="2335" y="11252"/>
                      </a:cubicBezTo>
                      <a:cubicBezTo>
                        <a:pt x="2229" y="10827"/>
                        <a:pt x="2123" y="10297"/>
                        <a:pt x="2017" y="9872"/>
                      </a:cubicBezTo>
                      <a:cubicBezTo>
                        <a:pt x="1911" y="9447"/>
                        <a:pt x="1911" y="8917"/>
                        <a:pt x="1911" y="8492"/>
                      </a:cubicBezTo>
                      <a:cubicBezTo>
                        <a:pt x="1911" y="7431"/>
                        <a:pt x="2017" y="6475"/>
                        <a:pt x="2335" y="5520"/>
                      </a:cubicBezTo>
                      <a:cubicBezTo>
                        <a:pt x="2866" y="3503"/>
                        <a:pt x="3822" y="1699"/>
                        <a:pt x="49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501;p64">
                  <a:extLst>
                    <a:ext uri="{FF2B5EF4-FFF2-40B4-BE49-F238E27FC236}">
                      <a16:creationId xmlns:a16="http://schemas.microsoft.com/office/drawing/2014/main" id="{EE43DE00-E9FE-8352-8F38-3D783616FB45}"/>
                    </a:ext>
                  </a:extLst>
                </p:cNvPr>
                <p:cNvSpPr/>
                <p:nvPr/>
              </p:nvSpPr>
              <p:spPr>
                <a:xfrm>
                  <a:off x="-4239266" y="1803127"/>
                  <a:ext cx="4146976" cy="2127664"/>
                </a:xfrm>
                <a:custGeom>
                  <a:avLst/>
                  <a:gdLst/>
                  <a:ahLst/>
                  <a:cxnLst/>
                  <a:rect l="l" t="t" r="r" b="b"/>
                  <a:pathLst>
                    <a:path w="195843" h="100480" extrusionOk="0">
                      <a:moveTo>
                        <a:pt x="101092" y="1"/>
                      </a:moveTo>
                      <a:cubicBezTo>
                        <a:pt x="99844" y="1"/>
                        <a:pt x="98767" y="335"/>
                        <a:pt x="98293" y="1316"/>
                      </a:cubicBezTo>
                      <a:cubicBezTo>
                        <a:pt x="96807" y="4394"/>
                        <a:pt x="101478" y="7048"/>
                        <a:pt x="101478" y="7048"/>
                      </a:cubicBezTo>
                      <a:cubicBezTo>
                        <a:pt x="101478" y="7048"/>
                        <a:pt x="100631" y="6897"/>
                        <a:pt x="99566" y="6897"/>
                      </a:cubicBezTo>
                      <a:cubicBezTo>
                        <a:pt x="97808" y="6897"/>
                        <a:pt x="95453" y="7308"/>
                        <a:pt x="95321" y="9490"/>
                      </a:cubicBezTo>
                      <a:lnTo>
                        <a:pt x="95109" y="13099"/>
                      </a:lnTo>
                      <a:cubicBezTo>
                        <a:pt x="95109" y="13099"/>
                        <a:pt x="87492" y="15637"/>
                        <a:pt x="79652" y="15637"/>
                      </a:cubicBezTo>
                      <a:cubicBezTo>
                        <a:pt x="76386" y="15637"/>
                        <a:pt x="73080" y="15197"/>
                        <a:pt x="70270" y="13948"/>
                      </a:cubicBezTo>
                      <a:cubicBezTo>
                        <a:pt x="63524" y="11024"/>
                        <a:pt x="52648" y="6460"/>
                        <a:pt x="42728" y="6460"/>
                      </a:cubicBezTo>
                      <a:cubicBezTo>
                        <a:pt x="38601" y="6460"/>
                        <a:pt x="34638" y="7250"/>
                        <a:pt x="31208" y="9277"/>
                      </a:cubicBezTo>
                      <a:cubicBezTo>
                        <a:pt x="19425" y="16177"/>
                        <a:pt x="106" y="45898"/>
                        <a:pt x="956" y="49507"/>
                      </a:cubicBezTo>
                      <a:cubicBezTo>
                        <a:pt x="1228" y="50630"/>
                        <a:pt x="1892" y="51011"/>
                        <a:pt x="2669" y="51011"/>
                      </a:cubicBezTo>
                      <a:cubicBezTo>
                        <a:pt x="4318" y="51011"/>
                        <a:pt x="6475" y="49295"/>
                        <a:pt x="6475" y="49295"/>
                      </a:cubicBezTo>
                      <a:lnTo>
                        <a:pt x="6475" y="49295"/>
                      </a:lnTo>
                      <a:cubicBezTo>
                        <a:pt x="6475" y="49295"/>
                        <a:pt x="0" y="59910"/>
                        <a:pt x="2335" y="62351"/>
                      </a:cubicBezTo>
                      <a:cubicBezTo>
                        <a:pt x="3281" y="63337"/>
                        <a:pt x="4321" y="63639"/>
                        <a:pt x="5241" y="63639"/>
                      </a:cubicBezTo>
                      <a:cubicBezTo>
                        <a:pt x="6699" y="63639"/>
                        <a:pt x="7855" y="62882"/>
                        <a:pt x="7855" y="62882"/>
                      </a:cubicBezTo>
                      <a:cubicBezTo>
                        <a:pt x="11358" y="68932"/>
                        <a:pt x="14861" y="74983"/>
                        <a:pt x="18895" y="80608"/>
                      </a:cubicBezTo>
                      <a:cubicBezTo>
                        <a:pt x="24202" y="88145"/>
                        <a:pt x="32057" y="92072"/>
                        <a:pt x="40867" y="93665"/>
                      </a:cubicBezTo>
                      <a:cubicBezTo>
                        <a:pt x="42743" y="94020"/>
                        <a:pt x="44450" y="94186"/>
                        <a:pt x="46027" y="94186"/>
                      </a:cubicBezTo>
                      <a:cubicBezTo>
                        <a:pt x="54356" y="94186"/>
                        <a:pt x="59080" y="89543"/>
                        <a:pt x="66130" y="83474"/>
                      </a:cubicBezTo>
                      <a:cubicBezTo>
                        <a:pt x="75877" y="90770"/>
                        <a:pt x="85826" y="93079"/>
                        <a:pt x="96129" y="93079"/>
                      </a:cubicBezTo>
                      <a:cubicBezTo>
                        <a:pt x="104115" y="93079"/>
                        <a:pt x="112314" y="91691"/>
                        <a:pt x="120796" y="90162"/>
                      </a:cubicBezTo>
                      <a:cubicBezTo>
                        <a:pt x="126805" y="89097"/>
                        <a:pt x="131016" y="86397"/>
                        <a:pt x="135614" y="86397"/>
                      </a:cubicBezTo>
                      <a:cubicBezTo>
                        <a:pt x="137433" y="86397"/>
                        <a:pt x="139313" y="86819"/>
                        <a:pt x="141389" y="87933"/>
                      </a:cubicBezTo>
                      <a:cubicBezTo>
                        <a:pt x="147893" y="91546"/>
                        <a:pt x="161022" y="100480"/>
                        <a:pt x="168866" y="100480"/>
                      </a:cubicBezTo>
                      <a:cubicBezTo>
                        <a:pt x="169088" y="100480"/>
                        <a:pt x="169305" y="100473"/>
                        <a:pt x="169518" y="100458"/>
                      </a:cubicBezTo>
                      <a:cubicBezTo>
                        <a:pt x="177798" y="99927"/>
                        <a:pt x="177161" y="91860"/>
                        <a:pt x="183636" y="86659"/>
                      </a:cubicBezTo>
                      <a:cubicBezTo>
                        <a:pt x="195843" y="76999"/>
                        <a:pt x="183742" y="64686"/>
                        <a:pt x="176630" y="56088"/>
                      </a:cubicBezTo>
                      <a:cubicBezTo>
                        <a:pt x="159965" y="35708"/>
                        <a:pt x="141389" y="13099"/>
                        <a:pt x="115914" y="3545"/>
                      </a:cubicBezTo>
                      <a:cubicBezTo>
                        <a:pt x="113154" y="2378"/>
                        <a:pt x="110182" y="1635"/>
                        <a:pt x="107210" y="1528"/>
                      </a:cubicBezTo>
                      <a:cubicBezTo>
                        <a:pt x="107210" y="1528"/>
                        <a:pt x="103760" y="1"/>
                        <a:pt x="1010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502;p64">
                  <a:extLst>
                    <a:ext uri="{FF2B5EF4-FFF2-40B4-BE49-F238E27FC236}">
                      <a16:creationId xmlns:a16="http://schemas.microsoft.com/office/drawing/2014/main" id="{3DC7C573-0BFB-5EF6-A820-C70CC575E504}"/>
                    </a:ext>
                  </a:extLst>
                </p:cNvPr>
                <p:cNvSpPr/>
                <p:nvPr/>
              </p:nvSpPr>
              <p:spPr>
                <a:xfrm>
                  <a:off x="-4239266" y="2685108"/>
                  <a:ext cx="438322" cy="726006"/>
                </a:xfrm>
                <a:custGeom>
                  <a:avLst/>
                  <a:gdLst/>
                  <a:ahLst/>
                  <a:cxnLst/>
                  <a:rect l="l" t="t" r="r" b="b"/>
                  <a:pathLst>
                    <a:path w="20700" h="34286" extrusionOk="0">
                      <a:moveTo>
                        <a:pt x="13906" y="0"/>
                      </a:moveTo>
                      <a:lnTo>
                        <a:pt x="13906" y="0"/>
                      </a:lnTo>
                      <a:cubicBezTo>
                        <a:pt x="13905" y="1"/>
                        <a:pt x="9421" y="4485"/>
                        <a:pt x="5217" y="4485"/>
                      </a:cubicBezTo>
                      <a:cubicBezTo>
                        <a:pt x="5034" y="4485"/>
                        <a:pt x="4852" y="4476"/>
                        <a:pt x="4671" y="4458"/>
                      </a:cubicBezTo>
                      <a:cubicBezTo>
                        <a:pt x="3609" y="4352"/>
                        <a:pt x="3078" y="3503"/>
                        <a:pt x="2972" y="2442"/>
                      </a:cubicBezTo>
                      <a:cubicBezTo>
                        <a:pt x="1592" y="5095"/>
                        <a:pt x="743" y="7112"/>
                        <a:pt x="956" y="7855"/>
                      </a:cubicBezTo>
                      <a:cubicBezTo>
                        <a:pt x="1194" y="9013"/>
                        <a:pt x="1847" y="9406"/>
                        <a:pt x="2625" y="9406"/>
                      </a:cubicBezTo>
                      <a:cubicBezTo>
                        <a:pt x="4271" y="9406"/>
                        <a:pt x="6475" y="7643"/>
                        <a:pt x="6475" y="7643"/>
                      </a:cubicBezTo>
                      <a:lnTo>
                        <a:pt x="6475" y="7643"/>
                      </a:lnTo>
                      <a:cubicBezTo>
                        <a:pt x="6475" y="7643"/>
                        <a:pt x="0" y="18258"/>
                        <a:pt x="2335" y="20699"/>
                      </a:cubicBezTo>
                      <a:cubicBezTo>
                        <a:pt x="3281" y="21685"/>
                        <a:pt x="4321" y="21987"/>
                        <a:pt x="5241" y="21987"/>
                      </a:cubicBezTo>
                      <a:cubicBezTo>
                        <a:pt x="6699" y="21987"/>
                        <a:pt x="7855" y="21230"/>
                        <a:pt x="7855" y="21230"/>
                      </a:cubicBezTo>
                      <a:cubicBezTo>
                        <a:pt x="10403" y="25582"/>
                        <a:pt x="12950" y="30040"/>
                        <a:pt x="15710" y="34286"/>
                      </a:cubicBezTo>
                      <a:cubicBezTo>
                        <a:pt x="20699" y="29615"/>
                        <a:pt x="18364" y="20275"/>
                        <a:pt x="15922" y="19744"/>
                      </a:cubicBezTo>
                      <a:cubicBezTo>
                        <a:pt x="13056" y="19213"/>
                        <a:pt x="15922" y="12738"/>
                        <a:pt x="15922" y="12738"/>
                      </a:cubicBezTo>
                      <a:lnTo>
                        <a:pt x="15922" y="12738"/>
                      </a:lnTo>
                      <a:cubicBezTo>
                        <a:pt x="15922" y="12738"/>
                        <a:pt x="11959" y="17046"/>
                        <a:pt x="7914" y="17046"/>
                      </a:cubicBezTo>
                      <a:cubicBezTo>
                        <a:pt x="7469" y="17046"/>
                        <a:pt x="7023" y="16993"/>
                        <a:pt x="6581" y="16878"/>
                      </a:cubicBezTo>
                      <a:cubicBezTo>
                        <a:pt x="2123" y="15816"/>
                        <a:pt x="13905" y="1"/>
                        <a:pt x="139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503;p64">
                  <a:extLst>
                    <a:ext uri="{FF2B5EF4-FFF2-40B4-BE49-F238E27FC236}">
                      <a16:creationId xmlns:a16="http://schemas.microsoft.com/office/drawing/2014/main" id="{84AEEDB9-BC31-291B-5F26-9A92720C8D24}"/>
                    </a:ext>
                  </a:extLst>
                </p:cNvPr>
                <p:cNvSpPr/>
                <p:nvPr/>
              </p:nvSpPr>
              <p:spPr>
                <a:xfrm>
                  <a:off x="-3607679" y="3606644"/>
                  <a:ext cx="2266" cy="4531"/>
                </a:xfrm>
                <a:custGeom>
                  <a:avLst/>
                  <a:gdLst/>
                  <a:ahLst/>
                  <a:cxnLst/>
                  <a:rect l="l" t="t" r="r" b="b"/>
                  <a:pathLst>
                    <a:path w="107" h="214" extrusionOk="0">
                      <a:moveTo>
                        <a:pt x="107" y="1"/>
                      </a:moveTo>
                      <a:cubicBezTo>
                        <a:pt x="107" y="1"/>
                        <a:pt x="1" y="107"/>
                        <a:pt x="1" y="213"/>
                      </a:cubicBezTo>
                      <a:cubicBezTo>
                        <a:pt x="107" y="107"/>
                        <a:pt x="107" y="1"/>
                        <a:pt x="10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504;p64">
                  <a:extLst>
                    <a:ext uri="{FF2B5EF4-FFF2-40B4-BE49-F238E27FC236}">
                      <a16:creationId xmlns:a16="http://schemas.microsoft.com/office/drawing/2014/main" id="{22D224FA-EC11-C77F-3B46-0A10F547BB0F}"/>
                    </a:ext>
                  </a:extLst>
                </p:cNvPr>
                <p:cNvSpPr/>
                <p:nvPr/>
              </p:nvSpPr>
              <p:spPr>
                <a:xfrm>
                  <a:off x="-2178134" y="1775917"/>
                  <a:ext cx="227017" cy="246138"/>
                </a:xfrm>
                <a:custGeom>
                  <a:avLst/>
                  <a:gdLst/>
                  <a:ahLst/>
                  <a:cxnLst/>
                  <a:rect l="l" t="t" r="r" b="b"/>
                  <a:pathLst>
                    <a:path w="10721" h="11624" extrusionOk="0">
                      <a:moveTo>
                        <a:pt x="4033" y="1"/>
                      </a:moveTo>
                      <a:cubicBezTo>
                        <a:pt x="3529" y="1"/>
                        <a:pt x="3025" y="54"/>
                        <a:pt x="2547" y="160"/>
                      </a:cubicBezTo>
                      <a:cubicBezTo>
                        <a:pt x="1804" y="372"/>
                        <a:pt x="1167" y="797"/>
                        <a:pt x="743" y="1327"/>
                      </a:cubicBezTo>
                      <a:cubicBezTo>
                        <a:pt x="345" y="1923"/>
                        <a:pt x="41" y="2705"/>
                        <a:pt x="91" y="3499"/>
                      </a:cubicBezTo>
                      <a:lnTo>
                        <a:pt x="91" y="3499"/>
                      </a:lnTo>
                      <a:cubicBezTo>
                        <a:pt x="0" y="3811"/>
                        <a:pt x="5" y="4204"/>
                        <a:pt x="106" y="4406"/>
                      </a:cubicBezTo>
                      <a:cubicBezTo>
                        <a:pt x="106" y="4724"/>
                        <a:pt x="212" y="5043"/>
                        <a:pt x="424" y="5361"/>
                      </a:cubicBezTo>
                      <a:cubicBezTo>
                        <a:pt x="637" y="5786"/>
                        <a:pt x="1061" y="6316"/>
                        <a:pt x="1486" y="6635"/>
                      </a:cubicBezTo>
                      <a:cubicBezTo>
                        <a:pt x="2229" y="7378"/>
                        <a:pt x="3184" y="8121"/>
                        <a:pt x="4140" y="8652"/>
                      </a:cubicBezTo>
                      <a:cubicBezTo>
                        <a:pt x="5201" y="9182"/>
                        <a:pt x="6263" y="9713"/>
                        <a:pt x="7324" y="10138"/>
                      </a:cubicBezTo>
                      <a:cubicBezTo>
                        <a:pt x="8492" y="10668"/>
                        <a:pt x="9659" y="11093"/>
                        <a:pt x="10721" y="11624"/>
                      </a:cubicBezTo>
                      <a:cubicBezTo>
                        <a:pt x="10721" y="11624"/>
                        <a:pt x="10615" y="11518"/>
                        <a:pt x="10508" y="11411"/>
                      </a:cubicBezTo>
                      <a:cubicBezTo>
                        <a:pt x="10402" y="11305"/>
                        <a:pt x="10190" y="11093"/>
                        <a:pt x="9872" y="10881"/>
                      </a:cubicBezTo>
                      <a:cubicBezTo>
                        <a:pt x="9341" y="10456"/>
                        <a:pt x="8492" y="9925"/>
                        <a:pt x="7430" y="9182"/>
                      </a:cubicBezTo>
                      <a:cubicBezTo>
                        <a:pt x="6369" y="8545"/>
                        <a:pt x="5201" y="7802"/>
                        <a:pt x="4033" y="6847"/>
                      </a:cubicBezTo>
                      <a:cubicBezTo>
                        <a:pt x="3397" y="6422"/>
                        <a:pt x="2866" y="5892"/>
                        <a:pt x="2335" y="5255"/>
                      </a:cubicBezTo>
                      <a:cubicBezTo>
                        <a:pt x="1804" y="4830"/>
                        <a:pt x="1592" y="4300"/>
                        <a:pt x="1592" y="3663"/>
                      </a:cubicBezTo>
                      <a:lnTo>
                        <a:pt x="1592" y="3556"/>
                      </a:lnTo>
                      <a:cubicBezTo>
                        <a:pt x="1486" y="2920"/>
                        <a:pt x="1698" y="2389"/>
                        <a:pt x="2017" y="1964"/>
                      </a:cubicBezTo>
                      <a:cubicBezTo>
                        <a:pt x="2441" y="1540"/>
                        <a:pt x="2972" y="1221"/>
                        <a:pt x="3609" y="1115"/>
                      </a:cubicBezTo>
                      <a:cubicBezTo>
                        <a:pt x="4246" y="903"/>
                        <a:pt x="4989" y="903"/>
                        <a:pt x="5732" y="903"/>
                      </a:cubicBezTo>
                      <a:cubicBezTo>
                        <a:pt x="6475" y="903"/>
                        <a:pt x="7112" y="1009"/>
                        <a:pt x="7855" y="1327"/>
                      </a:cubicBezTo>
                      <a:lnTo>
                        <a:pt x="7749" y="1115"/>
                      </a:lnTo>
                      <a:cubicBezTo>
                        <a:pt x="7536" y="1009"/>
                        <a:pt x="7430" y="903"/>
                        <a:pt x="7324" y="903"/>
                      </a:cubicBezTo>
                      <a:cubicBezTo>
                        <a:pt x="6793" y="584"/>
                        <a:pt x="6156" y="266"/>
                        <a:pt x="5519" y="160"/>
                      </a:cubicBezTo>
                      <a:cubicBezTo>
                        <a:pt x="5042" y="54"/>
                        <a:pt x="4538" y="1"/>
                        <a:pt x="40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505;p64">
                  <a:extLst>
                    <a:ext uri="{FF2B5EF4-FFF2-40B4-BE49-F238E27FC236}">
                      <a16:creationId xmlns:a16="http://schemas.microsoft.com/office/drawing/2014/main" id="{DCFD67F8-55AB-5097-E25A-0B0B5C7239B2}"/>
                    </a:ext>
                  </a:extLst>
                </p:cNvPr>
                <p:cNvSpPr/>
                <p:nvPr/>
              </p:nvSpPr>
              <p:spPr>
                <a:xfrm>
                  <a:off x="-2236598" y="1920055"/>
                  <a:ext cx="175350" cy="277329"/>
                </a:xfrm>
                <a:custGeom>
                  <a:avLst/>
                  <a:gdLst/>
                  <a:ahLst/>
                  <a:cxnLst/>
                  <a:rect l="l" t="t" r="r" b="b"/>
                  <a:pathLst>
                    <a:path w="8281" h="13097" extrusionOk="0">
                      <a:moveTo>
                        <a:pt x="4671" y="0"/>
                      </a:moveTo>
                      <a:cubicBezTo>
                        <a:pt x="4035" y="0"/>
                        <a:pt x="3398" y="120"/>
                        <a:pt x="2761" y="359"/>
                      </a:cubicBezTo>
                      <a:cubicBezTo>
                        <a:pt x="1805" y="889"/>
                        <a:pt x="1062" y="1632"/>
                        <a:pt x="744" y="2694"/>
                      </a:cubicBezTo>
                      <a:cubicBezTo>
                        <a:pt x="319" y="3649"/>
                        <a:pt x="1" y="4817"/>
                        <a:pt x="1" y="5878"/>
                      </a:cubicBezTo>
                      <a:cubicBezTo>
                        <a:pt x="1" y="8320"/>
                        <a:pt x="213" y="10655"/>
                        <a:pt x="638" y="13096"/>
                      </a:cubicBezTo>
                      <a:cubicBezTo>
                        <a:pt x="744" y="12459"/>
                        <a:pt x="850" y="11822"/>
                        <a:pt x="956" y="11186"/>
                      </a:cubicBezTo>
                      <a:cubicBezTo>
                        <a:pt x="1062" y="10018"/>
                        <a:pt x="1169" y="8426"/>
                        <a:pt x="1381" y="6727"/>
                      </a:cubicBezTo>
                      <a:cubicBezTo>
                        <a:pt x="1593" y="5029"/>
                        <a:pt x="1912" y="3012"/>
                        <a:pt x="3079" y="1951"/>
                      </a:cubicBezTo>
                      <a:cubicBezTo>
                        <a:pt x="3822" y="1420"/>
                        <a:pt x="4565" y="1102"/>
                        <a:pt x="5521" y="1102"/>
                      </a:cubicBezTo>
                      <a:cubicBezTo>
                        <a:pt x="6370" y="1102"/>
                        <a:pt x="7325" y="1102"/>
                        <a:pt x="8280" y="1208"/>
                      </a:cubicBezTo>
                      <a:lnTo>
                        <a:pt x="7962" y="995"/>
                      </a:lnTo>
                      <a:cubicBezTo>
                        <a:pt x="7644" y="783"/>
                        <a:pt x="7325" y="677"/>
                        <a:pt x="7007" y="571"/>
                      </a:cubicBezTo>
                      <a:cubicBezTo>
                        <a:pt x="6370" y="252"/>
                        <a:pt x="5839" y="146"/>
                        <a:pt x="5308" y="40"/>
                      </a:cubicBezTo>
                      <a:cubicBezTo>
                        <a:pt x="5096" y="14"/>
                        <a:pt x="4884" y="0"/>
                        <a:pt x="46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506;p64">
                  <a:extLst>
                    <a:ext uri="{FF2B5EF4-FFF2-40B4-BE49-F238E27FC236}">
                      <a16:creationId xmlns:a16="http://schemas.microsoft.com/office/drawing/2014/main" id="{BC428CEA-7F0E-FCDC-327C-E911C6CD5E90}"/>
                    </a:ext>
                  </a:extLst>
                </p:cNvPr>
                <p:cNvSpPr/>
                <p:nvPr/>
              </p:nvSpPr>
              <p:spPr>
                <a:xfrm>
                  <a:off x="-1631967" y="3064035"/>
                  <a:ext cx="213550" cy="194238"/>
                </a:xfrm>
                <a:custGeom>
                  <a:avLst/>
                  <a:gdLst/>
                  <a:ahLst/>
                  <a:cxnLst/>
                  <a:rect l="l" t="t" r="r" b="b"/>
                  <a:pathLst>
                    <a:path w="10085" h="9173" extrusionOk="0">
                      <a:moveTo>
                        <a:pt x="5092" y="0"/>
                      </a:moveTo>
                      <a:cubicBezTo>
                        <a:pt x="5017" y="0"/>
                        <a:pt x="4946" y="13"/>
                        <a:pt x="4884" y="44"/>
                      </a:cubicBezTo>
                      <a:cubicBezTo>
                        <a:pt x="4671" y="44"/>
                        <a:pt x="4459" y="257"/>
                        <a:pt x="4353" y="469"/>
                      </a:cubicBezTo>
                      <a:cubicBezTo>
                        <a:pt x="4353" y="476"/>
                        <a:pt x="4355" y="479"/>
                        <a:pt x="4360" y="479"/>
                      </a:cubicBezTo>
                      <a:cubicBezTo>
                        <a:pt x="4401" y="479"/>
                        <a:pt x="4598" y="269"/>
                        <a:pt x="4899" y="269"/>
                      </a:cubicBezTo>
                      <a:cubicBezTo>
                        <a:pt x="5101" y="269"/>
                        <a:pt x="5349" y="364"/>
                        <a:pt x="5627" y="681"/>
                      </a:cubicBezTo>
                      <a:cubicBezTo>
                        <a:pt x="6051" y="1212"/>
                        <a:pt x="6370" y="1849"/>
                        <a:pt x="6688" y="2486"/>
                      </a:cubicBezTo>
                      <a:cubicBezTo>
                        <a:pt x="6900" y="2804"/>
                        <a:pt x="7219" y="3335"/>
                        <a:pt x="7113" y="3335"/>
                      </a:cubicBezTo>
                      <a:cubicBezTo>
                        <a:pt x="7113" y="3375"/>
                        <a:pt x="7113" y="3441"/>
                        <a:pt x="7113" y="3441"/>
                      </a:cubicBezTo>
                      <a:lnTo>
                        <a:pt x="6900" y="3441"/>
                      </a:lnTo>
                      <a:lnTo>
                        <a:pt x="6263" y="3335"/>
                      </a:lnTo>
                      <a:lnTo>
                        <a:pt x="5627" y="3229"/>
                      </a:lnTo>
                      <a:lnTo>
                        <a:pt x="5308" y="3229"/>
                      </a:lnTo>
                      <a:lnTo>
                        <a:pt x="4671" y="3016"/>
                      </a:lnTo>
                      <a:cubicBezTo>
                        <a:pt x="4565" y="3016"/>
                        <a:pt x="4459" y="3016"/>
                        <a:pt x="4353" y="2910"/>
                      </a:cubicBezTo>
                      <a:lnTo>
                        <a:pt x="3928" y="2698"/>
                      </a:lnTo>
                      <a:lnTo>
                        <a:pt x="3079" y="2273"/>
                      </a:lnTo>
                      <a:lnTo>
                        <a:pt x="1593" y="1636"/>
                      </a:lnTo>
                      <a:lnTo>
                        <a:pt x="1593" y="1636"/>
                      </a:lnTo>
                      <a:cubicBezTo>
                        <a:pt x="2018" y="2380"/>
                        <a:pt x="2442" y="3123"/>
                        <a:pt x="2867" y="3866"/>
                      </a:cubicBezTo>
                      <a:cubicBezTo>
                        <a:pt x="3079" y="4290"/>
                        <a:pt x="3291" y="4609"/>
                        <a:pt x="3504" y="5033"/>
                      </a:cubicBezTo>
                      <a:lnTo>
                        <a:pt x="3610" y="5352"/>
                      </a:lnTo>
                      <a:lnTo>
                        <a:pt x="3610" y="5458"/>
                      </a:lnTo>
                      <a:lnTo>
                        <a:pt x="3822" y="5776"/>
                      </a:lnTo>
                      <a:cubicBezTo>
                        <a:pt x="3928" y="6201"/>
                        <a:pt x="4140" y="6625"/>
                        <a:pt x="4247" y="7050"/>
                      </a:cubicBezTo>
                      <a:cubicBezTo>
                        <a:pt x="4353" y="7262"/>
                        <a:pt x="4459" y="7475"/>
                        <a:pt x="4565" y="7687"/>
                      </a:cubicBezTo>
                      <a:lnTo>
                        <a:pt x="4671" y="8005"/>
                      </a:lnTo>
                      <a:lnTo>
                        <a:pt x="4671" y="8218"/>
                      </a:lnTo>
                      <a:lnTo>
                        <a:pt x="4247" y="8218"/>
                      </a:lnTo>
                      <a:cubicBezTo>
                        <a:pt x="3822" y="8430"/>
                        <a:pt x="3397" y="8430"/>
                        <a:pt x="2867" y="8430"/>
                      </a:cubicBezTo>
                      <a:cubicBezTo>
                        <a:pt x="1911" y="8324"/>
                        <a:pt x="956" y="8005"/>
                        <a:pt x="1" y="7687"/>
                      </a:cubicBezTo>
                      <a:lnTo>
                        <a:pt x="1" y="7687"/>
                      </a:lnTo>
                      <a:lnTo>
                        <a:pt x="850" y="8111"/>
                      </a:lnTo>
                      <a:cubicBezTo>
                        <a:pt x="1487" y="8642"/>
                        <a:pt x="2336" y="8961"/>
                        <a:pt x="3185" y="9173"/>
                      </a:cubicBezTo>
                      <a:lnTo>
                        <a:pt x="4459" y="9173"/>
                      </a:lnTo>
                      <a:cubicBezTo>
                        <a:pt x="4671" y="9173"/>
                        <a:pt x="4990" y="9067"/>
                        <a:pt x="5202" y="8961"/>
                      </a:cubicBezTo>
                      <a:lnTo>
                        <a:pt x="5945" y="8748"/>
                      </a:lnTo>
                      <a:lnTo>
                        <a:pt x="6051" y="8748"/>
                      </a:lnTo>
                      <a:cubicBezTo>
                        <a:pt x="6051" y="8748"/>
                        <a:pt x="6051" y="8642"/>
                        <a:pt x="6051" y="8642"/>
                      </a:cubicBezTo>
                      <a:lnTo>
                        <a:pt x="6051" y="8430"/>
                      </a:lnTo>
                      <a:lnTo>
                        <a:pt x="5839" y="8111"/>
                      </a:lnTo>
                      <a:cubicBezTo>
                        <a:pt x="5839" y="7899"/>
                        <a:pt x="5733" y="7581"/>
                        <a:pt x="5627" y="7368"/>
                      </a:cubicBezTo>
                      <a:cubicBezTo>
                        <a:pt x="5627" y="7156"/>
                        <a:pt x="5627" y="7050"/>
                        <a:pt x="5520" y="6944"/>
                      </a:cubicBezTo>
                      <a:cubicBezTo>
                        <a:pt x="5414" y="6201"/>
                        <a:pt x="5202" y="5458"/>
                        <a:pt x="4884" y="4821"/>
                      </a:cubicBezTo>
                      <a:cubicBezTo>
                        <a:pt x="4777" y="4609"/>
                        <a:pt x="4884" y="4715"/>
                        <a:pt x="4884" y="4609"/>
                      </a:cubicBezTo>
                      <a:lnTo>
                        <a:pt x="5096" y="4609"/>
                      </a:lnTo>
                      <a:lnTo>
                        <a:pt x="5733" y="4715"/>
                      </a:lnTo>
                      <a:lnTo>
                        <a:pt x="6370" y="4821"/>
                      </a:lnTo>
                      <a:lnTo>
                        <a:pt x="6688" y="4821"/>
                      </a:lnTo>
                      <a:lnTo>
                        <a:pt x="7325" y="4927"/>
                      </a:lnTo>
                      <a:cubicBezTo>
                        <a:pt x="8280" y="5139"/>
                        <a:pt x="9236" y="5352"/>
                        <a:pt x="10085" y="5670"/>
                      </a:cubicBezTo>
                      <a:lnTo>
                        <a:pt x="9660" y="4927"/>
                      </a:lnTo>
                      <a:lnTo>
                        <a:pt x="9129" y="4184"/>
                      </a:lnTo>
                      <a:lnTo>
                        <a:pt x="8174" y="2910"/>
                      </a:lnTo>
                      <a:lnTo>
                        <a:pt x="7962" y="2592"/>
                      </a:lnTo>
                      <a:lnTo>
                        <a:pt x="7856" y="2380"/>
                      </a:lnTo>
                      <a:lnTo>
                        <a:pt x="7537" y="2061"/>
                      </a:lnTo>
                      <a:cubicBezTo>
                        <a:pt x="7431" y="1849"/>
                        <a:pt x="7219" y="1530"/>
                        <a:pt x="7006" y="1318"/>
                      </a:cubicBezTo>
                      <a:cubicBezTo>
                        <a:pt x="6582" y="893"/>
                        <a:pt x="6157" y="469"/>
                        <a:pt x="5627" y="150"/>
                      </a:cubicBezTo>
                      <a:cubicBezTo>
                        <a:pt x="5476" y="75"/>
                        <a:pt x="5273" y="0"/>
                        <a:pt x="50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507;p64">
                  <a:extLst>
                    <a:ext uri="{FF2B5EF4-FFF2-40B4-BE49-F238E27FC236}">
                      <a16:creationId xmlns:a16="http://schemas.microsoft.com/office/drawing/2014/main" id="{0828DF34-2FBC-CCD0-DC9E-BAFCFB76754C}"/>
                    </a:ext>
                  </a:extLst>
                </p:cNvPr>
                <p:cNvSpPr/>
                <p:nvPr/>
              </p:nvSpPr>
              <p:spPr>
                <a:xfrm>
                  <a:off x="-3171622" y="2134431"/>
                  <a:ext cx="330436" cy="186573"/>
                </a:xfrm>
                <a:custGeom>
                  <a:avLst/>
                  <a:gdLst/>
                  <a:ahLst/>
                  <a:cxnLst/>
                  <a:rect l="l" t="t" r="r" b="b"/>
                  <a:pathLst>
                    <a:path w="15605" h="8811" extrusionOk="0">
                      <a:moveTo>
                        <a:pt x="425" y="0"/>
                      </a:moveTo>
                      <a:lnTo>
                        <a:pt x="425" y="106"/>
                      </a:lnTo>
                      <a:lnTo>
                        <a:pt x="425" y="319"/>
                      </a:lnTo>
                      <a:lnTo>
                        <a:pt x="213" y="1168"/>
                      </a:lnTo>
                      <a:cubicBezTo>
                        <a:pt x="107" y="1486"/>
                        <a:pt x="0" y="1911"/>
                        <a:pt x="107" y="2335"/>
                      </a:cubicBezTo>
                      <a:cubicBezTo>
                        <a:pt x="213" y="3821"/>
                        <a:pt x="956" y="5201"/>
                        <a:pt x="2017" y="6157"/>
                      </a:cubicBezTo>
                      <a:lnTo>
                        <a:pt x="1911" y="5838"/>
                      </a:lnTo>
                      <a:cubicBezTo>
                        <a:pt x="1805" y="5732"/>
                        <a:pt x="1593" y="5414"/>
                        <a:pt x="1380" y="5095"/>
                      </a:cubicBezTo>
                      <a:cubicBezTo>
                        <a:pt x="956" y="4034"/>
                        <a:pt x="743" y="2972"/>
                        <a:pt x="956" y="1911"/>
                      </a:cubicBezTo>
                      <a:cubicBezTo>
                        <a:pt x="956" y="1805"/>
                        <a:pt x="956" y="1592"/>
                        <a:pt x="1062" y="1486"/>
                      </a:cubicBezTo>
                      <a:lnTo>
                        <a:pt x="1168" y="1274"/>
                      </a:lnTo>
                      <a:lnTo>
                        <a:pt x="1380" y="1274"/>
                      </a:lnTo>
                      <a:lnTo>
                        <a:pt x="1487" y="1592"/>
                      </a:lnTo>
                      <a:cubicBezTo>
                        <a:pt x="1805" y="1698"/>
                        <a:pt x="2123" y="1911"/>
                        <a:pt x="2548" y="2123"/>
                      </a:cubicBezTo>
                      <a:lnTo>
                        <a:pt x="3609" y="2760"/>
                      </a:lnTo>
                      <a:cubicBezTo>
                        <a:pt x="5202" y="3715"/>
                        <a:pt x="6688" y="4989"/>
                        <a:pt x="8280" y="6157"/>
                      </a:cubicBezTo>
                      <a:lnTo>
                        <a:pt x="12101" y="8810"/>
                      </a:lnTo>
                      <a:lnTo>
                        <a:pt x="9448" y="4989"/>
                      </a:lnTo>
                      <a:cubicBezTo>
                        <a:pt x="9235" y="4671"/>
                        <a:pt x="9023" y="4352"/>
                        <a:pt x="8811" y="4034"/>
                      </a:cubicBezTo>
                      <a:cubicBezTo>
                        <a:pt x="8705" y="3821"/>
                        <a:pt x="8705" y="3715"/>
                        <a:pt x="8705" y="3609"/>
                      </a:cubicBezTo>
                      <a:cubicBezTo>
                        <a:pt x="8598" y="3503"/>
                        <a:pt x="8598" y="3503"/>
                        <a:pt x="8705" y="3397"/>
                      </a:cubicBezTo>
                      <a:cubicBezTo>
                        <a:pt x="8705" y="3397"/>
                        <a:pt x="9023" y="3185"/>
                        <a:pt x="9448" y="3185"/>
                      </a:cubicBezTo>
                      <a:lnTo>
                        <a:pt x="10721" y="3185"/>
                      </a:lnTo>
                      <a:cubicBezTo>
                        <a:pt x="11571" y="3397"/>
                        <a:pt x="12420" y="3503"/>
                        <a:pt x="13269" y="3821"/>
                      </a:cubicBezTo>
                      <a:cubicBezTo>
                        <a:pt x="14118" y="4034"/>
                        <a:pt x="14861" y="4352"/>
                        <a:pt x="15604" y="4777"/>
                      </a:cubicBezTo>
                      <a:cubicBezTo>
                        <a:pt x="15392" y="4564"/>
                        <a:pt x="15286" y="4352"/>
                        <a:pt x="15073" y="4140"/>
                      </a:cubicBezTo>
                      <a:cubicBezTo>
                        <a:pt x="14437" y="3715"/>
                        <a:pt x="13800" y="3291"/>
                        <a:pt x="13163" y="3078"/>
                      </a:cubicBezTo>
                      <a:cubicBezTo>
                        <a:pt x="12101" y="2441"/>
                        <a:pt x="10934" y="2123"/>
                        <a:pt x="9766" y="1911"/>
                      </a:cubicBezTo>
                      <a:lnTo>
                        <a:pt x="8492" y="1911"/>
                      </a:lnTo>
                      <a:cubicBezTo>
                        <a:pt x="8174" y="2017"/>
                        <a:pt x="7962" y="2123"/>
                        <a:pt x="7749" y="2335"/>
                      </a:cubicBezTo>
                      <a:cubicBezTo>
                        <a:pt x="7431" y="2548"/>
                        <a:pt x="7218" y="2866"/>
                        <a:pt x="7218" y="3185"/>
                      </a:cubicBezTo>
                      <a:cubicBezTo>
                        <a:pt x="7217" y="3191"/>
                        <a:pt x="7216" y="3198"/>
                        <a:pt x="7215" y="3205"/>
                      </a:cubicBezTo>
                      <a:lnTo>
                        <a:pt x="7215" y="3205"/>
                      </a:lnTo>
                      <a:cubicBezTo>
                        <a:pt x="5919" y="2312"/>
                        <a:pt x="4521" y="1536"/>
                        <a:pt x="3079" y="849"/>
                      </a:cubicBezTo>
                      <a:lnTo>
                        <a:pt x="2123" y="425"/>
                      </a:lnTo>
                      <a:lnTo>
                        <a:pt x="1593" y="319"/>
                      </a:lnTo>
                      <a:lnTo>
                        <a:pt x="850" y="106"/>
                      </a:lnTo>
                      <a:lnTo>
                        <a:pt x="42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3508;p64">
                  <a:extLst>
                    <a:ext uri="{FF2B5EF4-FFF2-40B4-BE49-F238E27FC236}">
                      <a16:creationId xmlns:a16="http://schemas.microsoft.com/office/drawing/2014/main" id="{B31BA9AA-CA3C-9A00-E13D-4FA816EC175C}"/>
                    </a:ext>
                  </a:extLst>
                </p:cNvPr>
                <p:cNvSpPr/>
                <p:nvPr/>
              </p:nvSpPr>
              <p:spPr>
                <a:xfrm>
                  <a:off x="-4221288" y="1947858"/>
                  <a:ext cx="768716" cy="953934"/>
                </a:xfrm>
                <a:custGeom>
                  <a:avLst/>
                  <a:gdLst/>
                  <a:ahLst/>
                  <a:cxnLst/>
                  <a:rect l="l" t="t" r="r" b="b"/>
                  <a:pathLst>
                    <a:path w="36303" h="45050" extrusionOk="0">
                      <a:moveTo>
                        <a:pt x="36303" y="1"/>
                      </a:moveTo>
                      <a:lnTo>
                        <a:pt x="35241" y="213"/>
                      </a:lnTo>
                      <a:cubicBezTo>
                        <a:pt x="34923" y="319"/>
                        <a:pt x="34498" y="425"/>
                        <a:pt x="33968" y="532"/>
                      </a:cubicBezTo>
                      <a:lnTo>
                        <a:pt x="32269" y="1062"/>
                      </a:lnTo>
                      <a:cubicBezTo>
                        <a:pt x="28554" y="2442"/>
                        <a:pt x="25264" y="4565"/>
                        <a:pt x="22504" y="7325"/>
                      </a:cubicBezTo>
                      <a:cubicBezTo>
                        <a:pt x="18895" y="10722"/>
                        <a:pt x="15392" y="15392"/>
                        <a:pt x="11358" y="20700"/>
                      </a:cubicBezTo>
                      <a:cubicBezTo>
                        <a:pt x="9448" y="23353"/>
                        <a:pt x="7218" y="26007"/>
                        <a:pt x="5202" y="29085"/>
                      </a:cubicBezTo>
                      <a:cubicBezTo>
                        <a:pt x="4140" y="30678"/>
                        <a:pt x="3185" y="32270"/>
                        <a:pt x="2336" y="33968"/>
                      </a:cubicBezTo>
                      <a:cubicBezTo>
                        <a:pt x="1486" y="35773"/>
                        <a:pt x="850" y="37683"/>
                        <a:pt x="425" y="39594"/>
                      </a:cubicBezTo>
                      <a:cubicBezTo>
                        <a:pt x="107" y="40762"/>
                        <a:pt x="0" y="41929"/>
                        <a:pt x="107" y="43203"/>
                      </a:cubicBezTo>
                      <a:cubicBezTo>
                        <a:pt x="107" y="43521"/>
                        <a:pt x="213" y="43840"/>
                        <a:pt x="319" y="44158"/>
                      </a:cubicBezTo>
                      <a:cubicBezTo>
                        <a:pt x="531" y="44477"/>
                        <a:pt x="743" y="44689"/>
                        <a:pt x="1062" y="44901"/>
                      </a:cubicBezTo>
                      <a:cubicBezTo>
                        <a:pt x="1348" y="44997"/>
                        <a:pt x="1656" y="45049"/>
                        <a:pt x="1966" y="45049"/>
                      </a:cubicBezTo>
                      <a:cubicBezTo>
                        <a:pt x="2345" y="45049"/>
                        <a:pt x="2728" y="44970"/>
                        <a:pt x="3079" y="44795"/>
                      </a:cubicBezTo>
                      <a:cubicBezTo>
                        <a:pt x="4140" y="44264"/>
                        <a:pt x="5202" y="43628"/>
                        <a:pt x="6157" y="42778"/>
                      </a:cubicBezTo>
                      <a:cubicBezTo>
                        <a:pt x="7006" y="42035"/>
                        <a:pt x="7961" y="41186"/>
                        <a:pt x="8811" y="40337"/>
                      </a:cubicBezTo>
                      <a:lnTo>
                        <a:pt x="8811" y="40337"/>
                      </a:lnTo>
                      <a:lnTo>
                        <a:pt x="7961" y="40974"/>
                      </a:lnTo>
                      <a:cubicBezTo>
                        <a:pt x="7431" y="41398"/>
                        <a:pt x="6688" y="42035"/>
                        <a:pt x="5732" y="42778"/>
                      </a:cubicBezTo>
                      <a:cubicBezTo>
                        <a:pt x="5095" y="43097"/>
                        <a:pt x="4565" y="43415"/>
                        <a:pt x="3928" y="43734"/>
                      </a:cubicBezTo>
                      <a:cubicBezTo>
                        <a:pt x="3291" y="44158"/>
                        <a:pt x="2548" y="44371"/>
                        <a:pt x="1805" y="44371"/>
                      </a:cubicBezTo>
                      <a:cubicBezTo>
                        <a:pt x="1486" y="44371"/>
                        <a:pt x="1168" y="44264"/>
                        <a:pt x="1062" y="43946"/>
                      </a:cubicBezTo>
                      <a:cubicBezTo>
                        <a:pt x="850" y="43521"/>
                        <a:pt x="850" y="43097"/>
                        <a:pt x="850" y="42778"/>
                      </a:cubicBezTo>
                      <a:cubicBezTo>
                        <a:pt x="956" y="41717"/>
                        <a:pt x="1062" y="40762"/>
                        <a:pt x="1380" y="39806"/>
                      </a:cubicBezTo>
                      <a:cubicBezTo>
                        <a:pt x="2229" y="36410"/>
                        <a:pt x="4459" y="32800"/>
                        <a:pt x="7006" y="29191"/>
                      </a:cubicBezTo>
                      <a:cubicBezTo>
                        <a:pt x="8280" y="27387"/>
                        <a:pt x="9660" y="25582"/>
                        <a:pt x="11146" y="23778"/>
                      </a:cubicBezTo>
                      <a:lnTo>
                        <a:pt x="15498" y="18046"/>
                      </a:lnTo>
                      <a:cubicBezTo>
                        <a:pt x="18258" y="14012"/>
                        <a:pt x="21442" y="10403"/>
                        <a:pt x="24839" y="7007"/>
                      </a:cubicBezTo>
                      <a:cubicBezTo>
                        <a:pt x="26431" y="5308"/>
                        <a:pt x="28342" y="3928"/>
                        <a:pt x="30253" y="2761"/>
                      </a:cubicBezTo>
                      <a:cubicBezTo>
                        <a:pt x="32163" y="1593"/>
                        <a:pt x="34180" y="744"/>
                        <a:pt x="363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3509;p64">
                  <a:extLst>
                    <a:ext uri="{FF2B5EF4-FFF2-40B4-BE49-F238E27FC236}">
                      <a16:creationId xmlns:a16="http://schemas.microsoft.com/office/drawing/2014/main" id="{77772D65-B2DC-199A-DFC0-87D9897E669E}"/>
                    </a:ext>
                  </a:extLst>
                </p:cNvPr>
                <p:cNvSpPr/>
                <p:nvPr/>
              </p:nvSpPr>
              <p:spPr>
                <a:xfrm>
                  <a:off x="-4221288" y="2921103"/>
                  <a:ext cx="245016" cy="251771"/>
                </a:xfrm>
                <a:custGeom>
                  <a:avLst/>
                  <a:gdLst/>
                  <a:ahLst/>
                  <a:cxnLst/>
                  <a:rect l="l" t="t" r="r" b="b"/>
                  <a:pathLst>
                    <a:path w="11571" h="11890" extrusionOk="0">
                      <a:moveTo>
                        <a:pt x="4140" y="1"/>
                      </a:moveTo>
                      <a:lnTo>
                        <a:pt x="4140" y="1"/>
                      </a:lnTo>
                      <a:cubicBezTo>
                        <a:pt x="3716" y="425"/>
                        <a:pt x="3291" y="850"/>
                        <a:pt x="2973" y="1381"/>
                      </a:cubicBezTo>
                      <a:cubicBezTo>
                        <a:pt x="1911" y="2654"/>
                        <a:pt x="1168" y="4034"/>
                        <a:pt x="637" y="5627"/>
                      </a:cubicBezTo>
                      <a:cubicBezTo>
                        <a:pt x="425" y="6051"/>
                        <a:pt x="213" y="6688"/>
                        <a:pt x="213" y="7219"/>
                      </a:cubicBezTo>
                      <a:cubicBezTo>
                        <a:pt x="0" y="7856"/>
                        <a:pt x="0" y="8493"/>
                        <a:pt x="213" y="9236"/>
                      </a:cubicBezTo>
                      <a:cubicBezTo>
                        <a:pt x="213" y="9554"/>
                        <a:pt x="425" y="9873"/>
                        <a:pt x="637" y="10297"/>
                      </a:cubicBezTo>
                      <a:cubicBezTo>
                        <a:pt x="850" y="10509"/>
                        <a:pt x="1168" y="10828"/>
                        <a:pt x="1380" y="11040"/>
                      </a:cubicBezTo>
                      <a:cubicBezTo>
                        <a:pt x="2017" y="11571"/>
                        <a:pt x="2866" y="11889"/>
                        <a:pt x="3609" y="11889"/>
                      </a:cubicBezTo>
                      <a:cubicBezTo>
                        <a:pt x="4459" y="11889"/>
                        <a:pt x="5202" y="11677"/>
                        <a:pt x="5839" y="11359"/>
                      </a:cubicBezTo>
                      <a:cubicBezTo>
                        <a:pt x="6582" y="11040"/>
                        <a:pt x="7218" y="10722"/>
                        <a:pt x="7749" y="10297"/>
                      </a:cubicBezTo>
                      <a:cubicBezTo>
                        <a:pt x="9023" y="9554"/>
                        <a:pt x="10191" y="8599"/>
                        <a:pt x="11571" y="7856"/>
                      </a:cubicBezTo>
                      <a:lnTo>
                        <a:pt x="11571" y="7856"/>
                      </a:lnTo>
                      <a:lnTo>
                        <a:pt x="10934" y="7962"/>
                      </a:lnTo>
                      <a:cubicBezTo>
                        <a:pt x="10403" y="8174"/>
                        <a:pt x="9872" y="8280"/>
                        <a:pt x="9341" y="8599"/>
                      </a:cubicBezTo>
                      <a:lnTo>
                        <a:pt x="7218" y="9554"/>
                      </a:lnTo>
                      <a:cubicBezTo>
                        <a:pt x="6369" y="9979"/>
                        <a:pt x="5414" y="10297"/>
                        <a:pt x="4459" y="10403"/>
                      </a:cubicBezTo>
                      <a:cubicBezTo>
                        <a:pt x="4334" y="10434"/>
                        <a:pt x="4210" y="10447"/>
                        <a:pt x="4086" y="10447"/>
                      </a:cubicBezTo>
                      <a:cubicBezTo>
                        <a:pt x="3785" y="10447"/>
                        <a:pt x="3485" y="10372"/>
                        <a:pt x="3185" y="10297"/>
                      </a:cubicBezTo>
                      <a:cubicBezTo>
                        <a:pt x="2973" y="10191"/>
                        <a:pt x="2760" y="10085"/>
                        <a:pt x="2654" y="9979"/>
                      </a:cubicBezTo>
                      <a:lnTo>
                        <a:pt x="2336" y="9766"/>
                      </a:lnTo>
                      <a:lnTo>
                        <a:pt x="2123" y="9448"/>
                      </a:lnTo>
                      <a:cubicBezTo>
                        <a:pt x="1593" y="8599"/>
                        <a:pt x="1486" y="7537"/>
                        <a:pt x="1805" y="6582"/>
                      </a:cubicBezTo>
                      <a:cubicBezTo>
                        <a:pt x="2123" y="5414"/>
                        <a:pt x="2442" y="4353"/>
                        <a:pt x="2866" y="3185"/>
                      </a:cubicBezTo>
                      <a:cubicBezTo>
                        <a:pt x="3185" y="2124"/>
                        <a:pt x="3609" y="1062"/>
                        <a:pt x="414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3510;p64">
                  <a:extLst>
                    <a:ext uri="{FF2B5EF4-FFF2-40B4-BE49-F238E27FC236}">
                      <a16:creationId xmlns:a16="http://schemas.microsoft.com/office/drawing/2014/main" id="{0E035735-FD74-CC52-8DCF-37008CEADDCB}"/>
                    </a:ext>
                  </a:extLst>
                </p:cNvPr>
                <p:cNvSpPr/>
                <p:nvPr/>
              </p:nvSpPr>
              <p:spPr>
                <a:xfrm>
                  <a:off x="-2814252" y="3439446"/>
                  <a:ext cx="4531" cy="25622"/>
                </a:xfrm>
                <a:custGeom>
                  <a:avLst/>
                  <a:gdLst/>
                  <a:ahLst/>
                  <a:cxnLst/>
                  <a:rect l="l" t="t" r="r" b="b"/>
                  <a:pathLst>
                    <a:path w="214" h="1210" extrusionOk="0">
                      <a:moveTo>
                        <a:pt x="166" y="0"/>
                      </a:moveTo>
                      <a:cubicBezTo>
                        <a:pt x="152" y="0"/>
                        <a:pt x="132" y="47"/>
                        <a:pt x="107" y="148"/>
                      </a:cubicBezTo>
                      <a:cubicBezTo>
                        <a:pt x="1" y="467"/>
                        <a:pt x="1" y="891"/>
                        <a:pt x="213" y="1210"/>
                      </a:cubicBezTo>
                      <a:cubicBezTo>
                        <a:pt x="213" y="482"/>
                        <a:pt x="213" y="0"/>
                        <a:pt x="1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3511;p64">
                  <a:extLst>
                    <a:ext uri="{FF2B5EF4-FFF2-40B4-BE49-F238E27FC236}">
                      <a16:creationId xmlns:a16="http://schemas.microsoft.com/office/drawing/2014/main" id="{D2DF447F-03CF-68D8-A9E3-D2DF7D359781}"/>
                    </a:ext>
                  </a:extLst>
                </p:cNvPr>
                <p:cNvSpPr/>
                <p:nvPr/>
              </p:nvSpPr>
              <p:spPr>
                <a:xfrm>
                  <a:off x="-2818741" y="3282984"/>
                  <a:ext cx="1539677" cy="490604"/>
                </a:xfrm>
                <a:custGeom>
                  <a:avLst/>
                  <a:gdLst/>
                  <a:ahLst/>
                  <a:cxnLst/>
                  <a:rect l="l" t="t" r="r" b="b"/>
                  <a:pathLst>
                    <a:path w="72712" h="23169" extrusionOk="0">
                      <a:moveTo>
                        <a:pt x="2336" y="1"/>
                      </a:moveTo>
                      <a:lnTo>
                        <a:pt x="2336" y="1"/>
                      </a:lnTo>
                      <a:cubicBezTo>
                        <a:pt x="2336" y="1"/>
                        <a:pt x="4459" y="6263"/>
                        <a:pt x="3185" y="7962"/>
                      </a:cubicBezTo>
                      <a:cubicBezTo>
                        <a:pt x="2650" y="8735"/>
                        <a:pt x="1981" y="9075"/>
                        <a:pt x="1422" y="9075"/>
                      </a:cubicBezTo>
                      <a:cubicBezTo>
                        <a:pt x="983" y="9075"/>
                        <a:pt x="612" y="8866"/>
                        <a:pt x="425" y="8492"/>
                      </a:cubicBezTo>
                      <a:cubicBezTo>
                        <a:pt x="425" y="9872"/>
                        <a:pt x="213" y="12101"/>
                        <a:pt x="1" y="14224"/>
                      </a:cubicBezTo>
                      <a:cubicBezTo>
                        <a:pt x="9436" y="21006"/>
                        <a:pt x="19068" y="23168"/>
                        <a:pt x="29042" y="23168"/>
                      </a:cubicBezTo>
                      <a:cubicBezTo>
                        <a:pt x="37021" y="23168"/>
                        <a:pt x="45220" y="21784"/>
                        <a:pt x="53711" y="20275"/>
                      </a:cubicBezTo>
                      <a:cubicBezTo>
                        <a:pt x="59703" y="19208"/>
                        <a:pt x="63854" y="16491"/>
                        <a:pt x="68470" y="16491"/>
                      </a:cubicBezTo>
                      <a:cubicBezTo>
                        <a:pt x="69825" y="16491"/>
                        <a:pt x="71219" y="16725"/>
                        <a:pt x="72712" y="17303"/>
                      </a:cubicBezTo>
                      <a:cubicBezTo>
                        <a:pt x="69846" y="13269"/>
                        <a:pt x="64751" y="6582"/>
                        <a:pt x="64751" y="6582"/>
                      </a:cubicBezTo>
                      <a:cubicBezTo>
                        <a:pt x="64751" y="6582"/>
                        <a:pt x="62097" y="9448"/>
                        <a:pt x="55091" y="10721"/>
                      </a:cubicBezTo>
                      <a:cubicBezTo>
                        <a:pt x="54651" y="10795"/>
                        <a:pt x="54193" y="10829"/>
                        <a:pt x="53720" y="10829"/>
                      </a:cubicBezTo>
                      <a:cubicBezTo>
                        <a:pt x="46677" y="10829"/>
                        <a:pt x="36516" y="3185"/>
                        <a:pt x="36516" y="3185"/>
                      </a:cubicBezTo>
                      <a:cubicBezTo>
                        <a:pt x="36516" y="3185"/>
                        <a:pt x="36303" y="5414"/>
                        <a:pt x="36091" y="7962"/>
                      </a:cubicBezTo>
                      <a:cubicBezTo>
                        <a:pt x="36037" y="8372"/>
                        <a:pt x="35864" y="8542"/>
                        <a:pt x="35613" y="8542"/>
                      </a:cubicBezTo>
                      <a:cubicBezTo>
                        <a:pt x="34369" y="8542"/>
                        <a:pt x="31208" y="4353"/>
                        <a:pt x="31208" y="4353"/>
                      </a:cubicBezTo>
                      <a:lnTo>
                        <a:pt x="31208" y="4353"/>
                      </a:lnTo>
                      <a:cubicBezTo>
                        <a:pt x="31208" y="4353"/>
                        <a:pt x="31951" y="6794"/>
                        <a:pt x="27918" y="9766"/>
                      </a:cubicBezTo>
                      <a:cubicBezTo>
                        <a:pt x="27488" y="10091"/>
                        <a:pt x="26957" y="10236"/>
                        <a:pt x="26351" y="10236"/>
                      </a:cubicBezTo>
                      <a:cubicBezTo>
                        <a:pt x="21422" y="10236"/>
                        <a:pt x="11571" y="638"/>
                        <a:pt x="11571" y="637"/>
                      </a:cubicBezTo>
                      <a:lnTo>
                        <a:pt x="11571" y="637"/>
                      </a:lnTo>
                      <a:cubicBezTo>
                        <a:pt x="11571" y="638"/>
                        <a:pt x="13906" y="5626"/>
                        <a:pt x="12420" y="7856"/>
                      </a:cubicBezTo>
                      <a:cubicBezTo>
                        <a:pt x="12259" y="8097"/>
                        <a:pt x="12024" y="8205"/>
                        <a:pt x="11731" y="8205"/>
                      </a:cubicBezTo>
                      <a:cubicBezTo>
                        <a:pt x="9317" y="8205"/>
                        <a:pt x="2999" y="853"/>
                        <a:pt x="233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3512;p64">
                  <a:extLst>
                    <a:ext uri="{FF2B5EF4-FFF2-40B4-BE49-F238E27FC236}">
                      <a16:creationId xmlns:a16="http://schemas.microsoft.com/office/drawing/2014/main" id="{5E823D8E-7C2A-0B17-80B9-6AEE6DCB19F1}"/>
                    </a:ext>
                  </a:extLst>
                </p:cNvPr>
                <p:cNvSpPr/>
                <p:nvPr/>
              </p:nvSpPr>
              <p:spPr>
                <a:xfrm>
                  <a:off x="-1869000" y="31669"/>
                  <a:ext cx="2199278" cy="819345"/>
                </a:xfrm>
                <a:custGeom>
                  <a:avLst/>
                  <a:gdLst/>
                  <a:ahLst/>
                  <a:cxnLst/>
                  <a:rect l="l" t="t" r="r" b="b"/>
                  <a:pathLst>
                    <a:path w="103862" h="38694" extrusionOk="0">
                      <a:moveTo>
                        <a:pt x="31338" y="0"/>
                      </a:moveTo>
                      <a:cubicBezTo>
                        <a:pt x="1" y="0"/>
                        <a:pt x="39642" y="27336"/>
                        <a:pt x="39642" y="27336"/>
                      </a:cubicBezTo>
                      <a:lnTo>
                        <a:pt x="103862" y="38694"/>
                      </a:lnTo>
                      <a:lnTo>
                        <a:pt x="103862" y="38694"/>
                      </a:lnTo>
                      <a:cubicBezTo>
                        <a:pt x="103862" y="38694"/>
                        <a:pt x="67984" y="1542"/>
                        <a:pt x="33910" y="56"/>
                      </a:cubicBezTo>
                      <a:cubicBezTo>
                        <a:pt x="33004" y="19"/>
                        <a:pt x="32147" y="0"/>
                        <a:pt x="313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3513;p64">
                  <a:extLst>
                    <a:ext uri="{FF2B5EF4-FFF2-40B4-BE49-F238E27FC236}">
                      <a16:creationId xmlns:a16="http://schemas.microsoft.com/office/drawing/2014/main" id="{334C15BE-2811-2D42-3A58-982015B8748F}"/>
                    </a:ext>
                  </a:extLst>
                </p:cNvPr>
                <p:cNvSpPr/>
                <p:nvPr/>
              </p:nvSpPr>
              <p:spPr>
                <a:xfrm>
                  <a:off x="-1470127" y="35099"/>
                  <a:ext cx="1800404" cy="815915"/>
                </a:xfrm>
                <a:custGeom>
                  <a:avLst/>
                  <a:gdLst/>
                  <a:ahLst/>
                  <a:cxnLst/>
                  <a:rect l="l" t="t" r="r" b="b"/>
                  <a:pathLst>
                    <a:path w="85025" h="38532" extrusionOk="0">
                      <a:moveTo>
                        <a:pt x="9448" y="0"/>
                      </a:moveTo>
                      <a:cubicBezTo>
                        <a:pt x="9129" y="0"/>
                        <a:pt x="8704" y="0"/>
                        <a:pt x="8386" y="106"/>
                      </a:cubicBezTo>
                      <a:lnTo>
                        <a:pt x="8280" y="106"/>
                      </a:lnTo>
                      <a:lnTo>
                        <a:pt x="7325" y="212"/>
                      </a:lnTo>
                      <a:lnTo>
                        <a:pt x="7112" y="212"/>
                      </a:lnTo>
                      <a:lnTo>
                        <a:pt x="6369" y="319"/>
                      </a:lnTo>
                      <a:lnTo>
                        <a:pt x="6157" y="319"/>
                      </a:lnTo>
                      <a:cubicBezTo>
                        <a:pt x="5945" y="425"/>
                        <a:pt x="5626" y="425"/>
                        <a:pt x="5414" y="531"/>
                      </a:cubicBezTo>
                      <a:lnTo>
                        <a:pt x="5308" y="531"/>
                      </a:lnTo>
                      <a:lnTo>
                        <a:pt x="4671" y="849"/>
                      </a:lnTo>
                      <a:lnTo>
                        <a:pt x="4565" y="849"/>
                      </a:lnTo>
                      <a:lnTo>
                        <a:pt x="3928" y="1062"/>
                      </a:lnTo>
                      <a:lnTo>
                        <a:pt x="3822" y="1062"/>
                      </a:lnTo>
                      <a:lnTo>
                        <a:pt x="3291" y="1274"/>
                      </a:lnTo>
                      <a:lnTo>
                        <a:pt x="3185" y="1274"/>
                      </a:lnTo>
                      <a:lnTo>
                        <a:pt x="2654" y="1486"/>
                      </a:lnTo>
                      <a:lnTo>
                        <a:pt x="2548" y="1486"/>
                      </a:lnTo>
                      <a:lnTo>
                        <a:pt x="2123" y="1805"/>
                      </a:lnTo>
                      <a:cubicBezTo>
                        <a:pt x="637" y="2866"/>
                        <a:pt x="0" y="4777"/>
                        <a:pt x="743" y="6581"/>
                      </a:cubicBezTo>
                      <a:cubicBezTo>
                        <a:pt x="743" y="6687"/>
                        <a:pt x="743" y="6900"/>
                        <a:pt x="850" y="7006"/>
                      </a:cubicBezTo>
                      <a:cubicBezTo>
                        <a:pt x="850" y="7218"/>
                        <a:pt x="956" y="7430"/>
                        <a:pt x="1062" y="7537"/>
                      </a:cubicBezTo>
                      <a:cubicBezTo>
                        <a:pt x="1062" y="7749"/>
                        <a:pt x="1168" y="7961"/>
                        <a:pt x="1274" y="8067"/>
                      </a:cubicBezTo>
                      <a:lnTo>
                        <a:pt x="1486" y="8598"/>
                      </a:lnTo>
                      <a:lnTo>
                        <a:pt x="1805" y="9235"/>
                      </a:lnTo>
                      <a:lnTo>
                        <a:pt x="2123" y="9766"/>
                      </a:lnTo>
                      <a:cubicBezTo>
                        <a:pt x="3822" y="12207"/>
                        <a:pt x="5732" y="14436"/>
                        <a:pt x="7855" y="16453"/>
                      </a:cubicBezTo>
                      <a:lnTo>
                        <a:pt x="8492" y="17090"/>
                      </a:lnTo>
                      <a:lnTo>
                        <a:pt x="9129" y="17621"/>
                      </a:lnTo>
                      <a:lnTo>
                        <a:pt x="9766" y="18151"/>
                      </a:lnTo>
                      <a:cubicBezTo>
                        <a:pt x="9978" y="18258"/>
                        <a:pt x="10191" y="18470"/>
                        <a:pt x="10403" y="18576"/>
                      </a:cubicBezTo>
                      <a:lnTo>
                        <a:pt x="10403" y="18682"/>
                      </a:lnTo>
                      <a:lnTo>
                        <a:pt x="11040" y="19213"/>
                      </a:lnTo>
                      <a:lnTo>
                        <a:pt x="11677" y="19744"/>
                      </a:lnTo>
                      <a:lnTo>
                        <a:pt x="12207" y="20274"/>
                      </a:lnTo>
                      <a:cubicBezTo>
                        <a:pt x="13906" y="21548"/>
                        <a:pt x="15498" y="22928"/>
                        <a:pt x="16878" y="23990"/>
                      </a:cubicBezTo>
                      <a:lnTo>
                        <a:pt x="17302" y="24308"/>
                      </a:lnTo>
                      <a:lnTo>
                        <a:pt x="17409" y="24308"/>
                      </a:lnTo>
                      <a:lnTo>
                        <a:pt x="17939" y="25157"/>
                      </a:lnTo>
                      <a:lnTo>
                        <a:pt x="18045" y="25157"/>
                      </a:lnTo>
                      <a:lnTo>
                        <a:pt x="18364" y="25476"/>
                      </a:lnTo>
                      <a:lnTo>
                        <a:pt x="18576" y="25582"/>
                      </a:lnTo>
                      <a:lnTo>
                        <a:pt x="18789" y="25688"/>
                      </a:lnTo>
                      <a:lnTo>
                        <a:pt x="18895" y="25794"/>
                      </a:lnTo>
                      <a:lnTo>
                        <a:pt x="19213" y="26006"/>
                      </a:lnTo>
                      <a:lnTo>
                        <a:pt x="19319" y="26112"/>
                      </a:lnTo>
                      <a:lnTo>
                        <a:pt x="19532" y="26325"/>
                      </a:lnTo>
                      <a:lnTo>
                        <a:pt x="19638" y="26325"/>
                      </a:lnTo>
                      <a:cubicBezTo>
                        <a:pt x="19744" y="26431"/>
                        <a:pt x="19744" y="26431"/>
                        <a:pt x="19850" y="26537"/>
                      </a:cubicBezTo>
                      <a:lnTo>
                        <a:pt x="19956" y="26643"/>
                      </a:lnTo>
                      <a:lnTo>
                        <a:pt x="20168" y="26749"/>
                      </a:lnTo>
                      <a:lnTo>
                        <a:pt x="20275" y="26749"/>
                      </a:lnTo>
                      <a:lnTo>
                        <a:pt x="20381" y="26856"/>
                      </a:lnTo>
                      <a:lnTo>
                        <a:pt x="20487" y="26962"/>
                      </a:lnTo>
                      <a:lnTo>
                        <a:pt x="20593" y="26962"/>
                      </a:lnTo>
                      <a:lnTo>
                        <a:pt x="20699" y="27068"/>
                      </a:lnTo>
                      <a:lnTo>
                        <a:pt x="21018" y="27068"/>
                      </a:lnTo>
                      <a:lnTo>
                        <a:pt x="22398" y="27492"/>
                      </a:lnTo>
                      <a:lnTo>
                        <a:pt x="23459" y="27599"/>
                      </a:lnTo>
                      <a:lnTo>
                        <a:pt x="23671" y="27599"/>
                      </a:lnTo>
                      <a:lnTo>
                        <a:pt x="85025" y="38532"/>
                      </a:lnTo>
                      <a:cubicBezTo>
                        <a:pt x="83857" y="38319"/>
                        <a:pt x="80991" y="34817"/>
                        <a:pt x="80036" y="33755"/>
                      </a:cubicBezTo>
                      <a:cubicBezTo>
                        <a:pt x="73242" y="27492"/>
                        <a:pt x="66024" y="21867"/>
                        <a:pt x="58382" y="16665"/>
                      </a:cubicBezTo>
                      <a:lnTo>
                        <a:pt x="58382" y="16665"/>
                      </a:lnTo>
                      <a:cubicBezTo>
                        <a:pt x="59788" y="20886"/>
                        <a:pt x="54235" y="22703"/>
                        <a:pt x="49554" y="22703"/>
                      </a:cubicBezTo>
                      <a:cubicBezTo>
                        <a:pt x="48937" y="22703"/>
                        <a:pt x="48336" y="22671"/>
                        <a:pt x="47767" y="22610"/>
                      </a:cubicBezTo>
                      <a:cubicBezTo>
                        <a:pt x="44795" y="22185"/>
                        <a:pt x="41929" y="21442"/>
                        <a:pt x="39169" y="20487"/>
                      </a:cubicBezTo>
                      <a:cubicBezTo>
                        <a:pt x="30996" y="17833"/>
                        <a:pt x="20911" y="13905"/>
                        <a:pt x="14543" y="7961"/>
                      </a:cubicBezTo>
                      <a:cubicBezTo>
                        <a:pt x="13800" y="7324"/>
                        <a:pt x="8811" y="0"/>
                        <a:pt x="9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3514;p64">
                  <a:extLst>
                    <a:ext uri="{FF2B5EF4-FFF2-40B4-BE49-F238E27FC236}">
                      <a16:creationId xmlns:a16="http://schemas.microsoft.com/office/drawing/2014/main" id="{B3061D67-FBD6-3290-35CF-34E3808C7C81}"/>
                    </a:ext>
                  </a:extLst>
                </p:cNvPr>
                <p:cNvSpPr/>
                <p:nvPr/>
              </p:nvSpPr>
              <p:spPr>
                <a:xfrm>
                  <a:off x="-2045536" y="480452"/>
                  <a:ext cx="2879292" cy="3152343"/>
                </a:xfrm>
                <a:custGeom>
                  <a:avLst/>
                  <a:gdLst/>
                  <a:ahLst/>
                  <a:cxnLst/>
                  <a:rect l="l" t="t" r="r" b="b"/>
                  <a:pathLst>
                    <a:path w="135976" h="148871" extrusionOk="0">
                      <a:moveTo>
                        <a:pt x="69010" y="0"/>
                      </a:moveTo>
                      <a:cubicBezTo>
                        <a:pt x="64594" y="0"/>
                        <a:pt x="60177" y="617"/>
                        <a:pt x="55940" y="1896"/>
                      </a:cubicBezTo>
                      <a:cubicBezTo>
                        <a:pt x="46599" y="4656"/>
                        <a:pt x="37577" y="11980"/>
                        <a:pt x="30146" y="17924"/>
                      </a:cubicBezTo>
                      <a:cubicBezTo>
                        <a:pt x="22928" y="23656"/>
                        <a:pt x="15180" y="29601"/>
                        <a:pt x="10297" y="37349"/>
                      </a:cubicBezTo>
                      <a:cubicBezTo>
                        <a:pt x="8068" y="40958"/>
                        <a:pt x="1168" y="49981"/>
                        <a:pt x="2867" y="54545"/>
                      </a:cubicBezTo>
                      <a:cubicBezTo>
                        <a:pt x="3822" y="56987"/>
                        <a:pt x="5732" y="58897"/>
                        <a:pt x="8174" y="59959"/>
                      </a:cubicBezTo>
                      <a:cubicBezTo>
                        <a:pt x="8174" y="59959"/>
                        <a:pt x="1" y="65372"/>
                        <a:pt x="10615" y="75881"/>
                      </a:cubicBezTo>
                      <a:lnTo>
                        <a:pt x="17939" y="81401"/>
                      </a:lnTo>
                      <a:cubicBezTo>
                        <a:pt x="17939" y="81401"/>
                        <a:pt x="4883" y="94669"/>
                        <a:pt x="8174" y="96580"/>
                      </a:cubicBezTo>
                      <a:cubicBezTo>
                        <a:pt x="9772" y="97456"/>
                        <a:pt x="12397" y="97682"/>
                        <a:pt x="14674" y="97682"/>
                      </a:cubicBezTo>
                      <a:cubicBezTo>
                        <a:pt x="17086" y="97682"/>
                        <a:pt x="19107" y="97429"/>
                        <a:pt x="19107" y="97429"/>
                      </a:cubicBezTo>
                      <a:lnTo>
                        <a:pt x="19107" y="97429"/>
                      </a:lnTo>
                      <a:cubicBezTo>
                        <a:pt x="18258" y="100613"/>
                        <a:pt x="16878" y="104965"/>
                        <a:pt x="17515" y="108256"/>
                      </a:cubicBezTo>
                      <a:cubicBezTo>
                        <a:pt x="18175" y="111556"/>
                        <a:pt x="19539" y="112428"/>
                        <a:pt x="21351" y="112428"/>
                      </a:cubicBezTo>
                      <a:cubicBezTo>
                        <a:pt x="23329" y="112428"/>
                        <a:pt x="25840" y="111390"/>
                        <a:pt x="28554" y="111334"/>
                      </a:cubicBezTo>
                      <a:cubicBezTo>
                        <a:pt x="28987" y="111330"/>
                        <a:pt x="29418" y="111328"/>
                        <a:pt x="29846" y="111328"/>
                      </a:cubicBezTo>
                      <a:cubicBezTo>
                        <a:pt x="39812" y="111328"/>
                        <a:pt x="48498" y="112622"/>
                        <a:pt x="55622" y="120357"/>
                      </a:cubicBezTo>
                      <a:cubicBezTo>
                        <a:pt x="59762" y="124815"/>
                        <a:pt x="62203" y="130653"/>
                        <a:pt x="66024" y="135324"/>
                      </a:cubicBezTo>
                      <a:cubicBezTo>
                        <a:pt x="71129" y="141746"/>
                        <a:pt x="75787" y="148871"/>
                        <a:pt x="83218" y="148871"/>
                      </a:cubicBezTo>
                      <a:cubicBezTo>
                        <a:pt x="85367" y="148871"/>
                        <a:pt x="87748" y="148275"/>
                        <a:pt x="90438" y="146894"/>
                      </a:cubicBezTo>
                      <a:cubicBezTo>
                        <a:pt x="93835" y="144983"/>
                        <a:pt x="96807" y="142329"/>
                        <a:pt x="98930" y="138933"/>
                      </a:cubicBezTo>
                      <a:cubicBezTo>
                        <a:pt x="99779" y="137659"/>
                        <a:pt x="103495" y="128530"/>
                        <a:pt x="104344" y="128318"/>
                      </a:cubicBezTo>
                      <a:cubicBezTo>
                        <a:pt x="109227" y="127044"/>
                        <a:pt x="113048" y="123223"/>
                        <a:pt x="114322" y="118340"/>
                      </a:cubicBezTo>
                      <a:cubicBezTo>
                        <a:pt x="116551" y="109955"/>
                        <a:pt x="113579" y="97111"/>
                        <a:pt x="113579" y="97111"/>
                      </a:cubicBezTo>
                      <a:lnTo>
                        <a:pt x="113579" y="97111"/>
                      </a:lnTo>
                      <a:cubicBezTo>
                        <a:pt x="113579" y="97111"/>
                        <a:pt x="115620" y="99958"/>
                        <a:pt x="117410" y="99958"/>
                      </a:cubicBezTo>
                      <a:cubicBezTo>
                        <a:pt x="118136" y="99958"/>
                        <a:pt x="118821" y="99489"/>
                        <a:pt x="119311" y="98172"/>
                      </a:cubicBezTo>
                      <a:cubicBezTo>
                        <a:pt x="121115" y="93608"/>
                        <a:pt x="112411" y="84904"/>
                        <a:pt x="112411" y="84904"/>
                      </a:cubicBezTo>
                      <a:cubicBezTo>
                        <a:pt x="112411" y="84904"/>
                        <a:pt x="124618" y="83842"/>
                        <a:pt x="131305" y="73970"/>
                      </a:cubicBezTo>
                      <a:cubicBezTo>
                        <a:pt x="135976" y="67177"/>
                        <a:pt x="134384" y="64523"/>
                        <a:pt x="128439" y="59853"/>
                      </a:cubicBezTo>
                      <a:lnTo>
                        <a:pt x="128439" y="59853"/>
                      </a:lnTo>
                      <a:cubicBezTo>
                        <a:pt x="129359" y="60025"/>
                        <a:pt x="131494" y="60727"/>
                        <a:pt x="133139" y="60727"/>
                      </a:cubicBezTo>
                      <a:cubicBezTo>
                        <a:pt x="134531" y="60727"/>
                        <a:pt x="135573" y="60224"/>
                        <a:pt x="135233" y="58473"/>
                      </a:cubicBezTo>
                      <a:cubicBezTo>
                        <a:pt x="133747" y="50087"/>
                        <a:pt x="128970" y="41277"/>
                        <a:pt x="124724" y="34165"/>
                      </a:cubicBezTo>
                      <a:cubicBezTo>
                        <a:pt x="122601" y="30874"/>
                        <a:pt x="119948" y="28008"/>
                        <a:pt x="116869" y="25779"/>
                      </a:cubicBezTo>
                      <a:cubicBezTo>
                        <a:pt x="116020" y="25036"/>
                        <a:pt x="115065" y="24293"/>
                        <a:pt x="114109" y="23550"/>
                      </a:cubicBezTo>
                      <a:cubicBezTo>
                        <a:pt x="109333" y="19517"/>
                        <a:pt x="105193" y="14634"/>
                        <a:pt x="99886" y="11343"/>
                      </a:cubicBezTo>
                      <a:cubicBezTo>
                        <a:pt x="92031" y="6460"/>
                        <a:pt x="82796" y="1047"/>
                        <a:pt x="73349" y="198"/>
                      </a:cubicBezTo>
                      <a:cubicBezTo>
                        <a:pt x="71907" y="67"/>
                        <a:pt x="70459" y="0"/>
                        <a:pt x="690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3515;p64">
                  <a:extLst>
                    <a:ext uri="{FF2B5EF4-FFF2-40B4-BE49-F238E27FC236}">
                      <a16:creationId xmlns:a16="http://schemas.microsoft.com/office/drawing/2014/main" id="{6164626E-2F5E-D13E-66F9-AE6CFE642920}"/>
                    </a:ext>
                  </a:extLst>
                </p:cNvPr>
                <p:cNvSpPr/>
                <p:nvPr/>
              </p:nvSpPr>
              <p:spPr>
                <a:xfrm>
                  <a:off x="-1993848" y="1185897"/>
                  <a:ext cx="2488211" cy="2444950"/>
                </a:xfrm>
                <a:custGeom>
                  <a:avLst/>
                  <a:gdLst/>
                  <a:ahLst/>
                  <a:cxnLst/>
                  <a:rect l="l" t="t" r="r" b="b"/>
                  <a:pathLst>
                    <a:path w="117507" h="115464" extrusionOk="0">
                      <a:moveTo>
                        <a:pt x="10828" y="1"/>
                      </a:moveTo>
                      <a:lnTo>
                        <a:pt x="10828" y="1"/>
                      </a:lnTo>
                      <a:cubicBezTo>
                        <a:pt x="9767" y="1275"/>
                        <a:pt x="8705" y="2654"/>
                        <a:pt x="7856" y="4034"/>
                      </a:cubicBezTo>
                      <a:cubicBezTo>
                        <a:pt x="7325" y="4990"/>
                        <a:pt x="6582" y="6157"/>
                        <a:pt x="5627" y="7537"/>
                      </a:cubicBezTo>
                      <a:cubicBezTo>
                        <a:pt x="3822" y="10509"/>
                        <a:pt x="2018" y="13588"/>
                        <a:pt x="850" y="16241"/>
                      </a:cubicBezTo>
                      <a:cubicBezTo>
                        <a:pt x="107" y="17834"/>
                        <a:pt x="1" y="19532"/>
                        <a:pt x="426" y="21230"/>
                      </a:cubicBezTo>
                      <a:cubicBezTo>
                        <a:pt x="1169" y="23141"/>
                        <a:pt x="2548" y="24733"/>
                        <a:pt x="4247" y="25901"/>
                      </a:cubicBezTo>
                      <a:cubicBezTo>
                        <a:pt x="4778" y="26007"/>
                        <a:pt x="5308" y="26113"/>
                        <a:pt x="5839" y="26113"/>
                      </a:cubicBezTo>
                      <a:cubicBezTo>
                        <a:pt x="5733" y="26219"/>
                        <a:pt x="5521" y="26432"/>
                        <a:pt x="5414" y="26538"/>
                      </a:cubicBezTo>
                      <a:lnTo>
                        <a:pt x="5733" y="26644"/>
                      </a:lnTo>
                      <a:cubicBezTo>
                        <a:pt x="4459" y="27599"/>
                        <a:pt x="3504" y="28873"/>
                        <a:pt x="3079" y="30359"/>
                      </a:cubicBezTo>
                      <a:cubicBezTo>
                        <a:pt x="2442" y="33013"/>
                        <a:pt x="3185" y="37046"/>
                        <a:pt x="8387" y="42141"/>
                      </a:cubicBezTo>
                      <a:lnTo>
                        <a:pt x="15605" y="47661"/>
                      </a:lnTo>
                      <a:lnTo>
                        <a:pt x="15286" y="47980"/>
                      </a:lnTo>
                      <a:lnTo>
                        <a:pt x="15498" y="48192"/>
                      </a:lnTo>
                      <a:cubicBezTo>
                        <a:pt x="15498" y="48192"/>
                        <a:pt x="6901" y="57002"/>
                        <a:pt x="5414" y="61248"/>
                      </a:cubicBezTo>
                      <a:cubicBezTo>
                        <a:pt x="5308" y="61991"/>
                        <a:pt x="5414" y="62522"/>
                        <a:pt x="5839" y="62734"/>
                      </a:cubicBezTo>
                      <a:cubicBezTo>
                        <a:pt x="7534" y="63664"/>
                        <a:pt x="10412" y="63889"/>
                        <a:pt x="12805" y="63889"/>
                      </a:cubicBezTo>
                      <a:cubicBezTo>
                        <a:pt x="15057" y="63889"/>
                        <a:pt x="16878" y="63689"/>
                        <a:pt x="16878" y="63689"/>
                      </a:cubicBezTo>
                      <a:lnTo>
                        <a:pt x="16878" y="63689"/>
                      </a:lnTo>
                      <a:cubicBezTo>
                        <a:pt x="16878" y="63689"/>
                        <a:pt x="16878" y="63796"/>
                        <a:pt x="16666" y="64114"/>
                      </a:cubicBezTo>
                      <a:cubicBezTo>
                        <a:pt x="16135" y="66131"/>
                        <a:pt x="14437" y="73137"/>
                        <a:pt x="15605" y="76746"/>
                      </a:cubicBezTo>
                      <a:cubicBezTo>
                        <a:pt x="15817" y="77276"/>
                        <a:pt x="16242" y="77913"/>
                        <a:pt x="16666" y="78338"/>
                      </a:cubicBezTo>
                      <a:cubicBezTo>
                        <a:pt x="16878" y="78550"/>
                        <a:pt x="17091" y="78656"/>
                        <a:pt x="17409" y="78656"/>
                      </a:cubicBezTo>
                      <a:cubicBezTo>
                        <a:pt x="18159" y="78848"/>
                        <a:pt x="18834" y="78928"/>
                        <a:pt x="19438" y="78928"/>
                      </a:cubicBezTo>
                      <a:cubicBezTo>
                        <a:pt x="22517" y="78928"/>
                        <a:pt x="23778" y="76852"/>
                        <a:pt x="23778" y="76852"/>
                      </a:cubicBezTo>
                      <a:cubicBezTo>
                        <a:pt x="23778" y="76852"/>
                        <a:pt x="24098" y="76779"/>
                        <a:pt x="24739" y="76779"/>
                      </a:cubicBezTo>
                      <a:cubicBezTo>
                        <a:pt x="25828" y="76779"/>
                        <a:pt x="27843" y="76989"/>
                        <a:pt x="30784" y="78125"/>
                      </a:cubicBezTo>
                      <a:cubicBezTo>
                        <a:pt x="39382" y="78338"/>
                        <a:pt x="46812" y="80142"/>
                        <a:pt x="53181" y="87042"/>
                      </a:cubicBezTo>
                      <a:cubicBezTo>
                        <a:pt x="57427" y="91500"/>
                        <a:pt x="59762" y="97338"/>
                        <a:pt x="63583" y="102009"/>
                      </a:cubicBezTo>
                      <a:cubicBezTo>
                        <a:pt x="68254" y="107847"/>
                        <a:pt x="72500" y="114216"/>
                        <a:pt x="78763" y="115383"/>
                      </a:cubicBezTo>
                      <a:cubicBezTo>
                        <a:pt x="79075" y="115418"/>
                        <a:pt x="79571" y="115464"/>
                        <a:pt x="80216" y="115464"/>
                      </a:cubicBezTo>
                      <a:cubicBezTo>
                        <a:pt x="83525" y="115464"/>
                        <a:pt x="90766" y="114257"/>
                        <a:pt x="97338" y="104132"/>
                      </a:cubicBezTo>
                      <a:cubicBezTo>
                        <a:pt x="98718" y="101266"/>
                        <a:pt x="101160" y="95640"/>
                        <a:pt x="101903" y="95109"/>
                      </a:cubicBezTo>
                      <a:cubicBezTo>
                        <a:pt x="102009" y="94897"/>
                        <a:pt x="102115" y="94791"/>
                        <a:pt x="102115" y="94578"/>
                      </a:cubicBezTo>
                      <a:cubicBezTo>
                        <a:pt x="106998" y="93305"/>
                        <a:pt x="110713" y="89483"/>
                        <a:pt x="111987" y="84707"/>
                      </a:cubicBezTo>
                      <a:cubicBezTo>
                        <a:pt x="114110" y="76321"/>
                        <a:pt x="111138" y="63903"/>
                        <a:pt x="111138" y="63902"/>
                      </a:cubicBezTo>
                      <a:lnTo>
                        <a:pt x="111138" y="63902"/>
                      </a:lnTo>
                      <a:cubicBezTo>
                        <a:pt x="111138" y="63902"/>
                        <a:pt x="111244" y="64114"/>
                        <a:pt x="111456" y="64326"/>
                      </a:cubicBezTo>
                      <a:cubicBezTo>
                        <a:pt x="111350" y="63690"/>
                        <a:pt x="111350" y="63371"/>
                        <a:pt x="111350" y="63371"/>
                      </a:cubicBezTo>
                      <a:lnTo>
                        <a:pt x="111350" y="63371"/>
                      </a:lnTo>
                      <a:cubicBezTo>
                        <a:pt x="111350" y="63371"/>
                        <a:pt x="113392" y="66218"/>
                        <a:pt x="115181" y="66218"/>
                      </a:cubicBezTo>
                      <a:cubicBezTo>
                        <a:pt x="115907" y="66218"/>
                        <a:pt x="116592" y="65750"/>
                        <a:pt x="117082" y="64432"/>
                      </a:cubicBezTo>
                      <a:cubicBezTo>
                        <a:pt x="117507" y="62203"/>
                        <a:pt x="116127" y="59443"/>
                        <a:pt x="114322" y="56896"/>
                      </a:cubicBezTo>
                      <a:lnTo>
                        <a:pt x="114322" y="56896"/>
                      </a:lnTo>
                      <a:cubicBezTo>
                        <a:pt x="114428" y="57214"/>
                        <a:pt x="114322" y="57533"/>
                        <a:pt x="114216" y="57851"/>
                      </a:cubicBezTo>
                      <a:cubicBezTo>
                        <a:pt x="113803" y="58944"/>
                        <a:pt x="113143" y="59338"/>
                        <a:pt x="112406" y="59338"/>
                      </a:cubicBezTo>
                      <a:cubicBezTo>
                        <a:pt x="110493" y="59338"/>
                        <a:pt x="108060" y="56684"/>
                        <a:pt x="108059" y="56684"/>
                      </a:cubicBezTo>
                      <a:lnTo>
                        <a:pt x="108059" y="56684"/>
                      </a:lnTo>
                      <a:cubicBezTo>
                        <a:pt x="108060" y="56685"/>
                        <a:pt x="111244" y="78232"/>
                        <a:pt x="108378" y="81841"/>
                      </a:cubicBezTo>
                      <a:cubicBezTo>
                        <a:pt x="107816" y="82544"/>
                        <a:pt x="107227" y="82828"/>
                        <a:pt x="106641" y="82828"/>
                      </a:cubicBezTo>
                      <a:cubicBezTo>
                        <a:pt x="104133" y="82828"/>
                        <a:pt x="101691" y="77595"/>
                        <a:pt x="101691" y="77595"/>
                      </a:cubicBezTo>
                      <a:cubicBezTo>
                        <a:pt x="101691" y="77595"/>
                        <a:pt x="98082" y="97338"/>
                        <a:pt x="89484" y="102115"/>
                      </a:cubicBezTo>
                      <a:cubicBezTo>
                        <a:pt x="88548" y="102640"/>
                        <a:pt x="87779" y="102874"/>
                        <a:pt x="87152" y="102874"/>
                      </a:cubicBezTo>
                      <a:cubicBezTo>
                        <a:pt x="81945" y="102874"/>
                        <a:pt x="86511" y="86724"/>
                        <a:pt x="86511" y="86723"/>
                      </a:cubicBezTo>
                      <a:lnTo>
                        <a:pt x="86511" y="86723"/>
                      </a:lnTo>
                      <a:cubicBezTo>
                        <a:pt x="86512" y="86723"/>
                        <a:pt x="87118" y="86957"/>
                        <a:pt x="87913" y="86957"/>
                      </a:cubicBezTo>
                      <a:cubicBezTo>
                        <a:pt x="89629" y="86957"/>
                        <a:pt x="92226" y="85867"/>
                        <a:pt x="91500" y="78975"/>
                      </a:cubicBezTo>
                      <a:lnTo>
                        <a:pt x="91500" y="78975"/>
                      </a:lnTo>
                      <a:cubicBezTo>
                        <a:pt x="91500" y="78975"/>
                        <a:pt x="90848" y="83005"/>
                        <a:pt x="88260" y="83005"/>
                      </a:cubicBezTo>
                      <a:cubicBezTo>
                        <a:pt x="87384" y="83005"/>
                        <a:pt x="86287" y="82544"/>
                        <a:pt x="84919" y="81310"/>
                      </a:cubicBezTo>
                      <a:lnTo>
                        <a:pt x="84919" y="81310"/>
                      </a:lnTo>
                      <a:cubicBezTo>
                        <a:pt x="84919" y="81310"/>
                        <a:pt x="86617" y="90969"/>
                        <a:pt x="79930" y="92774"/>
                      </a:cubicBezTo>
                      <a:cubicBezTo>
                        <a:pt x="79329" y="92948"/>
                        <a:pt x="78676" y="93032"/>
                        <a:pt x="77982" y="93032"/>
                      </a:cubicBezTo>
                      <a:cubicBezTo>
                        <a:pt x="71080" y="93032"/>
                        <a:pt x="60097" y="84799"/>
                        <a:pt x="54985" y="76215"/>
                      </a:cubicBezTo>
                      <a:cubicBezTo>
                        <a:pt x="49360" y="66874"/>
                        <a:pt x="48617" y="60293"/>
                        <a:pt x="48617" y="60293"/>
                      </a:cubicBezTo>
                      <a:lnTo>
                        <a:pt x="48617" y="60293"/>
                      </a:lnTo>
                      <a:cubicBezTo>
                        <a:pt x="48617" y="60293"/>
                        <a:pt x="50504" y="60721"/>
                        <a:pt x="53217" y="60721"/>
                      </a:cubicBezTo>
                      <a:cubicBezTo>
                        <a:pt x="56541" y="60721"/>
                        <a:pt x="61106" y="60078"/>
                        <a:pt x="64963" y="57214"/>
                      </a:cubicBezTo>
                      <a:lnTo>
                        <a:pt x="64645" y="55304"/>
                      </a:lnTo>
                      <a:cubicBezTo>
                        <a:pt x="61765" y="56574"/>
                        <a:pt x="58682" y="57236"/>
                        <a:pt x="55559" y="57236"/>
                      </a:cubicBezTo>
                      <a:cubicBezTo>
                        <a:pt x="54768" y="57236"/>
                        <a:pt x="53974" y="57194"/>
                        <a:pt x="53181" y="57108"/>
                      </a:cubicBezTo>
                      <a:cubicBezTo>
                        <a:pt x="46918" y="56365"/>
                        <a:pt x="37896" y="47236"/>
                        <a:pt x="37896" y="47236"/>
                      </a:cubicBezTo>
                      <a:lnTo>
                        <a:pt x="38851" y="41292"/>
                      </a:lnTo>
                      <a:lnTo>
                        <a:pt x="38851" y="41292"/>
                      </a:lnTo>
                      <a:cubicBezTo>
                        <a:pt x="38851" y="41292"/>
                        <a:pt x="35413" y="43561"/>
                        <a:pt x="32798" y="43561"/>
                      </a:cubicBezTo>
                      <a:cubicBezTo>
                        <a:pt x="32164" y="43561"/>
                        <a:pt x="31579" y="43428"/>
                        <a:pt x="31102" y="43097"/>
                      </a:cubicBezTo>
                      <a:cubicBezTo>
                        <a:pt x="28555" y="41505"/>
                        <a:pt x="30678" y="37683"/>
                        <a:pt x="30678" y="37683"/>
                      </a:cubicBezTo>
                      <a:lnTo>
                        <a:pt x="30678" y="37683"/>
                      </a:lnTo>
                      <a:cubicBezTo>
                        <a:pt x="30678" y="37683"/>
                        <a:pt x="30504" y="37690"/>
                        <a:pt x="30202" y="37690"/>
                      </a:cubicBezTo>
                      <a:cubicBezTo>
                        <a:pt x="28388" y="37690"/>
                        <a:pt x="21928" y="37456"/>
                        <a:pt x="20381" y="34180"/>
                      </a:cubicBezTo>
                      <a:cubicBezTo>
                        <a:pt x="19426" y="31951"/>
                        <a:pt x="19638" y="29298"/>
                        <a:pt x="21018" y="27175"/>
                      </a:cubicBezTo>
                      <a:lnTo>
                        <a:pt x="21018" y="27175"/>
                      </a:lnTo>
                      <a:cubicBezTo>
                        <a:pt x="21018" y="27175"/>
                        <a:pt x="18374" y="27774"/>
                        <a:pt x="15890" y="27774"/>
                      </a:cubicBezTo>
                      <a:cubicBezTo>
                        <a:pt x="14063" y="27774"/>
                        <a:pt x="12323" y="27450"/>
                        <a:pt x="11783" y="26325"/>
                      </a:cubicBezTo>
                      <a:cubicBezTo>
                        <a:pt x="10616" y="23672"/>
                        <a:pt x="17515" y="16136"/>
                        <a:pt x="17515" y="16135"/>
                      </a:cubicBezTo>
                      <a:lnTo>
                        <a:pt x="17515" y="16135"/>
                      </a:lnTo>
                      <a:cubicBezTo>
                        <a:pt x="17515" y="16135"/>
                        <a:pt x="11698" y="18403"/>
                        <a:pt x="7825" y="18403"/>
                      </a:cubicBezTo>
                      <a:cubicBezTo>
                        <a:pt x="6014" y="18403"/>
                        <a:pt x="4628" y="17907"/>
                        <a:pt x="4459" y="16454"/>
                      </a:cubicBezTo>
                      <a:cubicBezTo>
                        <a:pt x="4247" y="13269"/>
                        <a:pt x="8174" y="5096"/>
                        <a:pt x="10828" y="1"/>
                      </a:cubicBezTo>
                      <a:close/>
                    </a:path>
                  </a:pathLst>
                </a:custGeom>
                <a:solidFill>
                  <a:schemeClr val="accent3">
                    <a:alpha val="442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69" name="Google Shape;3516;p64">
                  <a:extLst>
                    <a:ext uri="{FF2B5EF4-FFF2-40B4-BE49-F238E27FC236}">
                      <a16:creationId xmlns:a16="http://schemas.microsoft.com/office/drawing/2014/main" id="{5B462E52-6DA8-EEC0-3041-388FFA03AF30}"/>
                    </a:ext>
                  </a:extLst>
                </p:cNvPr>
                <p:cNvSpPr/>
                <p:nvPr/>
              </p:nvSpPr>
              <p:spPr>
                <a:xfrm>
                  <a:off x="-4647" y="1590488"/>
                  <a:ext cx="836158" cy="710993"/>
                </a:xfrm>
                <a:custGeom>
                  <a:avLst/>
                  <a:gdLst/>
                  <a:ahLst/>
                  <a:cxnLst/>
                  <a:rect l="l" t="t" r="r" b="b"/>
                  <a:pathLst>
                    <a:path w="39488" h="33577" extrusionOk="0">
                      <a:moveTo>
                        <a:pt x="36940" y="0"/>
                      </a:moveTo>
                      <a:cubicBezTo>
                        <a:pt x="36516" y="1274"/>
                        <a:pt x="35454" y="2123"/>
                        <a:pt x="34287" y="2336"/>
                      </a:cubicBezTo>
                      <a:cubicBezTo>
                        <a:pt x="32110" y="2601"/>
                        <a:pt x="29961" y="2734"/>
                        <a:pt x="27825" y="2734"/>
                      </a:cubicBezTo>
                      <a:cubicBezTo>
                        <a:pt x="25689" y="2734"/>
                        <a:pt x="23566" y="2601"/>
                        <a:pt x="21443" y="2336"/>
                      </a:cubicBezTo>
                      <a:lnTo>
                        <a:pt x="21443" y="2336"/>
                      </a:lnTo>
                      <a:cubicBezTo>
                        <a:pt x="21443" y="2336"/>
                        <a:pt x="24309" y="5945"/>
                        <a:pt x="27068" y="6794"/>
                      </a:cubicBezTo>
                      <a:cubicBezTo>
                        <a:pt x="29828" y="7643"/>
                        <a:pt x="34287" y="9872"/>
                        <a:pt x="34074" y="10721"/>
                      </a:cubicBezTo>
                      <a:cubicBezTo>
                        <a:pt x="33906" y="11227"/>
                        <a:pt x="30851" y="11346"/>
                        <a:pt x="28014" y="11346"/>
                      </a:cubicBezTo>
                      <a:cubicBezTo>
                        <a:pt x="25492" y="11346"/>
                        <a:pt x="23141" y="11252"/>
                        <a:pt x="23141" y="11252"/>
                      </a:cubicBezTo>
                      <a:lnTo>
                        <a:pt x="23141" y="11252"/>
                      </a:lnTo>
                      <a:cubicBezTo>
                        <a:pt x="23141" y="11252"/>
                        <a:pt x="33119" y="13163"/>
                        <a:pt x="26962" y="19744"/>
                      </a:cubicBezTo>
                      <a:cubicBezTo>
                        <a:pt x="19107" y="28342"/>
                        <a:pt x="1" y="30995"/>
                        <a:pt x="1" y="30995"/>
                      </a:cubicBezTo>
                      <a:cubicBezTo>
                        <a:pt x="1" y="30995"/>
                        <a:pt x="4581" y="33577"/>
                        <a:pt x="9610" y="33577"/>
                      </a:cubicBezTo>
                      <a:cubicBezTo>
                        <a:pt x="10259" y="33577"/>
                        <a:pt x="10916" y="33534"/>
                        <a:pt x="11571" y="33437"/>
                      </a:cubicBezTo>
                      <a:cubicBezTo>
                        <a:pt x="13694" y="33225"/>
                        <a:pt x="28979" y="30571"/>
                        <a:pt x="34923" y="21761"/>
                      </a:cubicBezTo>
                      <a:cubicBezTo>
                        <a:pt x="39488" y="14967"/>
                        <a:pt x="38002" y="12313"/>
                        <a:pt x="31951" y="7643"/>
                      </a:cubicBezTo>
                      <a:lnTo>
                        <a:pt x="31951" y="7643"/>
                      </a:lnTo>
                      <a:cubicBezTo>
                        <a:pt x="32917" y="7813"/>
                        <a:pt x="35038" y="8501"/>
                        <a:pt x="36688" y="8501"/>
                      </a:cubicBezTo>
                      <a:cubicBezTo>
                        <a:pt x="38120" y="8501"/>
                        <a:pt x="39196" y="7982"/>
                        <a:pt x="38851" y="6157"/>
                      </a:cubicBezTo>
                      <a:cubicBezTo>
                        <a:pt x="38320" y="4034"/>
                        <a:pt x="37683" y="2017"/>
                        <a:pt x="36940"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3517;p64">
                  <a:extLst>
                    <a:ext uri="{FF2B5EF4-FFF2-40B4-BE49-F238E27FC236}">
                      <a16:creationId xmlns:a16="http://schemas.microsoft.com/office/drawing/2014/main" id="{5D52A86A-B471-9096-6FCC-C5D5C09BD775}"/>
                    </a:ext>
                  </a:extLst>
                </p:cNvPr>
                <p:cNvSpPr/>
                <p:nvPr/>
              </p:nvSpPr>
              <p:spPr>
                <a:xfrm>
                  <a:off x="-1128489" y="2289114"/>
                  <a:ext cx="472033" cy="139014"/>
                </a:xfrm>
                <a:custGeom>
                  <a:avLst/>
                  <a:gdLst/>
                  <a:ahLst/>
                  <a:cxnLst/>
                  <a:rect l="l" t="t" r="r" b="b"/>
                  <a:pathLst>
                    <a:path w="22292" h="6565" extrusionOk="0">
                      <a:moveTo>
                        <a:pt x="259" y="0"/>
                      </a:moveTo>
                      <a:cubicBezTo>
                        <a:pt x="235" y="0"/>
                        <a:pt x="220" y="6"/>
                        <a:pt x="213" y="19"/>
                      </a:cubicBezTo>
                      <a:cubicBezTo>
                        <a:pt x="1" y="232"/>
                        <a:pt x="2336" y="2142"/>
                        <a:pt x="4990" y="3628"/>
                      </a:cubicBezTo>
                      <a:cubicBezTo>
                        <a:pt x="6157" y="4371"/>
                        <a:pt x="7431" y="4902"/>
                        <a:pt x="8705" y="5433"/>
                      </a:cubicBezTo>
                      <a:cubicBezTo>
                        <a:pt x="9236" y="5645"/>
                        <a:pt x="9766" y="5751"/>
                        <a:pt x="10085" y="5857"/>
                      </a:cubicBezTo>
                      <a:lnTo>
                        <a:pt x="10616" y="6070"/>
                      </a:lnTo>
                      <a:lnTo>
                        <a:pt x="12420" y="6388"/>
                      </a:lnTo>
                      <a:cubicBezTo>
                        <a:pt x="13291" y="6513"/>
                        <a:pt x="14125" y="6564"/>
                        <a:pt x="14944" y="6564"/>
                      </a:cubicBezTo>
                      <a:cubicBezTo>
                        <a:pt x="15523" y="6564"/>
                        <a:pt x="16094" y="6538"/>
                        <a:pt x="16666" y="6494"/>
                      </a:cubicBezTo>
                      <a:cubicBezTo>
                        <a:pt x="18046" y="6388"/>
                        <a:pt x="19426" y="5964"/>
                        <a:pt x="20700" y="5327"/>
                      </a:cubicBezTo>
                      <a:cubicBezTo>
                        <a:pt x="21761" y="4902"/>
                        <a:pt x="22292" y="4371"/>
                        <a:pt x="22292" y="4265"/>
                      </a:cubicBezTo>
                      <a:cubicBezTo>
                        <a:pt x="22273" y="4246"/>
                        <a:pt x="22238" y="4238"/>
                        <a:pt x="22186" y="4238"/>
                      </a:cubicBezTo>
                      <a:cubicBezTo>
                        <a:pt x="21947" y="4238"/>
                        <a:pt x="21361" y="4428"/>
                        <a:pt x="20487" y="4690"/>
                      </a:cubicBezTo>
                      <a:cubicBezTo>
                        <a:pt x="19214" y="5008"/>
                        <a:pt x="17940" y="5221"/>
                        <a:pt x="16560" y="5221"/>
                      </a:cubicBezTo>
                      <a:cubicBezTo>
                        <a:pt x="15286" y="5221"/>
                        <a:pt x="14012" y="5008"/>
                        <a:pt x="12739" y="4796"/>
                      </a:cubicBezTo>
                      <a:cubicBezTo>
                        <a:pt x="12208" y="4690"/>
                        <a:pt x="11783" y="4477"/>
                        <a:pt x="11465" y="4477"/>
                      </a:cubicBezTo>
                      <a:lnTo>
                        <a:pt x="11040" y="4265"/>
                      </a:lnTo>
                      <a:lnTo>
                        <a:pt x="10509" y="4159"/>
                      </a:lnTo>
                      <a:cubicBezTo>
                        <a:pt x="10297" y="4159"/>
                        <a:pt x="9766" y="4053"/>
                        <a:pt x="9342" y="3841"/>
                      </a:cubicBezTo>
                      <a:cubicBezTo>
                        <a:pt x="8068" y="3522"/>
                        <a:pt x="6794" y="3098"/>
                        <a:pt x="5521" y="2567"/>
                      </a:cubicBezTo>
                      <a:cubicBezTo>
                        <a:pt x="3029" y="1471"/>
                        <a:pt x="631" y="0"/>
                        <a:pt x="259" y="0"/>
                      </a:cubicBezTo>
                      <a:close/>
                    </a:path>
                  </a:pathLst>
                </a:custGeom>
                <a:solidFill>
                  <a:srgbClr val="FF99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3518;p64">
                  <a:extLst>
                    <a:ext uri="{FF2B5EF4-FFF2-40B4-BE49-F238E27FC236}">
                      <a16:creationId xmlns:a16="http://schemas.microsoft.com/office/drawing/2014/main" id="{C56FA6DE-E6D3-3C16-1BB6-9BEFA56F750D}"/>
                    </a:ext>
                  </a:extLst>
                </p:cNvPr>
                <p:cNvSpPr/>
                <p:nvPr/>
              </p:nvSpPr>
              <p:spPr>
                <a:xfrm>
                  <a:off x="-1953382" y="1675886"/>
                  <a:ext cx="429323" cy="564398"/>
                </a:xfrm>
                <a:custGeom>
                  <a:avLst/>
                  <a:gdLst/>
                  <a:ahLst/>
                  <a:cxnLst/>
                  <a:rect l="l" t="t" r="r" b="b"/>
                  <a:pathLst>
                    <a:path w="20275" h="26654" extrusionOk="0">
                      <a:moveTo>
                        <a:pt x="7749" y="1"/>
                      </a:moveTo>
                      <a:lnTo>
                        <a:pt x="7749" y="1"/>
                      </a:lnTo>
                      <a:cubicBezTo>
                        <a:pt x="6688" y="319"/>
                        <a:pt x="5733" y="850"/>
                        <a:pt x="4990" y="1487"/>
                      </a:cubicBezTo>
                      <a:cubicBezTo>
                        <a:pt x="2973" y="2867"/>
                        <a:pt x="1487" y="4778"/>
                        <a:pt x="531" y="7007"/>
                      </a:cubicBezTo>
                      <a:cubicBezTo>
                        <a:pt x="107" y="8280"/>
                        <a:pt x="1" y="9660"/>
                        <a:pt x="213" y="10934"/>
                      </a:cubicBezTo>
                      <a:cubicBezTo>
                        <a:pt x="531" y="12102"/>
                        <a:pt x="956" y="13163"/>
                        <a:pt x="1487" y="14225"/>
                      </a:cubicBezTo>
                      <a:cubicBezTo>
                        <a:pt x="2017" y="15074"/>
                        <a:pt x="2548" y="16029"/>
                        <a:pt x="3185" y="16878"/>
                      </a:cubicBezTo>
                      <a:cubicBezTo>
                        <a:pt x="3822" y="17728"/>
                        <a:pt x="4565" y="18471"/>
                        <a:pt x="5308" y="19320"/>
                      </a:cubicBezTo>
                      <a:cubicBezTo>
                        <a:pt x="6900" y="21018"/>
                        <a:pt x="8705" y="22504"/>
                        <a:pt x="10722" y="23778"/>
                      </a:cubicBezTo>
                      <a:cubicBezTo>
                        <a:pt x="12632" y="25052"/>
                        <a:pt x="14861" y="25901"/>
                        <a:pt x="17090" y="26432"/>
                      </a:cubicBezTo>
                      <a:cubicBezTo>
                        <a:pt x="17746" y="26563"/>
                        <a:pt x="18402" y="26654"/>
                        <a:pt x="19058" y="26654"/>
                      </a:cubicBezTo>
                      <a:cubicBezTo>
                        <a:pt x="19464" y="26654"/>
                        <a:pt x="19869" y="26619"/>
                        <a:pt x="20275" y="26538"/>
                      </a:cubicBezTo>
                      <a:cubicBezTo>
                        <a:pt x="20275" y="26326"/>
                        <a:pt x="19001" y="26326"/>
                        <a:pt x="17303" y="25795"/>
                      </a:cubicBezTo>
                      <a:cubicBezTo>
                        <a:pt x="15180" y="25052"/>
                        <a:pt x="13163" y="23990"/>
                        <a:pt x="11358" y="22717"/>
                      </a:cubicBezTo>
                      <a:cubicBezTo>
                        <a:pt x="9554" y="21337"/>
                        <a:pt x="7962" y="19851"/>
                        <a:pt x="6476" y="18152"/>
                      </a:cubicBezTo>
                      <a:cubicBezTo>
                        <a:pt x="5839" y="17409"/>
                        <a:pt x="5202" y="16560"/>
                        <a:pt x="4671" y="15817"/>
                      </a:cubicBezTo>
                      <a:cubicBezTo>
                        <a:pt x="4034" y="14968"/>
                        <a:pt x="3503" y="14119"/>
                        <a:pt x="2973" y="13269"/>
                      </a:cubicBezTo>
                      <a:cubicBezTo>
                        <a:pt x="2442" y="12420"/>
                        <a:pt x="2017" y="11571"/>
                        <a:pt x="1805" y="10616"/>
                      </a:cubicBezTo>
                      <a:cubicBezTo>
                        <a:pt x="1487" y="9554"/>
                        <a:pt x="1487" y="8493"/>
                        <a:pt x="1805" y="7325"/>
                      </a:cubicBezTo>
                      <a:cubicBezTo>
                        <a:pt x="2442" y="5308"/>
                        <a:pt x="3716" y="3504"/>
                        <a:pt x="5414" y="2018"/>
                      </a:cubicBezTo>
                      <a:cubicBezTo>
                        <a:pt x="6263" y="1381"/>
                        <a:pt x="7006" y="744"/>
                        <a:pt x="77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3519;p64">
                  <a:extLst>
                    <a:ext uri="{FF2B5EF4-FFF2-40B4-BE49-F238E27FC236}">
                      <a16:creationId xmlns:a16="http://schemas.microsoft.com/office/drawing/2014/main" id="{345D7C59-5267-E566-9C48-9FC2CC554981}"/>
                    </a:ext>
                  </a:extLst>
                </p:cNvPr>
                <p:cNvSpPr/>
                <p:nvPr/>
              </p:nvSpPr>
              <p:spPr>
                <a:xfrm>
                  <a:off x="-1881451" y="2485068"/>
                  <a:ext cx="209061" cy="98908"/>
                </a:xfrm>
                <a:custGeom>
                  <a:avLst/>
                  <a:gdLst/>
                  <a:ahLst/>
                  <a:cxnLst/>
                  <a:rect l="l" t="t" r="r" b="b"/>
                  <a:pathLst>
                    <a:path w="9873" h="4671" extrusionOk="0">
                      <a:moveTo>
                        <a:pt x="213" y="0"/>
                      </a:moveTo>
                      <a:cubicBezTo>
                        <a:pt x="106" y="0"/>
                        <a:pt x="0" y="425"/>
                        <a:pt x="0" y="955"/>
                      </a:cubicBezTo>
                      <a:cubicBezTo>
                        <a:pt x="106" y="1699"/>
                        <a:pt x="425" y="2442"/>
                        <a:pt x="849" y="3078"/>
                      </a:cubicBezTo>
                      <a:cubicBezTo>
                        <a:pt x="1380" y="3715"/>
                        <a:pt x="2017" y="4140"/>
                        <a:pt x="2866" y="4458"/>
                      </a:cubicBezTo>
                      <a:cubicBezTo>
                        <a:pt x="3185" y="4564"/>
                        <a:pt x="3503" y="4671"/>
                        <a:pt x="3822" y="4671"/>
                      </a:cubicBezTo>
                      <a:lnTo>
                        <a:pt x="4989" y="4671"/>
                      </a:lnTo>
                      <a:cubicBezTo>
                        <a:pt x="5626" y="4564"/>
                        <a:pt x="6369" y="4458"/>
                        <a:pt x="7112" y="4246"/>
                      </a:cubicBezTo>
                      <a:cubicBezTo>
                        <a:pt x="8492" y="3715"/>
                        <a:pt x="9872" y="2972"/>
                        <a:pt x="9766" y="2760"/>
                      </a:cubicBezTo>
                      <a:cubicBezTo>
                        <a:pt x="9715" y="2709"/>
                        <a:pt x="9596" y="2689"/>
                        <a:pt x="9426" y="2689"/>
                      </a:cubicBezTo>
                      <a:cubicBezTo>
                        <a:pt x="8890" y="2689"/>
                        <a:pt x="7842" y="2892"/>
                        <a:pt x="6794" y="2972"/>
                      </a:cubicBezTo>
                      <a:cubicBezTo>
                        <a:pt x="6475" y="3025"/>
                        <a:pt x="6157" y="3052"/>
                        <a:pt x="5838" y="3052"/>
                      </a:cubicBezTo>
                      <a:cubicBezTo>
                        <a:pt x="5520" y="3052"/>
                        <a:pt x="5202" y="3025"/>
                        <a:pt x="4883" y="2972"/>
                      </a:cubicBezTo>
                      <a:lnTo>
                        <a:pt x="4034" y="2972"/>
                      </a:lnTo>
                      <a:cubicBezTo>
                        <a:pt x="4034" y="2972"/>
                        <a:pt x="3715" y="2972"/>
                        <a:pt x="3291" y="2866"/>
                      </a:cubicBezTo>
                      <a:cubicBezTo>
                        <a:pt x="2760" y="2760"/>
                        <a:pt x="2229" y="2548"/>
                        <a:pt x="1805" y="2229"/>
                      </a:cubicBezTo>
                      <a:cubicBezTo>
                        <a:pt x="1380" y="1805"/>
                        <a:pt x="956" y="1380"/>
                        <a:pt x="743" y="849"/>
                      </a:cubicBezTo>
                      <a:cubicBezTo>
                        <a:pt x="531" y="319"/>
                        <a:pt x="319" y="0"/>
                        <a:pt x="2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3520;p64">
                  <a:extLst>
                    <a:ext uri="{FF2B5EF4-FFF2-40B4-BE49-F238E27FC236}">
                      <a16:creationId xmlns:a16="http://schemas.microsoft.com/office/drawing/2014/main" id="{D39802C9-27D9-DD14-390A-4E3CF8A590AC}"/>
                    </a:ext>
                  </a:extLst>
                </p:cNvPr>
                <p:cNvSpPr/>
                <p:nvPr/>
              </p:nvSpPr>
              <p:spPr>
                <a:xfrm>
                  <a:off x="-2798519" y="217310"/>
                  <a:ext cx="2171285" cy="1532774"/>
                </a:xfrm>
                <a:custGeom>
                  <a:avLst/>
                  <a:gdLst/>
                  <a:ahLst/>
                  <a:cxnLst/>
                  <a:rect l="l" t="t" r="r" b="b"/>
                  <a:pathLst>
                    <a:path w="102540" h="72386" extrusionOk="0">
                      <a:moveTo>
                        <a:pt x="28809" y="0"/>
                      </a:moveTo>
                      <a:cubicBezTo>
                        <a:pt x="22164" y="0"/>
                        <a:pt x="16482" y="1188"/>
                        <a:pt x="12845" y="4239"/>
                      </a:cubicBezTo>
                      <a:cubicBezTo>
                        <a:pt x="1" y="14960"/>
                        <a:pt x="34393" y="34703"/>
                        <a:pt x="50952" y="42028"/>
                      </a:cubicBezTo>
                      <a:cubicBezTo>
                        <a:pt x="50952" y="42028"/>
                        <a:pt x="35667" y="64425"/>
                        <a:pt x="37153" y="68140"/>
                      </a:cubicBezTo>
                      <a:cubicBezTo>
                        <a:pt x="38320" y="71218"/>
                        <a:pt x="41823" y="72174"/>
                        <a:pt x="43203" y="72386"/>
                      </a:cubicBezTo>
                      <a:cubicBezTo>
                        <a:pt x="46812" y="70475"/>
                        <a:pt x="50634" y="66335"/>
                        <a:pt x="53075" y="65062"/>
                      </a:cubicBezTo>
                      <a:cubicBezTo>
                        <a:pt x="53758" y="64682"/>
                        <a:pt x="54231" y="64516"/>
                        <a:pt x="54558" y="64516"/>
                      </a:cubicBezTo>
                      <a:cubicBezTo>
                        <a:pt x="56062" y="64516"/>
                        <a:pt x="54497" y="68015"/>
                        <a:pt x="56153" y="70369"/>
                      </a:cubicBezTo>
                      <a:cubicBezTo>
                        <a:pt x="56555" y="70928"/>
                        <a:pt x="57117" y="71165"/>
                        <a:pt x="57785" y="71165"/>
                      </a:cubicBezTo>
                      <a:cubicBezTo>
                        <a:pt x="61178" y="71165"/>
                        <a:pt x="67295" y="65047"/>
                        <a:pt x="68891" y="63894"/>
                      </a:cubicBezTo>
                      <a:cubicBezTo>
                        <a:pt x="71693" y="62026"/>
                        <a:pt x="73556" y="61173"/>
                        <a:pt x="75448" y="61173"/>
                      </a:cubicBezTo>
                      <a:cubicBezTo>
                        <a:pt x="77427" y="61173"/>
                        <a:pt x="79437" y="62106"/>
                        <a:pt x="82584" y="63788"/>
                      </a:cubicBezTo>
                      <a:cubicBezTo>
                        <a:pt x="85263" y="65241"/>
                        <a:pt x="87636" y="65878"/>
                        <a:pt x="89719" y="65878"/>
                      </a:cubicBezTo>
                      <a:cubicBezTo>
                        <a:pt x="97374" y="65878"/>
                        <a:pt x="101107" y="57272"/>
                        <a:pt x="101691" y="48927"/>
                      </a:cubicBezTo>
                      <a:cubicBezTo>
                        <a:pt x="102540" y="36826"/>
                        <a:pt x="100205" y="24726"/>
                        <a:pt x="100205" y="12625"/>
                      </a:cubicBezTo>
                      <a:cubicBezTo>
                        <a:pt x="96489" y="13049"/>
                        <a:pt x="91288" y="12837"/>
                        <a:pt x="87573" y="14748"/>
                      </a:cubicBezTo>
                      <a:cubicBezTo>
                        <a:pt x="87573" y="14748"/>
                        <a:pt x="52217" y="0"/>
                        <a:pt x="288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3521;p64">
                  <a:extLst>
                    <a:ext uri="{FF2B5EF4-FFF2-40B4-BE49-F238E27FC236}">
                      <a16:creationId xmlns:a16="http://schemas.microsoft.com/office/drawing/2014/main" id="{08027505-15CF-D745-2F74-9528E72A2E1F}"/>
                    </a:ext>
                  </a:extLst>
                </p:cNvPr>
                <p:cNvSpPr/>
                <p:nvPr/>
              </p:nvSpPr>
              <p:spPr>
                <a:xfrm>
                  <a:off x="-492392" y="484623"/>
                  <a:ext cx="1240749" cy="1165726"/>
                </a:xfrm>
                <a:custGeom>
                  <a:avLst/>
                  <a:gdLst/>
                  <a:ahLst/>
                  <a:cxnLst/>
                  <a:rect l="l" t="t" r="r" b="b"/>
                  <a:pathLst>
                    <a:path w="58595" h="55052" extrusionOk="0">
                      <a:moveTo>
                        <a:pt x="1" y="1"/>
                      </a:moveTo>
                      <a:cubicBezTo>
                        <a:pt x="4034" y="6794"/>
                        <a:pt x="5945" y="28979"/>
                        <a:pt x="10403" y="37471"/>
                      </a:cubicBezTo>
                      <a:cubicBezTo>
                        <a:pt x="14785" y="45663"/>
                        <a:pt x="22500" y="55051"/>
                        <a:pt x="30021" y="55051"/>
                      </a:cubicBezTo>
                      <a:cubicBezTo>
                        <a:pt x="30881" y="55051"/>
                        <a:pt x="31738" y="54928"/>
                        <a:pt x="32588" y="54667"/>
                      </a:cubicBezTo>
                      <a:cubicBezTo>
                        <a:pt x="40868" y="52119"/>
                        <a:pt x="39806" y="41611"/>
                        <a:pt x="41292" y="39912"/>
                      </a:cubicBezTo>
                      <a:cubicBezTo>
                        <a:pt x="41521" y="39683"/>
                        <a:pt x="41820" y="39582"/>
                        <a:pt x="42175" y="39582"/>
                      </a:cubicBezTo>
                      <a:cubicBezTo>
                        <a:pt x="44290" y="39582"/>
                        <a:pt x="48392" y="43190"/>
                        <a:pt x="51482" y="45007"/>
                      </a:cubicBezTo>
                      <a:cubicBezTo>
                        <a:pt x="52332" y="45485"/>
                        <a:pt x="53287" y="45724"/>
                        <a:pt x="54242" y="45724"/>
                      </a:cubicBezTo>
                      <a:cubicBezTo>
                        <a:pt x="55198" y="45724"/>
                        <a:pt x="56153" y="45485"/>
                        <a:pt x="57002" y="45007"/>
                      </a:cubicBezTo>
                      <a:cubicBezTo>
                        <a:pt x="58594" y="44264"/>
                        <a:pt x="46281" y="25901"/>
                        <a:pt x="45326" y="24627"/>
                      </a:cubicBezTo>
                      <a:cubicBezTo>
                        <a:pt x="38638" y="16135"/>
                        <a:pt x="27811" y="9023"/>
                        <a:pt x="18046" y="4671"/>
                      </a:cubicBezTo>
                      <a:cubicBezTo>
                        <a:pt x="14968" y="3185"/>
                        <a:pt x="11783" y="2017"/>
                        <a:pt x="8492" y="1062"/>
                      </a:cubicBezTo>
                      <a:cubicBezTo>
                        <a:pt x="7006" y="638"/>
                        <a:pt x="2124" y="213"/>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3522;p64">
                  <a:extLst>
                    <a:ext uri="{FF2B5EF4-FFF2-40B4-BE49-F238E27FC236}">
                      <a16:creationId xmlns:a16="http://schemas.microsoft.com/office/drawing/2014/main" id="{0B020B56-C762-F593-D86E-D358A38C9D36}"/>
                    </a:ext>
                  </a:extLst>
                </p:cNvPr>
                <p:cNvSpPr/>
                <p:nvPr/>
              </p:nvSpPr>
              <p:spPr>
                <a:xfrm>
                  <a:off x="-2403" y="1008344"/>
                  <a:ext cx="143884" cy="83175"/>
                </a:xfrm>
                <a:custGeom>
                  <a:avLst/>
                  <a:gdLst/>
                  <a:ahLst/>
                  <a:cxnLst/>
                  <a:rect l="l" t="t" r="r" b="b"/>
                  <a:pathLst>
                    <a:path w="6795" h="3928" extrusionOk="0">
                      <a:moveTo>
                        <a:pt x="3291" y="0"/>
                      </a:moveTo>
                      <a:cubicBezTo>
                        <a:pt x="2761" y="106"/>
                        <a:pt x="2230" y="319"/>
                        <a:pt x="1805" y="531"/>
                      </a:cubicBezTo>
                      <a:cubicBezTo>
                        <a:pt x="744" y="1062"/>
                        <a:pt x="1" y="1911"/>
                        <a:pt x="213" y="2229"/>
                      </a:cubicBezTo>
                      <a:cubicBezTo>
                        <a:pt x="319" y="2388"/>
                        <a:pt x="611" y="2415"/>
                        <a:pt x="983" y="2415"/>
                      </a:cubicBezTo>
                      <a:cubicBezTo>
                        <a:pt x="1169" y="2415"/>
                        <a:pt x="1374" y="2408"/>
                        <a:pt x="1586" y="2408"/>
                      </a:cubicBezTo>
                      <a:cubicBezTo>
                        <a:pt x="1799" y="2408"/>
                        <a:pt x="2018" y="2415"/>
                        <a:pt x="2230" y="2441"/>
                      </a:cubicBezTo>
                      <a:cubicBezTo>
                        <a:pt x="2548" y="2441"/>
                        <a:pt x="2973" y="2441"/>
                        <a:pt x="3291" y="2548"/>
                      </a:cubicBezTo>
                      <a:cubicBezTo>
                        <a:pt x="3517" y="2623"/>
                        <a:pt x="3636" y="2698"/>
                        <a:pt x="3686" y="2698"/>
                      </a:cubicBezTo>
                      <a:cubicBezTo>
                        <a:pt x="3707" y="2698"/>
                        <a:pt x="3716" y="2685"/>
                        <a:pt x="3716" y="2654"/>
                      </a:cubicBezTo>
                      <a:lnTo>
                        <a:pt x="4141" y="2654"/>
                      </a:lnTo>
                      <a:cubicBezTo>
                        <a:pt x="4353" y="2654"/>
                        <a:pt x="4671" y="2760"/>
                        <a:pt x="4884" y="2866"/>
                      </a:cubicBezTo>
                      <a:cubicBezTo>
                        <a:pt x="5202" y="2972"/>
                        <a:pt x="5521" y="3185"/>
                        <a:pt x="5733" y="3503"/>
                      </a:cubicBezTo>
                      <a:cubicBezTo>
                        <a:pt x="5945" y="3715"/>
                        <a:pt x="6157" y="3928"/>
                        <a:pt x="6370" y="3928"/>
                      </a:cubicBezTo>
                      <a:cubicBezTo>
                        <a:pt x="6582" y="3928"/>
                        <a:pt x="6688" y="3609"/>
                        <a:pt x="6794" y="3185"/>
                      </a:cubicBezTo>
                      <a:cubicBezTo>
                        <a:pt x="6794" y="2654"/>
                        <a:pt x="6582" y="2017"/>
                        <a:pt x="6264" y="1592"/>
                      </a:cubicBezTo>
                      <a:cubicBezTo>
                        <a:pt x="5945" y="1062"/>
                        <a:pt x="5414" y="637"/>
                        <a:pt x="4884" y="319"/>
                      </a:cubicBezTo>
                      <a:cubicBezTo>
                        <a:pt x="4671" y="212"/>
                        <a:pt x="4353" y="106"/>
                        <a:pt x="414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23;p64">
                  <a:extLst>
                    <a:ext uri="{FF2B5EF4-FFF2-40B4-BE49-F238E27FC236}">
                      <a16:creationId xmlns:a16="http://schemas.microsoft.com/office/drawing/2014/main" id="{CDAEC2CA-C203-DE5E-F028-64FE739808A7}"/>
                    </a:ext>
                  </a:extLst>
                </p:cNvPr>
                <p:cNvSpPr/>
                <p:nvPr/>
              </p:nvSpPr>
              <p:spPr>
                <a:xfrm>
                  <a:off x="-1061047" y="1079429"/>
                  <a:ext cx="139374" cy="88766"/>
                </a:xfrm>
                <a:custGeom>
                  <a:avLst/>
                  <a:gdLst/>
                  <a:ahLst/>
                  <a:cxnLst/>
                  <a:rect l="l" t="t" r="r" b="b"/>
                  <a:pathLst>
                    <a:path w="6582" h="4192" extrusionOk="0">
                      <a:moveTo>
                        <a:pt x="3767" y="0"/>
                      </a:moveTo>
                      <a:cubicBezTo>
                        <a:pt x="3609" y="0"/>
                        <a:pt x="3450" y="13"/>
                        <a:pt x="3291" y="40"/>
                      </a:cubicBezTo>
                      <a:cubicBezTo>
                        <a:pt x="2972" y="40"/>
                        <a:pt x="2760" y="146"/>
                        <a:pt x="2442" y="252"/>
                      </a:cubicBezTo>
                      <a:lnTo>
                        <a:pt x="2229" y="358"/>
                      </a:lnTo>
                      <a:cubicBezTo>
                        <a:pt x="2123" y="464"/>
                        <a:pt x="1911" y="571"/>
                        <a:pt x="1805" y="677"/>
                      </a:cubicBezTo>
                      <a:cubicBezTo>
                        <a:pt x="1380" y="995"/>
                        <a:pt x="1062" y="1420"/>
                        <a:pt x="743" y="1844"/>
                      </a:cubicBezTo>
                      <a:cubicBezTo>
                        <a:pt x="106" y="2906"/>
                        <a:pt x="0" y="4073"/>
                        <a:pt x="213" y="4180"/>
                      </a:cubicBezTo>
                      <a:cubicBezTo>
                        <a:pt x="245" y="4188"/>
                        <a:pt x="278" y="4191"/>
                        <a:pt x="312" y="4191"/>
                      </a:cubicBezTo>
                      <a:cubicBezTo>
                        <a:pt x="735" y="4191"/>
                        <a:pt x="1338" y="3625"/>
                        <a:pt x="2123" y="3330"/>
                      </a:cubicBezTo>
                      <a:cubicBezTo>
                        <a:pt x="2442" y="3118"/>
                        <a:pt x="2760" y="3012"/>
                        <a:pt x="3079" y="2906"/>
                      </a:cubicBezTo>
                      <a:cubicBezTo>
                        <a:pt x="3185" y="2800"/>
                        <a:pt x="3397" y="2800"/>
                        <a:pt x="3503" y="2800"/>
                      </a:cubicBezTo>
                      <a:lnTo>
                        <a:pt x="3822" y="2481"/>
                      </a:lnTo>
                      <a:cubicBezTo>
                        <a:pt x="4140" y="2375"/>
                        <a:pt x="4352" y="2269"/>
                        <a:pt x="4671" y="2269"/>
                      </a:cubicBezTo>
                      <a:cubicBezTo>
                        <a:pt x="4830" y="2216"/>
                        <a:pt x="4989" y="2189"/>
                        <a:pt x="5148" y="2189"/>
                      </a:cubicBezTo>
                      <a:cubicBezTo>
                        <a:pt x="5308" y="2189"/>
                        <a:pt x="5467" y="2216"/>
                        <a:pt x="5626" y="2269"/>
                      </a:cubicBezTo>
                      <a:cubicBezTo>
                        <a:pt x="5810" y="2330"/>
                        <a:pt x="5994" y="2392"/>
                        <a:pt x="6157" y="2392"/>
                      </a:cubicBezTo>
                      <a:cubicBezTo>
                        <a:pt x="6277" y="2392"/>
                        <a:pt x="6386" y="2359"/>
                        <a:pt x="6475" y="2269"/>
                      </a:cubicBezTo>
                      <a:cubicBezTo>
                        <a:pt x="6581" y="2163"/>
                        <a:pt x="6581" y="1950"/>
                        <a:pt x="6475" y="1526"/>
                      </a:cubicBezTo>
                      <a:cubicBezTo>
                        <a:pt x="6157" y="995"/>
                        <a:pt x="5626" y="571"/>
                        <a:pt x="5095" y="358"/>
                      </a:cubicBezTo>
                      <a:cubicBezTo>
                        <a:pt x="4697" y="119"/>
                        <a:pt x="4240" y="0"/>
                        <a:pt x="37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524;p64">
                  <a:extLst>
                    <a:ext uri="{FF2B5EF4-FFF2-40B4-BE49-F238E27FC236}">
                      <a16:creationId xmlns:a16="http://schemas.microsoft.com/office/drawing/2014/main" id="{2005651E-31FD-11B5-77FD-5DFCE9F7D1B3}"/>
                    </a:ext>
                  </a:extLst>
                </p:cNvPr>
                <p:cNvSpPr/>
                <p:nvPr/>
              </p:nvSpPr>
              <p:spPr>
                <a:xfrm>
                  <a:off x="-60824" y="1235298"/>
                  <a:ext cx="166330" cy="251813"/>
                </a:xfrm>
                <a:custGeom>
                  <a:avLst/>
                  <a:gdLst/>
                  <a:ahLst/>
                  <a:cxnLst/>
                  <a:rect l="l" t="t" r="r" b="b"/>
                  <a:pathLst>
                    <a:path w="7855" h="11892" extrusionOk="0">
                      <a:moveTo>
                        <a:pt x="3932" y="0"/>
                      </a:moveTo>
                      <a:cubicBezTo>
                        <a:pt x="3895" y="0"/>
                        <a:pt x="3858" y="1"/>
                        <a:pt x="3821" y="3"/>
                      </a:cubicBezTo>
                      <a:cubicBezTo>
                        <a:pt x="1698" y="109"/>
                        <a:pt x="0" y="3187"/>
                        <a:pt x="212" y="6903"/>
                      </a:cubicBezTo>
                      <a:cubicBezTo>
                        <a:pt x="212" y="8601"/>
                        <a:pt x="743" y="10405"/>
                        <a:pt x="1698" y="11892"/>
                      </a:cubicBezTo>
                      <a:cubicBezTo>
                        <a:pt x="3078" y="9981"/>
                        <a:pt x="5307" y="8919"/>
                        <a:pt x="7749" y="8813"/>
                      </a:cubicBezTo>
                      <a:cubicBezTo>
                        <a:pt x="7855" y="8070"/>
                        <a:pt x="7855" y="7327"/>
                        <a:pt x="7855" y="6584"/>
                      </a:cubicBezTo>
                      <a:cubicBezTo>
                        <a:pt x="7751" y="2933"/>
                        <a:pt x="6006" y="0"/>
                        <a:pt x="3932" y="0"/>
                      </a:cubicBezTo>
                      <a:close/>
                    </a:path>
                  </a:pathLst>
                </a:custGeom>
                <a:solidFill>
                  <a:srgbClr val="8A2C1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525;p64">
                  <a:extLst>
                    <a:ext uri="{FF2B5EF4-FFF2-40B4-BE49-F238E27FC236}">
                      <a16:creationId xmlns:a16="http://schemas.microsoft.com/office/drawing/2014/main" id="{407F95EE-AF7D-923C-9AC7-4A585E9E2440}"/>
                    </a:ext>
                  </a:extLst>
                </p:cNvPr>
                <p:cNvSpPr/>
                <p:nvPr/>
              </p:nvSpPr>
              <p:spPr>
                <a:xfrm>
                  <a:off x="-33869" y="1311782"/>
                  <a:ext cx="53975" cy="105642"/>
                </a:xfrm>
                <a:custGeom>
                  <a:avLst/>
                  <a:gdLst/>
                  <a:ahLst/>
                  <a:cxnLst/>
                  <a:rect l="l" t="t" r="r" b="b"/>
                  <a:pathLst>
                    <a:path w="2549" h="4989" extrusionOk="0">
                      <a:moveTo>
                        <a:pt x="1168" y="0"/>
                      </a:moveTo>
                      <a:cubicBezTo>
                        <a:pt x="532" y="106"/>
                        <a:pt x="1" y="1168"/>
                        <a:pt x="1" y="2548"/>
                      </a:cubicBezTo>
                      <a:cubicBezTo>
                        <a:pt x="1" y="3928"/>
                        <a:pt x="638" y="4989"/>
                        <a:pt x="1275" y="4989"/>
                      </a:cubicBezTo>
                      <a:cubicBezTo>
                        <a:pt x="2018" y="4989"/>
                        <a:pt x="2548" y="3821"/>
                        <a:pt x="2548" y="2441"/>
                      </a:cubicBezTo>
                      <a:cubicBezTo>
                        <a:pt x="2442" y="1062"/>
                        <a:pt x="1805" y="0"/>
                        <a:pt x="11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526;p64">
                  <a:extLst>
                    <a:ext uri="{FF2B5EF4-FFF2-40B4-BE49-F238E27FC236}">
                      <a16:creationId xmlns:a16="http://schemas.microsoft.com/office/drawing/2014/main" id="{A759F18F-DCB7-8CE8-1876-73F06EE48F4C}"/>
                    </a:ext>
                  </a:extLst>
                </p:cNvPr>
                <p:cNvSpPr/>
                <p:nvPr/>
              </p:nvSpPr>
              <p:spPr>
                <a:xfrm>
                  <a:off x="-1013848" y="1269009"/>
                  <a:ext cx="168595" cy="242835"/>
                </a:xfrm>
                <a:custGeom>
                  <a:avLst/>
                  <a:gdLst/>
                  <a:ahLst/>
                  <a:cxnLst/>
                  <a:rect l="l" t="t" r="r" b="b"/>
                  <a:pathLst>
                    <a:path w="7962" h="11468" extrusionOk="0">
                      <a:moveTo>
                        <a:pt x="3826" y="0"/>
                      </a:moveTo>
                      <a:cubicBezTo>
                        <a:pt x="3789" y="0"/>
                        <a:pt x="3752" y="1"/>
                        <a:pt x="3716" y="3"/>
                      </a:cubicBezTo>
                      <a:cubicBezTo>
                        <a:pt x="1593" y="109"/>
                        <a:pt x="0" y="3188"/>
                        <a:pt x="107" y="6903"/>
                      </a:cubicBezTo>
                      <a:cubicBezTo>
                        <a:pt x="107" y="7540"/>
                        <a:pt x="213" y="8177"/>
                        <a:pt x="319" y="8813"/>
                      </a:cubicBezTo>
                      <a:cubicBezTo>
                        <a:pt x="450" y="8808"/>
                        <a:pt x="580" y="8805"/>
                        <a:pt x="711" y="8805"/>
                      </a:cubicBezTo>
                      <a:cubicBezTo>
                        <a:pt x="2902" y="8805"/>
                        <a:pt x="4972" y="9640"/>
                        <a:pt x="6475" y="11043"/>
                      </a:cubicBezTo>
                      <a:lnTo>
                        <a:pt x="6900" y="11467"/>
                      </a:lnTo>
                      <a:cubicBezTo>
                        <a:pt x="7537" y="9981"/>
                        <a:pt x="7961" y="8283"/>
                        <a:pt x="7855" y="6691"/>
                      </a:cubicBezTo>
                      <a:cubicBezTo>
                        <a:pt x="7751" y="2936"/>
                        <a:pt x="5904" y="0"/>
                        <a:pt x="3826" y="0"/>
                      </a:cubicBezTo>
                      <a:close/>
                    </a:path>
                  </a:pathLst>
                </a:custGeom>
                <a:solidFill>
                  <a:srgbClr val="8A2C1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527;p64">
                  <a:extLst>
                    <a:ext uri="{FF2B5EF4-FFF2-40B4-BE49-F238E27FC236}">
                      <a16:creationId xmlns:a16="http://schemas.microsoft.com/office/drawing/2014/main" id="{C1DBCA79-BEA5-0972-E752-E4C38A1FC7B6}"/>
                    </a:ext>
                  </a:extLst>
                </p:cNvPr>
                <p:cNvSpPr/>
                <p:nvPr/>
              </p:nvSpPr>
              <p:spPr>
                <a:xfrm>
                  <a:off x="-989136" y="1327515"/>
                  <a:ext cx="53975" cy="105663"/>
                </a:xfrm>
                <a:custGeom>
                  <a:avLst/>
                  <a:gdLst/>
                  <a:ahLst/>
                  <a:cxnLst/>
                  <a:rect l="l" t="t" r="r" b="b"/>
                  <a:pathLst>
                    <a:path w="2549" h="4990" extrusionOk="0">
                      <a:moveTo>
                        <a:pt x="1169" y="0"/>
                      </a:moveTo>
                      <a:cubicBezTo>
                        <a:pt x="532" y="0"/>
                        <a:pt x="1" y="1274"/>
                        <a:pt x="1" y="2548"/>
                      </a:cubicBezTo>
                      <a:cubicBezTo>
                        <a:pt x="1" y="3928"/>
                        <a:pt x="638" y="4989"/>
                        <a:pt x="1381" y="4989"/>
                      </a:cubicBezTo>
                      <a:cubicBezTo>
                        <a:pt x="2018" y="4989"/>
                        <a:pt x="2549" y="3821"/>
                        <a:pt x="2549" y="2441"/>
                      </a:cubicBezTo>
                      <a:cubicBezTo>
                        <a:pt x="2549" y="1062"/>
                        <a:pt x="1912" y="0"/>
                        <a:pt x="11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3528;p64">
                  <a:extLst>
                    <a:ext uri="{FF2B5EF4-FFF2-40B4-BE49-F238E27FC236}">
                      <a16:creationId xmlns:a16="http://schemas.microsoft.com/office/drawing/2014/main" id="{1232329A-0666-0445-4596-EF3282A0405C}"/>
                    </a:ext>
                  </a:extLst>
                </p:cNvPr>
                <p:cNvSpPr/>
                <p:nvPr/>
              </p:nvSpPr>
              <p:spPr>
                <a:xfrm>
                  <a:off x="-2650167" y="374259"/>
                  <a:ext cx="1456522" cy="679061"/>
                </a:xfrm>
                <a:custGeom>
                  <a:avLst/>
                  <a:gdLst/>
                  <a:ahLst/>
                  <a:cxnLst/>
                  <a:rect l="l" t="t" r="r" b="b"/>
                  <a:pathLst>
                    <a:path w="68785" h="32069" extrusionOk="0">
                      <a:moveTo>
                        <a:pt x="63412" y="18805"/>
                      </a:moveTo>
                      <a:cubicBezTo>
                        <a:pt x="63649" y="18874"/>
                        <a:pt x="63796" y="18906"/>
                        <a:pt x="63796" y="18906"/>
                      </a:cubicBezTo>
                      <a:cubicBezTo>
                        <a:pt x="63796" y="18906"/>
                        <a:pt x="63660" y="18869"/>
                        <a:pt x="63412" y="18805"/>
                      </a:cubicBezTo>
                      <a:close/>
                      <a:moveTo>
                        <a:pt x="19820" y="0"/>
                      </a:moveTo>
                      <a:cubicBezTo>
                        <a:pt x="15704" y="0"/>
                        <a:pt x="12367" y="737"/>
                        <a:pt x="10403" y="2559"/>
                      </a:cubicBezTo>
                      <a:cubicBezTo>
                        <a:pt x="1" y="12006"/>
                        <a:pt x="46706" y="32068"/>
                        <a:pt x="46706" y="32068"/>
                      </a:cubicBezTo>
                      <a:lnTo>
                        <a:pt x="53818" y="28353"/>
                      </a:lnTo>
                      <a:cubicBezTo>
                        <a:pt x="53818" y="28353"/>
                        <a:pt x="45857" y="27079"/>
                        <a:pt x="48298" y="24425"/>
                      </a:cubicBezTo>
                      <a:cubicBezTo>
                        <a:pt x="49630" y="23036"/>
                        <a:pt x="52572" y="22720"/>
                        <a:pt x="54972" y="22720"/>
                      </a:cubicBezTo>
                      <a:cubicBezTo>
                        <a:pt x="56971" y="22720"/>
                        <a:pt x="58594" y="22939"/>
                        <a:pt x="58594" y="22939"/>
                      </a:cubicBezTo>
                      <a:cubicBezTo>
                        <a:pt x="58594" y="22939"/>
                        <a:pt x="44901" y="20816"/>
                        <a:pt x="47767" y="18481"/>
                      </a:cubicBezTo>
                      <a:cubicBezTo>
                        <a:pt x="48866" y="17577"/>
                        <a:pt x="50780" y="17262"/>
                        <a:pt x="52912" y="17262"/>
                      </a:cubicBezTo>
                      <a:cubicBezTo>
                        <a:pt x="57053" y="17262"/>
                        <a:pt x="62013" y="18448"/>
                        <a:pt x="63412" y="18805"/>
                      </a:cubicBezTo>
                      <a:lnTo>
                        <a:pt x="63412" y="18805"/>
                      </a:lnTo>
                      <a:cubicBezTo>
                        <a:pt x="62286" y="18480"/>
                        <a:pt x="59134" y="17328"/>
                        <a:pt x="60187" y="14872"/>
                      </a:cubicBezTo>
                      <a:cubicBezTo>
                        <a:pt x="60823" y="13598"/>
                        <a:pt x="68785" y="13280"/>
                        <a:pt x="68785" y="13280"/>
                      </a:cubicBezTo>
                      <a:cubicBezTo>
                        <a:pt x="68785" y="13280"/>
                        <a:pt x="37289" y="0"/>
                        <a:pt x="19820" y="0"/>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3529;p64">
                  <a:extLst>
                    <a:ext uri="{FF2B5EF4-FFF2-40B4-BE49-F238E27FC236}">
                      <a16:creationId xmlns:a16="http://schemas.microsoft.com/office/drawing/2014/main" id="{3377231F-6CFB-B943-AB98-FB73637A43FB}"/>
                    </a:ext>
                  </a:extLst>
                </p:cNvPr>
                <p:cNvSpPr/>
                <p:nvPr/>
              </p:nvSpPr>
              <p:spPr>
                <a:xfrm>
                  <a:off x="-2650167" y="374259"/>
                  <a:ext cx="1456522" cy="679061"/>
                </a:xfrm>
                <a:custGeom>
                  <a:avLst/>
                  <a:gdLst/>
                  <a:ahLst/>
                  <a:cxnLst/>
                  <a:rect l="l" t="t" r="r" b="b"/>
                  <a:pathLst>
                    <a:path w="68785" h="32069" extrusionOk="0">
                      <a:moveTo>
                        <a:pt x="63412" y="18805"/>
                      </a:moveTo>
                      <a:cubicBezTo>
                        <a:pt x="63649" y="18874"/>
                        <a:pt x="63796" y="18906"/>
                        <a:pt x="63796" y="18906"/>
                      </a:cubicBezTo>
                      <a:cubicBezTo>
                        <a:pt x="63796" y="18906"/>
                        <a:pt x="63660" y="18869"/>
                        <a:pt x="63412" y="18805"/>
                      </a:cubicBezTo>
                      <a:close/>
                      <a:moveTo>
                        <a:pt x="19820" y="0"/>
                      </a:moveTo>
                      <a:cubicBezTo>
                        <a:pt x="15704" y="0"/>
                        <a:pt x="12367" y="737"/>
                        <a:pt x="10403" y="2559"/>
                      </a:cubicBezTo>
                      <a:cubicBezTo>
                        <a:pt x="1" y="12006"/>
                        <a:pt x="46706" y="32068"/>
                        <a:pt x="46706" y="32068"/>
                      </a:cubicBezTo>
                      <a:lnTo>
                        <a:pt x="53818" y="28353"/>
                      </a:lnTo>
                      <a:cubicBezTo>
                        <a:pt x="53818" y="28353"/>
                        <a:pt x="45857" y="27079"/>
                        <a:pt x="48298" y="24425"/>
                      </a:cubicBezTo>
                      <a:cubicBezTo>
                        <a:pt x="49630" y="23036"/>
                        <a:pt x="52572" y="22720"/>
                        <a:pt x="54972" y="22720"/>
                      </a:cubicBezTo>
                      <a:cubicBezTo>
                        <a:pt x="56971" y="22720"/>
                        <a:pt x="58594" y="22939"/>
                        <a:pt x="58594" y="22939"/>
                      </a:cubicBezTo>
                      <a:cubicBezTo>
                        <a:pt x="58594" y="22939"/>
                        <a:pt x="44901" y="20816"/>
                        <a:pt x="47767" y="18481"/>
                      </a:cubicBezTo>
                      <a:cubicBezTo>
                        <a:pt x="48866" y="17577"/>
                        <a:pt x="50780" y="17262"/>
                        <a:pt x="52912" y="17262"/>
                      </a:cubicBezTo>
                      <a:cubicBezTo>
                        <a:pt x="57053" y="17262"/>
                        <a:pt x="62013" y="18448"/>
                        <a:pt x="63412" y="18805"/>
                      </a:cubicBezTo>
                      <a:lnTo>
                        <a:pt x="63412" y="18805"/>
                      </a:lnTo>
                      <a:cubicBezTo>
                        <a:pt x="62286" y="18480"/>
                        <a:pt x="59134" y="17328"/>
                        <a:pt x="60187" y="14872"/>
                      </a:cubicBezTo>
                      <a:cubicBezTo>
                        <a:pt x="60823" y="13598"/>
                        <a:pt x="68785" y="13280"/>
                        <a:pt x="68785" y="13280"/>
                      </a:cubicBezTo>
                      <a:cubicBezTo>
                        <a:pt x="68785" y="13280"/>
                        <a:pt x="37289" y="0"/>
                        <a:pt x="1982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3530;p64">
                  <a:extLst>
                    <a:ext uri="{FF2B5EF4-FFF2-40B4-BE49-F238E27FC236}">
                      <a16:creationId xmlns:a16="http://schemas.microsoft.com/office/drawing/2014/main" id="{C58F6662-B7C0-C94A-437A-A6CC60A2C219}"/>
                    </a:ext>
                  </a:extLst>
                </p:cNvPr>
                <p:cNvSpPr/>
                <p:nvPr/>
              </p:nvSpPr>
              <p:spPr>
                <a:xfrm>
                  <a:off x="-2281553" y="376758"/>
                  <a:ext cx="1087908" cy="498989"/>
                </a:xfrm>
                <a:custGeom>
                  <a:avLst/>
                  <a:gdLst/>
                  <a:ahLst/>
                  <a:cxnLst/>
                  <a:rect l="l" t="t" r="r" b="b"/>
                  <a:pathLst>
                    <a:path w="51377" h="23565" extrusionOk="0">
                      <a:moveTo>
                        <a:pt x="2540" y="1"/>
                      </a:moveTo>
                      <a:cubicBezTo>
                        <a:pt x="1655" y="1"/>
                        <a:pt x="807" y="34"/>
                        <a:pt x="1" y="106"/>
                      </a:cubicBezTo>
                      <a:cubicBezTo>
                        <a:pt x="532" y="7748"/>
                        <a:pt x="21761" y="18682"/>
                        <a:pt x="32164" y="23564"/>
                      </a:cubicBezTo>
                      <a:cubicBezTo>
                        <a:pt x="32482" y="23352"/>
                        <a:pt x="32907" y="23246"/>
                        <a:pt x="33225" y="23140"/>
                      </a:cubicBezTo>
                      <a:lnTo>
                        <a:pt x="33438" y="23140"/>
                      </a:lnTo>
                      <a:cubicBezTo>
                        <a:pt x="33650" y="23140"/>
                        <a:pt x="33756" y="23034"/>
                        <a:pt x="33968" y="23034"/>
                      </a:cubicBezTo>
                      <a:lnTo>
                        <a:pt x="34181" y="23034"/>
                      </a:lnTo>
                      <a:lnTo>
                        <a:pt x="34711" y="22928"/>
                      </a:lnTo>
                      <a:lnTo>
                        <a:pt x="41292" y="22928"/>
                      </a:lnTo>
                      <a:cubicBezTo>
                        <a:pt x="41292" y="22928"/>
                        <a:pt x="30678" y="21229"/>
                        <a:pt x="30041" y="19212"/>
                      </a:cubicBezTo>
                      <a:cubicBezTo>
                        <a:pt x="29722" y="18894"/>
                        <a:pt x="29829" y="18575"/>
                        <a:pt x="30359" y="18363"/>
                      </a:cubicBezTo>
                      <a:cubicBezTo>
                        <a:pt x="31477" y="17461"/>
                        <a:pt x="33404" y="17148"/>
                        <a:pt x="35545" y="17148"/>
                      </a:cubicBezTo>
                      <a:cubicBezTo>
                        <a:pt x="39703" y="17148"/>
                        <a:pt x="44668" y="18331"/>
                        <a:pt x="46069" y="18682"/>
                      </a:cubicBezTo>
                      <a:cubicBezTo>
                        <a:pt x="44902" y="18363"/>
                        <a:pt x="41717" y="17196"/>
                        <a:pt x="42885" y="14754"/>
                      </a:cubicBezTo>
                      <a:cubicBezTo>
                        <a:pt x="43415" y="13480"/>
                        <a:pt x="51377" y="13162"/>
                        <a:pt x="51377" y="13162"/>
                      </a:cubicBezTo>
                      <a:lnTo>
                        <a:pt x="51270" y="13162"/>
                      </a:lnTo>
                      <a:lnTo>
                        <a:pt x="50952" y="13056"/>
                      </a:lnTo>
                      <a:lnTo>
                        <a:pt x="49890" y="12631"/>
                      </a:lnTo>
                      <a:cubicBezTo>
                        <a:pt x="49678" y="12525"/>
                        <a:pt x="49360" y="12419"/>
                        <a:pt x="49147" y="12313"/>
                      </a:cubicBezTo>
                      <a:lnTo>
                        <a:pt x="45751" y="11039"/>
                      </a:lnTo>
                      <a:lnTo>
                        <a:pt x="44477" y="10508"/>
                      </a:lnTo>
                      <a:cubicBezTo>
                        <a:pt x="34179" y="6548"/>
                        <a:pt x="14829" y="1"/>
                        <a:pt x="25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3531;p64">
                  <a:extLst>
                    <a:ext uri="{FF2B5EF4-FFF2-40B4-BE49-F238E27FC236}">
                      <a16:creationId xmlns:a16="http://schemas.microsoft.com/office/drawing/2014/main" id="{0B63F9D1-0898-BA73-33B2-4F5C39CF7454}"/>
                    </a:ext>
                  </a:extLst>
                </p:cNvPr>
                <p:cNvSpPr/>
                <p:nvPr/>
              </p:nvSpPr>
              <p:spPr>
                <a:xfrm>
                  <a:off x="-1377973" y="648624"/>
                  <a:ext cx="177595" cy="125970"/>
                </a:xfrm>
                <a:custGeom>
                  <a:avLst/>
                  <a:gdLst/>
                  <a:ahLst/>
                  <a:cxnLst/>
                  <a:rect l="l" t="t" r="r" b="b"/>
                  <a:pathLst>
                    <a:path w="8387" h="5949" extrusionOk="0">
                      <a:moveTo>
                        <a:pt x="5741" y="0"/>
                      </a:moveTo>
                      <a:cubicBezTo>
                        <a:pt x="5268" y="0"/>
                        <a:pt x="4804" y="35"/>
                        <a:pt x="4352" y="111"/>
                      </a:cubicBezTo>
                      <a:cubicBezTo>
                        <a:pt x="3291" y="217"/>
                        <a:pt x="2230" y="535"/>
                        <a:pt x="1380" y="1066"/>
                      </a:cubicBezTo>
                      <a:cubicBezTo>
                        <a:pt x="1168" y="1172"/>
                        <a:pt x="1062" y="1384"/>
                        <a:pt x="956" y="1491"/>
                      </a:cubicBezTo>
                      <a:cubicBezTo>
                        <a:pt x="850" y="1597"/>
                        <a:pt x="743" y="1703"/>
                        <a:pt x="637" y="1915"/>
                      </a:cubicBezTo>
                      <a:cubicBezTo>
                        <a:pt x="425" y="2021"/>
                        <a:pt x="425" y="2234"/>
                        <a:pt x="425" y="2234"/>
                      </a:cubicBezTo>
                      <a:cubicBezTo>
                        <a:pt x="425" y="2234"/>
                        <a:pt x="319" y="2340"/>
                        <a:pt x="213" y="2552"/>
                      </a:cubicBezTo>
                      <a:cubicBezTo>
                        <a:pt x="107" y="2764"/>
                        <a:pt x="107" y="2870"/>
                        <a:pt x="107" y="3083"/>
                      </a:cubicBezTo>
                      <a:cubicBezTo>
                        <a:pt x="0" y="3295"/>
                        <a:pt x="0" y="3507"/>
                        <a:pt x="107" y="3720"/>
                      </a:cubicBezTo>
                      <a:cubicBezTo>
                        <a:pt x="107" y="4038"/>
                        <a:pt x="213" y="4357"/>
                        <a:pt x="319" y="4569"/>
                      </a:cubicBezTo>
                      <a:cubicBezTo>
                        <a:pt x="531" y="4781"/>
                        <a:pt x="743" y="4993"/>
                        <a:pt x="956" y="5206"/>
                      </a:cubicBezTo>
                      <a:cubicBezTo>
                        <a:pt x="1486" y="5524"/>
                        <a:pt x="2017" y="5736"/>
                        <a:pt x="2548" y="5843"/>
                      </a:cubicBezTo>
                      <a:cubicBezTo>
                        <a:pt x="3008" y="5913"/>
                        <a:pt x="3468" y="5949"/>
                        <a:pt x="3924" y="5949"/>
                      </a:cubicBezTo>
                      <a:cubicBezTo>
                        <a:pt x="4836" y="5949"/>
                        <a:pt x="5732" y="5807"/>
                        <a:pt x="6582" y="5524"/>
                      </a:cubicBezTo>
                      <a:cubicBezTo>
                        <a:pt x="6582" y="5312"/>
                        <a:pt x="4565" y="5418"/>
                        <a:pt x="2760" y="4887"/>
                      </a:cubicBezTo>
                      <a:cubicBezTo>
                        <a:pt x="1911" y="4569"/>
                        <a:pt x="1168" y="4038"/>
                        <a:pt x="1274" y="3613"/>
                      </a:cubicBezTo>
                      <a:cubicBezTo>
                        <a:pt x="1380" y="3295"/>
                        <a:pt x="1486" y="3083"/>
                        <a:pt x="1593" y="2870"/>
                      </a:cubicBezTo>
                      <a:cubicBezTo>
                        <a:pt x="1593" y="2870"/>
                        <a:pt x="1699" y="2764"/>
                        <a:pt x="1805" y="2552"/>
                      </a:cubicBezTo>
                      <a:lnTo>
                        <a:pt x="1911" y="2340"/>
                      </a:lnTo>
                      <a:cubicBezTo>
                        <a:pt x="2017" y="2234"/>
                        <a:pt x="2123" y="2127"/>
                        <a:pt x="2230" y="2021"/>
                      </a:cubicBezTo>
                      <a:cubicBezTo>
                        <a:pt x="2866" y="1491"/>
                        <a:pt x="3609" y="1172"/>
                        <a:pt x="4459" y="1066"/>
                      </a:cubicBezTo>
                      <a:cubicBezTo>
                        <a:pt x="5732" y="854"/>
                        <a:pt x="7112" y="641"/>
                        <a:pt x="8386" y="323"/>
                      </a:cubicBezTo>
                      <a:cubicBezTo>
                        <a:pt x="7495" y="117"/>
                        <a:pt x="6604" y="0"/>
                        <a:pt x="57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3532;p64">
                  <a:extLst>
                    <a:ext uri="{FF2B5EF4-FFF2-40B4-BE49-F238E27FC236}">
                      <a16:creationId xmlns:a16="http://schemas.microsoft.com/office/drawing/2014/main" id="{6CA496A2-0DFC-2707-435E-2FA07F42775C}"/>
                    </a:ext>
                  </a:extLst>
                </p:cNvPr>
                <p:cNvSpPr/>
                <p:nvPr/>
              </p:nvSpPr>
              <p:spPr>
                <a:xfrm>
                  <a:off x="-1638701" y="726675"/>
                  <a:ext cx="292215" cy="155806"/>
                </a:xfrm>
                <a:custGeom>
                  <a:avLst/>
                  <a:gdLst/>
                  <a:ahLst/>
                  <a:cxnLst/>
                  <a:rect l="l" t="t" r="r" b="b"/>
                  <a:pathLst>
                    <a:path w="13800" h="7358" extrusionOk="0">
                      <a:moveTo>
                        <a:pt x="3756" y="0"/>
                      </a:moveTo>
                      <a:cubicBezTo>
                        <a:pt x="3054" y="0"/>
                        <a:pt x="2358" y="52"/>
                        <a:pt x="1699" y="140"/>
                      </a:cubicBezTo>
                      <a:cubicBezTo>
                        <a:pt x="1274" y="246"/>
                        <a:pt x="956" y="458"/>
                        <a:pt x="637" y="777"/>
                      </a:cubicBezTo>
                      <a:cubicBezTo>
                        <a:pt x="319" y="989"/>
                        <a:pt x="213" y="1307"/>
                        <a:pt x="106" y="1626"/>
                      </a:cubicBezTo>
                      <a:cubicBezTo>
                        <a:pt x="0" y="1838"/>
                        <a:pt x="0" y="2157"/>
                        <a:pt x="106" y="2369"/>
                      </a:cubicBezTo>
                      <a:cubicBezTo>
                        <a:pt x="106" y="2475"/>
                        <a:pt x="106" y="2581"/>
                        <a:pt x="106" y="2581"/>
                      </a:cubicBezTo>
                      <a:lnTo>
                        <a:pt x="319" y="2793"/>
                      </a:lnTo>
                      <a:cubicBezTo>
                        <a:pt x="319" y="3006"/>
                        <a:pt x="531" y="3218"/>
                        <a:pt x="637" y="3324"/>
                      </a:cubicBezTo>
                      <a:cubicBezTo>
                        <a:pt x="1062" y="3749"/>
                        <a:pt x="1592" y="4067"/>
                        <a:pt x="2123" y="4280"/>
                      </a:cubicBezTo>
                      <a:cubicBezTo>
                        <a:pt x="3715" y="4916"/>
                        <a:pt x="5202" y="5447"/>
                        <a:pt x="6900" y="5872"/>
                      </a:cubicBezTo>
                      <a:cubicBezTo>
                        <a:pt x="8598" y="6296"/>
                        <a:pt x="10297" y="6615"/>
                        <a:pt x="11570" y="6933"/>
                      </a:cubicBezTo>
                      <a:cubicBezTo>
                        <a:pt x="12313" y="7146"/>
                        <a:pt x="13056" y="7252"/>
                        <a:pt x="13799" y="7358"/>
                      </a:cubicBezTo>
                      <a:cubicBezTo>
                        <a:pt x="13163" y="6933"/>
                        <a:pt x="12420" y="6615"/>
                        <a:pt x="11783" y="6403"/>
                      </a:cubicBezTo>
                      <a:cubicBezTo>
                        <a:pt x="10509" y="5978"/>
                        <a:pt x="8811" y="5447"/>
                        <a:pt x="7112" y="4916"/>
                      </a:cubicBezTo>
                      <a:cubicBezTo>
                        <a:pt x="5520" y="4492"/>
                        <a:pt x="4140" y="3961"/>
                        <a:pt x="2654" y="3218"/>
                      </a:cubicBezTo>
                      <a:cubicBezTo>
                        <a:pt x="2229" y="3006"/>
                        <a:pt x="1911" y="2687"/>
                        <a:pt x="1592" y="2369"/>
                      </a:cubicBezTo>
                      <a:cubicBezTo>
                        <a:pt x="1486" y="2263"/>
                        <a:pt x="1380" y="2263"/>
                        <a:pt x="1380" y="2157"/>
                      </a:cubicBezTo>
                      <a:cubicBezTo>
                        <a:pt x="1380" y="2050"/>
                        <a:pt x="1380" y="2050"/>
                        <a:pt x="1380" y="2050"/>
                      </a:cubicBezTo>
                      <a:cubicBezTo>
                        <a:pt x="1380" y="2050"/>
                        <a:pt x="1274" y="2050"/>
                        <a:pt x="1380" y="1944"/>
                      </a:cubicBezTo>
                      <a:cubicBezTo>
                        <a:pt x="1380" y="1732"/>
                        <a:pt x="1486" y="1520"/>
                        <a:pt x="2017" y="1307"/>
                      </a:cubicBezTo>
                      <a:cubicBezTo>
                        <a:pt x="2760" y="1148"/>
                        <a:pt x="3530" y="1069"/>
                        <a:pt x="4299" y="1069"/>
                      </a:cubicBezTo>
                      <a:cubicBezTo>
                        <a:pt x="5069" y="1069"/>
                        <a:pt x="5838" y="1148"/>
                        <a:pt x="6581" y="1307"/>
                      </a:cubicBezTo>
                      <a:cubicBezTo>
                        <a:pt x="8280" y="1414"/>
                        <a:pt x="10084" y="1732"/>
                        <a:pt x="11358" y="1944"/>
                      </a:cubicBezTo>
                      <a:cubicBezTo>
                        <a:pt x="11883" y="2019"/>
                        <a:pt x="12409" y="2094"/>
                        <a:pt x="12934" y="2094"/>
                      </a:cubicBezTo>
                      <a:cubicBezTo>
                        <a:pt x="13152" y="2094"/>
                        <a:pt x="13370" y="2082"/>
                        <a:pt x="13587" y="2050"/>
                      </a:cubicBezTo>
                      <a:cubicBezTo>
                        <a:pt x="12950" y="1732"/>
                        <a:pt x="12207" y="1520"/>
                        <a:pt x="11464" y="1414"/>
                      </a:cubicBezTo>
                      <a:cubicBezTo>
                        <a:pt x="10190" y="1095"/>
                        <a:pt x="8492" y="671"/>
                        <a:pt x="6688" y="352"/>
                      </a:cubicBezTo>
                      <a:cubicBezTo>
                        <a:pt x="5755" y="103"/>
                        <a:pt x="4749" y="0"/>
                        <a:pt x="37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3533;p64">
                  <a:extLst>
                    <a:ext uri="{FF2B5EF4-FFF2-40B4-BE49-F238E27FC236}">
                      <a16:creationId xmlns:a16="http://schemas.microsoft.com/office/drawing/2014/main" id="{3965E168-E576-E67C-5A4F-5015846DC2AF}"/>
                    </a:ext>
                  </a:extLst>
                </p:cNvPr>
                <p:cNvSpPr/>
                <p:nvPr/>
              </p:nvSpPr>
              <p:spPr>
                <a:xfrm>
                  <a:off x="-1681411" y="847817"/>
                  <a:ext cx="249505" cy="252702"/>
                </a:xfrm>
                <a:custGeom>
                  <a:avLst/>
                  <a:gdLst/>
                  <a:ahLst/>
                  <a:cxnLst/>
                  <a:rect l="l" t="t" r="r" b="b"/>
                  <a:pathLst>
                    <a:path w="11783" h="11934" extrusionOk="0">
                      <a:moveTo>
                        <a:pt x="7346" y="1"/>
                      </a:moveTo>
                      <a:cubicBezTo>
                        <a:pt x="6783" y="1"/>
                        <a:pt x="6258" y="76"/>
                        <a:pt x="5732" y="151"/>
                      </a:cubicBezTo>
                      <a:cubicBezTo>
                        <a:pt x="5308" y="257"/>
                        <a:pt x="4883" y="469"/>
                        <a:pt x="4459" y="575"/>
                      </a:cubicBezTo>
                      <a:cubicBezTo>
                        <a:pt x="4034" y="894"/>
                        <a:pt x="3716" y="1106"/>
                        <a:pt x="3397" y="1425"/>
                      </a:cubicBezTo>
                      <a:cubicBezTo>
                        <a:pt x="2973" y="1743"/>
                        <a:pt x="2654" y="2061"/>
                        <a:pt x="2442" y="2486"/>
                      </a:cubicBezTo>
                      <a:cubicBezTo>
                        <a:pt x="2336" y="2804"/>
                        <a:pt x="2230" y="3123"/>
                        <a:pt x="2336" y="3335"/>
                      </a:cubicBezTo>
                      <a:cubicBezTo>
                        <a:pt x="2336" y="3654"/>
                        <a:pt x="2442" y="3972"/>
                        <a:pt x="2548" y="4184"/>
                      </a:cubicBezTo>
                      <a:cubicBezTo>
                        <a:pt x="2866" y="4609"/>
                        <a:pt x="3185" y="4927"/>
                        <a:pt x="3609" y="5140"/>
                      </a:cubicBezTo>
                      <a:cubicBezTo>
                        <a:pt x="3928" y="5246"/>
                        <a:pt x="4246" y="5458"/>
                        <a:pt x="4565" y="5564"/>
                      </a:cubicBezTo>
                      <a:cubicBezTo>
                        <a:pt x="5202" y="5883"/>
                        <a:pt x="5626" y="6095"/>
                        <a:pt x="6051" y="6201"/>
                      </a:cubicBezTo>
                      <a:lnTo>
                        <a:pt x="6582" y="6413"/>
                      </a:lnTo>
                      <a:lnTo>
                        <a:pt x="6763" y="6474"/>
                      </a:lnTo>
                      <a:lnTo>
                        <a:pt x="6762" y="6474"/>
                      </a:lnTo>
                      <a:cubicBezTo>
                        <a:pt x="5154" y="6775"/>
                        <a:pt x="3624" y="7463"/>
                        <a:pt x="2336" y="8536"/>
                      </a:cubicBezTo>
                      <a:cubicBezTo>
                        <a:pt x="1487" y="9067"/>
                        <a:pt x="850" y="9916"/>
                        <a:pt x="319" y="10766"/>
                      </a:cubicBezTo>
                      <a:cubicBezTo>
                        <a:pt x="107" y="11084"/>
                        <a:pt x="0" y="11509"/>
                        <a:pt x="107" y="11933"/>
                      </a:cubicBezTo>
                      <a:cubicBezTo>
                        <a:pt x="213" y="11933"/>
                        <a:pt x="319" y="11509"/>
                        <a:pt x="637" y="10978"/>
                      </a:cubicBezTo>
                      <a:cubicBezTo>
                        <a:pt x="1274" y="10235"/>
                        <a:pt x="1911" y="9598"/>
                        <a:pt x="2760" y="9173"/>
                      </a:cubicBezTo>
                      <a:cubicBezTo>
                        <a:pt x="3716" y="8430"/>
                        <a:pt x="4777" y="8006"/>
                        <a:pt x="5945" y="7687"/>
                      </a:cubicBezTo>
                      <a:cubicBezTo>
                        <a:pt x="6562" y="7482"/>
                        <a:pt x="7223" y="7365"/>
                        <a:pt x="7871" y="7365"/>
                      </a:cubicBezTo>
                      <a:cubicBezTo>
                        <a:pt x="8227" y="7365"/>
                        <a:pt x="8578" y="7400"/>
                        <a:pt x="8917" y="7475"/>
                      </a:cubicBezTo>
                      <a:lnTo>
                        <a:pt x="11783" y="8006"/>
                      </a:lnTo>
                      <a:lnTo>
                        <a:pt x="11783" y="8006"/>
                      </a:lnTo>
                      <a:lnTo>
                        <a:pt x="9448" y="6413"/>
                      </a:lnTo>
                      <a:cubicBezTo>
                        <a:pt x="8917" y="5989"/>
                        <a:pt x="8280" y="5670"/>
                        <a:pt x="7749" y="5458"/>
                      </a:cubicBezTo>
                      <a:lnTo>
                        <a:pt x="7112" y="5140"/>
                      </a:lnTo>
                      <a:lnTo>
                        <a:pt x="6475" y="4927"/>
                      </a:lnTo>
                      <a:cubicBezTo>
                        <a:pt x="6157" y="4821"/>
                        <a:pt x="5732" y="4715"/>
                        <a:pt x="5096" y="4503"/>
                      </a:cubicBezTo>
                      <a:cubicBezTo>
                        <a:pt x="4565" y="4291"/>
                        <a:pt x="4034" y="3972"/>
                        <a:pt x="3503" y="3547"/>
                      </a:cubicBezTo>
                      <a:cubicBezTo>
                        <a:pt x="3397" y="3335"/>
                        <a:pt x="3291" y="3123"/>
                        <a:pt x="3503" y="2911"/>
                      </a:cubicBezTo>
                      <a:cubicBezTo>
                        <a:pt x="3609" y="2592"/>
                        <a:pt x="3822" y="2274"/>
                        <a:pt x="4034" y="2061"/>
                      </a:cubicBezTo>
                      <a:cubicBezTo>
                        <a:pt x="5096" y="1000"/>
                        <a:pt x="6582" y="469"/>
                        <a:pt x="8068" y="469"/>
                      </a:cubicBezTo>
                      <a:cubicBezTo>
                        <a:pt x="8705" y="469"/>
                        <a:pt x="9448" y="363"/>
                        <a:pt x="10085" y="257"/>
                      </a:cubicBezTo>
                      <a:cubicBezTo>
                        <a:pt x="9618" y="102"/>
                        <a:pt x="9095" y="3"/>
                        <a:pt x="8598" y="3"/>
                      </a:cubicBezTo>
                      <a:cubicBezTo>
                        <a:pt x="8417" y="3"/>
                        <a:pt x="8238" y="16"/>
                        <a:pt x="8068" y="45"/>
                      </a:cubicBezTo>
                      <a:cubicBezTo>
                        <a:pt x="7819" y="14"/>
                        <a:pt x="7579" y="1"/>
                        <a:pt x="73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3534;p64">
                  <a:extLst>
                    <a:ext uri="{FF2B5EF4-FFF2-40B4-BE49-F238E27FC236}">
                      <a16:creationId xmlns:a16="http://schemas.microsoft.com/office/drawing/2014/main" id="{BAB4109C-22FE-0E45-596C-FEDE62275EB2}"/>
                    </a:ext>
                  </a:extLst>
                </p:cNvPr>
                <p:cNvSpPr/>
                <p:nvPr/>
              </p:nvSpPr>
              <p:spPr>
                <a:xfrm>
                  <a:off x="-1883695" y="956635"/>
                  <a:ext cx="366391" cy="179839"/>
                </a:xfrm>
                <a:custGeom>
                  <a:avLst/>
                  <a:gdLst/>
                  <a:ahLst/>
                  <a:cxnLst/>
                  <a:rect l="l" t="t" r="r" b="b"/>
                  <a:pathLst>
                    <a:path w="17303" h="8493" extrusionOk="0">
                      <a:moveTo>
                        <a:pt x="13269" y="1"/>
                      </a:moveTo>
                      <a:cubicBezTo>
                        <a:pt x="9765" y="2178"/>
                        <a:pt x="5671" y="3343"/>
                        <a:pt x="1512" y="3343"/>
                      </a:cubicBezTo>
                      <a:cubicBezTo>
                        <a:pt x="1009" y="3343"/>
                        <a:pt x="504" y="3326"/>
                        <a:pt x="0" y="3291"/>
                      </a:cubicBezTo>
                      <a:lnTo>
                        <a:pt x="0" y="3291"/>
                      </a:lnTo>
                      <a:cubicBezTo>
                        <a:pt x="2866" y="4777"/>
                        <a:pt x="5520" y="6051"/>
                        <a:pt x="7855" y="7006"/>
                      </a:cubicBezTo>
                      <a:lnTo>
                        <a:pt x="6900" y="8493"/>
                      </a:lnTo>
                      <a:cubicBezTo>
                        <a:pt x="10190" y="5627"/>
                        <a:pt x="13587" y="2867"/>
                        <a:pt x="17302" y="319"/>
                      </a:cubicBezTo>
                      <a:lnTo>
                        <a:pt x="1326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3535;p64">
                  <a:extLst>
                    <a:ext uri="{FF2B5EF4-FFF2-40B4-BE49-F238E27FC236}">
                      <a16:creationId xmlns:a16="http://schemas.microsoft.com/office/drawing/2014/main" id="{03E5C383-2776-6B95-1FBB-06227A3607C2}"/>
                    </a:ext>
                  </a:extLst>
                </p:cNvPr>
                <p:cNvSpPr/>
                <p:nvPr/>
              </p:nvSpPr>
              <p:spPr>
                <a:xfrm>
                  <a:off x="-1553302" y="385736"/>
                  <a:ext cx="609141" cy="269727"/>
                </a:xfrm>
                <a:custGeom>
                  <a:avLst/>
                  <a:gdLst/>
                  <a:ahLst/>
                  <a:cxnLst/>
                  <a:rect l="l" t="t" r="r" b="b"/>
                  <a:pathLst>
                    <a:path w="28767" h="12738" extrusionOk="0">
                      <a:moveTo>
                        <a:pt x="9979" y="0"/>
                      </a:moveTo>
                      <a:cubicBezTo>
                        <a:pt x="10297" y="531"/>
                        <a:pt x="10616" y="1062"/>
                        <a:pt x="10828" y="1699"/>
                      </a:cubicBezTo>
                      <a:cubicBezTo>
                        <a:pt x="12680" y="5749"/>
                        <a:pt x="9579" y="6614"/>
                        <a:pt x="6220" y="6614"/>
                      </a:cubicBezTo>
                      <a:cubicBezTo>
                        <a:pt x="3718" y="6614"/>
                        <a:pt x="1074" y="6134"/>
                        <a:pt x="226" y="6134"/>
                      </a:cubicBezTo>
                      <a:cubicBezTo>
                        <a:pt x="124" y="6134"/>
                        <a:pt x="48" y="6141"/>
                        <a:pt x="1" y="6157"/>
                      </a:cubicBezTo>
                      <a:lnTo>
                        <a:pt x="16666" y="12738"/>
                      </a:lnTo>
                      <a:lnTo>
                        <a:pt x="28767" y="6794"/>
                      </a:lnTo>
                      <a:cubicBezTo>
                        <a:pt x="28767" y="6794"/>
                        <a:pt x="20806" y="3503"/>
                        <a:pt x="997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3536;p64">
                  <a:extLst>
                    <a:ext uri="{FF2B5EF4-FFF2-40B4-BE49-F238E27FC236}">
                      <a16:creationId xmlns:a16="http://schemas.microsoft.com/office/drawing/2014/main" id="{B8646F5F-BB55-286A-0C39-CD6A72C12011}"/>
                    </a:ext>
                  </a:extLst>
                </p:cNvPr>
                <p:cNvSpPr/>
                <p:nvPr/>
              </p:nvSpPr>
              <p:spPr>
                <a:xfrm>
                  <a:off x="-1357751" y="376737"/>
                  <a:ext cx="1045198" cy="150618"/>
                </a:xfrm>
                <a:custGeom>
                  <a:avLst/>
                  <a:gdLst/>
                  <a:ahLst/>
                  <a:cxnLst/>
                  <a:rect l="l" t="t" r="r" b="b"/>
                  <a:pathLst>
                    <a:path w="49360" h="7113" extrusionOk="0">
                      <a:moveTo>
                        <a:pt x="1" y="1"/>
                      </a:moveTo>
                      <a:lnTo>
                        <a:pt x="1" y="1"/>
                      </a:lnTo>
                      <a:cubicBezTo>
                        <a:pt x="319" y="213"/>
                        <a:pt x="638" y="425"/>
                        <a:pt x="956" y="637"/>
                      </a:cubicBezTo>
                      <a:cubicBezTo>
                        <a:pt x="1275" y="850"/>
                        <a:pt x="1593" y="1062"/>
                        <a:pt x="2018" y="1274"/>
                      </a:cubicBezTo>
                      <a:cubicBezTo>
                        <a:pt x="2442" y="1487"/>
                        <a:pt x="2973" y="1699"/>
                        <a:pt x="3397" y="1911"/>
                      </a:cubicBezTo>
                      <a:cubicBezTo>
                        <a:pt x="5733" y="2760"/>
                        <a:pt x="8811" y="3397"/>
                        <a:pt x="11889" y="4247"/>
                      </a:cubicBezTo>
                      <a:lnTo>
                        <a:pt x="20275" y="6688"/>
                      </a:lnTo>
                      <a:lnTo>
                        <a:pt x="21867" y="7112"/>
                      </a:lnTo>
                      <a:lnTo>
                        <a:pt x="22504" y="7112"/>
                      </a:lnTo>
                      <a:lnTo>
                        <a:pt x="22823" y="7006"/>
                      </a:lnTo>
                      <a:lnTo>
                        <a:pt x="23353" y="6794"/>
                      </a:lnTo>
                      <a:lnTo>
                        <a:pt x="24415" y="6476"/>
                      </a:lnTo>
                      <a:cubicBezTo>
                        <a:pt x="24415" y="6476"/>
                        <a:pt x="25901" y="5945"/>
                        <a:pt x="28236" y="5414"/>
                      </a:cubicBezTo>
                      <a:cubicBezTo>
                        <a:pt x="29510" y="4990"/>
                        <a:pt x="30784" y="4777"/>
                        <a:pt x="32164" y="4565"/>
                      </a:cubicBezTo>
                      <a:cubicBezTo>
                        <a:pt x="32659" y="4565"/>
                        <a:pt x="33154" y="4518"/>
                        <a:pt x="33681" y="4518"/>
                      </a:cubicBezTo>
                      <a:cubicBezTo>
                        <a:pt x="33944" y="4518"/>
                        <a:pt x="34216" y="4530"/>
                        <a:pt x="34499" y="4565"/>
                      </a:cubicBezTo>
                      <a:lnTo>
                        <a:pt x="36834" y="4565"/>
                      </a:lnTo>
                      <a:cubicBezTo>
                        <a:pt x="39700" y="4777"/>
                        <a:pt x="42672" y="5308"/>
                        <a:pt x="45432" y="5945"/>
                      </a:cubicBezTo>
                      <a:lnTo>
                        <a:pt x="48298" y="6582"/>
                      </a:lnTo>
                      <a:cubicBezTo>
                        <a:pt x="48616" y="6688"/>
                        <a:pt x="49041" y="6688"/>
                        <a:pt x="49359" y="6794"/>
                      </a:cubicBezTo>
                      <a:cubicBezTo>
                        <a:pt x="49041" y="6582"/>
                        <a:pt x="48723" y="6476"/>
                        <a:pt x="48298" y="6369"/>
                      </a:cubicBezTo>
                      <a:cubicBezTo>
                        <a:pt x="47661" y="6157"/>
                        <a:pt x="46706" y="5945"/>
                        <a:pt x="45538" y="5626"/>
                      </a:cubicBezTo>
                      <a:cubicBezTo>
                        <a:pt x="42672" y="4883"/>
                        <a:pt x="39806" y="4353"/>
                        <a:pt x="36834" y="4034"/>
                      </a:cubicBezTo>
                      <a:cubicBezTo>
                        <a:pt x="36091" y="3928"/>
                        <a:pt x="35242" y="3928"/>
                        <a:pt x="34499" y="3928"/>
                      </a:cubicBezTo>
                      <a:lnTo>
                        <a:pt x="32164" y="3928"/>
                      </a:lnTo>
                      <a:cubicBezTo>
                        <a:pt x="30784" y="4034"/>
                        <a:pt x="29404" y="4247"/>
                        <a:pt x="28024" y="4671"/>
                      </a:cubicBezTo>
                      <a:cubicBezTo>
                        <a:pt x="25689" y="5202"/>
                        <a:pt x="24202" y="5733"/>
                        <a:pt x="24202" y="5733"/>
                      </a:cubicBezTo>
                      <a:lnTo>
                        <a:pt x="23141" y="6051"/>
                      </a:lnTo>
                      <a:lnTo>
                        <a:pt x="22186" y="6369"/>
                      </a:lnTo>
                      <a:lnTo>
                        <a:pt x="20593" y="5945"/>
                      </a:lnTo>
                      <a:lnTo>
                        <a:pt x="12102" y="3610"/>
                      </a:lnTo>
                      <a:cubicBezTo>
                        <a:pt x="9023" y="2973"/>
                        <a:pt x="5839" y="2336"/>
                        <a:pt x="3610" y="1593"/>
                      </a:cubicBezTo>
                      <a:cubicBezTo>
                        <a:pt x="2442" y="1168"/>
                        <a:pt x="1168" y="637"/>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3537;p64">
                  <a:extLst>
                    <a:ext uri="{FF2B5EF4-FFF2-40B4-BE49-F238E27FC236}">
                      <a16:creationId xmlns:a16="http://schemas.microsoft.com/office/drawing/2014/main" id="{BCD59029-4916-B1BA-A312-82BBA3D06A9F}"/>
                    </a:ext>
                  </a:extLst>
                </p:cNvPr>
                <p:cNvSpPr/>
                <p:nvPr/>
              </p:nvSpPr>
              <p:spPr>
                <a:xfrm>
                  <a:off x="-800319" y="1705108"/>
                  <a:ext cx="764227" cy="503012"/>
                </a:xfrm>
                <a:custGeom>
                  <a:avLst/>
                  <a:gdLst/>
                  <a:ahLst/>
                  <a:cxnLst/>
                  <a:rect l="l" t="t" r="r" b="b"/>
                  <a:pathLst>
                    <a:path w="36091" h="23755" extrusionOk="0">
                      <a:moveTo>
                        <a:pt x="0" y="1"/>
                      </a:moveTo>
                      <a:lnTo>
                        <a:pt x="0" y="1"/>
                      </a:lnTo>
                      <a:cubicBezTo>
                        <a:pt x="2223" y="15837"/>
                        <a:pt x="12202" y="23755"/>
                        <a:pt x="21620" y="23755"/>
                      </a:cubicBezTo>
                      <a:cubicBezTo>
                        <a:pt x="22997" y="23755"/>
                        <a:pt x="24361" y="23586"/>
                        <a:pt x="25688" y="23247"/>
                      </a:cubicBezTo>
                      <a:cubicBezTo>
                        <a:pt x="36091" y="20594"/>
                        <a:pt x="32588" y="14225"/>
                        <a:pt x="32588" y="14225"/>
                      </a:cubicBezTo>
                      <a:cubicBezTo>
                        <a:pt x="31877" y="13483"/>
                        <a:pt x="30771" y="13209"/>
                        <a:pt x="29439" y="13209"/>
                      </a:cubicBezTo>
                      <a:cubicBezTo>
                        <a:pt x="26196" y="13209"/>
                        <a:pt x="21613" y="14835"/>
                        <a:pt x="18152" y="15286"/>
                      </a:cubicBezTo>
                      <a:cubicBezTo>
                        <a:pt x="17595" y="15369"/>
                        <a:pt x="17043" y="15408"/>
                        <a:pt x="16499" y="15408"/>
                      </a:cubicBezTo>
                      <a:cubicBezTo>
                        <a:pt x="12162" y="15408"/>
                        <a:pt x="8338" y="12914"/>
                        <a:pt x="7112" y="10085"/>
                      </a:cubicBezTo>
                      <a:cubicBezTo>
                        <a:pt x="5839" y="7007"/>
                        <a:pt x="1" y="1"/>
                        <a:pt x="0" y="1"/>
                      </a:cubicBezTo>
                      <a:close/>
                    </a:path>
                  </a:pathLst>
                </a:custGeom>
                <a:solidFill>
                  <a:srgbClr val="691A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3538;p64">
                  <a:extLst>
                    <a:ext uri="{FF2B5EF4-FFF2-40B4-BE49-F238E27FC236}">
                      <a16:creationId xmlns:a16="http://schemas.microsoft.com/office/drawing/2014/main" id="{3E1331E0-EDFE-2EF3-3D08-0D7DA0C8FD0A}"/>
                    </a:ext>
                  </a:extLst>
                </p:cNvPr>
                <p:cNvSpPr/>
                <p:nvPr/>
              </p:nvSpPr>
              <p:spPr>
                <a:xfrm>
                  <a:off x="89751" y="1606771"/>
                  <a:ext cx="80952" cy="39936"/>
                </a:xfrm>
                <a:custGeom>
                  <a:avLst/>
                  <a:gdLst/>
                  <a:ahLst/>
                  <a:cxnLst/>
                  <a:rect l="l" t="t" r="r" b="b"/>
                  <a:pathLst>
                    <a:path w="3823" h="1886" extrusionOk="0">
                      <a:moveTo>
                        <a:pt x="2230" y="1"/>
                      </a:moveTo>
                      <a:cubicBezTo>
                        <a:pt x="2150" y="1"/>
                        <a:pt x="2071" y="27"/>
                        <a:pt x="2018" y="81"/>
                      </a:cubicBezTo>
                      <a:cubicBezTo>
                        <a:pt x="1805" y="81"/>
                        <a:pt x="1699" y="81"/>
                        <a:pt x="1593" y="187"/>
                      </a:cubicBezTo>
                      <a:cubicBezTo>
                        <a:pt x="1275" y="293"/>
                        <a:pt x="1062" y="399"/>
                        <a:pt x="850" y="611"/>
                      </a:cubicBezTo>
                      <a:cubicBezTo>
                        <a:pt x="319" y="1036"/>
                        <a:pt x="1" y="1460"/>
                        <a:pt x="213" y="1673"/>
                      </a:cubicBezTo>
                      <a:cubicBezTo>
                        <a:pt x="266" y="1779"/>
                        <a:pt x="426" y="1805"/>
                        <a:pt x="638" y="1805"/>
                      </a:cubicBezTo>
                      <a:cubicBezTo>
                        <a:pt x="850" y="1805"/>
                        <a:pt x="1116" y="1779"/>
                        <a:pt x="1381" y="1779"/>
                      </a:cubicBezTo>
                      <a:lnTo>
                        <a:pt x="2124" y="1779"/>
                      </a:lnTo>
                      <a:cubicBezTo>
                        <a:pt x="2124" y="1673"/>
                        <a:pt x="2230" y="1673"/>
                        <a:pt x="2230" y="1673"/>
                      </a:cubicBezTo>
                      <a:cubicBezTo>
                        <a:pt x="2336" y="1673"/>
                        <a:pt x="2549" y="1567"/>
                        <a:pt x="2655" y="1567"/>
                      </a:cubicBezTo>
                      <a:cubicBezTo>
                        <a:pt x="2973" y="1673"/>
                        <a:pt x="3292" y="1779"/>
                        <a:pt x="3610" y="1885"/>
                      </a:cubicBezTo>
                      <a:cubicBezTo>
                        <a:pt x="3716" y="1885"/>
                        <a:pt x="3822" y="1673"/>
                        <a:pt x="3822" y="1354"/>
                      </a:cubicBezTo>
                      <a:cubicBezTo>
                        <a:pt x="3716" y="1036"/>
                        <a:pt x="3610" y="717"/>
                        <a:pt x="3292" y="505"/>
                      </a:cubicBezTo>
                      <a:cubicBezTo>
                        <a:pt x="3079" y="293"/>
                        <a:pt x="2761" y="81"/>
                        <a:pt x="2442" y="81"/>
                      </a:cubicBezTo>
                      <a:cubicBezTo>
                        <a:pt x="2389" y="27"/>
                        <a:pt x="2310" y="1"/>
                        <a:pt x="22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3539;p64">
                  <a:extLst>
                    <a:ext uri="{FF2B5EF4-FFF2-40B4-BE49-F238E27FC236}">
                      <a16:creationId xmlns:a16="http://schemas.microsoft.com/office/drawing/2014/main" id="{A97F8948-B9C8-9763-63A2-D9554675EF7C}"/>
                    </a:ext>
                  </a:extLst>
                </p:cNvPr>
                <p:cNvSpPr/>
                <p:nvPr/>
              </p:nvSpPr>
              <p:spPr>
                <a:xfrm>
                  <a:off x="-885739" y="1642176"/>
                  <a:ext cx="1022731" cy="404951"/>
                </a:xfrm>
                <a:custGeom>
                  <a:avLst/>
                  <a:gdLst/>
                  <a:ahLst/>
                  <a:cxnLst/>
                  <a:rect l="l" t="t" r="r" b="b"/>
                  <a:pathLst>
                    <a:path w="48299" h="19124" extrusionOk="0">
                      <a:moveTo>
                        <a:pt x="1805" y="1"/>
                      </a:moveTo>
                      <a:cubicBezTo>
                        <a:pt x="1381" y="1"/>
                        <a:pt x="956" y="107"/>
                        <a:pt x="638" y="319"/>
                      </a:cubicBezTo>
                      <a:cubicBezTo>
                        <a:pt x="532" y="425"/>
                        <a:pt x="319" y="531"/>
                        <a:pt x="213" y="744"/>
                      </a:cubicBezTo>
                      <a:lnTo>
                        <a:pt x="213" y="850"/>
                      </a:lnTo>
                      <a:cubicBezTo>
                        <a:pt x="213" y="956"/>
                        <a:pt x="107" y="1062"/>
                        <a:pt x="107" y="1168"/>
                      </a:cubicBezTo>
                      <a:cubicBezTo>
                        <a:pt x="1" y="1487"/>
                        <a:pt x="1" y="1911"/>
                        <a:pt x="1" y="2230"/>
                      </a:cubicBezTo>
                      <a:cubicBezTo>
                        <a:pt x="99" y="2819"/>
                        <a:pt x="379" y="3409"/>
                        <a:pt x="589" y="3409"/>
                      </a:cubicBezTo>
                      <a:cubicBezTo>
                        <a:pt x="606" y="3409"/>
                        <a:pt x="622" y="3405"/>
                        <a:pt x="638" y="3397"/>
                      </a:cubicBezTo>
                      <a:cubicBezTo>
                        <a:pt x="850" y="3397"/>
                        <a:pt x="1062" y="2867"/>
                        <a:pt x="1275" y="2442"/>
                      </a:cubicBezTo>
                      <a:cubicBezTo>
                        <a:pt x="1381" y="2230"/>
                        <a:pt x="1487" y="2018"/>
                        <a:pt x="1593" y="1911"/>
                      </a:cubicBezTo>
                      <a:lnTo>
                        <a:pt x="1699" y="1805"/>
                      </a:lnTo>
                      <a:cubicBezTo>
                        <a:pt x="2973" y="2548"/>
                        <a:pt x="4034" y="3504"/>
                        <a:pt x="4884" y="4671"/>
                      </a:cubicBezTo>
                      <a:cubicBezTo>
                        <a:pt x="5945" y="6051"/>
                        <a:pt x="6900" y="7537"/>
                        <a:pt x="7643" y="9023"/>
                      </a:cubicBezTo>
                      <a:cubicBezTo>
                        <a:pt x="8599" y="10828"/>
                        <a:pt x="9660" y="12632"/>
                        <a:pt x="10934" y="14225"/>
                      </a:cubicBezTo>
                      <a:cubicBezTo>
                        <a:pt x="12314" y="15817"/>
                        <a:pt x="14012" y="17091"/>
                        <a:pt x="16029" y="18046"/>
                      </a:cubicBezTo>
                      <a:cubicBezTo>
                        <a:pt x="17554" y="18713"/>
                        <a:pt x="19165" y="19123"/>
                        <a:pt x="20861" y="19123"/>
                      </a:cubicBezTo>
                      <a:cubicBezTo>
                        <a:pt x="21054" y="19123"/>
                        <a:pt x="21248" y="19118"/>
                        <a:pt x="21443" y="19107"/>
                      </a:cubicBezTo>
                      <a:cubicBezTo>
                        <a:pt x="22716" y="19001"/>
                        <a:pt x="24096" y="18789"/>
                        <a:pt x="25264" y="18364"/>
                      </a:cubicBezTo>
                      <a:lnTo>
                        <a:pt x="26644" y="17940"/>
                      </a:lnTo>
                      <a:lnTo>
                        <a:pt x="27918" y="17621"/>
                      </a:lnTo>
                      <a:cubicBezTo>
                        <a:pt x="29085" y="17303"/>
                        <a:pt x="30253" y="17091"/>
                        <a:pt x="31421" y="16984"/>
                      </a:cubicBezTo>
                      <a:lnTo>
                        <a:pt x="33756" y="16984"/>
                      </a:lnTo>
                      <a:cubicBezTo>
                        <a:pt x="34605" y="17091"/>
                        <a:pt x="35560" y="17197"/>
                        <a:pt x="36622" y="17197"/>
                      </a:cubicBezTo>
                      <a:cubicBezTo>
                        <a:pt x="36896" y="17224"/>
                        <a:pt x="37170" y="17237"/>
                        <a:pt x="37444" y="17237"/>
                      </a:cubicBezTo>
                      <a:cubicBezTo>
                        <a:pt x="39290" y="17237"/>
                        <a:pt x="41115" y="16635"/>
                        <a:pt x="42778" y="15711"/>
                      </a:cubicBezTo>
                      <a:cubicBezTo>
                        <a:pt x="44477" y="14437"/>
                        <a:pt x="45751" y="12632"/>
                        <a:pt x="46387" y="10616"/>
                      </a:cubicBezTo>
                      <a:cubicBezTo>
                        <a:pt x="47024" y="8917"/>
                        <a:pt x="47343" y="7219"/>
                        <a:pt x="47661" y="5414"/>
                      </a:cubicBezTo>
                      <a:cubicBezTo>
                        <a:pt x="47873" y="3928"/>
                        <a:pt x="47980" y="2654"/>
                        <a:pt x="48086" y="1805"/>
                      </a:cubicBezTo>
                      <a:cubicBezTo>
                        <a:pt x="48192" y="1275"/>
                        <a:pt x="48298" y="850"/>
                        <a:pt x="48192" y="319"/>
                      </a:cubicBezTo>
                      <a:lnTo>
                        <a:pt x="48192" y="319"/>
                      </a:lnTo>
                      <a:cubicBezTo>
                        <a:pt x="47980" y="744"/>
                        <a:pt x="47873" y="1168"/>
                        <a:pt x="47767" y="1699"/>
                      </a:cubicBezTo>
                      <a:cubicBezTo>
                        <a:pt x="47555" y="2548"/>
                        <a:pt x="47237" y="3822"/>
                        <a:pt x="46918" y="5308"/>
                      </a:cubicBezTo>
                      <a:cubicBezTo>
                        <a:pt x="46600" y="7007"/>
                        <a:pt x="46069" y="8599"/>
                        <a:pt x="45432" y="10297"/>
                      </a:cubicBezTo>
                      <a:cubicBezTo>
                        <a:pt x="44795" y="11995"/>
                        <a:pt x="43521" y="13482"/>
                        <a:pt x="41929" y="14543"/>
                      </a:cubicBezTo>
                      <a:cubicBezTo>
                        <a:pt x="40522" y="15246"/>
                        <a:pt x="38970" y="15659"/>
                        <a:pt x="37452" y="15659"/>
                      </a:cubicBezTo>
                      <a:cubicBezTo>
                        <a:pt x="37138" y="15659"/>
                        <a:pt x="36825" y="15641"/>
                        <a:pt x="36516" y="15604"/>
                      </a:cubicBezTo>
                      <a:cubicBezTo>
                        <a:pt x="35666" y="15604"/>
                        <a:pt x="34817" y="15392"/>
                        <a:pt x="33862" y="15286"/>
                      </a:cubicBezTo>
                      <a:cubicBezTo>
                        <a:pt x="33437" y="15180"/>
                        <a:pt x="33013" y="15180"/>
                        <a:pt x="32482" y="15180"/>
                      </a:cubicBezTo>
                      <a:lnTo>
                        <a:pt x="31314" y="15180"/>
                      </a:lnTo>
                      <a:cubicBezTo>
                        <a:pt x="31421" y="14968"/>
                        <a:pt x="31527" y="14755"/>
                        <a:pt x="31527" y="14543"/>
                      </a:cubicBezTo>
                      <a:cubicBezTo>
                        <a:pt x="31739" y="13906"/>
                        <a:pt x="31845" y="13163"/>
                        <a:pt x="31845" y="13163"/>
                      </a:cubicBezTo>
                      <a:cubicBezTo>
                        <a:pt x="31845" y="13163"/>
                        <a:pt x="31845" y="12420"/>
                        <a:pt x="31633" y="11783"/>
                      </a:cubicBezTo>
                      <a:cubicBezTo>
                        <a:pt x="31434" y="11088"/>
                        <a:pt x="31143" y="10393"/>
                        <a:pt x="30845" y="10393"/>
                      </a:cubicBezTo>
                      <a:cubicBezTo>
                        <a:pt x="30825" y="10393"/>
                        <a:pt x="30804" y="10396"/>
                        <a:pt x="30784" y="10403"/>
                      </a:cubicBezTo>
                      <a:cubicBezTo>
                        <a:pt x="30571" y="10509"/>
                        <a:pt x="30465" y="11146"/>
                        <a:pt x="30359" y="11889"/>
                      </a:cubicBezTo>
                      <a:cubicBezTo>
                        <a:pt x="30147" y="12526"/>
                        <a:pt x="30041" y="13163"/>
                        <a:pt x="30041" y="13163"/>
                      </a:cubicBezTo>
                      <a:cubicBezTo>
                        <a:pt x="30041" y="13163"/>
                        <a:pt x="30147" y="13906"/>
                        <a:pt x="30253" y="14649"/>
                      </a:cubicBezTo>
                      <a:lnTo>
                        <a:pt x="30465" y="15286"/>
                      </a:lnTo>
                      <a:cubicBezTo>
                        <a:pt x="29404" y="15392"/>
                        <a:pt x="28448" y="15604"/>
                        <a:pt x="27387" y="15817"/>
                      </a:cubicBezTo>
                      <a:lnTo>
                        <a:pt x="26007" y="16135"/>
                      </a:lnTo>
                      <a:lnTo>
                        <a:pt x="24733" y="16666"/>
                      </a:lnTo>
                      <a:cubicBezTo>
                        <a:pt x="23566" y="16984"/>
                        <a:pt x="22504" y="17303"/>
                        <a:pt x="21337" y="17409"/>
                      </a:cubicBezTo>
                      <a:cubicBezTo>
                        <a:pt x="21121" y="17422"/>
                        <a:pt x="20907" y="17429"/>
                        <a:pt x="20694" y="17429"/>
                      </a:cubicBezTo>
                      <a:cubicBezTo>
                        <a:pt x="19235" y="17429"/>
                        <a:pt x="17857" y="17116"/>
                        <a:pt x="16560" y="16560"/>
                      </a:cubicBezTo>
                      <a:cubicBezTo>
                        <a:pt x="14755" y="15817"/>
                        <a:pt x="13163" y="14755"/>
                        <a:pt x="11889" y="13375"/>
                      </a:cubicBezTo>
                      <a:cubicBezTo>
                        <a:pt x="10509" y="11783"/>
                        <a:pt x="9448" y="10191"/>
                        <a:pt x="8493" y="8493"/>
                      </a:cubicBezTo>
                      <a:cubicBezTo>
                        <a:pt x="7537" y="7007"/>
                        <a:pt x="6476" y="5520"/>
                        <a:pt x="5308" y="4141"/>
                      </a:cubicBezTo>
                      <a:cubicBezTo>
                        <a:pt x="4459" y="3185"/>
                        <a:pt x="3504" y="2442"/>
                        <a:pt x="2336" y="1805"/>
                      </a:cubicBezTo>
                      <a:cubicBezTo>
                        <a:pt x="2230" y="1699"/>
                        <a:pt x="2018" y="1593"/>
                        <a:pt x="1805" y="1593"/>
                      </a:cubicBezTo>
                      <a:cubicBezTo>
                        <a:pt x="1805" y="1381"/>
                        <a:pt x="1911" y="1381"/>
                        <a:pt x="2018" y="1275"/>
                      </a:cubicBezTo>
                      <a:cubicBezTo>
                        <a:pt x="2230" y="956"/>
                        <a:pt x="2867" y="956"/>
                        <a:pt x="2973" y="850"/>
                      </a:cubicBezTo>
                      <a:cubicBezTo>
                        <a:pt x="3079" y="638"/>
                        <a:pt x="2654" y="1"/>
                        <a:pt x="18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3540;p64">
                  <a:extLst>
                    <a:ext uri="{FF2B5EF4-FFF2-40B4-BE49-F238E27FC236}">
                      <a16:creationId xmlns:a16="http://schemas.microsoft.com/office/drawing/2014/main" id="{FD54E629-19C5-3A2A-359B-5363AA620A98}"/>
                    </a:ext>
                  </a:extLst>
                </p:cNvPr>
                <p:cNvSpPr/>
                <p:nvPr/>
              </p:nvSpPr>
              <p:spPr>
                <a:xfrm>
                  <a:off x="-504970" y="1592690"/>
                  <a:ext cx="569142" cy="287768"/>
                </a:xfrm>
                <a:custGeom>
                  <a:avLst/>
                  <a:gdLst/>
                  <a:ahLst/>
                  <a:cxnLst/>
                  <a:rect l="l" t="t" r="r" b="b"/>
                  <a:pathLst>
                    <a:path w="26878" h="13590" extrusionOk="0">
                      <a:moveTo>
                        <a:pt x="14358" y="1"/>
                      </a:moveTo>
                      <a:cubicBezTo>
                        <a:pt x="7559" y="1"/>
                        <a:pt x="0" y="3062"/>
                        <a:pt x="4841" y="8494"/>
                      </a:cubicBezTo>
                      <a:cubicBezTo>
                        <a:pt x="5796" y="9344"/>
                        <a:pt x="6751" y="10193"/>
                        <a:pt x="7813" y="10936"/>
                      </a:cubicBezTo>
                      <a:cubicBezTo>
                        <a:pt x="8980" y="11785"/>
                        <a:pt x="10997" y="13589"/>
                        <a:pt x="12483" y="13589"/>
                      </a:cubicBezTo>
                      <a:cubicBezTo>
                        <a:pt x="12802" y="13589"/>
                        <a:pt x="13120" y="13483"/>
                        <a:pt x="13545" y="13377"/>
                      </a:cubicBezTo>
                      <a:cubicBezTo>
                        <a:pt x="15774" y="12422"/>
                        <a:pt x="18003" y="11042"/>
                        <a:pt x="19914" y="9344"/>
                      </a:cubicBezTo>
                      <a:cubicBezTo>
                        <a:pt x="26878" y="2903"/>
                        <a:pt x="20978" y="1"/>
                        <a:pt x="143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3541;p64">
                  <a:extLst>
                    <a:ext uri="{FF2B5EF4-FFF2-40B4-BE49-F238E27FC236}">
                      <a16:creationId xmlns:a16="http://schemas.microsoft.com/office/drawing/2014/main" id="{02FF3159-4C2A-E163-90B1-91C321F2062F}"/>
                    </a:ext>
                  </a:extLst>
                </p:cNvPr>
                <p:cNvSpPr/>
                <p:nvPr/>
              </p:nvSpPr>
              <p:spPr>
                <a:xfrm>
                  <a:off x="-402483" y="1607491"/>
                  <a:ext cx="348413" cy="116928"/>
                </a:xfrm>
                <a:custGeom>
                  <a:avLst/>
                  <a:gdLst/>
                  <a:ahLst/>
                  <a:cxnLst/>
                  <a:rect l="l" t="t" r="r" b="b"/>
                  <a:pathLst>
                    <a:path w="16454" h="5522" extrusionOk="0">
                      <a:moveTo>
                        <a:pt x="9069" y="1"/>
                      </a:moveTo>
                      <a:cubicBezTo>
                        <a:pt x="5169" y="1"/>
                        <a:pt x="997" y="1178"/>
                        <a:pt x="1" y="3337"/>
                      </a:cubicBezTo>
                      <a:cubicBezTo>
                        <a:pt x="739" y="4630"/>
                        <a:pt x="3568" y="5521"/>
                        <a:pt x="7157" y="5521"/>
                      </a:cubicBezTo>
                      <a:cubicBezTo>
                        <a:pt x="7693" y="5521"/>
                        <a:pt x="8245" y="5501"/>
                        <a:pt x="8811" y="5460"/>
                      </a:cubicBezTo>
                      <a:cubicBezTo>
                        <a:pt x="12208" y="5248"/>
                        <a:pt x="15180" y="4292"/>
                        <a:pt x="16454" y="3125"/>
                      </a:cubicBezTo>
                      <a:cubicBezTo>
                        <a:pt x="15996" y="992"/>
                        <a:pt x="12648" y="1"/>
                        <a:pt x="90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3542;p64">
                  <a:extLst>
                    <a:ext uri="{FF2B5EF4-FFF2-40B4-BE49-F238E27FC236}">
                      <a16:creationId xmlns:a16="http://schemas.microsoft.com/office/drawing/2014/main" id="{02666AB6-D9BC-A20E-C6B1-93230806F321}"/>
                    </a:ext>
                  </a:extLst>
                </p:cNvPr>
                <p:cNvSpPr/>
                <p:nvPr/>
              </p:nvSpPr>
              <p:spPr>
                <a:xfrm>
                  <a:off x="-440683" y="1678152"/>
                  <a:ext cx="422568" cy="200061"/>
                </a:xfrm>
                <a:custGeom>
                  <a:avLst/>
                  <a:gdLst/>
                  <a:ahLst/>
                  <a:cxnLst/>
                  <a:rect l="l" t="t" r="r" b="b"/>
                  <a:pathLst>
                    <a:path w="19956" h="9448" extrusionOk="0">
                      <a:moveTo>
                        <a:pt x="531" y="0"/>
                      </a:moveTo>
                      <a:lnTo>
                        <a:pt x="531" y="0"/>
                      </a:lnTo>
                      <a:cubicBezTo>
                        <a:pt x="0" y="1274"/>
                        <a:pt x="319" y="2654"/>
                        <a:pt x="1805" y="4352"/>
                      </a:cubicBezTo>
                      <a:cubicBezTo>
                        <a:pt x="2760" y="5201"/>
                        <a:pt x="3715" y="6051"/>
                        <a:pt x="4777" y="6794"/>
                      </a:cubicBezTo>
                      <a:cubicBezTo>
                        <a:pt x="5944" y="7643"/>
                        <a:pt x="7961" y="9447"/>
                        <a:pt x="9447" y="9447"/>
                      </a:cubicBezTo>
                      <a:cubicBezTo>
                        <a:pt x="9766" y="9447"/>
                        <a:pt x="10084" y="9341"/>
                        <a:pt x="10403" y="9235"/>
                      </a:cubicBezTo>
                      <a:cubicBezTo>
                        <a:pt x="12738" y="8280"/>
                        <a:pt x="14967" y="6900"/>
                        <a:pt x="16878" y="5308"/>
                      </a:cubicBezTo>
                      <a:cubicBezTo>
                        <a:pt x="18258" y="4140"/>
                        <a:pt x="19319" y="2548"/>
                        <a:pt x="19956" y="849"/>
                      </a:cubicBezTo>
                      <a:lnTo>
                        <a:pt x="19956" y="849"/>
                      </a:lnTo>
                      <a:cubicBezTo>
                        <a:pt x="17186" y="3311"/>
                        <a:pt x="13722" y="4782"/>
                        <a:pt x="10043" y="4782"/>
                      </a:cubicBezTo>
                      <a:cubicBezTo>
                        <a:pt x="9915" y="4782"/>
                        <a:pt x="9788" y="4780"/>
                        <a:pt x="9660" y="4777"/>
                      </a:cubicBezTo>
                      <a:cubicBezTo>
                        <a:pt x="9554" y="4779"/>
                        <a:pt x="9450" y="4780"/>
                        <a:pt x="9347" y="4780"/>
                      </a:cubicBezTo>
                      <a:cubicBezTo>
                        <a:pt x="3943" y="4780"/>
                        <a:pt x="1572" y="2083"/>
                        <a:pt x="5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3543;p64">
                  <a:extLst>
                    <a:ext uri="{FF2B5EF4-FFF2-40B4-BE49-F238E27FC236}">
                      <a16:creationId xmlns:a16="http://schemas.microsoft.com/office/drawing/2014/main" id="{F921019B-69E9-4FF7-67D0-16C013433F9F}"/>
                    </a:ext>
                  </a:extLst>
                </p:cNvPr>
                <p:cNvSpPr/>
                <p:nvPr/>
              </p:nvSpPr>
              <p:spPr>
                <a:xfrm>
                  <a:off x="-319308" y="1639656"/>
                  <a:ext cx="114641" cy="56770"/>
                </a:xfrm>
                <a:custGeom>
                  <a:avLst/>
                  <a:gdLst/>
                  <a:ahLst/>
                  <a:cxnLst/>
                  <a:rect l="l" t="t" r="r" b="b"/>
                  <a:pathLst>
                    <a:path w="5414" h="2681" extrusionOk="0">
                      <a:moveTo>
                        <a:pt x="3006" y="0"/>
                      </a:moveTo>
                      <a:cubicBezTo>
                        <a:pt x="2891" y="0"/>
                        <a:pt x="2773" y="4"/>
                        <a:pt x="2654" y="14"/>
                      </a:cubicBezTo>
                      <a:cubicBezTo>
                        <a:pt x="1168" y="120"/>
                        <a:pt x="0" y="757"/>
                        <a:pt x="106" y="1500"/>
                      </a:cubicBezTo>
                      <a:cubicBezTo>
                        <a:pt x="106" y="2179"/>
                        <a:pt x="1171" y="2681"/>
                        <a:pt x="2408" y="2681"/>
                      </a:cubicBezTo>
                      <a:cubicBezTo>
                        <a:pt x="2524" y="2681"/>
                        <a:pt x="2642" y="2676"/>
                        <a:pt x="2760" y="2667"/>
                      </a:cubicBezTo>
                      <a:cubicBezTo>
                        <a:pt x="4246" y="2561"/>
                        <a:pt x="5414" y="1818"/>
                        <a:pt x="5307" y="1075"/>
                      </a:cubicBezTo>
                      <a:cubicBezTo>
                        <a:pt x="5210" y="493"/>
                        <a:pt x="4228" y="0"/>
                        <a:pt x="30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3544;p64">
                  <a:extLst>
                    <a:ext uri="{FF2B5EF4-FFF2-40B4-BE49-F238E27FC236}">
                      <a16:creationId xmlns:a16="http://schemas.microsoft.com/office/drawing/2014/main" id="{A0A86C33-98C9-9226-A5D3-B800F70AC88A}"/>
                    </a:ext>
                  </a:extLst>
                </p:cNvPr>
                <p:cNvSpPr/>
                <p:nvPr/>
              </p:nvSpPr>
              <p:spPr>
                <a:xfrm>
                  <a:off x="-371017" y="2058010"/>
                  <a:ext cx="296725" cy="328170"/>
                </a:xfrm>
                <a:custGeom>
                  <a:avLst/>
                  <a:gdLst/>
                  <a:ahLst/>
                  <a:cxnLst/>
                  <a:rect l="l" t="t" r="r" b="b"/>
                  <a:pathLst>
                    <a:path w="14013" h="15498" extrusionOk="0">
                      <a:moveTo>
                        <a:pt x="13800" y="0"/>
                      </a:moveTo>
                      <a:cubicBezTo>
                        <a:pt x="13694" y="0"/>
                        <a:pt x="13481" y="637"/>
                        <a:pt x="13269" y="1698"/>
                      </a:cubicBezTo>
                      <a:cubicBezTo>
                        <a:pt x="13057" y="2866"/>
                        <a:pt x="12632" y="4034"/>
                        <a:pt x="12102" y="5201"/>
                      </a:cubicBezTo>
                      <a:cubicBezTo>
                        <a:pt x="11677" y="6263"/>
                        <a:pt x="10934" y="7324"/>
                        <a:pt x="10191" y="8280"/>
                      </a:cubicBezTo>
                      <a:cubicBezTo>
                        <a:pt x="9872" y="8704"/>
                        <a:pt x="9554" y="9023"/>
                        <a:pt x="9448" y="9235"/>
                      </a:cubicBezTo>
                      <a:cubicBezTo>
                        <a:pt x="9342" y="9341"/>
                        <a:pt x="9236" y="9447"/>
                        <a:pt x="9129" y="9447"/>
                      </a:cubicBezTo>
                      <a:lnTo>
                        <a:pt x="8811" y="9872"/>
                      </a:lnTo>
                      <a:cubicBezTo>
                        <a:pt x="8492" y="10084"/>
                        <a:pt x="8280" y="10403"/>
                        <a:pt x="7962" y="10615"/>
                      </a:cubicBezTo>
                      <a:cubicBezTo>
                        <a:pt x="7006" y="11464"/>
                        <a:pt x="6051" y="12207"/>
                        <a:pt x="4990" y="12844"/>
                      </a:cubicBezTo>
                      <a:cubicBezTo>
                        <a:pt x="2654" y="14330"/>
                        <a:pt x="1" y="15285"/>
                        <a:pt x="1" y="15498"/>
                      </a:cubicBezTo>
                      <a:cubicBezTo>
                        <a:pt x="1911" y="15391"/>
                        <a:pt x="3822" y="14861"/>
                        <a:pt x="5520" y="13905"/>
                      </a:cubicBezTo>
                      <a:cubicBezTo>
                        <a:pt x="6688" y="13375"/>
                        <a:pt x="7856" y="12632"/>
                        <a:pt x="8917" y="11889"/>
                      </a:cubicBezTo>
                      <a:cubicBezTo>
                        <a:pt x="9236" y="11570"/>
                        <a:pt x="9554" y="11358"/>
                        <a:pt x="9872" y="11039"/>
                      </a:cubicBezTo>
                      <a:lnTo>
                        <a:pt x="10297" y="10721"/>
                      </a:lnTo>
                      <a:cubicBezTo>
                        <a:pt x="10403" y="10509"/>
                        <a:pt x="10509" y="10403"/>
                        <a:pt x="10615" y="10296"/>
                      </a:cubicBezTo>
                      <a:cubicBezTo>
                        <a:pt x="10828" y="10084"/>
                        <a:pt x="11146" y="9660"/>
                        <a:pt x="11465" y="9235"/>
                      </a:cubicBezTo>
                      <a:cubicBezTo>
                        <a:pt x="12208" y="8067"/>
                        <a:pt x="12845" y="6900"/>
                        <a:pt x="13269" y="5626"/>
                      </a:cubicBezTo>
                      <a:cubicBezTo>
                        <a:pt x="13588" y="4352"/>
                        <a:pt x="13906" y="3078"/>
                        <a:pt x="13906" y="1698"/>
                      </a:cubicBezTo>
                      <a:cubicBezTo>
                        <a:pt x="14012" y="637"/>
                        <a:pt x="13906" y="0"/>
                        <a:pt x="13800" y="0"/>
                      </a:cubicBezTo>
                      <a:close/>
                    </a:path>
                  </a:pathLst>
                </a:custGeom>
                <a:solidFill>
                  <a:srgbClr val="AA53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3545;p64">
                  <a:extLst>
                    <a:ext uri="{FF2B5EF4-FFF2-40B4-BE49-F238E27FC236}">
                      <a16:creationId xmlns:a16="http://schemas.microsoft.com/office/drawing/2014/main" id="{97941B05-D935-A910-BF28-575317ECA8F3}"/>
                    </a:ext>
                  </a:extLst>
                </p:cNvPr>
                <p:cNvSpPr/>
                <p:nvPr/>
              </p:nvSpPr>
              <p:spPr>
                <a:xfrm>
                  <a:off x="-437316" y="1866948"/>
                  <a:ext cx="43853" cy="43853"/>
                </a:xfrm>
                <a:custGeom>
                  <a:avLst/>
                  <a:gdLst/>
                  <a:ahLst/>
                  <a:cxnLst/>
                  <a:rect l="l" t="t" r="r" b="b"/>
                  <a:pathLst>
                    <a:path w="2071" h="2071" extrusionOk="0">
                      <a:moveTo>
                        <a:pt x="1009" y="1"/>
                      </a:moveTo>
                      <a:cubicBezTo>
                        <a:pt x="478" y="1"/>
                        <a:pt x="53" y="425"/>
                        <a:pt x="53" y="956"/>
                      </a:cubicBezTo>
                      <a:cubicBezTo>
                        <a:pt x="0" y="1699"/>
                        <a:pt x="531" y="2070"/>
                        <a:pt x="1049" y="2070"/>
                      </a:cubicBezTo>
                      <a:cubicBezTo>
                        <a:pt x="1566" y="2070"/>
                        <a:pt x="2070" y="1699"/>
                        <a:pt x="1964" y="956"/>
                      </a:cubicBezTo>
                      <a:cubicBezTo>
                        <a:pt x="1964" y="425"/>
                        <a:pt x="1539" y="1"/>
                        <a:pt x="10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3546;p64">
                  <a:extLst>
                    <a:ext uri="{FF2B5EF4-FFF2-40B4-BE49-F238E27FC236}">
                      <a16:creationId xmlns:a16="http://schemas.microsoft.com/office/drawing/2014/main" id="{DFBB0B4B-5E59-9E3D-E9C6-6655BF0C57F7}"/>
                    </a:ext>
                  </a:extLst>
                </p:cNvPr>
                <p:cNvSpPr/>
                <p:nvPr/>
              </p:nvSpPr>
              <p:spPr>
                <a:xfrm>
                  <a:off x="-503636" y="1833238"/>
                  <a:ext cx="15754" cy="15754"/>
                </a:xfrm>
                <a:custGeom>
                  <a:avLst/>
                  <a:gdLst/>
                  <a:ahLst/>
                  <a:cxnLst/>
                  <a:rect l="l" t="t" r="r" b="b"/>
                  <a:pathLst>
                    <a:path w="744" h="744" extrusionOk="0">
                      <a:moveTo>
                        <a:pt x="372" y="0"/>
                      </a:moveTo>
                      <a:cubicBezTo>
                        <a:pt x="187" y="0"/>
                        <a:pt x="1" y="106"/>
                        <a:pt x="1" y="319"/>
                      </a:cubicBezTo>
                      <a:lnTo>
                        <a:pt x="1" y="425"/>
                      </a:lnTo>
                      <a:cubicBezTo>
                        <a:pt x="1" y="637"/>
                        <a:pt x="107" y="743"/>
                        <a:pt x="319" y="743"/>
                      </a:cubicBezTo>
                      <a:cubicBezTo>
                        <a:pt x="532" y="743"/>
                        <a:pt x="744" y="531"/>
                        <a:pt x="744" y="319"/>
                      </a:cubicBezTo>
                      <a:cubicBezTo>
                        <a:pt x="744" y="106"/>
                        <a:pt x="558" y="0"/>
                        <a:pt x="3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3547;p64">
                  <a:extLst>
                    <a:ext uri="{FF2B5EF4-FFF2-40B4-BE49-F238E27FC236}">
                      <a16:creationId xmlns:a16="http://schemas.microsoft.com/office/drawing/2014/main" id="{BAC4CE12-12FF-2195-A50E-9258A3FB1BC0}"/>
                    </a:ext>
                  </a:extLst>
                </p:cNvPr>
                <p:cNvSpPr/>
                <p:nvPr/>
              </p:nvSpPr>
              <p:spPr>
                <a:xfrm>
                  <a:off x="-517103" y="1916964"/>
                  <a:ext cx="22488" cy="16876"/>
                </a:xfrm>
                <a:custGeom>
                  <a:avLst/>
                  <a:gdLst/>
                  <a:ahLst/>
                  <a:cxnLst/>
                  <a:rect l="l" t="t" r="r" b="b"/>
                  <a:pathLst>
                    <a:path w="1062" h="797" extrusionOk="0">
                      <a:moveTo>
                        <a:pt x="531" y="0"/>
                      </a:moveTo>
                      <a:cubicBezTo>
                        <a:pt x="292" y="0"/>
                        <a:pt x="53" y="133"/>
                        <a:pt x="0" y="398"/>
                      </a:cubicBezTo>
                      <a:cubicBezTo>
                        <a:pt x="53" y="664"/>
                        <a:pt x="292" y="796"/>
                        <a:pt x="531" y="796"/>
                      </a:cubicBezTo>
                      <a:cubicBezTo>
                        <a:pt x="770" y="796"/>
                        <a:pt x="1008" y="664"/>
                        <a:pt x="1062" y="398"/>
                      </a:cubicBezTo>
                      <a:cubicBezTo>
                        <a:pt x="1008" y="133"/>
                        <a:pt x="770" y="0"/>
                        <a:pt x="5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3548;p64">
                  <a:extLst>
                    <a:ext uri="{FF2B5EF4-FFF2-40B4-BE49-F238E27FC236}">
                      <a16:creationId xmlns:a16="http://schemas.microsoft.com/office/drawing/2014/main" id="{8EDBBFBB-D8C0-4D57-CA8D-49E9A17AD474}"/>
                    </a:ext>
                  </a:extLst>
                </p:cNvPr>
                <p:cNvSpPr/>
                <p:nvPr/>
              </p:nvSpPr>
              <p:spPr>
                <a:xfrm>
                  <a:off x="-11381" y="1876498"/>
                  <a:ext cx="29243" cy="30937"/>
                </a:xfrm>
                <a:custGeom>
                  <a:avLst/>
                  <a:gdLst/>
                  <a:ahLst/>
                  <a:cxnLst/>
                  <a:rect l="l" t="t" r="r" b="b"/>
                  <a:pathLst>
                    <a:path w="1381" h="1461" extrusionOk="0">
                      <a:moveTo>
                        <a:pt x="690" y="1"/>
                      </a:moveTo>
                      <a:cubicBezTo>
                        <a:pt x="345" y="1"/>
                        <a:pt x="0" y="239"/>
                        <a:pt x="0" y="717"/>
                      </a:cubicBezTo>
                      <a:cubicBezTo>
                        <a:pt x="0" y="1142"/>
                        <a:pt x="319" y="1460"/>
                        <a:pt x="743" y="1460"/>
                      </a:cubicBezTo>
                      <a:cubicBezTo>
                        <a:pt x="1062" y="1460"/>
                        <a:pt x="1380" y="1142"/>
                        <a:pt x="1380" y="717"/>
                      </a:cubicBezTo>
                      <a:cubicBezTo>
                        <a:pt x="1380" y="239"/>
                        <a:pt x="1035" y="1"/>
                        <a:pt x="6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3549;p64">
                  <a:extLst>
                    <a:ext uri="{FF2B5EF4-FFF2-40B4-BE49-F238E27FC236}">
                      <a16:creationId xmlns:a16="http://schemas.microsoft.com/office/drawing/2014/main" id="{AE5F8CC9-2EDE-F960-2091-3294361E0DA1}"/>
                    </a:ext>
                  </a:extLst>
                </p:cNvPr>
                <p:cNvSpPr/>
                <p:nvPr/>
              </p:nvSpPr>
              <p:spPr>
                <a:xfrm>
                  <a:off x="-65335" y="1837727"/>
                  <a:ext cx="34706" cy="23758"/>
                </a:xfrm>
                <a:custGeom>
                  <a:avLst/>
                  <a:gdLst/>
                  <a:ahLst/>
                  <a:cxnLst/>
                  <a:rect l="l" t="t" r="r" b="b"/>
                  <a:pathLst>
                    <a:path w="1639" h="1122" extrusionOk="0">
                      <a:moveTo>
                        <a:pt x="744" y="1"/>
                      </a:moveTo>
                      <a:cubicBezTo>
                        <a:pt x="319" y="1"/>
                        <a:pt x="1" y="319"/>
                        <a:pt x="1" y="744"/>
                      </a:cubicBezTo>
                      <a:cubicBezTo>
                        <a:pt x="1" y="1017"/>
                        <a:pt x="105" y="1122"/>
                        <a:pt x="251" y="1122"/>
                      </a:cubicBezTo>
                      <a:cubicBezTo>
                        <a:pt x="726" y="1122"/>
                        <a:pt x="1638" y="1"/>
                        <a:pt x="7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3550;p64">
                  <a:extLst>
                    <a:ext uri="{FF2B5EF4-FFF2-40B4-BE49-F238E27FC236}">
                      <a16:creationId xmlns:a16="http://schemas.microsoft.com/office/drawing/2014/main" id="{4E0E3C54-C8B4-F72B-2E60-ACBB2EF6E6E6}"/>
                    </a:ext>
                  </a:extLst>
                </p:cNvPr>
                <p:cNvSpPr/>
                <p:nvPr/>
              </p:nvSpPr>
              <p:spPr>
                <a:xfrm>
                  <a:off x="-103534" y="1920902"/>
                  <a:ext cx="17321" cy="12409"/>
                </a:xfrm>
                <a:custGeom>
                  <a:avLst/>
                  <a:gdLst/>
                  <a:ahLst/>
                  <a:cxnLst/>
                  <a:rect l="l" t="t" r="r" b="b"/>
                  <a:pathLst>
                    <a:path w="818" h="586" extrusionOk="0">
                      <a:moveTo>
                        <a:pt x="319" y="0"/>
                      </a:moveTo>
                      <a:cubicBezTo>
                        <a:pt x="213" y="0"/>
                        <a:pt x="0" y="212"/>
                        <a:pt x="0" y="425"/>
                      </a:cubicBezTo>
                      <a:cubicBezTo>
                        <a:pt x="0" y="540"/>
                        <a:pt x="45" y="585"/>
                        <a:pt x="110" y="585"/>
                      </a:cubicBezTo>
                      <a:cubicBezTo>
                        <a:pt x="340" y="585"/>
                        <a:pt x="817" y="0"/>
                        <a:pt x="3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3551;p64">
                  <a:extLst>
                    <a:ext uri="{FF2B5EF4-FFF2-40B4-BE49-F238E27FC236}">
                      <a16:creationId xmlns:a16="http://schemas.microsoft.com/office/drawing/2014/main" id="{13A2FA9B-B8F6-4019-396B-3EBDA1B75CBC}"/>
                    </a:ext>
                  </a:extLst>
                </p:cNvPr>
                <p:cNvSpPr/>
                <p:nvPr/>
              </p:nvSpPr>
              <p:spPr>
                <a:xfrm>
                  <a:off x="-1355512" y="3584054"/>
                  <a:ext cx="1956443" cy="620155"/>
                </a:xfrm>
                <a:custGeom>
                  <a:avLst/>
                  <a:gdLst/>
                  <a:ahLst/>
                  <a:cxnLst/>
                  <a:rect l="l" t="t" r="r" b="b"/>
                  <a:pathLst>
                    <a:path w="92394" h="29869" extrusionOk="0">
                      <a:moveTo>
                        <a:pt x="1" y="0"/>
                      </a:moveTo>
                      <a:cubicBezTo>
                        <a:pt x="1" y="0"/>
                        <a:pt x="2" y="1"/>
                        <a:pt x="4" y="2"/>
                      </a:cubicBezTo>
                      <a:lnTo>
                        <a:pt x="4" y="2"/>
                      </a:lnTo>
                      <a:cubicBezTo>
                        <a:pt x="3" y="1"/>
                        <a:pt x="2" y="1"/>
                        <a:pt x="1" y="0"/>
                      </a:cubicBezTo>
                      <a:close/>
                      <a:moveTo>
                        <a:pt x="4" y="2"/>
                      </a:moveTo>
                      <a:cubicBezTo>
                        <a:pt x="1926" y="1190"/>
                        <a:pt x="15510" y="22824"/>
                        <a:pt x="38533" y="27492"/>
                      </a:cubicBezTo>
                      <a:cubicBezTo>
                        <a:pt x="44840" y="28796"/>
                        <a:pt x="51916" y="29868"/>
                        <a:pt x="58930" y="29868"/>
                      </a:cubicBezTo>
                      <a:cubicBezTo>
                        <a:pt x="66198" y="29868"/>
                        <a:pt x="73400" y="28717"/>
                        <a:pt x="79612" y="25476"/>
                      </a:cubicBezTo>
                      <a:cubicBezTo>
                        <a:pt x="92393" y="18829"/>
                        <a:pt x="74936" y="16123"/>
                        <a:pt x="68134" y="16123"/>
                      </a:cubicBezTo>
                      <a:cubicBezTo>
                        <a:pt x="67875" y="16123"/>
                        <a:pt x="67631" y="16127"/>
                        <a:pt x="67405" y="16135"/>
                      </a:cubicBezTo>
                      <a:cubicBezTo>
                        <a:pt x="67175" y="16143"/>
                        <a:pt x="66946" y="16147"/>
                        <a:pt x="66717" y="16147"/>
                      </a:cubicBezTo>
                      <a:cubicBezTo>
                        <a:pt x="52910" y="16147"/>
                        <a:pt x="41611" y="638"/>
                        <a:pt x="41611" y="637"/>
                      </a:cubicBezTo>
                      <a:lnTo>
                        <a:pt x="41611" y="637"/>
                      </a:lnTo>
                      <a:cubicBezTo>
                        <a:pt x="41611" y="638"/>
                        <a:pt x="42884" y="10403"/>
                        <a:pt x="33544" y="12950"/>
                      </a:cubicBezTo>
                      <a:cubicBezTo>
                        <a:pt x="32926" y="13116"/>
                        <a:pt x="32227" y="13193"/>
                        <a:pt x="31461" y="13193"/>
                      </a:cubicBezTo>
                      <a:cubicBezTo>
                        <a:pt x="21508" y="13193"/>
                        <a:pt x="293" y="180"/>
                        <a:pt x="4" y="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3552;p64">
                  <a:extLst>
                    <a:ext uri="{FF2B5EF4-FFF2-40B4-BE49-F238E27FC236}">
                      <a16:creationId xmlns:a16="http://schemas.microsoft.com/office/drawing/2014/main" id="{5AA1B6EE-4C73-A4AF-B0B0-7419F2F94D21}"/>
                    </a:ext>
                  </a:extLst>
                </p:cNvPr>
                <p:cNvSpPr/>
                <p:nvPr/>
              </p:nvSpPr>
              <p:spPr>
                <a:xfrm>
                  <a:off x="-1060889" y="2927433"/>
                  <a:ext cx="1391158" cy="1173825"/>
                </a:xfrm>
                <a:custGeom>
                  <a:avLst/>
                  <a:gdLst/>
                  <a:ahLst/>
                  <a:cxnLst/>
                  <a:rect l="l" t="t" r="r" b="b"/>
                  <a:pathLst>
                    <a:path w="70483" h="52438" extrusionOk="0">
                      <a:moveTo>
                        <a:pt x="1" y="1"/>
                      </a:moveTo>
                      <a:cubicBezTo>
                        <a:pt x="1" y="1"/>
                        <a:pt x="744" y="1"/>
                        <a:pt x="2018" y="319"/>
                      </a:cubicBezTo>
                      <a:cubicBezTo>
                        <a:pt x="3716" y="744"/>
                        <a:pt x="5308" y="1487"/>
                        <a:pt x="6794" y="2548"/>
                      </a:cubicBezTo>
                      <a:cubicBezTo>
                        <a:pt x="10403" y="5096"/>
                        <a:pt x="14118" y="9766"/>
                        <a:pt x="17197" y="14861"/>
                      </a:cubicBezTo>
                      <a:cubicBezTo>
                        <a:pt x="18789" y="17303"/>
                        <a:pt x="20275" y="19956"/>
                        <a:pt x="21655" y="22292"/>
                      </a:cubicBezTo>
                      <a:cubicBezTo>
                        <a:pt x="22292" y="23565"/>
                        <a:pt x="22929" y="24733"/>
                        <a:pt x="23672" y="25795"/>
                      </a:cubicBezTo>
                      <a:cubicBezTo>
                        <a:pt x="23990" y="26325"/>
                        <a:pt x="24309" y="26856"/>
                        <a:pt x="24627" y="27387"/>
                      </a:cubicBezTo>
                      <a:lnTo>
                        <a:pt x="25795" y="28767"/>
                      </a:lnTo>
                      <a:cubicBezTo>
                        <a:pt x="26432" y="29616"/>
                        <a:pt x="27068" y="30359"/>
                        <a:pt x="27811" y="31102"/>
                      </a:cubicBezTo>
                      <a:cubicBezTo>
                        <a:pt x="28342" y="31739"/>
                        <a:pt x="28873" y="32270"/>
                        <a:pt x="29510" y="32800"/>
                      </a:cubicBezTo>
                      <a:lnTo>
                        <a:pt x="30677" y="33862"/>
                      </a:lnTo>
                      <a:cubicBezTo>
                        <a:pt x="30784" y="33968"/>
                        <a:pt x="30890" y="34074"/>
                        <a:pt x="31102" y="34180"/>
                      </a:cubicBezTo>
                      <a:lnTo>
                        <a:pt x="32694" y="35454"/>
                      </a:lnTo>
                      <a:cubicBezTo>
                        <a:pt x="33225" y="35879"/>
                        <a:pt x="33862" y="36303"/>
                        <a:pt x="34711" y="36728"/>
                      </a:cubicBezTo>
                      <a:lnTo>
                        <a:pt x="35879" y="37577"/>
                      </a:lnTo>
                      <a:lnTo>
                        <a:pt x="37259" y="38426"/>
                      </a:lnTo>
                      <a:cubicBezTo>
                        <a:pt x="39488" y="39700"/>
                        <a:pt x="41823" y="40868"/>
                        <a:pt x="44158" y="41823"/>
                      </a:cubicBezTo>
                      <a:cubicBezTo>
                        <a:pt x="45538" y="42354"/>
                        <a:pt x="47024" y="42778"/>
                        <a:pt x="48404" y="42990"/>
                      </a:cubicBezTo>
                      <a:cubicBezTo>
                        <a:pt x="49890" y="43203"/>
                        <a:pt x="51376" y="43309"/>
                        <a:pt x="52968" y="43415"/>
                      </a:cubicBezTo>
                      <a:cubicBezTo>
                        <a:pt x="53476" y="43396"/>
                        <a:pt x="53984" y="43387"/>
                        <a:pt x="54491" y="43387"/>
                      </a:cubicBezTo>
                      <a:cubicBezTo>
                        <a:pt x="56850" y="43387"/>
                        <a:pt x="59208" y="43578"/>
                        <a:pt x="61566" y="43840"/>
                      </a:cubicBezTo>
                      <a:cubicBezTo>
                        <a:pt x="62946" y="44052"/>
                        <a:pt x="64220" y="44477"/>
                        <a:pt x="65388" y="44901"/>
                      </a:cubicBezTo>
                      <a:cubicBezTo>
                        <a:pt x="66449" y="45432"/>
                        <a:pt x="67405" y="46175"/>
                        <a:pt x="68148" y="47024"/>
                      </a:cubicBezTo>
                      <a:cubicBezTo>
                        <a:pt x="68891" y="47767"/>
                        <a:pt x="69421" y="48510"/>
                        <a:pt x="69846" y="49465"/>
                      </a:cubicBezTo>
                      <a:cubicBezTo>
                        <a:pt x="70271" y="50102"/>
                        <a:pt x="70271" y="50845"/>
                        <a:pt x="69846" y="51482"/>
                      </a:cubicBezTo>
                      <a:cubicBezTo>
                        <a:pt x="69528" y="51801"/>
                        <a:pt x="69103" y="52013"/>
                        <a:pt x="68678" y="52225"/>
                      </a:cubicBezTo>
                      <a:cubicBezTo>
                        <a:pt x="68466" y="52225"/>
                        <a:pt x="68254" y="52225"/>
                        <a:pt x="68148" y="52331"/>
                      </a:cubicBezTo>
                      <a:cubicBezTo>
                        <a:pt x="68148" y="52331"/>
                        <a:pt x="68360" y="52331"/>
                        <a:pt x="68572" y="52438"/>
                      </a:cubicBezTo>
                      <a:cubicBezTo>
                        <a:pt x="69103" y="52331"/>
                        <a:pt x="69634" y="52119"/>
                        <a:pt x="69952" y="51695"/>
                      </a:cubicBezTo>
                      <a:cubicBezTo>
                        <a:pt x="70271" y="51482"/>
                        <a:pt x="70483" y="51058"/>
                        <a:pt x="70483" y="50633"/>
                      </a:cubicBezTo>
                      <a:cubicBezTo>
                        <a:pt x="70483" y="50209"/>
                        <a:pt x="70377" y="49784"/>
                        <a:pt x="70164" y="49359"/>
                      </a:cubicBezTo>
                      <a:cubicBezTo>
                        <a:pt x="69846" y="48404"/>
                        <a:pt x="69209" y="47449"/>
                        <a:pt x="68572" y="46706"/>
                      </a:cubicBezTo>
                      <a:cubicBezTo>
                        <a:pt x="68148" y="46281"/>
                        <a:pt x="67723" y="45856"/>
                        <a:pt x="67192" y="45432"/>
                      </a:cubicBezTo>
                      <a:cubicBezTo>
                        <a:pt x="66768" y="45007"/>
                        <a:pt x="66131" y="44689"/>
                        <a:pt x="65600" y="44370"/>
                      </a:cubicBezTo>
                      <a:cubicBezTo>
                        <a:pt x="64326" y="43840"/>
                        <a:pt x="63053" y="43415"/>
                        <a:pt x="61673" y="43203"/>
                      </a:cubicBezTo>
                      <a:cubicBezTo>
                        <a:pt x="58807" y="42778"/>
                        <a:pt x="55834" y="42566"/>
                        <a:pt x="52862" y="42460"/>
                      </a:cubicBezTo>
                      <a:cubicBezTo>
                        <a:pt x="51482" y="42460"/>
                        <a:pt x="49996" y="42247"/>
                        <a:pt x="48510" y="42035"/>
                      </a:cubicBezTo>
                      <a:cubicBezTo>
                        <a:pt x="47237" y="41823"/>
                        <a:pt x="45857" y="41398"/>
                        <a:pt x="44583" y="40868"/>
                      </a:cubicBezTo>
                      <a:cubicBezTo>
                        <a:pt x="42248" y="39806"/>
                        <a:pt x="40018" y="38745"/>
                        <a:pt x="37895" y="37365"/>
                      </a:cubicBezTo>
                      <a:lnTo>
                        <a:pt x="36516" y="36622"/>
                      </a:lnTo>
                      <a:lnTo>
                        <a:pt x="35348" y="35772"/>
                      </a:lnTo>
                      <a:cubicBezTo>
                        <a:pt x="34605" y="35242"/>
                        <a:pt x="33968" y="34817"/>
                        <a:pt x="33437" y="34393"/>
                      </a:cubicBezTo>
                      <a:lnTo>
                        <a:pt x="31845" y="33225"/>
                      </a:lnTo>
                      <a:cubicBezTo>
                        <a:pt x="31845" y="33225"/>
                        <a:pt x="31739" y="33119"/>
                        <a:pt x="31527" y="32906"/>
                      </a:cubicBezTo>
                      <a:cubicBezTo>
                        <a:pt x="31208" y="32588"/>
                        <a:pt x="30890" y="32270"/>
                        <a:pt x="30359" y="31845"/>
                      </a:cubicBezTo>
                      <a:cubicBezTo>
                        <a:pt x="29828" y="31420"/>
                        <a:pt x="29191" y="30890"/>
                        <a:pt x="28661" y="30253"/>
                      </a:cubicBezTo>
                      <a:cubicBezTo>
                        <a:pt x="28024" y="29616"/>
                        <a:pt x="27281" y="28873"/>
                        <a:pt x="26750" y="28024"/>
                      </a:cubicBezTo>
                      <a:lnTo>
                        <a:pt x="25582" y="26750"/>
                      </a:lnTo>
                      <a:cubicBezTo>
                        <a:pt x="25264" y="26325"/>
                        <a:pt x="24945" y="25795"/>
                        <a:pt x="24627" y="25264"/>
                      </a:cubicBezTo>
                      <a:cubicBezTo>
                        <a:pt x="23990" y="24202"/>
                        <a:pt x="23247" y="23035"/>
                        <a:pt x="22504" y="21761"/>
                      </a:cubicBezTo>
                      <a:cubicBezTo>
                        <a:pt x="21124" y="19426"/>
                        <a:pt x="19638" y="16878"/>
                        <a:pt x="17940" y="14331"/>
                      </a:cubicBezTo>
                      <a:cubicBezTo>
                        <a:pt x="14755" y="9342"/>
                        <a:pt x="10934" y="4565"/>
                        <a:pt x="7006" y="2124"/>
                      </a:cubicBezTo>
                      <a:cubicBezTo>
                        <a:pt x="5520" y="1168"/>
                        <a:pt x="3822" y="425"/>
                        <a:pt x="2018" y="107"/>
                      </a:cubicBezTo>
                      <a:cubicBezTo>
                        <a:pt x="1487" y="1"/>
                        <a:pt x="1062" y="1"/>
                        <a:pt x="53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3553;p64">
                  <a:extLst>
                    <a:ext uri="{FF2B5EF4-FFF2-40B4-BE49-F238E27FC236}">
                      <a16:creationId xmlns:a16="http://schemas.microsoft.com/office/drawing/2014/main" id="{DE5AE625-D621-224C-39AD-7A6143971A63}"/>
                    </a:ext>
                  </a:extLst>
                </p:cNvPr>
                <p:cNvSpPr/>
                <p:nvPr/>
              </p:nvSpPr>
              <p:spPr>
                <a:xfrm rot="-782811">
                  <a:off x="51547" y="3958753"/>
                  <a:ext cx="236028" cy="100598"/>
                </a:xfrm>
                <a:custGeom>
                  <a:avLst/>
                  <a:gdLst/>
                  <a:ahLst/>
                  <a:cxnLst/>
                  <a:rect l="l" t="t" r="r" b="b"/>
                  <a:pathLst>
                    <a:path w="11147" h="4751" extrusionOk="0">
                      <a:moveTo>
                        <a:pt x="4300" y="1"/>
                      </a:moveTo>
                      <a:cubicBezTo>
                        <a:pt x="3902" y="1"/>
                        <a:pt x="3503" y="27"/>
                        <a:pt x="3079" y="80"/>
                      </a:cubicBezTo>
                      <a:cubicBezTo>
                        <a:pt x="2017" y="80"/>
                        <a:pt x="956" y="399"/>
                        <a:pt x="1" y="1036"/>
                      </a:cubicBezTo>
                      <a:cubicBezTo>
                        <a:pt x="17" y="1052"/>
                        <a:pt x="64" y="1058"/>
                        <a:pt x="138" y="1058"/>
                      </a:cubicBezTo>
                      <a:cubicBezTo>
                        <a:pt x="426" y="1058"/>
                        <a:pt x="1119" y="961"/>
                        <a:pt x="1937" y="961"/>
                      </a:cubicBezTo>
                      <a:cubicBezTo>
                        <a:pt x="2301" y="961"/>
                        <a:pt x="2690" y="980"/>
                        <a:pt x="3079" y="1036"/>
                      </a:cubicBezTo>
                      <a:cubicBezTo>
                        <a:pt x="3822" y="1036"/>
                        <a:pt x="4459" y="1142"/>
                        <a:pt x="5202" y="1354"/>
                      </a:cubicBezTo>
                      <a:lnTo>
                        <a:pt x="6051" y="1566"/>
                      </a:lnTo>
                      <a:lnTo>
                        <a:pt x="6369" y="1673"/>
                      </a:lnTo>
                      <a:cubicBezTo>
                        <a:pt x="6582" y="1673"/>
                        <a:pt x="6794" y="1779"/>
                        <a:pt x="7006" y="1885"/>
                      </a:cubicBezTo>
                      <a:cubicBezTo>
                        <a:pt x="7643" y="1991"/>
                        <a:pt x="8280" y="2309"/>
                        <a:pt x="8811" y="2734"/>
                      </a:cubicBezTo>
                      <a:cubicBezTo>
                        <a:pt x="9448" y="3053"/>
                        <a:pt x="9872" y="3477"/>
                        <a:pt x="10403" y="4008"/>
                      </a:cubicBezTo>
                      <a:cubicBezTo>
                        <a:pt x="10722" y="4432"/>
                        <a:pt x="10934" y="4751"/>
                        <a:pt x="11040" y="4751"/>
                      </a:cubicBezTo>
                      <a:cubicBezTo>
                        <a:pt x="11146" y="4751"/>
                        <a:pt x="11040" y="4326"/>
                        <a:pt x="10828" y="3689"/>
                      </a:cubicBezTo>
                      <a:cubicBezTo>
                        <a:pt x="10509" y="2946"/>
                        <a:pt x="10085" y="2416"/>
                        <a:pt x="9448" y="1885"/>
                      </a:cubicBezTo>
                      <a:cubicBezTo>
                        <a:pt x="8811" y="1354"/>
                        <a:pt x="8174" y="930"/>
                        <a:pt x="7537" y="611"/>
                      </a:cubicBezTo>
                      <a:cubicBezTo>
                        <a:pt x="7219" y="505"/>
                        <a:pt x="7006" y="399"/>
                        <a:pt x="6794" y="293"/>
                      </a:cubicBezTo>
                      <a:lnTo>
                        <a:pt x="6476" y="187"/>
                      </a:lnTo>
                      <a:lnTo>
                        <a:pt x="5520" y="80"/>
                      </a:lnTo>
                      <a:cubicBezTo>
                        <a:pt x="5096" y="27"/>
                        <a:pt x="4698" y="1"/>
                        <a:pt x="4300" y="1"/>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3554;p64">
                  <a:extLst>
                    <a:ext uri="{FF2B5EF4-FFF2-40B4-BE49-F238E27FC236}">
                      <a16:creationId xmlns:a16="http://schemas.microsoft.com/office/drawing/2014/main" id="{19DB8EA4-B192-48B3-DD9A-30B1E352FC97}"/>
                    </a:ext>
                  </a:extLst>
                </p:cNvPr>
                <p:cNvSpPr/>
                <p:nvPr/>
              </p:nvSpPr>
              <p:spPr>
                <a:xfrm>
                  <a:off x="76284" y="4076411"/>
                  <a:ext cx="186573" cy="92175"/>
                </a:xfrm>
                <a:custGeom>
                  <a:avLst/>
                  <a:gdLst/>
                  <a:ahLst/>
                  <a:cxnLst/>
                  <a:rect l="l" t="t" r="r" b="b"/>
                  <a:pathLst>
                    <a:path w="8811" h="4353" extrusionOk="0">
                      <a:moveTo>
                        <a:pt x="2654" y="1"/>
                      </a:moveTo>
                      <a:cubicBezTo>
                        <a:pt x="1274" y="1"/>
                        <a:pt x="0" y="213"/>
                        <a:pt x="0" y="425"/>
                      </a:cubicBezTo>
                      <a:cubicBezTo>
                        <a:pt x="0" y="531"/>
                        <a:pt x="1274" y="638"/>
                        <a:pt x="2548" y="956"/>
                      </a:cubicBezTo>
                      <a:cubicBezTo>
                        <a:pt x="3291" y="1062"/>
                        <a:pt x="4034" y="1381"/>
                        <a:pt x="4883" y="1699"/>
                      </a:cubicBezTo>
                      <a:cubicBezTo>
                        <a:pt x="5626" y="1805"/>
                        <a:pt x="6263" y="2124"/>
                        <a:pt x="7006" y="2654"/>
                      </a:cubicBezTo>
                      <a:cubicBezTo>
                        <a:pt x="7430" y="2867"/>
                        <a:pt x="7855" y="3291"/>
                        <a:pt x="8173" y="3716"/>
                      </a:cubicBezTo>
                      <a:cubicBezTo>
                        <a:pt x="8386" y="4034"/>
                        <a:pt x="8598" y="4353"/>
                        <a:pt x="8704" y="4353"/>
                      </a:cubicBezTo>
                      <a:cubicBezTo>
                        <a:pt x="8810" y="4353"/>
                        <a:pt x="8810" y="3928"/>
                        <a:pt x="8598" y="3397"/>
                      </a:cubicBezTo>
                      <a:cubicBezTo>
                        <a:pt x="8386" y="2867"/>
                        <a:pt x="8067" y="2336"/>
                        <a:pt x="7537" y="1805"/>
                      </a:cubicBezTo>
                      <a:cubicBezTo>
                        <a:pt x="7112" y="1381"/>
                        <a:pt x="6581" y="1062"/>
                        <a:pt x="6051" y="744"/>
                      </a:cubicBezTo>
                      <a:lnTo>
                        <a:pt x="5307" y="319"/>
                      </a:lnTo>
                      <a:lnTo>
                        <a:pt x="4989" y="319"/>
                      </a:lnTo>
                      <a:cubicBezTo>
                        <a:pt x="4883" y="319"/>
                        <a:pt x="4671" y="213"/>
                        <a:pt x="4458" y="213"/>
                      </a:cubicBezTo>
                      <a:cubicBezTo>
                        <a:pt x="3821" y="107"/>
                        <a:pt x="3185" y="1"/>
                        <a:pt x="2654" y="1"/>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3555;p64">
                  <a:extLst>
                    <a:ext uri="{FF2B5EF4-FFF2-40B4-BE49-F238E27FC236}">
                      <a16:creationId xmlns:a16="http://schemas.microsoft.com/office/drawing/2014/main" id="{C4ADF4E3-99D4-9771-A8F6-6CA1A556E771}"/>
                    </a:ext>
                  </a:extLst>
                </p:cNvPr>
                <p:cNvSpPr/>
                <p:nvPr/>
              </p:nvSpPr>
              <p:spPr>
                <a:xfrm rot="203871">
                  <a:off x="-1416190" y="3489932"/>
                  <a:ext cx="721529" cy="586667"/>
                </a:xfrm>
                <a:custGeom>
                  <a:avLst/>
                  <a:gdLst/>
                  <a:ahLst/>
                  <a:cxnLst/>
                  <a:rect l="l" t="t" r="r" b="b"/>
                  <a:pathLst>
                    <a:path w="34075" h="27706" extrusionOk="0">
                      <a:moveTo>
                        <a:pt x="1" y="1"/>
                      </a:moveTo>
                      <a:lnTo>
                        <a:pt x="1" y="1"/>
                      </a:lnTo>
                      <a:cubicBezTo>
                        <a:pt x="425" y="1168"/>
                        <a:pt x="956" y="2230"/>
                        <a:pt x="1593" y="3185"/>
                      </a:cubicBezTo>
                      <a:cubicBezTo>
                        <a:pt x="2867" y="5520"/>
                        <a:pt x="4247" y="7643"/>
                        <a:pt x="5945" y="9660"/>
                      </a:cubicBezTo>
                      <a:cubicBezTo>
                        <a:pt x="7537" y="11677"/>
                        <a:pt x="9342" y="13588"/>
                        <a:pt x="11253" y="15392"/>
                      </a:cubicBezTo>
                      <a:cubicBezTo>
                        <a:pt x="11996" y="16135"/>
                        <a:pt x="12633" y="16666"/>
                        <a:pt x="13163" y="17090"/>
                      </a:cubicBezTo>
                      <a:lnTo>
                        <a:pt x="13906" y="17727"/>
                      </a:lnTo>
                      <a:cubicBezTo>
                        <a:pt x="13906" y="17727"/>
                        <a:pt x="14968" y="18683"/>
                        <a:pt x="16772" y="19850"/>
                      </a:cubicBezTo>
                      <a:cubicBezTo>
                        <a:pt x="18895" y="21336"/>
                        <a:pt x="21124" y="22716"/>
                        <a:pt x="23460" y="23884"/>
                      </a:cubicBezTo>
                      <a:cubicBezTo>
                        <a:pt x="25795" y="25051"/>
                        <a:pt x="28236" y="26007"/>
                        <a:pt x="30678" y="26750"/>
                      </a:cubicBezTo>
                      <a:cubicBezTo>
                        <a:pt x="31739" y="27174"/>
                        <a:pt x="32907" y="27493"/>
                        <a:pt x="34074" y="27705"/>
                      </a:cubicBezTo>
                      <a:cubicBezTo>
                        <a:pt x="33013" y="27174"/>
                        <a:pt x="31951" y="26644"/>
                        <a:pt x="30890" y="26325"/>
                      </a:cubicBezTo>
                      <a:cubicBezTo>
                        <a:pt x="28449" y="25370"/>
                        <a:pt x="26113" y="24202"/>
                        <a:pt x="23884" y="23035"/>
                      </a:cubicBezTo>
                      <a:cubicBezTo>
                        <a:pt x="21655" y="21761"/>
                        <a:pt x="19532" y="20381"/>
                        <a:pt x="17409" y="18895"/>
                      </a:cubicBezTo>
                      <a:cubicBezTo>
                        <a:pt x="15711" y="17621"/>
                        <a:pt x="14649" y="16772"/>
                        <a:pt x="14649" y="16772"/>
                      </a:cubicBezTo>
                      <a:lnTo>
                        <a:pt x="13906" y="16135"/>
                      </a:lnTo>
                      <a:cubicBezTo>
                        <a:pt x="13482" y="15710"/>
                        <a:pt x="12739" y="15180"/>
                        <a:pt x="11996" y="14543"/>
                      </a:cubicBezTo>
                      <a:cubicBezTo>
                        <a:pt x="10085" y="12844"/>
                        <a:pt x="8280" y="11040"/>
                        <a:pt x="6582" y="9023"/>
                      </a:cubicBezTo>
                      <a:cubicBezTo>
                        <a:pt x="4990" y="7113"/>
                        <a:pt x="3398" y="5096"/>
                        <a:pt x="2018" y="2973"/>
                      </a:cubicBezTo>
                      <a:cubicBezTo>
                        <a:pt x="1381" y="1911"/>
                        <a:pt x="744" y="956"/>
                        <a:pt x="1" y="1"/>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3556;p64">
                  <a:extLst>
                    <a:ext uri="{FF2B5EF4-FFF2-40B4-BE49-F238E27FC236}">
                      <a16:creationId xmlns:a16="http://schemas.microsoft.com/office/drawing/2014/main" id="{8A8EDC42-FA5E-8966-D27A-C7FAE28FF674}"/>
                    </a:ext>
                  </a:extLst>
                </p:cNvPr>
                <p:cNvSpPr/>
                <p:nvPr/>
              </p:nvSpPr>
              <p:spPr>
                <a:xfrm>
                  <a:off x="-1377977" y="3548263"/>
                  <a:ext cx="1881254" cy="665284"/>
                </a:xfrm>
                <a:custGeom>
                  <a:avLst/>
                  <a:gdLst/>
                  <a:ahLst/>
                  <a:cxnLst/>
                  <a:rect l="l" t="t" r="r" b="b"/>
                  <a:pathLst>
                    <a:path w="87786" h="29830" extrusionOk="0">
                      <a:moveTo>
                        <a:pt x="1" y="0"/>
                      </a:moveTo>
                      <a:cubicBezTo>
                        <a:pt x="1" y="0"/>
                        <a:pt x="15" y="9"/>
                        <a:pt x="43" y="26"/>
                      </a:cubicBezTo>
                      <a:lnTo>
                        <a:pt x="43" y="26"/>
                      </a:lnTo>
                      <a:cubicBezTo>
                        <a:pt x="29" y="16"/>
                        <a:pt x="14" y="8"/>
                        <a:pt x="1" y="0"/>
                      </a:cubicBezTo>
                      <a:close/>
                      <a:moveTo>
                        <a:pt x="43" y="26"/>
                      </a:moveTo>
                      <a:cubicBezTo>
                        <a:pt x="2104" y="1368"/>
                        <a:pt x="15662" y="22750"/>
                        <a:pt x="38533" y="27492"/>
                      </a:cubicBezTo>
                      <a:cubicBezTo>
                        <a:pt x="44852" y="28787"/>
                        <a:pt x="51879" y="29830"/>
                        <a:pt x="58837" y="29830"/>
                      </a:cubicBezTo>
                      <a:cubicBezTo>
                        <a:pt x="66137" y="29830"/>
                        <a:pt x="73362" y="28682"/>
                        <a:pt x="79612" y="25476"/>
                      </a:cubicBezTo>
                      <a:cubicBezTo>
                        <a:pt x="87785" y="21230"/>
                        <a:pt x="83539" y="18576"/>
                        <a:pt x="77701" y="17196"/>
                      </a:cubicBezTo>
                      <a:cubicBezTo>
                        <a:pt x="76852" y="20274"/>
                        <a:pt x="71014" y="24202"/>
                        <a:pt x="56047" y="24945"/>
                      </a:cubicBezTo>
                      <a:cubicBezTo>
                        <a:pt x="55597" y="24970"/>
                        <a:pt x="55142" y="24982"/>
                        <a:pt x="54682" y="24982"/>
                      </a:cubicBezTo>
                      <a:cubicBezTo>
                        <a:pt x="41361" y="24982"/>
                        <a:pt x="24004" y="14790"/>
                        <a:pt x="12102" y="6581"/>
                      </a:cubicBezTo>
                      <a:cubicBezTo>
                        <a:pt x="5758" y="3460"/>
                        <a:pt x="561" y="338"/>
                        <a:pt x="43" y="2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3557;p64">
                  <a:extLst>
                    <a:ext uri="{FF2B5EF4-FFF2-40B4-BE49-F238E27FC236}">
                      <a16:creationId xmlns:a16="http://schemas.microsoft.com/office/drawing/2014/main" id="{CE15F9F3-3CA2-3BE4-651C-4930C6FF08FB}"/>
                    </a:ext>
                  </a:extLst>
                </p:cNvPr>
                <p:cNvSpPr/>
                <p:nvPr/>
              </p:nvSpPr>
              <p:spPr>
                <a:xfrm>
                  <a:off x="-4756381" y="3057301"/>
                  <a:ext cx="1960149" cy="1173878"/>
                </a:xfrm>
                <a:custGeom>
                  <a:avLst/>
                  <a:gdLst/>
                  <a:ahLst/>
                  <a:cxnLst/>
                  <a:rect l="l" t="t" r="r" b="b"/>
                  <a:pathLst>
                    <a:path w="92569" h="55437" extrusionOk="0">
                      <a:moveTo>
                        <a:pt x="64998" y="1"/>
                      </a:moveTo>
                      <a:cubicBezTo>
                        <a:pt x="49650" y="1"/>
                        <a:pt x="34187" y="6943"/>
                        <a:pt x="34187" y="6943"/>
                      </a:cubicBezTo>
                      <a:cubicBezTo>
                        <a:pt x="34187" y="6943"/>
                        <a:pt x="41299" y="21804"/>
                        <a:pt x="36310" y="22653"/>
                      </a:cubicBezTo>
                      <a:cubicBezTo>
                        <a:pt x="36112" y="22683"/>
                        <a:pt x="35905" y="22697"/>
                        <a:pt x="35689" y="22697"/>
                      </a:cubicBezTo>
                      <a:cubicBezTo>
                        <a:pt x="30440" y="22697"/>
                        <a:pt x="19963" y="14374"/>
                        <a:pt x="19963" y="14374"/>
                      </a:cubicBezTo>
                      <a:cubicBezTo>
                        <a:pt x="19963" y="14374"/>
                        <a:pt x="17840" y="19575"/>
                        <a:pt x="15399" y="26899"/>
                      </a:cubicBezTo>
                      <a:cubicBezTo>
                        <a:pt x="12851" y="34117"/>
                        <a:pt x="1812" y="44944"/>
                        <a:pt x="750" y="49402"/>
                      </a:cubicBezTo>
                      <a:cubicBezTo>
                        <a:pt x="0" y="52552"/>
                        <a:pt x="1740" y="55437"/>
                        <a:pt x="5446" y="55437"/>
                      </a:cubicBezTo>
                      <a:cubicBezTo>
                        <a:pt x="6986" y="55437"/>
                        <a:pt x="8865" y="54939"/>
                        <a:pt x="11047" y="53755"/>
                      </a:cubicBezTo>
                      <a:cubicBezTo>
                        <a:pt x="18371" y="49721"/>
                        <a:pt x="22935" y="36346"/>
                        <a:pt x="22935" y="36346"/>
                      </a:cubicBezTo>
                      <a:cubicBezTo>
                        <a:pt x="22935" y="36346"/>
                        <a:pt x="32846" y="50581"/>
                        <a:pt x="55737" y="50581"/>
                      </a:cubicBezTo>
                      <a:cubicBezTo>
                        <a:pt x="57693" y="50581"/>
                        <a:pt x="59744" y="50477"/>
                        <a:pt x="61891" y="50252"/>
                      </a:cubicBezTo>
                      <a:cubicBezTo>
                        <a:pt x="89171" y="47386"/>
                        <a:pt x="92568" y="17027"/>
                        <a:pt x="92568" y="17027"/>
                      </a:cubicBezTo>
                      <a:cubicBezTo>
                        <a:pt x="87648" y="3801"/>
                        <a:pt x="76355" y="1"/>
                        <a:pt x="649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3558;p64">
                  <a:extLst>
                    <a:ext uri="{FF2B5EF4-FFF2-40B4-BE49-F238E27FC236}">
                      <a16:creationId xmlns:a16="http://schemas.microsoft.com/office/drawing/2014/main" id="{05EDA47F-EDC5-875F-8938-9D22C8636430}"/>
                    </a:ext>
                  </a:extLst>
                </p:cNvPr>
                <p:cNvSpPr/>
                <p:nvPr/>
              </p:nvSpPr>
              <p:spPr>
                <a:xfrm>
                  <a:off x="-4742744" y="3132387"/>
                  <a:ext cx="1076643" cy="1095086"/>
                </a:xfrm>
                <a:custGeom>
                  <a:avLst/>
                  <a:gdLst/>
                  <a:ahLst/>
                  <a:cxnLst/>
                  <a:rect l="l" t="t" r="r" b="b"/>
                  <a:pathLst>
                    <a:path w="50845" h="51716" extrusionOk="0">
                      <a:moveTo>
                        <a:pt x="42672" y="1"/>
                      </a:moveTo>
                      <a:cubicBezTo>
                        <a:pt x="39593" y="956"/>
                        <a:pt x="36515" y="2017"/>
                        <a:pt x="33543" y="3291"/>
                      </a:cubicBezTo>
                      <a:cubicBezTo>
                        <a:pt x="33543" y="3291"/>
                        <a:pt x="40655" y="18152"/>
                        <a:pt x="35666" y="19001"/>
                      </a:cubicBezTo>
                      <a:cubicBezTo>
                        <a:pt x="35468" y="19031"/>
                        <a:pt x="35261" y="19045"/>
                        <a:pt x="35045" y="19045"/>
                      </a:cubicBezTo>
                      <a:cubicBezTo>
                        <a:pt x="29796" y="19045"/>
                        <a:pt x="19319" y="10722"/>
                        <a:pt x="19319" y="10722"/>
                      </a:cubicBezTo>
                      <a:lnTo>
                        <a:pt x="19319" y="10828"/>
                      </a:lnTo>
                      <a:cubicBezTo>
                        <a:pt x="18576" y="12738"/>
                        <a:pt x="17833" y="14755"/>
                        <a:pt x="17090" y="16666"/>
                      </a:cubicBezTo>
                      <a:lnTo>
                        <a:pt x="16878" y="17197"/>
                      </a:lnTo>
                      <a:cubicBezTo>
                        <a:pt x="16135" y="19213"/>
                        <a:pt x="15498" y="21230"/>
                        <a:pt x="14755" y="23141"/>
                      </a:cubicBezTo>
                      <a:cubicBezTo>
                        <a:pt x="12207" y="30571"/>
                        <a:pt x="1168" y="41292"/>
                        <a:pt x="106" y="45750"/>
                      </a:cubicBezTo>
                      <a:cubicBezTo>
                        <a:pt x="106" y="45963"/>
                        <a:pt x="0" y="46281"/>
                        <a:pt x="0" y="46493"/>
                      </a:cubicBezTo>
                      <a:cubicBezTo>
                        <a:pt x="0" y="46600"/>
                        <a:pt x="0" y="46706"/>
                        <a:pt x="0" y="46706"/>
                      </a:cubicBezTo>
                      <a:lnTo>
                        <a:pt x="0" y="47236"/>
                      </a:lnTo>
                      <a:lnTo>
                        <a:pt x="0" y="47555"/>
                      </a:lnTo>
                      <a:lnTo>
                        <a:pt x="0" y="47979"/>
                      </a:lnTo>
                      <a:lnTo>
                        <a:pt x="0" y="48192"/>
                      </a:lnTo>
                      <a:cubicBezTo>
                        <a:pt x="0" y="48404"/>
                        <a:pt x="106" y="48510"/>
                        <a:pt x="106" y="48616"/>
                      </a:cubicBezTo>
                      <a:cubicBezTo>
                        <a:pt x="106" y="48722"/>
                        <a:pt x="212" y="48829"/>
                        <a:pt x="212" y="48935"/>
                      </a:cubicBezTo>
                      <a:cubicBezTo>
                        <a:pt x="212" y="49041"/>
                        <a:pt x="319" y="49147"/>
                        <a:pt x="319" y="49253"/>
                      </a:cubicBezTo>
                      <a:cubicBezTo>
                        <a:pt x="425" y="49466"/>
                        <a:pt x="531" y="49678"/>
                        <a:pt x="743" y="49890"/>
                      </a:cubicBezTo>
                      <a:cubicBezTo>
                        <a:pt x="849" y="50102"/>
                        <a:pt x="955" y="50209"/>
                        <a:pt x="1168" y="50421"/>
                      </a:cubicBezTo>
                      <a:lnTo>
                        <a:pt x="1274" y="50527"/>
                      </a:lnTo>
                      <a:lnTo>
                        <a:pt x="1698" y="50845"/>
                      </a:lnTo>
                      <a:lnTo>
                        <a:pt x="1698" y="50952"/>
                      </a:lnTo>
                      <a:cubicBezTo>
                        <a:pt x="1911" y="51058"/>
                        <a:pt x="2123" y="51164"/>
                        <a:pt x="2229" y="51164"/>
                      </a:cubicBezTo>
                      <a:cubicBezTo>
                        <a:pt x="3073" y="51525"/>
                        <a:pt x="3985" y="51716"/>
                        <a:pt x="4907" y="51716"/>
                      </a:cubicBezTo>
                      <a:cubicBezTo>
                        <a:pt x="5610" y="51716"/>
                        <a:pt x="6318" y="51606"/>
                        <a:pt x="7006" y="51376"/>
                      </a:cubicBezTo>
                      <a:cubicBezTo>
                        <a:pt x="4458" y="49996"/>
                        <a:pt x="2548" y="47555"/>
                        <a:pt x="5095" y="43415"/>
                      </a:cubicBezTo>
                      <a:cubicBezTo>
                        <a:pt x="9331" y="36621"/>
                        <a:pt x="12539" y="32614"/>
                        <a:pt x="14782" y="32614"/>
                      </a:cubicBezTo>
                      <a:cubicBezTo>
                        <a:pt x="15237" y="32614"/>
                        <a:pt x="15652" y="32779"/>
                        <a:pt x="16028" y="33119"/>
                      </a:cubicBezTo>
                      <a:cubicBezTo>
                        <a:pt x="17514" y="34711"/>
                        <a:pt x="18788" y="36409"/>
                        <a:pt x="19956" y="38320"/>
                      </a:cubicBezTo>
                      <a:cubicBezTo>
                        <a:pt x="20487" y="37152"/>
                        <a:pt x="20911" y="36091"/>
                        <a:pt x="21336" y="35136"/>
                      </a:cubicBezTo>
                      <a:lnTo>
                        <a:pt x="21548" y="34499"/>
                      </a:lnTo>
                      <a:lnTo>
                        <a:pt x="21973" y="33543"/>
                      </a:lnTo>
                      <a:lnTo>
                        <a:pt x="21973" y="33437"/>
                      </a:lnTo>
                      <a:cubicBezTo>
                        <a:pt x="21973" y="33437"/>
                        <a:pt x="21973" y="33331"/>
                        <a:pt x="22079" y="33225"/>
                      </a:cubicBezTo>
                      <a:cubicBezTo>
                        <a:pt x="22079" y="33225"/>
                        <a:pt x="22079" y="33225"/>
                        <a:pt x="22079" y="33119"/>
                      </a:cubicBezTo>
                      <a:lnTo>
                        <a:pt x="22079" y="33013"/>
                      </a:lnTo>
                      <a:lnTo>
                        <a:pt x="22079" y="32906"/>
                      </a:lnTo>
                      <a:lnTo>
                        <a:pt x="22079" y="32800"/>
                      </a:lnTo>
                      <a:cubicBezTo>
                        <a:pt x="22716" y="33650"/>
                        <a:pt x="23459" y="34499"/>
                        <a:pt x="24202" y="35348"/>
                      </a:cubicBezTo>
                      <a:lnTo>
                        <a:pt x="24414" y="35242"/>
                      </a:lnTo>
                      <a:cubicBezTo>
                        <a:pt x="22716" y="31208"/>
                        <a:pt x="21336" y="26325"/>
                        <a:pt x="24520" y="25795"/>
                      </a:cubicBezTo>
                      <a:cubicBezTo>
                        <a:pt x="24862" y="25739"/>
                        <a:pt x="25207" y="25713"/>
                        <a:pt x="25554" y="25713"/>
                      </a:cubicBezTo>
                      <a:cubicBezTo>
                        <a:pt x="29183" y="25713"/>
                        <a:pt x="33008" y="28532"/>
                        <a:pt x="36303" y="29404"/>
                      </a:cubicBezTo>
                      <a:cubicBezTo>
                        <a:pt x="37482" y="29762"/>
                        <a:pt x="38623" y="29932"/>
                        <a:pt x="39705" y="29932"/>
                      </a:cubicBezTo>
                      <a:cubicBezTo>
                        <a:pt x="45347" y="29932"/>
                        <a:pt x="49414" y="25341"/>
                        <a:pt x="49147" y="19107"/>
                      </a:cubicBezTo>
                      <a:lnTo>
                        <a:pt x="49147" y="19107"/>
                      </a:lnTo>
                      <a:cubicBezTo>
                        <a:pt x="48404" y="19850"/>
                        <a:pt x="47554" y="20487"/>
                        <a:pt x="46705" y="21018"/>
                      </a:cubicBezTo>
                      <a:cubicBezTo>
                        <a:pt x="50420" y="16454"/>
                        <a:pt x="50845" y="5733"/>
                        <a:pt x="45962" y="1699"/>
                      </a:cubicBezTo>
                      <a:cubicBezTo>
                        <a:pt x="45007" y="956"/>
                        <a:pt x="43839" y="319"/>
                        <a:pt x="426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3559;p64">
                  <a:extLst>
                    <a:ext uri="{FF2B5EF4-FFF2-40B4-BE49-F238E27FC236}">
                      <a16:creationId xmlns:a16="http://schemas.microsoft.com/office/drawing/2014/main" id="{E705FF6B-2B11-CF89-6A7E-3AE4601DF6E2}"/>
                    </a:ext>
                  </a:extLst>
                </p:cNvPr>
                <p:cNvSpPr/>
                <p:nvPr/>
              </p:nvSpPr>
              <p:spPr>
                <a:xfrm>
                  <a:off x="-4756359" y="3361649"/>
                  <a:ext cx="1827508" cy="868281"/>
                </a:xfrm>
                <a:custGeom>
                  <a:avLst/>
                  <a:gdLst/>
                  <a:ahLst/>
                  <a:cxnLst/>
                  <a:rect l="l" t="t" r="r" b="b"/>
                  <a:pathLst>
                    <a:path w="86305" h="41005" extrusionOk="0">
                      <a:moveTo>
                        <a:pt x="19962" y="1"/>
                      </a:moveTo>
                      <a:cubicBezTo>
                        <a:pt x="19962" y="1"/>
                        <a:pt x="17945" y="5096"/>
                        <a:pt x="15291" y="12420"/>
                      </a:cubicBezTo>
                      <a:cubicBezTo>
                        <a:pt x="12744" y="19744"/>
                        <a:pt x="1811" y="30571"/>
                        <a:pt x="749" y="34923"/>
                      </a:cubicBezTo>
                      <a:cubicBezTo>
                        <a:pt x="0" y="38069"/>
                        <a:pt x="1736" y="41004"/>
                        <a:pt x="5396" y="41004"/>
                      </a:cubicBezTo>
                      <a:cubicBezTo>
                        <a:pt x="6923" y="41004"/>
                        <a:pt x="8784" y="40494"/>
                        <a:pt x="10939" y="39275"/>
                      </a:cubicBezTo>
                      <a:cubicBezTo>
                        <a:pt x="18370" y="35242"/>
                        <a:pt x="22934" y="21867"/>
                        <a:pt x="22934" y="21867"/>
                      </a:cubicBezTo>
                      <a:cubicBezTo>
                        <a:pt x="22934" y="21867"/>
                        <a:pt x="32854" y="36206"/>
                        <a:pt x="55770" y="36206"/>
                      </a:cubicBezTo>
                      <a:cubicBezTo>
                        <a:pt x="57716" y="36206"/>
                        <a:pt x="59755" y="36103"/>
                        <a:pt x="61890" y="35879"/>
                      </a:cubicBezTo>
                      <a:cubicBezTo>
                        <a:pt x="72081" y="34923"/>
                        <a:pt x="81103" y="29085"/>
                        <a:pt x="86304" y="20275"/>
                      </a:cubicBezTo>
                      <a:lnTo>
                        <a:pt x="86304" y="20275"/>
                      </a:lnTo>
                      <a:cubicBezTo>
                        <a:pt x="80663" y="25026"/>
                        <a:pt x="70765" y="31956"/>
                        <a:pt x="61149" y="31956"/>
                      </a:cubicBezTo>
                      <a:cubicBezTo>
                        <a:pt x="57013" y="31956"/>
                        <a:pt x="52930" y="30675"/>
                        <a:pt x="49259" y="27387"/>
                      </a:cubicBezTo>
                      <a:cubicBezTo>
                        <a:pt x="36840" y="16135"/>
                        <a:pt x="43421" y="7962"/>
                        <a:pt x="40873" y="213"/>
                      </a:cubicBezTo>
                      <a:lnTo>
                        <a:pt x="40873" y="213"/>
                      </a:lnTo>
                      <a:cubicBezTo>
                        <a:pt x="40236" y="2018"/>
                        <a:pt x="39069" y="3504"/>
                        <a:pt x="37476" y="4459"/>
                      </a:cubicBezTo>
                      <a:cubicBezTo>
                        <a:pt x="37476" y="5520"/>
                        <a:pt x="36627" y="6370"/>
                        <a:pt x="35672" y="6582"/>
                      </a:cubicBezTo>
                      <a:cubicBezTo>
                        <a:pt x="35396" y="6628"/>
                        <a:pt x="35105" y="6650"/>
                        <a:pt x="34800" y="6650"/>
                      </a:cubicBezTo>
                      <a:cubicBezTo>
                        <a:pt x="29460" y="6650"/>
                        <a:pt x="19962" y="1"/>
                        <a:pt x="199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3560;p64">
                  <a:extLst>
                    <a:ext uri="{FF2B5EF4-FFF2-40B4-BE49-F238E27FC236}">
                      <a16:creationId xmlns:a16="http://schemas.microsoft.com/office/drawing/2014/main" id="{539EC0CC-0D54-0C5B-9054-94D8215642C0}"/>
                    </a:ext>
                  </a:extLst>
                </p:cNvPr>
                <p:cNvSpPr/>
                <p:nvPr/>
              </p:nvSpPr>
              <p:spPr>
                <a:xfrm>
                  <a:off x="-2958094" y="3031256"/>
                  <a:ext cx="213550" cy="811426"/>
                </a:xfrm>
                <a:custGeom>
                  <a:avLst/>
                  <a:gdLst/>
                  <a:ahLst/>
                  <a:cxnLst/>
                  <a:rect l="l" t="t" r="r" b="b"/>
                  <a:pathLst>
                    <a:path w="10085" h="38320" extrusionOk="0">
                      <a:moveTo>
                        <a:pt x="3822" y="0"/>
                      </a:moveTo>
                      <a:lnTo>
                        <a:pt x="3822" y="0"/>
                      </a:lnTo>
                      <a:cubicBezTo>
                        <a:pt x="4246" y="1168"/>
                        <a:pt x="4671" y="2229"/>
                        <a:pt x="5308" y="3291"/>
                      </a:cubicBezTo>
                      <a:cubicBezTo>
                        <a:pt x="6369" y="5626"/>
                        <a:pt x="7219" y="8173"/>
                        <a:pt x="7749" y="10721"/>
                      </a:cubicBezTo>
                      <a:cubicBezTo>
                        <a:pt x="8068" y="11995"/>
                        <a:pt x="8174" y="13375"/>
                        <a:pt x="8280" y="14755"/>
                      </a:cubicBezTo>
                      <a:cubicBezTo>
                        <a:pt x="8280" y="15922"/>
                        <a:pt x="8280" y="17090"/>
                        <a:pt x="8174" y="18364"/>
                      </a:cubicBezTo>
                      <a:cubicBezTo>
                        <a:pt x="8068" y="18788"/>
                        <a:pt x="7962" y="19213"/>
                        <a:pt x="7855" y="19637"/>
                      </a:cubicBezTo>
                      <a:cubicBezTo>
                        <a:pt x="7749" y="20168"/>
                        <a:pt x="7749" y="20168"/>
                        <a:pt x="7749" y="20168"/>
                      </a:cubicBezTo>
                      <a:lnTo>
                        <a:pt x="7537" y="19850"/>
                      </a:lnTo>
                      <a:cubicBezTo>
                        <a:pt x="7219" y="19637"/>
                        <a:pt x="7006" y="19425"/>
                        <a:pt x="6582" y="19107"/>
                      </a:cubicBezTo>
                      <a:lnTo>
                        <a:pt x="4246" y="16984"/>
                      </a:lnTo>
                      <a:lnTo>
                        <a:pt x="5202" y="19956"/>
                      </a:lnTo>
                      <a:cubicBezTo>
                        <a:pt x="5732" y="21548"/>
                        <a:pt x="5945" y="23246"/>
                        <a:pt x="5839" y="24945"/>
                      </a:cubicBezTo>
                      <a:cubicBezTo>
                        <a:pt x="5626" y="27174"/>
                        <a:pt x="4989" y="29297"/>
                        <a:pt x="4140" y="31207"/>
                      </a:cubicBezTo>
                      <a:cubicBezTo>
                        <a:pt x="2442" y="35241"/>
                        <a:pt x="0" y="38213"/>
                        <a:pt x="107" y="38319"/>
                      </a:cubicBezTo>
                      <a:cubicBezTo>
                        <a:pt x="744" y="37895"/>
                        <a:pt x="1380" y="37364"/>
                        <a:pt x="1805" y="36727"/>
                      </a:cubicBezTo>
                      <a:cubicBezTo>
                        <a:pt x="3079" y="35135"/>
                        <a:pt x="4246" y="33543"/>
                        <a:pt x="5096" y="31738"/>
                      </a:cubicBezTo>
                      <a:cubicBezTo>
                        <a:pt x="6263" y="29721"/>
                        <a:pt x="6900" y="27492"/>
                        <a:pt x="7325" y="25157"/>
                      </a:cubicBezTo>
                      <a:cubicBezTo>
                        <a:pt x="7446" y="24070"/>
                        <a:pt x="7463" y="22982"/>
                        <a:pt x="7358" y="21914"/>
                      </a:cubicBezTo>
                      <a:lnTo>
                        <a:pt x="7358" y="21914"/>
                      </a:lnTo>
                      <a:lnTo>
                        <a:pt x="7431" y="21973"/>
                      </a:lnTo>
                      <a:cubicBezTo>
                        <a:pt x="7749" y="22079"/>
                        <a:pt x="7962" y="22291"/>
                        <a:pt x="8280" y="22397"/>
                      </a:cubicBezTo>
                      <a:lnTo>
                        <a:pt x="8492" y="22609"/>
                      </a:lnTo>
                      <a:lnTo>
                        <a:pt x="8917" y="22822"/>
                      </a:lnTo>
                      <a:lnTo>
                        <a:pt x="9023" y="22822"/>
                      </a:lnTo>
                      <a:lnTo>
                        <a:pt x="9023" y="22716"/>
                      </a:lnTo>
                      <a:lnTo>
                        <a:pt x="9129" y="22397"/>
                      </a:lnTo>
                      <a:cubicBezTo>
                        <a:pt x="9235" y="22185"/>
                        <a:pt x="9235" y="21866"/>
                        <a:pt x="9341" y="21654"/>
                      </a:cubicBezTo>
                      <a:cubicBezTo>
                        <a:pt x="9554" y="21017"/>
                        <a:pt x="9660" y="20487"/>
                        <a:pt x="9766" y="19956"/>
                      </a:cubicBezTo>
                      <a:cubicBezTo>
                        <a:pt x="9766" y="19425"/>
                        <a:pt x="9978" y="19000"/>
                        <a:pt x="9978" y="18364"/>
                      </a:cubicBezTo>
                      <a:cubicBezTo>
                        <a:pt x="10085" y="17090"/>
                        <a:pt x="10085" y="15816"/>
                        <a:pt x="9978" y="14542"/>
                      </a:cubicBezTo>
                      <a:cubicBezTo>
                        <a:pt x="9766" y="13162"/>
                        <a:pt x="9448" y="11782"/>
                        <a:pt x="9023" y="10403"/>
                      </a:cubicBezTo>
                      <a:cubicBezTo>
                        <a:pt x="8280" y="7749"/>
                        <a:pt x="7219" y="5307"/>
                        <a:pt x="5839" y="2972"/>
                      </a:cubicBezTo>
                      <a:cubicBezTo>
                        <a:pt x="5308" y="1911"/>
                        <a:pt x="4671" y="849"/>
                        <a:pt x="3822" y="0"/>
                      </a:cubicBezTo>
                      <a:close/>
                    </a:path>
                  </a:pathLst>
                </a:custGeom>
                <a:solidFill>
                  <a:srgbClr val="FF99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3561;p64">
                  <a:extLst>
                    <a:ext uri="{FF2B5EF4-FFF2-40B4-BE49-F238E27FC236}">
                      <a16:creationId xmlns:a16="http://schemas.microsoft.com/office/drawing/2014/main" id="{E759DE7A-5071-B7E0-F42C-0A874B3415D3}"/>
                    </a:ext>
                  </a:extLst>
                </p:cNvPr>
                <p:cNvSpPr/>
                <p:nvPr/>
              </p:nvSpPr>
              <p:spPr>
                <a:xfrm>
                  <a:off x="-4419084" y="3325948"/>
                  <a:ext cx="209061" cy="278536"/>
                </a:xfrm>
                <a:custGeom>
                  <a:avLst/>
                  <a:gdLst/>
                  <a:ahLst/>
                  <a:cxnLst/>
                  <a:rect l="l" t="t" r="r" b="b"/>
                  <a:pathLst>
                    <a:path w="9873" h="13154" extrusionOk="0">
                      <a:moveTo>
                        <a:pt x="4065" y="0"/>
                      </a:moveTo>
                      <a:cubicBezTo>
                        <a:pt x="4034" y="0"/>
                        <a:pt x="4034" y="95"/>
                        <a:pt x="4034" y="95"/>
                      </a:cubicBezTo>
                      <a:lnTo>
                        <a:pt x="3503" y="1050"/>
                      </a:lnTo>
                      <a:lnTo>
                        <a:pt x="2973" y="2111"/>
                      </a:lnTo>
                      <a:cubicBezTo>
                        <a:pt x="2866" y="2324"/>
                        <a:pt x="2760" y="2536"/>
                        <a:pt x="2654" y="2642"/>
                      </a:cubicBezTo>
                      <a:lnTo>
                        <a:pt x="2442" y="3067"/>
                      </a:lnTo>
                      <a:cubicBezTo>
                        <a:pt x="1911" y="4447"/>
                        <a:pt x="1486" y="5720"/>
                        <a:pt x="1168" y="7100"/>
                      </a:cubicBezTo>
                      <a:cubicBezTo>
                        <a:pt x="425" y="10072"/>
                        <a:pt x="0" y="13151"/>
                        <a:pt x="319" y="13151"/>
                      </a:cubicBezTo>
                      <a:cubicBezTo>
                        <a:pt x="323" y="13153"/>
                        <a:pt x="326" y="13153"/>
                        <a:pt x="330" y="13153"/>
                      </a:cubicBezTo>
                      <a:cubicBezTo>
                        <a:pt x="561" y="13153"/>
                        <a:pt x="1397" y="10237"/>
                        <a:pt x="2336" y="7525"/>
                      </a:cubicBezTo>
                      <a:cubicBezTo>
                        <a:pt x="2866" y="6251"/>
                        <a:pt x="3397" y="4977"/>
                        <a:pt x="3928" y="3810"/>
                      </a:cubicBezTo>
                      <a:cubicBezTo>
                        <a:pt x="4034" y="3597"/>
                        <a:pt x="4140" y="3385"/>
                        <a:pt x="4140" y="3385"/>
                      </a:cubicBezTo>
                      <a:lnTo>
                        <a:pt x="4352" y="3704"/>
                      </a:lnTo>
                      <a:cubicBezTo>
                        <a:pt x="5202" y="4765"/>
                        <a:pt x="5945" y="5933"/>
                        <a:pt x="6582" y="7100"/>
                      </a:cubicBezTo>
                      <a:cubicBezTo>
                        <a:pt x="8040" y="9704"/>
                        <a:pt x="9294" y="12411"/>
                        <a:pt x="9541" y="12411"/>
                      </a:cubicBezTo>
                      <a:cubicBezTo>
                        <a:pt x="9545" y="12411"/>
                        <a:pt x="9550" y="12410"/>
                        <a:pt x="9554" y="12408"/>
                      </a:cubicBezTo>
                      <a:cubicBezTo>
                        <a:pt x="9872" y="12302"/>
                        <a:pt x="8917" y="9436"/>
                        <a:pt x="7855" y="6463"/>
                      </a:cubicBezTo>
                      <a:cubicBezTo>
                        <a:pt x="7218" y="5190"/>
                        <a:pt x="6582" y="3916"/>
                        <a:pt x="5839" y="2748"/>
                      </a:cubicBezTo>
                      <a:lnTo>
                        <a:pt x="5626" y="2324"/>
                      </a:lnTo>
                      <a:cubicBezTo>
                        <a:pt x="5520" y="2111"/>
                        <a:pt x="5308" y="1899"/>
                        <a:pt x="5202" y="1793"/>
                      </a:cubicBezTo>
                      <a:lnTo>
                        <a:pt x="4565" y="731"/>
                      </a:lnTo>
                      <a:lnTo>
                        <a:pt x="4140" y="95"/>
                      </a:lnTo>
                      <a:cubicBezTo>
                        <a:pt x="4105" y="24"/>
                        <a:pt x="4081" y="0"/>
                        <a:pt x="4065" y="0"/>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3562;p64">
                  <a:extLst>
                    <a:ext uri="{FF2B5EF4-FFF2-40B4-BE49-F238E27FC236}">
                      <a16:creationId xmlns:a16="http://schemas.microsoft.com/office/drawing/2014/main" id="{74540624-DAD0-1E47-703B-5683173B356D}"/>
                    </a:ext>
                  </a:extLst>
                </p:cNvPr>
                <p:cNvSpPr/>
                <p:nvPr/>
              </p:nvSpPr>
              <p:spPr>
                <a:xfrm>
                  <a:off x="-4736010" y="3979769"/>
                  <a:ext cx="218039" cy="221279"/>
                </a:xfrm>
                <a:custGeom>
                  <a:avLst/>
                  <a:gdLst/>
                  <a:ahLst/>
                  <a:cxnLst/>
                  <a:rect l="l" t="t" r="r" b="b"/>
                  <a:pathLst>
                    <a:path w="10297" h="10450" extrusionOk="0">
                      <a:moveTo>
                        <a:pt x="10085" y="0"/>
                      </a:moveTo>
                      <a:cubicBezTo>
                        <a:pt x="9978" y="0"/>
                        <a:pt x="9766" y="425"/>
                        <a:pt x="9554" y="1168"/>
                      </a:cubicBezTo>
                      <a:cubicBezTo>
                        <a:pt x="9129" y="1911"/>
                        <a:pt x="8705" y="2654"/>
                        <a:pt x="8280" y="3397"/>
                      </a:cubicBezTo>
                      <a:cubicBezTo>
                        <a:pt x="7855" y="4034"/>
                        <a:pt x="7325" y="4671"/>
                        <a:pt x="6688" y="5308"/>
                      </a:cubicBezTo>
                      <a:cubicBezTo>
                        <a:pt x="6476" y="5626"/>
                        <a:pt x="6157" y="5838"/>
                        <a:pt x="5945" y="6051"/>
                      </a:cubicBezTo>
                      <a:cubicBezTo>
                        <a:pt x="5945" y="6051"/>
                        <a:pt x="5626" y="6475"/>
                        <a:pt x="5202" y="6900"/>
                      </a:cubicBezTo>
                      <a:cubicBezTo>
                        <a:pt x="4565" y="7537"/>
                        <a:pt x="3928" y="8068"/>
                        <a:pt x="3291" y="8492"/>
                      </a:cubicBezTo>
                      <a:cubicBezTo>
                        <a:pt x="2548" y="9023"/>
                        <a:pt x="1911" y="9448"/>
                        <a:pt x="1062" y="9766"/>
                      </a:cubicBezTo>
                      <a:cubicBezTo>
                        <a:pt x="531" y="10084"/>
                        <a:pt x="1" y="10297"/>
                        <a:pt x="1" y="10403"/>
                      </a:cubicBezTo>
                      <a:cubicBezTo>
                        <a:pt x="1" y="10403"/>
                        <a:pt x="236" y="10450"/>
                        <a:pt x="614" y="10450"/>
                      </a:cubicBezTo>
                      <a:cubicBezTo>
                        <a:pt x="803" y="10450"/>
                        <a:pt x="1027" y="10438"/>
                        <a:pt x="1274" y="10403"/>
                      </a:cubicBezTo>
                      <a:cubicBezTo>
                        <a:pt x="2230" y="10297"/>
                        <a:pt x="3079" y="9978"/>
                        <a:pt x="3928" y="9660"/>
                      </a:cubicBezTo>
                      <a:cubicBezTo>
                        <a:pt x="4777" y="9235"/>
                        <a:pt x="5520" y="8704"/>
                        <a:pt x="6263" y="8174"/>
                      </a:cubicBezTo>
                      <a:cubicBezTo>
                        <a:pt x="6900" y="7643"/>
                        <a:pt x="7219" y="7325"/>
                        <a:pt x="7219" y="7325"/>
                      </a:cubicBezTo>
                      <a:cubicBezTo>
                        <a:pt x="7219" y="7325"/>
                        <a:pt x="7537" y="6900"/>
                        <a:pt x="8068" y="6369"/>
                      </a:cubicBezTo>
                      <a:cubicBezTo>
                        <a:pt x="8492" y="5626"/>
                        <a:pt x="9023" y="4777"/>
                        <a:pt x="9342" y="3928"/>
                      </a:cubicBezTo>
                      <a:cubicBezTo>
                        <a:pt x="9766" y="3079"/>
                        <a:pt x="9978" y="2229"/>
                        <a:pt x="10085" y="1274"/>
                      </a:cubicBezTo>
                      <a:cubicBezTo>
                        <a:pt x="10297" y="531"/>
                        <a:pt x="10191" y="0"/>
                        <a:pt x="10085" y="0"/>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3563;p64">
                  <a:extLst>
                    <a:ext uri="{FF2B5EF4-FFF2-40B4-BE49-F238E27FC236}">
                      <a16:creationId xmlns:a16="http://schemas.microsoft.com/office/drawing/2014/main" id="{A90B782F-F1AC-DC4E-2B8B-545DBDEC385F}"/>
                    </a:ext>
                  </a:extLst>
                </p:cNvPr>
                <p:cNvSpPr/>
                <p:nvPr/>
              </p:nvSpPr>
              <p:spPr>
                <a:xfrm>
                  <a:off x="-4585414" y="4006597"/>
                  <a:ext cx="177595" cy="197055"/>
                </a:xfrm>
                <a:custGeom>
                  <a:avLst/>
                  <a:gdLst/>
                  <a:ahLst/>
                  <a:cxnLst/>
                  <a:rect l="l" t="t" r="r" b="b"/>
                  <a:pathLst>
                    <a:path w="8387" h="9306" extrusionOk="0">
                      <a:moveTo>
                        <a:pt x="8248" y="0"/>
                      </a:moveTo>
                      <a:cubicBezTo>
                        <a:pt x="7977" y="0"/>
                        <a:pt x="6961" y="1118"/>
                        <a:pt x="5945" y="2236"/>
                      </a:cubicBezTo>
                      <a:cubicBezTo>
                        <a:pt x="4989" y="3404"/>
                        <a:pt x="4034" y="4571"/>
                        <a:pt x="4034" y="4571"/>
                      </a:cubicBezTo>
                      <a:lnTo>
                        <a:pt x="3397" y="5421"/>
                      </a:lnTo>
                      <a:cubicBezTo>
                        <a:pt x="3291" y="5633"/>
                        <a:pt x="3079" y="5845"/>
                        <a:pt x="2866" y="6164"/>
                      </a:cubicBezTo>
                      <a:lnTo>
                        <a:pt x="2123" y="7013"/>
                      </a:lnTo>
                      <a:cubicBezTo>
                        <a:pt x="1911" y="7331"/>
                        <a:pt x="1699" y="7544"/>
                        <a:pt x="1380" y="7862"/>
                      </a:cubicBezTo>
                      <a:cubicBezTo>
                        <a:pt x="1168" y="8074"/>
                        <a:pt x="956" y="8287"/>
                        <a:pt x="743" y="8499"/>
                      </a:cubicBezTo>
                      <a:cubicBezTo>
                        <a:pt x="319" y="8817"/>
                        <a:pt x="0" y="9136"/>
                        <a:pt x="107" y="9242"/>
                      </a:cubicBezTo>
                      <a:cubicBezTo>
                        <a:pt x="107" y="9281"/>
                        <a:pt x="163" y="9305"/>
                        <a:pt x="262" y="9305"/>
                      </a:cubicBezTo>
                      <a:cubicBezTo>
                        <a:pt x="432" y="9305"/>
                        <a:pt x="725" y="9232"/>
                        <a:pt x="1062" y="9030"/>
                      </a:cubicBezTo>
                      <a:cubicBezTo>
                        <a:pt x="1380" y="8924"/>
                        <a:pt x="1699" y="8817"/>
                        <a:pt x="2017" y="8605"/>
                      </a:cubicBezTo>
                      <a:cubicBezTo>
                        <a:pt x="2336" y="8393"/>
                        <a:pt x="2654" y="8181"/>
                        <a:pt x="2973" y="7968"/>
                      </a:cubicBezTo>
                      <a:lnTo>
                        <a:pt x="3928" y="7119"/>
                      </a:lnTo>
                      <a:cubicBezTo>
                        <a:pt x="4246" y="6907"/>
                        <a:pt x="4459" y="6588"/>
                        <a:pt x="4671" y="6376"/>
                      </a:cubicBezTo>
                      <a:cubicBezTo>
                        <a:pt x="5096" y="5951"/>
                        <a:pt x="5414" y="5739"/>
                        <a:pt x="5414" y="5739"/>
                      </a:cubicBezTo>
                      <a:cubicBezTo>
                        <a:pt x="5414" y="5739"/>
                        <a:pt x="6263" y="4359"/>
                        <a:pt x="7006" y="2979"/>
                      </a:cubicBezTo>
                      <a:cubicBezTo>
                        <a:pt x="7749" y="1599"/>
                        <a:pt x="8386" y="113"/>
                        <a:pt x="8280" y="7"/>
                      </a:cubicBezTo>
                      <a:cubicBezTo>
                        <a:pt x="8271" y="3"/>
                        <a:pt x="8260" y="0"/>
                        <a:pt x="8248" y="0"/>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3564;p64">
                  <a:extLst>
                    <a:ext uri="{FF2B5EF4-FFF2-40B4-BE49-F238E27FC236}">
                      <a16:creationId xmlns:a16="http://schemas.microsoft.com/office/drawing/2014/main" id="{6E900493-8107-BE19-CBFF-53E243B53058}"/>
                    </a:ext>
                  </a:extLst>
                </p:cNvPr>
                <p:cNvSpPr/>
                <p:nvPr/>
              </p:nvSpPr>
              <p:spPr>
                <a:xfrm>
                  <a:off x="-4742744" y="3361649"/>
                  <a:ext cx="892336" cy="868090"/>
                </a:xfrm>
                <a:custGeom>
                  <a:avLst/>
                  <a:gdLst/>
                  <a:ahLst/>
                  <a:cxnLst/>
                  <a:rect l="l" t="t" r="r" b="b"/>
                  <a:pathLst>
                    <a:path w="42141" h="40996" extrusionOk="0">
                      <a:moveTo>
                        <a:pt x="19319" y="1"/>
                      </a:moveTo>
                      <a:cubicBezTo>
                        <a:pt x="19319" y="1"/>
                        <a:pt x="17302" y="5096"/>
                        <a:pt x="14648" y="12420"/>
                      </a:cubicBezTo>
                      <a:cubicBezTo>
                        <a:pt x="12101" y="19744"/>
                        <a:pt x="1168" y="30571"/>
                        <a:pt x="106" y="34923"/>
                      </a:cubicBezTo>
                      <a:cubicBezTo>
                        <a:pt x="0" y="35242"/>
                        <a:pt x="0" y="35454"/>
                        <a:pt x="0" y="35666"/>
                      </a:cubicBezTo>
                      <a:cubicBezTo>
                        <a:pt x="0" y="35773"/>
                        <a:pt x="0" y="35879"/>
                        <a:pt x="0" y="35985"/>
                      </a:cubicBezTo>
                      <a:lnTo>
                        <a:pt x="0" y="36516"/>
                      </a:lnTo>
                      <a:lnTo>
                        <a:pt x="0" y="36728"/>
                      </a:lnTo>
                      <a:lnTo>
                        <a:pt x="0" y="37152"/>
                      </a:lnTo>
                      <a:lnTo>
                        <a:pt x="0" y="37471"/>
                      </a:lnTo>
                      <a:cubicBezTo>
                        <a:pt x="0" y="37577"/>
                        <a:pt x="0" y="37683"/>
                        <a:pt x="106" y="37789"/>
                      </a:cubicBezTo>
                      <a:cubicBezTo>
                        <a:pt x="106" y="37895"/>
                        <a:pt x="106" y="38002"/>
                        <a:pt x="106" y="38108"/>
                      </a:cubicBezTo>
                      <a:cubicBezTo>
                        <a:pt x="212" y="38214"/>
                        <a:pt x="212" y="38320"/>
                        <a:pt x="319" y="38426"/>
                      </a:cubicBezTo>
                      <a:cubicBezTo>
                        <a:pt x="425" y="38639"/>
                        <a:pt x="531" y="38851"/>
                        <a:pt x="637" y="39063"/>
                      </a:cubicBezTo>
                      <a:cubicBezTo>
                        <a:pt x="743" y="39275"/>
                        <a:pt x="955" y="39488"/>
                        <a:pt x="1168" y="39594"/>
                      </a:cubicBezTo>
                      <a:lnTo>
                        <a:pt x="1168" y="39700"/>
                      </a:lnTo>
                      <a:lnTo>
                        <a:pt x="1592" y="40018"/>
                      </a:lnTo>
                      <a:lnTo>
                        <a:pt x="1698" y="40125"/>
                      </a:lnTo>
                      <a:cubicBezTo>
                        <a:pt x="1911" y="40231"/>
                        <a:pt x="2017" y="40337"/>
                        <a:pt x="2229" y="40443"/>
                      </a:cubicBezTo>
                      <a:cubicBezTo>
                        <a:pt x="3073" y="40805"/>
                        <a:pt x="3985" y="40995"/>
                        <a:pt x="4888" y="40995"/>
                      </a:cubicBezTo>
                      <a:cubicBezTo>
                        <a:pt x="5575" y="40995"/>
                        <a:pt x="6257" y="40885"/>
                        <a:pt x="6900" y="40655"/>
                      </a:cubicBezTo>
                      <a:cubicBezTo>
                        <a:pt x="4352" y="39169"/>
                        <a:pt x="2548" y="36728"/>
                        <a:pt x="4989" y="32694"/>
                      </a:cubicBezTo>
                      <a:cubicBezTo>
                        <a:pt x="9282" y="25861"/>
                        <a:pt x="12490" y="21847"/>
                        <a:pt x="14733" y="21847"/>
                      </a:cubicBezTo>
                      <a:cubicBezTo>
                        <a:pt x="15208" y="21847"/>
                        <a:pt x="15639" y="22027"/>
                        <a:pt x="16028" y="22398"/>
                      </a:cubicBezTo>
                      <a:cubicBezTo>
                        <a:pt x="17514" y="23884"/>
                        <a:pt x="18788" y="25582"/>
                        <a:pt x="19956" y="27493"/>
                      </a:cubicBezTo>
                      <a:cubicBezTo>
                        <a:pt x="20487" y="26325"/>
                        <a:pt x="20911" y="25264"/>
                        <a:pt x="21336" y="24309"/>
                      </a:cubicBezTo>
                      <a:lnTo>
                        <a:pt x="21548" y="23672"/>
                      </a:lnTo>
                      <a:lnTo>
                        <a:pt x="21973" y="22716"/>
                      </a:lnTo>
                      <a:lnTo>
                        <a:pt x="21973" y="22610"/>
                      </a:lnTo>
                      <a:cubicBezTo>
                        <a:pt x="21973" y="22610"/>
                        <a:pt x="21973" y="22504"/>
                        <a:pt x="22079" y="22398"/>
                      </a:cubicBezTo>
                      <a:cubicBezTo>
                        <a:pt x="22079" y="22398"/>
                        <a:pt x="22079" y="22398"/>
                        <a:pt x="22079" y="22292"/>
                      </a:cubicBezTo>
                      <a:lnTo>
                        <a:pt x="22079" y="22186"/>
                      </a:lnTo>
                      <a:lnTo>
                        <a:pt x="22079" y="22079"/>
                      </a:lnTo>
                      <a:lnTo>
                        <a:pt x="22079" y="21973"/>
                      </a:lnTo>
                      <a:cubicBezTo>
                        <a:pt x="22716" y="22929"/>
                        <a:pt x="23459" y="23672"/>
                        <a:pt x="24202" y="24521"/>
                      </a:cubicBezTo>
                      <a:lnTo>
                        <a:pt x="24414" y="24415"/>
                      </a:lnTo>
                      <a:cubicBezTo>
                        <a:pt x="22716" y="20381"/>
                        <a:pt x="21336" y="15498"/>
                        <a:pt x="24520" y="14968"/>
                      </a:cubicBezTo>
                      <a:cubicBezTo>
                        <a:pt x="24862" y="14912"/>
                        <a:pt x="25207" y="14886"/>
                        <a:pt x="25554" y="14886"/>
                      </a:cubicBezTo>
                      <a:cubicBezTo>
                        <a:pt x="29183" y="14886"/>
                        <a:pt x="33008" y="17705"/>
                        <a:pt x="36303" y="18577"/>
                      </a:cubicBezTo>
                      <a:cubicBezTo>
                        <a:pt x="37301" y="18910"/>
                        <a:pt x="38329" y="19068"/>
                        <a:pt x="39356" y="19068"/>
                      </a:cubicBezTo>
                      <a:cubicBezTo>
                        <a:pt x="40293" y="19068"/>
                        <a:pt x="41229" y="18936"/>
                        <a:pt x="42141" y="18683"/>
                      </a:cubicBezTo>
                      <a:cubicBezTo>
                        <a:pt x="39169" y="11677"/>
                        <a:pt x="42141" y="5839"/>
                        <a:pt x="40230" y="213"/>
                      </a:cubicBezTo>
                      <a:lnTo>
                        <a:pt x="40230" y="213"/>
                      </a:lnTo>
                      <a:cubicBezTo>
                        <a:pt x="40124" y="638"/>
                        <a:pt x="39912" y="1062"/>
                        <a:pt x="39699" y="1593"/>
                      </a:cubicBezTo>
                      <a:cubicBezTo>
                        <a:pt x="39487" y="3928"/>
                        <a:pt x="38956" y="5945"/>
                        <a:pt x="37258" y="6688"/>
                      </a:cubicBezTo>
                      <a:cubicBezTo>
                        <a:pt x="37046" y="7431"/>
                        <a:pt x="36409" y="8068"/>
                        <a:pt x="35666" y="8174"/>
                      </a:cubicBezTo>
                      <a:cubicBezTo>
                        <a:pt x="35442" y="8212"/>
                        <a:pt x="35204" y="8231"/>
                        <a:pt x="34956" y="8231"/>
                      </a:cubicBezTo>
                      <a:cubicBezTo>
                        <a:pt x="29679" y="8231"/>
                        <a:pt x="19319" y="1"/>
                        <a:pt x="1931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3565;p64">
                  <a:extLst>
                    <a:ext uri="{FF2B5EF4-FFF2-40B4-BE49-F238E27FC236}">
                      <a16:creationId xmlns:a16="http://schemas.microsoft.com/office/drawing/2014/main" id="{21B00152-A099-D4E1-5D59-078ACC80D001}"/>
                    </a:ext>
                  </a:extLst>
                </p:cNvPr>
                <p:cNvSpPr/>
                <p:nvPr/>
              </p:nvSpPr>
              <p:spPr>
                <a:xfrm>
                  <a:off x="-2818741" y="3282984"/>
                  <a:ext cx="1499232" cy="491916"/>
                </a:xfrm>
                <a:custGeom>
                  <a:avLst/>
                  <a:gdLst/>
                  <a:ahLst/>
                  <a:cxnLst/>
                  <a:rect l="l" t="t" r="r" b="b"/>
                  <a:pathLst>
                    <a:path w="70802" h="23231" extrusionOk="0">
                      <a:moveTo>
                        <a:pt x="2442" y="1"/>
                      </a:moveTo>
                      <a:cubicBezTo>
                        <a:pt x="2442" y="1"/>
                        <a:pt x="4565" y="6263"/>
                        <a:pt x="3185" y="7962"/>
                      </a:cubicBezTo>
                      <a:cubicBezTo>
                        <a:pt x="2634" y="8758"/>
                        <a:pt x="1942" y="9094"/>
                        <a:pt x="1373" y="9094"/>
                      </a:cubicBezTo>
                      <a:cubicBezTo>
                        <a:pt x="956" y="9094"/>
                        <a:pt x="605" y="8913"/>
                        <a:pt x="425" y="8599"/>
                      </a:cubicBezTo>
                      <a:cubicBezTo>
                        <a:pt x="425" y="9872"/>
                        <a:pt x="213" y="12101"/>
                        <a:pt x="1" y="14224"/>
                      </a:cubicBezTo>
                      <a:cubicBezTo>
                        <a:pt x="9500" y="21052"/>
                        <a:pt x="19198" y="23230"/>
                        <a:pt x="29244" y="23230"/>
                      </a:cubicBezTo>
                      <a:cubicBezTo>
                        <a:pt x="37160" y="23230"/>
                        <a:pt x="45291" y="21878"/>
                        <a:pt x="53711" y="20381"/>
                      </a:cubicBezTo>
                      <a:cubicBezTo>
                        <a:pt x="59718" y="19198"/>
                        <a:pt x="63853" y="16532"/>
                        <a:pt x="68456" y="16532"/>
                      </a:cubicBezTo>
                      <a:cubicBezTo>
                        <a:pt x="69221" y="16532"/>
                        <a:pt x="69999" y="16605"/>
                        <a:pt x="70801" y="16772"/>
                      </a:cubicBezTo>
                      <a:lnTo>
                        <a:pt x="68148" y="11146"/>
                      </a:lnTo>
                      <a:lnTo>
                        <a:pt x="67935" y="10934"/>
                      </a:lnTo>
                      <a:cubicBezTo>
                        <a:pt x="67298" y="11252"/>
                        <a:pt x="58064" y="16347"/>
                        <a:pt x="34286" y="18683"/>
                      </a:cubicBezTo>
                      <a:cubicBezTo>
                        <a:pt x="31214" y="18998"/>
                        <a:pt x="28454" y="19136"/>
                        <a:pt x="25978" y="19136"/>
                      </a:cubicBezTo>
                      <a:cubicBezTo>
                        <a:pt x="8438" y="19136"/>
                        <a:pt x="5096" y="12208"/>
                        <a:pt x="5096" y="12208"/>
                      </a:cubicBezTo>
                      <a:cubicBezTo>
                        <a:pt x="5096" y="12208"/>
                        <a:pt x="5945" y="10615"/>
                        <a:pt x="7113" y="8705"/>
                      </a:cubicBezTo>
                      <a:cubicBezTo>
                        <a:pt x="7537" y="8068"/>
                        <a:pt x="6900" y="6157"/>
                        <a:pt x="5945" y="3928"/>
                      </a:cubicBezTo>
                      <a:cubicBezTo>
                        <a:pt x="4671" y="2654"/>
                        <a:pt x="3504" y="1380"/>
                        <a:pt x="24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3566;p64">
                  <a:extLst>
                    <a:ext uri="{FF2B5EF4-FFF2-40B4-BE49-F238E27FC236}">
                      <a16:creationId xmlns:a16="http://schemas.microsoft.com/office/drawing/2014/main" id="{906595D6-F2D7-5C9F-057D-3ABDEEA67812}"/>
                    </a:ext>
                  </a:extLst>
                </p:cNvPr>
                <p:cNvSpPr/>
                <p:nvPr/>
              </p:nvSpPr>
              <p:spPr>
                <a:xfrm>
                  <a:off x="-1236376" y="1902903"/>
                  <a:ext cx="858646" cy="535685"/>
                </a:xfrm>
                <a:custGeom>
                  <a:avLst/>
                  <a:gdLst/>
                  <a:ahLst/>
                  <a:cxnLst/>
                  <a:rect l="l" t="t" r="r" b="b"/>
                  <a:pathLst>
                    <a:path w="40550" h="25298" extrusionOk="0">
                      <a:moveTo>
                        <a:pt x="25052" y="1"/>
                      </a:moveTo>
                      <a:cubicBezTo>
                        <a:pt x="21761" y="1"/>
                        <a:pt x="10722" y="5308"/>
                        <a:pt x="5414" y="10722"/>
                      </a:cubicBezTo>
                      <a:cubicBezTo>
                        <a:pt x="1" y="16135"/>
                        <a:pt x="744" y="20487"/>
                        <a:pt x="5733" y="24096"/>
                      </a:cubicBezTo>
                      <a:cubicBezTo>
                        <a:pt x="6935" y="24948"/>
                        <a:pt x="8357" y="25298"/>
                        <a:pt x="9901" y="25298"/>
                      </a:cubicBezTo>
                      <a:cubicBezTo>
                        <a:pt x="14898" y="25298"/>
                        <a:pt x="21178" y="21640"/>
                        <a:pt x="25476" y="19532"/>
                      </a:cubicBezTo>
                      <a:cubicBezTo>
                        <a:pt x="30359" y="17303"/>
                        <a:pt x="35348" y="15498"/>
                        <a:pt x="40549" y="13906"/>
                      </a:cubicBezTo>
                      <a:cubicBezTo>
                        <a:pt x="40549" y="13906"/>
                        <a:pt x="34923" y="6157"/>
                        <a:pt x="30147" y="6157"/>
                      </a:cubicBezTo>
                      <a:cubicBezTo>
                        <a:pt x="30147" y="6157"/>
                        <a:pt x="28342" y="107"/>
                        <a:pt x="2505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3567;p64">
                  <a:extLst>
                    <a:ext uri="{FF2B5EF4-FFF2-40B4-BE49-F238E27FC236}">
                      <a16:creationId xmlns:a16="http://schemas.microsoft.com/office/drawing/2014/main" id="{521B566D-F080-B7C3-C111-90A08D16DB1B}"/>
                    </a:ext>
                  </a:extLst>
                </p:cNvPr>
                <p:cNvSpPr/>
                <p:nvPr/>
              </p:nvSpPr>
              <p:spPr>
                <a:xfrm>
                  <a:off x="-1243101" y="1905928"/>
                  <a:ext cx="858646" cy="535685"/>
                </a:xfrm>
                <a:custGeom>
                  <a:avLst/>
                  <a:gdLst/>
                  <a:ahLst/>
                  <a:cxnLst/>
                  <a:rect l="l" t="t" r="r" b="b"/>
                  <a:pathLst>
                    <a:path w="40550" h="25298" extrusionOk="0">
                      <a:moveTo>
                        <a:pt x="25052" y="1"/>
                      </a:moveTo>
                      <a:cubicBezTo>
                        <a:pt x="24839" y="107"/>
                        <a:pt x="24627" y="107"/>
                        <a:pt x="24309" y="107"/>
                      </a:cubicBezTo>
                      <a:cubicBezTo>
                        <a:pt x="25158" y="1169"/>
                        <a:pt x="26962" y="1912"/>
                        <a:pt x="26962" y="3398"/>
                      </a:cubicBezTo>
                      <a:cubicBezTo>
                        <a:pt x="26962" y="5839"/>
                        <a:pt x="23884" y="7113"/>
                        <a:pt x="22186" y="8387"/>
                      </a:cubicBezTo>
                      <a:cubicBezTo>
                        <a:pt x="20700" y="9554"/>
                        <a:pt x="19213" y="10616"/>
                        <a:pt x="17515" y="11465"/>
                      </a:cubicBezTo>
                      <a:cubicBezTo>
                        <a:pt x="17515" y="11465"/>
                        <a:pt x="20806" y="9873"/>
                        <a:pt x="24945" y="8068"/>
                      </a:cubicBezTo>
                      <a:cubicBezTo>
                        <a:pt x="25618" y="7799"/>
                        <a:pt x="26404" y="7679"/>
                        <a:pt x="27234" y="7679"/>
                      </a:cubicBezTo>
                      <a:cubicBezTo>
                        <a:pt x="31648" y="7679"/>
                        <a:pt x="37296" y="11069"/>
                        <a:pt x="33543" y="13482"/>
                      </a:cubicBezTo>
                      <a:cubicBezTo>
                        <a:pt x="30063" y="15719"/>
                        <a:pt x="21471" y="21839"/>
                        <a:pt x="13880" y="21839"/>
                      </a:cubicBezTo>
                      <a:cubicBezTo>
                        <a:pt x="11748" y="21839"/>
                        <a:pt x="9694" y="21356"/>
                        <a:pt x="7856" y="20169"/>
                      </a:cubicBezTo>
                      <a:cubicBezTo>
                        <a:pt x="3610" y="17409"/>
                        <a:pt x="4247" y="13482"/>
                        <a:pt x="5945" y="10191"/>
                      </a:cubicBezTo>
                      <a:lnTo>
                        <a:pt x="5945" y="10191"/>
                      </a:lnTo>
                      <a:lnTo>
                        <a:pt x="5414" y="10722"/>
                      </a:lnTo>
                      <a:cubicBezTo>
                        <a:pt x="1" y="16029"/>
                        <a:pt x="744" y="20487"/>
                        <a:pt x="5733" y="24096"/>
                      </a:cubicBezTo>
                      <a:cubicBezTo>
                        <a:pt x="6935" y="24948"/>
                        <a:pt x="8357" y="25298"/>
                        <a:pt x="9901" y="25298"/>
                      </a:cubicBezTo>
                      <a:cubicBezTo>
                        <a:pt x="14898" y="25298"/>
                        <a:pt x="21178" y="21640"/>
                        <a:pt x="25476" y="19532"/>
                      </a:cubicBezTo>
                      <a:cubicBezTo>
                        <a:pt x="30359" y="17303"/>
                        <a:pt x="35348" y="15498"/>
                        <a:pt x="40549" y="13906"/>
                      </a:cubicBezTo>
                      <a:cubicBezTo>
                        <a:pt x="40549" y="13906"/>
                        <a:pt x="34923" y="6157"/>
                        <a:pt x="30147" y="6157"/>
                      </a:cubicBezTo>
                      <a:cubicBezTo>
                        <a:pt x="30147" y="6157"/>
                        <a:pt x="28342" y="107"/>
                        <a:pt x="2505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3568;p64">
                  <a:extLst>
                    <a:ext uri="{FF2B5EF4-FFF2-40B4-BE49-F238E27FC236}">
                      <a16:creationId xmlns:a16="http://schemas.microsoft.com/office/drawing/2014/main" id="{12DD4515-B7E3-6622-27A8-4CA8BA98F22C}"/>
                    </a:ext>
                  </a:extLst>
                </p:cNvPr>
                <p:cNvSpPr/>
                <p:nvPr/>
              </p:nvSpPr>
              <p:spPr>
                <a:xfrm>
                  <a:off x="-903716" y="2033828"/>
                  <a:ext cx="516988" cy="170289"/>
                </a:xfrm>
                <a:custGeom>
                  <a:avLst/>
                  <a:gdLst/>
                  <a:ahLst/>
                  <a:cxnLst/>
                  <a:rect l="l" t="t" r="r" b="b"/>
                  <a:pathLst>
                    <a:path w="24415" h="8042" extrusionOk="0">
                      <a:moveTo>
                        <a:pt x="14967" y="1"/>
                      </a:moveTo>
                      <a:cubicBezTo>
                        <a:pt x="14676" y="1"/>
                        <a:pt x="14384" y="28"/>
                        <a:pt x="14118" y="81"/>
                      </a:cubicBezTo>
                      <a:lnTo>
                        <a:pt x="13481" y="81"/>
                      </a:lnTo>
                      <a:cubicBezTo>
                        <a:pt x="13163" y="81"/>
                        <a:pt x="12951" y="81"/>
                        <a:pt x="12738" y="187"/>
                      </a:cubicBezTo>
                      <a:lnTo>
                        <a:pt x="11995" y="293"/>
                      </a:lnTo>
                      <a:lnTo>
                        <a:pt x="11146" y="505"/>
                      </a:lnTo>
                      <a:cubicBezTo>
                        <a:pt x="9342" y="1036"/>
                        <a:pt x="7749" y="1673"/>
                        <a:pt x="6157" y="2522"/>
                      </a:cubicBezTo>
                      <a:cubicBezTo>
                        <a:pt x="4671" y="3371"/>
                        <a:pt x="3185" y="4327"/>
                        <a:pt x="1805" y="5282"/>
                      </a:cubicBezTo>
                      <a:cubicBezTo>
                        <a:pt x="1168" y="5706"/>
                        <a:pt x="531" y="6237"/>
                        <a:pt x="1" y="6768"/>
                      </a:cubicBezTo>
                      <a:cubicBezTo>
                        <a:pt x="3" y="6770"/>
                        <a:pt x="7" y="6772"/>
                        <a:pt x="13" y="6772"/>
                      </a:cubicBezTo>
                      <a:cubicBezTo>
                        <a:pt x="256" y="6772"/>
                        <a:pt x="3265" y="4710"/>
                        <a:pt x="6476" y="3053"/>
                      </a:cubicBezTo>
                      <a:cubicBezTo>
                        <a:pt x="7962" y="2310"/>
                        <a:pt x="9554" y="1673"/>
                        <a:pt x="11146" y="1248"/>
                      </a:cubicBezTo>
                      <a:lnTo>
                        <a:pt x="11995" y="1036"/>
                      </a:lnTo>
                      <a:lnTo>
                        <a:pt x="12738" y="930"/>
                      </a:lnTo>
                      <a:cubicBezTo>
                        <a:pt x="12951" y="930"/>
                        <a:pt x="13163" y="930"/>
                        <a:pt x="13375" y="824"/>
                      </a:cubicBezTo>
                      <a:lnTo>
                        <a:pt x="15498" y="824"/>
                      </a:lnTo>
                      <a:lnTo>
                        <a:pt x="16560" y="1036"/>
                      </a:lnTo>
                      <a:cubicBezTo>
                        <a:pt x="16984" y="1142"/>
                        <a:pt x="17303" y="1248"/>
                        <a:pt x="17727" y="1354"/>
                      </a:cubicBezTo>
                      <a:cubicBezTo>
                        <a:pt x="18470" y="1673"/>
                        <a:pt x="19213" y="2097"/>
                        <a:pt x="19956" y="2628"/>
                      </a:cubicBezTo>
                      <a:cubicBezTo>
                        <a:pt x="21230" y="3583"/>
                        <a:pt x="22398" y="4751"/>
                        <a:pt x="23353" y="6131"/>
                      </a:cubicBezTo>
                      <a:cubicBezTo>
                        <a:pt x="23778" y="6662"/>
                        <a:pt x="24096" y="7405"/>
                        <a:pt x="24308" y="8042"/>
                      </a:cubicBezTo>
                      <a:cubicBezTo>
                        <a:pt x="24415" y="7829"/>
                        <a:pt x="24415" y="7617"/>
                        <a:pt x="24308" y="7405"/>
                      </a:cubicBezTo>
                      <a:cubicBezTo>
                        <a:pt x="24202" y="6874"/>
                        <a:pt x="23990" y="6343"/>
                        <a:pt x="23672" y="5919"/>
                      </a:cubicBezTo>
                      <a:cubicBezTo>
                        <a:pt x="22822" y="4433"/>
                        <a:pt x="21655" y="3159"/>
                        <a:pt x="20381" y="2204"/>
                      </a:cubicBezTo>
                      <a:cubicBezTo>
                        <a:pt x="19744" y="1567"/>
                        <a:pt x="19001" y="1036"/>
                        <a:pt x="18152" y="611"/>
                      </a:cubicBezTo>
                      <a:cubicBezTo>
                        <a:pt x="17727" y="505"/>
                        <a:pt x="17303" y="399"/>
                        <a:pt x="16984" y="293"/>
                      </a:cubicBezTo>
                      <a:cubicBezTo>
                        <a:pt x="16560" y="187"/>
                        <a:pt x="16135" y="81"/>
                        <a:pt x="15817" y="81"/>
                      </a:cubicBezTo>
                      <a:cubicBezTo>
                        <a:pt x="15551" y="28"/>
                        <a:pt x="15259" y="1"/>
                        <a:pt x="149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3569;p64">
                  <a:extLst>
                    <a:ext uri="{FF2B5EF4-FFF2-40B4-BE49-F238E27FC236}">
                      <a16:creationId xmlns:a16="http://schemas.microsoft.com/office/drawing/2014/main" id="{35D286E3-FB7D-2D4E-1495-C480B0793B45}"/>
                    </a:ext>
                  </a:extLst>
                </p:cNvPr>
                <p:cNvSpPr/>
                <p:nvPr/>
              </p:nvSpPr>
              <p:spPr>
                <a:xfrm>
                  <a:off x="-1101512" y="1898414"/>
                  <a:ext cx="508009" cy="213762"/>
                </a:xfrm>
                <a:custGeom>
                  <a:avLst/>
                  <a:gdLst/>
                  <a:ahLst/>
                  <a:cxnLst/>
                  <a:rect l="l" t="t" r="r" b="b"/>
                  <a:pathLst>
                    <a:path w="23991" h="10095" extrusionOk="0">
                      <a:moveTo>
                        <a:pt x="18789" y="1"/>
                      </a:moveTo>
                      <a:cubicBezTo>
                        <a:pt x="18258" y="1"/>
                        <a:pt x="17833" y="1"/>
                        <a:pt x="17303" y="107"/>
                      </a:cubicBezTo>
                      <a:cubicBezTo>
                        <a:pt x="16560" y="213"/>
                        <a:pt x="15710" y="425"/>
                        <a:pt x="14967" y="744"/>
                      </a:cubicBezTo>
                      <a:cubicBezTo>
                        <a:pt x="13588" y="1168"/>
                        <a:pt x="12738" y="1593"/>
                        <a:pt x="12738" y="1593"/>
                      </a:cubicBezTo>
                      <a:lnTo>
                        <a:pt x="12101" y="1911"/>
                      </a:lnTo>
                      <a:lnTo>
                        <a:pt x="10509" y="2654"/>
                      </a:lnTo>
                      <a:cubicBezTo>
                        <a:pt x="9235" y="3291"/>
                        <a:pt x="7643" y="4247"/>
                        <a:pt x="5945" y="5308"/>
                      </a:cubicBezTo>
                      <a:cubicBezTo>
                        <a:pt x="4459" y="6263"/>
                        <a:pt x="3079" y="7219"/>
                        <a:pt x="1699" y="8386"/>
                      </a:cubicBezTo>
                      <a:cubicBezTo>
                        <a:pt x="1062" y="8811"/>
                        <a:pt x="425" y="9448"/>
                        <a:pt x="1" y="10085"/>
                      </a:cubicBezTo>
                      <a:cubicBezTo>
                        <a:pt x="1" y="10091"/>
                        <a:pt x="4" y="10095"/>
                        <a:pt x="10" y="10095"/>
                      </a:cubicBezTo>
                      <a:cubicBezTo>
                        <a:pt x="98" y="10095"/>
                        <a:pt x="812" y="9400"/>
                        <a:pt x="1805" y="8705"/>
                      </a:cubicBezTo>
                      <a:cubicBezTo>
                        <a:pt x="3291" y="7643"/>
                        <a:pt x="4671" y="6688"/>
                        <a:pt x="6263" y="5839"/>
                      </a:cubicBezTo>
                      <a:cubicBezTo>
                        <a:pt x="7856" y="4883"/>
                        <a:pt x="9554" y="4034"/>
                        <a:pt x="10828" y="3503"/>
                      </a:cubicBezTo>
                      <a:lnTo>
                        <a:pt x="12420" y="2760"/>
                      </a:lnTo>
                      <a:lnTo>
                        <a:pt x="12951" y="2442"/>
                      </a:lnTo>
                      <a:cubicBezTo>
                        <a:pt x="12951" y="2442"/>
                        <a:pt x="13800" y="2124"/>
                        <a:pt x="15180" y="1593"/>
                      </a:cubicBezTo>
                      <a:cubicBezTo>
                        <a:pt x="15923" y="1274"/>
                        <a:pt x="16666" y="1062"/>
                        <a:pt x="17409" y="850"/>
                      </a:cubicBezTo>
                      <a:cubicBezTo>
                        <a:pt x="17833" y="744"/>
                        <a:pt x="18258" y="744"/>
                        <a:pt x="18683" y="744"/>
                      </a:cubicBezTo>
                      <a:lnTo>
                        <a:pt x="19320" y="744"/>
                      </a:lnTo>
                      <a:cubicBezTo>
                        <a:pt x="19532" y="744"/>
                        <a:pt x="19744" y="744"/>
                        <a:pt x="19956" y="850"/>
                      </a:cubicBezTo>
                      <a:cubicBezTo>
                        <a:pt x="20699" y="1168"/>
                        <a:pt x="21442" y="1699"/>
                        <a:pt x="21867" y="2442"/>
                      </a:cubicBezTo>
                      <a:cubicBezTo>
                        <a:pt x="22292" y="3079"/>
                        <a:pt x="22610" y="3822"/>
                        <a:pt x="22929" y="4565"/>
                      </a:cubicBezTo>
                      <a:cubicBezTo>
                        <a:pt x="23141" y="5308"/>
                        <a:pt x="23459" y="5945"/>
                        <a:pt x="23990" y="6582"/>
                      </a:cubicBezTo>
                      <a:cubicBezTo>
                        <a:pt x="23990" y="6582"/>
                        <a:pt x="23672" y="5733"/>
                        <a:pt x="23247" y="4353"/>
                      </a:cubicBezTo>
                      <a:cubicBezTo>
                        <a:pt x="22929" y="3610"/>
                        <a:pt x="22610" y="2867"/>
                        <a:pt x="22292" y="2230"/>
                      </a:cubicBezTo>
                      <a:cubicBezTo>
                        <a:pt x="21867" y="1274"/>
                        <a:pt x="21124" y="637"/>
                        <a:pt x="20275" y="213"/>
                      </a:cubicBezTo>
                      <a:cubicBezTo>
                        <a:pt x="19956" y="213"/>
                        <a:pt x="19744" y="107"/>
                        <a:pt x="195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3570;p64">
                  <a:extLst>
                    <a:ext uri="{FF2B5EF4-FFF2-40B4-BE49-F238E27FC236}">
                      <a16:creationId xmlns:a16="http://schemas.microsoft.com/office/drawing/2014/main" id="{CD70D437-F0DB-99C3-D4CB-FEA8067F61AD}"/>
                    </a:ext>
                  </a:extLst>
                </p:cNvPr>
                <p:cNvSpPr/>
                <p:nvPr/>
              </p:nvSpPr>
              <p:spPr>
                <a:xfrm>
                  <a:off x="-1189177" y="2249051"/>
                  <a:ext cx="638363" cy="196165"/>
                </a:xfrm>
                <a:custGeom>
                  <a:avLst/>
                  <a:gdLst/>
                  <a:ahLst/>
                  <a:cxnLst/>
                  <a:rect l="l" t="t" r="r" b="b"/>
                  <a:pathLst>
                    <a:path w="30147" h="9264" extrusionOk="0">
                      <a:moveTo>
                        <a:pt x="30147" y="1"/>
                      </a:moveTo>
                      <a:cubicBezTo>
                        <a:pt x="29298" y="213"/>
                        <a:pt x="28448" y="425"/>
                        <a:pt x="27599" y="850"/>
                      </a:cubicBezTo>
                      <a:cubicBezTo>
                        <a:pt x="25795" y="1487"/>
                        <a:pt x="23990" y="2230"/>
                        <a:pt x="22186" y="3185"/>
                      </a:cubicBezTo>
                      <a:cubicBezTo>
                        <a:pt x="20275" y="4140"/>
                        <a:pt x="18364" y="5202"/>
                        <a:pt x="16878" y="5839"/>
                      </a:cubicBezTo>
                      <a:lnTo>
                        <a:pt x="14543" y="6900"/>
                      </a:lnTo>
                      <a:lnTo>
                        <a:pt x="14331" y="7006"/>
                      </a:lnTo>
                      <a:lnTo>
                        <a:pt x="13800" y="7219"/>
                      </a:lnTo>
                      <a:cubicBezTo>
                        <a:pt x="13057" y="7537"/>
                        <a:pt x="12420" y="7749"/>
                        <a:pt x="11783" y="7962"/>
                      </a:cubicBezTo>
                      <a:cubicBezTo>
                        <a:pt x="10828" y="8174"/>
                        <a:pt x="9873" y="8386"/>
                        <a:pt x="8917" y="8492"/>
                      </a:cubicBezTo>
                      <a:cubicBezTo>
                        <a:pt x="8568" y="8531"/>
                        <a:pt x="8204" y="8556"/>
                        <a:pt x="7831" y="8556"/>
                      </a:cubicBezTo>
                      <a:cubicBezTo>
                        <a:pt x="7185" y="8556"/>
                        <a:pt x="6512" y="8482"/>
                        <a:pt x="5839" y="8280"/>
                      </a:cubicBezTo>
                      <a:cubicBezTo>
                        <a:pt x="4990" y="7962"/>
                        <a:pt x="4141" y="7643"/>
                        <a:pt x="3398" y="7113"/>
                      </a:cubicBezTo>
                      <a:cubicBezTo>
                        <a:pt x="2655" y="6688"/>
                        <a:pt x="2018" y="6157"/>
                        <a:pt x="1381" y="5733"/>
                      </a:cubicBezTo>
                      <a:cubicBezTo>
                        <a:pt x="1062" y="5308"/>
                        <a:pt x="638" y="4883"/>
                        <a:pt x="319" y="4459"/>
                      </a:cubicBezTo>
                      <a:cubicBezTo>
                        <a:pt x="107" y="4140"/>
                        <a:pt x="1" y="3928"/>
                        <a:pt x="1" y="3928"/>
                      </a:cubicBezTo>
                      <a:cubicBezTo>
                        <a:pt x="1" y="4140"/>
                        <a:pt x="1" y="4353"/>
                        <a:pt x="1" y="4565"/>
                      </a:cubicBezTo>
                      <a:cubicBezTo>
                        <a:pt x="319" y="5096"/>
                        <a:pt x="638" y="5520"/>
                        <a:pt x="1062" y="5945"/>
                      </a:cubicBezTo>
                      <a:cubicBezTo>
                        <a:pt x="1593" y="6476"/>
                        <a:pt x="2230" y="7006"/>
                        <a:pt x="2973" y="7537"/>
                      </a:cubicBezTo>
                      <a:cubicBezTo>
                        <a:pt x="3716" y="8068"/>
                        <a:pt x="4671" y="8492"/>
                        <a:pt x="5627" y="8811"/>
                      </a:cubicBezTo>
                      <a:cubicBezTo>
                        <a:pt x="6500" y="9073"/>
                        <a:pt x="7445" y="9263"/>
                        <a:pt x="8344" y="9263"/>
                      </a:cubicBezTo>
                      <a:cubicBezTo>
                        <a:pt x="8538" y="9263"/>
                        <a:pt x="8729" y="9254"/>
                        <a:pt x="8917" y="9235"/>
                      </a:cubicBezTo>
                      <a:cubicBezTo>
                        <a:pt x="9979" y="9129"/>
                        <a:pt x="10934" y="8917"/>
                        <a:pt x="11889" y="8705"/>
                      </a:cubicBezTo>
                      <a:cubicBezTo>
                        <a:pt x="12845" y="8492"/>
                        <a:pt x="13482" y="8174"/>
                        <a:pt x="14012" y="8068"/>
                      </a:cubicBezTo>
                      <a:lnTo>
                        <a:pt x="14649" y="7856"/>
                      </a:lnTo>
                      <a:lnTo>
                        <a:pt x="14755" y="7749"/>
                      </a:lnTo>
                      <a:cubicBezTo>
                        <a:pt x="14755" y="7749"/>
                        <a:pt x="18683" y="5839"/>
                        <a:pt x="22398" y="3716"/>
                      </a:cubicBezTo>
                      <a:cubicBezTo>
                        <a:pt x="24415" y="2760"/>
                        <a:pt x="26219" y="1699"/>
                        <a:pt x="27705" y="1168"/>
                      </a:cubicBezTo>
                      <a:cubicBezTo>
                        <a:pt x="28555" y="850"/>
                        <a:pt x="29404" y="425"/>
                        <a:pt x="301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3571;p64">
                  <a:extLst>
                    <a:ext uri="{FF2B5EF4-FFF2-40B4-BE49-F238E27FC236}">
                      <a16:creationId xmlns:a16="http://schemas.microsoft.com/office/drawing/2014/main" id="{E0FA86F0-7D5A-630A-EFF4-D77EDAE2AFA9}"/>
                    </a:ext>
                  </a:extLst>
                </p:cNvPr>
                <p:cNvSpPr/>
                <p:nvPr/>
              </p:nvSpPr>
              <p:spPr>
                <a:xfrm>
                  <a:off x="-1703899" y="2467069"/>
                  <a:ext cx="271993" cy="414183"/>
                </a:xfrm>
                <a:custGeom>
                  <a:avLst/>
                  <a:gdLst/>
                  <a:ahLst/>
                  <a:cxnLst/>
                  <a:rect l="l" t="t" r="r" b="b"/>
                  <a:pathLst>
                    <a:path w="12845" h="19560" extrusionOk="0">
                      <a:moveTo>
                        <a:pt x="2867" y="1"/>
                      </a:moveTo>
                      <a:cubicBezTo>
                        <a:pt x="1699" y="2230"/>
                        <a:pt x="956" y="4671"/>
                        <a:pt x="532" y="7113"/>
                      </a:cubicBezTo>
                      <a:cubicBezTo>
                        <a:pt x="213" y="8811"/>
                        <a:pt x="1" y="10510"/>
                        <a:pt x="1" y="12314"/>
                      </a:cubicBezTo>
                      <a:cubicBezTo>
                        <a:pt x="1" y="12845"/>
                        <a:pt x="107" y="13482"/>
                        <a:pt x="107" y="14119"/>
                      </a:cubicBezTo>
                      <a:lnTo>
                        <a:pt x="213" y="14755"/>
                      </a:lnTo>
                      <a:lnTo>
                        <a:pt x="213" y="14968"/>
                      </a:lnTo>
                      <a:cubicBezTo>
                        <a:pt x="213" y="15074"/>
                        <a:pt x="319" y="15180"/>
                        <a:pt x="426" y="15392"/>
                      </a:cubicBezTo>
                      <a:cubicBezTo>
                        <a:pt x="532" y="16029"/>
                        <a:pt x="850" y="16560"/>
                        <a:pt x="1169" y="17091"/>
                      </a:cubicBezTo>
                      <a:cubicBezTo>
                        <a:pt x="1593" y="17940"/>
                        <a:pt x="2336" y="18577"/>
                        <a:pt x="3185" y="19001"/>
                      </a:cubicBezTo>
                      <a:cubicBezTo>
                        <a:pt x="3889" y="19353"/>
                        <a:pt x="4738" y="19559"/>
                        <a:pt x="5612" y="19559"/>
                      </a:cubicBezTo>
                      <a:cubicBezTo>
                        <a:pt x="5793" y="19559"/>
                        <a:pt x="5975" y="19550"/>
                        <a:pt x="6158" y="19532"/>
                      </a:cubicBezTo>
                      <a:cubicBezTo>
                        <a:pt x="7962" y="19320"/>
                        <a:pt x="9660" y="18683"/>
                        <a:pt x="11147" y="17728"/>
                      </a:cubicBezTo>
                      <a:cubicBezTo>
                        <a:pt x="12314" y="16985"/>
                        <a:pt x="12845" y="16135"/>
                        <a:pt x="12845" y="16135"/>
                      </a:cubicBezTo>
                      <a:cubicBezTo>
                        <a:pt x="12836" y="16126"/>
                        <a:pt x="12822" y="16122"/>
                        <a:pt x="12803" y="16122"/>
                      </a:cubicBezTo>
                      <a:cubicBezTo>
                        <a:pt x="12605" y="16122"/>
                        <a:pt x="11885" y="16606"/>
                        <a:pt x="10722" y="17091"/>
                      </a:cubicBezTo>
                      <a:cubicBezTo>
                        <a:pt x="9342" y="17834"/>
                        <a:pt x="7750" y="18152"/>
                        <a:pt x="6051" y="18258"/>
                      </a:cubicBezTo>
                      <a:cubicBezTo>
                        <a:pt x="5308" y="18258"/>
                        <a:pt x="4565" y="18046"/>
                        <a:pt x="3822" y="17728"/>
                      </a:cubicBezTo>
                      <a:cubicBezTo>
                        <a:pt x="3292" y="17409"/>
                        <a:pt x="2867" y="16878"/>
                        <a:pt x="2549" y="16348"/>
                      </a:cubicBezTo>
                      <a:cubicBezTo>
                        <a:pt x="2336" y="15923"/>
                        <a:pt x="2124" y="15392"/>
                        <a:pt x="2018" y="14968"/>
                      </a:cubicBezTo>
                      <a:cubicBezTo>
                        <a:pt x="2018" y="14862"/>
                        <a:pt x="1912" y="14755"/>
                        <a:pt x="1912" y="14543"/>
                      </a:cubicBezTo>
                      <a:cubicBezTo>
                        <a:pt x="1912" y="14543"/>
                        <a:pt x="1912" y="14437"/>
                        <a:pt x="1912" y="14437"/>
                      </a:cubicBezTo>
                      <a:cubicBezTo>
                        <a:pt x="1912" y="14437"/>
                        <a:pt x="1912" y="14225"/>
                        <a:pt x="1805" y="13800"/>
                      </a:cubicBezTo>
                      <a:cubicBezTo>
                        <a:pt x="1699" y="13376"/>
                        <a:pt x="1593" y="12845"/>
                        <a:pt x="1593" y="12314"/>
                      </a:cubicBezTo>
                      <a:cubicBezTo>
                        <a:pt x="1487" y="10616"/>
                        <a:pt x="1593" y="9024"/>
                        <a:pt x="1805" y="7325"/>
                      </a:cubicBezTo>
                      <a:cubicBezTo>
                        <a:pt x="2230" y="3610"/>
                        <a:pt x="3079" y="1"/>
                        <a:pt x="286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3572;p64">
                  <a:extLst>
                    <a:ext uri="{FF2B5EF4-FFF2-40B4-BE49-F238E27FC236}">
                      <a16:creationId xmlns:a16="http://schemas.microsoft.com/office/drawing/2014/main" id="{3C04409F-E3B8-4F6A-B729-6639E45B3318}"/>
                    </a:ext>
                  </a:extLst>
                </p:cNvPr>
                <p:cNvSpPr/>
                <p:nvPr/>
              </p:nvSpPr>
              <p:spPr>
                <a:xfrm rot="524831">
                  <a:off x="731398" y="3458725"/>
                  <a:ext cx="236024" cy="100597"/>
                </a:xfrm>
                <a:custGeom>
                  <a:avLst/>
                  <a:gdLst/>
                  <a:ahLst/>
                  <a:cxnLst/>
                  <a:rect l="l" t="t" r="r" b="b"/>
                  <a:pathLst>
                    <a:path w="11147" h="4751" extrusionOk="0">
                      <a:moveTo>
                        <a:pt x="4300" y="1"/>
                      </a:moveTo>
                      <a:cubicBezTo>
                        <a:pt x="3902" y="1"/>
                        <a:pt x="3503" y="27"/>
                        <a:pt x="3079" y="80"/>
                      </a:cubicBezTo>
                      <a:cubicBezTo>
                        <a:pt x="2017" y="80"/>
                        <a:pt x="956" y="399"/>
                        <a:pt x="1" y="1036"/>
                      </a:cubicBezTo>
                      <a:cubicBezTo>
                        <a:pt x="17" y="1052"/>
                        <a:pt x="64" y="1058"/>
                        <a:pt x="138" y="1058"/>
                      </a:cubicBezTo>
                      <a:cubicBezTo>
                        <a:pt x="426" y="1058"/>
                        <a:pt x="1119" y="961"/>
                        <a:pt x="1937" y="961"/>
                      </a:cubicBezTo>
                      <a:cubicBezTo>
                        <a:pt x="2301" y="961"/>
                        <a:pt x="2690" y="980"/>
                        <a:pt x="3079" y="1036"/>
                      </a:cubicBezTo>
                      <a:cubicBezTo>
                        <a:pt x="3822" y="1036"/>
                        <a:pt x="4459" y="1142"/>
                        <a:pt x="5202" y="1354"/>
                      </a:cubicBezTo>
                      <a:lnTo>
                        <a:pt x="6051" y="1566"/>
                      </a:lnTo>
                      <a:lnTo>
                        <a:pt x="6369" y="1673"/>
                      </a:lnTo>
                      <a:cubicBezTo>
                        <a:pt x="6582" y="1673"/>
                        <a:pt x="6794" y="1779"/>
                        <a:pt x="7006" y="1885"/>
                      </a:cubicBezTo>
                      <a:cubicBezTo>
                        <a:pt x="7643" y="1991"/>
                        <a:pt x="8280" y="2309"/>
                        <a:pt x="8811" y="2734"/>
                      </a:cubicBezTo>
                      <a:cubicBezTo>
                        <a:pt x="9448" y="3053"/>
                        <a:pt x="9872" y="3477"/>
                        <a:pt x="10403" y="4008"/>
                      </a:cubicBezTo>
                      <a:cubicBezTo>
                        <a:pt x="10722" y="4432"/>
                        <a:pt x="10934" y="4751"/>
                        <a:pt x="11040" y="4751"/>
                      </a:cubicBezTo>
                      <a:cubicBezTo>
                        <a:pt x="11146" y="4751"/>
                        <a:pt x="11040" y="4326"/>
                        <a:pt x="10828" y="3689"/>
                      </a:cubicBezTo>
                      <a:cubicBezTo>
                        <a:pt x="10509" y="2946"/>
                        <a:pt x="10085" y="2416"/>
                        <a:pt x="9448" y="1885"/>
                      </a:cubicBezTo>
                      <a:cubicBezTo>
                        <a:pt x="8811" y="1354"/>
                        <a:pt x="8174" y="930"/>
                        <a:pt x="7537" y="611"/>
                      </a:cubicBezTo>
                      <a:cubicBezTo>
                        <a:pt x="7219" y="505"/>
                        <a:pt x="7006" y="399"/>
                        <a:pt x="6794" y="293"/>
                      </a:cubicBezTo>
                      <a:lnTo>
                        <a:pt x="6476" y="187"/>
                      </a:lnTo>
                      <a:lnTo>
                        <a:pt x="5520" y="80"/>
                      </a:lnTo>
                      <a:cubicBezTo>
                        <a:pt x="5096" y="27"/>
                        <a:pt x="4698" y="1"/>
                        <a:pt x="4300" y="1"/>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pic>
        <p:nvPicPr>
          <p:cNvPr id="21" name="Audio 20">
            <a:extLst>
              <a:ext uri="{FF2B5EF4-FFF2-40B4-BE49-F238E27FC236}">
                <a16:creationId xmlns:a16="http://schemas.microsoft.com/office/drawing/2014/main" id="{7C3E8B60-EA82-A1F9-5E89-8CDC12A75B9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pic>
        <p:nvPicPr>
          <p:cNvPr id="3" name="Graphic 2">
            <a:extLst>
              <a:ext uri="{FF2B5EF4-FFF2-40B4-BE49-F238E27FC236}">
                <a16:creationId xmlns:a16="http://schemas.microsoft.com/office/drawing/2014/main" id="{CE011964-FF6A-3C4C-90FA-6161750691DA}"/>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7"/>
              </a:ext>
            </a:extLst>
          </a:blip>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68816835"/>
      </p:ext>
    </p:extLst>
  </p:cSld>
  <p:clrMapOvr>
    <a:masterClrMapping/>
  </p:clrMapOvr>
  <mc:AlternateContent xmlns:mc="http://schemas.openxmlformats.org/markup-compatibility/2006">
    <mc:Choice xmlns:p14="http://schemas.microsoft.com/office/powerpoint/2010/main" Requires="p14">
      <p:transition spd="slow" p14:dur="2000" advTm="23531"/>
    </mc:Choice>
    <mc:Fallback>
      <p:transition spd="slow" advTm="235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1000"/>
                                        <p:tgtEl>
                                          <p:spTgt spid="28"/>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21"/>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0F664-00AD-AE45-6356-7F2757A4FD29}"/>
              </a:ext>
            </a:extLst>
          </p:cNvPr>
          <p:cNvSpPr>
            <a:spLocks noGrp="1"/>
          </p:cNvSpPr>
          <p:nvPr>
            <p:ph type="title"/>
          </p:nvPr>
        </p:nvSpPr>
        <p:spPr/>
        <p:txBody>
          <a:bodyPr/>
          <a:lstStyle/>
          <a:p>
            <a:r>
              <a:rPr lang="en-US"/>
              <a:t>Amplifier</a:t>
            </a:r>
          </a:p>
        </p:txBody>
      </p:sp>
      <p:graphicFrame>
        <p:nvGraphicFramePr>
          <p:cNvPr id="5" name="Table 4">
            <a:extLst>
              <a:ext uri="{FF2B5EF4-FFF2-40B4-BE49-F238E27FC236}">
                <a16:creationId xmlns:a16="http://schemas.microsoft.com/office/drawing/2014/main" id="{7E2B3608-0211-5EE7-1EF8-CDAFEB43FB0F}"/>
              </a:ext>
            </a:extLst>
          </p:cNvPr>
          <p:cNvGraphicFramePr>
            <a:graphicFrameLocks noGrp="1"/>
          </p:cNvGraphicFramePr>
          <p:nvPr>
            <p:extLst>
              <p:ext uri="{D42A27DB-BD31-4B8C-83A1-F6EECF244321}">
                <p14:modId xmlns:p14="http://schemas.microsoft.com/office/powerpoint/2010/main" val="771460796"/>
              </p:ext>
            </p:extLst>
          </p:nvPr>
        </p:nvGraphicFramePr>
        <p:xfrm>
          <a:off x="585229" y="1356967"/>
          <a:ext cx="4517929" cy="5030385"/>
        </p:xfrm>
        <a:graphic>
          <a:graphicData uri="http://schemas.openxmlformats.org/drawingml/2006/table">
            <a:tbl>
              <a:tblPr firstRow="1" firstCol="1" bandRow="1">
                <a:tableStyleId>{5C22544A-7EE6-4342-B048-85BDC9FD1C3A}</a:tableStyleId>
              </a:tblPr>
              <a:tblGrid>
                <a:gridCol w="903586">
                  <a:extLst>
                    <a:ext uri="{9D8B030D-6E8A-4147-A177-3AD203B41FA5}">
                      <a16:colId xmlns:a16="http://schemas.microsoft.com/office/drawing/2014/main" val="2936201975"/>
                    </a:ext>
                  </a:extLst>
                </a:gridCol>
                <a:gridCol w="1204781">
                  <a:extLst>
                    <a:ext uri="{9D8B030D-6E8A-4147-A177-3AD203B41FA5}">
                      <a16:colId xmlns:a16="http://schemas.microsoft.com/office/drawing/2014/main" val="267927591"/>
                    </a:ext>
                  </a:extLst>
                </a:gridCol>
                <a:gridCol w="1204781">
                  <a:extLst>
                    <a:ext uri="{9D8B030D-6E8A-4147-A177-3AD203B41FA5}">
                      <a16:colId xmlns:a16="http://schemas.microsoft.com/office/drawing/2014/main" val="2473684434"/>
                    </a:ext>
                  </a:extLst>
                </a:gridCol>
                <a:gridCol w="1204781">
                  <a:extLst>
                    <a:ext uri="{9D8B030D-6E8A-4147-A177-3AD203B41FA5}">
                      <a16:colId xmlns:a16="http://schemas.microsoft.com/office/drawing/2014/main" val="2177385101"/>
                    </a:ext>
                  </a:extLst>
                </a:gridCol>
              </a:tblGrid>
              <a:tr h="259789">
                <a:tc>
                  <a:txBody>
                    <a:bodyPr/>
                    <a:lstStyle/>
                    <a:p>
                      <a:pPr marL="0" marR="0" algn="l">
                        <a:spcAft>
                          <a:spcPts val="800"/>
                        </a:spcAft>
                      </a:pPr>
                      <a:r>
                        <a:rPr lang="en-US" sz="1200" kern="100">
                          <a:solidFill>
                            <a:schemeClr val="tx1"/>
                          </a:solidFill>
                          <a:effectLst/>
                        </a:rPr>
                        <a:t>Features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Class A</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Class AB</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Class D</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extLst>
                  <a:ext uri="{0D108BD9-81ED-4DB2-BD59-A6C34878D82A}">
                    <a16:rowId xmlns:a16="http://schemas.microsoft.com/office/drawing/2014/main" val="1755931999"/>
                  </a:ext>
                </a:extLst>
              </a:tr>
              <a:tr h="370320">
                <a:tc>
                  <a:txBody>
                    <a:bodyPr/>
                    <a:lstStyle/>
                    <a:p>
                      <a:pPr marL="0" marR="0" algn="l">
                        <a:spcAft>
                          <a:spcPts val="800"/>
                        </a:spcAft>
                      </a:pPr>
                      <a:r>
                        <a:rPr lang="en-US" sz="1200" kern="100">
                          <a:solidFill>
                            <a:schemeClr val="tx1"/>
                          </a:solidFill>
                          <a:effectLst/>
                        </a:rPr>
                        <a:t>Efficiency</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~25% (very low).</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~50-70% (moderate).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&gt;90% (very high).</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extLst>
                  <a:ext uri="{0D108BD9-81ED-4DB2-BD59-A6C34878D82A}">
                    <a16:rowId xmlns:a16="http://schemas.microsoft.com/office/drawing/2014/main" val="785646606"/>
                  </a:ext>
                </a:extLst>
              </a:tr>
              <a:tr h="555480">
                <a:tc>
                  <a:txBody>
                    <a:bodyPr/>
                    <a:lstStyle/>
                    <a:p>
                      <a:pPr marL="0" marR="0" algn="l">
                        <a:spcAft>
                          <a:spcPts val="800"/>
                        </a:spcAft>
                      </a:pPr>
                      <a:r>
                        <a:rPr lang="en-US" sz="1200" kern="100">
                          <a:solidFill>
                            <a:schemeClr val="tx1"/>
                          </a:solidFill>
                          <a:effectLst/>
                        </a:rPr>
                        <a:t>Heat Dissipation</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High, requires a large heat sink.</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Moderate.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Low, minimal or no heat sink needed.</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solidFill>
                      <a:srgbClr val="FFC000"/>
                    </a:solidFill>
                  </a:tcPr>
                </a:tc>
                <a:extLst>
                  <a:ext uri="{0D108BD9-81ED-4DB2-BD59-A6C34878D82A}">
                    <a16:rowId xmlns:a16="http://schemas.microsoft.com/office/drawing/2014/main" val="1563138185"/>
                  </a:ext>
                </a:extLst>
              </a:tr>
              <a:tr h="779368">
                <a:tc>
                  <a:txBody>
                    <a:bodyPr/>
                    <a:lstStyle/>
                    <a:p>
                      <a:pPr marL="0" marR="0" algn="l">
                        <a:spcAft>
                          <a:spcPts val="800"/>
                        </a:spcAft>
                      </a:pPr>
                      <a:r>
                        <a:rPr lang="en-US" sz="1200" kern="100">
                          <a:solidFill>
                            <a:schemeClr val="tx1"/>
                          </a:solidFill>
                          <a:effectLst/>
                        </a:rPr>
                        <a:t>Fidelity</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Very high, low distortion.</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High, with minimal crossover distortion.</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High, modern designs offer excellent audio quality.</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solidFill>
                      <a:srgbClr val="FFC000"/>
                    </a:solidFill>
                  </a:tcPr>
                </a:tc>
                <a:extLst>
                  <a:ext uri="{0D108BD9-81ED-4DB2-BD59-A6C34878D82A}">
                    <a16:rowId xmlns:a16="http://schemas.microsoft.com/office/drawing/2014/main" val="1122223399"/>
                  </a:ext>
                </a:extLst>
              </a:tr>
              <a:tr h="3065428">
                <a:tc>
                  <a:txBody>
                    <a:bodyPr/>
                    <a:lstStyle/>
                    <a:p>
                      <a:pPr marL="0" marR="0" algn="l">
                        <a:spcAft>
                          <a:spcPts val="800"/>
                        </a:spcAft>
                      </a:pPr>
                      <a:r>
                        <a:rPr lang="en-US" sz="1200" kern="100">
                          <a:solidFill>
                            <a:schemeClr val="tx1"/>
                          </a:solidFill>
                          <a:effectLst/>
                        </a:rPr>
                        <a:t>Advantage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Excellent linearity and low distortion (very little crossover distortion) because the device is always on and in its linear region.</a:t>
                      </a:r>
                    </a:p>
                    <a:p>
                      <a:pPr marL="0" marR="0" algn="l">
                        <a:spcAft>
                          <a:spcPts val="800"/>
                        </a:spcAft>
                      </a:pPr>
                      <a:r>
                        <a:rPr lang="en-US" sz="1200" kern="100">
                          <a:solidFill>
                            <a:schemeClr val="tx1"/>
                          </a:solidFill>
                          <a:effectLst/>
                        </a:rPr>
                        <a:t>Good for high-fidelity audio (audiophile territory).</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Good compromise: lower distortion than Class B, better efficiency than Class A.</a:t>
                      </a:r>
                    </a:p>
                    <a:p>
                      <a:pPr marL="0" marR="0" algn="l">
                        <a:spcAft>
                          <a:spcPts val="800"/>
                        </a:spcAft>
                      </a:pPr>
                      <a:r>
                        <a:rPr lang="en-US" sz="1200" kern="100">
                          <a:solidFill>
                            <a:schemeClr val="tx1"/>
                          </a:solidFill>
                          <a:effectLst/>
                        </a:rPr>
                        <a:t>Widely used in home audio stereo amplifiers.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Very high efficiency because the devices are either fully on or off (hence minimal wasted power as heat)</a:t>
                      </a:r>
                    </a:p>
                    <a:p>
                      <a:pPr marL="0" marR="0" algn="l">
                        <a:spcAft>
                          <a:spcPts val="800"/>
                        </a:spcAft>
                      </a:pPr>
                      <a:r>
                        <a:rPr lang="en-US" sz="1200" kern="100">
                          <a:solidFill>
                            <a:schemeClr val="tx1"/>
                          </a:solidFill>
                          <a:effectLst/>
                        </a:rPr>
                        <a:t>Compact size, lower heat sink requirement, good for embedded systems (battery or low-power).</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solidFill>
                      <a:srgbClr val="FFC000"/>
                    </a:solidFill>
                  </a:tcPr>
                </a:tc>
                <a:extLst>
                  <a:ext uri="{0D108BD9-81ED-4DB2-BD59-A6C34878D82A}">
                    <a16:rowId xmlns:a16="http://schemas.microsoft.com/office/drawing/2014/main" val="1677966419"/>
                  </a:ext>
                </a:extLst>
              </a:tr>
            </a:tbl>
          </a:graphicData>
        </a:graphic>
      </p:graphicFrame>
      <p:graphicFrame>
        <p:nvGraphicFramePr>
          <p:cNvPr id="6" name="Table 5">
            <a:extLst>
              <a:ext uri="{FF2B5EF4-FFF2-40B4-BE49-F238E27FC236}">
                <a16:creationId xmlns:a16="http://schemas.microsoft.com/office/drawing/2014/main" id="{E75B77C7-CF75-73C5-B3EB-80F07826FF93}"/>
              </a:ext>
            </a:extLst>
          </p:cNvPr>
          <p:cNvGraphicFramePr>
            <a:graphicFrameLocks noGrp="1"/>
          </p:cNvGraphicFramePr>
          <p:nvPr>
            <p:extLst>
              <p:ext uri="{D42A27DB-BD31-4B8C-83A1-F6EECF244321}">
                <p14:modId xmlns:p14="http://schemas.microsoft.com/office/powerpoint/2010/main" val="2958755052"/>
              </p:ext>
            </p:extLst>
          </p:nvPr>
        </p:nvGraphicFramePr>
        <p:xfrm>
          <a:off x="5754567" y="1356967"/>
          <a:ext cx="5852138" cy="3069890"/>
        </p:xfrm>
        <a:graphic>
          <a:graphicData uri="http://schemas.openxmlformats.org/drawingml/2006/table">
            <a:tbl>
              <a:tblPr firstRow="1" firstCol="1" bandRow="1">
                <a:tableStyleId>{5C22544A-7EE6-4342-B048-85BDC9FD1C3A}</a:tableStyleId>
              </a:tblPr>
              <a:tblGrid>
                <a:gridCol w="1170428">
                  <a:extLst>
                    <a:ext uri="{9D8B030D-6E8A-4147-A177-3AD203B41FA5}">
                      <a16:colId xmlns:a16="http://schemas.microsoft.com/office/drawing/2014/main" val="2902753804"/>
                    </a:ext>
                  </a:extLst>
                </a:gridCol>
                <a:gridCol w="1560570">
                  <a:extLst>
                    <a:ext uri="{9D8B030D-6E8A-4147-A177-3AD203B41FA5}">
                      <a16:colId xmlns:a16="http://schemas.microsoft.com/office/drawing/2014/main" val="1731792324"/>
                    </a:ext>
                  </a:extLst>
                </a:gridCol>
                <a:gridCol w="1560570">
                  <a:extLst>
                    <a:ext uri="{9D8B030D-6E8A-4147-A177-3AD203B41FA5}">
                      <a16:colId xmlns:a16="http://schemas.microsoft.com/office/drawing/2014/main" val="3591170928"/>
                    </a:ext>
                  </a:extLst>
                </a:gridCol>
                <a:gridCol w="1560570">
                  <a:extLst>
                    <a:ext uri="{9D8B030D-6E8A-4147-A177-3AD203B41FA5}">
                      <a16:colId xmlns:a16="http://schemas.microsoft.com/office/drawing/2014/main" val="1074764014"/>
                    </a:ext>
                  </a:extLst>
                </a:gridCol>
              </a:tblGrid>
              <a:tr h="196956">
                <a:tc>
                  <a:txBody>
                    <a:bodyPr/>
                    <a:lstStyle/>
                    <a:p>
                      <a:pPr marL="0" marR="0" algn="l">
                        <a:spcAft>
                          <a:spcPts val="800"/>
                        </a:spcAft>
                      </a:pPr>
                      <a:r>
                        <a:rPr lang="en-US" sz="1200" kern="100">
                          <a:solidFill>
                            <a:schemeClr val="tx1"/>
                          </a:solidFill>
                          <a:effectLst/>
                        </a:rPr>
                        <a:t>Feature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MAX98357A</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PAM8403</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PAM8302</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171627900"/>
                  </a:ext>
                </a:extLst>
              </a:tr>
              <a:tr h="196956">
                <a:tc>
                  <a:txBody>
                    <a:bodyPr/>
                    <a:lstStyle/>
                    <a:p>
                      <a:pPr marL="0" marR="0" algn="l">
                        <a:spcAft>
                          <a:spcPts val="800"/>
                        </a:spcAft>
                      </a:pPr>
                      <a:r>
                        <a:rPr lang="en-US" sz="1200" kern="100">
                          <a:solidFill>
                            <a:schemeClr val="tx1"/>
                          </a:solidFill>
                          <a:effectLst/>
                        </a:rPr>
                        <a:t>Input Type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I²S Digital</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Analog</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Analog / PWM</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760192520"/>
                  </a:ext>
                </a:extLst>
              </a:tr>
              <a:tr h="196956">
                <a:tc>
                  <a:txBody>
                    <a:bodyPr/>
                    <a:lstStyle/>
                    <a:p>
                      <a:pPr marL="0" marR="0" algn="l">
                        <a:spcAft>
                          <a:spcPts val="800"/>
                        </a:spcAft>
                      </a:pPr>
                      <a:r>
                        <a:rPr lang="en-US" sz="1200" kern="100">
                          <a:solidFill>
                            <a:schemeClr val="tx1"/>
                          </a:solidFill>
                          <a:effectLst/>
                        </a:rPr>
                        <a:t>Channels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Mono</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Stereo (2 ch)</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Mono</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929096941"/>
                  </a:ext>
                </a:extLst>
              </a:tr>
              <a:tr h="861355">
                <a:tc>
                  <a:txBody>
                    <a:bodyPr/>
                    <a:lstStyle/>
                    <a:p>
                      <a:pPr marL="0" marR="0" algn="l">
                        <a:spcAft>
                          <a:spcPts val="800"/>
                        </a:spcAft>
                      </a:pPr>
                      <a:r>
                        <a:rPr lang="en-US" sz="1200" kern="100">
                          <a:solidFill>
                            <a:schemeClr val="tx1"/>
                          </a:solidFill>
                          <a:effectLst/>
                        </a:rPr>
                        <a:t>Noise &amp; Quality</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Clean digital path.</a:t>
                      </a:r>
                    </a:p>
                    <a:p>
                      <a:pPr marL="0" marR="0" algn="l">
                        <a:spcAft>
                          <a:spcPts val="800"/>
                        </a:spcAft>
                      </a:pPr>
                      <a:r>
                        <a:rPr lang="en-US" sz="1200" kern="100">
                          <a:solidFill>
                            <a:schemeClr val="tx1"/>
                          </a:solidFill>
                          <a:effectLst/>
                        </a:rPr>
                        <a:t>Low hiss.</a:t>
                      </a:r>
                    </a:p>
                    <a:p>
                      <a:pPr marL="0" marR="0" algn="l">
                        <a:spcAft>
                          <a:spcPts val="800"/>
                        </a:spcAft>
                      </a:pPr>
                      <a:r>
                        <a:rPr lang="en-US" sz="1200" kern="100">
                          <a:solidFill>
                            <a:schemeClr val="tx1"/>
                          </a:solidFill>
                          <a:effectLst/>
                        </a:rPr>
                        <a:t>Great clarity.</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rgbClr val="FFC000"/>
                    </a:solidFill>
                  </a:tcPr>
                </a:tc>
                <a:tc>
                  <a:txBody>
                    <a:bodyPr/>
                    <a:lstStyle/>
                    <a:p>
                      <a:pPr marL="0" marR="0" algn="l">
                        <a:spcAft>
                          <a:spcPts val="800"/>
                        </a:spcAft>
                      </a:pPr>
                      <a:r>
                        <a:rPr lang="en-US" sz="1200" kern="100">
                          <a:solidFill>
                            <a:schemeClr val="tx1"/>
                          </a:solidFill>
                          <a:effectLst/>
                        </a:rPr>
                        <a:t>Acceptable for simple tones.</a:t>
                      </a:r>
                    </a:p>
                    <a:p>
                      <a:pPr marL="0" marR="0" algn="l">
                        <a:spcAft>
                          <a:spcPts val="800"/>
                        </a:spcAft>
                      </a:pPr>
                      <a:r>
                        <a:rPr lang="en-US" sz="1200" kern="100">
                          <a:solidFill>
                            <a:schemeClr val="tx1"/>
                          </a:solidFill>
                          <a:effectLst/>
                        </a:rPr>
                        <a:t>Noise depends on analog path.</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Can pick up noise. </a:t>
                      </a:r>
                    </a:p>
                    <a:p>
                      <a:pPr marL="0" marR="0" algn="l">
                        <a:spcAft>
                          <a:spcPts val="800"/>
                        </a:spcAft>
                      </a:pPr>
                      <a:r>
                        <a:rPr lang="en-US" sz="1200" kern="100">
                          <a:solidFill>
                            <a:schemeClr val="tx1"/>
                          </a:solidFill>
                          <a:effectLst/>
                        </a:rPr>
                        <a:t>Dependent on analog cleanliness. </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747917193"/>
                  </a:ext>
                </a:extLst>
              </a:tr>
              <a:tr h="378156">
                <a:tc>
                  <a:txBody>
                    <a:bodyPr/>
                    <a:lstStyle/>
                    <a:p>
                      <a:pPr marL="0" marR="0" algn="l">
                        <a:spcAft>
                          <a:spcPts val="800"/>
                        </a:spcAft>
                      </a:pPr>
                      <a:r>
                        <a:rPr lang="en-US" sz="1200" kern="100">
                          <a:solidFill>
                            <a:schemeClr val="tx1"/>
                          </a:solidFill>
                          <a:effectLst/>
                        </a:rPr>
                        <a:t>Power Output (5V)</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~3.2W into 4Ω</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~3W ×2 into 4Ω</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~2.5W into 4Ω</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592923181"/>
                  </a:ext>
                </a:extLst>
              </a:tr>
              <a:tr h="567234">
                <a:tc>
                  <a:txBody>
                    <a:bodyPr/>
                    <a:lstStyle/>
                    <a:p>
                      <a:pPr marL="0" marR="0" algn="l">
                        <a:spcAft>
                          <a:spcPts val="800"/>
                        </a:spcAft>
                      </a:pPr>
                      <a:r>
                        <a:rPr lang="en-US" sz="1200" kern="100">
                          <a:solidFill>
                            <a:schemeClr val="tx1"/>
                          </a:solidFill>
                          <a:effectLst/>
                        </a:rPr>
                        <a:t>MCU Compatibility</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Native support on ESP32 &amp; similar MCUs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Works with PWM/DAC</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Works with PWM or simple DAC</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407741335"/>
                  </a:ext>
                </a:extLst>
              </a:tr>
              <a:tr h="672277">
                <a:tc>
                  <a:txBody>
                    <a:bodyPr/>
                    <a:lstStyle/>
                    <a:p>
                      <a:pPr marL="0" marR="0" algn="l">
                        <a:spcAft>
                          <a:spcPts val="800"/>
                        </a:spcAft>
                      </a:pPr>
                      <a:r>
                        <a:rPr lang="en-US" sz="1200" kern="100">
                          <a:solidFill>
                            <a:schemeClr val="tx1"/>
                          </a:solidFill>
                          <a:effectLst/>
                        </a:rPr>
                        <a:t>Ease of Use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Moderate.</a:t>
                      </a:r>
                    </a:p>
                    <a:p>
                      <a:pPr marL="0" marR="0" algn="l">
                        <a:spcAft>
                          <a:spcPts val="800"/>
                        </a:spcAft>
                      </a:pPr>
                      <a:r>
                        <a:rPr lang="en-US" sz="1200" kern="100">
                          <a:solidFill>
                            <a:schemeClr val="tx1"/>
                          </a:solidFill>
                          <a:effectLst/>
                        </a:rPr>
                        <a:t>Needs I²S setup but straightforward.</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Easy.</a:t>
                      </a:r>
                    </a:p>
                    <a:p>
                      <a:pPr marL="0" marR="0" algn="l">
                        <a:spcAft>
                          <a:spcPts val="800"/>
                        </a:spcAft>
                      </a:pPr>
                      <a:r>
                        <a:rPr lang="en-US" sz="1200" kern="100">
                          <a:solidFill>
                            <a:schemeClr val="tx1"/>
                          </a:solidFill>
                          <a:effectLst/>
                        </a:rPr>
                        <a:t>Many ready boards.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Very easy. </a:t>
                      </a:r>
                    </a:p>
                    <a:p>
                      <a:pPr marL="0" marR="0" algn="l">
                        <a:spcAft>
                          <a:spcPts val="800"/>
                        </a:spcAft>
                      </a:pPr>
                      <a:r>
                        <a:rPr lang="en-US" sz="1200" kern="100">
                          <a:solidFill>
                            <a:schemeClr val="tx1"/>
                          </a:solidFill>
                          <a:effectLst/>
                        </a:rPr>
                        <a:t>Minimal configuration.</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723602948"/>
                  </a:ext>
                </a:extLst>
              </a:tr>
            </a:tbl>
          </a:graphicData>
        </a:graphic>
      </p:graphicFrame>
      <p:grpSp>
        <p:nvGrpSpPr>
          <p:cNvPr id="3" name="Google Shape;8920;p127">
            <a:extLst>
              <a:ext uri="{FF2B5EF4-FFF2-40B4-BE49-F238E27FC236}">
                <a16:creationId xmlns:a16="http://schemas.microsoft.com/office/drawing/2014/main" id="{CE2E65E8-60A4-7913-6E32-BA12EB868068}"/>
              </a:ext>
            </a:extLst>
          </p:cNvPr>
          <p:cNvGrpSpPr/>
          <p:nvPr/>
        </p:nvGrpSpPr>
        <p:grpSpPr>
          <a:xfrm>
            <a:off x="5980437" y="5581484"/>
            <a:ext cx="1108407" cy="985788"/>
            <a:chOff x="3189665" y="3303253"/>
            <a:chExt cx="368027" cy="363105"/>
          </a:xfrm>
        </p:grpSpPr>
        <p:sp>
          <p:nvSpPr>
            <p:cNvPr id="7" name="Google Shape;8921;p127">
              <a:extLst>
                <a:ext uri="{FF2B5EF4-FFF2-40B4-BE49-F238E27FC236}">
                  <a16:creationId xmlns:a16="http://schemas.microsoft.com/office/drawing/2014/main" id="{95F30F00-22EB-1749-21E4-99709A51EA0F}"/>
                </a:ext>
              </a:extLst>
            </p:cNvPr>
            <p:cNvSpPr/>
            <p:nvPr/>
          </p:nvSpPr>
          <p:spPr>
            <a:xfrm>
              <a:off x="3342100" y="3570436"/>
              <a:ext cx="63982" cy="95922"/>
            </a:xfrm>
            <a:custGeom>
              <a:avLst/>
              <a:gdLst/>
              <a:ahLst/>
              <a:cxnLst/>
              <a:rect l="l" t="t" r="r" b="b"/>
              <a:pathLst>
                <a:path w="1859" h="2787" extrusionOk="0">
                  <a:moveTo>
                    <a:pt x="1" y="1"/>
                  </a:moveTo>
                  <a:lnTo>
                    <a:pt x="1" y="1882"/>
                  </a:lnTo>
                  <a:cubicBezTo>
                    <a:pt x="1" y="2382"/>
                    <a:pt x="429" y="2787"/>
                    <a:pt x="929" y="2787"/>
                  </a:cubicBezTo>
                  <a:cubicBezTo>
                    <a:pt x="1430" y="2787"/>
                    <a:pt x="1858" y="2382"/>
                    <a:pt x="1858" y="1882"/>
                  </a:cubicBezTo>
                  <a:lnTo>
                    <a:pt x="185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922;p127">
              <a:extLst>
                <a:ext uri="{FF2B5EF4-FFF2-40B4-BE49-F238E27FC236}">
                  <a16:creationId xmlns:a16="http://schemas.microsoft.com/office/drawing/2014/main" id="{0808D8E3-72D9-B0D8-1145-5B9DB1BBB66C}"/>
                </a:ext>
              </a:extLst>
            </p:cNvPr>
            <p:cNvSpPr/>
            <p:nvPr/>
          </p:nvSpPr>
          <p:spPr>
            <a:xfrm>
              <a:off x="3342100" y="3570436"/>
              <a:ext cx="39374" cy="95922"/>
            </a:xfrm>
            <a:custGeom>
              <a:avLst/>
              <a:gdLst/>
              <a:ahLst/>
              <a:cxnLst/>
              <a:rect l="l" t="t" r="r" b="b"/>
              <a:pathLst>
                <a:path w="1144" h="2787" extrusionOk="0">
                  <a:moveTo>
                    <a:pt x="1" y="1"/>
                  </a:moveTo>
                  <a:lnTo>
                    <a:pt x="1" y="1882"/>
                  </a:lnTo>
                  <a:cubicBezTo>
                    <a:pt x="1" y="2382"/>
                    <a:pt x="429" y="2787"/>
                    <a:pt x="929" y="2787"/>
                  </a:cubicBezTo>
                  <a:cubicBezTo>
                    <a:pt x="1001" y="2787"/>
                    <a:pt x="1072" y="2787"/>
                    <a:pt x="1144" y="2763"/>
                  </a:cubicBezTo>
                  <a:cubicBezTo>
                    <a:pt x="715" y="2668"/>
                    <a:pt x="429" y="2311"/>
                    <a:pt x="429" y="1882"/>
                  </a:cubicBezTo>
                  <a:lnTo>
                    <a:pt x="42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8923;p127">
              <a:extLst>
                <a:ext uri="{FF2B5EF4-FFF2-40B4-BE49-F238E27FC236}">
                  <a16:creationId xmlns:a16="http://schemas.microsoft.com/office/drawing/2014/main" id="{E9D79CFF-6BAA-EF7C-5142-C0E74002261D}"/>
                </a:ext>
              </a:extLst>
            </p:cNvPr>
            <p:cNvSpPr/>
            <p:nvPr/>
          </p:nvSpPr>
          <p:spPr>
            <a:xfrm>
              <a:off x="3369153" y="3558149"/>
              <a:ext cx="9878" cy="87730"/>
            </a:xfrm>
            <a:custGeom>
              <a:avLst/>
              <a:gdLst/>
              <a:ahLst/>
              <a:cxnLst/>
              <a:rect l="l" t="t" r="r" b="b"/>
              <a:pathLst>
                <a:path w="287" h="2549" extrusionOk="0">
                  <a:moveTo>
                    <a:pt x="143" y="0"/>
                  </a:moveTo>
                  <a:cubicBezTo>
                    <a:pt x="48" y="0"/>
                    <a:pt x="1" y="48"/>
                    <a:pt x="1" y="143"/>
                  </a:cubicBezTo>
                  <a:lnTo>
                    <a:pt x="1" y="2406"/>
                  </a:lnTo>
                  <a:cubicBezTo>
                    <a:pt x="1" y="2501"/>
                    <a:pt x="48" y="2549"/>
                    <a:pt x="143" y="2549"/>
                  </a:cubicBezTo>
                  <a:cubicBezTo>
                    <a:pt x="239" y="2549"/>
                    <a:pt x="286" y="2477"/>
                    <a:pt x="286" y="2406"/>
                  </a:cubicBezTo>
                  <a:lnTo>
                    <a:pt x="286" y="143"/>
                  </a:lnTo>
                  <a:cubicBezTo>
                    <a:pt x="286" y="48"/>
                    <a:pt x="239" y="0"/>
                    <a:pt x="14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8924;p127">
              <a:extLst>
                <a:ext uri="{FF2B5EF4-FFF2-40B4-BE49-F238E27FC236}">
                  <a16:creationId xmlns:a16="http://schemas.microsoft.com/office/drawing/2014/main" id="{A5A6AE38-5985-D540-7BFD-1AA47CB6E574}"/>
                </a:ext>
              </a:extLst>
            </p:cNvPr>
            <p:cNvSpPr/>
            <p:nvPr/>
          </p:nvSpPr>
          <p:spPr>
            <a:xfrm>
              <a:off x="3238848" y="3323731"/>
              <a:ext cx="270487" cy="264911"/>
            </a:xfrm>
            <a:custGeom>
              <a:avLst/>
              <a:gdLst/>
              <a:ahLst/>
              <a:cxnLst/>
              <a:rect l="l" t="t" r="r" b="b"/>
              <a:pathLst>
                <a:path w="7859" h="7697" extrusionOk="0">
                  <a:moveTo>
                    <a:pt x="2715" y="1"/>
                  </a:moveTo>
                  <a:cubicBezTo>
                    <a:pt x="1191" y="1"/>
                    <a:pt x="0" y="1215"/>
                    <a:pt x="0" y="2692"/>
                  </a:cubicBezTo>
                  <a:lnTo>
                    <a:pt x="0" y="5621"/>
                  </a:lnTo>
                  <a:cubicBezTo>
                    <a:pt x="0" y="6145"/>
                    <a:pt x="143" y="6621"/>
                    <a:pt x="429" y="7050"/>
                  </a:cubicBezTo>
                  <a:cubicBezTo>
                    <a:pt x="807" y="7636"/>
                    <a:pt x="1427" y="7697"/>
                    <a:pt x="2143" y="7697"/>
                  </a:cubicBezTo>
                  <a:cubicBezTo>
                    <a:pt x="2328" y="7697"/>
                    <a:pt x="2519" y="7693"/>
                    <a:pt x="2715" y="7693"/>
                  </a:cubicBezTo>
                  <a:lnTo>
                    <a:pt x="5144" y="7693"/>
                  </a:lnTo>
                  <a:cubicBezTo>
                    <a:pt x="5349" y="7693"/>
                    <a:pt x="5547" y="7697"/>
                    <a:pt x="5737" y="7697"/>
                  </a:cubicBezTo>
                  <a:cubicBezTo>
                    <a:pt x="6471" y="7697"/>
                    <a:pt x="7075" y="7636"/>
                    <a:pt x="7454" y="7050"/>
                  </a:cubicBezTo>
                  <a:cubicBezTo>
                    <a:pt x="7716" y="6621"/>
                    <a:pt x="7859" y="6145"/>
                    <a:pt x="7859" y="5621"/>
                  </a:cubicBezTo>
                  <a:lnTo>
                    <a:pt x="7859" y="2692"/>
                  </a:lnTo>
                  <a:cubicBezTo>
                    <a:pt x="7859" y="1215"/>
                    <a:pt x="6644" y="24"/>
                    <a:pt x="5192" y="1"/>
                  </a:cubicBezTo>
                  <a:lnTo>
                    <a:pt x="4620" y="1"/>
                  </a:lnTo>
                  <a:lnTo>
                    <a:pt x="3787" y="596"/>
                  </a:lnTo>
                  <a:lnTo>
                    <a:pt x="328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8925;p127">
              <a:extLst>
                <a:ext uri="{FF2B5EF4-FFF2-40B4-BE49-F238E27FC236}">
                  <a16:creationId xmlns:a16="http://schemas.microsoft.com/office/drawing/2014/main" id="{A74ABCCB-8A79-155B-CE79-596E9DF6005F}"/>
                </a:ext>
              </a:extLst>
            </p:cNvPr>
            <p:cNvSpPr/>
            <p:nvPr/>
          </p:nvSpPr>
          <p:spPr>
            <a:xfrm>
              <a:off x="3238022" y="3325383"/>
              <a:ext cx="152470" cy="267252"/>
            </a:xfrm>
            <a:custGeom>
              <a:avLst/>
              <a:gdLst/>
              <a:ahLst/>
              <a:cxnLst/>
              <a:rect l="l" t="t" r="r" b="b"/>
              <a:pathLst>
                <a:path w="4430" h="7765" extrusionOk="0">
                  <a:moveTo>
                    <a:pt x="3844" y="95"/>
                  </a:moveTo>
                  <a:lnTo>
                    <a:pt x="3992" y="119"/>
                  </a:lnTo>
                  <a:lnTo>
                    <a:pt x="3992" y="119"/>
                  </a:lnTo>
                  <a:cubicBezTo>
                    <a:pt x="3942" y="109"/>
                    <a:pt x="3892" y="100"/>
                    <a:pt x="3844" y="95"/>
                  </a:cubicBezTo>
                  <a:close/>
                  <a:moveTo>
                    <a:pt x="3992" y="119"/>
                  </a:moveTo>
                  <a:cubicBezTo>
                    <a:pt x="4138" y="149"/>
                    <a:pt x="4287" y="191"/>
                    <a:pt x="4430" y="191"/>
                  </a:cubicBezTo>
                  <a:lnTo>
                    <a:pt x="3992" y="119"/>
                  </a:lnTo>
                  <a:close/>
                  <a:moveTo>
                    <a:pt x="2715" y="0"/>
                  </a:moveTo>
                  <a:cubicBezTo>
                    <a:pt x="1191" y="0"/>
                    <a:pt x="0" y="1215"/>
                    <a:pt x="0" y="2715"/>
                  </a:cubicBezTo>
                  <a:lnTo>
                    <a:pt x="0" y="5620"/>
                  </a:lnTo>
                  <a:cubicBezTo>
                    <a:pt x="0" y="6168"/>
                    <a:pt x="143" y="6644"/>
                    <a:pt x="405" y="7049"/>
                  </a:cubicBezTo>
                  <a:cubicBezTo>
                    <a:pt x="828" y="7727"/>
                    <a:pt x="1572" y="7764"/>
                    <a:pt x="2401" y="7764"/>
                  </a:cubicBezTo>
                  <a:cubicBezTo>
                    <a:pt x="2504" y="7764"/>
                    <a:pt x="2609" y="7764"/>
                    <a:pt x="2715" y="7764"/>
                  </a:cubicBezTo>
                  <a:lnTo>
                    <a:pt x="2858" y="7764"/>
                  </a:lnTo>
                  <a:cubicBezTo>
                    <a:pt x="2596" y="7573"/>
                    <a:pt x="2358" y="7335"/>
                    <a:pt x="2144" y="7025"/>
                  </a:cubicBezTo>
                  <a:cubicBezTo>
                    <a:pt x="1882" y="6621"/>
                    <a:pt x="1715" y="6144"/>
                    <a:pt x="1715" y="5597"/>
                  </a:cubicBezTo>
                  <a:lnTo>
                    <a:pt x="1715" y="2691"/>
                  </a:lnTo>
                  <a:cubicBezTo>
                    <a:pt x="1715" y="1500"/>
                    <a:pt x="2501" y="476"/>
                    <a:pt x="3572" y="119"/>
                  </a:cubicBezTo>
                  <a:cubicBezTo>
                    <a:pt x="3631" y="98"/>
                    <a:pt x="3691" y="90"/>
                    <a:pt x="3753" y="90"/>
                  </a:cubicBezTo>
                  <a:cubicBezTo>
                    <a:pt x="3783" y="90"/>
                    <a:pt x="3813" y="92"/>
                    <a:pt x="3844" y="95"/>
                  </a:cubicBezTo>
                  <a:lnTo>
                    <a:pt x="3844" y="95"/>
                  </a:lnTo>
                  <a:lnTo>
                    <a:pt x="326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8926;p127">
              <a:extLst>
                <a:ext uri="{FF2B5EF4-FFF2-40B4-BE49-F238E27FC236}">
                  <a16:creationId xmlns:a16="http://schemas.microsoft.com/office/drawing/2014/main" id="{B3ACF3C4-C090-B7D6-3DF2-124E0B2A95E3}"/>
                </a:ext>
              </a:extLst>
            </p:cNvPr>
            <p:cNvSpPr/>
            <p:nvPr/>
          </p:nvSpPr>
          <p:spPr>
            <a:xfrm>
              <a:off x="3251961" y="3524557"/>
              <a:ext cx="243435" cy="86078"/>
            </a:xfrm>
            <a:custGeom>
              <a:avLst/>
              <a:gdLst/>
              <a:ahLst/>
              <a:cxnLst/>
              <a:rect l="l" t="t" r="r" b="b"/>
              <a:pathLst>
                <a:path w="7073" h="2501" extrusionOk="0">
                  <a:moveTo>
                    <a:pt x="2310" y="0"/>
                  </a:moveTo>
                  <a:cubicBezTo>
                    <a:pt x="1310" y="0"/>
                    <a:pt x="476" y="500"/>
                    <a:pt x="0" y="1238"/>
                  </a:cubicBezTo>
                  <a:cubicBezTo>
                    <a:pt x="476" y="1977"/>
                    <a:pt x="1357" y="2501"/>
                    <a:pt x="2310" y="2501"/>
                  </a:cubicBezTo>
                  <a:lnTo>
                    <a:pt x="4763" y="2501"/>
                  </a:lnTo>
                  <a:cubicBezTo>
                    <a:pt x="5763" y="2501"/>
                    <a:pt x="6597" y="1977"/>
                    <a:pt x="7073" y="1238"/>
                  </a:cubicBezTo>
                  <a:cubicBezTo>
                    <a:pt x="6597" y="500"/>
                    <a:pt x="5716" y="0"/>
                    <a:pt x="47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8927;p127">
              <a:extLst>
                <a:ext uri="{FF2B5EF4-FFF2-40B4-BE49-F238E27FC236}">
                  <a16:creationId xmlns:a16="http://schemas.microsoft.com/office/drawing/2014/main" id="{FD828105-5C5E-9F1F-6C7F-FBC8A4F8EB9F}"/>
                </a:ext>
              </a:extLst>
            </p:cNvPr>
            <p:cNvSpPr/>
            <p:nvPr/>
          </p:nvSpPr>
          <p:spPr>
            <a:xfrm>
              <a:off x="3251961" y="3530271"/>
              <a:ext cx="139356" cy="81191"/>
            </a:xfrm>
            <a:custGeom>
              <a:avLst/>
              <a:gdLst/>
              <a:ahLst/>
              <a:cxnLst/>
              <a:rect l="l" t="t" r="r" b="b"/>
              <a:pathLst>
                <a:path w="4049" h="2359" extrusionOk="0">
                  <a:moveTo>
                    <a:pt x="1357" y="1"/>
                  </a:moveTo>
                  <a:cubicBezTo>
                    <a:pt x="786" y="215"/>
                    <a:pt x="310" y="596"/>
                    <a:pt x="0" y="1096"/>
                  </a:cubicBezTo>
                  <a:cubicBezTo>
                    <a:pt x="476" y="1858"/>
                    <a:pt x="1357" y="2358"/>
                    <a:pt x="2310" y="2358"/>
                  </a:cubicBezTo>
                  <a:lnTo>
                    <a:pt x="4049" y="2358"/>
                  </a:lnTo>
                  <a:cubicBezTo>
                    <a:pt x="3072" y="2358"/>
                    <a:pt x="2239" y="1858"/>
                    <a:pt x="1739" y="1096"/>
                  </a:cubicBezTo>
                  <a:cubicBezTo>
                    <a:pt x="1524" y="787"/>
                    <a:pt x="1405" y="382"/>
                    <a:pt x="135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928;p127">
              <a:extLst>
                <a:ext uri="{FF2B5EF4-FFF2-40B4-BE49-F238E27FC236}">
                  <a16:creationId xmlns:a16="http://schemas.microsoft.com/office/drawing/2014/main" id="{A359BFBE-54CC-0C49-AF5C-CE133320DA62}"/>
                </a:ext>
              </a:extLst>
            </p:cNvPr>
            <p:cNvSpPr/>
            <p:nvPr/>
          </p:nvSpPr>
          <p:spPr>
            <a:xfrm>
              <a:off x="3350292" y="3324557"/>
              <a:ext cx="46773" cy="205748"/>
            </a:xfrm>
            <a:custGeom>
              <a:avLst/>
              <a:gdLst/>
              <a:ahLst/>
              <a:cxnLst/>
              <a:rect l="l" t="t" r="r" b="b"/>
              <a:pathLst>
                <a:path w="1359" h="5978" extrusionOk="0">
                  <a:moveTo>
                    <a:pt x="1" y="0"/>
                  </a:moveTo>
                  <a:lnTo>
                    <a:pt x="1" y="5978"/>
                  </a:lnTo>
                  <a:lnTo>
                    <a:pt x="1358" y="5978"/>
                  </a:lnTo>
                  <a:lnTo>
                    <a:pt x="135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929;p127">
              <a:extLst>
                <a:ext uri="{FF2B5EF4-FFF2-40B4-BE49-F238E27FC236}">
                  <a16:creationId xmlns:a16="http://schemas.microsoft.com/office/drawing/2014/main" id="{F4AE52D2-CCF4-7E66-8073-5489D49A1F54}"/>
                </a:ext>
              </a:extLst>
            </p:cNvPr>
            <p:cNvSpPr/>
            <p:nvPr/>
          </p:nvSpPr>
          <p:spPr>
            <a:xfrm>
              <a:off x="3350292" y="3324557"/>
              <a:ext cx="18069" cy="205748"/>
            </a:xfrm>
            <a:custGeom>
              <a:avLst/>
              <a:gdLst/>
              <a:ahLst/>
              <a:cxnLst/>
              <a:rect l="l" t="t" r="r" b="b"/>
              <a:pathLst>
                <a:path w="525" h="5978" extrusionOk="0">
                  <a:moveTo>
                    <a:pt x="1" y="0"/>
                  </a:moveTo>
                  <a:lnTo>
                    <a:pt x="1" y="5978"/>
                  </a:lnTo>
                  <a:lnTo>
                    <a:pt x="525" y="5978"/>
                  </a:lnTo>
                  <a:lnTo>
                    <a:pt x="5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8930;p127">
              <a:extLst>
                <a:ext uri="{FF2B5EF4-FFF2-40B4-BE49-F238E27FC236}">
                  <a16:creationId xmlns:a16="http://schemas.microsoft.com/office/drawing/2014/main" id="{FB3F2817-1E10-A753-A720-96ECDF34B0C0}"/>
                </a:ext>
              </a:extLst>
            </p:cNvPr>
            <p:cNvSpPr/>
            <p:nvPr/>
          </p:nvSpPr>
          <p:spPr>
            <a:xfrm>
              <a:off x="3305205" y="3501601"/>
              <a:ext cx="139391" cy="132817"/>
            </a:xfrm>
            <a:custGeom>
              <a:avLst/>
              <a:gdLst/>
              <a:ahLst/>
              <a:cxnLst/>
              <a:rect l="l" t="t" r="r" b="b"/>
              <a:pathLst>
                <a:path w="4050" h="3859" extrusionOk="0">
                  <a:moveTo>
                    <a:pt x="2001" y="0"/>
                  </a:moveTo>
                  <a:cubicBezTo>
                    <a:pt x="906" y="0"/>
                    <a:pt x="1" y="905"/>
                    <a:pt x="1" y="2001"/>
                  </a:cubicBezTo>
                  <a:lnTo>
                    <a:pt x="1" y="2858"/>
                  </a:lnTo>
                  <a:cubicBezTo>
                    <a:pt x="1" y="3429"/>
                    <a:pt x="453" y="3858"/>
                    <a:pt x="1025" y="3858"/>
                  </a:cubicBezTo>
                  <a:cubicBezTo>
                    <a:pt x="1573" y="3858"/>
                    <a:pt x="2025" y="3429"/>
                    <a:pt x="2025" y="2858"/>
                  </a:cubicBezTo>
                  <a:cubicBezTo>
                    <a:pt x="2025" y="3429"/>
                    <a:pt x="2478" y="3858"/>
                    <a:pt x="3049" y="3858"/>
                  </a:cubicBezTo>
                  <a:cubicBezTo>
                    <a:pt x="3597" y="3858"/>
                    <a:pt x="4049" y="3429"/>
                    <a:pt x="4049" y="2858"/>
                  </a:cubicBezTo>
                  <a:lnTo>
                    <a:pt x="4049" y="2001"/>
                  </a:lnTo>
                  <a:cubicBezTo>
                    <a:pt x="4002" y="905"/>
                    <a:pt x="3097" y="0"/>
                    <a:pt x="200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931;p127">
              <a:extLst>
                <a:ext uri="{FF2B5EF4-FFF2-40B4-BE49-F238E27FC236}">
                  <a16:creationId xmlns:a16="http://schemas.microsoft.com/office/drawing/2014/main" id="{B915661F-A32A-6AAC-CEE0-2DE20FC35975}"/>
                </a:ext>
              </a:extLst>
            </p:cNvPr>
            <p:cNvSpPr/>
            <p:nvPr/>
          </p:nvSpPr>
          <p:spPr>
            <a:xfrm>
              <a:off x="3304413" y="3501601"/>
              <a:ext cx="85252" cy="132817"/>
            </a:xfrm>
            <a:custGeom>
              <a:avLst/>
              <a:gdLst/>
              <a:ahLst/>
              <a:cxnLst/>
              <a:rect l="l" t="t" r="r" b="b"/>
              <a:pathLst>
                <a:path w="2477" h="3859" extrusionOk="0">
                  <a:moveTo>
                    <a:pt x="2001" y="0"/>
                  </a:moveTo>
                  <a:cubicBezTo>
                    <a:pt x="905" y="0"/>
                    <a:pt x="0" y="905"/>
                    <a:pt x="0" y="2001"/>
                  </a:cubicBezTo>
                  <a:lnTo>
                    <a:pt x="0" y="2858"/>
                  </a:lnTo>
                  <a:cubicBezTo>
                    <a:pt x="0" y="3429"/>
                    <a:pt x="453" y="3858"/>
                    <a:pt x="1024" y="3858"/>
                  </a:cubicBezTo>
                  <a:cubicBezTo>
                    <a:pt x="1191" y="3858"/>
                    <a:pt x="1334" y="3811"/>
                    <a:pt x="1500" y="3763"/>
                  </a:cubicBezTo>
                  <a:cubicBezTo>
                    <a:pt x="1167" y="3572"/>
                    <a:pt x="953" y="3239"/>
                    <a:pt x="953" y="2858"/>
                  </a:cubicBezTo>
                  <a:lnTo>
                    <a:pt x="953" y="2001"/>
                  </a:lnTo>
                  <a:cubicBezTo>
                    <a:pt x="953" y="1048"/>
                    <a:pt x="1620" y="262"/>
                    <a:pt x="2477" y="72"/>
                  </a:cubicBezTo>
                  <a:cubicBezTo>
                    <a:pt x="2334" y="24"/>
                    <a:pt x="2143" y="0"/>
                    <a:pt x="20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932;p127">
              <a:extLst>
                <a:ext uri="{FF2B5EF4-FFF2-40B4-BE49-F238E27FC236}">
                  <a16:creationId xmlns:a16="http://schemas.microsoft.com/office/drawing/2014/main" id="{1ECFF0C7-B116-F2B5-BF81-B380FE513CA5}"/>
                </a:ext>
              </a:extLst>
            </p:cNvPr>
            <p:cNvSpPr/>
            <p:nvPr/>
          </p:nvSpPr>
          <p:spPr>
            <a:xfrm>
              <a:off x="3341274" y="3562245"/>
              <a:ext cx="63982" cy="32008"/>
            </a:xfrm>
            <a:custGeom>
              <a:avLst/>
              <a:gdLst/>
              <a:ahLst/>
              <a:cxnLst/>
              <a:rect l="l" t="t" r="r" b="b"/>
              <a:pathLst>
                <a:path w="1859" h="930" extrusionOk="0">
                  <a:moveTo>
                    <a:pt x="1" y="0"/>
                  </a:moveTo>
                  <a:cubicBezTo>
                    <a:pt x="1" y="501"/>
                    <a:pt x="429" y="929"/>
                    <a:pt x="930" y="929"/>
                  </a:cubicBezTo>
                  <a:cubicBezTo>
                    <a:pt x="1430" y="929"/>
                    <a:pt x="1858" y="501"/>
                    <a:pt x="18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8933;p127">
              <a:extLst>
                <a:ext uri="{FF2B5EF4-FFF2-40B4-BE49-F238E27FC236}">
                  <a16:creationId xmlns:a16="http://schemas.microsoft.com/office/drawing/2014/main" id="{B3F89C00-4137-A452-51C6-0BFA4A270A17}"/>
                </a:ext>
              </a:extLst>
            </p:cNvPr>
            <p:cNvSpPr/>
            <p:nvPr/>
          </p:nvSpPr>
          <p:spPr>
            <a:xfrm>
              <a:off x="3189665" y="3303253"/>
              <a:ext cx="141835" cy="153296"/>
            </a:xfrm>
            <a:custGeom>
              <a:avLst/>
              <a:gdLst/>
              <a:ahLst/>
              <a:cxnLst/>
              <a:rect l="l" t="t" r="r" b="b"/>
              <a:pathLst>
                <a:path w="4121" h="4454" extrusionOk="0">
                  <a:moveTo>
                    <a:pt x="1881" y="0"/>
                  </a:moveTo>
                  <a:cubicBezTo>
                    <a:pt x="857" y="0"/>
                    <a:pt x="72" y="834"/>
                    <a:pt x="72" y="1810"/>
                  </a:cubicBezTo>
                  <a:lnTo>
                    <a:pt x="0" y="4453"/>
                  </a:lnTo>
                  <a:lnTo>
                    <a:pt x="1405" y="4453"/>
                  </a:lnTo>
                  <a:cubicBezTo>
                    <a:pt x="2167" y="4453"/>
                    <a:pt x="2810" y="3834"/>
                    <a:pt x="2810" y="3048"/>
                  </a:cubicBezTo>
                  <a:lnTo>
                    <a:pt x="2810" y="1453"/>
                  </a:lnTo>
                  <a:cubicBezTo>
                    <a:pt x="2810" y="1072"/>
                    <a:pt x="3096" y="762"/>
                    <a:pt x="3477" y="762"/>
                  </a:cubicBezTo>
                  <a:lnTo>
                    <a:pt x="3715" y="762"/>
                  </a:lnTo>
                  <a:cubicBezTo>
                    <a:pt x="3930" y="762"/>
                    <a:pt x="4120" y="596"/>
                    <a:pt x="4120" y="381"/>
                  </a:cubicBezTo>
                  <a:cubicBezTo>
                    <a:pt x="4120" y="167"/>
                    <a:pt x="3930" y="0"/>
                    <a:pt x="37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8934;p127">
              <a:extLst>
                <a:ext uri="{FF2B5EF4-FFF2-40B4-BE49-F238E27FC236}">
                  <a16:creationId xmlns:a16="http://schemas.microsoft.com/office/drawing/2014/main" id="{1A79A8D5-EE9F-CDE5-4A96-57389B367EC2}"/>
                </a:ext>
              </a:extLst>
            </p:cNvPr>
            <p:cNvSpPr/>
            <p:nvPr/>
          </p:nvSpPr>
          <p:spPr>
            <a:xfrm>
              <a:off x="3190457" y="3304045"/>
              <a:ext cx="104147" cy="151678"/>
            </a:xfrm>
            <a:custGeom>
              <a:avLst/>
              <a:gdLst/>
              <a:ahLst/>
              <a:cxnLst/>
              <a:rect l="l" t="t" r="r" b="b"/>
              <a:pathLst>
                <a:path w="3026" h="4407" extrusionOk="0">
                  <a:moveTo>
                    <a:pt x="1835" y="1"/>
                  </a:moveTo>
                  <a:cubicBezTo>
                    <a:pt x="834" y="1"/>
                    <a:pt x="1" y="811"/>
                    <a:pt x="1" y="1811"/>
                  </a:cubicBezTo>
                  <a:lnTo>
                    <a:pt x="1" y="4407"/>
                  </a:lnTo>
                  <a:lnTo>
                    <a:pt x="1192" y="4407"/>
                  </a:lnTo>
                  <a:lnTo>
                    <a:pt x="1192" y="1811"/>
                  </a:lnTo>
                  <a:cubicBezTo>
                    <a:pt x="1192" y="834"/>
                    <a:pt x="2001" y="1"/>
                    <a:pt x="302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8935;p127">
              <a:extLst>
                <a:ext uri="{FF2B5EF4-FFF2-40B4-BE49-F238E27FC236}">
                  <a16:creationId xmlns:a16="http://schemas.microsoft.com/office/drawing/2014/main" id="{29B2E8B9-76E9-91AC-C2F3-D444044CC880}"/>
                </a:ext>
              </a:extLst>
            </p:cNvPr>
            <p:cNvSpPr/>
            <p:nvPr/>
          </p:nvSpPr>
          <p:spPr>
            <a:xfrm>
              <a:off x="3415857" y="3303253"/>
              <a:ext cx="141835" cy="153296"/>
            </a:xfrm>
            <a:custGeom>
              <a:avLst/>
              <a:gdLst/>
              <a:ahLst/>
              <a:cxnLst/>
              <a:rect l="l" t="t" r="r" b="b"/>
              <a:pathLst>
                <a:path w="4121" h="4454" extrusionOk="0">
                  <a:moveTo>
                    <a:pt x="406" y="0"/>
                  </a:moveTo>
                  <a:cubicBezTo>
                    <a:pt x="191" y="0"/>
                    <a:pt x="1" y="167"/>
                    <a:pt x="1" y="381"/>
                  </a:cubicBezTo>
                  <a:cubicBezTo>
                    <a:pt x="1" y="596"/>
                    <a:pt x="191" y="762"/>
                    <a:pt x="406" y="762"/>
                  </a:cubicBezTo>
                  <a:lnTo>
                    <a:pt x="644" y="762"/>
                  </a:lnTo>
                  <a:cubicBezTo>
                    <a:pt x="1025" y="762"/>
                    <a:pt x="1311" y="1072"/>
                    <a:pt x="1311" y="1453"/>
                  </a:cubicBezTo>
                  <a:lnTo>
                    <a:pt x="1311" y="3048"/>
                  </a:lnTo>
                  <a:cubicBezTo>
                    <a:pt x="1311" y="3834"/>
                    <a:pt x="1954" y="4453"/>
                    <a:pt x="2716" y="4453"/>
                  </a:cubicBezTo>
                  <a:lnTo>
                    <a:pt x="4121" y="4453"/>
                  </a:lnTo>
                  <a:lnTo>
                    <a:pt x="4049" y="1810"/>
                  </a:lnTo>
                  <a:cubicBezTo>
                    <a:pt x="4049" y="834"/>
                    <a:pt x="3264" y="0"/>
                    <a:pt x="22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8936;p127">
              <a:extLst>
                <a:ext uri="{FF2B5EF4-FFF2-40B4-BE49-F238E27FC236}">
                  <a16:creationId xmlns:a16="http://schemas.microsoft.com/office/drawing/2014/main" id="{669A0914-127C-17F8-EB9F-7805ED956C46}"/>
                </a:ext>
              </a:extLst>
            </p:cNvPr>
            <p:cNvSpPr/>
            <p:nvPr/>
          </p:nvSpPr>
          <p:spPr>
            <a:xfrm>
              <a:off x="3415857" y="3303253"/>
              <a:ext cx="123008" cy="153296"/>
            </a:xfrm>
            <a:custGeom>
              <a:avLst/>
              <a:gdLst/>
              <a:ahLst/>
              <a:cxnLst/>
              <a:rect l="l" t="t" r="r" b="b"/>
              <a:pathLst>
                <a:path w="3574" h="4454" extrusionOk="0">
                  <a:moveTo>
                    <a:pt x="406" y="0"/>
                  </a:moveTo>
                  <a:cubicBezTo>
                    <a:pt x="287" y="0"/>
                    <a:pt x="191" y="48"/>
                    <a:pt x="120" y="119"/>
                  </a:cubicBezTo>
                  <a:cubicBezTo>
                    <a:pt x="49" y="167"/>
                    <a:pt x="1" y="262"/>
                    <a:pt x="1" y="381"/>
                  </a:cubicBezTo>
                  <a:cubicBezTo>
                    <a:pt x="1" y="596"/>
                    <a:pt x="191" y="762"/>
                    <a:pt x="406" y="762"/>
                  </a:cubicBezTo>
                  <a:lnTo>
                    <a:pt x="644" y="762"/>
                  </a:lnTo>
                  <a:cubicBezTo>
                    <a:pt x="1025" y="762"/>
                    <a:pt x="1311" y="1072"/>
                    <a:pt x="1311" y="1453"/>
                  </a:cubicBezTo>
                  <a:lnTo>
                    <a:pt x="1311" y="3048"/>
                  </a:lnTo>
                  <a:cubicBezTo>
                    <a:pt x="1311" y="3834"/>
                    <a:pt x="1954" y="4453"/>
                    <a:pt x="2716" y="4453"/>
                  </a:cubicBezTo>
                  <a:lnTo>
                    <a:pt x="3573" y="4453"/>
                  </a:lnTo>
                  <a:cubicBezTo>
                    <a:pt x="2835" y="4453"/>
                    <a:pt x="2216" y="3834"/>
                    <a:pt x="2144" y="3025"/>
                  </a:cubicBezTo>
                  <a:lnTo>
                    <a:pt x="2144" y="667"/>
                  </a:lnTo>
                  <a:cubicBezTo>
                    <a:pt x="2144" y="310"/>
                    <a:pt x="1882" y="24"/>
                    <a:pt x="15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8937;p127">
              <a:extLst>
                <a:ext uri="{FF2B5EF4-FFF2-40B4-BE49-F238E27FC236}">
                  <a16:creationId xmlns:a16="http://schemas.microsoft.com/office/drawing/2014/main" id="{B60AB2DF-6C59-E3DF-9513-50F517F2D88B}"/>
                </a:ext>
              </a:extLst>
            </p:cNvPr>
            <p:cNvSpPr/>
            <p:nvPr/>
          </p:nvSpPr>
          <p:spPr>
            <a:xfrm>
              <a:off x="3300318" y="3465531"/>
              <a:ext cx="24609" cy="48391"/>
            </a:xfrm>
            <a:custGeom>
              <a:avLst/>
              <a:gdLst/>
              <a:ahLst/>
              <a:cxnLst/>
              <a:rect l="l" t="t" r="r" b="b"/>
              <a:pathLst>
                <a:path w="715" h="1406" extrusionOk="0">
                  <a:moveTo>
                    <a:pt x="357" y="0"/>
                  </a:moveTo>
                  <a:cubicBezTo>
                    <a:pt x="191" y="0"/>
                    <a:pt x="0" y="167"/>
                    <a:pt x="0" y="358"/>
                  </a:cubicBezTo>
                  <a:lnTo>
                    <a:pt x="0" y="1048"/>
                  </a:lnTo>
                  <a:cubicBezTo>
                    <a:pt x="0" y="1239"/>
                    <a:pt x="143" y="1405"/>
                    <a:pt x="357" y="1405"/>
                  </a:cubicBezTo>
                  <a:cubicBezTo>
                    <a:pt x="548" y="1405"/>
                    <a:pt x="715" y="1263"/>
                    <a:pt x="715" y="1048"/>
                  </a:cubicBezTo>
                  <a:lnTo>
                    <a:pt x="715" y="358"/>
                  </a:lnTo>
                  <a:cubicBezTo>
                    <a:pt x="715" y="191"/>
                    <a:pt x="548" y="0"/>
                    <a:pt x="3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8938;p127">
              <a:extLst>
                <a:ext uri="{FF2B5EF4-FFF2-40B4-BE49-F238E27FC236}">
                  <a16:creationId xmlns:a16="http://schemas.microsoft.com/office/drawing/2014/main" id="{310F0329-06EE-85B9-82D0-4A38380A8575}"/>
                </a:ext>
              </a:extLst>
            </p:cNvPr>
            <p:cNvSpPr/>
            <p:nvPr/>
          </p:nvSpPr>
          <p:spPr>
            <a:xfrm>
              <a:off x="3423257" y="3465531"/>
              <a:ext cx="24609" cy="48391"/>
            </a:xfrm>
            <a:custGeom>
              <a:avLst/>
              <a:gdLst/>
              <a:ahLst/>
              <a:cxnLst/>
              <a:rect l="l" t="t" r="r" b="b"/>
              <a:pathLst>
                <a:path w="715" h="1406" extrusionOk="0">
                  <a:moveTo>
                    <a:pt x="357" y="0"/>
                  </a:moveTo>
                  <a:cubicBezTo>
                    <a:pt x="191" y="0"/>
                    <a:pt x="0" y="167"/>
                    <a:pt x="0" y="358"/>
                  </a:cubicBezTo>
                  <a:lnTo>
                    <a:pt x="0" y="1048"/>
                  </a:lnTo>
                  <a:cubicBezTo>
                    <a:pt x="0" y="1239"/>
                    <a:pt x="143" y="1405"/>
                    <a:pt x="357" y="1405"/>
                  </a:cubicBezTo>
                  <a:cubicBezTo>
                    <a:pt x="572" y="1405"/>
                    <a:pt x="715" y="1263"/>
                    <a:pt x="715" y="1048"/>
                  </a:cubicBezTo>
                  <a:lnTo>
                    <a:pt x="715" y="358"/>
                  </a:lnTo>
                  <a:cubicBezTo>
                    <a:pt x="691" y="191"/>
                    <a:pt x="548" y="0"/>
                    <a:pt x="3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8939;p127">
              <a:extLst>
                <a:ext uri="{FF2B5EF4-FFF2-40B4-BE49-F238E27FC236}">
                  <a16:creationId xmlns:a16="http://schemas.microsoft.com/office/drawing/2014/main" id="{88B5FD29-73B6-5B9F-DD60-A0E3BE481E7E}"/>
                </a:ext>
              </a:extLst>
            </p:cNvPr>
            <p:cNvSpPr/>
            <p:nvPr/>
          </p:nvSpPr>
          <p:spPr>
            <a:xfrm>
              <a:off x="3295396" y="3426192"/>
              <a:ext cx="36896" cy="23782"/>
            </a:xfrm>
            <a:custGeom>
              <a:avLst/>
              <a:gdLst/>
              <a:ahLst/>
              <a:cxnLst/>
              <a:rect l="l" t="t" r="r" b="b"/>
              <a:pathLst>
                <a:path w="1072" h="691" extrusionOk="0">
                  <a:moveTo>
                    <a:pt x="357" y="0"/>
                  </a:moveTo>
                  <a:cubicBezTo>
                    <a:pt x="143" y="0"/>
                    <a:pt x="0" y="143"/>
                    <a:pt x="0" y="358"/>
                  </a:cubicBezTo>
                  <a:cubicBezTo>
                    <a:pt x="0" y="548"/>
                    <a:pt x="143" y="691"/>
                    <a:pt x="357" y="691"/>
                  </a:cubicBezTo>
                  <a:lnTo>
                    <a:pt x="715" y="691"/>
                  </a:lnTo>
                  <a:cubicBezTo>
                    <a:pt x="929" y="691"/>
                    <a:pt x="1072" y="548"/>
                    <a:pt x="1072" y="358"/>
                  </a:cubicBezTo>
                  <a:cubicBezTo>
                    <a:pt x="1072" y="143"/>
                    <a:pt x="881" y="0"/>
                    <a:pt x="7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8940;p127">
              <a:extLst>
                <a:ext uri="{FF2B5EF4-FFF2-40B4-BE49-F238E27FC236}">
                  <a16:creationId xmlns:a16="http://schemas.microsoft.com/office/drawing/2014/main" id="{F043381D-E899-138F-C634-0D79E9461667}"/>
                </a:ext>
              </a:extLst>
            </p:cNvPr>
            <p:cNvSpPr/>
            <p:nvPr/>
          </p:nvSpPr>
          <p:spPr>
            <a:xfrm>
              <a:off x="3417509" y="3427018"/>
              <a:ext cx="36930" cy="24609"/>
            </a:xfrm>
            <a:custGeom>
              <a:avLst/>
              <a:gdLst/>
              <a:ahLst/>
              <a:cxnLst/>
              <a:rect l="l" t="t" r="r" b="b"/>
              <a:pathLst>
                <a:path w="1073" h="715" extrusionOk="0">
                  <a:moveTo>
                    <a:pt x="358" y="0"/>
                  </a:moveTo>
                  <a:cubicBezTo>
                    <a:pt x="143" y="0"/>
                    <a:pt x="1" y="143"/>
                    <a:pt x="1" y="357"/>
                  </a:cubicBezTo>
                  <a:cubicBezTo>
                    <a:pt x="1" y="572"/>
                    <a:pt x="143" y="715"/>
                    <a:pt x="358" y="715"/>
                  </a:cubicBezTo>
                  <a:lnTo>
                    <a:pt x="715" y="715"/>
                  </a:lnTo>
                  <a:cubicBezTo>
                    <a:pt x="906" y="715"/>
                    <a:pt x="1072" y="572"/>
                    <a:pt x="1072" y="357"/>
                  </a:cubicBezTo>
                  <a:cubicBezTo>
                    <a:pt x="1072" y="143"/>
                    <a:pt x="882" y="0"/>
                    <a:pt x="7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8941;p127">
              <a:extLst>
                <a:ext uri="{FF2B5EF4-FFF2-40B4-BE49-F238E27FC236}">
                  <a16:creationId xmlns:a16="http://schemas.microsoft.com/office/drawing/2014/main" id="{A00AA0DF-AE51-BB71-3F59-BC814CB0FA31}"/>
                </a:ext>
              </a:extLst>
            </p:cNvPr>
            <p:cNvSpPr/>
            <p:nvPr/>
          </p:nvSpPr>
          <p:spPr>
            <a:xfrm>
              <a:off x="3294570" y="3426192"/>
              <a:ext cx="26261" cy="25435"/>
            </a:xfrm>
            <a:custGeom>
              <a:avLst/>
              <a:gdLst/>
              <a:ahLst/>
              <a:cxnLst/>
              <a:rect l="l" t="t" r="r" b="b"/>
              <a:pathLst>
                <a:path w="763" h="739" extrusionOk="0">
                  <a:moveTo>
                    <a:pt x="358" y="0"/>
                  </a:moveTo>
                  <a:cubicBezTo>
                    <a:pt x="143" y="0"/>
                    <a:pt x="0" y="143"/>
                    <a:pt x="0" y="358"/>
                  </a:cubicBezTo>
                  <a:cubicBezTo>
                    <a:pt x="0" y="477"/>
                    <a:pt x="24" y="524"/>
                    <a:pt x="119" y="619"/>
                  </a:cubicBezTo>
                  <a:cubicBezTo>
                    <a:pt x="191" y="691"/>
                    <a:pt x="286" y="739"/>
                    <a:pt x="381" y="739"/>
                  </a:cubicBezTo>
                  <a:lnTo>
                    <a:pt x="762" y="739"/>
                  </a:lnTo>
                  <a:cubicBezTo>
                    <a:pt x="667" y="715"/>
                    <a:pt x="596" y="667"/>
                    <a:pt x="524" y="619"/>
                  </a:cubicBezTo>
                  <a:cubicBezTo>
                    <a:pt x="477" y="524"/>
                    <a:pt x="405" y="429"/>
                    <a:pt x="405" y="358"/>
                  </a:cubicBezTo>
                  <a:cubicBezTo>
                    <a:pt x="405" y="167"/>
                    <a:pt x="548" y="0"/>
                    <a:pt x="7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8942;p127">
              <a:extLst>
                <a:ext uri="{FF2B5EF4-FFF2-40B4-BE49-F238E27FC236}">
                  <a16:creationId xmlns:a16="http://schemas.microsoft.com/office/drawing/2014/main" id="{F21AC209-D4C3-B26C-B996-C3097774BFD9}"/>
                </a:ext>
              </a:extLst>
            </p:cNvPr>
            <p:cNvSpPr/>
            <p:nvPr/>
          </p:nvSpPr>
          <p:spPr>
            <a:xfrm>
              <a:off x="3415857" y="3427018"/>
              <a:ext cx="27087" cy="25435"/>
            </a:xfrm>
            <a:custGeom>
              <a:avLst/>
              <a:gdLst/>
              <a:ahLst/>
              <a:cxnLst/>
              <a:rect l="l" t="t" r="r" b="b"/>
              <a:pathLst>
                <a:path w="787" h="739" extrusionOk="0">
                  <a:moveTo>
                    <a:pt x="358" y="0"/>
                  </a:moveTo>
                  <a:cubicBezTo>
                    <a:pt x="168" y="0"/>
                    <a:pt x="1" y="143"/>
                    <a:pt x="1" y="357"/>
                  </a:cubicBezTo>
                  <a:cubicBezTo>
                    <a:pt x="1" y="476"/>
                    <a:pt x="72" y="572"/>
                    <a:pt x="120" y="619"/>
                  </a:cubicBezTo>
                  <a:cubicBezTo>
                    <a:pt x="215" y="715"/>
                    <a:pt x="311" y="738"/>
                    <a:pt x="406" y="738"/>
                  </a:cubicBezTo>
                  <a:lnTo>
                    <a:pt x="787" y="738"/>
                  </a:lnTo>
                  <a:cubicBezTo>
                    <a:pt x="692" y="715"/>
                    <a:pt x="596" y="691"/>
                    <a:pt x="549" y="619"/>
                  </a:cubicBezTo>
                  <a:cubicBezTo>
                    <a:pt x="477" y="572"/>
                    <a:pt x="430" y="453"/>
                    <a:pt x="430" y="357"/>
                  </a:cubicBezTo>
                  <a:cubicBezTo>
                    <a:pt x="430" y="167"/>
                    <a:pt x="572" y="0"/>
                    <a:pt x="7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 name="Subtitle 2">
            <a:extLst>
              <a:ext uri="{FF2B5EF4-FFF2-40B4-BE49-F238E27FC236}">
                <a16:creationId xmlns:a16="http://schemas.microsoft.com/office/drawing/2014/main" id="{CBFF0F3C-27D5-87C0-EA68-5C16C2AF4640}"/>
              </a:ext>
            </a:extLst>
          </p:cNvPr>
          <p:cNvSpPr>
            <a:spLocks noGrp="1"/>
          </p:cNvSpPr>
          <p:nvPr>
            <p:ph type="subTitle" idx="1"/>
          </p:nvPr>
        </p:nvSpPr>
        <p:spPr>
          <a:xfrm>
            <a:off x="5697394" y="4600116"/>
            <a:ext cx="5909311" cy="1528258"/>
          </a:xfrm>
        </p:spPr>
        <p:txBody>
          <a:bodyPr/>
          <a:lstStyle/>
          <a:p>
            <a:r>
              <a:rPr lang="en-US" sz="1400">
                <a:effectLst/>
                <a:latin typeface="+mn-lt"/>
                <a:ea typeface="Aptos" panose="020B0004020202020204" pitchFamily="34" charset="0"/>
                <a:cs typeface="Arial" panose="020B0604020202020204" pitchFamily="34" charset="0"/>
              </a:rPr>
              <a:t>We started to work with MAX98357A at first. </a:t>
            </a:r>
            <a:r>
              <a:rPr lang="en-US" sz="1400">
                <a:latin typeface="+mn-lt"/>
                <a:ea typeface="Aptos" panose="020B0004020202020204" pitchFamily="34" charset="0"/>
                <a:cs typeface="Arial" panose="020B0604020202020204" pitchFamily="34" charset="0"/>
              </a:rPr>
              <a:t>However, after considering about soldering it on main board because of its size, we decided to switch to a new model which is LM386.</a:t>
            </a:r>
            <a:endParaRPr lang="en-US" sz="1050">
              <a:latin typeface="+mn-lt"/>
            </a:endParaRPr>
          </a:p>
        </p:txBody>
      </p:sp>
      <p:pic>
        <p:nvPicPr>
          <p:cNvPr id="32" name="Picture 31" descr="A person smiling at the camera&#10;&#10;Description automatically generated">
            <a:extLst>
              <a:ext uri="{FF2B5EF4-FFF2-40B4-BE49-F238E27FC236}">
                <a16:creationId xmlns:a16="http://schemas.microsoft.com/office/drawing/2014/main" id="{A997E32C-006C-DD10-D67C-B96C69B39A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69283" y="1"/>
            <a:ext cx="822716" cy="822716"/>
          </a:xfrm>
          <a:prstGeom prst="rect">
            <a:avLst/>
          </a:prstGeom>
        </p:spPr>
      </p:pic>
      <p:pic>
        <p:nvPicPr>
          <p:cNvPr id="67" name="Audio 66">
            <a:extLst>
              <a:ext uri="{FF2B5EF4-FFF2-40B4-BE49-F238E27FC236}">
                <a16:creationId xmlns:a16="http://schemas.microsoft.com/office/drawing/2014/main" id="{16FB3DBC-6172-3A1F-0990-57C41530B57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pic>
        <p:nvPicPr>
          <p:cNvPr id="4" name="Graphic 3">
            <a:extLst>
              <a:ext uri="{FF2B5EF4-FFF2-40B4-BE49-F238E27FC236}">
                <a16:creationId xmlns:a16="http://schemas.microsoft.com/office/drawing/2014/main" id="{411BF6F9-C36F-26D3-0D7E-FE3D6FCF6BBC}"/>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7"/>
              </a:ext>
            </a:extLst>
          </a:blip>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53630526"/>
      </p:ext>
    </p:extLst>
  </p:cSld>
  <p:clrMapOvr>
    <a:masterClrMapping/>
  </p:clrMapOvr>
  <mc:AlternateContent xmlns:mc="http://schemas.openxmlformats.org/markup-compatibility/2006">
    <mc:Choice xmlns:p14="http://schemas.microsoft.com/office/powerpoint/2010/main" Requires="p14">
      <p:transition spd="slow" p14:dur="2000" advTm="28766"/>
    </mc:Choice>
    <mc:Fallback>
      <p:transition spd="slow" advTm="28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EFE3F-40CA-A833-2813-14F419B1FB2F}"/>
              </a:ext>
            </a:extLst>
          </p:cNvPr>
          <p:cNvSpPr>
            <a:spLocks noGrp="1"/>
          </p:cNvSpPr>
          <p:nvPr>
            <p:ph type="title"/>
          </p:nvPr>
        </p:nvSpPr>
        <p:spPr/>
        <p:txBody>
          <a:bodyPr/>
          <a:lstStyle/>
          <a:p>
            <a:r>
              <a:rPr lang="en-US"/>
              <a:t>Programmer</a:t>
            </a:r>
          </a:p>
        </p:txBody>
      </p:sp>
      <p:sp>
        <p:nvSpPr>
          <p:cNvPr id="4" name="Subtitle 3">
            <a:extLst>
              <a:ext uri="{FF2B5EF4-FFF2-40B4-BE49-F238E27FC236}">
                <a16:creationId xmlns:a16="http://schemas.microsoft.com/office/drawing/2014/main" id="{2B953AE2-B8D8-E4F6-95EE-48DB55E004C5}"/>
              </a:ext>
            </a:extLst>
          </p:cNvPr>
          <p:cNvSpPr>
            <a:spLocks noGrp="1"/>
          </p:cNvSpPr>
          <p:nvPr>
            <p:ph type="subTitle" idx="2"/>
          </p:nvPr>
        </p:nvSpPr>
        <p:spPr>
          <a:xfrm>
            <a:off x="6580908" y="2020355"/>
            <a:ext cx="4689291" cy="2425514"/>
          </a:xfrm>
        </p:spPr>
        <p:txBody>
          <a:bodyPr/>
          <a:lstStyle/>
          <a:p>
            <a:r>
              <a:rPr lang="en-US"/>
              <a:t>Reliable firmware flashing</a:t>
            </a:r>
          </a:p>
          <a:p>
            <a:endParaRPr lang="en-US"/>
          </a:p>
          <a:p>
            <a:r>
              <a:rPr lang="en-US"/>
              <a:t>Better driver experience</a:t>
            </a:r>
          </a:p>
          <a:p>
            <a:endParaRPr lang="en-US"/>
          </a:p>
          <a:p>
            <a:r>
              <a:rPr lang="en-US"/>
              <a:t>Cleaner hardware design</a:t>
            </a:r>
          </a:p>
          <a:p>
            <a:endParaRPr lang="en-US"/>
          </a:p>
          <a:p>
            <a:r>
              <a:rPr lang="en-US"/>
              <a:t>Cheap</a:t>
            </a:r>
          </a:p>
        </p:txBody>
      </p:sp>
      <p:graphicFrame>
        <p:nvGraphicFramePr>
          <p:cNvPr id="5" name="Table 4">
            <a:extLst>
              <a:ext uri="{FF2B5EF4-FFF2-40B4-BE49-F238E27FC236}">
                <a16:creationId xmlns:a16="http://schemas.microsoft.com/office/drawing/2014/main" id="{5FFEDFD2-8CAB-C3F6-0D22-C6B80D01DE78}"/>
              </a:ext>
            </a:extLst>
          </p:cNvPr>
          <p:cNvGraphicFramePr>
            <a:graphicFrameLocks noGrp="1"/>
          </p:cNvGraphicFramePr>
          <p:nvPr>
            <p:extLst>
              <p:ext uri="{D42A27DB-BD31-4B8C-83A1-F6EECF244321}">
                <p14:modId xmlns:p14="http://schemas.microsoft.com/office/powerpoint/2010/main" val="2318032452"/>
              </p:ext>
            </p:extLst>
          </p:nvPr>
        </p:nvGraphicFramePr>
        <p:xfrm>
          <a:off x="581587" y="2020355"/>
          <a:ext cx="5514380" cy="2425514"/>
        </p:xfrm>
        <a:graphic>
          <a:graphicData uri="http://schemas.openxmlformats.org/drawingml/2006/table">
            <a:tbl>
              <a:tblPr firstRow="1" firstCol="1" bandRow="1">
                <a:tableStyleId>{5C22544A-7EE6-4342-B048-85BDC9FD1C3A}</a:tableStyleId>
              </a:tblPr>
              <a:tblGrid>
                <a:gridCol w="1067919">
                  <a:extLst>
                    <a:ext uri="{9D8B030D-6E8A-4147-A177-3AD203B41FA5}">
                      <a16:colId xmlns:a16="http://schemas.microsoft.com/office/drawing/2014/main" val="2546309212"/>
                    </a:ext>
                  </a:extLst>
                </a:gridCol>
                <a:gridCol w="1371121">
                  <a:extLst>
                    <a:ext uri="{9D8B030D-6E8A-4147-A177-3AD203B41FA5}">
                      <a16:colId xmlns:a16="http://schemas.microsoft.com/office/drawing/2014/main" val="771895028"/>
                    </a:ext>
                  </a:extLst>
                </a:gridCol>
                <a:gridCol w="1537670">
                  <a:extLst>
                    <a:ext uri="{9D8B030D-6E8A-4147-A177-3AD203B41FA5}">
                      <a16:colId xmlns:a16="http://schemas.microsoft.com/office/drawing/2014/main" val="3853372075"/>
                    </a:ext>
                  </a:extLst>
                </a:gridCol>
                <a:gridCol w="1537670">
                  <a:extLst>
                    <a:ext uri="{9D8B030D-6E8A-4147-A177-3AD203B41FA5}">
                      <a16:colId xmlns:a16="http://schemas.microsoft.com/office/drawing/2014/main" val="3497768603"/>
                    </a:ext>
                  </a:extLst>
                </a:gridCol>
              </a:tblGrid>
              <a:tr h="599098">
                <a:tc>
                  <a:txBody>
                    <a:bodyPr/>
                    <a:lstStyle/>
                    <a:p>
                      <a:pPr marL="0" marR="0" algn="l">
                        <a:spcAft>
                          <a:spcPts val="800"/>
                        </a:spcAft>
                      </a:pPr>
                      <a:r>
                        <a:rPr lang="en-US" sz="1200" b="1" kern="100">
                          <a:solidFill>
                            <a:schemeClr val="tx1"/>
                          </a:solidFill>
                          <a:effectLst/>
                          <a:latin typeface="+mn-lt"/>
                          <a:ea typeface="Aptos" panose="020B0004020202020204" pitchFamily="34" charset="0"/>
                          <a:cs typeface="Arial" panose="020B0604020202020204" pitchFamily="34" charset="0"/>
                        </a:rPr>
                        <a:t>Programmer</a:t>
                      </a:r>
                    </a:p>
                  </a:txBody>
                  <a:tcPr marL="68580" marR="68580" marT="0" marB="0"/>
                </a:tc>
                <a:tc>
                  <a:txBody>
                    <a:bodyPr/>
                    <a:lstStyle/>
                    <a:p>
                      <a:pPr marL="0" marR="0" algn="l">
                        <a:spcAft>
                          <a:spcPts val="800"/>
                        </a:spcAft>
                      </a:pPr>
                      <a:r>
                        <a:rPr lang="en-US" sz="1200" kern="100">
                          <a:solidFill>
                            <a:schemeClr val="tx1"/>
                          </a:solidFill>
                          <a:effectLst/>
                          <a:latin typeface="+mn-lt"/>
                        </a:rPr>
                        <a:t>CP2102</a:t>
                      </a:r>
                      <a:endParaRPr lang="en-US" sz="1200" kern="100">
                        <a:solidFill>
                          <a:schemeClr val="tx1"/>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latin typeface="+mn-lt"/>
                          <a:ea typeface="Aptos" panose="020B0004020202020204" pitchFamily="34" charset="0"/>
                          <a:cs typeface="Arial" panose="020B0604020202020204" pitchFamily="34" charset="0"/>
                        </a:rPr>
                        <a:t>FT232RL</a:t>
                      </a:r>
                    </a:p>
                  </a:txBody>
                  <a:tcPr marL="68580" marR="68580" marT="0" marB="0"/>
                </a:tc>
                <a:tc>
                  <a:txBody>
                    <a:bodyPr/>
                    <a:lstStyle/>
                    <a:p>
                      <a:pPr marL="0" marR="0" algn="l">
                        <a:spcAft>
                          <a:spcPts val="800"/>
                        </a:spcAft>
                      </a:pPr>
                      <a:r>
                        <a:rPr lang="en-US" sz="1200" kern="100">
                          <a:solidFill>
                            <a:schemeClr val="tx1"/>
                          </a:solidFill>
                          <a:effectLst/>
                          <a:latin typeface="+mn-lt"/>
                          <a:ea typeface="Aptos" panose="020B0004020202020204" pitchFamily="34" charset="0"/>
                          <a:cs typeface="Arial" panose="020B0604020202020204" pitchFamily="34" charset="0"/>
                        </a:rPr>
                        <a:t>CH340</a:t>
                      </a:r>
                    </a:p>
                  </a:txBody>
                  <a:tcPr marL="68580" marR="68580" marT="0" marB="0"/>
                </a:tc>
                <a:extLst>
                  <a:ext uri="{0D108BD9-81ED-4DB2-BD59-A6C34878D82A}">
                    <a16:rowId xmlns:a16="http://schemas.microsoft.com/office/drawing/2014/main" val="3358857052"/>
                  </a:ext>
                </a:extLst>
              </a:tr>
              <a:tr h="564104">
                <a:tc>
                  <a:txBody>
                    <a:bodyPr/>
                    <a:lstStyle/>
                    <a:p>
                      <a:pPr marL="0" marR="0" algn="l">
                        <a:spcAft>
                          <a:spcPts val="800"/>
                        </a:spcAft>
                      </a:pPr>
                      <a:r>
                        <a:rPr lang="en-US" sz="1200" b="1" kern="100">
                          <a:solidFill>
                            <a:schemeClr val="tx1"/>
                          </a:solidFill>
                          <a:effectLst/>
                          <a:latin typeface="Times New Roman" panose="02020603050405020304" pitchFamily="18" charset="0"/>
                          <a:ea typeface="Aptos" panose="020B0004020202020204" pitchFamily="34" charset="0"/>
                          <a:cs typeface="Arial" panose="020B0604020202020204" pitchFamily="34" charset="0"/>
                        </a:rPr>
                        <a:t>Auto-flash</a:t>
                      </a:r>
                    </a:p>
                  </a:txBody>
                  <a:tcPr marL="68580" marR="68580" marT="0" marB="0"/>
                </a:tc>
                <a:tc>
                  <a:txBody>
                    <a:bodyPr/>
                    <a:lstStyle/>
                    <a:p>
                      <a:pPr marL="0" marR="0" algn="l">
                        <a:spcAft>
                          <a:spcPts val="800"/>
                        </a:spcAft>
                      </a:pPr>
                      <a:r>
                        <a:rPr lang="en-US" sz="1200">
                          <a:latin typeface="+mn-lt"/>
                        </a:rPr>
                        <a:t>Easy</a:t>
                      </a:r>
                    </a:p>
                  </a:txBody>
                  <a:tcPr marL="68580" marR="68580" marT="0" marB="0">
                    <a:solidFill>
                      <a:schemeClr val="accent2">
                        <a:lumMod val="75000"/>
                      </a:schemeClr>
                    </a:solidFill>
                  </a:tcPr>
                </a:tc>
                <a:tc>
                  <a:txBody>
                    <a:bodyPr/>
                    <a:lstStyle/>
                    <a:p>
                      <a:pPr marL="0" marR="0" algn="l">
                        <a:spcAft>
                          <a:spcPts val="800"/>
                        </a:spcAft>
                      </a:pPr>
                      <a:r>
                        <a:rPr lang="en-US" sz="1200" kern="100">
                          <a:solidFill>
                            <a:schemeClr val="tx1"/>
                          </a:solidFill>
                          <a:effectLst/>
                          <a:latin typeface="+mn-lt"/>
                        </a:rPr>
                        <a:t>Easy</a:t>
                      </a:r>
                      <a:endParaRPr lang="en-US" sz="1200" kern="100">
                        <a:solidFill>
                          <a:schemeClr val="tx1"/>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latin typeface="+mn-lt"/>
                          <a:ea typeface="Aptos" panose="020B0004020202020204" pitchFamily="34" charset="0"/>
                          <a:cs typeface="Arial" panose="020B0604020202020204" pitchFamily="34" charset="0"/>
                        </a:rPr>
                        <a:t>Works but less consistent</a:t>
                      </a:r>
                    </a:p>
                  </a:txBody>
                  <a:tcPr marL="68580" marR="68580" marT="0" marB="0"/>
                </a:tc>
                <a:extLst>
                  <a:ext uri="{0D108BD9-81ED-4DB2-BD59-A6C34878D82A}">
                    <a16:rowId xmlns:a16="http://schemas.microsoft.com/office/drawing/2014/main" val="1232940730"/>
                  </a:ext>
                </a:extLst>
              </a:tr>
              <a:tr h="513976">
                <a:tc>
                  <a:txBody>
                    <a:bodyPr/>
                    <a:lstStyle/>
                    <a:p>
                      <a:pPr marL="0" marR="0" algn="l">
                        <a:spcAft>
                          <a:spcPts val="800"/>
                        </a:spcAft>
                      </a:pPr>
                      <a:r>
                        <a:rPr lang="en-US" sz="1200" b="1" kern="100">
                          <a:solidFill>
                            <a:schemeClr val="tx1"/>
                          </a:solidFill>
                          <a:effectLst/>
                          <a:latin typeface="Times New Roman" panose="02020603050405020304" pitchFamily="18" charset="0"/>
                          <a:ea typeface="Aptos" panose="020B0004020202020204" pitchFamily="34" charset="0"/>
                          <a:cs typeface="Arial" panose="020B0604020202020204" pitchFamily="34" charset="0"/>
                        </a:rPr>
                        <a:t>Driver issues</a:t>
                      </a:r>
                    </a:p>
                  </a:txBody>
                  <a:tcPr marL="68580" marR="68580" marT="0" marB="0"/>
                </a:tc>
                <a:tc>
                  <a:txBody>
                    <a:bodyPr/>
                    <a:lstStyle/>
                    <a:p>
                      <a:pPr marL="0" marR="0" algn="l">
                        <a:spcAft>
                          <a:spcPts val="800"/>
                        </a:spcAft>
                      </a:pPr>
                      <a:r>
                        <a:rPr lang="en-US" sz="1200">
                          <a:latin typeface="+mn-lt"/>
                        </a:rPr>
                        <a:t>Rare</a:t>
                      </a:r>
                    </a:p>
                  </a:txBody>
                  <a:tcPr marL="68580" marR="68580" marT="0" marB="0">
                    <a:solidFill>
                      <a:schemeClr val="accent2">
                        <a:lumMod val="75000"/>
                      </a:schemeClr>
                    </a:solidFill>
                  </a:tcPr>
                </a:tc>
                <a:tc>
                  <a:txBody>
                    <a:bodyPr/>
                    <a:lstStyle/>
                    <a:p>
                      <a:pPr marL="0" marR="0" algn="l">
                        <a:spcAft>
                          <a:spcPts val="800"/>
                        </a:spcAft>
                      </a:pPr>
                      <a:r>
                        <a:rPr lang="en-US" sz="1200" kern="100">
                          <a:solidFill>
                            <a:schemeClr val="tx1"/>
                          </a:solidFill>
                          <a:effectLst/>
                          <a:latin typeface="+mn-lt"/>
                          <a:ea typeface="Aptos" panose="020B0004020202020204" pitchFamily="34" charset="0"/>
                          <a:cs typeface="Arial" panose="020B0604020202020204" pitchFamily="34" charset="0"/>
                        </a:rPr>
                        <a:t>Rare</a:t>
                      </a:r>
                    </a:p>
                  </a:txBody>
                  <a:tcPr marL="68580" marR="68580" marT="0" marB="0"/>
                </a:tc>
                <a:tc>
                  <a:txBody>
                    <a:bodyPr/>
                    <a:lstStyle/>
                    <a:p>
                      <a:pPr marL="0" marR="0" algn="l">
                        <a:spcAft>
                          <a:spcPts val="800"/>
                        </a:spcAft>
                      </a:pPr>
                      <a:r>
                        <a:rPr lang="en-US" sz="1200" kern="100">
                          <a:solidFill>
                            <a:schemeClr val="tx1"/>
                          </a:solidFill>
                          <a:effectLst/>
                          <a:latin typeface="+mn-lt"/>
                        </a:rPr>
                        <a:t>Sometimes</a:t>
                      </a:r>
                      <a:endParaRPr lang="en-US" sz="1200" kern="100">
                        <a:solidFill>
                          <a:schemeClr val="tx1"/>
                        </a:solidFill>
                        <a:effectLst/>
                        <a:latin typeface="+mn-lt"/>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601040725"/>
                  </a:ext>
                </a:extLst>
              </a:tr>
              <a:tr h="374168">
                <a:tc>
                  <a:txBody>
                    <a:bodyPr/>
                    <a:lstStyle/>
                    <a:p>
                      <a:pPr marL="0" marR="0" algn="l">
                        <a:spcAft>
                          <a:spcPts val="800"/>
                        </a:spcAft>
                      </a:pPr>
                      <a:r>
                        <a:rPr lang="en-US" sz="1200" b="1" kern="100">
                          <a:solidFill>
                            <a:schemeClr val="tx1"/>
                          </a:solidFill>
                          <a:effectLst/>
                          <a:latin typeface="Times New Roman" panose="02020603050405020304" pitchFamily="18" charset="0"/>
                          <a:ea typeface="Aptos" panose="020B0004020202020204" pitchFamily="34" charset="0"/>
                          <a:cs typeface="Arial" panose="020B0604020202020204" pitchFamily="34" charset="0"/>
                        </a:rPr>
                        <a:t>Cost</a:t>
                      </a:r>
                    </a:p>
                  </a:txBody>
                  <a:tcPr marL="68580" marR="68580" marT="0" marB="0"/>
                </a:tc>
                <a:tc>
                  <a:txBody>
                    <a:bodyPr/>
                    <a:lstStyle/>
                    <a:p>
                      <a:pPr marL="0" marR="0" algn="l">
                        <a:spcAft>
                          <a:spcPts val="800"/>
                        </a:spcAft>
                      </a:pPr>
                      <a:r>
                        <a:rPr lang="en-US" sz="1200">
                          <a:latin typeface="+mn-lt"/>
                        </a:rPr>
                        <a:t>Low</a:t>
                      </a:r>
                    </a:p>
                  </a:txBody>
                  <a:tcPr marL="68580" marR="68580" marT="0" marB="0">
                    <a:solidFill>
                      <a:schemeClr val="accent2">
                        <a:lumMod val="75000"/>
                      </a:schemeClr>
                    </a:solidFill>
                  </a:tcPr>
                </a:tc>
                <a:tc>
                  <a:txBody>
                    <a:bodyPr/>
                    <a:lstStyle/>
                    <a:p>
                      <a:pPr marL="0" marR="0" algn="l">
                        <a:spcAft>
                          <a:spcPts val="800"/>
                        </a:spcAft>
                      </a:pPr>
                      <a:r>
                        <a:rPr lang="en-US" sz="1200" kern="100">
                          <a:solidFill>
                            <a:schemeClr val="tx1"/>
                          </a:solidFill>
                          <a:effectLst/>
                          <a:latin typeface="+mn-lt"/>
                          <a:ea typeface="Aptos" panose="020B0004020202020204" pitchFamily="34" charset="0"/>
                          <a:cs typeface="Arial" panose="020B0604020202020204" pitchFamily="34" charset="0"/>
                        </a:rPr>
                        <a:t>High</a:t>
                      </a:r>
                    </a:p>
                  </a:txBody>
                  <a:tcPr marL="68580" marR="68580" marT="0" marB="0"/>
                </a:tc>
                <a:tc>
                  <a:txBody>
                    <a:bodyPr/>
                    <a:lstStyle/>
                    <a:p>
                      <a:pPr marL="0" marR="0" algn="l">
                        <a:spcAft>
                          <a:spcPts val="800"/>
                        </a:spcAft>
                      </a:pPr>
                      <a:r>
                        <a:rPr lang="en-US" sz="1200" kern="100">
                          <a:solidFill>
                            <a:schemeClr val="tx1"/>
                          </a:solidFill>
                          <a:effectLst/>
                          <a:latin typeface="+mn-lt"/>
                          <a:ea typeface="Aptos" panose="020B0004020202020204" pitchFamily="34" charset="0"/>
                          <a:cs typeface="Arial" panose="020B0604020202020204" pitchFamily="34" charset="0"/>
                        </a:rPr>
                        <a:t>Very low</a:t>
                      </a:r>
                    </a:p>
                  </a:txBody>
                  <a:tcPr marL="68580" marR="68580" marT="0" marB="0"/>
                </a:tc>
                <a:extLst>
                  <a:ext uri="{0D108BD9-81ED-4DB2-BD59-A6C34878D82A}">
                    <a16:rowId xmlns:a16="http://schemas.microsoft.com/office/drawing/2014/main" val="2911151196"/>
                  </a:ext>
                </a:extLst>
              </a:tr>
              <a:tr h="374168">
                <a:tc>
                  <a:txBody>
                    <a:bodyPr/>
                    <a:lstStyle/>
                    <a:p>
                      <a:pPr marL="0" marR="0" algn="l">
                        <a:spcAft>
                          <a:spcPts val="800"/>
                        </a:spcAft>
                      </a:pP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4087426682"/>
                  </a:ext>
                </a:extLst>
              </a:tr>
            </a:tbl>
          </a:graphicData>
        </a:graphic>
      </p:graphicFrame>
      <p:pic>
        <p:nvPicPr>
          <p:cNvPr id="29" name="Audio 28">
            <a:extLst>
              <a:ext uri="{FF2B5EF4-FFF2-40B4-BE49-F238E27FC236}">
                <a16:creationId xmlns:a16="http://schemas.microsoft.com/office/drawing/2014/main" id="{3E21CA77-52D0-096D-89D0-DBA3E974071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pic>
        <p:nvPicPr>
          <p:cNvPr id="3" name="Graphic 2">
            <a:extLst>
              <a:ext uri="{FF2B5EF4-FFF2-40B4-BE49-F238E27FC236}">
                <a16:creationId xmlns:a16="http://schemas.microsoft.com/office/drawing/2014/main" id="{2A8983D4-AFA9-4DB4-B578-05629547B02C}"/>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5"/>
              </a:ext>
            </a:extLst>
          </a:blip>
          <a:stretch>
            <a:fillRect/>
          </a:stretch>
        </p:blipFill>
        <p:spPr>
          <a:xfrm>
            <a:off x="11226800" y="5892800"/>
            <a:ext cx="812800" cy="812800"/>
          </a:xfrm>
          <a:prstGeom prst="rect">
            <a:avLst/>
          </a:prstGeom>
        </p:spPr>
      </p:pic>
      <p:pic>
        <p:nvPicPr>
          <p:cNvPr id="34" name="Picture 33" descr="A person smiling at the camera&#10;&#10;Description automatically generated">
            <a:extLst>
              <a:ext uri="{FF2B5EF4-FFF2-40B4-BE49-F238E27FC236}">
                <a16:creationId xmlns:a16="http://schemas.microsoft.com/office/drawing/2014/main" id="{C14A649E-6F61-2C44-A79B-368D4CB48C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369283" y="1"/>
            <a:ext cx="822716" cy="822716"/>
          </a:xfrm>
          <a:prstGeom prst="rect">
            <a:avLst/>
          </a:prstGeom>
        </p:spPr>
      </p:pic>
    </p:spTree>
    <p:extLst>
      <p:ext uri="{BB962C8B-B14F-4D97-AF65-F5344CB8AC3E}">
        <p14:creationId xmlns:p14="http://schemas.microsoft.com/office/powerpoint/2010/main" val="2903556785"/>
      </p:ext>
    </p:extLst>
  </p:cSld>
  <p:clrMapOvr>
    <a:masterClrMapping/>
  </p:clrMapOvr>
  <mc:AlternateContent xmlns:mc="http://schemas.openxmlformats.org/markup-compatibility/2006">
    <mc:Choice xmlns:p14="http://schemas.microsoft.com/office/powerpoint/2010/main" Requires="p14">
      <p:transition spd="slow" p14:dur="2000" advTm="12468"/>
    </mc:Choice>
    <mc:Fallback>
      <p:transition spd="slow" advTm="124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BBF0F-20A8-B128-CBD5-B5691C0E72C1}"/>
              </a:ext>
            </a:extLst>
          </p:cNvPr>
          <p:cNvSpPr>
            <a:spLocks noGrp="1"/>
          </p:cNvSpPr>
          <p:nvPr>
            <p:ph type="title"/>
          </p:nvPr>
        </p:nvSpPr>
        <p:spPr/>
        <p:txBody>
          <a:bodyPr/>
          <a:lstStyle/>
          <a:p>
            <a:r>
              <a:rPr lang="en-US"/>
              <a:t>Sensing Storage Capacity</a:t>
            </a:r>
          </a:p>
        </p:txBody>
      </p:sp>
      <p:graphicFrame>
        <p:nvGraphicFramePr>
          <p:cNvPr id="5" name="Table 4">
            <a:extLst>
              <a:ext uri="{FF2B5EF4-FFF2-40B4-BE49-F238E27FC236}">
                <a16:creationId xmlns:a16="http://schemas.microsoft.com/office/drawing/2014/main" id="{3DFD6DC5-2F49-6D42-9ABF-EE2E50CB8DFE}"/>
              </a:ext>
            </a:extLst>
          </p:cNvPr>
          <p:cNvGraphicFramePr>
            <a:graphicFrameLocks noGrp="1"/>
          </p:cNvGraphicFramePr>
          <p:nvPr>
            <p:extLst>
              <p:ext uri="{D42A27DB-BD31-4B8C-83A1-F6EECF244321}">
                <p14:modId xmlns:p14="http://schemas.microsoft.com/office/powerpoint/2010/main" val="1535652825"/>
              </p:ext>
            </p:extLst>
          </p:nvPr>
        </p:nvGraphicFramePr>
        <p:xfrm>
          <a:off x="6949440" y="1365194"/>
          <a:ext cx="4933950" cy="3833290"/>
        </p:xfrm>
        <a:graphic>
          <a:graphicData uri="http://schemas.openxmlformats.org/drawingml/2006/table">
            <a:tbl>
              <a:tblPr firstRow="1" firstCol="1" bandRow="1">
                <a:tableStyleId>{5C22544A-7EE6-4342-B048-85BDC9FD1C3A}</a:tableStyleId>
              </a:tblPr>
              <a:tblGrid>
                <a:gridCol w="986790">
                  <a:extLst>
                    <a:ext uri="{9D8B030D-6E8A-4147-A177-3AD203B41FA5}">
                      <a16:colId xmlns:a16="http://schemas.microsoft.com/office/drawing/2014/main" val="37079216"/>
                    </a:ext>
                  </a:extLst>
                </a:gridCol>
                <a:gridCol w="1315720">
                  <a:extLst>
                    <a:ext uri="{9D8B030D-6E8A-4147-A177-3AD203B41FA5}">
                      <a16:colId xmlns:a16="http://schemas.microsoft.com/office/drawing/2014/main" val="4249197618"/>
                    </a:ext>
                  </a:extLst>
                </a:gridCol>
                <a:gridCol w="1315720">
                  <a:extLst>
                    <a:ext uri="{9D8B030D-6E8A-4147-A177-3AD203B41FA5}">
                      <a16:colId xmlns:a16="http://schemas.microsoft.com/office/drawing/2014/main" val="2000586344"/>
                    </a:ext>
                  </a:extLst>
                </a:gridCol>
                <a:gridCol w="1315720">
                  <a:extLst>
                    <a:ext uri="{9D8B030D-6E8A-4147-A177-3AD203B41FA5}">
                      <a16:colId xmlns:a16="http://schemas.microsoft.com/office/drawing/2014/main" val="644678218"/>
                    </a:ext>
                  </a:extLst>
                </a:gridCol>
              </a:tblGrid>
              <a:tr h="199236">
                <a:tc>
                  <a:txBody>
                    <a:bodyPr/>
                    <a:lstStyle/>
                    <a:p>
                      <a:pPr marL="0" marR="0" algn="l">
                        <a:spcAft>
                          <a:spcPts val="800"/>
                        </a:spcAft>
                      </a:pPr>
                      <a:r>
                        <a:rPr lang="en-US" sz="1200" kern="100">
                          <a:solidFill>
                            <a:schemeClr val="tx1"/>
                          </a:solidFill>
                          <a:effectLst/>
                        </a:rPr>
                        <a:t>Feature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RCWL-1601</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JSN-SR04T</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A02YYUW</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4894436"/>
                  </a:ext>
                </a:extLst>
              </a:tr>
              <a:tr h="765064">
                <a:tc>
                  <a:txBody>
                    <a:bodyPr/>
                    <a:lstStyle/>
                    <a:p>
                      <a:pPr marL="0" marR="0" algn="l">
                        <a:spcAft>
                          <a:spcPts val="800"/>
                        </a:spcAft>
                      </a:pPr>
                      <a:r>
                        <a:rPr lang="en-US" sz="1200" kern="100">
                          <a:solidFill>
                            <a:schemeClr val="tx1"/>
                          </a:solidFill>
                          <a:effectLst/>
                        </a:rPr>
                        <a:t>Key Features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HC-SR04 protocol but works at 3.3 V or 5 V</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Waterproof transducer on cable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Waterproof ultrasonic with digital UART output</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987359671"/>
                  </a:ext>
                </a:extLst>
              </a:tr>
              <a:tr h="956330">
                <a:tc>
                  <a:txBody>
                    <a:bodyPr/>
                    <a:lstStyle/>
                    <a:p>
                      <a:pPr marL="0" marR="0" algn="l">
                        <a:spcAft>
                          <a:spcPts val="800"/>
                        </a:spcAft>
                      </a:pPr>
                      <a:r>
                        <a:rPr lang="en-US" sz="1200" kern="100">
                          <a:solidFill>
                            <a:schemeClr val="tx1"/>
                          </a:solidFill>
                          <a:effectLst/>
                        </a:rPr>
                        <a:t>Pros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Direct ESP32 compatibility; no level shifting; low cost; compact</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rgbClr val="FFC000"/>
                    </a:solidFill>
                  </a:tcPr>
                </a:tc>
                <a:tc>
                  <a:txBody>
                    <a:bodyPr/>
                    <a:lstStyle/>
                    <a:p>
                      <a:pPr marL="0" marR="0" algn="l">
                        <a:spcAft>
                          <a:spcPts val="800"/>
                        </a:spcAft>
                      </a:pPr>
                      <a:r>
                        <a:rPr lang="en-US" sz="1200" kern="100">
                          <a:solidFill>
                            <a:schemeClr val="tx1"/>
                          </a:solidFill>
                          <a:effectLst/>
                        </a:rPr>
                        <a:t>Very rugged; moisture/dust resistant; long range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Waterproof; noise-filtered digital output; good accuracy</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554234537"/>
                  </a:ext>
                </a:extLst>
              </a:tr>
              <a:tr h="956330">
                <a:tc>
                  <a:txBody>
                    <a:bodyPr/>
                    <a:lstStyle/>
                    <a:p>
                      <a:pPr marL="0" marR="0" algn="l">
                        <a:spcAft>
                          <a:spcPts val="800"/>
                        </a:spcAft>
                      </a:pPr>
                      <a:r>
                        <a:rPr lang="en-US" sz="1200" kern="100">
                          <a:solidFill>
                            <a:schemeClr val="tx1"/>
                          </a:solidFill>
                          <a:effectLst/>
                        </a:rPr>
                        <a:t>Cons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Not waterproof; dust may degrade accuracy over time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More expensive; mounting more complex; cable + puck footprint</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More expensive; UART parsing required; slower update rate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104257053"/>
                  </a:ext>
                </a:extLst>
              </a:tr>
              <a:tr h="956330">
                <a:tc>
                  <a:txBody>
                    <a:bodyPr/>
                    <a:lstStyle/>
                    <a:p>
                      <a:pPr marL="0" marR="0" algn="l">
                        <a:spcAft>
                          <a:spcPts val="800"/>
                        </a:spcAft>
                      </a:pPr>
                      <a:r>
                        <a:rPr lang="en-US" sz="1200" kern="100">
                          <a:solidFill>
                            <a:schemeClr val="tx1"/>
                          </a:solidFill>
                          <a:effectLst/>
                        </a:rPr>
                        <a:t>Suitability for Dog Feeder</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Best choice for indoor dog feeder; ideal electrical compatibility</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Excellent for outdoor or washable feeders; overkill for indoor use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Good for industrial feeders; more complex than needed</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4643194"/>
                  </a:ext>
                </a:extLst>
              </a:tr>
            </a:tbl>
          </a:graphicData>
        </a:graphic>
      </p:graphicFrame>
      <p:graphicFrame>
        <p:nvGraphicFramePr>
          <p:cNvPr id="6" name="Table 5">
            <a:extLst>
              <a:ext uri="{FF2B5EF4-FFF2-40B4-BE49-F238E27FC236}">
                <a16:creationId xmlns:a16="http://schemas.microsoft.com/office/drawing/2014/main" id="{DB7A002B-1C21-21CE-9FFC-FD51E03C2BEB}"/>
              </a:ext>
            </a:extLst>
          </p:cNvPr>
          <p:cNvGraphicFramePr>
            <a:graphicFrameLocks noGrp="1"/>
          </p:cNvGraphicFramePr>
          <p:nvPr>
            <p:extLst>
              <p:ext uri="{D42A27DB-BD31-4B8C-83A1-F6EECF244321}">
                <p14:modId xmlns:p14="http://schemas.microsoft.com/office/powerpoint/2010/main" val="3693498816"/>
              </p:ext>
            </p:extLst>
          </p:nvPr>
        </p:nvGraphicFramePr>
        <p:xfrm>
          <a:off x="308610" y="1368687"/>
          <a:ext cx="6484076" cy="3829797"/>
        </p:xfrm>
        <a:graphic>
          <a:graphicData uri="http://schemas.openxmlformats.org/drawingml/2006/table">
            <a:tbl>
              <a:tblPr firstRow="1" firstCol="1" bandRow="1">
                <a:tableStyleId>{5C22544A-7EE6-4342-B048-85BDC9FD1C3A}</a:tableStyleId>
              </a:tblPr>
              <a:tblGrid>
                <a:gridCol w="1141685">
                  <a:extLst>
                    <a:ext uri="{9D8B030D-6E8A-4147-A177-3AD203B41FA5}">
                      <a16:colId xmlns:a16="http://schemas.microsoft.com/office/drawing/2014/main" val="1099557127"/>
                    </a:ext>
                  </a:extLst>
                </a:gridCol>
                <a:gridCol w="1336324">
                  <a:extLst>
                    <a:ext uri="{9D8B030D-6E8A-4147-A177-3AD203B41FA5}">
                      <a16:colId xmlns:a16="http://schemas.microsoft.com/office/drawing/2014/main" val="622377502"/>
                    </a:ext>
                  </a:extLst>
                </a:gridCol>
                <a:gridCol w="1327611">
                  <a:extLst>
                    <a:ext uri="{9D8B030D-6E8A-4147-A177-3AD203B41FA5}">
                      <a16:colId xmlns:a16="http://schemas.microsoft.com/office/drawing/2014/main" val="2544926814"/>
                    </a:ext>
                  </a:extLst>
                </a:gridCol>
                <a:gridCol w="1319620">
                  <a:extLst>
                    <a:ext uri="{9D8B030D-6E8A-4147-A177-3AD203B41FA5}">
                      <a16:colId xmlns:a16="http://schemas.microsoft.com/office/drawing/2014/main" val="2326461379"/>
                    </a:ext>
                  </a:extLst>
                </a:gridCol>
                <a:gridCol w="1358836">
                  <a:extLst>
                    <a:ext uri="{9D8B030D-6E8A-4147-A177-3AD203B41FA5}">
                      <a16:colId xmlns:a16="http://schemas.microsoft.com/office/drawing/2014/main" val="53471691"/>
                    </a:ext>
                  </a:extLst>
                </a:gridCol>
              </a:tblGrid>
              <a:tr h="425533">
                <a:tc>
                  <a:txBody>
                    <a:bodyPr/>
                    <a:lstStyle/>
                    <a:p>
                      <a:pPr marL="0" marR="0" algn="l">
                        <a:spcAft>
                          <a:spcPts val="800"/>
                        </a:spcAft>
                      </a:pPr>
                      <a:r>
                        <a:rPr lang="en-US" sz="1200" b="1" kern="100">
                          <a:solidFill>
                            <a:schemeClr val="tx1"/>
                          </a:solidFill>
                          <a:effectLst/>
                        </a:rPr>
                        <a:t>Feature</a:t>
                      </a:r>
                      <a:endParaRPr lang="en-US" sz="1200" b="1"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tc>
                  <a:txBody>
                    <a:bodyPr/>
                    <a:lstStyle/>
                    <a:p>
                      <a:pPr marL="0" marR="0" algn="l">
                        <a:spcAft>
                          <a:spcPts val="800"/>
                        </a:spcAft>
                      </a:pPr>
                      <a:r>
                        <a:rPr lang="en-US" sz="1200" b="1" kern="100">
                          <a:solidFill>
                            <a:schemeClr val="tx1"/>
                          </a:solidFill>
                          <a:effectLst/>
                        </a:rPr>
                        <a:t>Load cell Sensor</a:t>
                      </a:r>
                      <a:endParaRPr lang="en-US" sz="1200" b="1"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tc>
                  <a:txBody>
                    <a:bodyPr/>
                    <a:lstStyle/>
                    <a:p>
                      <a:pPr marL="0" marR="0" algn="l">
                        <a:spcAft>
                          <a:spcPts val="800"/>
                        </a:spcAft>
                      </a:pPr>
                      <a:r>
                        <a:rPr lang="en-US" sz="1200" b="1" kern="100">
                          <a:solidFill>
                            <a:schemeClr val="tx1"/>
                          </a:solidFill>
                          <a:effectLst/>
                        </a:rPr>
                        <a:t>Infrared Sensor (IR)</a:t>
                      </a:r>
                      <a:endParaRPr lang="en-US" sz="1200" b="1"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tc>
                  <a:txBody>
                    <a:bodyPr/>
                    <a:lstStyle/>
                    <a:p>
                      <a:pPr marL="0" marR="0" algn="l">
                        <a:spcAft>
                          <a:spcPts val="800"/>
                        </a:spcAft>
                      </a:pPr>
                      <a:r>
                        <a:rPr lang="en-US" sz="1200" b="1" kern="100">
                          <a:solidFill>
                            <a:schemeClr val="tx1"/>
                          </a:solidFill>
                          <a:effectLst/>
                        </a:rPr>
                        <a:t>Capacitive Sensor</a:t>
                      </a:r>
                      <a:endParaRPr lang="en-US" sz="1200" b="1"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tc>
                  <a:txBody>
                    <a:bodyPr/>
                    <a:lstStyle/>
                    <a:p>
                      <a:pPr marL="0" marR="0" algn="l">
                        <a:spcAft>
                          <a:spcPts val="800"/>
                        </a:spcAft>
                      </a:pPr>
                      <a:r>
                        <a:rPr lang="en-US" sz="1200" b="1" kern="100">
                          <a:solidFill>
                            <a:schemeClr val="tx1"/>
                          </a:solidFill>
                          <a:effectLst/>
                        </a:rPr>
                        <a:t>Ultrasonic Sensor</a:t>
                      </a:r>
                      <a:endParaRPr lang="en-US" sz="1200" b="1"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extLst>
                  <a:ext uri="{0D108BD9-81ED-4DB2-BD59-A6C34878D82A}">
                    <a16:rowId xmlns:a16="http://schemas.microsoft.com/office/drawing/2014/main" val="4253443443"/>
                  </a:ext>
                </a:extLst>
              </a:tr>
              <a:tr h="1489366">
                <a:tc>
                  <a:txBody>
                    <a:bodyPr/>
                    <a:lstStyle/>
                    <a:p>
                      <a:pPr marL="0" marR="0" algn="l">
                        <a:spcAft>
                          <a:spcPts val="800"/>
                        </a:spcAft>
                      </a:pPr>
                      <a:r>
                        <a:rPr lang="en-US" sz="1200" b="1" kern="100">
                          <a:solidFill>
                            <a:schemeClr val="tx1"/>
                          </a:solidFill>
                          <a:effectLst/>
                        </a:rPr>
                        <a:t>Environment Factors</a:t>
                      </a:r>
                      <a:endParaRPr lang="en-US" sz="1200" b="1"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tc>
                  <a:txBody>
                    <a:bodyPr/>
                    <a:lstStyle/>
                    <a:p>
                      <a:pPr marL="0" marR="0" algn="l">
                        <a:spcAft>
                          <a:spcPts val="800"/>
                        </a:spcAft>
                      </a:pPr>
                      <a:r>
                        <a:rPr lang="en-US" sz="1200" b="0" kern="100">
                          <a:solidFill>
                            <a:schemeClr val="tx1"/>
                          </a:solidFill>
                          <a:effectLst/>
                        </a:rPr>
                        <a:t>Mostly immune, especially with hermetic sealing. Sensitive to vibrations if measuring minor </a:t>
                      </a:r>
                      <a:endParaRPr lang="en-US" sz="1200" b="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tc>
                  <a:txBody>
                    <a:bodyPr/>
                    <a:lstStyle/>
                    <a:p>
                      <a:pPr marL="0" marR="0" algn="l">
                        <a:spcAft>
                          <a:spcPts val="800"/>
                        </a:spcAft>
                      </a:pPr>
                      <a:r>
                        <a:rPr lang="en-US" sz="1200" b="0" kern="100">
                          <a:solidFill>
                            <a:schemeClr val="tx1"/>
                          </a:solidFill>
                          <a:effectLst/>
                        </a:rPr>
                        <a:t>Prone to interference from dust, direct sunlight, and changing ambient light.</a:t>
                      </a:r>
                      <a:endParaRPr lang="en-US" sz="1200" b="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tc>
                  <a:txBody>
                    <a:bodyPr/>
                    <a:lstStyle/>
                    <a:p>
                      <a:pPr marL="0" marR="0" algn="l">
                        <a:spcAft>
                          <a:spcPts val="800"/>
                        </a:spcAft>
                      </a:pPr>
                      <a:r>
                        <a:rPr lang="en-US" sz="1200" b="0" kern="100">
                          <a:solidFill>
                            <a:schemeClr val="tx1"/>
                          </a:solidFill>
                          <a:effectLst/>
                        </a:rPr>
                        <a:t>Sensitive to temperature, humidity and material build-up on the sensor.</a:t>
                      </a:r>
                      <a:endParaRPr lang="en-US" sz="1200" b="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tc>
                  <a:txBody>
                    <a:bodyPr/>
                    <a:lstStyle/>
                    <a:p>
                      <a:pPr marL="0" marR="0" algn="l">
                        <a:spcAft>
                          <a:spcPts val="800"/>
                        </a:spcAft>
                      </a:pPr>
                      <a:r>
                        <a:rPr lang="en-US" sz="1200" b="0" kern="100">
                          <a:solidFill>
                            <a:schemeClr val="tx1"/>
                          </a:solidFill>
                          <a:effectLst/>
                        </a:rPr>
                        <a:t>Can be affected by extreme temperature changes, but generally reliable in typical home environments.</a:t>
                      </a:r>
                      <a:endParaRPr lang="en-US" sz="1200" b="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extLst>
                  <a:ext uri="{0D108BD9-81ED-4DB2-BD59-A6C34878D82A}">
                    <a16:rowId xmlns:a16="http://schemas.microsoft.com/office/drawing/2014/main" val="185550299"/>
                  </a:ext>
                </a:extLst>
              </a:tr>
              <a:tr h="1914898">
                <a:tc>
                  <a:txBody>
                    <a:bodyPr/>
                    <a:lstStyle/>
                    <a:p>
                      <a:pPr marL="0" marR="0" algn="l">
                        <a:spcAft>
                          <a:spcPts val="800"/>
                        </a:spcAft>
                      </a:pPr>
                      <a:r>
                        <a:rPr lang="en-US" sz="1200" b="1" kern="100">
                          <a:solidFill>
                            <a:schemeClr val="tx1"/>
                          </a:solidFill>
                          <a:effectLst/>
                        </a:rPr>
                        <a:t>Pros</a:t>
                      </a:r>
                      <a:endParaRPr lang="en-US" sz="1200" b="1"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tc>
                  <a:txBody>
                    <a:bodyPr/>
                    <a:lstStyle/>
                    <a:p>
                      <a:pPr marL="0" marR="0" algn="l">
                        <a:spcAft>
                          <a:spcPts val="800"/>
                        </a:spcAft>
                      </a:pPr>
                      <a:r>
                        <a:rPr lang="en-US" sz="1200" b="0" kern="100">
                          <a:solidFill>
                            <a:schemeClr val="tx1"/>
                          </a:solidFill>
                          <a:effectLst/>
                        </a:rPr>
                        <a:t>Measures actual weight for precise portion control; Can be very accurate and reliable for batching.</a:t>
                      </a:r>
                      <a:endParaRPr lang="en-US" sz="1200" b="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tc>
                  <a:txBody>
                    <a:bodyPr/>
                    <a:lstStyle/>
                    <a:p>
                      <a:pPr marL="0" marR="0" algn="l">
                        <a:spcAft>
                          <a:spcPts val="800"/>
                        </a:spcAft>
                      </a:pPr>
                      <a:r>
                        <a:rPr lang="en-US" sz="1200" b="0" kern="100">
                          <a:solidFill>
                            <a:schemeClr val="tx1"/>
                          </a:solidFill>
                          <a:effectLst/>
                        </a:rPr>
                        <a:t>Inexpensive and easy to implement.</a:t>
                      </a:r>
                      <a:endParaRPr lang="en-US" sz="1200" b="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tc>
                  <a:txBody>
                    <a:bodyPr/>
                    <a:lstStyle/>
                    <a:p>
                      <a:pPr marL="0" marR="0" algn="l">
                        <a:spcAft>
                          <a:spcPts val="800"/>
                        </a:spcAft>
                      </a:pPr>
                      <a:r>
                        <a:rPr lang="en-US" sz="1200" b="0" kern="100">
                          <a:solidFill>
                            <a:schemeClr val="tx1"/>
                          </a:solidFill>
                          <a:effectLst/>
                        </a:rPr>
                        <a:t>Low cost, durable, and suitable for non-conductive materials.</a:t>
                      </a:r>
                      <a:endParaRPr lang="en-US" sz="1200" b="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tc>
                  <a:txBody>
                    <a:bodyPr/>
                    <a:lstStyle/>
                    <a:p>
                      <a:pPr marL="0" marR="0" algn="l">
                        <a:spcAft>
                          <a:spcPts val="800"/>
                        </a:spcAft>
                      </a:pPr>
                      <a:r>
                        <a:rPr lang="en-US" sz="1200" b="0" kern="100">
                          <a:solidFill>
                            <a:schemeClr val="tx1"/>
                          </a:solidFill>
                          <a:effectLst/>
                        </a:rPr>
                        <a:t>Non-contact method is hygienic and not affected by food type or color; Affordable, widely available, and simple to interface with microcontrollers.</a:t>
                      </a:r>
                      <a:endParaRPr lang="en-US" sz="1200" b="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solidFill>
                      <a:srgbClr val="FFC000"/>
                    </a:solidFill>
                  </a:tcPr>
                </a:tc>
                <a:extLst>
                  <a:ext uri="{0D108BD9-81ED-4DB2-BD59-A6C34878D82A}">
                    <a16:rowId xmlns:a16="http://schemas.microsoft.com/office/drawing/2014/main" val="3156951615"/>
                  </a:ext>
                </a:extLst>
              </a:tr>
            </a:tbl>
          </a:graphicData>
        </a:graphic>
      </p:graphicFrame>
      <p:grpSp>
        <p:nvGrpSpPr>
          <p:cNvPr id="3" name="Google Shape;8597;p124">
            <a:extLst>
              <a:ext uri="{FF2B5EF4-FFF2-40B4-BE49-F238E27FC236}">
                <a16:creationId xmlns:a16="http://schemas.microsoft.com/office/drawing/2014/main" id="{E78670D5-423E-123A-6236-2BF1C3CB54C8}"/>
              </a:ext>
            </a:extLst>
          </p:cNvPr>
          <p:cNvGrpSpPr/>
          <p:nvPr/>
        </p:nvGrpSpPr>
        <p:grpSpPr>
          <a:xfrm>
            <a:off x="225984" y="149879"/>
            <a:ext cx="2123234" cy="1033212"/>
            <a:chOff x="948360" y="3642887"/>
            <a:chExt cx="2123234" cy="1033212"/>
          </a:xfrm>
        </p:grpSpPr>
        <p:sp>
          <p:nvSpPr>
            <p:cNvPr id="4" name="Google Shape;8598;p124">
              <a:extLst>
                <a:ext uri="{FF2B5EF4-FFF2-40B4-BE49-F238E27FC236}">
                  <a16:creationId xmlns:a16="http://schemas.microsoft.com/office/drawing/2014/main" id="{C04A463E-68B7-43B7-EE0C-1281435FDA1C}"/>
                </a:ext>
              </a:extLst>
            </p:cNvPr>
            <p:cNvSpPr/>
            <p:nvPr/>
          </p:nvSpPr>
          <p:spPr>
            <a:xfrm>
              <a:off x="1391799" y="3723025"/>
              <a:ext cx="1679796" cy="900937"/>
            </a:xfrm>
            <a:custGeom>
              <a:avLst/>
              <a:gdLst/>
              <a:ahLst/>
              <a:cxnLst/>
              <a:rect l="l" t="t" r="r" b="b"/>
              <a:pathLst>
                <a:path w="58009" h="30712" extrusionOk="0">
                  <a:moveTo>
                    <a:pt x="22008" y="0"/>
                  </a:moveTo>
                  <a:cubicBezTo>
                    <a:pt x="16472" y="0"/>
                    <a:pt x="10953" y="515"/>
                    <a:pt x="6271" y="3279"/>
                  </a:cubicBezTo>
                  <a:cubicBezTo>
                    <a:pt x="5971" y="3479"/>
                    <a:pt x="5671" y="3646"/>
                    <a:pt x="5337" y="3679"/>
                  </a:cubicBezTo>
                  <a:cubicBezTo>
                    <a:pt x="5292" y="3684"/>
                    <a:pt x="5247" y="3687"/>
                    <a:pt x="5202" y="3687"/>
                  </a:cubicBezTo>
                  <a:cubicBezTo>
                    <a:pt x="4651" y="3687"/>
                    <a:pt x="4127" y="3328"/>
                    <a:pt x="3603" y="3112"/>
                  </a:cubicBezTo>
                  <a:cubicBezTo>
                    <a:pt x="3419" y="3043"/>
                    <a:pt x="3200" y="3002"/>
                    <a:pt x="2985" y="3002"/>
                  </a:cubicBezTo>
                  <a:cubicBezTo>
                    <a:pt x="2574" y="3002"/>
                    <a:pt x="2178" y="3152"/>
                    <a:pt x="2068" y="3546"/>
                  </a:cubicBezTo>
                  <a:cubicBezTo>
                    <a:pt x="1935" y="4013"/>
                    <a:pt x="2335" y="4480"/>
                    <a:pt x="2435" y="4947"/>
                  </a:cubicBezTo>
                  <a:cubicBezTo>
                    <a:pt x="2602" y="5547"/>
                    <a:pt x="2302" y="6114"/>
                    <a:pt x="2035" y="6682"/>
                  </a:cubicBezTo>
                  <a:cubicBezTo>
                    <a:pt x="400" y="10051"/>
                    <a:pt x="0" y="13953"/>
                    <a:pt x="400" y="17689"/>
                  </a:cubicBezTo>
                  <a:cubicBezTo>
                    <a:pt x="767" y="21425"/>
                    <a:pt x="1935" y="25028"/>
                    <a:pt x="3302" y="28530"/>
                  </a:cubicBezTo>
                  <a:cubicBezTo>
                    <a:pt x="3154" y="28496"/>
                    <a:pt x="2989" y="28474"/>
                    <a:pt x="2831" y="28474"/>
                  </a:cubicBezTo>
                  <a:cubicBezTo>
                    <a:pt x="2527" y="28474"/>
                    <a:pt x="2245" y="28556"/>
                    <a:pt x="2135" y="28797"/>
                  </a:cubicBezTo>
                  <a:cubicBezTo>
                    <a:pt x="1968" y="29131"/>
                    <a:pt x="2202" y="29531"/>
                    <a:pt x="2535" y="29665"/>
                  </a:cubicBezTo>
                  <a:cubicBezTo>
                    <a:pt x="2713" y="29763"/>
                    <a:pt x="2914" y="29792"/>
                    <a:pt x="3124" y="29792"/>
                  </a:cubicBezTo>
                  <a:cubicBezTo>
                    <a:pt x="3270" y="29792"/>
                    <a:pt x="3420" y="29778"/>
                    <a:pt x="3569" y="29765"/>
                  </a:cubicBezTo>
                  <a:cubicBezTo>
                    <a:pt x="6743" y="29508"/>
                    <a:pt x="9928" y="29380"/>
                    <a:pt x="13118" y="29380"/>
                  </a:cubicBezTo>
                  <a:cubicBezTo>
                    <a:pt x="15326" y="29380"/>
                    <a:pt x="17537" y="29442"/>
                    <a:pt x="19748" y="29565"/>
                  </a:cubicBezTo>
                  <a:cubicBezTo>
                    <a:pt x="24351" y="29831"/>
                    <a:pt x="28921" y="30365"/>
                    <a:pt x="33524" y="30565"/>
                  </a:cubicBezTo>
                  <a:cubicBezTo>
                    <a:pt x="35674" y="30671"/>
                    <a:pt x="37823" y="30712"/>
                    <a:pt x="39973" y="30712"/>
                  </a:cubicBezTo>
                  <a:cubicBezTo>
                    <a:pt x="41893" y="30712"/>
                    <a:pt x="43813" y="30679"/>
                    <a:pt x="45733" y="30632"/>
                  </a:cubicBezTo>
                  <a:cubicBezTo>
                    <a:pt x="47586" y="30571"/>
                    <a:pt x="49411" y="30427"/>
                    <a:pt x="51259" y="30427"/>
                  </a:cubicBezTo>
                  <a:cubicBezTo>
                    <a:pt x="51441" y="30427"/>
                    <a:pt x="51622" y="30429"/>
                    <a:pt x="51804" y="30432"/>
                  </a:cubicBezTo>
                  <a:cubicBezTo>
                    <a:pt x="52278" y="30432"/>
                    <a:pt x="52782" y="30499"/>
                    <a:pt x="53273" y="30499"/>
                  </a:cubicBezTo>
                  <a:cubicBezTo>
                    <a:pt x="53819" y="30499"/>
                    <a:pt x="54349" y="30416"/>
                    <a:pt x="54806" y="30065"/>
                  </a:cubicBezTo>
                  <a:cubicBezTo>
                    <a:pt x="55957" y="29144"/>
                    <a:pt x="55941" y="26795"/>
                    <a:pt x="54116" y="26795"/>
                  </a:cubicBezTo>
                  <a:cubicBezTo>
                    <a:pt x="54090" y="26795"/>
                    <a:pt x="54065" y="26795"/>
                    <a:pt x="54039" y="26796"/>
                  </a:cubicBezTo>
                  <a:cubicBezTo>
                    <a:pt x="58008" y="21058"/>
                    <a:pt x="57941" y="13320"/>
                    <a:pt x="55640" y="6715"/>
                  </a:cubicBezTo>
                  <a:cubicBezTo>
                    <a:pt x="56207" y="6381"/>
                    <a:pt x="56807" y="5981"/>
                    <a:pt x="57007" y="5347"/>
                  </a:cubicBezTo>
                  <a:cubicBezTo>
                    <a:pt x="57193" y="4728"/>
                    <a:pt x="56776" y="3965"/>
                    <a:pt x="56181" y="3965"/>
                  </a:cubicBezTo>
                  <a:cubicBezTo>
                    <a:pt x="56135" y="3965"/>
                    <a:pt x="56088" y="3970"/>
                    <a:pt x="56040" y="3980"/>
                  </a:cubicBezTo>
                  <a:cubicBezTo>
                    <a:pt x="55707" y="4046"/>
                    <a:pt x="55440" y="4347"/>
                    <a:pt x="55139" y="4547"/>
                  </a:cubicBezTo>
                  <a:cubicBezTo>
                    <a:pt x="54862" y="4721"/>
                    <a:pt x="54566" y="4791"/>
                    <a:pt x="54262" y="4791"/>
                  </a:cubicBezTo>
                  <a:cubicBezTo>
                    <a:pt x="53577" y="4791"/>
                    <a:pt x="52851" y="4436"/>
                    <a:pt x="52204" y="4113"/>
                  </a:cubicBezTo>
                  <a:cubicBezTo>
                    <a:pt x="44732" y="344"/>
                    <a:pt x="35992" y="344"/>
                    <a:pt x="27620" y="110"/>
                  </a:cubicBezTo>
                  <a:cubicBezTo>
                    <a:pt x="25769" y="59"/>
                    <a:pt x="23887" y="0"/>
                    <a:pt x="220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8599;p124">
              <a:extLst>
                <a:ext uri="{FF2B5EF4-FFF2-40B4-BE49-F238E27FC236}">
                  <a16:creationId xmlns:a16="http://schemas.microsoft.com/office/drawing/2014/main" id="{4A40278E-F4A5-8EAF-0536-CC10EE762932}"/>
                </a:ext>
              </a:extLst>
            </p:cNvPr>
            <p:cNvSpPr/>
            <p:nvPr/>
          </p:nvSpPr>
          <p:spPr>
            <a:xfrm>
              <a:off x="2606190" y="3946997"/>
              <a:ext cx="188845" cy="522277"/>
            </a:xfrm>
            <a:custGeom>
              <a:avLst/>
              <a:gdLst/>
              <a:ahLst/>
              <a:cxnLst/>
              <a:rect l="l" t="t" r="r" b="b"/>
              <a:pathLst>
                <a:path w="8440" h="23342" extrusionOk="0">
                  <a:moveTo>
                    <a:pt x="2626" y="0"/>
                  </a:moveTo>
                  <a:cubicBezTo>
                    <a:pt x="1941" y="0"/>
                    <a:pt x="1260" y="198"/>
                    <a:pt x="801" y="680"/>
                  </a:cubicBezTo>
                  <a:cubicBezTo>
                    <a:pt x="67" y="1414"/>
                    <a:pt x="0" y="2548"/>
                    <a:pt x="0" y="3582"/>
                  </a:cubicBezTo>
                  <a:cubicBezTo>
                    <a:pt x="33" y="7052"/>
                    <a:pt x="367" y="10487"/>
                    <a:pt x="801" y="13956"/>
                  </a:cubicBezTo>
                  <a:cubicBezTo>
                    <a:pt x="1134" y="16859"/>
                    <a:pt x="1568" y="20228"/>
                    <a:pt x="3803" y="22329"/>
                  </a:cubicBezTo>
                  <a:cubicBezTo>
                    <a:pt x="4308" y="22812"/>
                    <a:pt x="5082" y="23341"/>
                    <a:pt x="5810" y="23341"/>
                  </a:cubicBezTo>
                  <a:cubicBezTo>
                    <a:pt x="6139" y="23341"/>
                    <a:pt x="6458" y="23233"/>
                    <a:pt x="6738" y="22963"/>
                  </a:cubicBezTo>
                  <a:cubicBezTo>
                    <a:pt x="7639" y="22062"/>
                    <a:pt x="7239" y="19994"/>
                    <a:pt x="6805" y="18960"/>
                  </a:cubicBezTo>
                  <a:cubicBezTo>
                    <a:pt x="6738" y="18793"/>
                    <a:pt x="6672" y="18626"/>
                    <a:pt x="6672" y="18460"/>
                  </a:cubicBezTo>
                  <a:cubicBezTo>
                    <a:pt x="6638" y="18226"/>
                    <a:pt x="6772" y="18026"/>
                    <a:pt x="6838" y="17826"/>
                  </a:cubicBezTo>
                  <a:cubicBezTo>
                    <a:pt x="7906" y="15758"/>
                    <a:pt x="8439" y="13423"/>
                    <a:pt x="8373" y="11121"/>
                  </a:cubicBezTo>
                  <a:cubicBezTo>
                    <a:pt x="8339" y="9753"/>
                    <a:pt x="8073" y="8319"/>
                    <a:pt x="7205" y="7285"/>
                  </a:cubicBezTo>
                  <a:cubicBezTo>
                    <a:pt x="7072" y="7085"/>
                    <a:pt x="6872" y="6918"/>
                    <a:pt x="6805" y="6685"/>
                  </a:cubicBezTo>
                  <a:cubicBezTo>
                    <a:pt x="6705" y="6351"/>
                    <a:pt x="6838" y="6017"/>
                    <a:pt x="6905" y="5717"/>
                  </a:cubicBezTo>
                  <a:cubicBezTo>
                    <a:pt x="7505" y="3349"/>
                    <a:pt x="5871" y="680"/>
                    <a:pt x="3536" y="113"/>
                  </a:cubicBezTo>
                  <a:cubicBezTo>
                    <a:pt x="3245" y="41"/>
                    <a:pt x="2935" y="0"/>
                    <a:pt x="26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600;p124">
              <a:extLst>
                <a:ext uri="{FF2B5EF4-FFF2-40B4-BE49-F238E27FC236}">
                  <a16:creationId xmlns:a16="http://schemas.microsoft.com/office/drawing/2014/main" id="{6CEC90BB-C203-E44F-3E1A-54C325A39614}"/>
                </a:ext>
              </a:extLst>
            </p:cNvPr>
            <p:cNvSpPr/>
            <p:nvPr/>
          </p:nvSpPr>
          <p:spPr>
            <a:xfrm>
              <a:off x="2340466" y="4331642"/>
              <a:ext cx="506816" cy="196587"/>
            </a:xfrm>
            <a:custGeom>
              <a:avLst/>
              <a:gdLst/>
              <a:ahLst/>
              <a:cxnLst/>
              <a:rect l="l" t="t" r="r" b="b"/>
              <a:pathLst>
                <a:path w="22651" h="8786" extrusionOk="0">
                  <a:moveTo>
                    <a:pt x="16416" y="0"/>
                  </a:moveTo>
                  <a:cubicBezTo>
                    <a:pt x="9002" y="0"/>
                    <a:pt x="1" y="8474"/>
                    <a:pt x="1" y="8474"/>
                  </a:cubicBezTo>
                  <a:cubicBezTo>
                    <a:pt x="1" y="8474"/>
                    <a:pt x="3244" y="8786"/>
                    <a:pt x="8910" y="8786"/>
                  </a:cubicBezTo>
                  <a:cubicBezTo>
                    <a:pt x="10421" y="8786"/>
                    <a:pt x="12104" y="8764"/>
                    <a:pt x="13944" y="8707"/>
                  </a:cubicBezTo>
                  <a:cubicBezTo>
                    <a:pt x="22650" y="8474"/>
                    <a:pt x="16546" y="1"/>
                    <a:pt x="16546" y="1"/>
                  </a:cubicBezTo>
                  <a:cubicBezTo>
                    <a:pt x="16503" y="1"/>
                    <a:pt x="16460" y="0"/>
                    <a:pt x="164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8601;p124">
              <a:extLst>
                <a:ext uri="{FF2B5EF4-FFF2-40B4-BE49-F238E27FC236}">
                  <a16:creationId xmlns:a16="http://schemas.microsoft.com/office/drawing/2014/main" id="{69D416E3-54F6-BD94-4EF9-CE67B04BCE76}"/>
                </a:ext>
              </a:extLst>
            </p:cNvPr>
            <p:cNvSpPr/>
            <p:nvPr/>
          </p:nvSpPr>
          <p:spPr>
            <a:xfrm>
              <a:off x="2341227" y="4331642"/>
              <a:ext cx="407538" cy="196699"/>
            </a:xfrm>
            <a:custGeom>
              <a:avLst/>
              <a:gdLst/>
              <a:ahLst/>
              <a:cxnLst/>
              <a:rect l="l" t="t" r="r" b="b"/>
              <a:pathLst>
                <a:path w="18214" h="8791" extrusionOk="0">
                  <a:moveTo>
                    <a:pt x="16382" y="0"/>
                  </a:moveTo>
                  <a:cubicBezTo>
                    <a:pt x="8968" y="0"/>
                    <a:pt x="0" y="8474"/>
                    <a:pt x="0" y="8474"/>
                  </a:cubicBezTo>
                  <a:cubicBezTo>
                    <a:pt x="0" y="8474"/>
                    <a:pt x="3258" y="8791"/>
                    <a:pt x="8991" y="8791"/>
                  </a:cubicBezTo>
                  <a:cubicBezTo>
                    <a:pt x="10219" y="8791"/>
                    <a:pt x="11562" y="8776"/>
                    <a:pt x="13010" y="8741"/>
                  </a:cubicBezTo>
                  <a:cubicBezTo>
                    <a:pt x="13176" y="7673"/>
                    <a:pt x="14044" y="5405"/>
                    <a:pt x="18213" y="3237"/>
                  </a:cubicBezTo>
                  <a:cubicBezTo>
                    <a:pt x="17613" y="1502"/>
                    <a:pt x="16512" y="1"/>
                    <a:pt x="16512" y="1"/>
                  </a:cubicBezTo>
                  <a:cubicBezTo>
                    <a:pt x="16469" y="1"/>
                    <a:pt x="16426" y="0"/>
                    <a:pt x="163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8602;p124">
              <a:extLst>
                <a:ext uri="{FF2B5EF4-FFF2-40B4-BE49-F238E27FC236}">
                  <a16:creationId xmlns:a16="http://schemas.microsoft.com/office/drawing/2014/main" id="{6991BF9F-D734-DCE0-B590-A826A7DE7D1A}"/>
                </a:ext>
              </a:extLst>
            </p:cNvPr>
            <p:cNvSpPr/>
            <p:nvPr/>
          </p:nvSpPr>
          <p:spPr>
            <a:xfrm>
              <a:off x="948360" y="4124030"/>
              <a:ext cx="247912" cy="99261"/>
            </a:xfrm>
            <a:custGeom>
              <a:avLst/>
              <a:gdLst/>
              <a:ahLst/>
              <a:cxnLst/>
              <a:rect l="l" t="t" r="r" b="b"/>
              <a:pathLst>
                <a:path w="7740" h="3099" extrusionOk="0">
                  <a:moveTo>
                    <a:pt x="5565" y="1"/>
                  </a:moveTo>
                  <a:cubicBezTo>
                    <a:pt x="5467" y="1"/>
                    <a:pt x="5369" y="6"/>
                    <a:pt x="5271" y="17"/>
                  </a:cubicBezTo>
                  <a:cubicBezTo>
                    <a:pt x="4871" y="50"/>
                    <a:pt x="4504" y="184"/>
                    <a:pt x="4171" y="284"/>
                  </a:cubicBezTo>
                  <a:cubicBezTo>
                    <a:pt x="2903" y="717"/>
                    <a:pt x="1702" y="1284"/>
                    <a:pt x="568" y="1985"/>
                  </a:cubicBezTo>
                  <a:cubicBezTo>
                    <a:pt x="301" y="2152"/>
                    <a:pt x="1" y="2419"/>
                    <a:pt x="68" y="2719"/>
                  </a:cubicBezTo>
                  <a:cubicBezTo>
                    <a:pt x="101" y="2919"/>
                    <a:pt x="301" y="3052"/>
                    <a:pt x="535" y="3086"/>
                  </a:cubicBezTo>
                  <a:cubicBezTo>
                    <a:pt x="588" y="3095"/>
                    <a:pt x="642" y="3099"/>
                    <a:pt x="695" y="3099"/>
                  </a:cubicBezTo>
                  <a:cubicBezTo>
                    <a:pt x="842" y="3099"/>
                    <a:pt x="988" y="3068"/>
                    <a:pt x="1135" y="3019"/>
                  </a:cubicBezTo>
                  <a:cubicBezTo>
                    <a:pt x="1959" y="2850"/>
                    <a:pt x="2796" y="2761"/>
                    <a:pt x="3630" y="2761"/>
                  </a:cubicBezTo>
                  <a:cubicBezTo>
                    <a:pt x="4112" y="2761"/>
                    <a:pt x="4594" y="2791"/>
                    <a:pt x="5071" y="2852"/>
                  </a:cubicBezTo>
                  <a:cubicBezTo>
                    <a:pt x="5523" y="2915"/>
                    <a:pt x="6048" y="3072"/>
                    <a:pt x="6506" y="3072"/>
                  </a:cubicBezTo>
                  <a:cubicBezTo>
                    <a:pt x="7028" y="3072"/>
                    <a:pt x="7464" y="2867"/>
                    <a:pt x="7606" y="2085"/>
                  </a:cubicBezTo>
                  <a:cubicBezTo>
                    <a:pt x="7740" y="1518"/>
                    <a:pt x="7440" y="851"/>
                    <a:pt x="6973" y="484"/>
                  </a:cubicBezTo>
                  <a:cubicBezTo>
                    <a:pt x="6581" y="149"/>
                    <a:pt x="6073" y="1"/>
                    <a:pt x="55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8603;p124">
              <a:extLst>
                <a:ext uri="{FF2B5EF4-FFF2-40B4-BE49-F238E27FC236}">
                  <a16:creationId xmlns:a16="http://schemas.microsoft.com/office/drawing/2014/main" id="{0EE48FBA-6D3C-0518-2366-851B3A16FAA9}"/>
                </a:ext>
              </a:extLst>
            </p:cNvPr>
            <p:cNvSpPr/>
            <p:nvPr/>
          </p:nvSpPr>
          <p:spPr>
            <a:xfrm>
              <a:off x="1101145" y="4124030"/>
              <a:ext cx="95129" cy="98396"/>
            </a:xfrm>
            <a:custGeom>
              <a:avLst/>
              <a:gdLst/>
              <a:ahLst/>
              <a:cxnLst/>
              <a:rect l="l" t="t" r="r" b="b"/>
              <a:pathLst>
                <a:path w="2970" h="3072" extrusionOk="0">
                  <a:moveTo>
                    <a:pt x="795" y="1"/>
                  </a:moveTo>
                  <a:cubicBezTo>
                    <a:pt x="697" y="1"/>
                    <a:pt x="599" y="6"/>
                    <a:pt x="501" y="17"/>
                  </a:cubicBezTo>
                  <a:cubicBezTo>
                    <a:pt x="335" y="50"/>
                    <a:pt x="168" y="84"/>
                    <a:pt x="1" y="117"/>
                  </a:cubicBezTo>
                  <a:cubicBezTo>
                    <a:pt x="301" y="1184"/>
                    <a:pt x="168" y="2185"/>
                    <a:pt x="34" y="2819"/>
                  </a:cubicBezTo>
                  <a:cubicBezTo>
                    <a:pt x="101" y="2819"/>
                    <a:pt x="201" y="2819"/>
                    <a:pt x="301" y="2852"/>
                  </a:cubicBezTo>
                  <a:cubicBezTo>
                    <a:pt x="753" y="2915"/>
                    <a:pt x="1270" y="3072"/>
                    <a:pt x="1724" y="3072"/>
                  </a:cubicBezTo>
                  <a:cubicBezTo>
                    <a:pt x="2242" y="3072"/>
                    <a:pt x="2676" y="2867"/>
                    <a:pt x="2836" y="2085"/>
                  </a:cubicBezTo>
                  <a:cubicBezTo>
                    <a:pt x="2970" y="1518"/>
                    <a:pt x="2670" y="851"/>
                    <a:pt x="2203" y="484"/>
                  </a:cubicBezTo>
                  <a:cubicBezTo>
                    <a:pt x="1811" y="149"/>
                    <a:pt x="1303" y="1"/>
                    <a:pt x="7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8604;p124">
              <a:extLst>
                <a:ext uri="{FF2B5EF4-FFF2-40B4-BE49-F238E27FC236}">
                  <a16:creationId xmlns:a16="http://schemas.microsoft.com/office/drawing/2014/main" id="{EA8757E8-4CAE-56E2-423C-C1A8AF927895}"/>
                </a:ext>
              </a:extLst>
            </p:cNvPr>
            <p:cNvSpPr/>
            <p:nvPr/>
          </p:nvSpPr>
          <p:spPr>
            <a:xfrm>
              <a:off x="1528919" y="4107654"/>
              <a:ext cx="94372" cy="73191"/>
            </a:xfrm>
            <a:custGeom>
              <a:avLst/>
              <a:gdLst/>
              <a:ahLst/>
              <a:cxnLst/>
              <a:rect l="l" t="t" r="r" b="b"/>
              <a:pathLst>
                <a:path w="2637" h="2045" extrusionOk="0">
                  <a:moveTo>
                    <a:pt x="2269" y="1"/>
                  </a:moveTo>
                  <a:cubicBezTo>
                    <a:pt x="1702" y="268"/>
                    <a:pt x="1102" y="601"/>
                    <a:pt x="568" y="935"/>
                  </a:cubicBezTo>
                  <a:cubicBezTo>
                    <a:pt x="301" y="1102"/>
                    <a:pt x="1" y="1369"/>
                    <a:pt x="68" y="1669"/>
                  </a:cubicBezTo>
                  <a:cubicBezTo>
                    <a:pt x="101" y="1869"/>
                    <a:pt x="301" y="2002"/>
                    <a:pt x="535" y="2036"/>
                  </a:cubicBezTo>
                  <a:cubicBezTo>
                    <a:pt x="573" y="2042"/>
                    <a:pt x="611" y="2045"/>
                    <a:pt x="649" y="2045"/>
                  </a:cubicBezTo>
                  <a:cubicBezTo>
                    <a:pt x="811" y="2045"/>
                    <a:pt x="973" y="1996"/>
                    <a:pt x="1135" y="1969"/>
                  </a:cubicBezTo>
                  <a:cubicBezTo>
                    <a:pt x="1602" y="1869"/>
                    <a:pt x="2069" y="1802"/>
                    <a:pt x="2569" y="1769"/>
                  </a:cubicBezTo>
                  <a:cubicBezTo>
                    <a:pt x="2636" y="1102"/>
                    <a:pt x="2469" y="468"/>
                    <a:pt x="2269" y="1"/>
                  </a:cubicBezTo>
                  <a:close/>
                </a:path>
              </a:pathLst>
            </a:custGeom>
            <a:solidFill>
              <a:srgbClr val="CECE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8605;p124">
              <a:extLst>
                <a:ext uri="{FF2B5EF4-FFF2-40B4-BE49-F238E27FC236}">
                  <a16:creationId xmlns:a16="http://schemas.microsoft.com/office/drawing/2014/main" id="{696DD50D-8CE1-C638-BA77-74CCBECC0F0D}"/>
                </a:ext>
              </a:extLst>
            </p:cNvPr>
            <p:cNvSpPr/>
            <p:nvPr/>
          </p:nvSpPr>
          <p:spPr>
            <a:xfrm>
              <a:off x="1132250" y="3642887"/>
              <a:ext cx="1535079" cy="874641"/>
            </a:xfrm>
            <a:custGeom>
              <a:avLst/>
              <a:gdLst/>
              <a:ahLst/>
              <a:cxnLst/>
              <a:rect l="l" t="t" r="r" b="b"/>
              <a:pathLst>
                <a:path w="60211" h="34303" extrusionOk="0">
                  <a:moveTo>
                    <a:pt x="40447" y="0"/>
                  </a:moveTo>
                  <a:cubicBezTo>
                    <a:pt x="34403" y="0"/>
                    <a:pt x="25893" y="2513"/>
                    <a:pt x="14077" y="10431"/>
                  </a:cubicBezTo>
                  <a:cubicBezTo>
                    <a:pt x="14077" y="10431"/>
                    <a:pt x="1" y="16902"/>
                    <a:pt x="7873" y="29545"/>
                  </a:cubicBezTo>
                  <a:cubicBezTo>
                    <a:pt x="7873" y="29545"/>
                    <a:pt x="15608" y="34302"/>
                    <a:pt x="29554" y="34302"/>
                  </a:cubicBezTo>
                  <a:cubicBezTo>
                    <a:pt x="34797" y="34302"/>
                    <a:pt x="40917" y="33630"/>
                    <a:pt x="47835" y="31780"/>
                  </a:cubicBezTo>
                  <a:cubicBezTo>
                    <a:pt x="47835" y="31780"/>
                    <a:pt x="60210" y="20839"/>
                    <a:pt x="54006" y="7596"/>
                  </a:cubicBezTo>
                  <a:cubicBezTo>
                    <a:pt x="54006" y="7596"/>
                    <a:pt x="50954" y="0"/>
                    <a:pt x="404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606;p124">
              <a:extLst>
                <a:ext uri="{FF2B5EF4-FFF2-40B4-BE49-F238E27FC236}">
                  <a16:creationId xmlns:a16="http://schemas.microsoft.com/office/drawing/2014/main" id="{954631BA-0DC7-8F01-68F8-FD9A8C6524CC}"/>
                </a:ext>
              </a:extLst>
            </p:cNvPr>
            <p:cNvSpPr/>
            <p:nvPr/>
          </p:nvSpPr>
          <p:spPr>
            <a:xfrm>
              <a:off x="1912817" y="3808341"/>
              <a:ext cx="576962" cy="475446"/>
            </a:xfrm>
            <a:custGeom>
              <a:avLst/>
              <a:gdLst/>
              <a:ahLst/>
              <a:cxnLst/>
              <a:rect l="l" t="t" r="r" b="b"/>
              <a:pathLst>
                <a:path w="25786" h="21249" extrusionOk="0">
                  <a:moveTo>
                    <a:pt x="15248" y="1"/>
                  </a:moveTo>
                  <a:cubicBezTo>
                    <a:pt x="13325" y="1"/>
                    <a:pt x="11432" y="383"/>
                    <a:pt x="9807" y="1407"/>
                  </a:cubicBezTo>
                  <a:cubicBezTo>
                    <a:pt x="7672" y="2741"/>
                    <a:pt x="6171" y="4742"/>
                    <a:pt x="3636" y="5543"/>
                  </a:cubicBezTo>
                  <a:cubicBezTo>
                    <a:pt x="2702" y="5843"/>
                    <a:pt x="1601" y="6143"/>
                    <a:pt x="1001" y="7011"/>
                  </a:cubicBezTo>
                  <a:cubicBezTo>
                    <a:pt x="367" y="7978"/>
                    <a:pt x="334" y="9412"/>
                    <a:pt x="267" y="10547"/>
                  </a:cubicBezTo>
                  <a:cubicBezTo>
                    <a:pt x="134" y="12214"/>
                    <a:pt x="0" y="13916"/>
                    <a:pt x="134" y="15584"/>
                  </a:cubicBezTo>
                  <a:cubicBezTo>
                    <a:pt x="200" y="16818"/>
                    <a:pt x="434" y="18019"/>
                    <a:pt x="834" y="19186"/>
                  </a:cubicBezTo>
                  <a:cubicBezTo>
                    <a:pt x="1024" y="19646"/>
                    <a:pt x="1652" y="21248"/>
                    <a:pt x="2346" y="21248"/>
                  </a:cubicBezTo>
                  <a:cubicBezTo>
                    <a:pt x="2507" y="21248"/>
                    <a:pt x="2672" y="21162"/>
                    <a:pt x="2836" y="20954"/>
                  </a:cubicBezTo>
                  <a:cubicBezTo>
                    <a:pt x="4037" y="19520"/>
                    <a:pt x="5237" y="18052"/>
                    <a:pt x="6405" y="16584"/>
                  </a:cubicBezTo>
                  <a:cubicBezTo>
                    <a:pt x="7572" y="15150"/>
                    <a:pt x="8740" y="13716"/>
                    <a:pt x="10241" y="12681"/>
                  </a:cubicBezTo>
                  <a:cubicBezTo>
                    <a:pt x="11242" y="11981"/>
                    <a:pt x="12342" y="11481"/>
                    <a:pt x="13443" y="10947"/>
                  </a:cubicBezTo>
                  <a:cubicBezTo>
                    <a:pt x="15178" y="10113"/>
                    <a:pt x="16879" y="9112"/>
                    <a:pt x="18514" y="8078"/>
                  </a:cubicBezTo>
                  <a:cubicBezTo>
                    <a:pt x="20181" y="7044"/>
                    <a:pt x="21816" y="5977"/>
                    <a:pt x="23450" y="4876"/>
                  </a:cubicBezTo>
                  <a:cubicBezTo>
                    <a:pt x="23817" y="4642"/>
                    <a:pt x="24218" y="4409"/>
                    <a:pt x="24618" y="4175"/>
                  </a:cubicBezTo>
                  <a:cubicBezTo>
                    <a:pt x="24918" y="3975"/>
                    <a:pt x="25252" y="3808"/>
                    <a:pt x="25552" y="3608"/>
                  </a:cubicBezTo>
                  <a:cubicBezTo>
                    <a:pt x="25619" y="3542"/>
                    <a:pt x="25685" y="3475"/>
                    <a:pt x="25785" y="3408"/>
                  </a:cubicBezTo>
                  <a:cubicBezTo>
                    <a:pt x="25552" y="3008"/>
                    <a:pt x="25152" y="2241"/>
                    <a:pt x="24418" y="1373"/>
                  </a:cubicBezTo>
                  <a:cubicBezTo>
                    <a:pt x="24184" y="1373"/>
                    <a:pt x="23951" y="1340"/>
                    <a:pt x="23717" y="1340"/>
                  </a:cubicBezTo>
                  <a:cubicBezTo>
                    <a:pt x="22817" y="1307"/>
                    <a:pt x="22016" y="1240"/>
                    <a:pt x="21149" y="973"/>
                  </a:cubicBezTo>
                  <a:cubicBezTo>
                    <a:pt x="19335" y="425"/>
                    <a:pt x="17275" y="1"/>
                    <a:pt x="152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607;p124">
              <a:extLst>
                <a:ext uri="{FF2B5EF4-FFF2-40B4-BE49-F238E27FC236}">
                  <a16:creationId xmlns:a16="http://schemas.microsoft.com/office/drawing/2014/main" id="{ADC607A8-154F-4895-98DE-9003D6F3FF65}"/>
                </a:ext>
              </a:extLst>
            </p:cNvPr>
            <p:cNvSpPr/>
            <p:nvPr/>
          </p:nvSpPr>
          <p:spPr>
            <a:xfrm>
              <a:off x="1438776" y="4190814"/>
              <a:ext cx="492589" cy="438202"/>
            </a:xfrm>
            <a:custGeom>
              <a:avLst/>
              <a:gdLst/>
              <a:ahLst/>
              <a:cxnLst/>
              <a:rect l="l" t="t" r="r" b="b"/>
              <a:pathLst>
                <a:path w="15379" h="13681" extrusionOk="0">
                  <a:moveTo>
                    <a:pt x="1902" y="0"/>
                  </a:moveTo>
                  <a:lnTo>
                    <a:pt x="1" y="7639"/>
                  </a:lnTo>
                  <a:lnTo>
                    <a:pt x="3036" y="11742"/>
                  </a:lnTo>
                  <a:lnTo>
                    <a:pt x="6139" y="13176"/>
                  </a:lnTo>
                  <a:cubicBezTo>
                    <a:pt x="8428" y="13486"/>
                    <a:pt x="10975" y="13680"/>
                    <a:pt x="13755" y="13680"/>
                  </a:cubicBezTo>
                  <a:cubicBezTo>
                    <a:pt x="13972" y="13680"/>
                    <a:pt x="14191" y="13679"/>
                    <a:pt x="14411" y="13676"/>
                  </a:cubicBezTo>
                  <a:cubicBezTo>
                    <a:pt x="14545" y="10841"/>
                    <a:pt x="15378" y="8506"/>
                    <a:pt x="15378" y="8506"/>
                  </a:cubicBezTo>
                  <a:cubicBezTo>
                    <a:pt x="14044" y="7105"/>
                    <a:pt x="13377" y="4036"/>
                    <a:pt x="13377" y="4036"/>
                  </a:cubicBezTo>
                  <a:cubicBezTo>
                    <a:pt x="12527" y="8237"/>
                    <a:pt x="8213" y="8714"/>
                    <a:pt x="6294" y="8714"/>
                  </a:cubicBezTo>
                  <a:cubicBezTo>
                    <a:pt x="5729" y="8714"/>
                    <a:pt x="5371" y="8673"/>
                    <a:pt x="5371" y="8673"/>
                  </a:cubicBezTo>
                  <a:cubicBezTo>
                    <a:pt x="5638" y="2635"/>
                    <a:pt x="1902" y="0"/>
                    <a:pt x="190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8608;p124">
              <a:extLst>
                <a:ext uri="{FF2B5EF4-FFF2-40B4-BE49-F238E27FC236}">
                  <a16:creationId xmlns:a16="http://schemas.microsoft.com/office/drawing/2014/main" id="{A0BC921E-59CD-7844-3A50-A147A28C9CAD}"/>
                </a:ext>
              </a:extLst>
            </p:cNvPr>
            <p:cNvSpPr/>
            <p:nvPr/>
          </p:nvSpPr>
          <p:spPr>
            <a:xfrm>
              <a:off x="1883707" y="4359141"/>
              <a:ext cx="713539" cy="207170"/>
            </a:xfrm>
            <a:custGeom>
              <a:avLst/>
              <a:gdLst/>
              <a:ahLst/>
              <a:cxnLst/>
              <a:rect l="l" t="t" r="r" b="b"/>
              <a:pathLst>
                <a:path w="31890" h="9259" extrusionOk="0">
                  <a:moveTo>
                    <a:pt x="6736" y="1"/>
                  </a:moveTo>
                  <a:cubicBezTo>
                    <a:pt x="6429" y="1"/>
                    <a:pt x="6128" y="34"/>
                    <a:pt x="5838" y="106"/>
                  </a:cubicBezTo>
                  <a:cubicBezTo>
                    <a:pt x="5838" y="106"/>
                    <a:pt x="0" y="7645"/>
                    <a:pt x="6872" y="8846"/>
                  </a:cubicBezTo>
                  <a:cubicBezTo>
                    <a:pt x="8590" y="9146"/>
                    <a:pt x="10477" y="9259"/>
                    <a:pt x="12340" y="9259"/>
                  </a:cubicBezTo>
                  <a:cubicBezTo>
                    <a:pt x="17932" y="9259"/>
                    <a:pt x="23317" y="8246"/>
                    <a:pt x="23317" y="8246"/>
                  </a:cubicBezTo>
                  <a:cubicBezTo>
                    <a:pt x="23317" y="8246"/>
                    <a:pt x="25958" y="8917"/>
                    <a:pt x="28234" y="8917"/>
                  </a:cubicBezTo>
                  <a:cubicBezTo>
                    <a:pt x="29854" y="8917"/>
                    <a:pt x="31290" y="8577"/>
                    <a:pt x="31456" y="7412"/>
                  </a:cubicBezTo>
                  <a:cubicBezTo>
                    <a:pt x="31890" y="4610"/>
                    <a:pt x="30856" y="3609"/>
                    <a:pt x="27820" y="3509"/>
                  </a:cubicBezTo>
                  <a:cubicBezTo>
                    <a:pt x="24751" y="3409"/>
                    <a:pt x="13143" y="3008"/>
                    <a:pt x="13143" y="3008"/>
                  </a:cubicBezTo>
                  <a:cubicBezTo>
                    <a:pt x="13143" y="3008"/>
                    <a:pt x="9671" y="1"/>
                    <a:pt x="67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609;p124">
              <a:extLst>
                <a:ext uri="{FF2B5EF4-FFF2-40B4-BE49-F238E27FC236}">
                  <a16:creationId xmlns:a16="http://schemas.microsoft.com/office/drawing/2014/main" id="{CED995E1-819B-10F9-F0DB-6775D1562B1F}"/>
                </a:ext>
              </a:extLst>
            </p:cNvPr>
            <p:cNvSpPr/>
            <p:nvPr/>
          </p:nvSpPr>
          <p:spPr>
            <a:xfrm>
              <a:off x="1901607" y="4239100"/>
              <a:ext cx="681475" cy="272572"/>
            </a:xfrm>
            <a:custGeom>
              <a:avLst/>
              <a:gdLst/>
              <a:ahLst/>
              <a:cxnLst/>
              <a:rect l="l" t="t" r="r" b="b"/>
              <a:pathLst>
                <a:path w="30457" h="12182" extrusionOk="0">
                  <a:moveTo>
                    <a:pt x="1269" y="1"/>
                  </a:moveTo>
                  <a:lnTo>
                    <a:pt x="1269" y="1"/>
                  </a:lnTo>
                  <a:cubicBezTo>
                    <a:pt x="1" y="11075"/>
                    <a:pt x="5105" y="11075"/>
                    <a:pt x="13911" y="12009"/>
                  </a:cubicBezTo>
                  <a:cubicBezTo>
                    <a:pt x="15038" y="12129"/>
                    <a:pt x="16148" y="12182"/>
                    <a:pt x="17227" y="12182"/>
                  </a:cubicBezTo>
                  <a:cubicBezTo>
                    <a:pt x="24552" y="12182"/>
                    <a:pt x="30456" y="9774"/>
                    <a:pt x="30456" y="9774"/>
                  </a:cubicBezTo>
                  <a:cubicBezTo>
                    <a:pt x="28922" y="7773"/>
                    <a:pt x="1302" y="1"/>
                    <a:pt x="12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610;p124">
              <a:extLst>
                <a:ext uri="{FF2B5EF4-FFF2-40B4-BE49-F238E27FC236}">
                  <a16:creationId xmlns:a16="http://schemas.microsoft.com/office/drawing/2014/main" id="{AABD1FA4-F61B-DD34-7BF3-9AA28DB9D000}"/>
                </a:ext>
              </a:extLst>
            </p:cNvPr>
            <p:cNvSpPr/>
            <p:nvPr/>
          </p:nvSpPr>
          <p:spPr>
            <a:xfrm>
              <a:off x="1097942" y="4115446"/>
              <a:ext cx="704148" cy="560653"/>
            </a:xfrm>
            <a:custGeom>
              <a:avLst/>
              <a:gdLst/>
              <a:ahLst/>
              <a:cxnLst/>
              <a:rect l="l" t="t" r="r" b="b"/>
              <a:pathLst>
                <a:path w="21984" h="17504" extrusionOk="0">
                  <a:moveTo>
                    <a:pt x="7158" y="0"/>
                  </a:moveTo>
                  <a:cubicBezTo>
                    <a:pt x="3761" y="0"/>
                    <a:pt x="501" y="2620"/>
                    <a:pt x="501" y="2620"/>
                  </a:cubicBezTo>
                  <a:cubicBezTo>
                    <a:pt x="1" y="6689"/>
                    <a:pt x="2803" y="11293"/>
                    <a:pt x="2803" y="11293"/>
                  </a:cubicBezTo>
                  <a:cubicBezTo>
                    <a:pt x="4718" y="15944"/>
                    <a:pt x="9615" y="17503"/>
                    <a:pt x="13841" y="17503"/>
                  </a:cubicBezTo>
                  <a:cubicBezTo>
                    <a:pt x="17343" y="17503"/>
                    <a:pt x="20384" y="16432"/>
                    <a:pt x="20882" y="15162"/>
                  </a:cubicBezTo>
                  <a:cubicBezTo>
                    <a:pt x="21983" y="12360"/>
                    <a:pt x="12910" y="11860"/>
                    <a:pt x="12910" y="11860"/>
                  </a:cubicBezTo>
                  <a:cubicBezTo>
                    <a:pt x="16613" y="4054"/>
                    <a:pt x="10275" y="919"/>
                    <a:pt x="10275" y="919"/>
                  </a:cubicBezTo>
                  <a:cubicBezTo>
                    <a:pt x="9285" y="254"/>
                    <a:pt x="8215" y="0"/>
                    <a:pt x="71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8611;p124">
              <a:extLst>
                <a:ext uri="{FF2B5EF4-FFF2-40B4-BE49-F238E27FC236}">
                  <a16:creationId xmlns:a16="http://schemas.microsoft.com/office/drawing/2014/main" id="{4051F338-08E9-633F-98FC-3DE48B219FF1}"/>
                </a:ext>
              </a:extLst>
            </p:cNvPr>
            <p:cNvSpPr/>
            <p:nvPr/>
          </p:nvSpPr>
          <p:spPr>
            <a:xfrm>
              <a:off x="1427021" y="4144850"/>
              <a:ext cx="347269" cy="492589"/>
            </a:xfrm>
            <a:custGeom>
              <a:avLst/>
              <a:gdLst/>
              <a:ahLst/>
              <a:cxnLst/>
              <a:rect l="l" t="t" r="r" b="b"/>
              <a:pathLst>
                <a:path w="10842" h="15379" extrusionOk="0">
                  <a:moveTo>
                    <a:pt x="1" y="1"/>
                  </a:moveTo>
                  <a:lnTo>
                    <a:pt x="1" y="1"/>
                  </a:lnTo>
                  <a:cubicBezTo>
                    <a:pt x="902" y="568"/>
                    <a:pt x="1735" y="1235"/>
                    <a:pt x="2369" y="2069"/>
                  </a:cubicBezTo>
                  <a:cubicBezTo>
                    <a:pt x="2669" y="2469"/>
                    <a:pt x="2970" y="2903"/>
                    <a:pt x="3170" y="3370"/>
                  </a:cubicBezTo>
                  <a:cubicBezTo>
                    <a:pt x="3370" y="3837"/>
                    <a:pt x="3537" y="4337"/>
                    <a:pt x="3603" y="4871"/>
                  </a:cubicBezTo>
                  <a:cubicBezTo>
                    <a:pt x="3970" y="6906"/>
                    <a:pt x="3370" y="9007"/>
                    <a:pt x="2436" y="10808"/>
                  </a:cubicBezTo>
                  <a:lnTo>
                    <a:pt x="2403" y="10842"/>
                  </a:lnTo>
                  <a:cubicBezTo>
                    <a:pt x="2403" y="10875"/>
                    <a:pt x="2403" y="10875"/>
                    <a:pt x="2403" y="10908"/>
                  </a:cubicBezTo>
                  <a:cubicBezTo>
                    <a:pt x="2369" y="11042"/>
                    <a:pt x="2469" y="11175"/>
                    <a:pt x="2603" y="11175"/>
                  </a:cubicBezTo>
                  <a:cubicBezTo>
                    <a:pt x="3537" y="11275"/>
                    <a:pt x="4437" y="11375"/>
                    <a:pt x="5338" y="11509"/>
                  </a:cubicBezTo>
                  <a:cubicBezTo>
                    <a:pt x="6272" y="11642"/>
                    <a:pt x="7173" y="11842"/>
                    <a:pt x="8073" y="12076"/>
                  </a:cubicBezTo>
                  <a:cubicBezTo>
                    <a:pt x="8507" y="12176"/>
                    <a:pt x="8941" y="12309"/>
                    <a:pt x="9341" y="12510"/>
                  </a:cubicBezTo>
                  <a:cubicBezTo>
                    <a:pt x="9775" y="12676"/>
                    <a:pt x="10141" y="12910"/>
                    <a:pt x="10442" y="13243"/>
                  </a:cubicBezTo>
                  <a:cubicBezTo>
                    <a:pt x="10575" y="13444"/>
                    <a:pt x="10642" y="13644"/>
                    <a:pt x="10642" y="13844"/>
                  </a:cubicBezTo>
                  <a:cubicBezTo>
                    <a:pt x="10608" y="14044"/>
                    <a:pt x="10542" y="14278"/>
                    <a:pt x="10408" y="14444"/>
                  </a:cubicBezTo>
                  <a:cubicBezTo>
                    <a:pt x="10175" y="14811"/>
                    <a:pt x="9808" y="15145"/>
                    <a:pt x="9408" y="15378"/>
                  </a:cubicBezTo>
                  <a:cubicBezTo>
                    <a:pt x="9808" y="15178"/>
                    <a:pt x="10208" y="14911"/>
                    <a:pt x="10508" y="14511"/>
                  </a:cubicBezTo>
                  <a:cubicBezTo>
                    <a:pt x="10675" y="14344"/>
                    <a:pt x="10775" y="14111"/>
                    <a:pt x="10809" y="13844"/>
                  </a:cubicBezTo>
                  <a:cubicBezTo>
                    <a:pt x="10842" y="13610"/>
                    <a:pt x="10742" y="13344"/>
                    <a:pt x="10608" y="13143"/>
                  </a:cubicBezTo>
                  <a:cubicBezTo>
                    <a:pt x="10342" y="12710"/>
                    <a:pt x="9908" y="12476"/>
                    <a:pt x="9474" y="12243"/>
                  </a:cubicBezTo>
                  <a:cubicBezTo>
                    <a:pt x="9041" y="12043"/>
                    <a:pt x="8607" y="11876"/>
                    <a:pt x="8173" y="11742"/>
                  </a:cubicBezTo>
                  <a:cubicBezTo>
                    <a:pt x="7273" y="11442"/>
                    <a:pt x="6339" y="11242"/>
                    <a:pt x="5438" y="11109"/>
                  </a:cubicBezTo>
                  <a:cubicBezTo>
                    <a:pt x="4621" y="10963"/>
                    <a:pt x="3803" y="10842"/>
                    <a:pt x="3008" y="10747"/>
                  </a:cubicBezTo>
                  <a:lnTo>
                    <a:pt x="3008" y="10747"/>
                  </a:lnTo>
                  <a:cubicBezTo>
                    <a:pt x="3443" y="9876"/>
                    <a:pt x="3730" y="8954"/>
                    <a:pt x="3937" y="8006"/>
                  </a:cubicBezTo>
                  <a:cubicBezTo>
                    <a:pt x="4137" y="6972"/>
                    <a:pt x="4204" y="5838"/>
                    <a:pt x="4004" y="4771"/>
                  </a:cubicBezTo>
                  <a:cubicBezTo>
                    <a:pt x="3870" y="4270"/>
                    <a:pt x="3704" y="3737"/>
                    <a:pt x="3470" y="3236"/>
                  </a:cubicBezTo>
                  <a:cubicBezTo>
                    <a:pt x="3203" y="2769"/>
                    <a:pt x="2903" y="2302"/>
                    <a:pt x="2569" y="1902"/>
                  </a:cubicBezTo>
                  <a:cubicBezTo>
                    <a:pt x="1836" y="1101"/>
                    <a:pt x="968" y="468"/>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8612;p124">
              <a:extLst>
                <a:ext uri="{FF2B5EF4-FFF2-40B4-BE49-F238E27FC236}">
                  <a16:creationId xmlns:a16="http://schemas.microsoft.com/office/drawing/2014/main" id="{301F29A4-5588-345D-61B2-250CE8C37717}"/>
                </a:ext>
              </a:extLst>
            </p:cNvPr>
            <p:cNvSpPr/>
            <p:nvPr/>
          </p:nvSpPr>
          <p:spPr>
            <a:xfrm>
              <a:off x="1903867" y="3831543"/>
              <a:ext cx="891174" cy="651940"/>
            </a:xfrm>
            <a:custGeom>
              <a:avLst/>
              <a:gdLst/>
              <a:ahLst/>
              <a:cxnLst/>
              <a:rect l="l" t="t" r="r" b="b"/>
              <a:pathLst>
                <a:path w="39829" h="29137" extrusionOk="0">
                  <a:moveTo>
                    <a:pt x="17315" y="0"/>
                  </a:moveTo>
                  <a:cubicBezTo>
                    <a:pt x="14302" y="0"/>
                    <a:pt x="10218" y="1339"/>
                    <a:pt x="5104" y="5974"/>
                  </a:cubicBezTo>
                  <a:cubicBezTo>
                    <a:pt x="5104" y="5974"/>
                    <a:pt x="734" y="7408"/>
                    <a:pt x="1735" y="13379"/>
                  </a:cubicBezTo>
                  <a:cubicBezTo>
                    <a:pt x="1735" y="13379"/>
                    <a:pt x="0" y="20584"/>
                    <a:pt x="3236" y="24020"/>
                  </a:cubicBezTo>
                  <a:cubicBezTo>
                    <a:pt x="6045" y="26973"/>
                    <a:pt x="10800" y="29137"/>
                    <a:pt x="17967" y="29137"/>
                  </a:cubicBezTo>
                  <a:cubicBezTo>
                    <a:pt x="19140" y="29137"/>
                    <a:pt x="20378" y="29079"/>
                    <a:pt x="21682" y="28957"/>
                  </a:cubicBezTo>
                  <a:cubicBezTo>
                    <a:pt x="30955" y="28090"/>
                    <a:pt x="35659" y="27156"/>
                    <a:pt x="37227" y="22486"/>
                  </a:cubicBezTo>
                  <a:cubicBezTo>
                    <a:pt x="38794" y="17816"/>
                    <a:pt x="39828" y="14446"/>
                    <a:pt x="37760" y="11978"/>
                  </a:cubicBezTo>
                  <a:cubicBezTo>
                    <a:pt x="35726" y="9476"/>
                    <a:pt x="35592" y="6908"/>
                    <a:pt x="34024" y="5573"/>
                  </a:cubicBezTo>
                  <a:cubicBezTo>
                    <a:pt x="34024" y="5573"/>
                    <a:pt x="31465" y="924"/>
                    <a:pt x="27528" y="924"/>
                  </a:cubicBezTo>
                  <a:cubicBezTo>
                    <a:pt x="26320" y="924"/>
                    <a:pt x="24983" y="1361"/>
                    <a:pt x="23550" y="2505"/>
                  </a:cubicBezTo>
                  <a:cubicBezTo>
                    <a:pt x="23550" y="2505"/>
                    <a:pt x="21435" y="0"/>
                    <a:pt x="173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8613;p124">
              <a:extLst>
                <a:ext uri="{FF2B5EF4-FFF2-40B4-BE49-F238E27FC236}">
                  <a16:creationId xmlns:a16="http://schemas.microsoft.com/office/drawing/2014/main" id="{58BEB903-9136-850A-617F-E2D7EB329447}"/>
                </a:ext>
              </a:extLst>
            </p:cNvPr>
            <p:cNvSpPr/>
            <p:nvPr/>
          </p:nvSpPr>
          <p:spPr>
            <a:xfrm>
              <a:off x="2629325" y="3909967"/>
              <a:ext cx="138837" cy="227867"/>
            </a:xfrm>
            <a:custGeom>
              <a:avLst/>
              <a:gdLst/>
              <a:ahLst/>
              <a:cxnLst/>
              <a:rect l="l" t="t" r="r" b="b"/>
              <a:pathLst>
                <a:path w="6205" h="10184" extrusionOk="0">
                  <a:moveTo>
                    <a:pt x="67" y="0"/>
                  </a:moveTo>
                  <a:cubicBezTo>
                    <a:pt x="34" y="134"/>
                    <a:pt x="0" y="234"/>
                    <a:pt x="34" y="401"/>
                  </a:cubicBezTo>
                  <a:cubicBezTo>
                    <a:pt x="34" y="768"/>
                    <a:pt x="200" y="1001"/>
                    <a:pt x="367" y="1335"/>
                  </a:cubicBezTo>
                  <a:cubicBezTo>
                    <a:pt x="534" y="1735"/>
                    <a:pt x="601" y="2169"/>
                    <a:pt x="667" y="2602"/>
                  </a:cubicBezTo>
                  <a:cubicBezTo>
                    <a:pt x="767" y="3336"/>
                    <a:pt x="767" y="4070"/>
                    <a:pt x="968" y="4770"/>
                  </a:cubicBezTo>
                  <a:cubicBezTo>
                    <a:pt x="1134" y="5404"/>
                    <a:pt x="1435" y="5971"/>
                    <a:pt x="1735" y="6538"/>
                  </a:cubicBezTo>
                  <a:cubicBezTo>
                    <a:pt x="2002" y="7072"/>
                    <a:pt x="2268" y="7606"/>
                    <a:pt x="2635" y="8106"/>
                  </a:cubicBezTo>
                  <a:cubicBezTo>
                    <a:pt x="3202" y="8873"/>
                    <a:pt x="3970" y="9540"/>
                    <a:pt x="4837" y="9941"/>
                  </a:cubicBezTo>
                  <a:cubicBezTo>
                    <a:pt x="5065" y="10077"/>
                    <a:pt x="5339" y="10183"/>
                    <a:pt x="5608" y="10183"/>
                  </a:cubicBezTo>
                  <a:cubicBezTo>
                    <a:pt x="5732" y="10183"/>
                    <a:pt x="5855" y="10160"/>
                    <a:pt x="5971" y="10108"/>
                  </a:cubicBezTo>
                  <a:cubicBezTo>
                    <a:pt x="6038" y="10074"/>
                    <a:pt x="6105" y="10007"/>
                    <a:pt x="6205" y="9941"/>
                  </a:cubicBezTo>
                  <a:cubicBezTo>
                    <a:pt x="6004" y="9407"/>
                    <a:pt x="5738" y="8940"/>
                    <a:pt x="5371" y="8473"/>
                  </a:cubicBezTo>
                  <a:cubicBezTo>
                    <a:pt x="3303" y="6005"/>
                    <a:pt x="3169" y="3403"/>
                    <a:pt x="1601" y="2068"/>
                  </a:cubicBezTo>
                  <a:cubicBezTo>
                    <a:pt x="1601" y="2068"/>
                    <a:pt x="1068" y="1068"/>
                    <a:pt x="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8614;p124">
              <a:extLst>
                <a:ext uri="{FF2B5EF4-FFF2-40B4-BE49-F238E27FC236}">
                  <a16:creationId xmlns:a16="http://schemas.microsoft.com/office/drawing/2014/main" id="{9BFC5F3B-A750-0F0E-08CB-B577E1F1509E}"/>
                </a:ext>
              </a:extLst>
            </p:cNvPr>
            <p:cNvSpPr/>
            <p:nvPr/>
          </p:nvSpPr>
          <p:spPr>
            <a:xfrm>
              <a:off x="2603952" y="3871796"/>
              <a:ext cx="186608" cy="251316"/>
            </a:xfrm>
            <a:custGeom>
              <a:avLst/>
              <a:gdLst/>
              <a:ahLst/>
              <a:cxnLst/>
              <a:rect l="l" t="t" r="r" b="b"/>
              <a:pathLst>
                <a:path w="8340" h="11232" extrusionOk="0">
                  <a:moveTo>
                    <a:pt x="1657" y="1"/>
                  </a:moveTo>
                  <a:cubicBezTo>
                    <a:pt x="1616" y="1"/>
                    <a:pt x="1575" y="2"/>
                    <a:pt x="1534" y="5"/>
                  </a:cubicBezTo>
                  <a:cubicBezTo>
                    <a:pt x="701" y="105"/>
                    <a:pt x="0" y="1073"/>
                    <a:pt x="334" y="1906"/>
                  </a:cubicBezTo>
                  <a:cubicBezTo>
                    <a:pt x="667" y="2607"/>
                    <a:pt x="1368" y="2340"/>
                    <a:pt x="1868" y="2674"/>
                  </a:cubicBezTo>
                  <a:cubicBezTo>
                    <a:pt x="2168" y="2907"/>
                    <a:pt x="2268" y="3274"/>
                    <a:pt x="2335" y="3641"/>
                  </a:cubicBezTo>
                  <a:cubicBezTo>
                    <a:pt x="2835" y="6176"/>
                    <a:pt x="3669" y="8778"/>
                    <a:pt x="5471" y="10679"/>
                  </a:cubicBezTo>
                  <a:cubicBezTo>
                    <a:pt x="5704" y="10942"/>
                    <a:pt x="6041" y="11231"/>
                    <a:pt x="6390" y="11231"/>
                  </a:cubicBezTo>
                  <a:cubicBezTo>
                    <a:pt x="6439" y="11231"/>
                    <a:pt x="6489" y="11225"/>
                    <a:pt x="6538" y="11213"/>
                  </a:cubicBezTo>
                  <a:cubicBezTo>
                    <a:pt x="6838" y="11113"/>
                    <a:pt x="7038" y="10846"/>
                    <a:pt x="7172" y="10579"/>
                  </a:cubicBezTo>
                  <a:cubicBezTo>
                    <a:pt x="7472" y="10012"/>
                    <a:pt x="7605" y="9378"/>
                    <a:pt x="7739" y="8711"/>
                  </a:cubicBezTo>
                  <a:cubicBezTo>
                    <a:pt x="8072" y="6910"/>
                    <a:pt x="8339" y="5042"/>
                    <a:pt x="8106" y="3174"/>
                  </a:cubicBezTo>
                  <a:cubicBezTo>
                    <a:pt x="8006" y="2340"/>
                    <a:pt x="7739" y="1439"/>
                    <a:pt x="7005" y="1039"/>
                  </a:cubicBezTo>
                  <a:cubicBezTo>
                    <a:pt x="6505" y="739"/>
                    <a:pt x="5904" y="739"/>
                    <a:pt x="5337" y="739"/>
                  </a:cubicBezTo>
                  <a:cubicBezTo>
                    <a:pt x="4537" y="672"/>
                    <a:pt x="3703" y="505"/>
                    <a:pt x="2902" y="272"/>
                  </a:cubicBezTo>
                  <a:cubicBezTo>
                    <a:pt x="2507" y="150"/>
                    <a:pt x="2083" y="1"/>
                    <a:pt x="165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8615;p124">
              <a:extLst>
                <a:ext uri="{FF2B5EF4-FFF2-40B4-BE49-F238E27FC236}">
                  <a16:creationId xmlns:a16="http://schemas.microsoft.com/office/drawing/2014/main" id="{99633CED-880F-C461-4487-5C50200FF7C4}"/>
                </a:ext>
              </a:extLst>
            </p:cNvPr>
            <p:cNvSpPr/>
            <p:nvPr/>
          </p:nvSpPr>
          <p:spPr>
            <a:xfrm>
              <a:off x="1927741" y="3892806"/>
              <a:ext cx="200055" cy="223459"/>
            </a:xfrm>
            <a:custGeom>
              <a:avLst/>
              <a:gdLst/>
              <a:ahLst/>
              <a:cxnLst/>
              <a:rect l="l" t="t" r="r" b="b"/>
              <a:pathLst>
                <a:path w="8941" h="9987" extrusionOk="0">
                  <a:moveTo>
                    <a:pt x="8173" y="0"/>
                  </a:moveTo>
                  <a:lnTo>
                    <a:pt x="8173" y="0"/>
                  </a:lnTo>
                  <a:cubicBezTo>
                    <a:pt x="6872" y="834"/>
                    <a:pt x="5504" y="1901"/>
                    <a:pt x="4037" y="3236"/>
                  </a:cubicBezTo>
                  <a:cubicBezTo>
                    <a:pt x="4037" y="3236"/>
                    <a:pt x="0" y="4570"/>
                    <a:pt x="568" y="9941"/>
                  </a:cubicBezTo>
                  <a:cubicBezTo>
                    <a:pt x="601" y="9974"/>
                    <a:pt x="634" y="9974"/>
                    <a:pt x="668" y="9974"/>
                  </a:cubicBezTo>
                  <a:cubicBezTo>
                    <a:pt x="745" y="9982"/>
                    <a:pt x="821" y="9986"/>
                    <a:pt x="896" y="9986"/>
                  </a:cubicBezTo>
                  <a:cubicBezTo>
                    <a:pt x="2026" y="9986"/>
                    <a:pt x="2946" y="9077"/>
                    <a:pt x="3603" y="8139"/>
                  </a:cubicBezTo>
                  <a:cubicBezTo>
                    <a:pt x="4137" y="7372"/>
                    <a:pt x="4570" y="6538"/>
                    <a:pt x="4904" y="5671"/>
                  </a:cubicBezTo>
                  <a:cubicBezTo>
                    <a:pt x="5271" y="4737"/>
                    <a:pt x="5571" y="3703"/>
                    <a:pt x="6405" y="3169"/>
                  </a:cubicBezTo>
                  <a:cubicBezTo>
                    <a:pt x="6805" y="2902"/>
                    <a:pt x="7339" y="2769"/>
                    <a:pt x="7739" y="2502"/>
                  </a:cubicBezTo>
                  <a:cubicBezTo>
                    <a:pt x="8640" y="1901"/>
                    <a:pt x="8940" y="701"/>
                    <a:pt x="81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8616;p124">
              <a:extLst>
                <a:ext uri="{FF2B5EF4-FFF2-40B4-BE49-F238E27FC236}">
                  <a16:creationId xmlns:a16="http://schemas.microsoft.com/office/drawing/2014/main" id="{0330FAA4-FDA2-3799-73D4-93ACA9875EC1}"/>
                </a:ext>
              </a:extLst>
            </p:cNvPr>
            <p:cNvSpPr/>
            <p:nvPr/>
          </p:nvSpPr>
          <p:spPr>
            <a:xfrm>
              <a:off x="1893418" y="3827874"/>
              <a:ext cx="242590" cy="258275"/>
            </a:xfrm>
            <a:custGeom>
              <a:avLst/>
              <a:gdLst/>
              <a:ahLst/>
              <a:cxnLst/>
              <a:rect l="l" t="t" r="r" b="b"/>
              <a:pathLst>
                <a:path w="10842" h="11543" extrusionOk="0">
                  <a:moveTo>
                    <a:pt x="8490" y="1"/>
                  </a:moveTo>
                  <a:cubicBezTo>
                    <a:pt x="7438" y="1"/>
                    <a:pt x="6211" y="637"/>
                    <a:pt x="5404" y="934"/>
                  </a:cubicBezTo>
                  <a:cubicBezTo>
                    <a:pt x="4503" y="1268"/>
                    <a:pt x="3536" y="1368"/>
                    <a:pt x="2569" y="1401"/>
                  </a:cubicBezTo>
                  <a:cubicBezTo>
                    <a:pt x="2001" y="1434"/>
                    <a:pt x="1368" y="1434"/>
                    <a:pt x="901" y="1768"/>
                  </a:cubicBezTo>
                  <a:cubicBezTo>
                    <a:pt x="133" y="2302"/>
                    <a:pt x="0" y="3369"/>
                    <a:pt x="67" y="4270"/>
                  </a:cubicBezTo>
                  <a:cubicBezTo>
                    <a:pt x="200" y="6338"/>
                    <a:pt x="834" y="8339"/>
                    <a:pt x="1501" y="10307"/>
                  </a:cubicBezTo>
                  <a:cubicBezTo>
                    <a:pt x="1697" y="10861"/>
                    <a:pt x="2051" y="11543"/>
                    <a:pt x="2627" y="11543"/>
                  </a:cubicBezTo>
                  <a:cubicBezTo>
                    <a:pt x="2641" y="11543"/>
                    <a:pt x="2655" y="11542"/>
                    <a:pt x="2669" y="11542"/>
                  </a:cubicBezTo>
                  <a:cubicBezTo>
                    <a:pt x="2935" y="11508"/>
                    <a:pt x="3169" y="11341"/>
                    <a:pt x="3369" y="11141"/>
                  </a:cubicBezTo>
                  <a:cubicBezTo>
                    <a:pt x="4837" y="9840"/>
                    <a:pt x="5737" y="8039"/>
                    <a:pt x="6538" y="6271"/>
                  </a:cubicBezTo>
                  <a:cubicBezTo>
                    <a:pt x="6805" y="5671"/>
                    <a:pt x="7138" y="5004"/>
                    <a:pt x="7806" y="4870"/>
                  </a:cubicBezTo>
                  <a:cubicBezTo>
                    <a:pt x="8006" y="4803"/>
                    <a:pt x="8206" y="4837"/>
                    <a:pt x="8439" y="4803"/>
                  </a:cubicBezTo>
                  <a:cubicBezTo>
                    <a:pt x="10174" y="4670"/>
                    <a:pt x="10841" y="2135"/>
                    <a:pt x="10007" y="801"/>
                  </a:cubicBezTo>
                  <a:cubicBezTo>
                    <a:pt x="9632" y="207"/>
                    <a:pt x="9089" y="1"/>
                    <a:pt x="84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8617;p124">
              <a:extLst>
                <a:ext uri="{FF2B5EF4-FFF2-40B4-BE49-F238E27FC236}">
                  <a16:creationId xmlns:a16="http://schemas.microsoft.com/office/drawing/2014/main" id="{9D9F6351-9CC7-A533-6923-B4902C9EEFA3}"/>
                </a:ext>
              </a:extLst>
            </p:cNvPr>
            <p:cNvSpPr/>
            <p:nvPr/>
          </p:nvSpPr>
          <p:spPr>
            <a:xfrm>
              <a:off x="1888920" y="3824495"/>
              <a:ext cx="238876" cy="262481"/>
            </a:xfrm>
            <a:custGeom>
              <a:avLst/>
              <a:gdLst/>
              <a:ahLst/>
              <a:cxnLst/>
              <a:rect l="l" t="t" r="r" b="b"/>
              <a:pathLst>
                <a:path w="10676" h="11731" extrusionOk="0">
                  <a:moveTo>
                    <a:pt x="8586" y="0"/>
                  </a:moveTo>
                  <a:cubicBezTo>
                    <a:pt x="8104" y="0"/>
                    <a:pt x="7644" y="114"/>
                    <a:pt x="7206" y="251"/>
                  </a:cubicBezTo>
                  <a:cubicBezTo>
                    <a:pt x="6672" y="418"/>
                    <a:pt x="6172" y="651"/>
                    <a:pt x="5672" y="818"/>
                  </a:cubicBezTo>
                  <a:cubicBezTo>
                    <a:pt x="4671" y="1218"/>
                    <a:pt x="3603" y="1319"/>
                    <a:pt x="2503" y="1352"/>
                  </a:cubicBezTo>
                  <a:cubicBezTo>
                    <a:pt x="1969" y="1385"/>
                    <a:pt x="1335" y="1452"/>
                    <a:pt x="835" y="1852"/>
                  </a:cubicBezTo>
                  <a:cubicBezTo>
                    <a:pt x="368" y="2253"/>
                    <a:pt x="168" y="2853"/>
                    <a:pt x="101" y="3420"/>
                  </a:cubicBezTo>
                  <a:cubicBezTo>
                    <a:pt x="1" y="3987"/>
                    <a:pt x="68" y="4554"/>
                    <a:pt x="134" y="5088"/>
                  </a:cubicBezTo>
                  <a:cubicBezTo>
                    <a:pt x="201" y="5655"/>
                    <a:pt x="301" y="6189"/>
                    <a:pt x="435" y="6722"/>
                  </a:cubicBezTo>
                  <a:cubicBezTo>
                    <a:pt x="668" y="7823"/>
                    <a:pt x="1035" y="8857"/>
                    <a:pt x="1402" y="9891"/>
                  </a:cubicBezTo>
                  <a:cubicBezTo>
                    <a:pt x="1569" y="10392"/>
                    <a:pt x="1735" y="10959"/>
                    <a:pt x="2102" y="11392"/>
                  </a:cubicBezTo>
                  <a:cubicBezTo>
                    <a:pt x="2255" y="11575"/>
                    <a:pt x="2518" y="11730"/>
                    <a:pt x="2792" y="11730"/>
                  </a:cubicBezTo>
                  <a:cubicBezTo>
                    <a:pt x="2818" y="11730"/>
                    <a:pt x="2844" y="11729"/>
                    <a:pt x="2870" y="11726"/>
                  </a:cubicBezTo>
                  <a:cubicBezTo>
                    <a:pt x="3136" y="11693"/>
                    <a:pt x="3370" y="11492"/>
                    <a:pt x="3570" y="11292"/>
                  </a:cubicBezTo>
                  <a:lnTo>
                    <a:pt x="3570" y="11292"/>
                  </a:lnTo>
                  <a:cubicBezTo>
                    <a:pt x="3370" y="11459"/>
                    <a:pt x="3136" y="11626"/>
                    <a:pt x="2870" y="11659"/>
                  </a:cubicBezTo>
                  <a:cubicBezTo>
                    <a:pt x="2847" y="11662"/>
                    <a:pt x="2823" y="11664"/>
                    <a:pt x="2800" y="11664"/>
                  </a:cubicBezTo>
                  <a:cubicBezTo>
                    <a:pt x="2558" y="11664"/>
                    <a:pt x="2324" y="11509"/>
                    <a:pt x="2202" y="11326"/>
                  </a:cubicBezTo>
                  <a:cubicBezTo>
                    <a:pt x="1869" y="10892"/>
                    <a:pt x="1735" y="10358"/>
                    <a:pt x="1569" y="9825"/>
                  </a:cubicBezTo>
                  <a:cubicBezTo>
                    <a:pt x="1268" y="8791"/>
                    <a:pt x="968" y="7723"/>
                    <a:pt x="735" y="6656"/>
                  </a:cubicBezTo>
                  <a:cubicBezTo>
                    <a:pt x="635" y="6122"/>
                    <a:pt x="568" y="5588"/>
                    <a:pt x="501" y="5055"/>
                  </a:cubicBezTo>
                  <a:cubicBezTo>
                    <a:pt x="435" y="4521"/>
                    <a:pt x="401" y="3987"/>
                    <a:pt x="468" y="3487"/>
                  </a:cubicBezTo>
                  <a:cubicBezTo>
                    <a:pt x="535" y="2953"/>
                    <a:pt x="735" y="2453"/>
                    <a:pt x="1102" y="2152"/>
                  </a:cubicBezTo>
                  <a:cubicBezTo>
                    <a:pt x="1469" y="1852"/>
                    <a:pt x="2002" y="1786"/>
                    <a:pt x="2536" y="1786"/>
                  </a:cubicBezTo>
                  <a:cubicBezTo>
                    <a:pt x="3637" y="1719"/>
                    <a:pt x="4771" y="1619"/>
                    <a:pt x="5838" y="1185"/>
                  </a:cubicBezTo>
                  <a:cubicBezTo>
                    <a:pt x="6339" y="985"/>
                    <a:pt x="6839" y="751"/>
                    <a:pt x="7339" y="585"/>
                  </a:cubicBezTo>
                  <a:cubicBezTo>
                    <a:pt x="7840" y="418"/>
                    <a:pt x="8374" y="318"/>
                    <a:pt x="8874" y="318"/>
                  </a:cubicBezTo>
                  <a:cubicBezTo>
                    <a:pt x="9374" y="351"/>
                    <a:pt x="9875" y="618"/>
                    <a:pt x="10108" y="1085"/>
                  </a:cubicBezTo>
                  <a:cubicBezTo>
                    <a:pt x="10375" y="1552"/>
                    <a:pt x="10475" y="2086"/>
                    <a:pt x="10408" y="2619"/>
                  </a:cubicBezTo>
                  <a:cubicBezTo>
                    <a:pt x="10408" y="3153"/>
                    <a:pt x="10242" y="3654"/>
                    <a:pt x="9941" y="4121"/>
                  </a:cubicBezTo>
                  <a:cubicBezTo>
                    <a:pt x="9641" y="4554"/>
                    <a:pt x="9174" y="4888"/>
                    <a:pt x="8640" y="4954"/>
                  </a:cubicBezTo>
                  <a:cubicBezTo>
                    <a:pt x="9174" y="4921"/>
                    <a:pt x="9708" y="4621"/>
                    <a:pt x="10008" y="4154"/>
                  </a:cubicBezTo>
                  <a:cubicBezTo>
                    <a:pt x="10342" y="3720"/>
                    <a:pt x="10542" y="3187"/>
                    <a:pt x="10608" y="2619"/>
                  </a:cubicBezTo>
                  <a:cubicBezTo>
                    <a:pt x="10675" y="2052"/>
                    <a:pt x="10608" y="1485"/>
                    <a:pt x="10308" y="952"/>
                  </a:cubicBezTo>
                  <a:cubicBezTo>
                    <a:pt x="10075" y="418"/>
                    <a:pt x="9474" y="51"/>
                    <a:pt x="8907" y="18"/>
                  </a:cubicBezTo>
                  <a:cubicBezTo>
                    <a:pt x="8799" y="6"/>
                    <a:pt x="8692" y="0"/>
                    <a:pt x="85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8618;p124">
              <a:extLst>
                <a:ext uri="{FF2B5EF4-FFF2-40B4-BE49-F238E27FC236}">
                  <a16:creationId xmlns:a16="http://schemas.microsoft.com/office/drawing/2014/main" id="{1A1205FE-FAA4-77DF-5028-DBF41397A2C5}"/>
                </a:ext>
              </a:extLst>
            </p:cNvPr>
            <p:cNvSpPr/>
            <p:nvPr/>
          </p:nvSpPr>
          <p:spPr>
            <a:xfrm>
              <a:off x="2204629" y="4032066"/>
              <a:ext cx="424722" cy="336833"/>
            </a:xfrm>
            <a:custGeom>
              <a:avLst/>
              <a:gdLst/>
              <a:ahLst/>
              <a:cxnLst/>
              <a:rect l="l" t="t" r="r" b="b"/>
              <a:pathLst>
                <a:path w="18982" h="15054" extrusionOk="0">
                  <a:moveTo>
                    <a:pt x="9302" y="1"/>
                  </a:moveTo>
                  <a:cubicBezTo>
                    <a:pt x="9072" y="1"/>
                    <a:pt x="8856" y="178"/>
                    <a:pt x="8741" y="381"/>
                  </a:cubicBezTo>
                  <a:cubicBezTo>
                    <a:pt x="8607" y="581"/>
                    <a:pt x="8540" y="881"/>
                    <a:pt x="8507" y="1148"/>
                  </a:cubicBezTo>
                  <a:cubicBezTo>
                    <a:pt x="8407" y="1782"/>
                    <a:pt x="8307" y="2449"/>
                    <a:pt x="8207" y="3116"/>
                  </a:cubicBezTo>
                  <a:cubicBezTo>
                    <a:pt x="8173" y="3316"/>
                    <a:pt x="8140" y="3516"/>
                    <a:pt x="8007" y="3683"/>
                  </a:cubicBezTo>
                  <a:cubicBezTo>
                    <a:pt x="7907" y="3850"/>
                    <a:pt x="7773" y="3950"/>
                    <a:pt x="7606" y="4050"/>
                  </a:cubicBezTo>
                  <a:cubicBezTo>
                    <a:pt x="6072" y="4917"/>
                    <a:pt x="4237" y="5218"/>
                    <a:pt x="2736" y="6185"/>
                  </a:cubicBezTo>
                  <a:cubicBezTo>
                    <a:pt x="1302" y="7119"/>
                    <a:pt x="335" y="8720"/>
                    <a:pt x="168" y="10388"/>
                  </a:cubicBezTo>
                  <a:cubicBezTo>
                    <a:pt x="1" y="12089"/>
                    <a:pt x="668" y="13857"/>
                    <a:pt x="2002" y="14958"/>
                  </a:cubicBezTo>
                  <a:cubicBezTo>
                    <a:pt x="4104" y="14958"/>
                    <a:pt x="6439" y="14524"/>
                    <a:pt x="8440" y="13857"/>
                  </a:cubicBezTo>
                  <a:cubicBezTo>
                    <a:pt x="9074" y="13657"/>
                    <a:pt x="9741" y="13390"/>
                    <a:pt x="10442" y="13357"/>
                  </a:cubicBezTo>
                  <a:cubicBezTo>
                    <a:pt x="10570" y="13342"/>
                    <a:pt x="10700" y="13335"/>
                    <a:pt x="10830" y="13335"/>
                  </a:cubicBezTo>
                  <a:cubicBezTo>
                    <a:pt x="11575" y="13335"/>
                    <a:pt x="12333" y="13558"/>
                    <a:pt x="13044" y="13757"/>
                  </a:cubicBezTo>
                  <a:cubicBezTo>
                    <a:pt x="14478" y="14157"/>
                    <a:pt x="15879" y="14591"/>
                    <a:pt x="17313" y="14991"/>
                  </a:cubicBezTo>
                  <a:cubicBezTo>
                    <a:pt x="17405" y="15014"/>
                    <a:pt x="17513" y="15053"/>
                    <a:pt x="17626" y="15053"/>
                  </a:cubicBezTo>
                  <a:cubicBezTo>
                    <a:pt x="17677" y="15053"/>
                    <a:pt x="17729" y="15045"/>
                    <a:pt x="17780" y="15025"/>
                  </a:cubicBezTo>
                  <a:cubicBezTo>
                    <a:pt x="17980" y="14958"/>
                    <a:pt x="18081" y="14724"/>
                    <a:pt x="18147" y="14524"/>
                  </a:cubicBezTo>
                  <a:cubicBezTo>
                    <a:pt x="18581" y="13257"/>
                    <a:pt x="18981" y="11956"/>
                    <a:pt x="18981" y="10655"/>
                  </a:cubicBezTo>
                  <a:cubicBezTo>
                    <a:pt x="18981" y="9321"/>
                    <a:pt x="18581" y="7920"/>
                    <a:pt x="17580" y="7052"/>
                  </a:cubicBezTo>
                  <a:cubicBezTo>
                    <a:pt x="17280" y="6752"/>
                    <a:pt x="16946" y="6552"/>
                    <a:pt x="16579" y="6318"/>
                  </a:cubicBezTo>
                  <a:cubicBezTo>
                    <a:pt x="15145" y="5418"/>
                    <a:pt x="13577" y="4784"/>
                    <a:pt x="12076" y="3983"/>
                  </a:cubicBezTo>
                  <a:cubicBezTo>
                    <a:pt x="11576" y="3083"/>
                    <a:pt x="11042" y="2149"/>
                    <a:pt x="10542" y="1248"/>
                  </a:cubicBezTo>
                  <a:cubicBezTo>
                    <a:pt x="10342" y="881"/>
                    <a:pt x="10142" y="514"/>
                    <a:pt x="9808" y="214"/>
                  </a:cubicBezTo>
                  <a:cubicBezTo>
                    <a:pt x="9708" y="114"/>
                    <a:pt x="9574" y="14"/>
                    <a:pt x="9408" y="14"/>
                  </a:cubicBezTo>
                  <a:cubicBezTo>
                    <a:pt x="9372" y="5"/>
                    <a:pt x="9337" y="1"/>
                    <a:pt x="93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8619;p124">
              <a:extLst>
                <a:ext uri="{FF2B5EF4-FFF2-40B4-BE49-F238E27FC236}">
                  <a16:creationId xmlns:a16="http://schemas.microsoft.com/office/drawing/2014/main" id="{BEE65307-D4B0-7F85-191C-8ED9336B4C67}"/>
                </a:ext>
              </a:extLst>
            </p:cNvPr>
            <p:cNvSpPr/>
            <p:nvPr/>
          </p:nvSpPr>
          <p:spPr>
            <a:xfrm>
              <a:off x="2015069" y="4203726"/>
              <a:ext cx="444860" cy="167633"/>
            </a:xfrm>
            <a:custGeom>
              <a:avLst/>
              <a:gdLst/>
              <a:ahLst/>
              <a:cxnLst/>
              <a:rect l="l" t="t" r="r" b="b"/>
              <a:pathLst>
                <a:path w="19882" h="7492" extrusionOk="0">
                  <a:moveTo>
                    <a:pt x="100" y="1"/>
                  </a:moveTo>
                  <a:cubicBezTo>
                    <a:pt x="87" y="1"/>
                    <a:pt x="76" y="5"/>
                    <a:pt x="67" y="14"/>
                  </a:cubicBezTo>
                  <a:cubicBezTo>
                    <a:pt x="0" y="47"/>
                    <a:pt x="0" y="81"/>
                    <a:pt x="0" y="147"/>
                  </a:cubicBezTo>
                  <a:cubicBezTo>
                    <a:pt x="701" y="1915"/>
                    <a:pt x="1835" y="3517"/>
                    <a:pt x="3336" y="4717"/>
                  </a:cubicBezTo>
                  <a:cubicBezTo>
                    <a:pt x="4804" y="5918"/>
                    <a:pt x="6605" y="6752"/>
                    <a:pt x="8440" y="7152"/>
                  </a:cubicBezTo>
                  <a:cubicBezTo>
                    <a:pt x="9278" y="7362"/>
                    <a:pt x="10144" y="7491"/>
                    <a:pt x="11012" y="7491"/>
                  </a:cubicBezTo>
                  <a:cubicBezTo>
                    <a:pt x="11111" y="7491"/>
                    <a:pt x="11210" y="7489"/>
                    <a:pt x="11308" y="7486"/>
                  </a:cubicBezTo>
                  <a:cubicBezTo>
                    <a:pt x="11775" y="7486"/>
                    <a:pt x="12276" y="7453"/>
                    <a:pt x="12743" y="7319"/>
                  </a:cubicBezTo>
                  <a:cubicBezTo>
                    <a:pt x="13176" y="7219"/>
                    <a:pt x="13643" y="7119"/>
                    <a:pt x="14110" y="7019"/>
                  </a:cubicBezTo>
                  <a:cubicBezTo>
                    <a:pt x="15945" y="6652"/>
                    <a:pt x="17813" y="6285"/>
                    <a:pt x="19681" y="5952"/>
                  </a:cubicBezTo>
                  <a:cubicBezTo>
                    <a:pt x="19781" y="5952"/>
                    <a:pt x="19881" y="5852"/>
                    <a:pt x="19881" y="5718"/>
                  </a:cubicBezTo>
                  <a:lnTo>
                    <a:pt x="19848" y="1315"/>
                  </a:lnTo>
                  <a:cubicBezTo>
                    <a:pt x="19848" y="1182"/>
                    <a:pt x="19714" y="1081"/>
                    <a:pt x="19581" y="1081"/>
                  </a:cubicBezTo>
                  <a:cubicBezTo>
                    <a:pt x="19447" y="1081"/>
                    <a:pt x="19347" y="1182"/>
                    <a:pt x="19347" y="1315"/>
                  </a:cubicBezTo>
                  <a:lnTo>
                    <a:pt x="19379" y="5525"/>
                  </a:lnTo>
                  <a:lnTo>
                    <a:pt x="19379" y="5525"/>
                  </a:lnTo>
                  <a:cubicBezTo>
                    <a:pt x="17609" y="5878"/>
                    <a:pt x="15811" y="6233"/>
                    <a:pt x="14044" y="6619"/>
                  </a:cubicBezTo>
                  <a:cubicBezTo>
                    <a:pt x="13577" y="6719"/>
                    <a:pt x="13110" y="6819"/>
                    <a:pt x="12643" y="6952"/>
                  </a:cubicBezTo>
                  <a:cubicBezTo>
                    <a:pt x="12209" y="7086"/>
                    <a:pt x="11775" y="7119"/>
                    <a:pt x="11308" y="7119"/>
                  </a:cubicBezTo>
                  <a:cubicBezTo>
                    <a:pt x="11211" y="7123"/>
                    <a:pt x="11113" y="7124"/>
                    <a:pt x="11016" y="7124"/>
                  </a:cubicBezTo>
                  <a:cubicBezTo>
                    <a:pt x="10180" y="7124"/>
                    <a:pt x="9346" y="7002"/>
                    <a:pt x="8540" y="6852"/>
                  </a:cubicBezTo>
                  <a:cubicBezTo>
                    <a:pt x="6705" y="6452"/>
                    <a:pt x="4970" y="5685"/>
                    <a:pt x="3503" y="4517"/>
                  </a:cubicBezTo>
                  <a:cubicBezTo>
                    <a:pt x="2035" y="3350"/>
                    <a:pt x="901" y="1815"/>
                    <a:pt x="200" y="81"/>
                  </a:cubicBezTo>
                  <a:cubicBezTo>
                    <a:pt x="176" y="32"/>
                    <a:pt x="134" y="1"/>
                    <a:pt x="1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8620;p124">
              <a:extLst>
                <a:ext uri="{FF2B5EF4-FFF2-40B4-BE49-F238E27FC236}">
                  <a16:creationId xmlns:a16="http://schemas.microsoft.com/office/drawing/2014/main" id="{3115C025-7E3D-3E7F-BB3F-454069F5631B}"/>
                </a:ext>
              </a:extLst>
            </p:cNvPr>
            <p:cNvSpPr/>
            <p:nvPr/>
          </p:nvSpPr>
          <p:spPr>
            <a:xfrm>
              <a:off x="2447955" y="4241047"/>
              <a:ext cx="259751" cy="128030"/>
            </a:xfrm>
            <a:custGeom>
              <a:avLst/>
              <a:gdLst/>
              <a:ahLst/>
              <a:cxnLst/>
              <a:rect l="l" t="t" r="r" b="b"/>
              <a:pathLst>
                <a:path w="11609" h="5722" extrusionOk="0">
                  <a:moveTo>
                    <a:pt x="11491" y="0"/>
                  </a:moveTo>
                  <a:cubicBezTo>
                    <a:pt x="11456" y="0"/>
                    <a:pt x="11432" y="24"/>
                    <a:pt x="11409" y="47"/>
                  </a:cubicBezTo>
                  <a:lnTo>
                    <a:pt x="11409" y="81"/>
                  </a:lnTo>
                  <a:lnTo>
                    <a:pt x="10975" y="1181"/>
                  </a:lnTo>
                  <a:cubicBezTo>
                    <a:pt x="10841" y="1548"/>
                    <a:pt x="10641" y="1915"/>
                    <a:pt x="10475" y="2249"/>
                  </a:cubicBezTo>
                  <a:cubicBezTo>
                    <a:pt x="10274" y="2616"/>
                    <a:pt x="10041" y="2949"/>
                    <a:pt x="9841" y="3283"/>
                  </a:cubicBezTo>
                  <a:cubicBezTo>
                    <a:pt x="9741" y="3450"/>
                    <a:pt x="9607" y="3583"/>
                    <a:pt x="9474" y="3750"/>
                  </a:cubicBezTo>
                  <a:lnTo>
                    <a:pt x="9274" y="3983"/>
                  </a:lnTo>
                  <a:cubicBezTo>
                    <a:pt x="9207" y="4050"/>
                    <a:pt x="9140" y="4117"/>
                    <a:pt x="9074" y="4184"/>
                  </a:cubicBezTo>
                  <a:cubicBezTo>
                    <a:pt x="8540" y="4717"/>
                    <a:pt x="7839" y="5151"/>
                    <a:pt x="7105" y="5284"/>
                  </a:cubicBezTo>
                  <a:cubicBezTo>
                    <a:pt x="6948" y="5306"/>
                    <a:pt x="6788" y="5317"/>
                    <a:pt x="6627" y="5317"/>
                  </a:cubicBezTo>
                  <a:cubicBezTo>
                    <a:pt x="6036" y="5317"/>
                    <a:pt x="5435" y="5172"/>
                    <a:pt x="4937" y="4884"/>
                  </a:cubicBezTo>
                  <a:cubicBezTo>
                    <a:pt x="4904" y="4851"/>
                    <a:pt x="4871" y="4851"/>
                    <a:pt x="4871" y="4851"/>
                  </a:cubicBezTo>
                  <a:lnTo>
                    <a:pt x="334" y="3817"/>
                  </a:lnTo>
                  <a:cubicBezTo>
                    <a:pt x="316" y="3812"/>
                    <a:pt x="299" y="3810"/>
                    <a:pt x="282" y="3810"/>
                  </a:cubicBezTo>
                  <a:cubicBezTo>
                    <a:pt x="167" y="3810"/>
                    <a:pt x="63" y="3901"/>
                    <a:pt x="34" y="4017"/>
                  </a:cubicBezTo>
                  <a:cubicBezTo>
                    <a:pt x="0" y="4117"/>
                    <a:pt x="100" y="4250"/>
                    <a:pt x="234" y="4284"/>
                  </a:cubicBezTo>
                  <a:lnTo>
                    <a:pt x="4735" y="5317"/>
                  </a:lnTo>
                  <a:lnTo>
                    <a:pt x="4735" y="5317"/>
                  </a:lnTo>
                  <a:cubicBezTo>
                    <a:pt x="5269" y="5583"/>
                    <a:pt x="5864" y="5721"/>
                    <a:pt x="6455" y="5721"/>
                  </a:cubicBezTo>
                  <a:cubicBezTo>
                    <a:pt x="6696" y="5721"/>
                    <a:pt x="6937" y="5698"/>
                    <a:pt x="7172" y="5651"/>
                  </a:cubicBezTo>
                  <a:cubicBezTo>
                    <a:pt x="8006" y="5518"/>
                    <a:pt x="8740" y="5017"/>
                    <a:pt x="9307" y="4417"/>
                  </a:cubicBezTo>
                  <a:cubicBezTo>
                    <a:pt x="9374" y="4317"/>
                    <a:pt x="9474" y="4250"/>
                    <a:pt x="9541" y="4184"/>
                  </a:cubicBezTo>
                  <a:lnTo>
                    <a:pt x="9707" y="3950"/>
                  </a:lnTo>
                  <a:cubicBezTo>
                    <a:pt x="9841" y="3783"/>
                    <a:pt x="9974" y="3616"/>
                    <a:pt x="10074" y="3450"/>
                  </a:cubicBezTo>
                  <a:cubicBezTo>
                    <a:pt x="10274" y="3083"/>
                    <a:pt x="10508" y="2749"/>
                    <a:pt x="10708" y="2382"/>
                  </a:cubicBezTo>
                  <a:cubicBezTo>
                    <a:pt x="10841" y="2015"/>
                    <a:pt x="11042" y="1648"/>
                    <a:pt x="11175" y="1281"/>
                  </a:cubicBezTo>
                  <a:lnTo>
                    <a:pt x="11609" y="114"/>
                  </a:lnTo>
                  <a:cubicBezTo>
                    <a:pt x="11609" y="81"/>
                    <a:pt x="11575" y="14"/>
                    <a:pt x="11542" y="14"/>
                  </a:cubicBezTo>
                  <a:cubicBezTo>
                    <a:pt x="11522" y="4"/>
                    <a:pt x="11506" y="0"/>
                    <a:pt x="11491" y="0"/>
                  </a:cubicBezTo>
                  <a:close/>
                </a:path>
              </a:pathLst>
            </a:custGeom>
            <a:solidFill>
              <a:srgbClr val="333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8621;p124">
              <a:extLst>
                <a:ext uri="{FF2B5EF4-FFF2-40B4-BE49-F238E27FC236}">
                  <a16:creationId xmlns:a16="http://schemas.microsoft.com/office/drawing/2014/main" id="{27967F44-6AF9-79BF-AA3D-608FEB1BD79D}"/>
                </a:ext>
              </a:extLst>
            </p:cNvPr>
            <p:cNvSpPr/>
            <p:nvPr/>
          </p:nvSpPr>
          <p:spPr>
            <a:xfrm>
              <a:off x="2191204" y="3910526"/>
              <a:ext cx="111226" cy="50210"/>
            </a:xfrm>
            <a:custGeom>
              <a:avLst/>
              <a:gdLst/>
              <a:ahLst/>
              <a:cxnLst/>
              <a:rect l="l" t="t" r="r" b="b"/>
              <a:pathLst>
                <a:path w="4971" h="2244" extrusionOk="0">
                  <a:moveTo>
                    <a:pt x="2826" y="0"/>
                  </a:moveTo>
                  <a:cubicBezTo>
                    <a:pt x="2773" y="0"/>
                    <a:pt x="2721" y="3"/>
                    <a:pt x="2669" y="9"/>
                  </a:cubicBezTo>
                  <a:cubicBezTo>
                    <a:pt x="2069" y="75"/>
                    <a:pt x="1535" y="376"/>
                    <a:pt x="1101" y="743"/>
                  </a:cubicBezTo>
                  <a:cubicBezTo>
                    <a:pt x="668" y="1109"/>
                    <a:pt x="301" y="1510"/>
                    <a:pt x="1" y="2010"/>
                  </a:cubicBezTo>
                  <a:cubicBezTo>
                    <a:pt x="434" y="1643"/>
                    <a:pt x="868" y="1310"/>
                    <a:pt x="1301" y="1043"/>
                  </a:cubicBezTo>
                  <a:cubicBezTo>
                    <a:pt x="1768" y="776"/>
                    <a:pt x="2235" y="542"/>
                    <a:pt x="2702" y="476"/>
                  </a:cubicBezTo>
                  <a:cubicBezTo>
                    <a:pt x="2739" y="473"/>
                    <a:pt x="2775" y="472"/>
                    <a:pt x="2810" y="472"/>
                  </a:cubicBezTo>
                  <a:cubicBezTo>
                    <a:pt x="3265" y="472"/>
                    <a:pt x="3663" y="667"/>
                    <a:pt x="4003" y="976"/>
                  </a:cubicBezTo>
                  <a:cubicBezTo>
                    <a:pt x="4404" y="1310"/>
                    <a:pt x="4704" y="1777"/>
                    <a:pt x="4971" y="2244"/>
                  </a:cubicBezTo>
                  <a:cubicBezTo>
                    <a:pt x="4871" y="1710"/>
                    <a:pt x="4671" y="1176"/>
                    <a:pt x="4304" y="709"/>
                  </a:cubicBezTo>
                  <a:cubicBezTo>
                    <a:pt x="4103" y="509"/>
                    <a:pt x="3870" y="309"/>
                    <a:pt x="3570" y="175"/>
                  </a:cubicBezTo>
                  <a:cubicBezTo>
                    <a:pt x="3349" y="65"/>
                    <a:pt x="3082" y="0"/>
                    <a:pt x="28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8622;p124">
              <a:extLst>
                <a:ext uri="{FF2B5EF4-FFF2-40B4-BE49-F238E27FC236}">
                  <a16:creationId xmlns:a16="http://schemas.microsoft.com/office/drawing/2014/main" id="{29EF312D-3D75-35AB-A3A2-F9D9F0E9168A}"/>
                </a:ext>
              </a:extLst>
            </p:cNvPr>
            <p:cNvSpPr/>
            <p:nvPr/>
          </p:nvSpPr>
          <p:spPr>
            <a:xfrm>
              <a:off x="2528549" y="3911466"/>
              <a:ext cx="87352" cy="44795"/>
            </a:xfrm>
            <a:custGeom>
              <a:avLst/>
              <a:gdLst/>
              <a:ahLst/>
              <a:cxnLst/>
              <a:rect l="l" t="t" r="r" b="b"/>
              <a:pathLst>
                <a:path w="3904" h="2002" extrusionOk="0">
                  <a:moveTo>
                    <a:pt x="1635" y="0"/>
                  </a:moveTo>
                  <a:cubicBezTo>
                    <a:pt x="1502" y="33"/>
                    <a:pt x="1402" y="67"/>
                    <a:pt x="1269" y="100"/>
                  </a:cubicBezTo>
                  <a:cubicBezTo>
                    <a:pt x="1168" y="167"/>
                    <a:pt x="1035" y="200"/>
                    <a:pt x="935" y="300"/>
                  </a:cubicBezTo>
                  <a:cubicBezTo>
                    <a:pt x="835" y="367"/>
                    <a:pt x="735" y="434"/>
                    <a:pt x="668" y="534"/>
                  </a:cubicBezTo>
                  <a:cubicBezTo>
                    <a:pt x="335" y="867"/>
                    <a:pt x="101" y="1268"/>
                    <a:pt x="1" y="1735"/>
                  </a:cubicBezTo>
                  <a:cubicBezTo>
                    <a:pt x="301" y="1368"/>
                    <a:pt x="568" y="1034"/>
                    <a:pt x="902" y="801"/>
                  </a:cubicBezTo>
                  <a:cubicBezTo>
                    <a:pt x="1177" y="608"/>
                    <a:pt x="1475" y="483"/>
                    <a:pt x="1759" y="483"/>
                  </a:cubicBezTo>
                  <a:cubicBezTo>
                    <a:pt x="1818" y="483"/>
                    <a:pt x="1878" y="489"/>
                    <a:pt x="1936" y="500"/>
                  </a:cubicBezTo>
                  <a:cubicBezTo>
                    <a:pt x="2303" y="567"/>
                    <a:pt x="2636" y="834"/>
                    <a:pt x="2970" y="1101"/>
                  </a:cubicBezTo>
                  <a:cubicBezTo>
                    <a:pt x="3103" y="1234"/>
                    <a:pt x="3270" y="1368"/>
                    <a:pt x="3437" y="1534"/>
                  </a:cubicBezTo>
                  <a:cubicBezTo>
                    <a:pt x="3570" y="1701"/>
                    <a:pt x="3704" y="1868"/>
                    <a:pt x="3904" y="2001"/>
                  </a:cubicBezTo>
                  <a:cubicBezTo>
                    <a:pt x="3804" y="1801"/>
                    <a:pt x="3704" y="1601"/>
                    <a:pt x="3604" y="1401"/>
                  </a:cubicBezTo>
                  <a:cubicBezTo>
                    <a:pt x="3503" y="1201"/>
                    <a:pt x="3370" y="1001"/>
                    <a:pt x="3237" y="834"/>
                  </a:cubicBezTo>
                  <a:cubicBezTo>
                    <a:pt x="2936" y="500"/>
                    <a:pt x="2569" y="133"/>
                    <a:pt x="2036" y="33"/>
                  </a:cubicBezTo>
                  <a:cubicBezTo>
                    <a:pt x="1969" y="17"/>
                    <a:pt x="1902" y="17"/>
                    <a:pt x="1836" y="17"/>
                  </a:cubicBezTo>
                  <a:cubicBezTo>
                    <a:pt x="1769" y="17"/>
                    <a:pt x="1702" y="17"/>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8623;p124">
              <a:extLst>
                <a:ext uri="{FF2B5EF4-FFF2-40B4-BE49-F238E27FC236}">
                  <a16:creationId xmlns:a16="http://schemas.microsoft.com/office/drawing/2014/main" id="{58975C0A-0A32-C9C6-2974-10FB617F80E1}"/>
                </a:ext>
              </a:extLst>
            </p:cNvPr>
            <p:cNvSpPr/>
            <p:nvPr/>
          </p:nvSpPr>
          <p:spPr>
            <a:xfrm>
              <a:off x="2292719" y="4112235"/>
              <a:ext cx="276175" cy="71667"/>
            </a:xfrm>
            <a:custGeom>
              <a:avLst/>
              <a:gdLst/>
              <a:ahLst/>
              <a:cxnLst/>
              <a:rect l="l" t="t" r="r" b="b"/>
              <a:pathLst>
                <a:path w="12343" h="3203" extrusionOk="0">
                  <a:moveTo>
                    <a:pt x="6471" y="0"/>
                  </a:moveTo>
                  <a:cubicBezTo>
                    <a:pt x="5304" y="33"/>
                    <a:pt x="4170" y="234"/>
                    <a:pt x="3069" y="634"/>
                  </a:cubicBezTo>
                  <a:cubicBezTo>
                    <a:pt x="1968" y="1001"/>
                    <a:pt x="934" y="1535"/>
                    <a:pt x="0" y="2168"/>
                  </a:cubicBezTo>
                  <a:cubicBezTo>
                    <a:pt x="1034" y="1701"/>
                    <a:pt x="2102" y="1301"/>
                    <a:pt x="3169" y="1001"/>
                  </a:cubicBezTo>
                  <a:cubicBezTo>
                    <a:pt x="4270" y="701"/>
                    <a:pt x="5371" y="500"/>
                    <a:pt x="6471" y="500"/>
                  </a:cubicBezTo>
                  <a:cubicBezTo>
                    <a:pt x="6552" y="498"/>
                    <a:pt x="6632" y="497"/>
                    <a:pt x="6711" y="497"/>
                  </a:cubicBezTo>
                  <a:cubicBezTo>
                    <a:pt x="7761" y="497"/>
                    <a:pt x="8777" y="703"/>
                    <a:pt x="9707" y="1168"/>
                  </a:cubicBezTo>
                  <a:cubicBezTo>
                    <a:pt x="10708" y="1601"/>
                    <a:pt x="11575" y="2335"/>
                    <a:pt x="12342" y="3202"/>
                  </a:cubicBezTo>
                  <a:cubicBezTo>
                    <a:pt x="11742" y="2235"/>
                    <a:pt x="10908" y="1368"/>
                    <a:pt x="9874" y="834"/>
                  </a:cubicBezTo>
                  <a:cubicBezTo>
                    <a:pt x="8840" y="234"/>
                    <a:pt x="7639" y="0"/>
                    <a:pt x="6471" y="0"/>
                  </a:cubicBezTo>
                  <a:close/>
                </a:path>
              </a:pathLst>
            </a:custGeom>
            <a:solidFill>
              <a:srgbClr val="333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8624;p124">
              <a:extLst>
                <a:ext uri="{FF2B5EF4-FFF2-40B4-BE49-F238E27FC236}">
                  <a16:creationId xmlns:a16="http://schemas.microsoft.com/office/drawing/2014/main" id="{FB7A2B77-99EF-1CE8-AAE5-53709FE3E33E}"/>
                </a:ext>
              </a:extLst>
            </p:cNvPr>
            <p:cNvSpPr/>
            <p:nvPr/>
          </p:nvSpPr>
          <p:spPr>
            <a:xfrm>
              <a:off x="2211364" y="4121923"/>
              <a:ext cx="81378" cy="18885"/>
            </a:xfrm>
            <a:custGeom>
              <a:avLst/>
              <a:gdLst/>
              <a:ahLst/>
              <a:cxnLst/>
              <a:rect l="l" t="t" r="r" b="b"/>
              <a:pathLst>
                <a:path w="3637" h="844" extrusionOk="0">
                  <a:moveTo>
                    <a:pt x="3636" y="1"/>
                  </a:moveTo>
                  <a:cubicBezTo>
                    <a:pt x="3469" y="1"/>
                    <a:pt x="3303" y="67"/>
                    <a:pt x="3169" y="101"/>
                  </a:cubicBezTo>
                  <a:cubicBezTo>
                    <a:pt x="3002" y="101"/>
                    <a:pt x="2836" y="168"/>
                    <a:pt x="2702" y="168"/>
                  </a:cubicBezTo>
                  <a:cubicBezTo>
                    <a:pt x="2369" y="234"/>
                    <a:pt x="2102" y="268"/>
                    <a:pt x="1801" y="301"/>
                  </a:cubicBezTo>
                  <a:cubicBezTo>
                    <a:pt x="1201" y="301"/>
                    <a:pt x="634" y="234"/>
                    <a:pt x="0" y="1"/>
                  </a:cubicBezTo>
                  <a:lnTo>
                    <a:pt x="0" y="1"/>
                  </a:lnTo>
                  <a:cubicBezTo>
                    <a:pt x="167" y="301"/>
                    <a:pt x="467" y="501"/>
                    <a:pt x="767" y="635"/>
                  </a:cubicBezTo>
                  <a:cubicBezTo>
                    <a:pt x="1045" y="774"/>
                    <a:pt x="1346" y="843"/>
                    <a:pt x="1632" y="843"/>
                  </a:cubicBezTo>
                  <a:cubicBezTo>
                    <a:pt x="1689" y="843"/>
                    <a:pt x="1746" y="840"/>
                    <a:pt x="1801" y="835"/>
                  </a:cubicBezTo>
                  <a:cubicBezTo>
                    <a:pt x="2168" y="835"/>
                    <a:pt x="2502" y="735"/>
                    <a:pt x="2836" y="601"/>
                  </a:cubicBezTo>
                  <a:cubicBezTo>
                    <a:pt x="2969" y="534"/>
                    <a:pt x="3136" y="434"/>
                    <a:pt x="3269" y="334"/>
                  </a:cubicBezTo>
                  <a:cubicBezTo>
                    <a:pt x="3403" y="234"/>
                    <a:pt x="3536" y="101"/>
                    <a:pt x="3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8625;p124">
              <a:extLst>
                <a:ext uri="{FF2B5EF4-FFF2-40B4-BE49-F238E27FC236}">
                  <a16:creationId xmlns:a16="http://schemas.microsoft.com/office/drawing/2014/main" id="{AE8F0ECE-612C-3B1D-AF0A-C61901C5D758}"/>
                </a:ext>
              </a:extLst>
            </p:cNvPr>
            <p:cNvSpPr/>
            <p:nvPr/>
          </p:nvSpPr>
          <p:spPr>
            <a:xfrm>
              <a:off x="2565132" y="4124922"/>
              <a:ext cx="81378" cy="19421"/>
            </a:xfrm>
            <a:custGeom>
              <a:avLst/>
              <a:gdLst/>
              <a:ahLst/>
              <a:cxnLst/>
              <a:rect l="l" t="t" r="r" b="b"/>
              <a:pathLst>
                <a:path w="3637" h="868" extrusionOk="0">
                  <a:moveTo>
                    <a:pt x="3636" y="0"/>
                  </a:moveTo>
                  <a:lnTo>
                    <a:pt x="3636" y="0"/>
                  </a:lnTo>
                  <a:cubicBezTo>
                    <a:pt x="3470" y="34"/>
                    <a:pt x="3303" y="67"/>
                    <a:pt x="3169" y="100"/>
                  </a:cubicBezTo>
                  <a:cubicBezTo>
                    <a:pt x="3003" y="134"/>
                    <a:pt x="2836" y="167"/>
                    <a:pt x="2702" y="200"/>
                  </a:cubicBezTo>
                  <a:cubicBezTo>
                    <a:pt x="2402" y="234"/>
                    <a:pt x="2102" y="267"/>
                    <a:pt x="1802" y="300"/>
                  </a:cubicBezTo>
                  <a:cubicBezTo>
                    <a:pt x="1201" y="300"/>
                    <a:pt x="634" y="234"/>
                    <a:pt x="0" y="0"/>
                  </a:cubicBezTo>
                  <a:lnTo>
                    <a:pt x="0" y="0"/>
                  </a:lnTo>
                  <a:cubicBezTo>
                    <a:pt x="167" y="300"/>
                    <a:pt x="467" y="534"/>
                    <a:pt x="768" y="667"/>
                  </a:cubicBezTo>
                  <a:cubicBezTo>
                    <a:pt x="1101" y="801"/>
                    <a:pt x="1468" y="867"/>
                    <a:pt x="1802" y="867"/>
                  </a:cubicBezTo>
                  <a:cubicBezTo>
                    <a:pt x="2169" y="834"/>
                    <a:pt x="2502" y="767"/>
                    <a:pt x="2836" y="601"/>
                  </a:cubicBezTo>
                  <a:cubicBezTo>
                    <a:pt x="2969" y="534"/>
                    <a:pt x="3136" y="434"/>
                    <a:pt x="3269" y="367"/>
                  </a:cubicBezTo>
                  <a:cubicBezTo>
                    <a:pt x="3403" y="234"/>
                    <a:pt x="3536" y="134"/>
                    <a:pt x="36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8626;p124">
              <a:extLst>
                <a:ext uri="{FF2B5EF4-FFF2-40B4-BE49-F238E27FC236}">
                  <a16:creationId xmlns:a16="http://schemas.microsoft.com/office/drawing/2014/main" id="{7D8ADBAC-5FF2-C90F-245E-77E08328DD58}"/>
                </a:ext>
              </a:extLst>
            </p:cNvPr>
            <p:cNvSpPr/>
            <p:nvPr/>
          </p:nvSpPr>
          <p:spPr>
            <a:xfrm>
              <a:off x="2384522" y="4368963"/>
              <a:ext cx="117939" cy="29401"/>
            </a:xfrm>
            <a:custGeom>
              <a:avLst/>
              <a:gdLst/>
              <a:ahLst/>
              <a:cxnLst/>
              <a:rect l="l" t="t" r="r" b="b"/>
              <a:pathLst>
                <a:path w="5271" h="1314" extrusionOk="0">
                  <a:moveTo>
                    <a:pt x="5270" y="1"/>
                  </a:moveTo>
                  <a:cubicBezTo>
                    <a:pt x="4370" y="301"/>
                    <a:pt x="3536" y="568"/>
                    <a:pt x="2669" y="735"/>
                  </a:cubicBezTo>
                  <a:cubicBezTo>
                    <a:pt x="1801" y="902"/>
                    <a:pt x="901" y="1002"/>
                    <a:pt x="0" y="1068"/>
                  </a:cubicBezTo>
                  <a:cubicBezTo>
                    <a:pt x="497" y="1240"/>
                    <a:pt x="1027" y="1314"/>
                    <a:pt x="1564" y="1314"/>
                  </a:cubicBezTo>
                  <a:cubicBezTo>
                    <a:pt x="1965" y="1314"/>
                    <a:pt x="2370" y="1273"/>
                    <a:pt x="2769" y="1202"/>
                  </a:cubicBezTo>
                  <a:cubicBezTo>
                    <a:pt x="3669" y="1002"/>
                    <a:pt x="4570" y="635"/>
                    <a:pt x="5270" y="1"/>
                  </a:cubicBezTo>
                  <a:close/>
                </a:path>
              </a:pathLst>
            </a:custGeom>
            <a:solidFill>
              <a:srgbClr val="333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8627;p124">
              <a:extLst>
                <a:ext uri="{FF2B5EF4-FFF2-40B4-BE49-F238E27FC236}">
                  <a16:creationId xmlns:a16="http://schemas.microsoft.com/office/drawing/2014/main" id="{F870D691-F229-0629-7270-20C1BAB39A54}"/>
                </a:ext>
              </a:extLst>
            </p:cNvPr>
            <p:cNvSpPr/>
            <p:nvPr/>
          </p:nvSpPr>
          <p:spPr>
            <a:xfrm>
              <a:off x="1954613" y="4398073"/>
              <a:ext cx="14947" cy="93326"/>
            </a:xfrm>
            <a:custGeom>
              <a:avLst/>
              <a:gdLst/>
              <a:ahLst/>
              <a:cxnLst/>
              <a:rect l="l" t="t" r="r" b="b"/>
              <a:pathLst>
                <a:path w="668" h="4171" extrusionOk="0">
                  <a:moveTo>
                    <a:pt x="667" y="1"/>
                  </a:moveTo>
                  <a:cubicBezTo>
                    <a:pt x="467" y="301"/>
                    <a:pt x="301" y="635"/>
                    <a:pt x="200" y="968"/>
                  </a:cubicBezTo>
                  <a:cubicBezTo>
                    <a:pt x="100" y="1335"/>
                    <a:pt x="34" y="1702"/>
                    <a:pt x="34" y="2036"/>
                  </a:cubicBezTo>
                  <a:cubicBezTo>
                    <a:pt x="0" y="2403"/>
                    <a:pt x="34" y="2770"/>
                    <a:pt x="67" y="3136"/>
                  </a:cubicBezTo>
                  <a:cubicBezTo>
                    <a:pt x="134" y="3470"/>
                    <a:pt x="234" y="3837"/>
                    <a:pt x="401" y="4171"/>
                  </a:cubicBezTo>
                  <a:cubicBezTo>
                    <a:pt x="434" y="3437"/>
                    <a:pt x="467" y="2736"/>
                    <a:pt x="501" y="2069"/>
                  </a:cubicBezTo>
                  <a:cubicBezTo>
                    <a:pt x="501" y="1735"/>
                    <a:pt x="534" y="1402"/>
                    <a:pt x="567" y="1035"/>
                  </a:cubicBezTo>
                  <a:cubicBezTo>
                    <a:pt x="601" y="701"/>
                    <a:pt x="634" y="368"/>
                    <a:pt x="667" y="1"/>
                  </a:cubicBezTo>
                  <a:close/>
                </a:path>
              </a:pathLst>
            </a:custGeom>
            <a:solidFill>
              <a:srgbClr val="333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8628;p124">
              <a:extLst>
                <a:ext uri="{FF2B5EF4-FFF2-40B4-BE49-F238E27FC236}">
                  <a16:creationId xmlns:a16="http://schemas.microsoft.com/office/drawing/2014/main" id="{2093EABC-02C6-7DC7-FE60-207931056D57}"/>
                </a:ext>
              </a:extLst>
            </p:cNvPr>
            <p:cNvSpPr/>
            <p:nvPr/>
          </p:nvSpPr>
          <p:spPr>
            <a:xfrm>
              <a:off x="2333016" y="4116755"/>
              <a:ext cx="260602" cy="125524"/>
            </a:xfrm>
            <a:custGeom>
              <a:avLst/>
              <a:gdLst/>
              <a:ahLst/>
              <a:cxnLst/>
              <a:rect l="l" t="t" r="r" b="b"/>
              <a:pathLst>
                <a:path w="11647" h="5610" extrusionOk="0">
                  <a:moveTo>
                    <a:pt x="4639" y="0"/>
                  </a:moveTo>
                  <a:cubicBezTo>
                    <a:pt x="3729" y="0"/>
                    <a:pt x="2936" y="149"/>
                    <a:pt x="2369" y="298"/>
                  </a:cubicBezTo>
                  <a:cubicBezTo>
                    <a:pt x="1602" y="532"/>
                    <a:pt x="934" y="1066"/>
                    <a:pt x="701" y="1833"/>
                  </a:cubicBezTo>
                  <a:cubicBezTo>
                    <a:pt x="0" y="4168"/>
                    <a:pt x="4003" y="5502"/>
                    <a:pt x="5171" y="5602"/>
                  </a:cubicBezTo>
                  <a:cubicBezTo>
                    <a:pt x="5209" y="5607"/>
                    <a:pt x="5250" y="5609"/>
                    <a:pt x="5294" y="5609"/>
                  </a:cubicBezTo>
                  <a:cubicBezTo>
                    <a:pt x="6823" y="5609"/>
                    <a:pt x="11647" y="2846"/>
                    <a:pt x="8340" y="966"/>
                  </a:cubicBezTo>
                  <a:cubicBezTo>
                    <a:pt x="7067" y="228"/>
                    <a:pt x="5764" y="0"/>
                    <a:pt x="46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7" name="Picture 36" descr="A person smiling at the camera&#10;&#10;Description automatically generated">
            <a:extLst>
              <a:ext uri="{FF2B5EF4-FFF2-40B4-BE49-F238E27FC236}">
                <a16:creationId xmlns:a16="http://schemas.microsoft.com/office/drawing/2014/main" id="{A0173570-1BFE-ACD5-4B59-67BFA75575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69283" y="1"/>
            <a:ext cx="822716" cy="822716"/>
          </a:xfrm>
          <a:prstGeom prst="rect">
            <a:avLst/>
          </a:prstGeom>
        </p:spPr>
      </p:pic>
      <p:sp>
        <p:nvSpPr>
          <p:cNvPr id="38" name="Subtitle 2">
            <a:extLst>
              <a:ext uri="{FF2B5EF4-FFF2-40B4-BE49-F238E27FC236}">
                <a16:creationId xmlns:a16="http://schemas.microsoft.com/office/drawing/2014/main" id="{68618CA0-1581-4C94-B140-C9FFBB990943}"/>
              </a:ext>
            </a:extLst>
          </p:cNvPr>
          <p:cNvSpPr>
            <a:spLocks noGrp="1"/>
          </p:cNvSpPr>
          <p:nvPr>
            <p:ph type="subTitle" idx="1"/>
          </p:nvPr>
        </p:nvSpPr>
        <p:spPr>
          <a:xfrm>
            <a:off x="308610" y="5196388"/>
            <a:ext cx="4933950" cy="1431595"/>
          </a:xfrm>
        </p:spPr>
        <p:txBody>
          <a:bodyPr/>
          <a:lstStyle/>
          <a:p>
            <a:r>
              <a:rPr lang="en-US" sz="1050">
                <a:latin typeface="+mn-lt"/>
              </a:rPr>
              <a:t>Since we only use it inside the house and check for how much food in storage, we decided RCWL-1601 is the best choice for indoor dog feeder and less complex than others. </a:t>
            </a:r>
          </a:p>
        </p:txBody>
      </p:sp>
      <p:pic>
        <p:nvPicPr>
          <p:cNvPr id="83" name="Audio 82">
            <a:extLst>
              <a:ext uri="{FF2B5EF4-FFF2-40B4-BE49-F238E27FC236}">
                <a16:creationId xmlns:a16="http://schemas.microsoft.com/office/drawing/2014/main" id="{D4DA37EA-2138-2CE6-9FC7-161C03F8833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pic>
        <p:nvPicPr>
          <p:cNvPr id="39" name="Graphic 38">
            <a:extLst>
              <a:ext uri="{FF2B5EF4-FFF2-40B4-BE49-F238E27FC236}">
                <a16:creationId xmlns:a16="http://schemas.microsoft.com/office/drawing/2014/main" id="{6BB24026-863E-C443-BF66-FB8EBB100608}"/>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7"/>
              </a:ext>
            </a:extLst>
          </a:blip>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90284306"/>
      </p:ext>
    </p:extLst>
  </p:cSld>
  <p:clrMapOvr>
    <a:masterClrMapping/>
  </p:clrMapOvr>
  <mc:AlternateContent xmlns:mc="http://schemas.openxmlformats.org/markup-compatibility/2006">
    <mc:Choice xmlns:p14="http://schemas.microsoft.com/office/powerpoint/2010/main" Requires="p14">
      <p:transition spd="slow" p14:dur="2000" advTm="25400"/>
    </mc:Choice>
    <mc:Fallback>
      <p:transition spd="slow" advTm="254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C1A50-601C-7FD5-7757-FCF1C8FC3871}"/>
              </a:ext>
            </a:extLst>
          </p:cNvPr>
          <p:cNvSpPr>
            <a:spLocks noGrp="1"/>
          </p:cNvSpPr>
          <p:nvPr>
            <p:ph type="title"/>
          </p:nvPr>
        </p:nvSpPr>
        <p:spPr/>
        <p:txBody>
          <a:bodyPr/>
          <a:lstStyle/>
          <a:p>
            <a:r>
              <a:rPr lang="en-US"/>
              <a:t>Depth Sensor</a:t>
            </a:r>
          </a:p>
        </p:txBody>
      </p:sp>
      <p:graphicFrame>
        <p:nvGraphicFramePr>
          <p:cNvPr id="5" name="Table 4">
            <a:extLst>
              <a:ext uri="{FF2B5EF4-FFF2-40B4-BE49-F238E27FC236}">
                <a16:creationId xmlns:a16="http://schemas.microsoft.com/office/drawing/2014/main" id="{4403EC79-16FE-BE47-8DEF-32DDAD98FB65}"/>
              </a:ext>
            </a:extLst>
          </p:cNvPr>
          <p:cNvGraphicFramePr>
            <a:graphicFrameLocks noGrp="1"/>
          </p:cNvGraphicFramePr>
          <p:nvPr>
            <p:extLst>
              <p:ext uri="{D42A27DB-BD31-4B8C-83A1-F6EECF244321}">
                <p14:modId xmlns:p14="http://schemas.microsoft.com/office/powerpoint/2010/main" val="1465070319"/>
              </p:ext>
            </p:extLst>
          </p:nvPr>
        </p:nvGraphicFramePr>
        <p:xfrm>
          <a:off x="7041476" y="1950334"/>
          <a:ext cx="3562425" cy="1569649"/>
        </p:xfrm>
        <a:graphic>
          <a:graphicData uri="http://schemas.openxmlformats.org/drawingml/2006/table">
            <a:tbl>
              <a:tblPr firstRow="1" bandRow="1">
                <a:tableStyleId>{5C22544A-7EE6-4342-B048-85BDC9FD1C3A}</a:tableStyleId>
              </a:tblPr>
              <a:tblGrid>
                <a:gridCol w="1560403">
                  <a:extLst>
                    <a:ext uri="{9D8B030D-6E8A-4147-A177-3AD203B41FA5}">
                      <a16:colId xmlns:a16="http://schemas.microsoft.com/office/drawing/2014/main" val="3396005120"/>
                    </a:ext>
                  </a:extLst>
                </a:gridCol>
                <a:gridCol w="2002022">
                  <a:extLst>
                    <a:ext uri="{9D8B030D-6E8A-4147-A177-3AD203B41FA5}">
                      <a16:colId xmlns:a16="http://schemas.microsoft.com/office/drawing/2014/main" val="4235025597"/>
                    </a:ext>
                  </a:extLst>
                </a:gridCol>
              </a:tblGrid>
              <a:tr h="296040">
                <a:tc>
                  <a:txBody>
                    <a:bodyPr/>
                    <a:lstStyle/>
                    <a:p>
                      <a:pPr algn="l" rtl="0" fontAlgn="base">
                        <a:lnSpc>
                          <a:spcPts val="1350"/>
                        </a:lnSpc>
                        <a:spcAft>
                          <a:spcPts val="800"/>
                        </a:spcAft>
                        <a:buNone/>
                      </a:pPr>
                      <a:r>
                        <a:rPr lang="en-US" sz="1200" b="1" i="0">
                          <a:solidFill>
                            <a:schemeClr val="tx1"/>
                          </a:solidFill>
                          <a:effectLst/>
                          <a:latin typeface="Times New Roman" panose="02020603050405020304" pitchFamily="18" charset="0"/>
                        </a:rPr>
                        <a:t>Sensor </a:t>
                      </a:r>
                      <a:endParaRPr lang="en-US" b="1" i="0">
                        <a:solidFill>
                          <a:schemeClr val="tx1"/>
                        </a:solidFill>
                        <a:effectLst/>
                      </a:endParaRPr>
                    </a:p>
                  </a:txBody>
                  <a:tcPr/>
                </a:tc>
                <a:tc>
                  <a:txBody>
                    <a:bodyPr/>
                    <a:lstStyle/>
                    <a:p>
                      <a:pPr algn="l" rtl="0" fontAlgn="base">
                        <a:lnSpc>
                          <a:spcPts val="1350"/>
                        </a:lnSpc>
                        <a:spcAft>
                          <a:spcPts val="800"/>
                        </a:spcAft>
                        <a:buNone/>
                      </a:pPr>
                      <a:r>
                        <a:rPr lang="en-US" sz="1200" b="1" i="0">
                          <a:solidFill>
                            <a:schemeClr val="tx1"/>
                          </a:solidFill>
                          <a:effectLst/>
                          <a:latin typeface="Times New Roman" panose="02020603050405020304" pitchFamily="18" charset="0"/>
                        </a:rPr>
                        <a:t>Features</a:t>
                      </a:r>
                      <a:endParaRPr lang="en-US" b="1" i="0">
                        <a:solidFill>
                          <a:schemeClr val="tx1"/>
                        </a:solidFill>
                        <a:effectLst/>
                      </a:endParaRPr>
                    </a:p>
                  </a:txBody>
                  <a:tcPr/>
                </a:tc>
                <a:extLst>
                  <a:ext uri="{0D108BD9-81ED-4DB2-BD59-A6C34878D82A}">
                    <a16:rowId xmlns:a16="http://schemas.microsoft.com/office/drawing/2014/main" val="2228747343"/>
                  </a:ext>
                </a:extLst>
              </a:tr>
              <a:tr h="1273609">
                <a:tc>
                  <a:txBody>
                    <a:bodyPr/>
                    <a:lstStyle/>
                    <a:p>
                      <a:pPr algn="l" rtl="0" fontAlgn="base">
                        <a:lnSpc>
                          <a:spcPts val="1350"/>
                        </a:lnSpc>
                        <a:spcAft>
                          <a:spcPts val="800"/>
                        </a:spcAft>
                        <a:buNone/>
                      </a:pPr>
                      <a:r>
                        <a:rPr lang="en-US" sz="1200" b="1" i="0">
                          <a:solidFill>
                            <a:schemeClr val="tx1"/>
                          </a:solidFill>
                          <a:effectLst/>
                          <a:latin typeface="Times New Roman" panose="02020603050405020304" pitchFamily="18" charset="0"/>
                        </a:rPr>
                        <a:t>Time-of-Flight Sensor (ToF) </a:t>
                      </a:r>
                      <a:endParaRPr lang="en-US" b="1" i="0">
                        <a:solidFill>
                          <a:schemeClr val="tx1"/>
                        </a:solidFill>
                        <a:effectLst/>
                      </a:endParaRPr>
                    </a:p>
                  </a:txBody>
                  <a:tcPr/>
                </a:tc>
                <a:tc>
                  <a:txBody>
                    <a:bodyPr/>
                    <a:lstStyle/>
                    <a:p>
                      <a:pPr algn="l" rtl="0" fontAlgn="base">
                        <a:lnSpc>
                          <a:spcPts val="1350"/>
                        </a:lnSpc>
                        <a:spcAft>
                          <a:spcPts val="800"/>
                        </a:spcAft>
                        <a:buNone/>
                      </a:pPr>
                      <a:r>
                        <a:rPr lang="en-US" sz="1200" b="0" i="0">
                          <a:solidFill>
                            <a:schemeClr val="tx1"/>
                          </a:solidFill>
                          <a:effectLst/>
                          <a:latin typeface="Times New Roman" panose="02020603050405020304" pitchFamily="18" charset="0"/>
                        </a:rPr>
                        <a:t>Works in indoor environments </a:t>
                      </a:r>
                      <a:endParaRPr lang="en-US" b="0" i="0">
                        <a:solidFill>
                          <a:schemeClr val="tx1"/>
                        </a:solidFill>
                        <a:effectLst/>
                      </a:endParaRPr>
                    </a:p>
                    <a:p>
                      <a:pPr algn="l" rtl="0" fontAlgn="base">
                        <a:lnSpc>
                          <a:spcPts val="1350"/>
                        </a:lnSpc>
                        <a:spcAft>
                          <a:spcPts val="800"/>
                        </a:spcAft>
                        <a:buNone/>
                      </a:pPr>
                      <a:r>
                        <a:rPr lang="en-US" sz="1200" b="0" i="0">
                          <a:solidFill>
                            <a:schemeClr val="tx1"/>
                          </a:solidFill>
                          <a:effectLst/>
                          <a:latin typeface="Times New Roman" panose="02020603050405020304" pitchFamily="18" charset="0"/>
                        </a:rPr>
                        <a:t>Easy to integrate with </a:t>
                      </a:r>
                      <a:endParaRPr lang="en-US" sz="1100" b="0" i="0">
                        <a:solidFill>
                          <a:schemeClr val="tx1"/>
                        </a:solidFill>
                        <a:effectLst/>
                      </a:endParaRPr>
                    </a:p>
                    <a:p>
                      <a:pPr algn="l" rtl="0" fontAlgn="base">
                        <a:lnSpc>
                          <a:spcPts val="1350"/>
                        </a:lnSpc>
                        <a:spcAft>
                          <a:spcPts val="800"/>
                        </a:spcAft>
                        <a:buNone/>
                      </a:pPr>
                      <a:r>
                        <a:rPr lang="en-US" sz="1200" b="0" i="0">
                          <a:solidFill>
                            <a:schemeClr val="tx1"/>
                          </a:solidFill>
                          <a:effectLst/>
                          <a:latin typeface="Times New Roman" panose="02020603050405020304" pitchFamily="18" charset="0"/>
                        </a:rPr>
                        <a:t>I2C connection </a:t>
                      </a:r>
                      <a:endParaRPr lang="en-US" b="0" i="0">
                        <a:solidFill>
                          <a:schemeClr val="tx1"/>
                        </a:solidFill>
                        <a:effectLst/>
                      </a:endParaRPr>
                    </a:p>
                  </a:txBody>
                  <a:tcPr>
                    <a:solidFill>
                      <a:srgbClr val="FFC000"/>
                    </a:solidFill>
                  </a:tcPr>
                </a:tc>
                <a:extLst>
                  <a:ext uri="{0D108BD9-81ED-4DB2-BD59-A6C34878D82A}">
                    <a16:rowId xmlns:a16="http://schemas.microsoft.com/office/drawing/2014/main" val="1783724487"/>
                  </a:ext>
                </a:extLst>
              </a:tr>
            </a:tbl>
          </a:graphicData>
        </a:graphic>
      </p:graphicFrame>
      <p:sp>
        <p:nvSpPr>
          <p:cNvPr id="11" name="Subtitle 2">
            <a:extLst>
              <a:ext uri="{FF2B5EF4-FFF2-40B4-BE49-F238E27FC236}">
                <a16:creationId xmlns:a16="http://schemas.microsoft.com/office/drawing/2014/main" id="{E90FBA97-00F0-B47E-BB8F-568D3542E057}"/>
              </a:ext>
            </a:extLst>
          </p:cNvPr>
          <p:cNvSpPr>
            <a:spLocks noGrp="1"/>
          </p:cNvSpPr>
          <p:nvPr>
            <p:ph type="subTitle" idx="1"/>
          </p:nvPr>
        </p:nvSpPr>
        <p:spPr>
          <a:xfrm>
            <a:off x="951033" y="1784719"/>
            <a:ext cx="5589252" cy="3354209"/>
          </a:xfrm>
        </p:spPr>
        <p:txBody>
          <a:bodyPr/>
          <a:lstStyle/>
          <a:p>
            <a:r>
              <a:rPr lang="en-US" sz="1600" b="1">
                <a:cs typeface="Arial" panose="020B0604020202020204" pitchFamily="34" charset="0"/>
              </a:rPr>
              <a:t>High Distance Accuracy</a:t>
            </a:r>
            <a:r>
              <a:rPr lang="en-US" sz="1600">
                <a:cs typeface="Arial" panose="020B0604020202020204" pitchFamily="34" charset="0"/>
              </a:rPr>
              <a:t>: cm-level precision, great for verifying that the dog is within feeding range.</a:t>
            </a:r>
          </a:p>
          <a:p>
            <a:endParaRPr lang="en-US" sz="1600">
              <a:cs typeface="Arial" panose="020B0604020202020204" pitchFamily="34" charset="0"/>
            </a:endParaRPr>
          </a:p>
          <a:p>
            <a:r>
              <a:rPr lang="en-US" sz="1600" b="1">
                <a:cs typeface="Arial" panose="020B0604020202020204" pitchFamily="34" charset="0"/>
              </a:rPr>
              <a:t>Digital I2C Interface</a:t>
            </a:r>
            <a:r>
              <a:rPr lang="en-US" sz="1600">
                <a:cs typeface="Arial" panose="020B0604020202020204" pitchFamily="34" charset="0"/>
              </a:rPr>
              <a:t>: clean integration with the ESP32-S3. No need for pulse timing measurements like ultrasonic sensors.</a:t>
            </a:r>
          </a:p>
          <a:p>
            <a:endParaRPr lang="en-US" sz="1600">
              <a:cs typeface="Arial" panose="020B0604020202020204" pitchFamily="34" charset="0"/>
            </a:endParaRPr>
          </a:p>
          <a:p>
            <a:r>
              <a:rPr lang="en-US" sz="1600" b="1">
                <a:cs typeface="Arial" panose="020B0604020202020204" pitchFamily="34" charset="0"/>
              </a:rPr>
              <a:t>Quiet</a:t>
            </a:r>
            <a:r>
              <a:rPr lang="en-US" sz="1600">
                <a:cs typeface="Arial" panose="020B0604020202020204" pitchFamily="34" charset="0"/>
              </a:rPr>
              <a:t>: </a:t>
            </a:r>
            <a:r>
              <a:rPr lang="en-US" sz="1600" err="1">
                <a:cs typeface="Arial" panose="020B0604020202020204" pitchFamily="34" charset="0"/>
              </a:rPr>
              <a:t>ToF</a:t>
            </a:r>
            <a:r>
              <a:rPr lang="en-US" sz="1600">
                <a:cs typeface="Arial" panose="020B0604020202020204" pitchFamily="34" charset="0"/>
              </a:rPr>
              <a:t> sensor does not emit any audible sounds that may disturb the dog like ultrasonic waves.</a:t>
            </a:r>
          </a:p>
          <a:p>
            <a:endParaRPr lang="en-US" sz="1600">
              <a:cs typeface="Arial" panose="020B0604020202020204" pitchFamily="34" charset="0"/>
            </a:endParaRPr>
          </a:p>
          <a:p>
            <a:r>
              <a:rPr lang="en-US" sz="1600" b="1">
                <a:cs typeface="Arial" panose="020B0604020202020204" pitchFamily="34" charset="0"/>
              </a:rPr>
              <a:t>Fur</a:t>
            </a:r>
            <a:r>
              <a:rPr lang="en-US" sz="1600">
                <a:cs typeface="Arial" panose="020B0604020202020204" pitchFamily="34" charset="0"/>
              </a:rPr>
              <a:t>: most sensors are sensitive to reflections and light. The </a:t>
            </a:r>
            <a:r>
              <a:rPr lang="en-US" sz="1600" err="1">
                <a:cs typeface="Arial" panose="020B0604020202020204" pitchFamily="34" charset="0"/>
              </a:rPr>
              <a:t>ToF</a:t>
            </a:r>
            <a:r>
              <a:rPr lang="en-US" sz="1600">
                <a:cs typeface="Arial" panose="020B0604020202020204" pitchFamily="34" charset="0"/>
              </a:rPr>
              <a:t> sensor is sensitive to sunlight, but the system must be operated indoors. </a:t>
            </a:r>
            <a:endParaRPr lang="en-US" sz="1600"/>
          </a:p>
          <a:p>
            <a:endParaRPr lang="en-US"/>
          </a:p>
        </p:txBody>
      </p:sp>
      <p:pic>
        <p:nvPicPr>
          <p:cNvPr id="12" name="Picture 11">
            <a:extLst>
              <a:ext uri="{FF2B5EF4-FFF2-40B4-BE49-F238E27FC236}">
                <a16:creationId xmlns:a16="http://schemas.microsoft.com/office/drawing/2014/main" id="{90107D8C-3BBF-9CCA-C67C-616E3A91FDF7}"/>
              </a:ext>
            </a:extLst>
          </p:cNvPr>
          <p:cNvPicPr>
            <a:picLocks noChangeAspect="1"/>
          </p:cNvPicPr>
          <p:nvPr/>
        </p:nvPicPr>
        <p:blipFill>
          <a:blip r:embed="rId4"/>
          <a:stretch>
            <a:fillRect/>
          </a:stretch>
        </p:blipFill>
        <p:spPr>
          <a:xfrm>
            <a:off x="11143397" y="0"/>
            <a:ext cx="1048603" cy="1048603"/>
          </a:xfrm>
          <a:prstGeom prst="rect">
            <a:avLst/>
          </a:prstGeom>
        </p:spPr>
      </p:pic>
      <p:pic>
        <p:nvPicPr>
          <p:cNvPr id="45" name="Audio 44">
            <a:hlinkClick r:id="" action="ppaction://media"/>
            <a:extLst>
              <a:ext uri="{FF2B5EF4-FFF2-40B4-BE49-F238E27FC236}">
                <a16:creationId xmlns:a16="http://schemas.microsoft.com/office/drawing/2014/main" id="{1DB73BBF-AF77-D383-0C2A-76BDB583C43F}"/>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pic>
        <p:nvPicPr>
          <p:cNvPr id="49" name="Graphic 48">
            <a:extLst>
              <a:ext uri="{FF2B5EF4-FFF2-40B4-BE49-F238E27FC236}">
                <a16:creationId xmlns:a16="http://schemas.microsoft.com/office/drawing/2014/main" id="{4861BCD1-98CC-7AF2-FD1E-EA8E3C200D55}"/>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6"/>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642467343"/>
      </p:ext>
    </p:extLst>
  </p:cSld>
  <p:clrMapOvr>
    <a:masterClrMapping/>
  </p:clrMapOvr>
  <mc:AlternateContent xmlns:mc="http://schemas.openxmlformats.org/markup-compatibility/2006">
    <mc:Choice xmlns:p14="http://schemas.microsoft.com/office/powerpoint/2010/main" Requires="p14">
      <p:transition spd="slow" p14:dur="2000" advTm="25067"/>
    </mc:Choice>
    <mc:Fallback>
      <p:transition spd="slow" advTm="250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6A58D-A6CC-C22A-9FA7-3B1EB27E14DA}"/>
              </a:ext>
            </a:extLst>
          </p:cNvPr>
          <p:cNvSpPr>
            <a:spLocks noGrp="1"/>
          </p:cNvSpPr>
          <p:nvPr>
            <p:ph type="title"/>
          </p:nvPr>
        </p:nvSpPr>
        <p:spPr>
          <a:xfrm>
            <a:off x="951000" y="59377"/>
            <a:ext cx="10290000" cy="763600"/>
          </a:xfrm>
        </p:spPr>
        <p:txBody>
          <a:bodyPr/>
          <a:lstStyle/>
          <a:p>
            <a:r>
              <a:rPr lang="en-US"/>
              <a:t>Power Management – Power Supply Type</a:t>
            </a:r>
          </a:p>
        </p:txBody>
      </p:sp>
      <p:graphicFrame>
        <p:nvGraphicFramePr>
          <p:cNvPr id="7" name="Table 6">
            <a:extLst>
              <a:ext uri="{FF2B5EF4-FFF2-40B4-BE49-F238E27FC236}">
                <a16:creationId xmlns:a16="http://schemas.microsoft.com/office/drawing/2014/main" id="{C21DAF68-0F56-97C5-AF84-C5DE1DD5F809}"/>
              </a:ext>
            </a:extLst>
          </p:cNvPr>
          <p:cNvGraphicFramePr>
            <a:graphicFrameLocks noGrp="1"/>
          </p:cNvGraphicFramePr>
          <p:nvPr>
            <p:extLst>
              <p:ext uri="{D42A27DB-BD31-4B8C-83A1-F6EECF244321}">
                <p14:modId xmlns:p14="http://schemas.microsoft.com/office/powerpoint/2010/main" val="583466145"/>
              </p:ext>
            </p:extLst>
          </p:nvPr>
        </p:nvGraphicFramePr>
        <p:xfrm>
          <a:off x="580236" y="883707"/>
          <a:ext cx="7774868" cy="5499161"/>
        </p:xfrm>
        <a:graphic>
          <a:graphicData uri="http://schemas.openxmlformats.org/drawingml/2006/table">
            <a:tbl>
              <a:tblPr firstRow="1" firstCol="1" bandRow="1">
                <a:tableStyleId>{5C22544A-7EE6-4342-B048-85BDC9FD1C3A}</a:tableStyleId>
              </a:tblPr>
              <a:tblGrid>
                <a:gridCol w="1295812">
                  <a:extLst>
                    <a:ext uri="{9D8B030D-6E8A-4147-A177-3AD203B41FA5}">
                      <a16:colId xmlns:a16="http://schemas.microsoft.com/office/drawing/2014/main" val="2984433148"/>
                    </a:ext>
                  </a:extLst>
                </a:gridCol>
                <a:gridCol w="3239528">
                  <a:extLst>
                    <a:ext uri="{9D8B030D-6E8A-4147-A177-3AD203B41FA5}">
                      <a16:colId xmlns:a16="http://schemas.microsoft.com/office/drawing/2014/main" val="4147585945"/>
                    </a:ext>
                  </a:extLst>
                </a:gridCol>
                <a:gridCol w="3239528">
                  <a:extLst>
                    <a:ext uri="{9D8B030D-6E8A-4147-A177-3AD203B41FA5}">
                      <a16:colId xmlns:a16="http://schemas.microsoft.com/office/drawing/2014/main" val="2688842257"/>
                    </a:ext>
                  </a:extLst>
                </a:gridCol>
              </a:tblGrid>
              <a:tr h="294849">
                <a:tc>
                  <a:txBody>
                    <a:bodyPr/>
                    <a:lstStyle/>
                    <a:p>
                      <a:pPr marL="0" marR="0" algn="l">
                        <a:spcAft>
                          <a:spcPts val="800"/>
                        </a:spcAft>
                      </a:pPr>
                      <a:r>
                        <a:rPr lang="en-US" sz="1200" kern="100">
                          <a:solidFill>
                            <a:srgbClr val="000000"/>
                          </a:solidFill>
                          <a:effectLst/>
                        </a:rPr>
                        <a:t>Power Supply</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Aft>
                          <a:spcPts val="800"/>
                        </a:spcAft>
                      </a:pPr>
                      <a:r>
                        <a:rPr lang="en-US" sz="1200" kern="100">
                          <a:solidFill>
                            <a:srgbClr val="000000"/>
                          </a:solidFill>
                          <a:effectLst/>
                        </a:rPr>
                        <a:t>Advantages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Aft>
                          <a:spcPts val="800"/>
                        </a:spcAft>
                      </a:pPr>
                      <a:r>
                        <a:rPr lang="en-US" sz="1200" kern="100">
                          <a:solidFill>
                            <a:srgbClr val="000000"/>
                          </a:solidFill>
                          <a:effectLst/>
                        </a:rPr>
                        <a:t>Disadvantages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6663880"/>
                  </a:ext>
                </a:extLst>
              </a:tr>
              <a:tr h="1217324">
                <a:tc>
                  <a:txBody>
                    <a:bodyPr/>
                    <a:lstStyle/>
                    <a:p>
                      <a:pPr marL="0" marR="0" algn="l">
                        <a:spcAft>
                          <a:spcPts val="800"/>
                        </a:spcAft>
                      </a:pPr>
                      <a:r>
                        <a:rPr lang="en-US" sz="1200" kern="100">
                          <a:solidFill>
                            <a:srgbClr val="000000"/>
                          </a:solidFill>
                          <a:effectLst/>
                        </a:rPr>
                        <a:t>Bench Power Supplies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Aft>
                          <a:spcPts val="800"/>
                        </a:spcAft>
                      </a:pPr>
                      <a:r>
                        <a:rPr lang="en-US" sz="1200" kern="100">
                          <a:solidFill>
                            <a:srgbClr val="000000"/>
                          </a:solidFill>
                          <a:effectLst/>
                        </a:rPr>
                        <a:t>Highly accurate voltage regulation.</a:t>
                      </a:r>
                    </a:p>
                    <a:p>
                      <a:pPr marL="0" marR="0" algn="l">
                        <a:spcAft>
                          <a:spcPts val="800"/>
                        </a:spcAft>
                      </a:pPr>
                      <a:r>
                        <a:rPr lang="en-US" sz="1200" kern="100">
                          <a:solidFill>
                            <a:srgbClr val="000000"/>
                          </a:solidFill>
                          <a:effectLst/>
                        </a:rPr>
                        <a:t>Adjustable current limiting prevents component damage.</a:t>
                      </a:r>
                      <a:endParaRPr lang="en-US"/>
                    </a:p>
                    <a:p>
                      <a:pPr marL="0" marR="0" algn="l">
                        <a:spcAft>
                          <a:spcPts val="800"/>
                        </a:spcAft>
                      </a:pPr>
                      <a:r>
                        <a:rPr lang="en-US" sz="1200" kern="100">
                          <a:solidFill>
                            <a:srgbClr val="000000"/>
                          </a:solidFill>
                          <a:effectLst/>
                        </a:rPr>
                        <a:t>Ideal for debugging, prototyping, and electrical characterization.</a:t>
                      </a: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Aft>
                          <a:spcPts val="800"/>
                        </a:spcAft>
                      </a:pPr>
                      <a:r>
                        <a:rPr lang="en-US" sz="1200" kern="100">
                          <a:solidFill>
                            <a:srgbClr val="000000"/>
                          </a:solidFill>
                          <a:effectLst/>
                        </a:rPr>
                        <a:t>Expensive compared to consumer power sources.</a:t>
                      </a:r>
                    </a:p>
                    <a:p>
                      <a:pPr marL="0" marR="0" algn="l">
                        <a:spcAft>
                          <a:spcPts val="800"/>
                        </a:spcAft>
                      </a:pPr>
                      <a:r>
                        <a:rPr lang="en-US" sz="1200" kern="100">
                          <a:solidFill>
                            <a:srgbClr val="000000"/>
                          </a:solidFill>
                          <a:effectLst/>
                        </a:rPr>
                        <a:t>Bulky and not portable.</a:t>
                      </a:r>
                    </a:p>
                    <a:p>
                      <a:pPr marL="0" marR="0" algn="l">
                        <a:spcAft>
                          <a:spcPts val="800"/>
                        </a:spcAft>
                      </a:pPr>
                      <a:r>
                        <a:rPr lang="en-US" sz="1200" kern="100">
                          <a:solidFill>
                            <a:srgbClr val="000000"/>
                          </a:solidFill>
                          <a:effectLst/>
                        </a:rPr>
                        <a:t>Not suitable as a final embedded power solution.</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49702362"/>
                  </a:ext>
                </a:extLst>
              </a:tr>
              <a:tr h="1328996">
                <a:tc>
                  <a:txBody>
                    <a:bodyPr/>
                    <a:lstStyle/>
                    <a:p>
                      <a:pPr marL="0" marR="0" algn="l">
                        <a:spcAft>
                          <a:spcPts val="800"/>
                        </a:spcAft>
                      </a:pPr>
                      <a:r>
                        <a:rPr lang="en-US" sz="1200" kern="100">
                          <a:solidFill>
                            <a:srgbClr val="000000"/>
                          </a:solidFill>
                          <a:effectLst/>
                        </a:rPr>
                        <a:t>Wall Adapters (AC-DC adapters)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Aft>
                          <a:spcPts val="800"/>
                        </a:spcAft>
                      </a:pPr>
                      <a:r>
                        <a:rPr lang="en-US" sz="1200" kern="100">
                          <a:solidFill>
                            <a:srgbClr val="000000"/>
                          </a:solidFill>
                          <a:effectLst/>
                        </a:rPr>
                        <a:t>Reliable, continuous 24/7 power.</a:t>
                      </a:r>
                    </a:p>
                    <a:p>
                      <a:pPr marL="0" marR="0" algn="l">
                        <a:spcAft>
                          <a:spcPts val="800"/>
                        </a:spcAft>
                      </a:pPr>
                      <a:r>
                        <a:rPr lang="en-US" sz="1200" kern="100">
                          <a:solidFill>
                            <a:srgbClr val="000000"/>
                          </a:solidFill>
                          <a:effectLst/>
                        </a:rPr>
                        <a:t>Electrically isolated for safety.</a:t>
                      </a:r>
                    </a:p>
                    <a:p>
                      <a:pPr marL="0" marR="0" algn="l">
                        <a:spcAft>
                          <a:spcPts val="800"/>
                        </a:spcAft>
                      </a:pPr>
                      <a:r>
                        <a:rPr lang="en-US" sz="1200" kern="100">
                          <a:solidFill>
                            <a:srgbClr val="000000"/>
                          </a:solidFill>
                          <a:effectLst/>
                        </a:rPr>
                        <a:t>Available in many voltage/current ratings.</a:t>
                      </a:r>
                    </a:p>
                    <a:p>
                      <a:pPr marL="0" marR="0" algn="l">
                        <a:spcAft>
                          <a:spcPts val="800"/>
                        </a:spcAft>
                      </a:pPr>
                      <a:r>
                        <a:rPr lang="en-US" sz="1200" kern="100">
                          <a:solidFill>
                            <a:srgbClr val="000000"/>
                          </a:solidFill>
                          <a:effectLst/>
                        </a:rPr>
                        <a:t>Perfect for stationary appliances.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pPr marL="0" marR="0" algn="l">
                        <a:spcAft>
                          <a:spcPts val="800"/>
                        </a:spcAft>
                      </a:pPr>
                      <a:r>
                        <a:rPr lang="en-US" sz="1200" kern="100">
                          <a:solidFill>
                            <a:srgbClr val="000000"/>
                          </a:solidFill>
                          <a:effectLst/>
                        </a:rPr>
                        <a:t>Requires access to a wall outlet.</a:t>
                      </a:r>
                    </a:p>
                    <a:p>
                      <a:pPr marL="0" marR="0" algn="l">
                        <a:spcAft>
                          <a:spcPts val="800"/>
                        </a:spcAft>
                      </a:pPr>
                      <a:r>
                        <a:rPr lang="en-US" sz="1200" kern="100">
                          <a:solidFill>
                            <a:srgbClr val="000000"/>
                          </a:solidFill>
                          <a:effectLst/>
                        </a:rPr>
                        <a:t>System loses power during outages unless battery backup is added.</a:t>
                      </a:r>
                    </a:p>
                    <a:p>
                      <a:pPr marL="0" marR="0" algn="l">
                        <a:spcAft>
                          <a:spcPts val="800"/>
                        </a:spcAft>
                      </a:pPr>
                      <a:r>
                        <a:rPr lang="en-US" sz="1200" kern="100">
                          <a:solidFill>
                            <a:srgbClr val="000000"/>
                          </a:solidFill>
                          <a:effectLst/>
                        </a:rPr>
                        <a:t>Cheap adapters may cause electromagnetic noise.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0772000"/>
                  </a:ext>
                </a:extLst>
              </a:tr>
              <a:tr h="1328996">
                <a:tc>
                  <a:txBody>
                    <a:bodyPr/>
                    <a:lstStyle/>
                    <a:p>
                      <a:pPr marL="0" marR="0" algn="l">
                        <a:spcAft>
                          <a:spcPts val="800"/>
                        </a:spcAft>
                      </a:pPr>
                      <a:r>
                        <a:rPr lang="en-US" sz="1200" kern="100">
                          <a:solidFill>
                            <a:srgbClr val="000000"/>
                          </a:solidFill>
                          <a:effectLst/>
                        </a:rPr>
                        <a:t>Battery Packs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Aft>
                          <a:spcPts val="800"/>
                        </a:spcAft>
                      </a:pPr>
                      <a:r>
                        <a:rPr lang="en-US" sz="1200" kern="100">
                          <a:solidFill>
                            <a:srgbClr val="000000"/>
                          </a:solidFill>
                          <a:effectLst/>
                        </a:rPr>
                        <a:t>No auto-shutoff issues (unlike USB banks).</a:t>
                      </a:r>
                    </a:p>
                    <a:p>
                      <a:pPr marL="0" marR="0" algn="l">
                        <a:spcAft>
                          <a:spcPts val="800"/>
                        </a:spcAft>
                      </a:pPr>
                      <a:r>
                        <a:rPr lang="en-US" sz="1200" kern="100">
                          <a:solidFill>
                            <a:srgbClr val="000000"/>
                          </a:solidFill>
                          <a:effectLst/>
                        </a:rPr>
                        <a:t>Flexible voltage design (1.2 V–12 V+).</a:t>
                      </a:r>
                    </a:p>
                    <a:p>
                      <a:pPr marL="0" marR="0" algn="l">
                        <a:spcAft>
                          <a:spcPts val="800"/>
                        </a:spcAft>
                      </a:pPr>
                      <a:r>
                        <a:rPr lang="en-US" sz="1200" kern="100">
                          <a:solidFill>
                            <a:srgbClr val="000000"/>
                          </a:solidFill>
                          <a:effectLst/>
                        </a:rPr>
                        <a:t>Inexpensive and safe.</a:t>
                      </a:r>
                    </a:p>
                    <a:p>
                      <a:pPr marL="0" marR="0" algn="l">
                        <a:spcAft>
                          <a:spcPts val="800"/>
                        </a:spcAft>
                      </a:pPr>
                      <a:r>
                        <a:rPr lang="en-US" sz="1200" kern="100">
                          <a:solidFill>
                            <a:srgbClr val="000000"/>
                          </a:solidFill>
                          <a:effectLst/>
                        </a:rPr>
                        <a:t>Excellent for backup power.</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Aft>
                          <a:spcPts val="800"/>
                        </a:spcAft>
                      </a:pPr>
                      <a:r>
                        <a:rPr lang="en-US" sz="1200" kern="100">
                          <a:solidFill>
                            <a:srgbClr val="000000"/>
                          </a:solidFill>
                          <a:effectLst/>
                        </a:rPr>
                        <a:t>Heavy and bulky.</a:t>
                      </a:r>
                    </a:p>
                    <a:p>
                      <a:pPr marL="0" marR="0" algn="l">
                        <a:spcAft>
                          <a:spcPts val="800"/>
                        </a:spcAft>
                      </a:pPr>
                      <a:r>
                        <a:rPr lang="en-US" sz="1200" kern="100">
                          <a:solidFill>
                            <a:srgbClr val="000000"/>
                          </a:solidFill>
                          <a:effectLst/>
                        </a:rPr>
                        <a:t>Voltage decreases as cells discharge.</a:t>
                      </a:r>
                    </a:p>
                    <a:p>
                      <a:pPr marL="0" marR="0" algn="l">
                        <a:spcAft>
                          <a:spcPts val="800"/>
                        </a:spcAft>
                      </a:pPr>
                      <a:r>
                        <a:rPr lang="en-US" sz="1200" kern="100">
                          <a:solidFill>
                            <a:srgbClr val="000000"/>
                          </a:solidFill>
                          <a:effectLst/>
                        </a:rPr>
                        <a:t>Need periodic replacement or charging.</a:t>
                      </a:r>
                    </a:p>
                    <a:p>
                      <a:pPr marL="0" marR="0" algn="l">
                        <a:spcAft>
                          <a:spcPts val="800"/>
                        </a:spcAft>
                      </a:pP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1744554"/>
                  </a:ext>
                </a:extLst>
              </a:tr>
              <a:tr h="1328996">
                <a:tc>
                  <a:txBody>
                    <a:bodyPr/>
                    <a:lstStyle/>
                    <a:p>
                      <a:pPr marL="0" marR="0" algn="l">
                        <a:spcAft>
                          <a:spcPts val="800"/>
                        </a:spcAft>
                      </a:pPr>
                      <a:r>
                        <a:rPr lang="en-US" sz="1200" kern="100">
                          <a:solidFill>
                            <a:srgbClr val="000000"/>
                          </a:solidFill>
                          <a:effectLst/>
                        </a:rPr>
                        <a:t>Switching Power Supplies (SMPS)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Aft>
                          <a:spcPts val="800"/>
                        </a:spcAft>
                      </a:pPr>
                      <a:r>
                        <a:rPr lang="en-US" sz="1200" kern="100">
                          <a:solidFill>
                            <a:srgbClr val="000000"/>
                          </a:solidFill>
                          <a:effectLst/>
                        </a:rPr>
                        <a:t>Very efficient (&gt;85–95%).</a:t>
                      </a:r>
                    </a:p>
                    <a:p>
                      <a:pPr marL="0" marR="0" algn="l">
                        <a:spcAft>
                          <a:spcPts val="800"/>
                        </a:spcAft>
                      </a:pPr>
                      <a:r>
                        <a:rPr lang="en-US" sz="1200" kern="100">
                          <a:solidFill>
                            <a:srgbClr val="000000"/>
                          </a:solidFill>
                          <a:effectLst/>
                        </a:rPr>
                        <a:t>Minimal heat generation.</a:t>
                      </a:r>
                    </a:p>
                    <a:p>
                      <a:pPr marL="0" marR="0" algn="l">
                        <a:spcAft>
                          <a:spcPts val="800"/>
                        </a:spcAft>
                      </a:pPr>
                      <a:r>
                        <a:rPr lang="en-US" sz="1200" kern="100">
                          <a:solidFill>
                            <a:srgbClr val="000000"/>
                          </a:solidFill>
                          <a:effectLst/>
                        </a:rPr>
                        <a:t>Supports high input voltage ranges.</a:t>
                      </a:r>
                    </a:p>
                    <a:p>
                      <a:pPr marL="0" marR="0" algn="l">
                        <a:spcAft>
                          <a:spcPts val="800"/>
                        </a:spcAft>
                      </a:pPr>
                      <a:r>
                        <a:rPr lang="en-US" sz="1200" kern="100">
                          <a:solidFill>
                            <a:srgbClr val="000000"/>
                          </a:solidFill>
                          <a:effectLst/>
                        </a:rPr>
                        <a:t>Available as ICs or off-the-shelf modules.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Aft>
                          <a:spcPts val="800"/>
                        </a:spcAft>
                      </a:pPr>
                      <a:r>
                        <a:rPr lang="en-US" sz="1200" kern="100">
                          <a:solidFill>
                            <a:srgbClr val="000000"/>
                          </a:solidFill>
                          <a:effectLst/>
                        </a:rPr>
                        <a:t>Switching noise and EMI.</a:t>
                      </a:r>
                    </a:p>
                    <a:p>
                      <a:pPr marL="0" marR="0" algn="l">
                        <a:spcAft>
                          <a:spcPts val="800"/>
                        </a:spcAft>
                      </a:pPr>
                      <a:r>
                        <a:rPr lang="en-US" sz="1200" kern="100">
                          <a:solidFill>
                            <a:srgbClr val="000000"/>
                          </a:solidFill>
                          <a:effectLst/>
                        </a:rPr>
                        <a:t>Layout must follow strict rules.</a:t>
                      </a:r>
                    </a:p>
                    <a:p>
                      <a:pPr marL="0" marR="0" algn="l">
                        <a:spcAft>
                          <a:spcPts val="800"/>
                        </a:spcAft>
                      </a:pPr>
                      <a:r>
                        <a:rPr lang="en-US" sz="1200" kern="100">
                          <a:solidFill>
                            <a:srgbClr val="000000"/>
                          </a:solidFill>
                          <a:effectLst/>
                        </a:rPr>
                        <a:t>Requires additional components (inductor, diode, capacitors).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4323149"/>
                  </a:ext>
                </a:extLst>
              </a:tr>
            </a:tbl>
          </a:graphicData>
        </a:graphic>
      </p:graphicFrame>
      <p:pic>
        <p:nvPicPr>
          <p:cNvPr id="12" name="Picture 11" descr="A person smiling at the camera&#10;&#10;Description automatically generated">
            <a:extLst>
              <a:ext uri="{FF2B5EF4-FFF2-40B4-BE49-F238E27FC236}">
                <a16:creationId xmlns:a16="http://schemas.microsoft.com/office/drawing/2014/main" id="{824E0163-2460-11D4-C539-92DAC85801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70099" y="1"/>
            <a:ext cx="721899" cy="721899"/>
          </a:xfrm>
          <a:prstGeom prst="rect">
            <a:avLst/>
          </a:prstGeom>
        </p:spPr>
      </p:pic>
      <p:sp>
        <p:nvSpPr>
          <p:cNvPr id="3" name="Subtitle 3">
            <a:extLst>
              <a:ext uri="{FF2B5EF4-FFF2-40B4-BE49-F238E27FC236}">
                <a16:creationId xmlns:a16="http://schemas.microsoft.com/office/drawing/2014/main" id="{E089B060-2455-5569-2D77-2AD744D73793}"/>
              </a:ext>
            </a:extLst>
          </p:cNvPr>
          <p:cNvSpPr txBox="1">
            <a:spLocks/>
          </p:cNvSpPr>
          <p:nvPr/>
        </p:nvSpPr>
        <p:spPr>
          <a:xfrm>
            <a:off x="8737612" y="2192555"/>
            <a:ext cx="2732487" cy="193121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eaLnBrk="1" hangingPunct="1">
              <a:lnSpc>
                <a:spcPct val="100000"/>
              </a:lnSpc>
              <a:spcBef>
                <a:spcPts val="0"/>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1pPr>
            <a:lvl2pPr marL="914400" marR="0" lvl="1" indent="-317500" algn="l" rtl="0" eaLnBrk="1" hangingPunct="1">
              <a:lnSpc>
                <a:spcPct val="100000"/>
              </a:lnSpc>
              <a:spcBef>
                <a:spcPts val="0"/>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2pPr>
            <a:lvl3pPr marL="1371600" marR="0" lvl="2" indent="-317500" algn="l" rtl="0" eaLnBrk="1" hangingPunct="1">
              <a:lnSpc>
                <a:spcPct val="100000"/>
              </a:lnSpc>
              <a:spcBef>
                <a:spcPts val="2133"/>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3pPr>
            <a:lvl4pPr marL="1828800" marR="0" lvl="3" indent="-317500" algn="l" rtl="0" eaLnBrk="1" hangingPunct="1">
              <a:lnSpc>
                <a:spcPct val="100000"/>
              </a:lnSpc>
              <a:spcBef>
                <a:spcPts val="2133"/>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4pPr>
            <a:lvl5pPr marL="2286000" marR="0" lvl="4" indent="-317500" algn="l" rtl="0" eaLnBrk="1" hangingPunct="1">
              <a:lnSpc>
                <a:spcPct val="100000"/>
              </a:lnSpc>
              <a:spcBef>
                <a:spcPts val="2133"/>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5pPr>
            <a:lvl6pPr marL="2743200" marR="0" lvl="5" indent="-317500" algn="l" rtl="0" eaLnBrk="1" hangingPunct="1">
              <a:lnSpc>
                <a:spcPct val="100000"/>
              </a:lnSpc>
              <a:spcBef>
                <a:spcPts val="2133"/>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6pPr>
            <a:lvl7pPr marL="3200400" marR="0" lvl="6" indent="-317500" algn="l" rtl="0" eaLnBrk="1" hangingPunct="1">
              <a:lnSpc>
                <a:spcPct val="100000"/>
              </a:lnSpc>
              <a:spcBef>
                <a:spcPts val="2133"/>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7pPr>
            <a:lvl8pPr marL="3657600" marR="0" lvl="7" indent="-317500" algn="l" rtl="0" eaLnBrk="1" hangingPunct="1">
              <a:lnSpc>
                <a:spcPct val="100000"/>
              </a:lnSpc>
              <a:spcBef>
                <a:spcPts val="2133"/>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8pPr>
            <a:lvl9pPr marL="4114800" marR="0" lvl="8" indent="-317500" algn="l" rtl="0" eaLnBrk="1" hangingPunct="1">
              <a:lnSpc>
                <a:spcPct val="100000"/>
              </a:lnSpc>
              <a:spcBef>
                <a:spcPts val="2133"/>
              </a:spcBef>
              <a:spcAft>
                <a:spcPts val="2133"/>
              </a:spcAft>
              <a:buClr>
                <a:schemeClr val="dk1"/>
              </a:buClr>
              <a:buSzPts val="1400"/>
              <a:buFont typeface="Muli"/>
              <a:buChar char="■"/>
              <a:defRPr sz="1867" b="0" i="0" u="none" strike="noStrike" cap="none">
                <a:solidFill>
                  <a:schemeClr val="dk1"/>
                </a:solidFill>
                <a:latin typeface="Muli"/>
                <a:ea typeface="Muli"/>
                <a:cs typeface="Muli"/>
                <a:sym typeface="Muli"/>
              </a:defRPr>
            </a:lvl9pPr>
          </a:lstStyle>
          <a:p>
            <a:r>
              <a:rPr lang="en-US" sz="1200" kern="100">
                <a:latin typeface="+mn-lt"/>
                <a:ea typeface="Aptos" panose="020B0004020202020204" pitchFamily="34" charset="0"/>
                <a:cs typeface="Arial" panose="020B0604020202020204" pitchFamily="34" charset="0"/>
              </a:rPr>
              <a:t>Simple</a:t>
            </a:r>
          </a:p>
          <a:p>
            <a:endParaRPr lang="en-US" sz="1200" kern="100">
              <a:latin typeface="+mn-lt"/>
              <a:ea typeface="Aptos" panose="020B0004020202020204" pitchFamily="34" charset="0"/>
              <a:cs typeface="Arial" panose="020B0604020202020204" pitchFamily="34" charset="0"/>
            </a:endParaRPr>
          </a:p>
          <a:p>
            <a:r>
              <a:rPr lang="en-US" sz="1200">
                <a:latin typeface="+mn-lt"/>
                <a:ea typeface="Aptos" panose="020B0004020202020204" pitchFamily="34" charset="0"/>
                <a:cs typeface="Arial" panose="020B0604020202020204" pitchFamily="34" charset="0"/>
              </a:rPr>
              <a:t>M</a:t>
            </a:r>
            <a:r>
              <a:rPr lang="en-US" sz="1200">
                <a:effectLst/>
                <a:latin typeface="+mn-lt"/>
                <a:ea typeface="Aptos" panose="020B0004020202020204" pitchFamily="34" charset="0"/>
                <a:cs typeface="Arial" panose="020B0604020202020204" pitchFamily="34" charset="0"/>
              </a:rPr>
              <a:t>aintain the product with enough power to provide continuous and smooth operation</a:t>
            </a:r>
          </a:p>
          <a:p>
            <a:pPr marL="114300" indent="0">
              <a:buNone/>
            </a:pPr>
            <a:r>
              <a:rPr lang="en-US" sz="1200">
                <a:effectLst/>
              </a:rPr>
              <a:t> </a:t>
            </a:r>
            <a:endParaRPr lang="en-US" sz="1400" kern="100">
              <a:latin typeface="+mn-lt"/>
              <a:ea typeface="Aptos" panose="020B0004020202020204" pitchFamily="34" charset="0"/>
              <a:cs typeface="Arial" panose="020B0604020202020204" pitchFamily="34" charset="0"/>
            </a:endParaRPr>
          </a:p>
        </p:txBody>
      </p:sp>
      <p:pic>
        <p:nvPicPr>
          <p:cNvPr id="38" name="Audio 37">
            <a:extLst>
              <a:ext uri="{FF2B5EF4-FFF2-40B4-BE49-F238E27FC236}">
                <a16:creationId xmlns:a16="http://schemas.microsoft.com/office/drawing/2014/main" id="{44E71AC3-774A-39C4-DCCA-56D84C89D3E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pic>
        <p:nvPicPr>
          <p:cNvPr id="5" name="Graphic 4">
            <a:extLst>
              <a:ext uri="{FF2B5EF4-FFF2-40B4-BE49-F238E27FC236}">
                <a16:creationId xmlns:a16="http://schemas.microsoft.com/office/drawing/2014/main" id="{E2A4620A-52D1-AABA-1D84-E4204E60980D}"/>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7"/>
              </a:ext>
            </a:extLst>
          </a:blip>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568413758"/>
      </p:ext>
    </p:extLst>
  </p:cSld>
  <p:clrMapOvr>
    <a:masterClrMapping/>
  </p:clrMapOvr>
  <mc:AlternateContent xmlns:mc="http://schemas.openxmlformats.org/markup-compatibility/2006">
    <mc:Choice xmlns:p14="http://schemas.microsoft.com/office/powerpoint/2010/main" Requires="p14">
      <p:transition spd="slow" p14:dur="2000" advTm="16906"/>
    </mc:Choice>
    <mc:Fallback>
      <p:transition spd="slow" advTm="169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F2D81-4473-3C05-5C56-507332D6E7EC}"/>
              </a:ext>
            </a:extLst>
          </p:cNvPr>
          <p:cNvSpPr>
            <a:spLocks noGrp="1"/>
          </p:cNvSpPr>
          <p:nvPr>
            <p:ph type="title"/>
          </p:nvPr>
        </p:nvSpPr>
        <p:spPr>
          <a:xfrm>
            <a:off x="951000" y="247136"/>
            <a:ext cx="10290000" cy="763600"/>
          </a:xfrm>
        </p:spPr>
        <p:txBody>
          <a:bodyPr/>
          <a:lstStyle/>
          <a:p>
            <a:r>
              <a:rPr lang="en-US"/>
              <a:t>Power Management – Wall Adapter</a:t>
            </a:r>
          </a:p>
        </p:txBody>
      </p:sp>
      <p:graphicFrame>
        <p:nvGraphicFramePr>
          <p:cNvPr id="6" name="Table 5">
            <a:extLst>
              <a:ext uri="{FF2B5EF4-FFF2-40B4-BE49-F238E27FC236}">
                <a16:creationId xmlns:a16="http://schemas.microsoft.com/office/drawing/2014/main" id="{7DCEFA55-B621-9BCD-724D-DB9B4139828F}"/>
              </a:ext>
            </a:extLst>
          </p:cNvPr>
          <p:cNvGraphicFramePr>
            <a:graphicFrameLocks noGrp="1"/>
          </p:cNvGraphicFramePr>
          <p:nvPr>
            <p:extLst>
              <p:ext uri="{D42A27DB-BD31-4B8C-83A1-F6EECF244321}">
                <p14:modId xmlns:p14="http://schemas.microsoft.com/office/powerpoint/2010/main" val="1170924200"/>
              </p:ext>
            </p:extLst>
          </p:nvPr>
        </p:nvGraphicFramePr>
        <p:xfrm>
          <a:off x="329481" y="1258113"/>
          <a:ext cx="5766519" cy="3014975"/>
        </p:xfrm>
        <a:graphic>
          <a:graphicData uri="http://schemas.openxmlformats.org/drawingml/2006/table">
            <a:tbl>
              <a:tblPr firstRow="1" firstCol="1" bandRow="1">
                <a:tableStyleId>{5C22544A-7EE6-4342-B048-85BDC9FD1C3A}</a:tableStyleId>
              </a:tblPr>
              <a:tblGrid>
                <a:gridCol w="975873">
                  <a:extLst>
                    <a:ext uri="{9D8B030D-6E8A-4147-A177-3AD203B41FA5}">
                      <a16:colId xmlns:a16="http://schemas.microsoft.com/office/drawing/2014/main" val="998858263"/>
                    </a:ext>
                  </a:extLst>
                </a:gridCol>
                <a:gridCol w="1596882">
                  <a:extLst>
                    <a:ext uri="{9D8B030D-6E8A-4147-A177-3AD203B41FA5}">
                      <a16:colId xmlns:a16="http://schemas.microsoft.com/office/drawing/2014/main" val="895303142"/>
                    </a:ext>
                  </a:extLst>
                </a:gridCol>
                <a:gridCol w="1596882">
                  <a:extLst>
                    <a:ext uri="{9D8B030D-6E8A-4147-A177-3AD203B41FA5}">
                      <a16:colId xmlns:a16="http://schemas.microsoft.com/office/drawing/2014/main" val="1212548606"/>
                    </a:ext>
                  </a:extLst>
                </a:gridCol>
                <a:gridCol w="1596882">
                  <a:extLst>
                    <a:ext uri="{9D8B030D-6E8A-4147-A177-3AD203B41FA5}">
                      <a16:colId xmlns:a16="http://schemas.microsoft.com/office/drawing/2014/main" val="624344076"/>
                    </a:ext>
                  </a:extLst>
                </a:gridCol>
              </a:tblGrid>
              <a:tr h="886758">
                <a:tc>
                  <a:txBody>
                    <a:bodyPr/>
                    <a:lstStyle/>
                    <a:p>
                      <a:pPr marL="0" marR="0" algn="l">
                        <a:spcAft>
                          <a:spcPts val="800"/>
                        </a:spcAft>
                      </a:pPr>
                      <a:r>
                        <a:rPr lang="en-US" sz="1200" kern="100">
                          <a:solidFill>
                            <a:srgbClr val="000000"/>
                          </a:solidFill>
                          <a:effectLst/>
                        </a:rPr>
                        <a:t>Feature </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12V Wall-Mount Adapter </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USB-C PD Charger + PD Sink</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Desktop Brick</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170381658"/>
                  </a:ext>
                </a:extLst>
              </a:tr>
              <a:tr h="608062">
                <a:tc>
                  <a:txBody>
                    <a:bodyPr/>
                    <a:lstStyle/>
                    <a:p>
                      <a:pPr marL="0" marR="0" algn="l">
                        <a:spcAft>
                          <a:spcPts val="800"/>
                        </a:spcAft>
                      </a:pPr>
                      <a:r>
                        <a:rPr lang="en-US" sz="1200" kern="100">
                          <a:solidFill>
                            <a:srgbClr val="000000"/>
                          </a:solidFill>
                          <a:effectLst/>
                        </a:rPr>
                        <a:t>Complexity on PCB</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Very low (just barrel jack &amp; filtering)</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High: PD sink IC, CC negotiation, etc.</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Low (similar to wall-mount)</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4057043598"/>
                  </a:ext>
                </a:extLst>
              </a:tr>
              <a:tr h="912093">
                <a:tc>
                  <a:txBody>
                    <a:bodyPr/>
                    <a:lstStyle/>
                    <a:p>
                      <a:pPr marL="0" marR="0" algn="l">
                        <a:spcAft>
                          <a:spcPts val="800"/>
                        </a:spcAft>
                      </a:pPr>
                      <a:r>
                        <a:rPr lang="en-US" sz="1200" kern="100">
                          <a:solidFill>
                            <a:srgbClr val="000000"/>
                          </a:solidFill>
                          <a:effectLst/>
                        </a:rPr>
                        <a:t>Cost &amp; BOM Impact</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Low total cost</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Higher total (charger + PD sink BOM)</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Slightly higher than wall wart</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4041496577"/>
                  </a:ext>
                </a:extLst>
              </a:tr>
              <a:tr h="608062">
                <a:tc>
                  <a:txBody>
                    <a:bodyPr/>
                    <a:lstStyle/>
                    <a:p>
                      <a:pPr marL="0" marR="0" algn="l">
                        <a:spcAft>
                          <a:spcPts val="800"/>
                        </a:spcAft>
                      </a:pPr>
                      <a:r>
                        <a:rPr lang="en-US" sz="1200" kern="100">
                          <a:solidFill>
                            <a:srgbClr val="000000"/>
                          </a:solidFill>
                          <a:effectLst/>
                        </a:rPr>
                        <a:t>User Familiarity</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Very familiar</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Also familiar, but expects USB devices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Common for laptops/routers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624159773"/>
                  </a:ext>
                </a:extLst>
              </a:tr>
            </a:tbl>
          </a:graphicData>
        </a:graphic>
      </p:graphicFrame>
      <p:graphicFrame>
        <p:nvGraphicFramePr>
          <p:cNvPr id="8" name="Table 7">
            <a:extLst>
              <a:ext uri="{FF2B5EF4-FFF2-40B4-BE49-F238E27FC236}">
                <a16:creationId xmlns:a16="http://schemas.microsoft.com/office/drawing/2014/main" id="{C400AF32-14B8-50FE-26D2-51F9F3B9BE9A}"/>
              </a:ext>
            </a:extLst>
          </p:cNvPr>
          <p:cNvGraphicFramePr>
            <a:graphicFrameLocks noGrp="1"/>
          </p:cNvGraphicFramePr>
          <p:nvPr>
            <p:extLst>
              <p:ext uri="{D42A27DB-BD31-4B8C-83A1-F6EECF244321}">
                <p14:modId xmlns:p14="http://schemas.microsoft.com/office/powerpoint/2010/main" val="1046892393"/>
              </p:ext>
            </p:extLst>
          </p:nvPr>
        </p:nvGraphicFramePr>
        <p:xfrm>
          <a:off x="6273117" y="1258113"/>
          <a:ext cx="5649565" cy="2300546"/>
        </p:xfrm>
        <a:graphic>
          <a:graphicData uri="http://schemas.openxmlformats.org/drawingml/2006/table">
            <a:tbl>
              <a:tblPr firstRow="1" firstCol="1" bandRow="1">
                <a:tableStyleId>{5C22544A-7EE6-4342-B048-85BDC9FD1C3A}</a:tableStyleId>
              </a:tblPr>
              <a:tblGrid>
                <a:gridCol w="956080">
                  <a:extLst>
                    <a:ext uri="{9D8B030D-6E8A-4147-A177-3AD203B41FA5}">
                      <a16:colId xmlns:a16="http://schemas.microsoft.com/office/drawing/2014/main" val="727673378"/>
                    </a:ext>
                  </a:extLst>
                </a:gridCol>
                <a:gridCol w="1564495">
                  <a:extLst>
                    <a:ext uri="{9D8B030D-6E8A-4147-A177-3AD203B41FA5}">
                      <a16:colId xmlns:a16="http://schemas.microsoft.com/office/drawing/2014/main" val="2941252121"/>
                    </a:ext>
                  </a:extLst>
                </a:gridCol>
                <a:gridCol w="1564495">
                  <a:extLst>
                    <a:ext uri="{9D8B030D-6E8A-4147-A177-3AD203B41FA5}">
                      <a16:colId xmlns:a16="http://schemas.microsoft.com/office/drawing/2014/main" val="353241726"/>
                    </a:ext>
                  </a:extLst>
                </a:gridCol>
                <a:gridCol w="1564495">
                  <a:extLst>
                    <a:ext uri="{9D8B030D-6E8A-4147-A177-3AD203B41FA5}">
                      <a16:colId xmlns:a16="http://schemas.microsoft.com/office/drawing/2014/main" val="2972047960"/>
                    </a:ext>
                  </a:extLst>
                </a:gridCol>
              </a:tblGrid>
              <a:tr h="992868">
                <a:tc>
                  <a:txBody>
                    <a:bodyPr/>
                    <a:lstStyle/>
                    <a:p>
                      <a:pPr marL="0" marR="0" algn="l">
                        <a:spcAft>
                          <a:spcPts val="800"/>
                        </a:spcAft>
                      </a:pPr>
                      <a:r>
                        <a:rPr lang="en-US" sz="1200" kern="100">
                          <a:solidFill>
                            <a:srgbClr val="000000"/>
                          </a:solidFill>
                          <a:effectLst/>
                        </a:rPr>
                        <a:t>Feature </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err="1">
                          <a:solidFill>
                            <a:srgbClr val="000000"/>
                          </a:solidFill>
                          <a:effectLst/>
                        </a:rPr>
                        <a:t>Facmogu</a:t>
                      </a:r>
                      <a:r>
                        <a:rPr lang="en-US" sz="1200" kern="100">
                          <a:solidFill>
                            <a:srgbClr val="000000"/>
                          </a:solidFill>
                          <a:effectLst/>
                        </a:rPr>
                        <a:t> 12V 3A Adapter</a:t>
                      </a:r>
                    </a:p>
                    <a:p>
                      <a:pPr marL="0" marR="0" algn="l">
                        <a:spcAft>
                          <a:spcPts val="800"/>
                        </a:spcAft>
                      </a:pP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Mean Well GS36U12-P1J ( 36 W)</a:t>
                      </a:r>
                    </a:p>
                    <a:p>
                      <a:pPr marL="0" marR="0" algn="l">
                        <a:spcAft>
                          <a:spcPts val="800"/>
                        </a:spcAft>
                      </a:pP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CUI SMI36-12-V-Px (36 W)</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56045854"/>
                  </a:ext>
                </a:extLst>
              </a:tr>
              <a:tr h="653839">
                <a:tc>
                  <a:txBody>
                    <a:bodyPr/>
                    <a:lstStyle/>
                    <a:p>
                      <a:pPr marL="0" marR="0" algn="l">
                        <a:spcAft>
                          <a:spcPts val="800"/>
                        </a:spcAft>
                      </a:pPr>
                      <a:r>
                        <a:rPr lang="en-US" sz="1200" kern="100">
                          <a:solidFill>
                            <a:srgbClr val="000000"/>
                          </a:solidFill>
                          <a:effectLst/>
                        </a:rPr>
                        <a:t>Barrel Connector Fit</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Flexible (two barrel sizes)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Specified barrel size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Specified barrel size, known connector</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464651900"/>
                  </a:ext>
                </a:extLst>
              </a:tr>
              <a:tr h="653839">
                <a:tc>
                  <a:txBody>
                    <a:bodyPr/>
                    <a:lstStyle/>
                    <a:p>
                      <a:pPr marL="0" marR="0" algn="l">
                        <a:spcAft>
                          <a:spcPts val="800"/>
                        </a:spcAft>
                      </a:pPr>
                      <a:r>
                        <a:rPr lang="en-US" sz="1200" kern="100">
                          <a:solidFill>
                            <a:srgbClr val="000000"/>
                          </a:solidFill>
                          <a:effectLst/>
                        </a:rPr>
                        <a:t>Cost / Availability</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Likely lower cost</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Slightly higher cost but trade-off in reliability</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Slightly higher cost but trade-off in reliability</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054875237"/>
                  </a:ext>
                </a:extLst>
              </a:tr>
            </a:tbl>
          </a:graphicData>
        </a:graphic>
      </p:graphicFrame>
      <p:grpSp>
        <p:nvGrpSpPr>
          <p:cNvPr id="9" name="Google Shape;3820;p69">
            <a:extLst>
              <a:ext uri="{FF2B5EF4-FFF2-40B4-BE49-F238E27FC236}">
                <a16:creationId xmlns:a16="http://schemas.microsoft.com/office/drawing/2014/main" id="{778499DC-254B-63A6-CE12-415CD5DE1A4D}"/>
              </a:ext>
            </a:extLst>
          </p:cNvPr>
          <p:cNvGrpSpPr/>
          <p:nvPr/>
        </p:nvGrpSpPr>
        <p:grpSpPr>
          <a:xfrm>
            <a:off x="8224853" y="5677324"/>
            <a:ext cx="1879267" cy="1061804"/>
            <a:chOff x="1212850" y="1507500"/>
            <a:chExt cx="3208150" cy="1743800"/>
          </a:xfrm>
        </p:grpSpPr>
        <p:sp>
          <p:nvSpPr>
            <p:cNvPr id="10" name="Google Shape;3821;p69">
              <a:extLst>
                <a:ext uri="{FF2B5EF4-FFF2-40B4-BE49-F238E27FC236}">
                  <a16:creationId xmlns:a16="http://schemas.microsoft.com/office/drawing/2014/main" id="{95D2914B-F448-935A-47C3-49BCDDCF76CD}"/>
                </a:ext>
              </a:extLst>
            </p:cNvPr>
            <p:cNvSpPr/>
            <p:nvPr/>
          </p:nvSpPr>
          <p:spPr>
            <a:xfrm>
              <a:off x="1212850" y="2259225"/>
              <a:ext cx="3208150" cy="992075"/>
            </a:xfrm>
            <a:custGeom>
              <a:avLst/>
              <a:gdLst/>
              <a:ahLst/>
              <a:cxnLst/>
              <a:rect l="l" t="t" r="r" b="b"/>
              <a:pathLst>
                <a:path w="128326" h="39683" extrusionOk="0">
                  <a:moveTo>
                    <a:pt x="18901" y="0"/>
                  </a:moveTo>
                  <a:cubicBezTo>
                    <a:pt x="17266" y="0"/>
                    <a:pt x="14994" y="613"/>
                    <a:pt x="11527" y="2218"/>
                  </a:cubicBezTo>
                  <a:cubicBezTo>
                    <a:pt x="1" y="7587"/>
                    <a:pt x="6444" y="18326"/>
                    <a:pt x="9844" y="22335"/>
                  </a:cubicBezTo>
                  <a:cubicBezTo>
                    <a:pt x="13209" y="26379"/>
                    <a:pt x="6158" y="31462"/>
                    <a:pt x="10668" y="36294"/>
                  </a:cubicBezTo>
                  <a:cubicBezTo>
                    <a:pt x="12962" y="38752"/>
                    <a:pt x="35863" y="39682"/>
                    <a:pt x="59293" y="39682"/>
                  </a:cubicBezTo>
                  <a:cubicBezTo>
                    <a:pt x="81924" y="39682"/>
                    <a:pt x="105049" y="38815"/>
                    <a:pt x="110571" y="37619"/>
                  </a:cubicBezTo>
                  <a:cubicBezTo>
                    <a:pt x="121846" y="35221"/>
                    <a:pt x="117623" y="30138"/>
                    <a:pt x="119878" y="26093"/>
                  </a:cubicBezTo>
                  <a:cubicBezTo>
                    <a:pt x="122133" y="22084"/>
                    <a:pt x="128325" y="8912"/>
                    <a:pt x="121560" y="4079"/>
                  </a:cubicBezTo>
                  <a:cubicBezTo>
                    <a:pt x="118969" y="2232"/>
                    <a:pt x="116256" y="1664"/>
                    <a:pt x="113898" y="1664"/>
                  </a:cubicBezTo>
                  <a:cubicBezTo>
                    <a:pt x="110134" y="1664"/>
                    <a:pt x="107278" y="3113"/>
                    <a:pt x="107278" y="3113"/>
                  </a:cubicBezTo>
                  <a:cubicBezTo>
                    <a:pt x="107278" y="3113"/>
                    <a:pt x="61748" y="5995"/>
                    <a:pt x="39116" y="5995"/>
                  </a:cubicBezTo>
                  <a:cubicBezTo>
                    <a:pt x="32773" y="5995"/>
                    <a:pt x="28228" y="5769"/>
                    <a:pt x="26990" y="5189"/>
                  </a:cubicBezTo>
                  <a:cubicBezTo>
                    <a:pt x="23061" y="3312"/>
                    <a:pt x="22701" y="0"/>
                    <a:pt x="189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3822;p69">
              <a:extLst>
                <a:ext uri="{FF2B5EF4-FFF2-40B4-BE49-F238E27FC236}">
                  <a16:creationId xmlns:a16="http://schemas.microsoft.com/office/drawing/2014/main" id="{7A3B5075-D90E-66D6-621C-ED95D1829776}"/>
                </a:ext>
              </a:extLst>
            </p:cNvPr>
            <p:cNvSpPr/>
            <p:nvPr/>
          </p:nvSpPr>
          <p:spPr>
            <a:xfrm>
              <a:off x="1637475" y="2367150"/>
              <a:ext cx="2596025" cy="679925"/>
            </a:xfrm>
            <a:custGeom>
              <a:avLst/>
              <a:gdLst/>
              <a:ahLst/>
              <a:cxnLst/>
              <a:rect l="l" t="t" r="r" b="b"/>
              <a:pathLst>
                <a:path w="103841" h="27197" extrusionOk="0">
                  <a:moveTo>
                    <a:pt x="97982" y="0"/>
                  </a:moveTo>
                  <a:cubicBezTo>
                    <a:pt x="95139" y="0"/>
                    <a:pt x="92321" y="827"/>
                    <a:pt x="89469" y="827"/>
                  </a:cubicBezTo>
                  <a:cubicBezTo>
                    <a:pt x="89213" y="827"/>
                    <a:pt x="88956" y="821"/>
                    <a:pt x="88700" y="806"/>
                  </a:cubicBezTo>
                  <a:cubicBezTo>
                    <a:pt x="87597" y="744"/>
                    <a:pt x="86495" y="705"/>
                    <a:pt x="85385" y="705"/>
                  </a:cubicBezTo>
                  <a:cubicBezTo>
                    <a:pt x="84585" y="705"/>
                    <a:pt x="83782" y="725"/>
                    <a:pt x="82973" y="770"/>
                  </a:cubicBezTo>
                  <a:cubicBezTo>
                    <a:pt x="78570" y="1021"/>
                    <a:pt x="74131" y="1236"/>
                    <a:pt x="69728" y="1486"/>
                  </a:cubicBezTo>
                  <a:cubicBezTo>
                    <a:pt x="59097" y="2023"/>
                    <a:pt x="48466" y="2524"/>
                    <a:pt x="37835" y="2811"/>
                  </a:cubicBezTo>
                  <a:cubicBezTo>
                    <a:pt x="33557" y="2947"/>
                    <a:pt x="29299" y="3062"/>
                    <a:pt x="25047" y="3062"/>
                  </a:cubicBezTo>
                  <a:cubicBezTo>
                    <a:pt x="23713" y="3062"/>
                    <a:pt x="22380" y="3051"/>
                    <a:pt x="21047" y="3025"/>
                  </a:cubicBezTo>
                  <a:cubicBezTo>
                    <a:pt x="18900" y="2967"/>
                    <a:pt x="16681" y="2739"/>
                    <a:pt x="14528" y="2739"/>
                  </a:cubicBezTo>
                  <a:cubicBezTo>
                    <a:pt x="14060" y="2739"/>
                    <a:pt x="13596" y="2749"/>
                    <a:pt x="13137" y="2775"/>
                  </a:cubicBezTo>
                  <a:cubicBezTo>
                    <a:pt x="12963" y="2782"/>
                    <a:pt x="12797" y="2786"/>
                    <a:pt x="12637" y="2786"/>
                  </a:cubicBezTo>
                  <a:cubicBezTo>
                    <a:pt x="10534" y="2786"/>
                    <a:pt x="9606" y="2149"/>
                    <a:pt x="7410" y="1450"/>
                  </a:cubicBezTo>
                  <a:cubicBezTo>
                    <a:pt x="6464" y="1151"/>
                    <a:pt x="5206" y="895"/>
                    <a:pt x="4067" y="895"/>
                  </a:cubicBezTo>
                  <a:cubicBezTo>
                    <a:pt x="3439" y="895"/>
                    <a:pt x="2846" y="973"/>
                    <a:pt x="2363" y="1164"/>
                  </a:cubicBezTo>
                  <a:cubicBezTo>
                    <a:pt x="0" y="2131"/>
                    <a:pt x="36" y="4171"/>
                    <a:pt x="358" y="6354"/>
                  </a:cubicBezTo>
                  <a:cubicBezTo>
                    <a:pt x="644" y="8538"/>
                    <a:pt x="465" y="10685"/>
                    <a:pt x="1038" y="12797"/>
                  </a:cubicBezTo>
                  <a:cubicBezTo>
                    <a:pt x="2112" y="16985"/>
                    <a:pt x="4081" y="22784"/>
                    <a:pt x="7445" y="25755"/>
                  </a:cubicBezTo>
                  <a:cubicBezTo>
                    <a:pt x="8756" y="26907"/>
                    <a:pt x="11451" y="27196"/>
                    <a:pt x="14454" y="27196"/>
                  </a:cubicBezTo>
                  <a:cubicBezTo>
                    <a:pt x="17480" y="27196"/>
                    <a:pt x="20817" y="26903"/>
                    <a:pt x="23365" y="26903"/>
                  </a:cubicBezTo>
                  <a:cubicBezTo>
                    <a:pt x="24024" y="26903"/>
                    <a:pt x="24630" y="26923"/>
                    <a:pt x="25164" y="26972"/>
                  </a:cubicBezTo>
                  <a:cubicBezTo>
                    <a:pt x="26108" y="27052"/>
                    <a:pt x="27443" y="27082"/>
                    <a:pt x="29044" y="27082"/>
                  </a:cubicBezTo>
                  <a:cubicBezTo>
                    <a:pt x="33730" y="27082"/>
                    <a:pt x="40692" y="26827"/>
                    <a:pt x="46793" y="26827"/>
                  </a:cubicBezTo>
                  <a:cubicBezTo>
                    <a:pt x="48877" y="26827"/>
                    <a:pt x="50860" y="26856"/>
                    <a:pt x="52618" y="26936"/>
                  </a:cubicBezTo>
                  <a:cubicBezTo>
                    <a:pt x="53734" y="26987"/>
                    <a:pt x="55192" y="27011"/>
                    <a:pt x="56894" y="27011"/>
                  </a:cubicBezTo>
                  <a:cubicBezTo>
                    <a:pt x="68408" y="27011"/>
                    <a:pt x="91085" y="25886"/>
                    <a:pt x="94391" y="24108"/>
                  </a:cubicBezTo>
                  <a:cubicBezTo>
                    <a:pt x="98221" y="22104"/>
                    <a:pt x="95035" y="10650"/>
                    <a:pt x="96109" y="7822"/>
                  </a:cubicBezTo>
                  <a:cubicBezTo>
                    <a:pt x="97111" y="5137"/>
                    <a:pt x="100333" y="4672"/>
                    <a:pt x="102087" y="2918"/>
                  </a:cubicBezTo>
                  <a:cubicBezTo>
                    <a:pt x="103841" y="1164"/>
                    <a:pt x="102123" y="484"/>
                    <a:pt x="100011" y="162"/>
                  </a:cubicBezTo>
                  <a:cubicBezTo>
                    <a:pt x="99333" y="47"/>
                    <a:pt x="98657" y="0"/>
                    <a:pt x="979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3823;p69">
              <a:extLst>
                <a:ext uri="{FF2B5EF4-FFF2-40B4-BE49-F238E27FC236}">
                  <a16:creationId xmlns:a16="http://schemas.microsoft.com/office/drawing/2014/main" id="{4E21FDA6-950A-9A39-F176-798CDCF37A51}"/>
                </a:ext>
              </a:extLst>
            </p:cNvPr>
            <p:cNvSpPr/>
            <p:nvPr/>
          </p:nvSpPr>
          <p:spPr>
            <a:xfrm>
              <a:off x="1276400" y="2406825"/>
              <a:ext cx="3112375" cy="844475"/>
            </a:xfrm>
            <a:custGeom>
              <a:avLst/>
              <a:gdLst/>
              <a:ahLst/>
              <a:cxnLst/>
              <a:rect l="l" t="t" r="r" b="b"/>
              <a:pathLst>
                <a:path w="124495" h="33779" extrusionOk="0">
                  <a:moveTo>
                    <a:pt x="120772" y="1"/>
                  </a:moveTo>
                  <a:cubicBezTo>
                    <a:pt x="120951" y="2864"/>
                    <a:pt x="120951" y="7518"/>
                    <a:pt x="119519" y="10524"/>
                  </a:cubicBezTo>
                  <a:cubicBezTo>
                    <a:pt x="117300" y="15178"/>
                    <a:pt x="114687" y="17576"/>
                    <a:pt x="114687" y="20189"/>
                  </a:cubicBezTo>
                  <a:cubicBezTo>
                    <a:pt x="114687" y="22802"/>
                    <a:pt x="114293" y="26811"/>
                    <a:pt x="109640" y="28028"/>
                  </a:cubicBezTo>
                  <a:cubicBezTo>
                    <a:pt x="105859" y="29024"/>
                    <a:pt x="68370" y="30956"/>
                    <a:pt x="43528" y="30956"/>
                  </a:cubicBezTo>
                  <a:cubicBezTo>
                    <a:pt x="38027" y="30956"/>
                    <a:pt x="33145" y="30862"/>
                    <a:pt x="29388" y="30641"/>
                  </a:cubicBezTo>
                  <a:cubicBezTo>
                    <a:pt x="8663" y="29424"/>
                    <a:pt x="9271" y="25236"/>
                    <a:pt x="9665" y="20976"/>
                  </a:cubicBezTo>
                  <a:cubicBezTo>
                    <a:pt x="10094" y="16753"/>
                    <a:pt x="9271" y="16753"/>
                    <a:pt x="5656" y="10131"/>
                  </a:cubicBezTo>
                  <a:cubicBezTo>
                    <a:pt x="3508" y="6193"/>
                    <a:pt x="3186" y="2972"/>
                    <a:pt x="3938" y="251"/>
                  </a:cubicBezTo>
                  <a:lnTo>
                    <a:pt x="3938" y="251"/>
                  </a:lnTo>
                  <a:cubicBezTo>
                    <a:pt x="0" y="5871"/>
                    <a:pt x="4618" y="13245"/>
                    <a:pt x="7302" y="16431"/>
                  </a:cubicBezTo>
                  <a:cubicBezTo>
                    <a:pt x="10667" y="20475"/>
                    <a:pt x="3651" y="25558"/>
                    <a:pt x="8126" y="30390"/>
                  </a:cubicBezTo>
                  <a:cubicBezTo>
                    <a:pt x="10420" y="32848"/>
                    <a:pt x="33321" y="33778"/>
                    <a:pt x="56756" y="33778"/>
                  </a:cubicBezTo>
                  <a:cubicBezTo>
                    <a:pt x="79392" y="33778"/>
                    <a:pt x="102525" y="32911"/>
                    <a:pt x="108065" y="31715"/>
                  </a:cubicBezTo>
                  <a:cubicBezTo>
                    <a:pt x="119304" y="29317"/>
                    <a:pt x="115116" y="24234"/>
                    <a:pt x="117336" y="20189"/>
                  </a:cubicBezTo>
                  <a:cubicBezTo>
                    <a:pt x="119340" y="16609"/>
                    <a:pt x="124495" y="5728"/>
                    <a:pt x="12077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3824;p69">
              <a:extLst>
                <a:ext uri="{FF2B5EF4-FFF2-40B4-BE49-F238E27FC236}">
                  <a16:creationId xmlns:a16="http://schemas.microsoft.com/office/drawing/2014/main" id="{92F7C842-08F0-B15E-3359-77873595CDF0}"/>
                </a:ext>
              </a:extLst>
            </p:cNvPr>
            <p:cNvSpPr/>
            <p:nvPr/>
          </p:nvSpPr>
          <p:spPr>
            <a:xfrm>
              <a:off x="1704150" y="2783800"/>
              <a:ext cx="2269400" cy="229125"/>
            </a:xfrm>
            <a:custGeom>
              <a:avLst/>
              <a:gdLst/>
              <a:ahLst/>
              <a:cxnLst/>
              <a:rect l="l" t="t" r="r" b="b"/>
              <a:pathLst>
                <a:path w="90776" h="9165" extrusionOk="0">
                  <a:moveTo>
                    <a:pt x="37752" y="1"/>
                  </a:moveTo>
                  <a:cubicBezTo>
                    <a:pt x="17416" y="1"/>
                    <a:pt x="4433" y="1134"/>
                    <a:pt x="0" y="5110"/>
                  </a:cubicBezTo>
                  <a:cubicBezTo>
                    <a:pt x="644" y="6076"/>
                    <a:pt x="1396" y="6935"/>
                    <a:pt x="2219" y="7723"/>
                  </a:cubicBezTo>
                  <a:cubicBezTo>
                    <a:pt x="3530" y="8875"/>
                    <a:pt x="6239" y="9164"/>
                    <a:pt x="9255" y="9164"/>
                  </a:cubicBezTo>
                  <a:cubicBezTo>
                    <a:pt x="12293" y="9164"/>
                    <a:pt x="15641" y="8871"/>
                    <a:pt x="18183" y="8871"/>
                  </a:cubicBezTo>
                  <a:cubicBezTo>
                    <a:pt x="18840" y="8871"/>
                    <a:pt x="19444" y="8891"/>
                    <a:pt x="19974" y="8940"/>
                  </a:cubicBezTo>
                  <a:cubicBezTo>
                    <a:pt x="20916" y="9020"/>
                    <a:pt x="22255" y="9050"/>
                    <a:pt x="23864" y="9050"/>
                  </a:cubicBezTo>
                  <a:cubicBezTo>
                    <a:pt x="28420" y="9050"/>
                    <a:pt x="35136" y="8812"/>
                    <a:pt x="41101" y="8812"/>
                  </a:cubicBezTo>
                  <a:cubicBezTo>
                    <a:pt x="43358" y="8812"/>
                    <a:pt x="45508" y="8846"/>
                    <a:pt x="47392" y="8940"/>
                  </a:cubicBezTo>
                  <a:cubicBezTo>
                    <a:pt x="48487" y="8990"/>
                    <a:pt x="49911" y="9014"/>
                    <a:pt x="51572" y="9014"/>
                  </a:cubicBezTo>
                  <a:cubicBezTo>
                    <a:pt x="63061" y="9014"/>
                    <a:pt x="85886" y="7864"/>
                    <a:pt x="89201" y="6112"/>
                  </a:cubicBezTo>
                  <a:cubicBezTo>
                    <a:pt x="90024" y="5683"/>
                    <a:pt x="90525" y="4824"/>
                    <a:pt x="90776" y="3678"/>
                  </a:cubicBezTo>
                  <a:cubicBezTo>
                    <a:pt x="85550" y="2067"/>
                    <a:pt x="76422" y="671"/>
                    <a:pt x="60422" y="313"/>
                  </a:cubicBezTo>
                  <a:cubicBezTo>
                    <a:pt x="52082" y="126"/>
                    <a:pt x="44511" y="1"/>
                    <a:pt x="3775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3825;p69">
              <a:extLst>
                <a:ext uri="{FF2B5EF4-FFF2-40B4-BE49-F238E27FC236}">
                  <a16:creationId xmlns:a16="http://schemas.microsoft.com/office/drawing/2014/main" id="{223D04AD-6FD5-6351-490B-32828D4404D6}"/>
                </a:ext>
              </a:extLst>
            </p:cNvPr>
            <p:cNvSpPr/>
            <p:nvPr/>
          </p:nvSpPr>
          <p:spPr>
            <a:xfrm>
              <a:off x="1501900" y="2096450"/>
              <a:ext cx="344875" cy="339675"/>
            </a:xfrm>
            <a:custGeom>
              <a:avLst/>
              <a:gdLst/>
              <a:ahLst/>
              <a:cxnLst/>
              <a:rect l="l" t="t" r="r" b="b"/>
              <a:pathLst>
                <a:path w="13795" h="13587" extrusionOk="0">
                  <a:moveTo>
                    <a:pt x="8979" y="136"/>
                  </a:moveTo>
                  <a:cubicBezTo>
                    <a:pt x="8981" y="137"/>
                    <a:pt x="8983" y="137"/>
                    <a:pt x="8985" y="138"/>
                  </a:cubicBezTo>
                  <a:cubicBezTo>
                    <a:pt x="8983" y="137"/>
                    <a:pt x="8981" y="137"/>
                    <a:pt x="8979" y="136"/>
                  </a:cubicBezTo>
                  <a:close/>
                  <a:moveTo>
                    <a:pt x="8264" y="1"/>
                  </a:moveTo>
                  <a:cubicBezTo>
                    <a:pt x="6552" y="1"/>
                    <a:pt x="4690" y="2098"/>
                    <a:pt x="4690" y="3539"/>
                  </a:cubicBezTo>
                  <a:lnTo>
                    <a:pt x="4690" y="5937"/>
                  </a:lnTo>
                  <a:cubicBezTo>
                    <a:pt x="4690" y="5937"/>
                    <a:pt x="1" y="10769"/>
                    <a:pt x="6157" y="13167"/>
                  </a:cubicBezTo>
                  <a:cubicBezTo>
                    <a:pt x="6732" y="13397"/>
                    <a:pt x="7912" y="13586"/>
                    <a:pt x="9149" y="13586"/>
                  </a:cubicBezTo>
                  <a:cubicBezTo>
                    <a:pt x="11380" y="13586"/>
                    <a:pt x="13795" y="12972"/>
                    <a:pt x="13173" y="10877"/>
                  </a:cubicBezTo>
                  <a:cubicBezTo>
                    <a:pt x="13030" y="10340"/>
                    <a:pt x="11849" y="10018"/>
                    <a:pt x="10990" y="9624"/>
                  </a:cubicBezTo>
                  <a:cubicBezTo>
                    <a:pt x="10811" y="9516"/>
                    <a:pt x="10596" y="9409"/>
                    <a:pt x="10453" y="9266"/>
                  </a:cubicBezTo>
                  <a:cubicBezTo>
                    <a:pt x="9737" y="8514"/>
                    <a:pt x="9164" y="7619"/>
                    <a:pt x="8806" y="6653"/>
                  </a:cubicBezTo>
                  <a:cubicBezTo>
                    <a:pt x="8490" y="5916"/>
                    <a:pt x="8415" y="131"/>
                    <a:pt x="8951" y="131"/>
                  </a:cubicBezTo>
                  <a:cubicBezTo>
                    <a:pt x="8960" y="131"/>
                    <a:pt x="8970" y="132"/>
                    <a:pt x="8979" y="136"/>
                  </a:cubicBezTo>
                  <a:lnTo>
                    <a:pt x="8979" y="136"/>
                  </a:lnTo>
                  <a:cubicBezTo>
                    <a:pt x="8748" y="43"/>
                    <a:pt x="8508" y="1"/>
                    <a:pt x="82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3826;p69">
              <a:extLst>
                <a:ext uri="{FF2B5EF4-FFF2-40B4-BE49-F238E27FC236}">
                  <a16:creationId xmlns:a16="http://schemas.microsoft.com/office/drawing/2014/main" id="{FADAB6EB-B0F7-8EA9-3F4F-17F2507AD900}"/>
                </a:ext>
              </a:extLst>
            </p:cNvPr>
            <p:cNvSpPr/>
            <p:nvPr/>
          </p:nvSpPr>
          <p:spPr>
            <a:xfrm>
              <a:off x="1613750" y="2089150"/>
              <a:ext cx="138750" cy="216575"/>
            </a:xfrm>
            <a:custGeom>
              <a:avLst/>
              <a:gdLst/>
              <a:ahLst/>
              <a:cxnLst/>
              <a:rect l="l" t="t" r="r" b="b"/>
              <a:pathLst>
                <a:path w="5550" h="8663" extrusionOk="0">
                  <a:moveTo>
                    <a:pt x="4762" y="1"/>
                  </a:moveTo>
                  <a:lnTo>
                    <a:pt x="4010" y="72"/>
                  </a:lnTo>
                  <a:lnTo>
                    <a:pt x="3759" y="72"/>
                  </a:lnTo>
                  <a:cubicBezTo>
                    <a:pt x="3688" y="72"/>
                    <a:pt x="3616" y="72"/>
                    <a:pt x="3580" y="108"/>
                  </a:cubicBezTo>
                  <a:cubicBezTo>
                    <a:pt x="3294" y="144"/>
                    <a:pt x="3008" y="215"/>
                    <a:pt x="2757" y="323"/>
                  </a:cubicBezTo>
                  <a:cubicBezTo>
                    <a:pt x="2614" y="359"/>
                    <a:pt x="2471" y="394"/>
                    <a:pt x="2363" y="466"/>
                  </a:cubicBezTo>
                  <a:lnTo>
                    <a:pt x="1970" y="681"/>
                  </a:lnTo>
                  <a:cubicBezTo>
                    <a:pt x="1468" y="1003"/>
                    <a:pt x="1039" y="1397"/>
                    <a:pt x="717" y="1898"/>
                  </a:cubicBezTo>
                  <a:cubicBezTo>
                    <a:pt x="395" y="2435"/>
                    <a:pt x="144" y="3007"/>
                    <a:pt x="72" y="3616"/>
                  </a:cubicBezTo>
                  <a:cubicBezTo>
                    <a:pt x="1" y="4224"/>
                    <a:pt x="37" y="4869"/>
                    <a:pt x="180" y="5477"/>
                  </a:cubicBezTo>
                  <a:cubicBezTo>
                    <a:pt x="359" y="6086"/>
                    <a:pt x="609" y="6658"/>
                    <a:pt x="967" y="7160"/>
                  </a:cubicBezTo>
                  <a:lnTo>
                    <a:pt x="788" y="6694"/>
                  </a:lnTo>
                  <a:cubicBezTo>
                    <a:pt x="609" y="6301"/>
                    <a:pt x="466" y="5871"/>
                    <a:pt x="395" y="5441"/>
                  </a:cubicBezTo>
                  <a:cubicBezTo>
                    <a:pt x="287" y="4797"/>
                    <a:pt x="323" y="4117"/>
                    <a:pt x="502" y="3509"/>
                  </a:cubicBezTo>
                  <a:cubicBezTo>
                    <a:pt x="717" y="2721"/>
                    <a:pt x="1146" y="2041"/>
                    <a:pt x="1755" y="1504"/>
                  </a:cubicBezTo>
                  <a:cubicBezTo>
                    <a:pt x="2113" y="1253"/>
                    <a:pt x="2507" y="1039"/>
                    <a:pt x="2900" y="896"/>
                  </a:cubicBezTo>
                  <a:cubicBezTo>
                    <a:pt x="3008" y="860"/>
                    <a:pt x="3115" y="824"/>
                    <a:pt x="3222" y="788"/>
                  </a:cubicBezTo>
                  <a:lnTo>
                    <a:pt x="3545" y="717"/>
                  </a:lnTo>
                  <a:cubicBezTo>
                    <a:pt x="3652" y="717"/>
                    <a:pt x="3795" y="681"/>
                    <a:pt x="3903" y="681"/>
                  </a:cubicBezTo>
                  <a:lnTo>
                    <a:pt x="3974" y="681"/>
                  </a:lnTo>
                  <a:lnTo>
                    <a:pt x="3938" y="860"/>
                  </a:lnTo>
                  <a:cubicBezTo>
                    <a:pt x="3903" y="1110"/>
                    <a:pt x="3867" y="1361"/>
                    <a:pt x="3831" y="1611"/>
                  </a:cubicBezTo>
                  <a:cubicBezTo>
                    <a:pt x="3759" y="2148"/>
                    <a:pt x="3724" y="2649"/>
                    <a:pt x="3688" y="3186"/>
                  </a:cubicBezTo>
                  <a:cubicBezTo>
                    <a:pt x="3688" y="4189"/>
                    <a:pt x="3831" y="5227"/>
                    <a:pt x="4153" y="6193"/>
                  </a:cubicBezTo>
                  <a:cubicBezTo>
                    <a:pt x="4439" y="7124"/>
                    <a:pt x="4905" y="7947"/>
                    <a:pt x="5549" y="8663"/>
                  </a:cubicBezTo>
                  <a:lnTo>
                    <a:pt x="5370" y="8341"/>
                  </a:lnTo>
                  <a:cubicBezTo>
                    <a:pt x="5191" y="8054"/>
                    <a:pt x="5048" y="7732"/>
                    <a:pt x="4905" y="7410"/>
                  </a:cubicBezTo>
                  <a:cubicBezTo>
                    <a:pt x="4439" y="6265"/>
                    <a:pt x="4225" y="5012"/>
                    <a:pt x="4260" y="3723"/>
                  </a:cubicBezTo>
                  <a:cubicBezTo>
                    <a:pt x="4296" y="2864"/>
                    <a:pt x="4368" y="2005"/>
                    <a:pt x="4547" y="1146"/>
                  </a:cubicBezTo>
                  <a:lnTo>
                    <a:pt x="4583" y="967"/>
                  </a:lnTo>
                  <a:lnTo>
                    <a:pt x="4618" y="717"/>
                  </a:lnTo>
                  <a:cubicBezTo>
                    <a:pt x="4690" y="466"/>
                    <a:pt x="4726" y="215"/>
                    <a:pt x="476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3827;p69">
              <a:extLst>
                <a:ext uri="{FF2B5EF4-FFF2-40B4-BE49-F238E27FC236}">
                  <a16:creationId xmlns:a16="http://schemas.microsoft.com/office/drawing/2014/main" id="{DB1283BD-75EF-3C01-4847-E08A5903B5FA}"/>
                </a:ext>
              </a:extLst>
            </p:cNvPr>
            <p:cNvSpPr/>
            <p:nvPr/>
          </p:nvSpPr>
          <p:spPr>
            <a:xfrm>
              <a:off x="1568125" y="2235925"/>
              <a:ext cx="51925" cy="170925"/>
            </a:xfrm>
            <a:custGeom>
              <a:avLst/>
              <a:gdLst/>
              <a:ahLst/>
              <a:cxnLst/>
              <a:rect l="l" t="t" r="r" b="b"/>
              <a:pathLst>
                <a:path w="2077" h="6837" extrusionOk="0">
                  <a:moveTo>
                    <a:pt x="2076" y="0"/>
                  </a:moveTo>
                  <a:cubicBezTo>
                    <a:pt x="2076" y="0"/>
                    <a:pt x="1897" y="107"/>
                    <a:pt x="1575" y="358"/>
                  </a:cubicBezTo>
                  <a:cubicBezTo>
                    <a:pt x="1110" y="716"/>
                    <a:pt x="752" y="1181"/>
                    <a:pt x="466" y="1682"/>
                  </a:cubicBezTo>
                  <a:cubicBezTo>
                    <a:pt x="72" y="2506"/>
                    <a:pt x="0" y="3436"/>
                    <a:pt x="251" y="4295"/>
                  </a:cubicBezTo>
                  <a:cubicBezTo>
                    <a:pt x="537" y="5333"/>
                    <a:pt x="1182" y="6228"/>
                    <a:pt x="2041" y="6837"/>
                  </a:cubicBezTo>
                  <a:lnTo>
                    <a:pt x="1897" y="6658"/>
                  </a:lnTo>
                  <a:cubicBezTo>
                    <a:pt x="1826" y="6550"/>
                    <a:pt x="1719" y="6407"/>
                    <a:pt x="1611" y="6192"/>
                  </a:cubicBezTo>
                  <a:cubicBezTo>
                    <a:pt x="1253" y="5620"/>
                    <a:pt x="1003" y="5047"/>
                    <a:pt x="859" y="4439"/>
                  </a:cubicBezTo>
                  <a:cubicBezTo>
                    <a:pt x="824" y="4260"/>
                    <a:pt x="788" y="4081"/>
                    <a:pt x="752" y="3866"/>
                  </a:cubicBezTo>
                  <a:cubicBezTo>
                    <a:pt x="716" y="3687"/>
                    <a:pt x="716" y="3508"/>
                    <a:pt x="716" y="3293"/>
                  </a:cubicBezTo>
                  <a:cubicBezTo>
                    <a:pt x="716" y="2899"/>
                    <a:pt x="788" y="2506"/>
                    <a:pt x="931" y="2112"/>
                  </a:cubicBezTo>
                  <a:cubicBezTo>
                    <a:pt x="1217" y="1360"/>
                    <a:pt x="1575" y="644"/>
                    <a:pt x="20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3828;p69">
              <a:extLst>
                <a:ext uri="{FF2B5EF4-FFF2-40B4-BE49-F238E27FC236}">
                  <a16:creationId xmlns:a16="http://schemas.microsoft.com/office/drawing/2014/main" id="{7C2484D4-FA30-F7E9-A645-150F3C27559F}"/>
                </a:ext>
              </a:extLst>
            </p:cNvPr>
            <p:cNvSpPr/>
            <p:nvPr/>
          </p:nvSpPr>
          <p:spPr>
            <a:xfrm>
              <a:off x="1501900" y="2134800"/>
              <a:ext cx="304275" cy="301275"/>
            </a:xfrm>
            <a:custGeom>
              <a:avLst/>
              <a:gdLst/>
              <a:ahLst/>
              <a:cxnLst/>
              <a:rect l="l" t="t" r="r" b="b"/>
              <a:pathLst>
                <a:path w="12171" h="12051" extrusionOk="0">
                  <a:moveTo>
                    <a:pt x="5549" y="0"/>
                  </a:moveTo>
                  <a:cubicBezTo>
                    <a:pt x="5048" y="573"/>
                    <a:pt x="4725" y="1253"/>
                    <a:pt x="4690" y="2005"/>
                  </a:cubicBezTo>
                  <a:lnTo>
                    <a:pt x="4690" y="4403"/>
                  </a:lnTo>
                  <a:cubicBezTo>
                    <a:pt x="4690" y="4403"/>
                    <a:pt x="1" y="9235"/>
                    <a:pt x="6157" y="11633"/>
                  </a:cubicBezTo>
                  <a:cubicBezTo>
                    <a:pt x="7104" y="11916"/>
                    <a:pt x="8096" y="12050"/>
                    <a:pt x="9089" y="12050"/>
                  </a:cubicBezTo>
                  <a:cubicBezTo>
                    <a:pt x="9861" y="12050"/>
                    <a:pt x="10632" y="11969"/>
                    <a:pt x="11383" y="11812"/>
                  </a:cubicBezTo>
                  <a:cubicBezTo>
                    <a:pt x="11813" y="10774"/>
                    <a:pt x="12063" y="9701"/>
                    <a:pt x="12171" y="8591"/>
                  </a:cubicBezTo>
                  <a:cubicBezTo>
                    <a:pt x="11777" y="8412"/>
                    <a:pt x="11347" y="8269"/>
                    <a:pt x="10990" y="8090"/>
                  </a:cubicBezTo>
                  <a:cubicBezTo>
                    <a:pt x="10811" y="7982"/>
                    <a:pt x="10596" y="7875"/>
                    <a:pt x="10453" y="7732"/>
                  </a:cubicBezTo>
                  <a:cubicBezTo>
                    <a:pt x="9951" y="7267"/>
                    <a:pt x="9558" y="6730"/>
                    <a:pt x="9271" y="6121"/>
                  </a:cubicBezTo>
                  <a:cubicBezTo>
                    <a:pt x="8980" y="6761"/>
                    <a:pt x="8595" y="7283"/>
                    <a:pt x="8076" y="7283"/>
                  </a:cubicBezTo>
                  <a:cubicBezTo>
                    <a:pt x="7957" y="7283"/>
                    <a:pt x="7830" y="7255"/>
                    <a:pt x="7696" y="7195"/>
                  </a:cubicBezTo>
                  <a:cubicBezTo>
                    <a:pt x="6300" y="6586"/>
                    <a:pt x="4869" y="3007"/>
                    <a:pt x="55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3829;p69">
              <a:extLst>
                <a:ext uri="{FF2B5EF4-FFF2-40B4-BE49-F238E27FC236}">
                  <a16:creationId xmlns:a16="http://schemas.microsoft.com/office/drawing/2014/main" id="{B3DA2773-F5E2-7927-EA91-BE8BCD50E63A}"/>
                </a:ext>
              </a:extLst>
            </p:cNvPr>
            <p:cNvSpPr/>
            <p:nvPr/>
          </p:nvSpPr>
          <p:spPr>
            <a:xfrm>
              <a:off x="1672825" y="1800000"/>
              <a:ext cx="2363375" cy="1194225"/>
            </a:xfrm>
            <a:custGeom>
              <a:avLst/>
              <a:gdLst/>
              <a:ahLst/>
              <a:cxnLst/>
              <a:rect l="l" t="t" r="r" b="b"/>
              <a:pathLst>
                <a:path w="94535" h="47769" extrusionOk="0">
                  <a:moveTo>
                    <a:pt x="25821" y="0"/>
                  </a:moveTo>
                  <a:cubicBezTo>
                    <a:pt x="21794" y="0"/>
                    <a:pt x="18957" y="526"/>
                    <a:pt x="18578" y="614"/>
                  </a:cubicBezTo>
                  <a:cubicBezTo>
                    <a:pt x="17611" y="792"/>
                    <a:pt x="19258" y="2725"/>
                    <a:pt x="19258" y="2725"/>
                  </a:cubicBezTo>
                  <a:cubicBezTo>
                    <a:pt x="19258" y="2725"/>
                    <a:pt x="18115" y="2448"/>
                    <a:pt x="17226" y="2448"/>
                  </a:cubicBezTo>
                  <a:cubicBezTo>
                    <a:pt x="16837" y="2448"/>
                    <a:pt x="16497" y="2501"/>
                    <a:pt x="16323" y="2654"/>
                  </a:cubicBezTo>
                  <a:cubicBezTo>
                    <a:pt x="15786" y="3119"/>
                    <a:pt x="17576" y="3584"/>
                    <a:pt x="17576" y="3584"/>
                  </a:cubicBezTo>
                  <a:cubicBezTo>
                    <a:pt x="5513" y="7593"/>
                    <a:pt x="2649" y="25312"/>
                    <a:pt x="2649" y="25312"/>
                  </a:cubicBezTo>
                  <a:cubicBezTo>
                    <a:pt x="2649" y="25312"/>
                    <a:pt x="0" y="29392"/>
                    <a:pt x="466" y="30180"/>
                  </a:cubicBezTo>
                  <a:cubicBezTo>
                    <a:pt x="570" y="30336"/>
                    <a:pt x="717" y="30398"/>
                    <a:pt x="886" y="30398"/>
                  </a:cubicBezTo>
                  <a:cubicBezTo>
                    <a:pt x="1527" y="30398"/>
                    <a:pt x="2470" y="29500"/>
                    <a:pt x="2470" y="29500"/>
                  </a:cubicBezTo>
                  <a:lnTo>
                    <a:pt x="2470" y="29500"/>
                  </a:lnTo>
                  <a:cubicBezTo>
                    <a:pt x="2470" y="29500"/>
                    <a:pt x="1253" y="32650"/>
                    <a:pt x="2005" y="33974"/>
                  </a:cubicBezTo>
                  <a:cubicBezTo>
                    <a:pt x="2164" y="34254"/>
                    <a:pt x="2320" y="34365"/>
                    <a:pt x="2466" y="34365"/>
                  </a:cubicBezTo>
                  <a:cubicBezTo>
                    <a:pt x="3014" y="34365"/>
                    <a:pt x="3437" y="32829"/>
                    <a:pt x="3437" y="32829"/>
                  </a:cubicBezTo>
                  <a:lnTo>
                    <a:pt x="3437" y="32829"/>
                  </a:lnTo>
                  <a:cubicBezTo>
                    <a:pt x="3437" y="32830"/>
                    <a:pt x="3329" y="42816"/>
                    <a:pt x="5405" y="44891"/>
                  </a:cubicBezTo>
                  <a:cubicBezTo>
                    <a:pt x="6894" y="46380"/>
                    <a:pt x="12189" y="46893"/>
                    <a:pt x="15781" y="46893"/>
                  </a:cubicBezTo>
                  <a:cubicBezTo>
                    <a:pt x="17200" y="46893"/>
                    <a:pt x="18353" y="46813"/>
                    <a:pt x="18900" y="46681"/>
                  </a:cubicBezTo>
                  <a:cubicBezTo>
                    <a:pt x="19430" y="46541"/>
                    <a:pt x="19915" y="46480"/>
                    <a:pt x="20429" y="46480"/>
                  </a:cubicBezTo>
                  <a:cubicBezTo>
                    <a:pt x="21757" y="46480"/>
                    <a:pt x="23281" y="46891"/>
                    <a:pt x="26274" y="47433"/>
                  </a:cubicBezTo>
                  <a:cubicBezTo>
                    <a:pt x="27514" y="47656"/>
                    <a:pt x="28862" y="47768"/>
                    <a:pt x="30163" y="47768"/>
                  </a:cubicBezTo>
                  <a:cubicBezTo>
                    <a:pt x="33256" y="47768"/>
                    <a:pt x="36089" y="47132"/>
                    <a:pt x="36618" y="45822"/>
                  </a:cubicBezTo>
                  <a:cubicBezTo>
                    <a:pt x="37406" y="43925"/>
                    <a:pt x="29710" y="42994"/>
                    <a:pt x="29710" y="42994"/>
                  </a:cubicBezTo>
                  <a:lnTo>
                    <a:pt x="32251" y="42314"/>
                  </a:lnTo>
                  <a:cubicBezTo>
                    <a:pt x="34220" y="42815"/>
                    <a:pt x="36117" y="43424"/>
                    <a:pt x="37979" y="44211"/>
                  </a:cubicBezTo>
                  <a:cubicBezTo>
                    <a:pt x="39938" y="45113"/>
                    <a:pt x="43708" y="45799"/>
                    <a:pt x="47527" y="45799"/>
                  </a:cubicBezTo>
                  <a:cubicBezTo>
                    <a:pt x="48104" y="45799"/>
                    <a:pt x="48681" y="45783"/>
                    <a:pt x="49254" y="45751"/>
                  </a:cubicBezTo>
                  <a:cubicBezTo>
                    <a:pt x="53620" y="45464"/>
                    <a:pt x="54372" y="43460"/>
                    <a:pt x="54373" y="43460"/>
                  </a:cubicBezTo>
                  <a:lnTo>
                    <a:pt x="54373" y="43460"/>
                  </a:lnTo>
                  <a:cubicBezTo>
                    <a:pt x="54098" y="45747"/>
                    <a:pt x="60943" y="46753"/>
                    <a:pt x="68711" y="46753"/>
                  </a:cubicBezTo>
                  <a:cubicBezTo>
                    <a:pt x="77113" y="46753"/>
                    <a:pt x="86593" y="45576"/>
                    <a:pt x="89308" y="43567"/>
                  </a:cubicBezTo>
                  <a:cubicBezTo>
                    <a:pt x="94534" y="39665"/>
                    <a:pt x="89308" y="33366"/>
                    <a:pt x="89308" y="33366"/>
                  </a:cubicBezTo>
                  <a:cubicBezTo>
                    <a:pt x="89308" y="33366"/>
                    <a:pt x="58847" y="15182"/>
                    <a:pt x="47071" y="6341"/>
                  </a:cubicBezTo>
                  <a:cubicBezTo>
                    <a:pt x="40086" y="1118"/>
                    <a:pt x="31690" y="0"/>
                    <a:pt x="2582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3830;p69">
              <a:extLst>
                <a:ext uri="{FF2B5EF4-FFF2-40B4-BE49-F238E27FC236}">
                  <a16:creationId xmlns:a16="http://schemas.microsoft.com/office/drawing/2014/main" id="{84AEAEBB-4474-E8D8-56A8-4C1BFE1FCAEC}"/>
                </a:ext>
              </a:extLst>
            </p:cNvPr>
            <p:cNvSpPr/>
            <p:nvPr/>
          </p:nvSpPr>
          <p:spPr>
            <a:xfrm>
              <a:off x="1725625" y="2569700"/>
              <a:ext cx="2211250" cy="424525"/>
            </a:xfrm>
            <a:custGeom>
              <a:avLst/>
              <a:gdLst/>
              <a:ahLst/>
              <a:cxnLst/>
              <a:rect l="l" t="t" r="r" b="b"/>
              <a:pathLst>
                <a:path w="88450" h="16981" extrusionOk="0">
                  <a:moveTo>
                    <a:pt x="1683" y="0"/>
                  </a:moveTo>
                  <a:cubicBezTo>
                    <a:pt x="1074" y="1074"/>
                    <a:pt x="501" y="2184"/>
                    <a:pt x="0" y="3365"/>
                  </a:cubicBezTo>
                  <a:cubicBezTo>
                    <a:pt x="123" y="3524"/>
                    <a:pt x="242" y="3590"/>
                    <a:pt x="356" y="3590"/>
                  </a:cubicBezTo>
                  <a:cubicBezTo>
                    <a:pt x="906" y="3590"/>
                    <a:pt x="1325" y="2041"/>
                    <a:pt x="1325" y="2041"/>
                  </a:cubicBezTo>
                  <a:lnTo>
                    <a:pt x="1325" y="2041"/>
                  </a:lnTo>
                  <a:cubicBezTo>
                    <a:pt x="1325" y="2042"/>
                    <a:pt x="1217" y="12028"/>
                    <a:pt x="3293" y="14103"/>
                  </a:cubicBezTo>
                  <a:cubicBezTo>
                    <a:pt x="4782" y="15592"/>
                    <a:pt x="10077" y="16105"/>
                    <a:pt x="13669" y="16105"/>
                  </a:cubicBezTo>
                  <a:cubicBezTo>
                    <a:pt x="15088" y="16105"/>
                    <a:pt x="16241" y="16025"/>
                    <a:pt x="16788" y="15893"/>
                  </a:cubicBezTo>
                  <a:cubicBezTo>
                    <a:pt x="17318" y="15753"/>
                    <a:pt x="17803" y="15692"/>
                    <a:pt x="18317" y="15692"/>
                  </a:cubicBezTo>
                  <a:cubicBezTo>
                    <a:pt x="19645" y="15692"/>
                    <a:pt x="21169" y="16103"/>
                    <a:pt x="24162" y="16645"/>
                  </a:cubicBezTo>
                  <a:cubicBezTo>
                    <a:pt x="25402" y="16868"/>
                    <a:pt x="26750" y="16980"/>
                    <a:pt x="28051" y="16980"/>
                  </a:cubicBezTo>
                  <a:cubicBezTo>
                    <a:pt x="31144" y="16980"/>
                    <a:pt x="33977" y="16344"/>
                    <a:pt x="34506" y="15034"/>
                  </a:cubicBezTo>
                  <a:cubicBezTo>
                    <a:pt x="35294" y="13137"/>
                    <a:pt x="27634" y="12206"/>
                    <a:pt x="27634" y="12206"/>
                  </a:cubicBezTo>
                  <a:lnTo>
                    <a:pt x="30175" y="11526"/>
                  </a:lnTo>
                  <a:cubicBezTo>
                    <a:pt x="32144" y="12027"/>
                    <a:pt x="34041" y="12636"/>
                    <a:pt x="35867" y="13423"/>
                  </a:cubicBezTo>
                  <a:cubicBezTo>
                    <a:pt x="37857" y="14325"/>
                    <a:pt x="41631" y="15011"/>
                    <a:pt x="45451" y="15011"/>
                  </a:cubicBezTo>
                  <a:cubicBezTo>
                    <a:pt x="46027" y="15011"/>
                    <a:pt x="46605" y="14995"/>
                    <a:pt x="47178" y="14963"/>
                  </a:cubicBezTo>
                  <a:cubicBezTo>
                    <a:pt x="51544" y="14676"/>
                    <a:pt x="52296" y="12672"/>
                    <a:pt x="52296" y="12672"/>
                  </a:cubicBezTo>
                  <a:lnTo>
                    <a:pt x="52296" y="12672"/>
                  </a:lnTo>
                  <a:cubicBezTo>
                    <a:pt x="52021" y="14959"/>
                    <a:pt x="58867" y="15965"/>
                    <a:pt x="66635" y="15965"/>
                  </a:cubicBezTo>
                  <a:cubicBezTo>
                    <a:pt x="75036" y="15965"/>
                    <a:pt x="84517" y="14788"/>
                    <a:pt x="87232" y="12779"/>
                  </a:cubicBezTo>
                  <a:cubicBezTo>
                    <a:pt x="87698" y="12421"/>
                    <a:pt x="88091" y="12027"/>
                    <a:pt x="88449" y="11598"/>
                  </a:cubicBezTo>
                  <a:lnTo>
                    <a:pt x="88449" y="11598"/>
                  </a:lnTo>
                  <a:cubicBezTo>
                    <a:pt x="86381" y="11987"/>
                    <a:pt x="82133" y="12493"/>
                    <a:pt x="78649" y="12493"/>
                  </a:cubicBezTo>
                  <a:cubicBezTo>
                    <a:pt x="76043" y="12493"/>
                    <a:pt x="73865" y="12210"/>
                    <a:pt x="73344" y="11383"/>
                  </a:cubicBezTo>
                  <a:cubicBezTo>
                    <a:pt x="71840" y="9128"/>
                    <a:pt x="75348" y="4940"/>
                    <a:pt x="75348" y="4940"/>
                  </a:cubicBezTo>
                  <a:lnTo>
                    <a:pt x="75348" y="4940"/>
                  </a:lnTo>
                  <a:lnTo>
                    <a:pt x="45173" y="5370"/>
                  </a:lnTo>
                  <a:cubicBezTo>
                    <a:pt x="45173" y="5370"/>
                    <a:pt x="42978" y="8370"/>
                    <a:pt x="39413" y="8370"/>
                  </a:cubicBezTo>
                  <a:cubicBezTo>
                    <a:pt x="38659" y="8370"/>
                    <a:pt x="37844" y="8236"/>
                    <a:pt x="36976" y="7911"/>
                  </a:cubicBezTo>
                  <a:cubicBezTo>
                    <a:pt x="32001" y="6014"/>
                    <a:pt x="31607" y="3079"/>
                    <a:pt x="31607" y="3079"/>
                  </a:cubicBezTo>
                  <a:cubicBezTo>
                    <a:pt x="31607" y="3079"/>
                    <a:pt x="26803" y="10184"/>
                    <a:pt x="17523" y="10184"/>
                  </a:cubicBezTo>
                  <a:cubicBezTo>
                    <a:pt x="17258" y="10184"/>
                    <a:pt x="16989" y="10178"/>
                    <a:pt x="16716" y="10166"/>
                  </a:cubicBezTo>
                  <a:cubicBezTo>
                    <a:pt x="6944" y="9772"/>
                    <a:pt x="1969" y="645"/>
                    <a:pt x="1969" y="645"/>
                  </a:cubicBezTo>
                  <a:lnTo>
                    <a:pt x="168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3831;p69">
              <a:extLst>
                <a:ext uri="{FF2B5EF4-FFF2-40B4-BE49-F238E27FC236}">
                  <a16:creationId xmlns:a16="http://schemas.microsoft.com/office/drawing/2014/main" id="{87AF039C-6603-880A-15F7-6B9734101A9E}"/>
                </a:ext>
              </a:extLst>
            </p:cNvPr>
            <p:cNvSpPr/>
            <p:nvPr/>
          </p:nvSpPr>
          <p:spPr>
            <a:xfrm>
              <a:off x="2785150" y="2690500"/>
              <a:ext cx="5400" cy="14350"/>
            </a:xfrm>
            <a:custGeom>
              <a:avLst/>
              <a:gdLst/>
              <a:ahLst/>
              <a:cxnLst/>
              <a:rect l="l" t="t" r="r" b="b"/>
              <a:pathLst>
                <a:path w="216" h="574" extrusionOk="0">
                  <a:moveTo>
                    <a:pt x="0" y="1"/>
                  </a:moveTo>
                  <a:cubicBezTo>
                    <a:pt x="72" y="180"/>
                    <a:pt x="143" y="394"/>
                    <a:pt x="215" y="573"/>
                  </a:cubicBezTo>
                  <a:cubicBezTo>
                    <a:pt x="179" y="359"/>
                    <a:pt x="143" y="180"/>
                    <a:pt x="143" y="1"/>
                  </a:cubicBezTo>
                  <a:close/>
                </a:path>
              </a:pathLst>
            </a:custGeom>
            <a:solidFill>
              <a:srgbClr val="FF99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3832;p69">
              <a:extLst>
                <a:ext uri="{FF2B5EF4-FFF2-40B4-BE49-F238E27FC236}">
                  <a16:creationId xmlns:a16="http://schemas.microsoft.com/office/drawing/2014/main" id="{C3F05388-3805-6734-01A2-055FA3166ACF}"/>
                </a:ext>
              </a:extLst>
            </p:cNvPr>
            <p:cNvSpPr/>
            <p:nvPr/>
          </p:nvSpPr>
          <p:spPr>
            <a:xfrm>
              <a:off x="2616025" y="1934350"/>
              <a:ext cx="1300250" cy="902225"/>
            </a:xfrm>
            <a:custGeom>
              <a:avLst/>
              <a:gdLst/>
              <a:ahLst/>
              <a:cxnLst/>
              <a:rect l="l" t="t" r="r" b="b"/>
              <a:pathLst>
                <a:path w="52010" h="36089" extrusionOk="0">
                  <a:moveTo>
                    <a:pt x="2076" y="16824"/>
                  </a:moveTo>
                  <a:lnTo>
                    <a:pt x="2112" y="16859"/>
                  </a:lnTo>
                  <a:lnTo>
                    <a:pt x="2184" y="16859"/>
                  </a:lnTo>
                  <a:lnTo>
                    <a:pt x="2148" y="16895"/>
                  </a:lnTo>
                  <a:cubicBezTo>
                    <a:pt x="2076" y="16967"/>
                    <a:pt x="2005" y="17074"/>
                    <a:pt x="1969" y="17182"/>
                  </a:cubicBezTo>
                  <a:cubicBezTo>
                    <a:pt x="1933" y="17217"/>
                    <a:pt x="1933" y="17253"/>
                    <a:pt x="1897" y="17289"/>
                  </a:cubicBezTo>
                  <a:cubicBezTo>
                    <a:pt x="1826" y="17396"/>
                    <a:pt x="1718" y="17504"/>
                    <a:pt x="1647" y="17575"/>
                  </a:cubicBezTo>
                  <a:cubicBezTo>
                    <a:pt x="1826" y="17253"/>
                    <a:pt x="1969" y="17003"/>
                    <a:pt x="2076" y="16824"/>
                  </a:cubicBezTo>
                  <a:close/>
                  <a:moveTo>
                    <a:pt x="859" y="19437"/>
                  </a:moveTo>
                  <a:lnTo>
                    <a:pt x="859" y="19437"/>
                  </a:lnTo>
                  <a:cubicBezTo>
                    <a:pt x="967" y="20117"/>
                    <a:pt x="1181" y="20761"/>
                    <a:pt x="1575" y="21334"/>
                  </a:cubicBezTo>
                  <a:cubicBezTo>
                    <a:pt x="1324" y="20976"/>
                    <a:pt x="1110" y="20618"/>
                    <a:pt x="967" y="20224"/>
                  </a:cubicBezTo>
                  <a:cubicBezTo>
                    <a:pt x="895" y="19974"/>
                    <a:pt x="859" y="19687"/>
                    <a:pt x="859" y="19437"/>
                  </a:cubicBezTo>
                  <a:close/>
                  <a:moveTo>
                    <a:pt x="51008" y="29495"/>
                  </a:moveTo>
                  <a:cubicBezTo>
                    <a:pt x="50900" y="29567"/>
                    <a:pt x="50793" y="29602"/>
                    <a:pt x="50650" y="29638"/>
                  </a:cubicBezTo>
                  <a:cubicBezTo>
                    <a:pt x="50471" y="29674"/>
                    <a:pt x="50328" y="29674"/>
                    <a:pt x="50328" y="29674"/>
                  </a:cubicBezTo>
                  <a:lnTo>
                    <a:pt x="50256" y="29674"/>
                  </a:lnTo>
                  <a:cubicBezTo>
                    <a:pt x="50184" y="29674"/>
                    <a:pt x="50113" y="29710"/>
                    <a:pt x="50005" y="29710"/>
                  </a:cubicBezTo>
                  <a:cubicBezTo>
                    <a:pt x="49791" y="29746"/>
                    <a:pt x="49576" y="29746"/>
                    <a:pt x="49361" y="29746"/>
                  </a:cubicBezTo>
                  <a:cubicBezTo>
                    <a:pt x="49898" y="29710"/>
                    <a:pt x="50471" y="29638"/>
                    <a:pt x="51008" y="29495"/>
                  </a:cubicBezTo>
                  <a:close/>
                  <a:moveTo>
                    <a:pt x="47643" y="29710"/>
                  </a:moveTo>
                  <a:cubicBezTo>
                    <a:pt x="47750" y="30175"/>
                    <a:pt x="47858" y="30640"/>
                    <a:pt x="47929" y="31142"/>
                  </a:cubicBezTo>
                  <a:cubicBezTo>
                    <a:pt x="47929" y="31321"/>
                    <a:pt x="47965" y="31499"/>
                    <a:pt x="48001" y="31678"/>
                  </a:cubicBezTo>
                  <a:cubicBezTo>
                    <a:pt x="47822" y="30963"/>
                    <a:pt x="47607" y="30282"/>
                    <a:pt x="47392" y="29710"/>
                  </a:cubicBezTo>
                  <a:close/>
                  <a:moveTo>
                    <a:pt x="8018" y="0"/>
                  </a:moveTo>
                  <a:cubicBezTo>
                    <a:pt x="7410" y="645"/>
                    <a:pt x="6873" y="1289"/>
                    <a:pt x="6372" y="1969"/>
                  </a:cubicBezTo>
                  <a:cubicBezTo>
                    <a:pt x="6014" y="2470"/>
                    <a:pt x="2005" y="8913"/>
                    <a:pt x="1897" y="10130"/>
                  </a:cubicBezTo>
                  <a:cubicBezTo>
                    <a:pt x="1826" y="10273"/>
                    <a:pt x="1647" y="10524"/>
                    <a:pt x="1503" y="10846"/>
                  </a:cubicBezTo>
                  <a:cubicBezTo>
                    <a:pt x="1146" y="11490"/>
                    <a:pt x="859" y="12170"/>
                    <a:pt x="609" y="12850"/>
                  </a:cubicBezTo>
                  <a:cubicBezTo>
                    <a:pt x="465" y="13208"/>
                    <a:pt x="358" y="13602"/>
                    <a:pt x="215" y="13960"/>
                  </a:cubicBezTo>
                  <a:cubicBezTo>
                    <a:pt x="143" y="14318"/>
                    <a:pt x="107" y="14640"/>
                    <a:pt x="36" y="14998"/>
                  </a:cubicBezTo>
                  <a:cubicBezTo>
                    <a:pt x="36" y="15320"/>
                    <a:pt x="0" y="15535"/>
                    <a:pt x="0" y="15714"/>
                  </a:cubicBezTo>
                  <a:cubicBezTo>
                    <a:pt x="0" y="15821"/>
                    <a:pt x="0" y="15893"/>
                    <a:pt x="36" y="16000"/>
                  </a:cubicBezTo>
                  <a:lnTo>
                    <a:pt x="36" y="16072"/>
                  </a:lnTo>
                  <a:cubicBezTo>
                    <a:pt x="36" y="16072"/>
                    <a:pt x="36" y="16108"/>
                    <a:pt x="36" y="16144"/>
                  </a:cubicBezTo>
                  <a:cubicBezTo>
                    <a:pt x="36" y="16215"/>
                    <a:pt x="72" y="16323"/>
                    <a:pt x="72" y="16394"/>
                  </a:cubicBezTo>
                  <a:cubicBezTo>
                    <a:pt x="143" y="16573"/>
                    <a:pt x="215" y="16716"/>
                    <a:pt x="358" y="16859"/>
                  </a:cubicBezTo>
                  <a:cubicBezTo>
                    <a:pt x="537" y="16967"/>
                    <a:pt x="752" y="17003"/>
                    <a:pt x="967" y="17003"/>
                  </a:cubicBezTo>
                  <a:cubicBezTo>
                    <a:pt x="1253" y="16967"/>
                    <a:pt x="1575" y="16931"/>
                    <a:pt x="1861" y="16895"/>
                  </a:cubicBezTo>
                  <a:lnTo>
                    <a:pt x="1861" y="16895"/>
                  </a:lnTo>
                  <a:cubicBezTo>
                    <a:pt x="1718" y="17038"/>
                    <a:pt x="1539" y="17253"/>
                    <a:pt x="1324" y="17504"/>
                  </a:cubicBezTo>
                  <a:cubicBezTo>
                    <a:pt x="1038" y="17862"/>
                    <a:pt x="788" y="18291"/>
                    <a:pt x="573" y="18685"/>
                  </a:cubicBezTo>
                  <a:cubicBezTo>
                    <a:pt x="358" y="19222"/>
                    <a:pt x="286" y="19795"/>
                    <a:pt x="430" y="20367"/>
                  </a:cubicBezTo>
                  <a:cubicBezTo>
                    <a:pt x="573" y="20904"/>
                    <a:pt x="859" y="21405"/>
                    <a:pt x="1181" y="21835"/>
                  </a:cubicBezTo>
                  <a:cubicBezTo>
                    <a:pt x="1503" y="22193"/>
                    <a:pt x="1790" y="22551"/>
                    <a:pt x="2148" y="22873"/>
                  </a:cubicBezTo>
                  <a:cubicBezTo>
                    <a:pt x="2434" y="23124"/>
                    <a:pt x="2720" y="23338"/>
                    <a:pt x="2864" y="23517"/>
                  </a:cubicBezTo>
                  <a:cubicBezTo>
                    <a:pt x="3043" y="23660"/>
                    <a:pt x="3150" y="23732"/>
                    <a:pt x="3150" y="23732"/>
                  </a:cubicBezTo>
                  <a:lnTo>
                    <a:pt x="3436" y="23983"/>
                  </a:lnTo>
                  <a:lnTo>
                    <a:pt x="3794" y="24233"/>
                  </a:lnTo>
                  <a:lnTo>
                    <a:pt x="4260" y="24520"/>
                  </a:lnTo>
                  <a:cubicBezTo>
                    <a:pt x="5119" y="25056"/>
                    <a:pt x="6014" y="25450"/>
                    <a:pt x="6980" y="25737"/>
                  </a:cubicBezTo>
                  <a:lnTo>
                    <a:pt x="7768" y="25951"/>
                  </a:lnTo>
                  <a:cubicBezTo>
                    <a:pt x="8018" y="26023"/>
                    <a:pt x="8269" y="26059"/>
                    <a:pt x="8519" y="26095"/>
                  </a:cubicBezTo>
                  <a:cubicBezTo>
                    <a:pt x="8877" y="26166"/>
                    <a:pt x="9235" y="26238"/>
                    <a:pt x="9629" y="26238"/>
                  </a:cubicBezTo>
                  <a:cubicBezTo>
                    <a:pt x="8949" y="26989"/>
                    <a:pt x="8340" y="27813"/>
                    <a:pt x="7839" y="28672"/>
                  </a:cubicBezTo>
                  <a:lnTo>
                    <a:pt x="7768" y="28779"/>
                  </a:lnTo>
                  <a:cubicBezTo>
                    <a:pt x="7732" y="28851"/>
                    <a:pt x="7696" y="28922"/>
                    <a:pt x="7660" y="28958"/>
                  </a:cubicBezTo>
                  <a:cubicBezTo>
                    <a:pt x="7302" y="29567"/>
                    <a:pt x="7087" y="30247"/>
                    <a:pt x="7052" y="30963"/>
                  </a:cubicBezTo>
                  <a:lnTo>
                    <a:pt x="6980" y="30819"/>
                  </a:lnTo>
                  <a:lnTo>
                    <a:pt x="6980" y="30819"/>
                  </a:lnTo>
                  <a:cubicBezTo>
                    <a:pt x="6980" y="30891"/>
                    <a:pt x="7016" y="30998"/>
                    <a:pt x="7052" y="31070"/>
                  </a:cubicBezTo>
                  <a:cubicBezTo>
                    <a:pt x="7087" y="31213"/>
                    <a:pt x="7123" y="31356"/>
                    <a:pt x="7159" y="31499"/>
                  </a:cubicBezTo>
                  <a:cubicBezTo>
                    <a:pt x="7374" y="32072"/>
                    <a:pt x="7875" y="32430"/>
                    <a:pt x="8448" y="32502"/>
                  </a:cubicBezTo>
                  <a:cubicBezTo>
                    <a:pt x="8547" y="32552"/>
                    <a:pt x="8655" y="32578"/>
                    <a:pt x="8763" y="32578"/>
                  </a:cubicBezTo>
                  <a:cubicBezTo>
                    <a:pt x="8887" y="32578"/>
                    <a:pt x="9013" y="32543"/>
                    <a:pt x="9128" y="32466"/>
                  </a:cubicBezTo>
                  <a:cubicBezTo>
                    <a:pt x="9271" y="32430"/>
                    <a:pt x="9414" y="32359"/>
                    <a:pt x="9557" y="32323"/>
                  </a:cubicBezTo>
                  <a:cubicBezTo>
                    <a:pt x="9629" y="32466"/>
                    <a:pt x="9772" y="32573"/>
                    <a:pt x="9808" y="32717"/>
                  </a:cubicBezTo>
                  <a:cubicBezTo>
                    <a:pt x="9967" y="32590"/>
                    <a:pt x="10176" y="32535"/>
                    <a:pt x="10418" y="32535"/>
                  </a:cubicBezTo>
                  <a:cubicBezTo>
                    <a:pt x="11752" y="32535"/>
                    <a:pt x="14109" y="34195"/>
                    <a:pt x="14927" y="34649"/>
                  </a:cubicBezTo>
                  <a:cubicBezTo>
                    <a:pt x="16030" y="35283"/>
                    <a:pt x="16963" y="35671"/>
                    <a:pt x="18000" y="35671"/>
                  </a:cubicBezTo>
                  <a:cubicBezTo>
                    <a:pt x="18545" y="35671"/>
                    <a:pt x="19118" y="35564"/>
                    <a:pt x="19759" y="35330"/>
                  </a:cubicBezTo>
                  <a:cubicBezTo>
                    <a:pt x="21728" y="34614"/>
                    <a:pt x="23839" y="32895"/>
                    <a:pt x="25916" y="32752"/>
                  </a:cubicBezTo>
                  <a:cubicBezTo>
                    <a:pt x="28922" y="32502"/>
                    <a:pt x="32036" y="32287"/>
                    <a:pt x="35043" y="32251"/>
                  </a:cubicBezTo>
                  <a:cubicBezTo>
                    <a:pt x="36018" y="32237"/>
                    <a:pt x="36847" y="32169"/>
                    <a:pt x="37630" y="32169"/>
                  </a:cubicBezTo>
                  <a:cubicBezTo>
                    <a:pt x="38861" y="32169"/>
                    <a:pt x="39979" y="32337"/>
                    <a:pt x="41379" y="33146"/>
                  </a:cubicBezTo>
                  <a:lnTo>
                    <a:pt x="41629" y="33289"/>
                  </a:lnTo>
                  <a:cubicBezTo>
                    <a:pt x="42453" y="33790"/>
                    <a:pt x="43383" y="34399"/>
                    <a:pt x="44242" y="34900"/>
                  </a:cubicBezTo>
                  <a:lnTo>
                    <a:pt x="44278" y="34900"/>
                  </a:lnTo>
                  <a:cubicBezTo>
                    <a:pt x="44636" y="35079"/>
                    <a:pt x="44994" y="35258"/>
                    <a:pt x="45388" y="35437"/>
                  </a:cubicBezTo>
                  <a:lnTo>
                    <a:pt x="45567" y="35508"/>
                  </a:lnTo>
                  <a:cubicBezTo>
                    <a:pt x="45173" y="35437"/>
                    <a:pt x="44815" y="35330"/>
                    <a:pt x="44421" y="35186"/>
                  </a:cubicBezTo>
                  <a:cubicBezTo>
                    <a:pt x="44171" y="35043"/>
                    <a:pt x="43885" y="34900"/>
                    <a:pt x="43598" y="34793"/>
                  </a:cubicBezTo>
                  <a:lnTo>
                    <a:pt x="43598" y="34793"/>
                  </a:lnTo>
                  <a:cubicBezTo>
                    <a:pt x="43562" y="34828"/>
                    <a:pt x="43813" y="35151"/>
                    <a:pt x="44314" y="35437"/>
                  </a:cubicBezTo>
                  <a:cubicBezTo>
                    <a:pt x="44923" y="35795"/>
                    <a:pt x="45603" y="36010"/>
                    <a:pt x="46319" y="36081"/>
                  </a:cubicBezTo>
                  <a:cubicBezTo>
                    <a:pt x="46374" y="36086"/>
                    <a:pt x="46429" y="36088"/>
                    <a:pt x="46483" y="36088"/>
                  </a:cubicBezTo>
                  <a:cubicBezTo>
                    <a:pt x="46850" y="36088"/>
                    <a:pt x="47193" y="35987"/>
                    <a:pt x="47536" y="35831"/>
                  </a:cubicBezTo>
                  <a:cubicBezTo>
                    <a:pt x="47858" y="35652"/>
                    <a:pt x="48108" y="35365"/>
                    <a:pt x="48287" y="35043"/>
                  </a:cubicBezTo>
                  <a:cubicBezTo>
                    <a:pt x="48430" y="34828"/>
                    <a:pt x="48502" y="34578"/>
                    <a:pt x="48574" y="34327"/>
                  </a:cubicBezTo>
                  <a:cubicBezTo>
                    <a:pt x="48609" y="34256"/>
                    <a:pt x="48609" y="34184"/>
                    <a:pt x="48645" y="34148"/>
                  </a:cubicBezTo>
                  <a:lnTo>
                    <a:pt x="48645" y="34077"/>
                  </a:lnTo>
                  <a:cubicBezTo>
                    <a:pt x="48645" y="34077"/>
                    <a:pt x="48645" y="33969"/>
                    <a:pt x="48645" y="33790"/>
                  </a:cubicBezTo>
                  <a:cubicBezTo>
                    <a:pt x="48681" y="33576"/>
                    <a:pt x="48681" y="33325"/>
                    <a:pt x="48681" y="33074"/>
                  </a:cubicBezTo>
                  <a:cubicBezTo>
                    <a:pt x="48645" y="32394"/>
                    <a:pt x="48538" y="31678"/>
                    <a:pt x="48395" y="30998"/>
                  </a:cubicBezTo>
                  <a:cubicBezTo>
                    <a:pt x="48287" y="30569"/>
                    <a:pt x="48144" y="30104"/>
                    <a:pt x="48001" y="29710"/>
                  </a:cubicBezTo>
                  <a:lnTo>
                    <a:pt x="48108" y="29710"/>
                  </a:lnTo>
                  <a:cubicBezTo>
                    <a:pt x="48430" y="29925"/>
                    <a:pt x="48788" y="30104"/>
                    <a:pt x="49182" y="30211"/>
                  </a:cubicBezTo>
                  <a:cubicBezTo>
                    <a:pt x="49469" y="30282"/>
                    <a:pt x="49755" y="30354"/>
                    <a:pt x="50041" y="30354"/>
                  </a:cubicBezTo>
                  <a:lnTo>
                    <a:pt x="50435" y="30354"/>
                  </a:lnTo>
                  <a:cubicBezTo>
                    <a:pt x="50578" y="30318"/>
                    <a:pt x="50721" y="30282"/>
                    <a:pt x="50865" y="30247"/>
                  </a:cubicBezTo>
                  <a:cubicBezTo>
                    <a:pt x="51187" y="30104"/>
                    <a:pt x="51437" y="29925"/>
                    <a:pt x="51616" y="29638"/>
                  </a:cubicBezTo>
                  <a:cubicBezTo>
                    <a:pt x="51759" y="29495"/>
                    <a:pt x="51831" y="29280"/>
                    <a:pt x="51867" y="29065"/>
                  </a:cubicBezTo>
                  <a:cubicBezTo>
                    <a:pt x="52010" y="28922"/>
                    <a:pt x="52010" y="28672"/>
                    <a:pt x="51867" y="28350"/>
                  </a:cubicBezTo>
                  <a:cubicBezTo>
                    <a:pt x="51688" y="28099"/>
                    <a:pt x="51580" y="27956"/>
                    <a:pt x="51580" y="27956"/>
                  </a:cubicBezTo>
                  <a:cubicBezTo>
                    <a:pt x="51580" y="27956"/>
                    <a:pt x="21119" y="9772"/>
                    <a:pt x="9343" y="931"/>
                  </a:cubicBezTo>
                  <a:cubicBezTo>
                    <a:pt x="8913" y="609"/>
                    <a:pt x="8448" y="322"/>
                    <a:pt x="80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3833;p69">
              <a:extLst>
                <a:ext uri="{FF2B5EF4-FFF2-40B4-BE49-F238E27FC236}">
                  <a16:creationId xmlns:a16="http://schemas.microsoft.com/office/drawing/2014/main" id="{751488DB-C52A-C2EA-98F6-350B794F5BE3}"/>
                </a:ext>
              </a:extLst>
            </p:cNvPr>
            <p:cNvSpPr/>
            <p:nvPr/>
          </p:nvSpPr>
          <p:spPr>
            <a:xfrm>
              <a:off x="2689400" y="2785350"/>
              <a:ext cx="349025" cy="102950"/>
            </a:xfrm>
            <a:custGeom>
              <a:avLst/>
              <a:gdLst/>
              <a:ahLst/>
              <a:cxnLst/>
              <a:rect l="l" t="t" r="r" b="b"/>
              <a:pathLst>
                <a:path w="13961" h="4118" extrusionOk="0">
                  <a:moveTo>
                    <a:pt x="6515" y="1"/>
                  </a:moveTo>
                  <a:cubicBezTo>
                    <a:pt x="5620" y="73"/>
                    <a:pt x="4725" y="144"/>
                    <a:pt x="3830" y="287"/>
                  </a:cubicBezTo>
                  <a:cubicBezTo>
                    <a:pt x="1897" y="609"/>
                    <a:pt x="0" y="1075"/>
                    <a:pt x="36" y="1146"/>
                  </a:cubicBezTo>
                  <a:cubicBezTo>
                    <a:pt x="36" y="1164"/>
                    <a:pt x="91" y="1172"/>
                    <a:pt x="191" y="1172"/>
                  </a:cubicBezTo>
                  <a:cubicBezTo>
                    <a:pt x="687" y="1172"/>
                    <a:pt x="2295" y="979"/>
                    <a:pt x="3902" y="860"/>
                  </a:cubicBezTo>
                  <a:cubicBezTo>
                    <a:pt x="4600" y="779"/>
                    <a:pt x="5318" y="739"/>
                    <a:pt x="5935" y="739"/>
                  </a:cubicBezTo>
                  <a:cubicBezTo>
                    <a:pt x="6141" y="739"/>
                    <a:pt x="6336" y="744"/>
                    <a:pt x="6515" y="753"/>
                  </a:cubicBezTo>
                  <a:cubicBezTo>
                    <a:pt x="7231" y="753"/>
                    <a:pt x="7696" y="788"/>
                    <a:pt x="7696" y="788"/>
                  </a:cubicBezTo>
                  <a:cubicBezTo>
                    <a:pt x="8090" y="788"/>
                    <a:pt x="8484" y="824"/>
                    <a:pt x="8877" y="860"/>
                  </a:cubicBezTo>
                  <a:cubicBezTo>
                    <a:pt x="9736" y="967"/>
                    <a:pt x="10560" y="1182"/>
                    <a:pt x="11347" y="1540"/>
                  </a:cubicBezTo>
                  <a:cubicBezTo>
                    <a:pt x="11741" y="1719"/>
                    <a:pt x="12135" y="1934"/>
                    <a:pt x="12493" y="2256"/>
                  </a:cubicBezTo>
                  <a:cubicBezTo>
                    <a:pt x="12815" y="2507"/>
                    <a:pt x="13065" y="2793"/>
                    <a:pt x="13316" y="3115"/>
                  </a:cubicBezTo>
                  <a:cubicBezTo>
                    <a:pt x="13710" y="3688"/>
                    <a:pt x="13924" y="4117"/>
                    <a:pt x="13960" y="4117"/>
                  </a:cubicBezTo>
                  <a:cubicBezTo>
                    <a:pt x="13924" y="3688"/>
                    <a:pt x="13781" y="3294"/>
                    <a:pt x="13566" y="2936"/>
                  </a:cubicBezTo>
                  <a:cubicBezTo>
                    <a:pt x="13352" y="2578"/>
                    <a:pt x="13065" y="2220"/>
                    <a:pt x="12779" y="1934"/>
                  </a:cubicBezTo>
                  <a:cubicBezTo>
                    <a:pt x="12421" y="1576"/>
                    <a:pt x="12027" y="1254"/>
                    <a:pt x="11598" y="1039"/>
                  </a:cubicBezTo>
                  <a:cubicBezTo>
                    <a:pt x="10774" y="609"/>
                    <a:pt x="9880" y="323"/>
                    <a:pt x="8985" y="180"/>
                  </a:cubicBezTo>
                  <a:cubicBezTo>
                    <a:pt x="8233" y="37"/>
                    <a:pt x="7732" y="1"/>
                    <a:pt x="7732"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3834;p69">
              <a:extLst>
                <a:ext uri="{FF2B5EF4-FFF2-40B4-BE49-F238E27FC236}">
                  <a16:creationId xmlns:a16="http://schemas.microsoft.com/office/drawing/2014/main" id="{0AE744F4-4074-ED02-3EF0-7BC998ECA91C}"/>
                </a:ext>
              </a:extLst>
            </p:cNvPr>
            <p:cNvSpPr/>
            <p:nvPr/>
          </p:nvSpPr>
          <p:spPr>
            <a:xfrm>
              <a:off x="2923850" y="2843200"/>
              <a:ext cx="80575" cy="81775"/>
            </a:xfrm>
            <a:custGeom>
              <a:avLst/>
              <a:gdLst/>
              <a:ahLst/>
              <a:cxnLst/>
              <a:rect l="l" t="t" r="r" b="b"/>
              <a:pathLst>
                <a:path w="3223" h="3271" extrusionOk="0">
                  <a:moveTo>
                    <a:pt x="204" y="0"/>
                  </a:moveTo>
                  <a:cubicBezTo>
                    <a:pt x="96" y="0"/>
                    <a:pt x="23" y="16"/>
                    <a:pt x="0" y="49"/>
                  </a:cubicBezTo>
                  <a:cubicBezTo>
                    <a:pt x="0" y="157"/>
                    <a:pt x="537" y="407"/>
                    <a:pt x="1039" y="694"/>
                  </a:cubicBezTo>
                  <a:cubicBezTo>
                    <a:pt x="1325" y="908"/>
                    <a:pt x="1611" y="1159"/>
                    <a:pt x="1898" y="1410"/>
                  </a:cubicBezTo>
                  <a:cubicBezTo>
                    <a:pt x="2184" y="1624"/>
                    <a:pt x="2399" y="1911"/>
                    <a:pt x="2614" y="2197"/>
                  </a:cubicBezTo>
                  <a:cubicBezTo>
                    <a:pt x="2721" y="2448"/>
                    <a:pt x="2828" y="2662"/>
                    <a:pt x="2936" y="2913"/>
                  </a:cubicBezTo>
                  <a:cubicBezTo>
                    <a:pt x="3007" y="3128"/>
                    <a:pt x="3043" y="3271"/>
                    <a:pt x="3115" y="3271"/>
                  </a:cubicBezTo>
                  <a:cubicBezTo>
                    <a:pt x="3150" y="3271"/>
                    <a:pt x="3186" y="3128"/>
                    <a:pt x="3222" y="2877"/>
                  </a:cubicBezTo>
                  <a:cubicBezTo>
                    <a:pt x="3222" y="2591"/>
                    <a:pt x="3186" y="2269"/>
                    <a:pt x="3079" y="1982"/>
                  </a:cubicBezTo>
                  <a:cubicBezTo>
                    <a:pt x="2971" y="1696"/>
                    <a:pt x="2828" y="1410"/>
                    <a:pt x="2649" y="1159"/>
                  </a:cubicBezTo>
                  <a:cubicBezTo>
                    <a:pt x="2506" y="980"/>
                    <a:pt x="2363" y="873"/>
                    <a:pt x="2363" y="873"/>
                  </a:cubicBezTo>
                  <a:lnTo>
                    <a:pt x="2291" y="765"/>
                  </a:lnTo>
                  <a:cubicBezTo>
                    <a:pt x="2220" y="729"/>
                    <a:pt x="2112" y="658"/>
                    <a:pt x="2041" y="622"/>
                  </a:cubicBezTo>
                  <a:cubicBezTo>
                    <a:pt x="1790" y="443"/>
                    <a:pt x="1540" y="336"/>
                    <a:pt x="1253" y="228"/>
                  </a:cubicBezTo>
                  <a:cubicBezTo>
                    <a:pt x="858" y="80"/>
                    <a:pt x="445" y="0"/>
                    <a:pt x="204"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3835;p69">
              <a:extLst>
                <a:ext uri="{FF2B5EF4-FFF2-40B4-BE49-F238E27FC236}">
                  <a16:creationId xmlns:a16="http://schemas.microsoft.com/office/drawing/2014/main" id="{83F0D0FC-1C98-6DE4-B180-97D96B33197A}"/>
                </a:ext>
              </a:extLst>
            </p:cNvPr>
            <p:cNvSpPr/>
            <p:nvPr/>
          </p:nvSpPr>
          <p:spPr>
            <a:xfrm>
              <a:off x="2880000" y="2867150"/>
              <a:ext cx="56300" cy="73975"/>
            </a:xfrm>
            <a:custGeom>
              <a:avLst/>
              <a:gdLst/>
              <a:ahLst/>
              <a:cxnLst/>
              <a:rect l="l" t="t" r="r" b="b"/>
              <a:pathLst>
                <a:path w="2252" h="2959" extrusionOk="0">
                  <a:moveTo>
                    <a:pt x="109" y="1"/>
                  </a:moveTo>
                  <a:cubicBezTo>
                    <a:pt x="69" y="1"/>
                    <a:pt x="44" y="8"/>
                    <a:pt x="36" y="22"/>
                  </a:cubicBezTo>
                  <a:cubicBezTo>
                    <a:pt x="1" y="129"/>
                    <a:pt x="358" y="416"/>
                    <a:pt x="645" y="738"/>
                  </a:cubicBezTo>
                  <a:cubicBezTo>
                    <a:pt x="788" y="953"/>
                    <a:pt x="931" y="1096"/>
                    <a:pt x="1003" y="1239"/>
                  </a:cubicBezTo>
                  <a:lnTo>
                    <a:pt x="1146" y="1454"/>
                  </a:lnTo>
                  <a:lnTo>
                    <a:pt x="1289" y="1669"/>
                  </a:lnTo>
                  <a:cubicBezTo>
                    <a:pt x="1432" y="1812"/>
                    <a:pt x="1540" y="1991"/>
                    <a:pt x="1647" y="2170"/>
                  </a:cubicBezTo>
                  <a:cubicBezTo>
                    <a:pt x="1826" y="2528"/>
                    <a:pt x="1933" y="2957"/>
                    <a:pt x="2041" y="2957"/>
                  </a:cubicBezTo>
                  <a:cubicBezTo>
                    <a:pt x="2046" y="2958"/>
                    <a:pt x="2050" y="2959"/>
                    <a:pt x="2055" y="2959"/>
                  </a:cubicBezTo>
                  <a:cubicBezTo>
                    <a:pt x="2189" y="2959"/>
                    <a:pt x="2252" y="2474"/>
                    <a:pt x="2148" y="1955"/>
                  </a:cubicBezTo>
                  <a:cubicBezTo>
                    <a:pt x="2077" y="1740"/>
                    <a:pt x="2005" y="1525"/>
                    <a:pt x="1898" y="1311"/>
                  </a:cubicBezTo>
                  <a:cubicBezTo>
                    <a:pt x="1826" y="1132"/>
                    <a:pt x="1754" y="1024"/>
                    <a:pt x="1754" y="1024"/>
                  </a:cubicBezTo>
                  <a:lnTo>
                    <a:pt x="1540" y="774"/>
                  </a:lnTo>
                  <a:cubicBezTo>
                    <a:pt x="1361" y="631"/>
                    <a:pt x="1182" y="487"/>
                    <a:pt x="1003" y="344"/>
                  </a:cubicBezTo>
                  <a:cubicBezTo>
                    <a:pt x="659" y="115"/>
                    <a:pt x="270" y="1"/>
                    <a:pt x="109"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3836;p69">
              <a:extLst>
                <a:ext uri="{FF2B5EF4-FFF2-40B4-BE49-F238E27FC236}">
                  <a16:creationId xmlns:a16="http://schemas.microsoft.com/office/drawing/2014/main" id="{03658385-6174-8363-2E2E-201AF672301F}"/>
                </a:ext>
              </a:extLst>
            </p:cNvPr>
            <p:cNvSpPr/>
            <p:nvPr/>
          </p:nvSpPr>
          <p:spPr>
            <a:xfrm>
              <a:off x="2789625" y="2727150"/>
              <a:ext cx="80550" cy="65175"/>
            </a:xfrm>
            <a:custGeom>
              <a:avLst/>
              <a:gdLst/>
              <a:ahLst/>
              <a:cxnLst/>
              <a:rect l="l" t="t" r="r" b="b"/>
              <a:pathLst>
                <a:path w="3222" h="2607" extrusionOk="0">
                  <a:moveTo>
                    <a:pt x="3105" y="0"/>
                  </a:moveTo>
                  <a:cubicBezTo>
                    <a:pt x="3020" y="0"/>
                    <a:pt x="2742" y="410"/>
                    <a:pt x="2399" y="754"/>
                  </a:cubicBezTo>
                  <a:cubicBezTo>
                    <a:pt x="2255" y="897"/>
                    <a:pt x="2076" y="1040"/>
                    <a:pt x="1897" y="1183"/>
                  </a:cubicBezTo>
                  <a:lnTo>
                    <a:pt x="1647" y="1362"/>
                  </a:lnTo>
                  <a:cubicBezTo>
                    <a:pt x="1432" y="1577"/>
                    <a:pt x="1182" y="1792"/>
                    <a:pt x="895" y="1971"/>
                  </a:cubicBezTo>
                  <a:cubicBezTo>
                    <a:pt x="501" y="2257"/>
                    <a:pt x="0" y="2472"/>
                    <a:pt x="36" y="2544"/>
                  </a:cubicBezTo>
                  <a:cubicBezTo>
                    <a:pt x="36" y="2586"/>
                    <a:pt x="125" y="2606"/>
                    <a:pt x="266" y="2606"/>
                  </a:cubicBezTo>
                  <a:cubicBezTo>
                    <a:pt x="482" y="2606"/>
                    <a:pt x="821" y="2559"/>
                    <a:pt x="1146" y="2472"/>
                  </a:cubicBezTo>
                  <a:cubicBezTo>
                    <a:pt x="1504" y="2329"/>
                    <a:pt x="1826" y="2150"/>
                    <a:pt x="2148" y="1935"/>
                  </a:cubicBezTo>
                  <a:lnTo>
                    <a:pt x="2363" y="1685"/>
                  </a:lnTo>
                  <a:cubicBezTo>
                    <a:pt x="2542" y="1506"/>
                    <a:pt x="2685" y="1291"/>
                    <a:pt x="2828" y="1076"/>
                  </a:cubicBezTo>
                  <a:cubicBezTo>
                    <a:pt x="3114" y="575"/>
                    <a:pt x="3222" y="38"/>
                    <a:pt x="3114" y="2"/>
                  </a:cubicBezTo>
                  <a:cubicBezTo>
                    <a:pt x="3112" y="1"/>
                    <a:pt x="3108" y="0"/>
                    <a:pt x="3105"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3837;p69">
              <a:extLst>
                <a:ext uri="{FF2B5EF4-FFF2-40B4-BE49-F238E27FC236}">
                  <a16:creationId xmlns:a16="http://schemas.microsoft.com/office/drawing/2014/main" id="{A1FFD1F3-6527-A17F-D014-E03BDC8D7D25}"/>
                </a:ext>
              </a:extLst>
            </p:cNvPr>
            <p:cNvSpPr/>
            <p:nvPr/>
          </p:nvSpPr>
          <p:spPr>
            <a:xfrm>
              <a:off x="2473725" y="2652900"/>
              <a:ext cx="71625" cy="221975"/>
            </a:xfrm>
            <a:custGeom>
              <a:avLst/>
              <a:gdLst/>
              <a:ahLst/>
              <a:cxnLst/>
              <a:rect l="l" t="t" r="r" b="b"/>
              <a:pathLst>
                <a:path w="2865" h="8879" extrusionOk="0">
                  <a:moveTo>
                    <a:pt x="2753" y="0"/>
                  </a:moveTo>
                  <a:cubicBezTo>
                    <a:pt x="2660" y="0"/>
                    <a:pt x="1887" y="1058"/>
                    <a:pt x="1254" y="2185"/>
                  </a:cubicBezTo>
                  <a:cubicBezTo>
                    <a:pt x="967" y="2722"/>
                    <a:pt x="681" y="3294"/>
                    <a:pt x="466" y="3867"/>
                  </a:cubicBezTo>
                  <a:cubicBezTo>
                    <a:pt x="359" y="4118"/>
                    <a:pt x="287" y="4368"/>
                    <a:pt x="215" y="4655"/>
                  </a:cubicBezTo>
                  <a:lnTo>
                    <a:pt x="144" y="4869"/>
                  </a:lnTo>
                  <a:cubicBezTo>
                    <a:pt x="108" y="5084"/>
                    <a:pt x="108" y="5299"/>
                    <a:pt x="72" y="5514"/>
                  </a:cubicBezTo>
                  <a:cubicBezTo>
                    <a:pt x="1" y="6158"/>
                    <a:pt x="108" y="6802"/>
                    <a:pt x="394" y="7411"/>
                  </a:cubicBezTo>
                  <a:cubicBezTo>
                    <a:pt x="681" y="7984"/>
                    <a:pt x="1182" y="8449"/>
                    <a:pt x="1790" y="8699"/>
                  </a:cubicBezTo>
                  <a:cubicBezTo>
                    <a:pt x="2041" y="8807"/>
                    <a:pt x="2327" y="8878"/>
                    <a:pt x="2614" y="8878"/>
                  </a:cubicBezTo>
                  <a:cubicBezTo>
                    <a:pt x="2614" y="8807"/>
                    <a:pt x="2327" y="8664"/>
                    <a:pt x="1934" y="8413"/>
                  </a:cubicBezTo>
                  <a:cubicBezTo>
                    <a:pt x="1468" y="8127"/>
                    <a:pt x="1075" y="7697"/>
                    <a:pt x="896" y="7196"/>
                  </a:cubicBezTo>
                  <a:cubicBezTo>
                    <a:pt x="717" y="6659"/>
                    <a:pt x="681" y="6122"/>
                    <a:pt x="752" y="5549"/>
                  </a:cubicBezTo>
                  <a:cubicBezTo>
                    <a:pt x="788" y="5335"/>
                    <a:pt x="860" y="5156"/>
                    <a:pt x="896" y="5013"/>
                  </a:cubicBezTo>
                  <a:lnTo>
                    <a:pt x="931" y="4834"/>
                  </a:lnTo>
                  <a:cubicBezTo>
                    <a:pt x="931" y="4834"/>
                    <a:pt x="1003" y="4511"/>
                    <a:pt x="1146" y="4046"/>
                  </a:cubicBezTo>
                  <a:cubicBezTo>
                    <a:pt x="1289" y="3509"/>
                    <a:pt x="1504" y="2936"/>
                    <a:pt x="1755" y="2400"/>
                  </a:cubicBezTo>
                  <a:cubicBezTo>
                    <a:pt x="2256" y="1254"/>
                    <a:pt x="2864" y="73"/>
                    <a:pt x="2757" y="1"/>
                  </a:cubicBezTo>
                  <a:cubicBezTo>
                    <a:pt x="2756" y="1"/>
                    <a:pt x="2754" y="0"/>
                    <a:pt x="2753"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3838;p69">
              <a:extLst>
                <a:ext uri="{FF2B5EF4-FFF2-40B4-BE49-F238E27FC236}">
                  <a16:creationId xmlns:a16="http://schemas.microsoft.com/office/drawing/2014/main" id="{479AF7EA-2D48-9475-45A3-F1A153D76F77}"/>
                </a:ext>
              </a:extLst>
            </p:cNvPr>
            <p:cNvSpPr/>
            <p:nvPr/>
          </p:nvSpPr>
          <p:spPr>
            <a:xfrm>
              <a:off x="2264325" y="2439050"/>
              <a:ext cx="252375" cy="455500"/>
            </a:xfrm>
            <a:custGeom>
              <a:avLst/>
              <a:gdLst/>
              <a:ahLst/>
              <a:cxnLst/>
              <a:rect l="l" t="t" r="r" b="b"/>
              <a:pathLst>
                <a:path w="10095" h="18220" extrusionOk="0">
                  <a:moveTo>
                    <a:pt x="9952" y="0"/>
                  </a:moveTo>
                  <a:cubicBezTo>
                    <a:pt x="9844" y="0"/>
                    <a:pt x="9808" y="2828"/>
                    <a:pt x="9379" y="5584"/>
                  </a:cubicBezTo>
                  <a:cubicBezTo>
                    <a:pt x="9164" y="6837"/>
                    <a:pt x="8878" y="8054"/>
                    <a:pt x="8484" y="9271"/>
                  </a:cubicBezTo>
                  <a:cubicBezTo>
                    <a:pt x="8341" y="9772"/>
                    <a:pt x="8126" y="10166"/>
                    <a:pt x="8019" y="10452"/>
                  </a:cubicBezTo>
                  <a:cubicBezTo>
                    <a:pt x="7911" y="10703"/>
                    <a:pt x="7840" y="10882"/>
                    <a:pt x="7840" y="10882"/>
                  </a:cubicBezTo>
                  <a:lnTo>
                    <a:pt x="7661" y="11347"/>
                  </a:lnTo>
                  <a:cubicBezTo>
                    <a:pt x="7482" y="11705"/>
                    <a:pt x="7303" y="12099"/>
                    <a:pt x="7088" y="12457"/>
                  </a:cubicBezTo>
                  <a:lnTo>
                    <a:pt x="6659" y="13173"/>
                  </a:lnTo>
                  <a:cubicBezTo>
                    <a:pt x="6480" y="13388"/>
                    <a:pt x="6301" y="13638"/>
                    <a:pt x="6122" y="13925"/>
                  </a:cubicBezTo>
                  <a:cubicBezTo>
                    <a:pt x="5943" y="14175"/>
                    <a:pt x="5728" y="14426"/>
                    <a:pt x="5477" y="14676"/>
                  </a:cubicBezTo>
                  <a:cubicBezTo>
                    <a:pt x="5263" y="14927"/>
                    <a:pt x="5012" y="15177"/>
                    <a:pt x="4761" y="15392"/>
                  </a:cubicBezTo>
                  <a:lnTo>
                    <a:pt x="3974" y="16072"/>
                  </a:lnTo>
                  <a:lnTo>
                    <a:pt x="3115" y="16573"/>
                  </a:lnTo>
                  <a:cubicBezTo>
                    <a:pt x="3007" y="16681"/>
                    <a:pt x="2864" y="16788"/>
                    <a:pt x="2721" y="16860"/>
                  </a:cubicBezTo>
                  <a:lnTo>
                    <a:pt x="2327" y="17074"/>
                  </a:lnTo>
                  <a:lnTo>
                    <a:pt x="1576" y="17468"/>
                  </a:lnTo>
                  <a:cubicBezTo>
                    <a:pt x="1039" y="17683"/>
                    <a:pt x="502" y="17934"/>
                    <a:pt x="1" y="18220"/>
                  </a:cubicBezTo>
                  <a:cubicBezTo>
                    <a:pt x="573" y="18112"/>
                    <a:pt x="1146" y="17969"/>
                    <a:pt x="1719" y="17755"/>
                  </a:cubicBezTo>
                  <a:lnTo>
                    <a:pt x="2506" y="17397"/>
                  </a:lnTo>
                  <a:lnTo>
                    <a:pt x="2936" y="17182"/>
                  </a:lnTo>
                  <a:cubicBezTo>
                    <a:pt x="3079" y="17110"/>
                    <a:pt x="3222" y="17039"/>
                    <a:pt x="3401" y="16931"/>
                  </a:cubicBezTo>
                  <a:lnTo>
                    <a:pt x="4296" y="16394"/>
                  </a:lnTo>
                  <a:lnTo>
                    <a:pt x="5119" y="15750"/>
                  </a:lnTo>
                  <a:cubicBezTo>
                    <a:pt x="5406" y="15535"/>
                    <a:pt x="5656" y="15285"/>
                    <a:pt x="5907" y="15034"/>
                  </a:cubicBezTo>
                  <a:cubicBezTo>
                    <a:pt x="6157" y="14784"/>
                    <a:pt x="6408" y="14533"/>
                    <a:pt x="6623" y="14247"/>
                  </a:cubicBezTo>
                  <a:lnTo>
                    <a:pt x="7231" y="13495"/>
                  </a:lnTo>
                  <a:lnTo>
                    <a:pt x="7697" y="12743"/>
                  </a:lnTo>
                  <a:cubicBezTo>
                    <a:pt x="7947" y="12385"/>
                    <a:pt x="8162" y="11992"/>
                    <a:pt x="8341" y="11598"/>
                  </a:cubicBezTo>
                  <a:cubicBezTo>
                    <a:pt x="8484" y="11347"/>
                    <a:pt x="8556" y="11168"/>
                    <a:pt x="8556" y="11168"/>
                  </a:cubicBezTo>
                  <a:lnTo>
                    <a:pt x="8735" y="10703"/>
                  </a:lnTo>
                  <a:cubicBezTo>
                    <a:pt x="8842" y="10417"/>
                    <a:pt x="9021" y="10023"/>
                    <a:pt x="9128" y="9486"/>
                  </a:cubicBezTo>
                  <a:cubicBezTo>
                    <a:pt x="9522" y="8233"/>
                    <a:pt x="9773" y="6945"/>
                    <a:pt x="9880" y="5656"/>
                  </a:cubicBezTo>
                  <a:cubicBezTo>
                    <a:pt x="10023" y="4367"/>
                    <a:pt x="10095" y="3043"/>
                    <a:pt x="10059" y="1754"/>
                  </a:cubicBezTo>
                  <a:cubicBezTo>
                    <a:pt x="10095" y="1182"/>
                    <a:pt x="10059" y="573"/>
                    <a:pt x="99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3839;p69">
              <a:extLst>
                <a:ext uri="{FF2B5EF4-FFF2-40B4-BE49-F238E27FC236}">
                  <a16:creationId xmlns:a16="http://schemas.microsoft.com/office/drawing/2014/main" id="{E4B54C72-2795-9C28-DF23-7FB87B9DFC81}"/>
                </a:ext>
              </a:extLst>
            </p:cNvPr>
            <p:cNvSpPr/>
            <p:nvPr/>
          </p:nvSpPr>
          <p:spPr>
            <a:xfrm>
              <a:off x="2344875" y="2856575"/>
              <a:ext cx="251475" cy="95250"/>
            </a:xfrm>
            <a:custGeom>
              <a:avLst/>
              <a:gdLst/>
              <a:ahLst/>
              <a:cxnLst/>
              <a:rect l="l" t="t" r="r" b="b"/>
              <a:pathLst>
                <a:path w="10059" h="3810" extrusionOk="0">
                  <a:moveTo>
                    <a:pt x="393" y="1"/>
                  </a:moveTo>
                  <a:cubicBezTo>
                    <a:pt x="147" y="1"/>
                    <a:pt x="0" y="17"/>
                    <a:pt x="0" y="51"/>
                  </a:cubicBezTo>
                  <a:cubicBezTo>
                    <a:pt x="0" y="159"/>
                    <a:pt x="1360" y="409"/>
                    <a:pt x="2756" y="767"/>
                  </a:cubicBezTo>
                  <a:cubicBezTo>
                    <a:pt x="4117" y="1089"/>
                    <a:pt x="5477" y="1447"/>
                    <a:pt x="5477" y="1447"/>
                  </a:cubicBezTo>
                  <a:cubicBezTo>
                    <a:pt x="5477" y="1447"/>
                    <a:pt x="5799" y="1519"/>
                    <a:pt x="6300" y="1662"/>
                  </a:cubicBezTo>
                  <a:cubicBezTo>
                    <a:pt x="6837" y="1769"/>
                    <a:pt x="7481" y="1948"/>
                    <a:pt x="8161" y="2163"/>
                  </a:cubicBezTo>
                  <a:cubicBezTo>
                    <a:pt x="8806" y="2414"/>
                    <a:pt x="9450" y="2700"/>
                    <a:pt x="9701" y="3058"/>
                  </a:cubicBezTo>
                  <a:cubicBezTo>
                    <a:pt x="9808" y="3237"/>
                    <a:pt x="9808" y="3416"/>
                    <a:pt x="9736" y="3559"/>
                  </a:cubicBezTo>
                  <a:cubicBezTo>
                    <a:pt x="9665" y="3702"/>
                    <a:pt x="9629" y="3774"/>
                    <a:pt x="9665" y="3810"/>
                  </a:cubicBezTo>
                  <a:cubicBezTo>
                    <a:pt x="9665" y="3810"/>
                    <a:pt x="9736" y="3774"/>
                    <a:pt x="9880" y="3667"/>
                  </a:cubicBezTo>
                  <a:lnTo>
                    <a:pt x="9951" y="3523"/>
                  </a:lnTo>
                  <a:cubicBezTo>
                    <a:pt x="9987" y="3488"/>
                    <a:pt x="9987" y="3416"/>
                    <a:pt x="9987" y="3380"/>
                  </a:cubicBezTo>
                  <a:cubicBezTo>
                    <a:pt x="10059" y="3237"/>
                    <a:pt x="10023" y="3058"/>
                    <a:pt x="9951" y="2915"/>
                  </a:cubicBezTo>
                  <a:cubicBezTo>
                    <a:pt x="9701" y="2342"/>
                    <a:pt x="8985" y="1984"/>
                    <a:pt x="8340" y="1662"/>
                  </a:cubicBezTo>
                  <a:cubicBezTo>
                    <a:pt x="7768" y="1376"/>
                    <a:pt x="7123" y="1161"/>
                    <a:pt x="6515" y="946"/>
                  </a:cubicBezTo>
                  <a:cubicBezTo>
                    <a:pt x="5978" y="803"/>
                    <a:pt x="5656" y="696"/>
                    <a:pt x="5656" y="696"/>
                  </a:cubicBezTo>
                  <a:cubicBezTo>
                    <a:pt x="5656" y="696"/>
                    <a:pt x="4260" y="409"/>
                    <a:pt x="2828" y="194"/>
                  </a:cubicBezTo>
                  <a:cubicBezTo>
                    <a:pt x="1880" y="73"/>
                    <a:pt x="914" y="1"/>
                    <a:pt x="393"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840;p69">
              <a:extLst>
                <a:ext uri="{FF2B5EF4-FFF2-40B4-BE49-F238E27FC236}">
                  <a16:creationId xmlns:a16="http://schemas.microsoft.com/office/drawing/2014/main" id="{20546646-5992-3E9F-ACE7-8E60CBEE451E}"/>
                </a:ext>
              </a:extLst>
            </p:cNvPr>
            <p:cNvSpPr/>
            <p:nvPr/>
          </p:nvSpPr>
          <p:spPr>
            <a:xfrm>
              <a:off x="2425400" y="2900400"/>
              <a:ext cx="131575" cy="78275"/>
            </a:xfrm>
            <a:custGeom>
              <a:avLst/>
              <a:gdLst/>
              <a:ahLst/>
              <a:cxnLst/>
              <a:rect l="l" t="t" r="r" b="b"/>
              <a:pathLst>
                <a:path w="5263" h="3131" extrusionOk="0">
                  <a:moveTo>
                    <a:pt x="242" y="1"/>
                  </a:moveTo>
                  <a:cubicBezTo>
                    <a:pt x="92" y="1"/>
                    <a:pt x="1" y="16"/>
                    <a:pt x="1" y="52"/>
                  </a:cubicBezTo>
                  <a:cubicBezTo>
                    <a:pt x="1" y="160"/>
                    <a:pt x="717" y="374"/>
                    <a:pt x="1468" y="661"/>
                  </a:cubicBezTo>
                  <a:cubicBezTo>
                    <a:pt x="1934" y="840"/>
                    <a:pt x="2399" y="1054"/>
                    <a:pt x="2829" y="1305"/>
                  </a:cubicBezTo>
                  <a:cubicBezTo>
                    <a:pt x="2829" y="1305"/>
                    <a:pt x="3008" y="1377"/>
                    <a:pt x="3258" y="1520"/>
                  </a:cubicBezTo>
                  <a:cubicBezTo>
                    <a:pt x="3544" y="1663"/>
                    <a:pt x="3831" y="1842"/>
                    <a:pt x="4117" y="2057"/>
                  </a:cubicBezTo>
                  <a:cubicBezTo>
                    <a:pt x="4368" y="2271"/>
                    <a:pt x="4618" y="2522"/>
                    <a:pt x="4869" y="2773"/>
                  </a:cubicBezTo>
                  <a:cubicBezTo>
                    <a:pt x="5048" y="2987"/>
                    <a:pt x="5155" y="3131"/>
                    <a:pt x="5227" y="3131"/>
                  </a:cubicBezTo>
                  <a:cubicBezTo>
                    <a:pt x="5263" y="3095"/>
                    <a:pt x="5227" y="2916"/>
                    <a:pt x="5119" y="2629"/>
                  </a:cubicBezTo>
                  <a:cubicBezTo>
                    <a:pt x="4940" y="2271"/>
                    <a:pt x="4726" y="1949"/>
                    <a:pt x="4475" y="1663"/>
                  </a:cubicBezTo>
                  <a:cubicBezTo>
                    <a:pt x="4225" y="1377"/>
                    <a:pt x="3938" y="1126"/>
                    <a:pt x="3616" y="911"/>
                  </a:cubicBezTo>
                  <a:cubicBezTo>
                    <a:pt x="3330" y="732"/>
                    <a:pt x="3151" y="625"/>
                    <a:pt x="3151" y="625"/>
                  </a:cubicBezTo>
                  <a:cubicBezTo>
                    <a:pt x="3151" y="625"/>
                    <a:pt x="2972" y="553"/>
                    <a:pt x="2685" y="446"/>
                  </a:cubicBezTo>
                  <a:cubicBezTo>
                    <a:pt x="2327" y="339"/>
                    <a:pt x="1969" y="231"/>
                    <a:pt x="1576" y="160"/>
                  </a:cubicBezTo>
                  <a:cubicBezTo>
                    <a:pt x="1075" y="64"/>
                    <a:pt x="542" y="1"/>
                    <a:pt x="242"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841;p69">
              <a:extLst>
                <a:ext uri="{FF2B5EF4-FFF2-40B4-BE49-F238E27FC236}">
                  <a16:creationId xmlns:a16="http://schemas.microsoft.com/office/drawing/2014/main" id="{711C97EF-9F44-F9B3-27A6-705E5AC46B2F}"/>
                </a:ext>
              </a:extLst>
            </p:cNvPr>
            <p:cNvSpPr/>
            <p:nvPr/>
          </p:nvSpPr>
          <p:spPr>
            <a:xfrm>
              <a:off x="2341300" y="2942125"/>
              <a:ext cx="112775" cy="50200"/>
            </a:xfrm>
            <a:custGeom>
              <a:avLst/>
              <a:gdLst/>
              <a:ahLst/>
              <a:cxnLst/>
              <a:rect l="l" t="t" r="r" b="b"/>
              <a:pathLst>
                <a:path w="4511" h="2008" extrusionOk="0">
                  <a:moveTo>
                    <a:pt x="763" y="1"/>
                  </a:moveTo>
                  <a:cubicBezTo>
                    <a:pt x="335" y="1"/>
                    <a:pt x="0" y="60"/>
                    <a:pt x="0" y="137"/>
                  </a:cubicBezTo>
                  <a:cubicBezTo>
                    <a:pt x="0" y="245"/>
                    <a:pt x="609" y="388"/>
                    <a:pt x="1181" y="567"/>
                  </a:cubicBezTo>
                  <a:cubicBezTo>
                    <a:pt x="1754" y="710"/>
                    <a:pt x="2291" y="960"/>
                    <a:pt x="2291" y="960"/>
                  </a:cubicBezTo>
                  <a:lnTo>
                    <a:pt x="2649" y="1104"/>
                  </a:lnTo>
                  <a:cubicBezTo>
                    <a:pt x="2899" y="1175"/>
                    <a:pt x="3114" y="1283"/>
                    <a:pt x="3365" y="1390"/>
                  </a:cubicBezTo>
                  <a:cubicBezTo>
                    <a:pt x="3825" y="1653"/>
                    <a:pt x="4256" y="2007"/>
                    <a:pt x="4406" y="2007"/>
                  </a:cubicBezTo>
                  <a:cubicBezTo>
                    <a:pt x="4419" y="2007"/>
                    <a:pt x="4430" y="2004"/>
                    <a:pt x="4439" y="1998"/>
                  </a:cubicBezTo>
                  <a:cubicBezTo>
                    <a:pt x="4510" y="1927"/>
                    <a:pt x="4188" y="1390"/>
                    <a:pt x="3651" y="960"/>
                  </a:cubicBezTo>
                  <a:cubicBezTo>
                    <a:pt x="3436" y="746"/>
                    <a:pt x="3186" y="602"/>
                    <a:pt x="2899" y="459"/>
                  </a:cubicBezTo>
                  <a:lnTo>
                    <a:pt x="2542" y="245"/>
                  </a:lnTo>
                  <a:cubicBezTo>
                    <a:pt x="2148" y="137"/>
                    <a:pt x="1718" y="66"/>
                    <a:pt x="1289" y="30"/>
                  </a:cubicBezTo>
                  <a:cubicBezTo>
                    <a:pt x="1109" y="10"/>
                    <a:pt x="929" y="1"/>
                    <a:pt x="763"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842;p69">
              <a:extLst>
                <a:ext uri="{FF2B5EF4-FFF2-40B4-BE49-F238E27FC236}">
                  <a16:creationId xmlns:a16="http://schemas.microsoft.com/office/drawing/2014/main" id="{34DB14C1-811B-83FC-1178-17BEC029B08F}"/>
                </a:ext>
              </a:extLst>
            </p:cNvPr>
            <p:cNvSpPr/>
            <p:nvPr/>
          </p:nvSpPr>
          <p:spPr>
            <a:xfrm>
              <a:off x="1773950" y="2840850"/>
              <a:ext cx="396450" cy="137825"/>
            </a:xfrm>
            <a:custGeom>
              <a:avLst/>
              <a:gdLst/>
              <a:ahLst/>
              <a:cxnLst/>
              <a:rect l="l" t="t" r="r" b="b"/>
              <a:pathLst>
                <a:path w="15858" h="5513" extrusionOk="0">
                  <a:moveTo>
                    <a:pt x="36" y="0"/>
                  </a:moveTo>
                  <a:cubicBezTo>
                    <a:pt x="0" y="501"/>
                    <a:pt x="72" y="1002"/>
                    <a:pt x="287" y="1432"/>
                  </a:cubicBezTo>
                  <a:cubicBezTo>
                    <a:pt x="430" y="1933"/>
                    <a:pt x="680" y="2363"/>
                    <a:pt x="967" y="2792"/>
                  </a:cubicBezTo>
                  <a:cubicBezTo>
                    <a:pt x="1325" y="3257"/>
                    <a:pt x="1754" y="3651"/>
                    <a:pt x="2219" y="4009"/>
                  </a:cubicBezTo>
                  <a:cubicBezTo>
                    <a:pt x="3150" y="4582"/>
                    <a:pt x="4152" y="5011"/>
                    <a:pt x="5226" y="5226"/>
                  </a:cubicBezTo>
                  <a:cubicBezTo>
                    <a:pt x="5692" y="5334"/>
                    <a:pt x="6049" y="5369"/>
                    <a:pt x="6300" y="5405"/>
                  </a:cubicBezTo>
                  <a:cubicBezTo>
                    <a:pt x="6551" y="5441"/>
                    <a:pt x="6694" y="5441"/>
                    <a:pt x="6694" y="5441"/>
                  </a:cubicBezTo>
                  <a:cubicBezTo>
                    <a:pt x="6694" y="5441"/>
                    <a:pt x="7267" y="5513"/>
                    <a:pt x="8161" y="5513"/>
                  </a:cubicBezTo>
                  <a:cubicBezTo>
                    <a:pt x="9199" y="5513"/>
                    <a:pt x="10273" y="5441"/>
                    <a:pt x="11311" y="5334"/>
                  </a:cubicBezTo>
                  <a:cubicBezTo>
                    <a:pt x="12457" y="5226"/>
                    <a:pt x="13602" y="5083"/>
                    <a:pt x="14461" y="4940"/>
                  </a:cubicBezTo>
                  <a:cubicBezTo>
                    <a:pt x="14927" y="4904"/>
                    <a:pt x="15392" y="4832"/>
                    <a:pt x="15857" y="4689"/>
                  </a:cubicBezTo>
                  <a:cubicBezTo>
                    <a:pt x="15585" y="4647"/>
                    <a:pt x="15300" y="4630"/>
                    <a:pt x="15017" y="4630"/>
                  </a:cubicBezTo>
                  <a:cubicBezTo>
                    <a:pt x="14817" y="4630"/>
                    <a:pt x="14618" y="4639"/>
                    <a:pt x="14425" y="4653"/>
                  </a:cubicBezTo>
                  <a:lnTo>
                    <a:pt x="11276" y="4797"/>
                  </a:lnTo>
                  <a:cubicBezTo>
                    <a:pt x="10721" y="4832"/>
                    <a:pt x="10157" y="4850"/>
                    <a:pt x="9624" y="4850"/>
                  </a:cubicBezTo>
                  <a:cubicBezTo>
                    <a:pt x="9092" y="4850"/>
                    <a:pt x="8591" y="4832"/>
                    <a:pt x="8161" y="4797"/>
                  </a:cubicBezTo>
                  <a:cubicBezTo>
                    <a:pt x="7302" y="4761"/>
                    <a:pt x="6765" y="4689"/>
                    <a:pt x="6765" y="4689"/>
                  </a:cubicBezTo>
                  <a:cubicBezTo>
                    <a:pt x="6765" y="4689"/>
                    <a:pt x="6622" y="4689"/>
                    <a:pt x="6372" y="4653"/>
                  </a:cubicBezTo>
                  <a:cubicBezTo>
                    <a:pt x="6121" y="4618"/>
                    <a:pt x="5763" y="4618"/>
                    <a:pt x="5369" y="4546"/>
                  </a:cubicBezTo>
                  <a:cubicBezTo>
                    <a:pt x="4367" y="4367"/>
                    <a:pt x="3401" y="4045"/>
                    <a:pt x="2506" y="3544"/>
                  </a:cubicBezTo>
                  <a:cubicBezTo>
                    <a:pt x="2076" y="3257"/>
                    <a:pt x="1647" y="2900"/>
                    <a:pt x="1289" y="2506"/>
                  </a:cubicBezTo>
                  <a:cubicBezTo>
                    <a:pt x="1002" y="2148"/>
                    <a:pt x="716" y="1754"/>
                    <a:pt x="537" y="1325"/>
                  </a:cubicBezTo>
                  <a:cubicBezTo>
                    <a:pt x="215" y="573"/>
                    <a:pt x="108" y="0"/>
                    <a:pt x="36"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843;p69">
              <a:extLst>
                <a:ext uri="{FF2B5EF4-FFF2-40B4-BE49-F238E27FC236}">
                  <a16:creationId xmlns:a16="http://schemas.microsoft.com/office/drawing/2014/main" id="{727DB822-D881-B18E-0F62-E99F8BEE1DD9}"/>
                </a:ext>
              </a:extLst>
            </p:cNvPr>
            <p:cNvSpPr/>
            <p:nvPr/>
          </p:nvSpPr>
          <p:spPr>
            <a:xfrm>
              <a:off x="1968125" y="2890650"/>
              <a:ext cx="230000" cy="33450"/>
            </a:xfrm>
            <a:custGeom>
              <a:avLst/>
              <a:gdLst/>
              <a:ahLst/>
              <a:cxnLst/>
              <a:rect l="l" t="t" r="r" b="b"/>
              <a:pathLst>
                <a:path w="9200" h="1338" extrusionOk="0">
                  <a:moveTo>
                    <a:pt x="95" y="0"/>
                  </a:moveTo>
                  <a:cubicBezTo>
                    <a:pt x="61" y="0"/>
                    <a:pt x="41" y="4"/>
                    <a:pt x="36" y="13"/>
                  </a:cubicBezTo>
                  <a:cubicBezTo>
                    <a:pt x="1" y="120"/>
                    <a:pt x="1074" y="585"/>
                    <a:pt x="2220" y="908"/>
                  </a:cubicBezTo>
                  <a:cubicBezTo>
                    <a:pt x="2793" y="1015"/>
                    <a:pt x="3365" y="1158"/>
                    <a:pt x="3795" y="1230"/>
                  </a:cubicBezTo>
                  <a:lnTo>
                    <a:pt x="4547" y="1337"/>
                  </a:lnTo>
                  <a:lnTo>
                    <a:pt x="5262" y="1337"/>
                  </a:lnTo>
                  <a:cubicBezTo>
                    <a:pt x="5799" y="1337"/>
                    <a:pt x="6336" y="1301"/>
                    <a:pt x="6873" y="1265"/>
                  </a:cubicBezTo>
                  <a:cubicBezTo>
                    <a:pt x="8054" y="1122"/>
                    <a:pt x="9200" y="764"/>
                    <a:pt x="9164" y="693"/>
                  </a:cubicBezTo>
                  <a:cubicBezTo>
                    <a:pt x="9154" y="663"/>
                    <a:pt x="9062" y="653"/>
                    <a:pt x="8910" y="653"/>
                  </a:cubicBezTo>
                  <a:cubicBezTo>
                    <a:pt x="8506" y="653"/>
                    <a:pt x="7680" y="729"/>
                    <a:pt x="6873" y="729"/>
                  </a:cubicBezTo>
                  <a:cubicBezTo>
                    <a:pt x="6301" y="693"/>
                    <a:pt x="5728" y="729"/>
                    <a:pt x="5298" y="657"/>
                  </a:cubicBezTo>
                  <a:lnTo>
                    <a:pt x="4582" y="585"/>
                  </a:lnTo>
                  <a:lnTo>
                    <a:pt x="3902" y="514"/>
                  </a:lnTo>
                  <a:cubicBezTo>
                    <a:pt x="3437" y="514"/>
                    <a:pt x="2900" y="406"/>
                    <a:pt x="2327" y="371"/>
                  </a:cubicBezTo>
                  <a:cubicBezTo>
                    <a:pt x="1351" y="213"/>
                    <a:pt x="346" y="0"/>
                    <a:pt x="95"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844;p69">
              <a:extLst>
                <a:ext uri="{FF2B5EF4-FFF2-40B4-BE49-F238E27FC236}">
                  <a16:creationId xmlns:a16="http://schemas.microsoft.com/office/drawing/2014/main" id="{599E34BF-23E4-FBAA-83A4-6B0E135582AF}"/>
                </a:ext>
              </a:extLst>
            </p:cNvPr>
            <p:cNvSpPr/>
            <p:nvPr/>
          </p:nvSpPr>
          <p:spPr>
            <a:xfrm>
              <a:off x="3044650" y="2739675"/>
              <a:ext cx="482375" cy="181875"/>
            </a:xfrm>
            <a:custGeom>
              <a:avLst/>
              <a:gdLst/>
              <a:ahLst/>
              <a:cxnLst/>
              <a:rect l="l" t="t" r="r" b="b"/>
              <a:pathLst>
                <a:path w="19295" h="7275" extrusionOk="0">
                  <a:moveTo>
                    <a:pt x="19288" y="0"/>
                  </a:moveTo>
                  <a:cubicBezTo>
                    <a:pt x="19215" y="0"/>
                    <a:pt x="18682" y="409"/>
                    <a:pt x="17719" y="718"/>
                  </a:cubicBezTo>
                  <a:cubicBezTo>
                    <a:pt x="16538" y="1112"/>
                    <a:pt x="15285" y="1327"/>
                    <a:pt x="14032" y="1398"/>
                  </a:cubicBezTo>
                  <a:cubicBezTo>
                    <a:pt x="12672" y="1470"/>
                    <a:pt x="11276" y="1506"/>
                    <a:pt x="10238" y="1577"/>
                  </a:cubicBezTo>
                  <a:cubicBezTo>
                    <a:pt x="9701" y="1577"/>
                    <a:pt x="9272" y="1613"/>
                    <a:pt x="8949" y="1649"/>
                  </a:cubicBezTo>
                  <a:lnTo>
                    <a:pt x="8484" y="1721"/>
                  </a:lnTo>
                  <a:cubicBezTo>
                    <a:pt x="8484" y="1721"/>
                    <a:pt x="7804" y="1828"/>
                    <a:pt x="6766" y="2078"/>
                  </a:cubicBezTo>
                  <a:cubicBezTo>
                    <a:pt x="5513" y="2329"/>
                    <a:pt x="4260" y="2723"/>
                    <a:pt x="3043" y="3188"/>
                  </a:cubicBezTo>
                  <a:cubicBezTo>
                    <a:pt x="2399" y="3439"/>
                    <a:pt x="1791" y="3761"/>
                    <a:pt x="1182" y="4155"/>
                  </a:cubicBezTo>
                  <a:cubicBezTo>
                    <a:pt x="645" y="4477"/>
                    <a:pt x="251" y="5014"/>
                    <a:pt x="37" y="5622"/>
                  </a:cubicBezTo>
                  <a:cubicBezTo>
                    <a:pt x="37" y="5765"/>
                    <a:pt x="1" y="5873"/>
                    <a:pt x="1" y="6016"/>
                  </a:cubicBezTo>
                  <a:cubicBezTo>
                    <a:pt x="37" y="6159"/>
                    <a:pt x="37" y="6266"/>
                    <a:pt x="72" y="6374"/>
                  </a:cubicBezTo>
                  <a:cubicBezTo>
                    <a:pt x="108" y="6481"/>
                    <a:pt x="144" y="6589"/>
                    <a:pt x="180" y="6696"/>
                  </a:cubicBezTo>
                  <a:lnTo>
                    <a:pt x="323" y="6911"/>
                  </a:lnTo>
                  <a:cubicBezTo>
                    <a:pt x="516" y="7136"/>
                    <a:pt x="651" y="7274"/>
                    <a:pt x="702" y="7274"/>
                  </a:cubicBezTo>
                  <a:cubicBezTo>
                    <a:pt x="708" y="7274"/>
                    <a:pt x="713" y="7272"/>
                    <a:pt x="717" y="7269"/>
                  </a:cubicBezTo>
                  <a:cubicBezTo>
                    <a:pt x="717" y="7269"/>
                    <a:pt x="645" y="7090"/>
                    <a:pt x="502" y="6839"/>
                  </a:cubicBezTo>
                  <a:cubicBezTo>
                    <a:pt x="287" y="6481"/>
                    <a:pt x="251" y="6087"/>
                    <a:pt x="359" y="5694"/>
                  </a:cubicBezTo>
                  <a:cubicBezTo>
                    <a:pt x="574" y="5193"/>
                    <a:pt x="967" y="4763"/>
                    <a:pt x="1468" y="4513"/>
                  </a:cubicBezTo>
                  <a:cubicBezTo>
                    <a:pt x="2041" y="4155"/>
                    <a:pt x="2650" y="3868"/>
                    <a:pt x="3258" y="3689"/>
                  </a:cubicBezTo>
                  <a:cubicBezTo>
                    <a:pt x="4439" y="3260"/>
                    <a:pt x="5692" y="2973"/>
                    <a:pt x="6909" y="2759"/>
                  </a:cubicBezTo>
                  <a:cubicBezTo>
                    <a:pt x="7947" y="2580"/>
                    <a:pt x="8627" y="2472"/>
                    <a:pt x="8627" y="2472"/>
                  </a:cubicBezTo>
                  <a:lnTo>
                    <a:pt x="9057" y="2401"/>
                  </a:lnTo>
                  <a:cubicBezTo>
                    <a:pt x="9343" y="2365"/>
                    <a:pt x="9773" y="2293"/>
                    <a:pt x="10310" y="2257"/>
                  </a:cubicBezTo>
                  <a:cubicBezTo>
                    <a:pt x="11312" y="2150"/>
                    <a:pt x="12708" y="2078"/>
                    <a:pt x="14104" y="1935"/>
                  </a:cubicBezTo>
                  <a:cubicBezTo>
                    <a:pt x="15393" y="1792"/>
                    <a:pt x="16645" y="1470"/>
                    <a:pt x="17862" y="1005"/>
                  </a:cubicBezTo>
                  <a:cubicBezTo>
                    <a:pt x="18399" y="790"/>
                    <a:pt x="18900" y="468"/>
                    <a:pt x="19294" y="2"/>
                  </a:cubicBezTo>
                  <a:cubicBezTo>
                    <a:pt x="19293" y="1"/>
                    <a:pt x="19291" y="0"/>
                    <a:pt x="19288"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845;p69">
              <a:extLst>
                <a:ext uri="{FF2B5EF4-FFF2-40B4-BE49-F238E27FC236}">
                  <a16:creationId xmlns:a16="http://schemas.microsoft.com/office/drawing/2014/main" id="{897EB612-E8D5-9DFD-F409-E3098F69978B}"/>
                </a:ext>
              </a:extLst>
            </p:cNvPr>
            <p:cNvSpPr/>
            <p:nvPr/>
          </p:nvSpPr>
          <p:spPr>
            <a:xfrm>
              <a:off x="3114450" y="2880225"/>
              <a:ext cx="128900" cy="68025"/>
            </a:xfrm>
            <a:custGeom>
              <a:avLst/>
              <a:gdLst/>
              <a:ahLst/>
              <a:cxnLst/>
              <a:rect l="l" t="t" r="r" b="b"/>
              <a:pathLst>
                <a:path w="5156" h="2721" extrusionOk="0">
                  <a:moveTo>
                    <a:pt x="3509" y="0"/>
                  </a:moveTo>
                  <a:cubicBezTo>
                    <a:pt x="3151" y="0"/>
                    <a:pt x="2757" y="0"/>
                    <a:pt x="2399" y="72"/>
                  </a:cubicBezTo>
                  <a:cubicBezTo>
                    <a:pt x="2077" y="108"/>
                    <a:pt x="1862" y="143"/>
                    <a:pt x="1862" y="143"/>
                  </a:cubicBezTo>
                  <a:cubicBezTo>
                    <a:pt x="1683" y="179"/>
                    <a:pt x="1504" y="251"/>
                    <a:pt x="1361" y="322"/>
                  </a:cubicBezTo>
                  <a:cubicBezTo>
                    <a:pt x="967" y="465"/>
                    <a:pt x="609" y="716"/>
                    <a:pt x="359" y="1038"/>
                  </a:cubicBezTo>
                  <a:cubicBezTo>
                    <a:pt x="180" y="1217"/>
                    <a:pt x="108" y="1432"/>
                    <a:pt x="37" y="1647"/>
                  </a:cubicBezTo>
                  <a:cubicBezTo>
                    <a:pt x="1" y="1861"/>
                    <a:pt x="1" y="2040"/>
                    <a:pt x="37" y="2219"/>
                  </a:cubicBezTo>
                  <a:cubicBezTo>
                    <a:pt x="144" y="2577"/>
                    <a:pt x="287" y="2721"/>
                    <a:pt x="323" y="2721"/>
                  </a:cubicBezTo>
                  <a:cubicBezTo>
                    <a:pt x="395" y="2721"/>
                    <a:pt x="359" y="2506"/>
                    <a:pt x="359" y="2219"/>
                  </a:cubicBezTo>
                  <a:cubicBezTo>
                    <a:pt x="395" y="2076"/>
                    <a:pt x="430" y="1897"/>
                    <a:pt x="466" y="1790"/>
                  </a:cubicBezTo>
                  <a:cubicBezTo>
                    <a:pt x="538" y="1611"/>
                    <a:pt x="645" y="1504"/>
                    <a:pt x="752" y="1396"/>
                  </a:cubicBezTo>
                  <a:cubicBezTo>
                    <a:pt x="1003" y="1181"/>
                    <a:pt x="1289" y="1038"/>
                    <a:pt x="1612" y="967"/>
                  </a:cubicBezTo>
                  <a:cubicBezTo>
                    <a:pt x="1862" y="895"/>
                    <a:pt x="2041" y="859"/>
                    <a:pt x="2041" y="859"/>
                  </a:cubicBezTo>
                  <a:cubicBezTo>
                    <a:pt x="2041" y="859"/>
                    <a:pt x="2220" y="823"/>
                    <a:pt x="2506" y="752"/>
                  </a:cubicBezTo>
                  <a:cubicBezTo>
                    <a:pt x="2757" y="680"/>
                    <a:pt x="3151" y="609"/>
                    <a:pt x="3544" y="537"/>
                  </a:cubicBezTo>
                  <a:cubicBezTo>
                    <a:pt x="4332" y="394"/>
                    <a:pt x="5155" y="287"/>
                    <a:pt x="5119" y="179"/>
                  </a:cubicBezTo>
                  <a:cubicBezTo>
                    <a:pt x="5119" y="72"/>
                    <a:pt x="4332" y="0"/>
                    <a:pt x="3509"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846;p69">
              <a:extLst>
                <a:ext uri="{FF2B5EF4-FFF2-40B4-BE49-F238E27FC236}">
                  <a16:creationId xmlns:a16="http://schemas.microsoft.com/office/drawing/2014/main" id="{92142180-DDE8-35AE-55CE-B64A04D90212}"/>
                </a:ext>
              </a:extLst>
            </p:cNvPr>
            <p:cNvSpPr/>
            <p:nvPr/>
          </p:nvSpPr>
          <p:spPr>
            <a:xfrm>
              <a:off x="3073300" y="2855825"/>
              <a:ext cx="110075" cy="75450"/>
            </a:xfrm>
            <a:custGeom>
              <a:avLst/>
              <a:gdLst/>
              <a:ahLst/>
              <a:cxnLst/>
              <a:rect l="l" t="t" r="r" b="b"/>
              <a:pathLst>
                <a:path w="4403" h="3018" extrusionOk="0">
                  <a:moveTo>
                    <a:pt x="3951" y="1"/>
                  </a:moveTo>
                  <a:cubicBezTo>
                    <a:pt x="3678" y="1"/>
                    <a:pt x="3311" y="28"/>
                    <a:pt x="2935" y="81"/>
                  </a:cubicBezTo>
                  <a:cubicBezTo>
                    <a:pt x="2613" y="117"/>
                    <a:pt x="2291" y="189"/>
                    <a:pt x="1969" y="296"/>
                  </a:cubicBezTo>
                  <a:cubicBezTo>
                    <a:pt x="1790" y="368"/>
                    <a:pt x="1647" y="403"/>
                    <a:pt x="1504" y="475"/>
                  </a:cubicBezTo>
                  <a:lnTo>
                    <a:pt x="1396" y="547"/>
                  </a:lnTo>
                  <a:cubicBezTo>
                    <a:pt x="1289" y="618"/>
                    <a:pt x="1217" y="690"/>
                    <a:pt x="1110" y="797"/>
                  </a:cubicBezTo>
                  <a:cubicBezTo>
                    <a:pt x="824" y="1012"/>
                    <a:pt x="609" y="1298"/>
                    <a:pt x="430" y="1585"/>
                  </a:cubicBezTo>
                  <a:cubicBezTo>
                    <a:pt x="36" y="2265"/>
                    <a:pt x="0" y="3016"/>
                    <a:pt x="72" y="3016"/>
                  </a:cubicBezTo>
                  <a:cubicBezTo>
                    <a:pt x="75" y="3017"/>
                    <a:pt x="79" y="3018"/>
                    <a:pt x="83" y="3018"/>
                  </a:cubicBezTo>
                  <a:cubicBezTo>
                    <a:pt x="226" y="3018"/>
                    <a:pt x="441" y="2360"/>
                    <a:pt x="859" y="1907"/>
                  </a:cubicBezTo>
                  <a:cubicBezTo>
                    <a:pt x="1038" y="1656"/>
                    <a:pt x="1253" y="1477"/>
                    <a:pt x="1504" y="1334"/>
                  </a:cubicBezTo>
                  <a:cubicBezTo>
                    <a:pt x="1611" y="1263"/>
                    <a:pt x="1683" y="1227"/>
                    <a:pt x="1754" y="1191"/>
                  </a:cubicBezTo>
                  <a:lnTo>
                    <a:pt x="1862" y="1119"/>
                  </a:lnTo>
                  <a:cubicBezTo>
                    <a:pt x="1969" y="1048"/>
                    <a:pt x="2076" y="976"/>
                    <a:pt x="2220" y="940"/>
                  </a:cubicBezTo>
                  <a:cubicBezTo>
                    <a:pt x="2470" y="797"/>
                    <a:pt x="2756" y="690"/>
                    <a:pt x="3043" y="582"/>
                  </a:cubicBezTo>
                  <a:cubicBezTo>
                    <a:pt x="3723" y="368"/>
                    <a:pt x="4403" y="189"/>
                    <a:pt x="4403" y="81"/>
                  </a:cubicBezTo>
                  <a:cubicBezTo>
                    <a:pt x="4403" y="28"/>
                    <a:pt x="4224" y="1"/>
                    <a:pt x="3951"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847;p69">
              <a:extLst>
                <a:ext uri="{FF2B5EF4-FFF2-40B4-BE49-F238E27FC236}">
                  <a16:creationId xmlns:a16="http://schemas.microsoft.com/office/drawing/2014/main" id="{1159F1D0-1BD5-3893-C86F-A1D73429B738}"/>
                </a:ext>
              </a:extLst>
            </p:cNvPr>
            <p:cNvSpPr/>
            <p:nvPr/>
          </p:nvSpPr>
          <p:spPr>
            <a:xfrm>
              <a:off x="2779775" y="2575950"/>
              <a:ext cx="152150" cy="204950"/>
            </a:xfrm>
            <a:custGeom>
              <a:avLst/>
              <a:gdLst/>
              <a:ahLst/>
              <a:cxnLst/>
              <a:rect l="l" t="t" r="r" b="b"/>
              <a:pathLst>
                <a:path w="6086" h="8198" extrusionOk="0">
                  <a:moveTo>
                    <a:pt x="2900" y="1"/>
                  </a:moveTo>
                  <a:lnTo>
                    <a:pt x="2900" y="1"/>
                  </a:lnTo>
                  <a:cubicBezTo>
                    <a:pt x="2506" y="144"/>
                    <a:pt x="2184" y="323"/>
                    <a:pt x="1862" y="574"/>
                  </a:cubicBezTo>
                  <a:cubicBezTo>
                    <a:pt x="1146" y="1075"/>
                    <a:pt x="573" y="1791"/>
                    <a:pt x="215" y="2578"/>
                  </a:cubicBezTo>
                  <a:cubicBezTo>
                    <a:pt x="36" y="3044"/>
                    <a:pt x="1" y="3580"/>
                    <a:pt x="108" y="4082"/>
                  </a:cubicBezTo>
                  <a:cubicBezTo>
                    <a:pt x="180" y="4511"/>
                    <a:pt x="394" y="4905"/>
                    <a:pt x="716" y="5263"/>
                  </a:cubicBezTo>
                  <a:cubicBezTo>
                    <a:pt x="931" y="5478"/>
                    <a:pt x="1218" y="5657"/>
                    <a:pt x="1540" y="5800"/>
                  </a:cubicBezTo>
                  <a:cubicBezTo>
                    <a:pt x="1611" y="5835"/>
                    <a:pt x="1683" y="5871"/>
                    <a:pt x="1790" y="5871"/>
                  </a:cubicBezTo>
                  <a:lnTo>
                    <a:pt x="1898" y="5907"/>
                  </a:lnTo>
                  <a:lnTo>
                    <a:pt x="2112" y="5907"/>
                  </a:lnTo>
                  <a:cubicBezTo>
                    <a:pt x="2291" y="5907"/>
                    <a:pt x="2470" y="5871"/>
                    <a:pt x="2685" y="5835"/>
                  </a:cubicBezTo>
                  <a:cubicBezTo>
                    <a:pt x="2838" y="5792"/>
                    <a:pt x="3003" y="5709"/>
                    <a:pt x="3158" y="5610"/>
                  </a:cubicBezTo>
                  <a:lnTo>
                    <a:pt x="3158" y="5610"/>
                  </a:lnTo>
                  <a:cubicBezTo>
                    <a:pt x="3191" y="5771"/>
                    <a:pt x="3247" y="5931"/>
                    <a:pt x="3329" y="6086"/>
                  </a:cubicBezTo>
                  <a:cubicBezTo>
                    <a:pt x="3580" y="6623"/>
                    <a:pt x="3974" y="7053"/>
                    <a:pt x="4475" y="7410"/>
                  </a:cubicBezTo>
                  <a:cubicBezTo>
                    <a:pt x="4940" y="7804"/>
                    <a:pt x="5477" y="8055"/>
                    <a:pt x="6050" y="8198"/>
                  </a:cubicBezTo>
                  <a:cubicBezTo>
                    <a:pt x="6086" y="8126"/>
                    <a:pt x="5406" y="7804"/>
                    <a:pt x="4654" y="7160"/>
                  </a:cubicBezTo>
                  <a:cubicBezTo>
                    <a:pt x="4260" y="6802"/>
                    <a:pt x="3974" y="6408"/>
                    <a:pt x="3759" y="5907"/>
                  </a:cubicBezTo>
                  <a:cubicBezTo>
                    <a:pt x="3646" y="5637"/>
                    <a:pt x="3633" y="5339"/>
                    <a:pt x="3710" y="5066"/>
                  </a:cubicBezTo>
                  <a:lnTo>
                    <a:pt x="3710" y="5066"/>
                  </a:lnTo>
                  <a:cubicBezTo>
                    <a:pt x="3800" y="4926"/>
                    <a:pt x="3874" y="4776"/>
                    <a:pt x="3933" y="4625"/>
                  </a:cubicBezTo>
                  <a:lnTo>
                    <a:pt x="3933" y="4625"/>
                  </a:lnTo>
                  <a:cubicBezTo>
                    <a:pt x="3934" y="4623"/>
                    <a:pt x="3936" y="4621"/>
                    <a:pt x="3938" y="4618"/>
                  </a:cubicBezTo>
                  <a:lnTo>
                    <a:pt x="3936" y="4617"/>
                  </a:lnTo>
                  <a:lnTo>
                    <a:pt x="3936" y="4617"/>
                  </a:lnTo>
                  <a:cubicBezTo>
                    <a:pt x="3949" y="4582"/>
                    <a:pt x="3962" y="4547"/>
                    <a:pt x="3974" y="4511"/>
                  </a:cubicBezTo>
                  <a:lnTo>
                    <a:pt x="3437" y="4225"/>
                  </a:lnTo>
                  <a:cubicBezTo>
                    <a:pt x="3414" y="4261"/>
                    <a:pt x="3392" y="4298"/>
                    <a:pt x="3372" y="4335"/>
                  </a:cubicBezTo>
                  <a:lnTo>
                    <a:pt x="3372" y="4335"/>
                  </a:lnTo>
                  <a:lnTo>
                    <a:pt x="3365" y="4332"/>
                  </a:lnTo>
                  <a:cubicBezTo>
                    <a:pt x="3358" y="4353"/>
                    <a:pt x="3349" y="4374"/>
                    <a:pt x="3340" y="4395"/>
                  </a:cubicBezTo>
                  <a:lnTo>
                    <a:pt x="3340" y="4395"/>
                  </a:lnTo>
                  <a:cubicBezTo>
                    <a:pt x="3324" y="4428"/>
                    <a:pt x="3308" y="4461"/>
                    <a:pt x="3293" y="4494"/>
                  </a:cubicBezTo>
                  <a:lnTo>
                    <a:pt x="3293" y="4494"/>
                  </a:lnTo>
                  <a:cubicBezTo>
                    <a:pt x="3128" y="4805"/>
                    <a:pt x="2839" y="5033"/>
                    <a:pt x="2470" y="5155"/>
                  </a:cubicBezTo>
                  <a:cubicBezTo>
                    <a:pt x="2417" y="5173"/>
                    <a:pt x="2363" y="5182"/>
                    <a:pt x="2309" y="5182"/>
                  </a:cubicBezTo>
                  <a:cubicBezTo>
                    <a:pt x="2256" y="5182"/>
                    <a:pt x="2202" y="5173"/>
                    <a:pt x="2148" y="5155"/>
                  </a:cubicBezTo>
                  <a:lnTo>
                    <a:pt x="2005" y="5155"/>
                  </a:lnTo>
                  <a:cubicBezTo>
                    <a:pt x="1933" y="5155"/>
                    <a:pt x="1826" y="5120"/>
                    <a:pt x="1754" y="5084"/>
                  </a:cubicBezTo>
                  <a:cubicBezTo>
                    <a:pt x="1540" y="5012"/>
                    <a:pt x="1361" y="4905"/>
                    <a:pt x="1182" y="4762"/>
                  </a:cubicBezTo>
                  <a:cubicBezTo>
                    <a:pt x="967" y="4547"/>
                    <a:pt x="788" y="4261"/>
                    <a:pt x="681" y="3938"/>
                  </a:cubicBezTo>
                  <a:cubicBezTo>
                    <a:pt x="609" y="3545"/>
                    <a:pt x="609" y="3151"/>
                    <a:pt x="716" y="2757"/>
                  </a:cubicBezTo>
                  <a:cubicBezTo>
                    <a:pt x="1003" y="2005"/>
                    <a:pt x="1468" y="1325"/>
                    <a:pt x="2077" y="788"/>
                  </a:cubicBezTo>
                  <a:cubicBezTo>
                    <a:pt x="2542" y="359"/>
                    <a:pt x="2936" y="73"/>
                    <a:pt x="2900"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848;p69">
              <a:extLst>
                <a:ext uri="{FF2B5EF4-FFF2-40B4-BE49-F238E27FC236}">
                  <a16:creationId xmlns:a16="http://schemas.microsoft.com/office/drawing/2014/main" id="{1186192A-3309-A734-572B-407C6EEC3706}"/>
                </a:ext>
              </a:extLst>
            </p:cNvPr>
            <p:cNvSpPr/>
            <p:nvPr/>
          </p:nvSpPr>
          <p:spPr>
            <a:xfrm>
              <a:off x="2946225" y="2710200"/>
              <a:ext cx="146775" cy="153925"/>
            </a:xfrm>
            <a:custGeom>
              <a:avLst/>
              <a:gdLst/>
              <a:ahLst/>
              <a:cxnLst/>
              <a:rect l="l" t="t" r="r" b="b"/>
              <a:pathLst>
                <a:path w="5871" h="6157" extrusionOk="0">
                  <a:moveTo>
                    <a:pt x="36" y="0"/>
                  </a:moveTo>
                  <a:cubicBezTo>
                    <a:pt x="0" y="0"/>
                    <a:pt x="0" y="322"/>
                    <a:pt x="108" y="752"/>
                  </a:cubicBezTo>
                  <a:cubicBezTo>
                    <a:pt x="251" y="1253"/>
                    <a:pt x="466" y="1754"/>
                    <a:pt x="680" y="2255"/>
                  </a:cubicBezTo>
                  <a:cubicBezTo>
                    <a:pt x="931" y="2721"/>
                    <a:pt x="1182" y="3222"/>
                    <a:pt x="1468" y="3651"/>
                  </a:cubicBezTo>
                  <a:cubicBezTo>
                    <a:pt x="1719" y="4045"/>
                    <a:pt x="1897" y="4296"/>
                    <a:pt x="1897" y="4296"/>
                  </a:cubicBezTo>
                  <a:cubicBezTo>
                    <a:pt x="1897" y="4296"/>
                    <a:pt x="2076" y="4510"/>
                    <a:pt x="2399" y="4832"/>
                  </a:cubicBezTo>
                  <a:cubicBezTo>
                    <a:pt x="2757" y="5262"/>
                    <a:pt x="3222" y="5584"/>
                    <a:pt x="3687" y="5870"/>
                  </a:cubicBezTo>
                  <a:cubicBezTo>
                    <a:pt x="3974" y="6049"/>
                    <a:pt x="4260" y="6121"/>
                    <a:pt x="4582" y="6157"/>
                  </a:cubicBezTo>
                  <a:cubicBezTo>
                    <a:pt x="4868" y="6157"/>
                    <a:pt x="5155" y="6049"/>
                    <a:pt x="5405" y="5906"/>
                  </a:cubicBezTo>
                  <a:cubicBezTo>
                    <a:pt x="5799" y="5548"/>
                    <a:pt x="5871" y="5262"/>
                    <a:pt x="5835" y="5226"/>
                  </a:cubicBezTo>
                  <a:cubicBezTo>
                    <a:pt x="5830" y="5224"/>
                    <a:pt x="5825" y="5223"/>
                    <a:pt x="5820" y="5223"/>
                  </a:cubicBezTo>
                  <a:cubicBezTo>
                    <a:pt x="5744" y="5223"/>
                    <a:pt x="5597" y="5453"/>
                    <a:pt x="5262" y="5620"/>
                  </a:cubicBezTo>
                  <a:cubicBezTo>
                    <a:pt x="5128" y="5700"/>
                    <a:pt x="4974" y="5741"/>
                    <a:pt x="4814" y="5741"/>
                  </a:cubicBezTo>
                  <a:cubicBezTo>
                    <a:pt x="4761" y="5741"/>
                    <a:pt x="4707" y="5736"/>
                    <a:pt x="4654" y="5727"/>
                  </a:cubicBezTo>
                  <a:cubicBezTo>
                    <a:pt x="4403" y="5656"/>
                    <a:pt x="4188" y="5548"/>
                    <a:pt x="4009" y="5405"/>
                  </a:cubicBezTo>
                  <a:cubicBezTo>
                    <a:pt x="3580" y="5119"/>
                    <a:pt x="3222" y="4761"/>
                    <a:pt x="2936" y="4367"/>
                  </a:cubicBezTo>
                  <a:cubicBezTo>
                    <a:pt x="2649" y="4045"/>
                    <a:pt x="2506" y="3794"/>
                    <a:pt x="2506" y="3794"/>
                  </a:cubicBezTo>
                  <a:cubicBezTo>
                    <a:pt x="2506" y="3794"/>
                    <a:pt x="2327" y="3615"/>
                    <a:pt x="2041" y="3257"/>
                  </a:cubicBezTo>
                  <a:cubicBezTo>
                    <a:pt x="1790" y="2935"/>
                    <a:pt x="1468" y="2470"/>
                    <a:pt x="1146" y="1969"/>
                  </a:cubicBezTo>
                  <a:cubicBezTo>
                    <a:pt x="859" y="1504"/>
                    <a:pt x="573" y="1002"/>
                    <a:pt x="394" y="644"/>
                  </a:cubicBezTo>
                  <a:cubicBezTo>
                    <a:pt x="179" y="287"/>
                    <a:pt x="108" y="0"/>
                    <a:pt x="36"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49;p69">
              <a:extLst>
                <a:ext uri="{FF2B5EF4-FFF2-40B4-BE49-F238E27FC236}">
                  <a16:creationId xmlns:a16="http://schemas.microsoft.com/office/drawing/2014/main" id="{7A6F549D-F218-F856-1D1B-8E2EA8DC699D}"/>
                </a:ext>
              </a:extLst>
            </p:cNvPr>
            <p:cNvSpPr/>
            <p:nvPr/>
          </p:nvSpPr>
          <p:spPr>
            <a:xfrm>
              <a:off x="3058075" y="2575950"/>
              <a:ext cx="65350" cy="116375"/>
            </a:xfrm>
            <a:custGeom>
              <a:avLst/>
              <a:gdLst/>
              <a:ahLst/>
              <a:cxnLst/>
              <a:rect l="l" t="t" r="r" b="b"/>
              <a:pathLst>
                <a:path w="2614" h="4655" extrusionOk="0">
                  <a:moveTo>
                    <a:pt x="144" y="1"/>
                  </a:moveTo>
                  <a:cubicBezTo>
                    <a:pt x="72" y="1"/>
                    <a:pt x="1" y="824"/>
                    <a:pt x="144" y="1648"/>
                  </a:cubicBezTo>
                  <a:cubicBezTo>
                    <a:pt x="180" y="2005"/>
                    <a:pt x="251" y="2363"/>
                    <a:pt x="323" y="2721"/>
                  </a:cubicBezTo>
                  <a:cubicBezTo>
                    <a:pt x="394" y="3044"/>
                    <a:pt x="466" y="3222"/>
                    <a:pt x="466" y="3222"/>
                  </a:cubicBezTo>
                  <a:cubicBezTo>
                    <a:pt x="538" y="3401"/>
                    <a:pt x="609" y="3545"/>
                    <a:pt x="681" y="3724"/>
                  </a:cubicBezTo>
                  <a:cubicBezTo>
                    <a:pt x="752" y="3867"/>
                    <a:pt x="860" y="4046"/>
                    <a:pt x="967" y="4189"/>
                  </a:cubicBezTo>
                  <a:cubicBezTo>
                    <a:pt x="1146" y="4404"/>
                    <a:pt x="1361" y="4583"/>
                    <a:pt x="1611" y="4654"/>
                  </a:cubicBezTo>
                  <a:cubicBezTo>
                    <a:pt x="1790" y="4654"/>
                    <a:pt x="1934" y="4618"/>
                    <a:pt x="2077" y="4511"/>
                  </a:cubicBezTo>
                  <a:cubicBezTo>
                    <a:pt x="2113" y="4475"/>
                    <a:pt x="2184" y="4440"/>
                    <a:pt x="2220" y="4368"/>
                  </a:cubicBezTo>
                  <a:cubicBezTo>
                    <a:pt x="2256" y="4332"/>
                    <a:pt x="2292" y="4296"/>
                    <a:pt x="2292" y="4261"/>
                  </a:cubicBezTo>
                  <a:cubicBezTo>
                    <a:pt x="2399" y="4082"/>
                    <a:pt x="2471" y="3903"/>
                    <a:pt x="2506" y="3724"/>
                  </a:cubicBezTo>
                  <a:cubicBezTo>
                    <a:pt x="2614" y="3437"/>
                    <a:pt x="2614" y="3258"/>
                    <a:pt x="2578" y="3222"/>
                  </a:cubicBezTo>
                  <a:cubicBezTo>
                    <a:pt x="2542" y="3222"/>
                    <a:pt x="2435" y="3401"/>
                    <a:pt x="2256" y="3616"/>
                  </a:cubicBezTo>
                  <a:cubicBezTo>
                    <a:pt x="2184" y="3759"/>
                    <a:pt x="2077" y="3903"/>
                    <a:pt x="1969" y="4010"/>
                  </a:cubicBezTo>
                  <a:cubicBezTo>
                    <a:pt x="1934" y="4046"/>
                    <a:pt x="1898" y="4117"/>
                    <a:pt x="1826" y="4117"/>
                  </a:cubicBezTo>
                  <a:cubicBezTo>
                    <a:pt x="1814" y="4129"/>
                    <a:pt x="1802" y="4133"/>
                    <a:pt x="1790" y="4133"/>
                  </a:cubicBezTo>
                  <a:cubicBezTo>
                    <a:pt x="1767" y="4133"/>
                    <a:pt x="1743" y="4117"/>
                    <a:pt x="1719" y="4117"/>
                  </a:cubicBezTo>
                  <a:cubicBezTo>
                    <a:pt x="1611" y="4046"/>
                    <a:pt x="1540" y="3938"/>
                    <a:pt x="1504" y="3831"/>
                  </a:cubicBezTo>
                  <a:cubicBezTo>
                    <a:pt x="1433" y="3724"/>
                    <a:pt x="1361" y="3580"/>
                    <a:pt x="1325" y="3437"/>
                  </a:cubicBezTo>
                  <a:cubicBezTo>
                    <a:pt x="1218" y="3151"/>
                    <a:pt x="1182" y="2972"/>
                    <a:pt x="1182" y="2972"/>
                  </a:cubicBezTo>
                  <a:cubicBezTo>
                    <a:pt x="1182" y="2972"/>
                    <a:pt x="1075" y="2793"/>
                    <a:pt x="1003" y="2542"/>
                  </a:cubicBezTo>
                  <a:cubicBezTo>
                    <a:pt x="896" y="2256"/>
                    <a:pt x="752" y="1898"/>
                    <a:pt x="645" y="1540"/>
                  </a:cubicBezTo>
                  <a:cubicBezTo>
                    <a:pt x="430" y="788"/>
                    <a:pt x="251" y="1"/>
                    <a:pt x="144"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850;p69">
              <a:extLst>
                <a:ext uri="{FF2B5EF4-FFF2-40B4-BE49-F238E27FC236}">
                  <a16:creationId xmlns:a16="http://schemas.microsoft.com/office/drawing/2014/main" id="{A9E9AE79-3345-E3B9-889B-D72C8641EA09}"/>
                </a:ext>
              </a:extLst>
            </p:cNvPr>
            <p:cNvSpPr/>
            <p:nvPr/>
          </p:nvSpPr>
          <p:spPr>
            <a:xfrm>
              <a:off x="3119825" y="2653775"/>
              <a:ext cx="60875" cy="91225"/>
            </a:xfrm>
            <a:custGeom>
              <a:avLst/>
              <a:gdLst/>
              <a:ahLst/>
              <a:cxnLst/>
              <a:rect l="l" t="t" r="r" b="b"/>
              <a:pathLst>
                <a:path w="2435" h="3649" extrusionOk="0">
                  <a:moveTo>
                    <a:pt x="241" y="1"/>
                  </a:moveTo>
                  <a:cubicBezTo>
                    <a:pt x="135" y="1"/>
                    <a:pt x="1" y="558"/>
                    <a:pt x="1" y="1183"/>
                  </a:cubicBezTo>
                  <a:cubicBezTo>
                    <a:pt x="1" y="1470"/>
                    <a:pt x="36" y="1756"/>
                    <a:pt x="108" y="2042"/>
                  </a:cubicBezTo>
                  <a:cubicBezTo>
                    <a:pt x="144" y="2186"/>
                    <a:pt x="180" y="2293"/>
                    <a:pt x="215" y="2436"/>
                  </a:cubicBezTo>
                  <a:lnTo>
                    <a:pt x="287" y="2544"/>
                  </a:lnTo>
                  <a:cubicBezTo>
                    <a:pt x="359" y="2615"/>
                    <a:pt x="430" y="2687"/>
                    <a:pt x="466" y="2758"/>
                  </a:cubicBezTo>
                  <a:cubicBezTo>
                    <a:pt x="681" y="3009"/>
                    <a:pt x="931" y="3188"/>
                    <a:pt x="1182" y="3331"/>
                  </a:cubicBezTo>
                  <a:cubicBezTo>
                    <a:pt x="1599" y="3566"/>
                    <a:pt x="2035" y="3648"/>
                    <a:pt x="2255" y="3648"/>
                  </a:cubicBezTo>
                  <a:cubicBezTo>
                    <a:pt x="2337" y="3648"/>
                    <a:pt x="2389" y="3637"/>
                    <a:pt x="2399" y="3617"/>
                  </a:cubicBezTo>
                  <a:cubicBezTo>
                    <a:pt x="2435" y="3510"/>
                    <a:pt x="1862" y="3259"/>
                    <a:pt x="1504" y="2901"/>
                  </a:cubicBezTo>
                  <a:cubicBezTo>
                    <a:pt x="1325" y="2758"/>
                    <a:pt x="1146" y="2579"/>
                    <a:pt x="1039" y="2365"/>
                  </a:cubicBezTo>
                  <a:cubicBezTo>
                    <a:pt x="1003" y="2293"/>
                    <a:pt x="967" y="2221"/>
                    <a:pt x="931" y="2150"/>
                  </a:cubicBezTo>
                  <a:lnTo>
                    <a:pt x="895" y="2078"/>
                  </a:lnTo>
                  <a:cubicBezTo>
                    <a:pt x="860" y="2007"/>
                    <a:pt x="788" y="1899"/>
                    <a:pt x="752" y="1792"/>
                  </a:cubicBezTo>
                  <a:cubicBezTo>
                    <a:pt x="645" y="1577"/>
                    <a:pt x="573" y="1362"/>
                    <a:pt x="502" y="1112"/>
                  </a:cubicBezTo>
                  <a:cubicBezTo>
                    <a:pt x="394" y="575"/>
                    <a:pt x="359" y="2"/>
                    <a:pt x="251" y="2"/>
                  </a:cubicBezTo>
                  <a:cubicBezTo>
                    <a:pt x="248" y="1"/>
                    <a:pt x="245" y="1"/>
                    <a:pt x="241"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851;p69">
              <a:extLst>
                <a:ext uri="{FF2B5EF4-FFF2-40B4-BE49-F238E27FC236}">
                  <a16:creationId xmlns:a16="http://schemas.microsoft.com/office/drawing/2014/main" id="{9937175A-C7BC-238C-EAC9-7EBB702D16B9}"/>
                </a:ext>
              </a:extLst>
            </p:cNvPr>
            <p:cNvSpPr/>
            <p:nvPr/>
          </p:nvSpPr>
          <p:spPr>
            <a:xfrm>
              <a:off x="3652275" y="2643750"/>
              <a:ext cx="321275" cy="305175"/>
            </a:xfrm>
            <a:custGeom>
              <a:avLst/>
              <a:gdLst/>
              <a:ahLst/>
              <a:cxnLst/>
              <a:rect l="l" t="t" r="r" b="b"/>
              <a:pathLst>
                <a:path w="12851" h="12207" extrusionOk="0">
                  <a:moveTo>
                    <a:pt x="10357" y="0"/>
                  </a:moveTo>
                  <a:cubicBezTo>
                    <a:pt x="10349" y="0"/>
                    <a:pt x="10345" y="3"/>
                    <a:pt x="10345" y="9"/>
                  </a:cubicBezTo>
                  <a:cubicBezTo>
                    <a:pt x="10703" y="403"/>
                    <a:pt x="11061" y="868"/>
                    <a:pt x="11383" y="1334"/>
                  </a:cubicBezTo>
                  <a:cubicBezTo>
                    <a:pt x="11956" y="2408"/>
                    <a:pt x="12278" y="3625"/>
                    <a:pt x="12278" y="4877"/>
                  </a:cubicBezTo>
                  <a:cubicBezTo>
                    <a:pt x="12278" y="5522"/>
                    <a:pt x="12207" y="6166"/>
                    <a:pt x="12063" y="6810"/>
                  </a:cubicBezTo>
                  <a:cubicBezTo>
                    <a:pt x="11920" y="7347"/>
                    <a:pt x="11741" y="7848"/>
                    <a:pt x="11455" y="8350"/>
                  </a:cubicBezTo>
                  <a:cubicBezTo>
                    <a:pt x="11347" y="8564"/>
                    <a:pt x="11204" y="8743"/>
                    <a:pt x="11097" y="8886"/>
                  </a:cubicBezTo>
                  <a:lnTo>
                    <a:pt x="10775" y="9244"/>
                  </a:lnTo>
                  <a:lnTo>
                    <a:pt x="10417" y="9495"/>
                  </a:lnTo>
                  <a:lnTo>
                    <a:pt x="10309" y="9602"/>
                  </a:lnTo>
                  <a:cubicBezTo>
                    <a:pt x="10238" y="9674"/>
                    <a:pt x="10130" y="9710"/>
                    <a:pt x="10059" y="9781"/>
                  </a:cubicBezTo>
                  <a:cubicBezTo>
                    <a:pt x="9951" y="9853"/>
                    <a:pt x="9808" y="9960"/>
                    <a:pt x="9593" y="10068"/>
                  </a:cubicBezTo>
                  <a:cubicBezTo>
                    <a:pt x="9415" y="10175"/>
                    <a:pt x="9236" y="10282"/>
                    <a:pt x="9021" y="10390"/>
                  </a:cubicBezTo>
                  <a:cubicBezTo>
                    <a:pt x="7875" y="10891"/>
                    <a:pt x="6694" y="11249"/>
                    <a:pt x="5441" y="11428"/>
                  </a:cubicBezTo>
                  <a:cubicBezTo>
                    <a:pt x="4117" y="11643"/>
                    <a:pt x="2721" y="11786"/>
                    <a:pt x="1719" y="11893"/>
                  </a:cubicBezTo>
                  <a:cubicBezTo>
                    <a:pt x="1110" y="11929"/>
                    <a:pt x="537" y="12001"/>
                    <a:pt x="0" y="12180"/>
                  </a:cubicBezTo>
                  <a:cubicBezTo>
                    <a:pt x="287" y="12197"/>
                    <a:pt x="573" y="12206"/>
                    <a:pt x="860" y="12206"/>
                  </a:cubicBezTo>
                  <a:cubicBezTo>
                    <a:pt x="1146" y="12206"/>
                    <a:pt x="1432" y="12197"/>
                    <a:pt x="1719" y="12180"/>
                  </a:cubicBezTo>
                  <a:cubicBezTo>
                    <a:pt x="2757" y="12144"/>
                    <a:pt x="4153" y="12108"/>
                    <a:pt x="5549" y="11929"/>
                  </a:cubicBezTo>
                  <a:cubicBezTo>
                    <a:pt x="6837" y="11822"/>
                    <a:pt x="8090" y="11499"/>
                    <a:pt x="9307" y="10998"/>
                  </a:cubicBezTo>
                  <a:cubicBezTo>
                    <a:pt x="9558" y="10891"/>
                    <a:pt x="9737" y="10784"/>
                    <a:pt x="9951" y="10676"/>
                  </a:cubicBezTo>
                  <a:cubicBezTo>
                    <a:pt x="10166" y="10605"/>
                    <a:pt x="10309" y="10461"/>
                    <a:pt x="10453" y="10390"/>
                  </a:cubicBezTo>
                  <a:cubicBezTo>
                    <a:pt x="10560" y="10318"/>
                    <a:pt x="10667" y="10247"/>
                    <a:pt x="10775" y="10175"/>
                  </a:cubicBezTo>
                  <a:lnTo>
                    <a:pt x="10882" y="10103"/>
                  </a:lnTo>
                  <a:lnTo>
                    <a:pt x="11240" y="9781"/>
                  </a:lnTo>
                  <a:lnTo>
                    <a:pt x="11634" y="9316"/>
                  </a:lnTo>
                  <a:cubicBezTo>
                    <a:pt x="11777" y="9137"/>
                    <a:pt x="11920" y="8922"/>
                    <a:pt x="12063" y="8672"/>
                  </a:cubicBezTo>
                  <a:cubicBezTo>
                    <a:pt x="12350" y="8135"/>
                    <a:pt x="12529" y="7526"/>
                    <a:pt x="12672" y="6918"/>
                  </a:cubicBezTo>
                  <a:cubicBezTo>
                    <a:pt x="12779" y="6238"/>
                    <a:pt x="12851" y="5522"/>
                    <a:pt x="12779" y="4842"/>
                  </a:cubicBezTo>
                  <a:cubicBezTo>
                    <a:pt x="12743" y="3517"/>
                    <a:pt x="12314" y="2264"/>
                    <a:pt x="11598" y="1155"/>
                  </a:cubicBezTo>
                  <a:cubicBezTo>
                    <a:pt x="11491" y="976"/>
                    <a:pt x="11312" y="797"/>
                    <a:pt x="11168" y="618"/>
                  </a:cubicBezTo>
                  <a:cubicBezTo>
                    <a:pt x="11025" y="475"/>
                    <a:pt x="10918" y="332"/>
                    <a:pt x="10739" y="224"/>
                  </a:cubicBezTo>
                  <a:cubicBezTo>
                    <a:pt x="10530" y="75"/>
                    <a:pt x="10396" y="0"/>
                    <a:pt x="1035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852;p69">
              <a:extLst>
                <a:ext uri="{FF2B5EF4-FFF2-40B4-BE49-F238E27FC236}">
                  <a16:creationId xmlns:a16="http://schemas.microsoft.com/office/drawing/2014/main" id="{2B3D0D61-FBEA-BDE5-7AA2-AD47539ACE66}"/>
                </a:ext>
              </a:extLst>
            </p:cNvPr>
            <p:cNvSpPr/>
            <p:nvPr/>
          </p:nvSpPr>
          <p:spPr>
            <a:xfrm>
              <a:off x="1707725" y="2552700"/>
              <a:ext cx="80550" cy="129600"/>
            </a:xfrm>
            <a:custGeom>
              <a:avLst/>
              <a:gdLst/>
              <a:ahLst/>
              <a:cxnLst/>
              <a:rect l="l" t="t" r="r" b="b"/>
              <a:pathLst>
                <a:path w="3222" h="5184" extrusionOk="0">
                  <a:moveTo>
                    <a:pt x="3079" y="0"/>
                  </a:moveTo>
                  <a:cubicBezTo>
                    <a:pt x="3007" y="251"/>
                    <a:pt x="2936" y="501"/>
                    <a:pt x="2900" y="788"/>
                  </a:cubicBezTo>
                  <a:cubicBezTo>
                    <a:pt x="2792" y="1325"/>
                    <a:pt x="2649" y="1897"/>
                    <a:pt x="2470" y="2434"/>
                  </a:cubicBezTo>
                  <a:cubicBezTo>
                    <a:pt x="2291" y="2971"/>
                    <a:pt x="2041" y="3472"/>
                    <a:pt x="1754" y="3938"/>
                  </a:cubicBezTo>
                  <a:cubicBezTo>
                    <a:pt x="1647" y="4081"/>
                    <a:pt x="1540" y="4188"/>
                    <a:pt x="1432" y="4331"/>
                  </a:cubicBezTo>
                  <a:cubicBezTo>
                    <a:pt x="1396" y="4331"/>
                    <a:pt x="1361" y="4367"/>
                    <a:pt x="1325" y="4403"/>
                  </a:cubicBezTo>
                  <a:cubicBezTo>
                    <a:pt x="1289" y="4439"/>
                    <a:pt x="1217" y="4439"/>
                    <a:pt x="1182" y="4475"/>
                  </a:cubicBezTo>
                  <a:cubicBezTo>
                    <a:pt x="1146" y="4493"/>
                    <a:pt x="1101" y="4501"/>
                    <a:pt x="1056" y="4501"/>
                  </a:cubicBezTo>
                  <a:cubicBezTo>
                    <a:pt x="1012" y="4501"/>
                    <a:pt x="967" y="4493"/>
                    <a:pt x="931" y="4475"/>
                  </a:cubicBezTo>
                  <a:cubicBezTo>
                    <a:pt x="859" y="4475"/>
                    <a:pt x="752" y="4296"/>
                    <a:pt x="680" y="4045"/>
                  </a:cubicBezTo>
                  <a:cubicBezTo>
                    <a:pt x="609" y="3759"/>
                    <a:pt x="537" y="3472"/>
                    <a:pt x="537" y="3186"/>
                  </a:cubicBezTo>
                  <a:cubicBezTo>
                    <a:pt x="501" y="1933"/>
                    <a:pt x="680" y="645"/>
                    <a:pt x="537" y="645"/>
                  </a:cubicBezTo>
                  <a:cubicBezTo>
                    <a:pt x="430" y="645"/>
                    <a:pt x="108" y="1862"/>
                    <a:pt x="0" y="3186"/>
                  </a:cubicBezTo>
                  <a:cubicBezTo>
                    <a:pt x="0" y="3508"/>
                    <a:pt x="0" y="3830"/>
                    <a:pt x="36" y="4188"/>
                  </a:cubicBezTo>
                  <a:cubicBezTo>
                    <a:pt x="108" y="4546"/>
                    <a:pt x="287" y="4868"/>
                    <a:pt x="609" y="5083"/>
                  </a:cubicBezTo>
                  <a:cubicBezTo>
                    <a:pt x="754" y="5146"/>
                    <a:pt x="924" y="5184"/>
                    <a:pt x="1097" y="5184"/>
                  </a:cubicBezTo>
                  <a:cubicBezTo>
                    <a:pt x="1222" y="5184"/>
                    <a:pt x="1348" y="5164"/>
                    <a:pt x="1468" y="5119"/>
                  </a:cubicBezTo>
                  <a:cubicBezTo>
                    <a:pt x="1540" y="5083"/>
                    <a:pt x="1647" y="5047"/>
                    <a:pt x="1718" y="4976"/>
                  </a:cubicBezTo>
                  <a:cubicBezTo>
                    <a:pt x="1790" y="4940"/>
                    <a:pt x="1862" y="4868"/>
                    <a:pt x="1933" y="4797"/>
                  </a:cubicBezTo>
                  <a:cubicBezTo>
                    <a:pt x="2112" y="4654"/>
                    <a:pt x="2220" y="4475"/>
                    <a:pt x="2327" y="4260"/>
                  </a:cubicBezTo>
                  <a:cubicBezTo>
                    <a:pt x="2613" y="3723"/>
                    <a:pt x="2828" y="3150"/>
                    <a:pt x="2971" y="2542"/>
                  </a:cubicBezTo>
                  <a:cubicBezTo>
                    <a:pt x="3114" y="1969"/>
                    <a:pt x="3186" y="1361"/>
                    <a:pt x="3222" y="752"/>
                  </a:cubicBezTo>
                  <a:cubicBezTo>
                    <a:pt x="3222" y="322"/>
                    <a:pt x="3150" y="0"/>
                    <a:pt x="30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853;p69">
              <a:extLst>
                <a:ext uri="{FF2B5EF4-FFF2-40B4-BE49-F238E27FC236}">
                  <a16:creationId xmlns:a16="http://schemas.microsoft.com/office/drawing/2014/main" id="{2ACC6E6A-119D-0446-0B72-AF412641AC0F}"/>
                </a:ext>
              </a:extLst>
            </p:cNvPr>
            <p:cNvSpPr/>
            <p:nvPr/>
          </p:nvSpPr>
          <p:spPr>
            <a:xfrm>
              <a:off x="2127425" y="1795425"/>
              <a:ext cx="665800" cy="130900"/>
            </a:xfrm>
            <a:custGeom>
              <a:avLst/>
              <a:gdLst/>
              <a:ahLst/>
              <a:cxnLst/>
              <a:rect l="l" t="t" r="r" b="b"/>
              <a:pathLst>
                <a:path w="26632" h="5236" extrusionOk="0">
                  <a:moveTo>
                    <a:pt x="4234" y="0"/>
                  </a:moveTo>
                  <a:cubicBezTo>
                    <a:pt x="3446" y="0"/>
                    <a:pt x="2641" y="80"/>
                    <a:pt x="1861" y="260"/>
                  </a:cubicBezTo>
                  <a:cubicBezTo>
                    <a:pt x="1432" y="331"/>
                    <a:pt x="1002" y="474"/>
                    <a:pt x="609" y="689"/>
                  </a:cubicBezTo>
                  <a:cubicBezTo>
                    <a:pt x="394" y="797"/>
                    <a:pt x="215" y="940"/>
                    <a:pt x="107" y="1154"/>
                  </a:cubicBezTo>
                  <a:cubicBezTo>
                    <a:pt x="0" y="1369"/>
                    <a:pt x="0" y="1584"/>
                    <a:pt x="107" y="1799"/>
                  </a:cubicBezTo>
                  <a:cubicBezTo>
                    <a:pt x="286" y="2121"/>
                    <a:pt x="537" y="2371"/>
                    <a:pt x="823" y="2550"/>
                  </a:cubicBezTo>
                  <a:cubicBezTo>
                    <a:pt x="1038" y="2694"/>
                    <a:pt x="1253" y="2837"/>
                    <a:pt x="1468" y="2944"/>
                  </a:cubicBezTo>
                  <a:cubicBezTo>
                    <a:pt x="1682" y="3052"/>
                    <a:pt x="1897" y="3159"/>
                    <a:pt x="2112" y="3195"/>
                  </a:cubicBezTo>
                  <a:cubicBezTo>
                    <a:pt x="2112" y="3195"/>
                    <a:pt x="1933" y="3052"/>
                    <a:pt x="1575" y="2837"/>
                  </a:cubicBezTo>
                  <a:cubicBezTo>
                    <a:pt x="1432" y="2694"/>
                    <a:pt x="1217" y="2550"/>
                    <a:pt x="1002" y="2371"/>
                  </a:cubicBezTo>
                  <a:cubicBezTo>
                    <a:pt x="752" y="2193"/>
                    <a:pt x="537" y="1942"/>
                    <a:pt x="394" y="1691"/>
                  </a:cubicBezTo>
                  <a:cubicBezTo>
                    <a:pt x="322" y="1548"/>
                    <a:pt x="322" y="1405"/>
                    <a:pt x="394" y="1298"/>
                  </a:cubicBezTo>
                  <a:cubicBezTo>
                    <a:pt x="501" y="1154"/>
                    <a:pt x="644" y="1047"/>
                    <a:pt x="788" y="975"/>
                  </a:cubicBezTo>
                  <a:cubicBezTo>
                    <a:pt x="1146" y="832"/>
                    <a:pt x="1539" y="689"/>
                    <a:pt x="1969" y="653"/>
                  </a:cubicBezTo>
                  <a:cubicBezTo>
                    <a:pt x="2652" y="544"/>
                    <a:pt x="3357" y="497"/>
                    <a:pt x="4050" y="497"/>
                  </a:cubicBezTo>
                  <a:cubicBezTo>
                    <a:pt x="4265" y="497"/>
                    <a:pt x="4478" y="502"/>
                    <a:pt x="4689" y="510"/>
                  </a:cubicBezTo>
                  <a:lnTo>
                    <a:pt x="7481" y="689"/>
                  </a:lnTo>
                  <a:lnTo>
                    <a:pt x="8770" y="725"/>
                  </a:lnTo>
                  <a:lnTo>
                    <a:pt x="9915" y="868"/>
                  </a:lnTo>
                  <a:lnTo>
                    <a:pt x="12242" y="1083"/>
                  </a:lnTo>
                  <a:lnTo>
                    <a:pt x="12886" y="1119"/>
                  </a:lnTo>
                  <a:cubicBezTo>
                    <a:pt x="13316" y="1119"/>
                    <a:pt x="13888" y="1262"/>
                    <a:pt x="14604" y="1369"/>
                  </a:cubicBezTo>
                  <a:cubicBezTo>
                    <a:pt x="16287" y="1620"/>
                    <a:pt x="18005" y="1942"/>
                    <a:pt x="19687" y="2371"/>
                  </a:cubicBezTo>
                  <a:cubicBezTo>
                    <a:pt x="21334" y="2801"/>
                    <a:pt x="22980" y="3410"/>
                    <a:pt x="24520" y="4161"/>
                  </a:cubicBezTo>
                  <a:lnTo>
                    <a:pt x="24985" y="4376"/>
                  </a:lnTo>
                  <a:lnTo>
                    <a:pt x="25379" y="4591"/>
                  </a:lnTo>
                  <a:lnTo>
                    <a:pt x="26023" y="4949"/>
                  </a:lnTo>
                  <a:cubicBezTo>
                    <a:pt x="26202" y="5056"/>
                    <a:pt x="26417" y="5163"/>
                    <a:pt x="26631" y="5235"/>
                  </a:cubicBezTo>
                  <a:cubicBezTo>
                    <a:pt x="26488" y="5056"/>
                    <a:pt x="26309" y="4913"/>
                    <a:pt x="26130" y="4806"/>
                  </a:cubicBezTo>
                  <a:lnTo>
                    <a:pt x="25486" y="4412"/>
                  </a:lnTo>
                  <a:lnTo>
                    <a:pt x="25092" y="4161"/>
                  </a:lnTo>
                  <a:lnTo>
                    <a:pt x="24663" y="3911"/>
                  </a:lnTo>
                  <a:cubicBezTo>
                    <a:pt x="23124" y="3052"/>
                    <a:pt x="21477" y="2371"/>
                    <a:pt x="19795" y="1870"/>
                  </a:cubicBezTo>
                  <a:cubicBezTo>
                    <a:pt x="18112" y="1369"/>
                    <a:pt x="16430" y="975"/>
                    <a:pt x="14712" y="689"/>
                  </a:cubicBezTo>
                  <a:cubicBezTo>
                    <a:pt x="13996" y="582"/>
                    <a:pt x="13423" y="439"/>
                    <a:pt x="12994" y="403"/>
                  </a:cubicBezTo>
                  <a:lnTo>
                    <a:pt x="12349" y="331"/>
                  </a:lnTo>
                  <a:lnTo>
                    <a:pt x="9951" y="188"/>
                  </a:lnTo>
                  <a:lnTo>
                    <a:pt x="8806" y="81"/>
                  </a:lnTo>
                  <a:lnTo>
                    <a:pt x="7517" y="81"/>
                  </a:lnTo>
                  <a:lnTo>
                    <a:pt x="4689" y="9"/>
                  </a:lnTo>
                  <a:cubicBezTo>
                    <a:pt x="4538" y="3"/>
                    <a:pt x="4386" y="0"/>
                    <a:pt x="42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854;p69">
              <a:extLst>
                <a:ext uri="{FF2B5EF4-FFF2-40B4-BE49-F238E27FC236}">
                  <a16:creationId xmlns:a16="http://schemas.microsoft.com/office/drawing/2014/main" id="{C4105E6B-87D4-2553-8B7D-9CD5E4B88C06}"/>
                </a:ext>
              </a:extLst>
            </p:cNvPr>
            <p:cNvSpPr/>
            <p:nvPr/>
          </p:nvSpPr>
          <p:spPr>
            <a:xfrm>
              <a:off x="2061200" y="1849475"/>
              <a:ext cx="83250" cy="57150"/>
            </a:xfrm>
            <a:custGeom>
              <a:avLst/>
              <a:gdLst/>
              <a:ahLst/>
              <a:cxnLst/>
              <a:rect l="l" t="t" r="r" b="b"/>
              <a:pathLst>
                <a:path w="3330" h="2286" extrusionOk="0">
                  <a:moveTo>
                    <a:pt x="1904" y="1"/>
                  </a:moveTo>
                  <a:cubicBezTo>
                    <a:pt x="1751" y="1"/>
                    <a:pt x="1592" y="10"/>
                    <a:pt x="1432" y="31"/>
                  </a:cubicBezTo>
                  <a:cubicBezTo>
                    <a:pt x="1217" y="31"/>
                    <a:pt x="1003" y="66"/>
                    <a:pt x="824" y="138"/>
                  </a:cubicBezTo>
                  <a:cubicBezTo>
                    <a:pt x="609" y="209"/>
                    <a:pt x="394" y="317"/>
                    <a:pt x="251" y="460"/>
                  </a:cubicBezTo>
                  <a:cubicBezTo>
                    <a:pt x="143" y="532"/>
                    <a:pt x="72" y="639"/>
                    <a:pt x="0" y="746"/>
                  </a:cubicBezTo>
                  <a:cubicBezTo>
                    <a:pt x="0" y="854"/>
                    <a:pt x="0" y="961"/>
                    <a:pt x="0" y="1069"/>
                  </a:cubicBezTo>
                  <a:cubicBezTo>
                    <a:pt x="36" y="1140"/>
                    <a:pt x="72" y="1212"/>
                    <a:pt x="72" y="1319"/>
                  </a:cubicBezTo>
                  <a:cubicBezTo>
                    <a:pt x="108" y="1355"/>
                    <a:pt x="179" y="1427"/>
                    <a:pt x="215" y="1462"/>
                  </a:cubicBezTo>
                  <a:cubicBezTo>
                    <a:pt x="322" y="1605"/>
                    <a:pt x="466" y="1677"/>
                    <a:pt x="609" y="1749"/>
                  </a:cubicBezTo>
                  <a:cubicBezTo>
                    <a:pt x="931" y="1928"/>
                    <a:pt x="1325" y="2071"/>
                    <a:pt x="1718" y="2142"/>
                  </a:cubicBezTo>
                  <a:cubicBezTo>
                    <a:pt x="2220" y="2238"/>
                    <a:pt x="2737" y="2286"/>
                    <a:pt x="3036" y="2286"/>
                  </a:cubicBezTo>
                  <a:cubicBezTo>
                    <a:pt x="3186" y="2286"/>
                    <a:pt x="3281" y="2274"/>
                    <a:pt x="3293" y="2250"/>
                  </a:cubicBezTo>
                  <a:cubicBezTo>
                    <a:pt x="3329" y="2142"/>
                    <a:pt x="2542" y="1892"/>
                    <a:pt x="1826" y="1641"/>
                  </a:cubicBezTo>
                  <a:cubicBezTo>
                    <a:pt x="1504" y="1498"/>
                    <a:pt x="1217" y="1355"/>
                    <a:pt x="931" y="1176"/>
                  </a:cubicBezTo>
                  <a:cubicBezTo>
                    <a:pt x="752" y="1033"/>
                    <a:pt x="716" y="961"/>
                    <a:pt x="716" y="961"/>
                  </a:cubicBezTo>
                  <a:cubicBezTo>
                    <a:pt x="716" y="961"/>
                    <a:pt x="716" y="961"/>
                    <a:pt x="716" y="925"/>
                  </a:cubicBezTo>
                  <a:cubicBezTo>
                    <a:pt x="967" y="746"/>
                    <a:pt x="1217" y="603"/>
                    <a:pt x="1539" y="532"/>
                  </a:cubicBezTo>
                  <a:cubicBezTo>
                    <a:pt x="2255" y="317"/>
                    <a:pt x="3043" y="317"/>
                    <a:pt x="3043" y="209"/>
                  </a:cubicBezTo>
                  <a:cubicBezTo>
                    <a:pt x="3072" y="152"/>
                    <a:pt x="2542" y="1"/>
                    <a:pt x="19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855;p69">
              <a:extLst>
                <a:ext uri="{FF2B5EF4-FFF2-40B4-BE49-F238E27FC236}">
                  <a16:creationId xmlns:a16="http://schemas.microsoft.com/office/drawing/2014/main" id="{64E6B6B8-DE28-D3DA-FCF5-86CCA595B137}"/>
                </a:ext>
              </a:extLst>
            </p:cNvPr>
            <p:cNvSpPr/>
            <p:nvPr/>
          </p:nvSpPr>
          <p:spPr>
            <a:xfrm>
              <a:off x="1824950" y="1908400"/>
              <a:ext cx="274750" cy="279225"/>
            </a:xfrm>
            <a:custGeom>
              <a:avLst/>
              <a:gdLst/>
              <a:ahLst/>
              <a:cxnLst/>
              <a:rect l="l" t="t" r="r" b="b"/>
              <a:pathLst>
                <a:path w="10990" h="11169" extrusionOk="0">
                  <a:moveTo>
                    <a:pt x="10632" y="0"/>
                  </a:moveTo>
                  <a:cubicBezTo>
                    <a:pt x="10345" y="0"/>
                    <a:pt x="10023" y="36"/>
                    <a:pt x="9701" y="108"/>
                  </a:cubicBezTo>
                  <a:cubicBezTo>
                    <a:pt x="8770" y="322"/>
                    <a:pt x="7911" y="716"/>
                    <a:pt x="7088" y="1253"/>
                  </a:cubicBezTo>
                  <a:cubicBezTo>
                    <a:pt x="6300" y="1790"/>
                    <a:pt x="5549" y="2398"/>
                    <a:pt x="4869" y="3043"/>
                  </a:cubicBezTo>
                  <a:cubicBezTo>
                    <a:pt x="4582" y="3329"/>
                    <a:pt x="4367" y="3580"/>
                    <a:pt x="4188" y="3723"/>
                  </a:cubicBezTo>
                  <a:cubicBezTo>
                    <a:pt x="4045" y="3902"/>
                    <a:pt x="3974" y="3973"/>
                    <a:pt x="3974" y="3973"/>
                  </a:cubicBezTo>
                  <a:lnTo>
                    <a:pt x="3723" y="4260"/>
                  </a:lnTo>
                  <a:cubicBezTo>
                    <a:pt x="3580" y="4439"/>
                    <a:pt x="3401" y="4689"/>
                    <a:pt x="3150" y="5011"/>
                  </a:cubicBezTo>
                  <a:cubicBezTo>
                    <a:pt x="2578" y="5763"/>
                    <a:pt x="2077" y="6551"/>
                    <a:pt x="1611" y="7374"/>
                  </a:cubicBezTo>
                  <a:cubicBezTo>
                    <a:pt x="1110" y="8197"/>
                    <a:pt x="716" y="9056"/>
                    <a:pt x="358" y="9915"/>
                  </a:cubicBezTo>
                  <a:cubicBezTo>
                    <a:pt x="179" y="10309"/>
                    <a:pt x="36" y="10739"/>
                    <a:pt x="0" y="11168"/>
                  </a:cubicBezTo>
                  <a:cubicBezTo>
                    <a:pt x="251" y="10810"/>
                    <a:pt x="466" y="10416"/>
                    <a:pt x="645" y="10058"/>
                  </a:cubicBezTo>
                  <a:cubicBezTo>
                    <a:pt x="1074" y="9235"/>
                    <a:pt x="1540" y="8412"/>
                    <a:pt x="2077" y="7660"/>
                  </a:cubicBezTo>
                  <a:cubicBezTo>
                    <a:pt x="2613" y="6801"/>
                    <a:pt x="3222" y="6014"/>
                    <a:pt x="3723" y="5405"/>
                  </a:cubicBezTo>
                  <a:cubicBezTo>
                    <a:pt x="3938" y="5119"/>
                    <a:pt x="4153" y="4904"/>
                    <a:pt x="4296" y="4725"/>
                  </a:cubicBezTo>
                  <a:lnTo>
                    <a:pt x="4546" y="4474"/>
                  </a:lnTo>
                  <a:cubicBezTo>
                    <a:pt x="4546" y="4474"/>
                    <a:pt x="4618" y="4367"/>
                    <a:pt x="4761" y="4224"/>
                  </a:cubicBezTo>
                  <a:cubicBezTo>
                    <a:pt x="4904" y="4045"/>
                    <a:pt x="5119" y="3794"/>
                    <a:pt x="5370" y="3544"/>
                  </a:cubicBezTo>
                  <a:cubicBezTo>
                    <a:pt x="5978" y="2864"/>
                    <a:pt x="6658" y="2255"/>
                    <a:pt x="7410" y="1718"/>
                  </a:cubicBezTo>
                  <a:cubicBezTo>
                    <a:pt x="8126" y="1146"/>
                    <a:pt x="8949" y="716"/>
                    <a:pt x="9772" y="394"/>
                  </a:cubicBezTo>
                  <a:cubicBezTo>
                    <a:pt x="10059" y="287"/>
                    <a:pt x="10381" y="215"/>
                    <a:pt x="10667" y="143"/>
                  </a:cubicBezTo>
                  <a:cubicBezTo>
                    <a:pt x="10882" y="72"/>
                    <a:pt x="10989" y="36"/>
                    <a:pt x="109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856;p69">
              <a:extLst>
                <a:ext uri="{FF2B5EF4-FFF2-40B4-BE49-F238E27FC236}">
                  <a16:creationId xmlns:a16="http://schemas.microsoft.com/office/drawing/2014/main" id="{4B5D5EEF-4620-927D-12AC-30233C8190E4}"/>
                </a:ext>
              </a:extLst>
            </p:cNvPr>
            <p:cNvSpPr/>
            <p:nvPr/>
          </p:nvSpPr>
          <p:spPr>
            <a:xfrm>
              <a:off x="3153825" y="2821150"/>
              <a:ext cx="8975" cy="4500"/>
            </a:xfrm>
            <a:custGeom>
              <a:avLst/>
              <a:gdLst/>
              <a:ahLst/>
              <a:cxnLst/>
              <a:rect l="l" t="t" r="r" b="b"/>
              <a:pathLst>
                <a:path w="359" h="180" extrusionOk="0">
                  <a:moveTo>
                    <a:pt x="1" y="180"/>
                  </a:moveTo>
                  <a:cubicBezTo>
                    <a:pt x="216" y="72"/>
                    <a:pt x="359" y="1"/>
                    <a:pt x="359" y="1"/>
                  </a:cubicBezTo>
                  <a:cubicBezTo>
                    <a:pt x="359" y="1"/>
                    <a:pt x="216" y="72"/>
                    <a:pt x="1" y="18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857;p69">
              <a:extLst>
                <a:ext uri="{FF2B5EF4-FFF2-40B4-BE49-F238E27FC236}">
                  <a16:creationId xmlns:a16="http://schemas.microsoft.com/office/drawing/2014/main" id="{2A2BEFC9-45A8-3D5C-D5E4-9EF426FC38F5}"/>
                </a:ext>
              </a:extLst>
            </p:cNvPr>
            <p:cNvSpPr/>
            <p:nvPr/>
          </p:nvSpPr>
          <p:spPr>
            <a:xfrm>
              <a:off x="1759625" y="2609075"/>
              <a:ext cx="2177250" cy="385150"/>
            </a:xfrm>
            <a:custGeom>
              <a:avLst/>
              <a:gdLst/>
              <a:ahLst/>
              <a:cxnLst/>
              <a:rect l="l" t="t" r="r" b="b"/>
              <a:pathLst>
                <a:path w="87090" h="15406" extrusionOk="0">
                  <a:moveTo>
                    <a:pt x="19115" y="11168"/>
                  </a:moveTo>
                  <a:lnTo>
                    <a:pt x="19115" y="11168"/>
                  </a:lnTo>
                  <a:cubicBezTo>
                    <a:pt x="19115" y="11168"/>
                    <a:pt x="19115" y="11168"/>
                    <a:pt x="19115" y="11168"/>
                  </a:cubicBezTo>
                  <a:cubicBezTo>
                    <a:pt x="19115" y="11168"/>
                    <a:pt x="19115" y="11168"/>
                    <a:pt x="19115" y="11168"/>
                  </a:cubicBezTo>
                  <a:close/>
                  <a:moveTo>
                    <a:pt x="1182" y="0"/>
                  </a:moveTo>
                  <a:cubicBezTo>
                    <a:pt x="967" y="1361"/>
                    <a:pt x="645" y="2685"/>
                    <a:pt x="0" y="2971"/>
                  </a:cubicBezTo>
                  <a:cubicBezTo>
                    <a:pt x="108" y="6050"/>
                    <a:pt x="502" y="11097"/>
                    <a:pt x="1933" y="12528"/>
                  </a:cubicBezTo>
                  <a:cubicBezTo>
                    <a:pt x="3422" y="14017"/>
                    <a:pt x="8717" y="14530"/>
                    <a:pt x="12309" y="14530"/>
                  </a:cubicBezTo>
                  <a:cubicBezTo>
                    <a:pt x="13728" y="14530"/>
                    <a:pt x="14881" y="14450"/>
                    <a:pt x="15428" y="14318"/>
                  </a:cubicBezTo>
                  <a:cubicBezTo>
                    <a:pt x="15958" y="14178"/>
                    <a:pt x="16443" y="14117"/>
                    <a:pt x="16957" y="14117"/>
                  </a:cubicBezTo>
                  <a:cubicBezTo>
                    <a:pt x="18285" y="14117"/>
                    <a:pt x="19809" y="14528"/>
                    <a:pt x="22802" y="15070"/>
                  </a:cubicBezTo>
                  <a:cubicBezTo>
                    <a:pt x="24042" y="15293"/>
                    <a:pt x="25390" y="15405"/>
                    <a:pt x="26691" y="15405"/>
                  </a:cubicBezTo>
                  <a:cubicBezTo>
                    <a:pt x="29784" y="15405"/>
                    <a:pt x="32617" y="14769"/>
                    <a:pt x="33146" y="13459"/>
                  </a:cubicBezTo>
                  <a:cubicBezTo>
                    <a:pt x="33934" y="11562"/>
                    <a:pt x="26238" y="10631"/>
                    <a:pt x="26238" y="10631"/>
                  </a:cubicBezTo>
                  <a:lnTo>
                    <a:pt x="28815" y="9951"/>
                  </a:lnTo>
                  <a:cubicBezTo>
                    <a:pt x="30748" y="10452"/>
                    <a:pt x="32681" y="11061"/>
                    <a:pt x="34507" y="11848"/>
                  </a:cubicBezTo>
                  <a:cubicBezTo>
                    <a:pt x="36497" y="12750"/>
                    <a:pt x="40271" y="13436"/>
                    <a:pt x="44091" y="13436"/>
                  </a:cubicBezTo>
                  <a:cubicBezTo>
                    <a:pt x="44667" y="13436"/>
                    <a:pt x="45245" y="13420"/>
                    <a:pt x="45818" y="13388"/>
                  </a:cubicBezTo>
                  <a:cubicBezTo>
                    <a:pt x="50184" y="13101"/>
                    <a:pt x="50936" y="11097"/>
                    <a:pt x="50936" y="11097"/>
                  </a:cubicBezTo>
                  <a:lnTo>
                    <a:pt x="50936" y="11097"/>
                  </a:lnTo>
                  <a:cubicBezTo>
                    <a:pt x="50661" y="13384"/>
                    <a:pt x="57507" y="14390"/>
                    <a:pt x="65275" y="14390"/>
                  </a:cubicBezTo>
                  <a:cubicBezTo>
                    <a:pt x="73676" y="14390"/>
                    <a:pt x="83157" y="13213"/>
                    <a:pt x="85872" y="11204"/>
                  </a:cubicBezTo>
                  <a:cubicBezTo>
                    <a:pt x="86302" y="10846"/>
                    <a:pt x="86731" y="10452"/>
                    <a:pt x="87089" y="10023"/>
                  </a:cubicBezTo>
                  <a:lnTo>
                    <a:pt x="87089" y="10023"/>
                  </a:lnTo>
                  <a:cubicBezTo>
                    <a:pt x="86588" y="10094"/>
                    <a:pt x="86015" y="10202"/>
                    <a:pt x="85335" y="10309"/>
                  </a:cubicBezTo>
                  <a:cubicBezTo>
                    <a:pt x="85013" y="10524"/>
                    <a:pt x="84655" y="10739"/>
                    <a:pt x="84297" y="10882"/>
                  </a:cubicBezTo>
                  <a:cubicBezTo>
                    <a:pt x="81512" y="12175"/>
                    <a:pt x="74382" y="12708"/>
                    <a:pt x="67837" y="12708"/>
                  </a:cubicBezTo>
                  <a:cubicBezTo>
                    <a:pt x="61515" y="12708"/>
                    <a:pt x="55737" y="12210"/>
                    <a:pt x="54945" y="11419"/>
                  </a:cubicBezTo>
                  <a:cubicBezTo>
                    <a:pt x="53693" y="10202"/>
                    <a:pt x="55089" y="9128"/>
                    <a:pt x="55769" y="8663"/>
                  </a:cubicBezTo>
                  <a:lnTo>
                    <a:pt x="55769" y="8663"/>
                  </a:lnTo>
                  <a:cubicBezTo>
                    <a:pt x="55143" y="9016"/>
                    <a:pt x="53753" y="9680"/>
                    <a:pt x="52540" y="9680"/>
                  </a:cubicBezTo>
                  <a:cubicBezTo>
                    <a:pt x="52157" y="9680"/>
                    <a:pt x="51791" y="9614"/>
                    <a:pt x="51473" y="9450"/>
                  </a:cubicBezTo>
                  <a:cubicBezTo>
                    <a:pt x="49827" y="8591"/>
                    <a:pt x="47644" y="4797"/>
                    <a:pt x="47643" y="4797"/>
                  </a:cubicBezTo>
                  <a:lnTo>
                    <a:pt x="47643" y="4797"/>
                  </a:lnTo>
                  <a:cubicBezTo>
                    <a:pt x="47643" y="4797"/>
                    <a:pt x="48121" y="6529"/>
                    <a:pt x="47086" y="6529"/>
                  </a:cubicBezTo>
                  <a:cubicBezTo>
                    <a:pt x="46987" y="6529"/>
                    <a:pt x="46876" y="6513"/>
                    <a:pt x="46748" y="6479"/>
                  </a:cubicBezTo>
                  <a:cubicBezTo>
                    <a:pt x="45245" y="6050"/>
                    <a:pt x="43778" y="3759"/>
                    <a:pt x="43778" y="3759"/>
                  </a:cubicBezTo>
                  <a:cubicBezTo>
                    <a:pt x="42632" y="5298"/>
                    <a:pt x="41164" y="6515"/>
                    <a:pt x="39482" y="7410"/>
                  </a:cubicBezTo>
                  <a:cubicBezTo>
                    <a:pt x="39482" y="7410"/>
                    <a:pt x="39628" y="7407"/>
                    <a:pt x="39883" y="7407"/>
                  </a:cubicBezTo>
                  <a:cubicBezTo>
                    <a:pt x="41541" y="7407"/>
                    <a:pt x="47822" y="7515"/>
                    <a:pt x="48753" y="9128"/>
                  </a:cubicBezTo>
                  <a:cubicBezTo>
                    <a:pt x="49400" y="10272"/>
                    <a:pt x="46588" y="11012"/>
                    <a:pt x="42989" y="11012"/>
                  </a:cubicBezTo>
                  <a:cubicBezTo>
                    <a:pt x="40618" y="11012"/>
                    <a:pt x="37905" y="10691"/>
                    <a:pt x="35616" y="9951"/>
                  </a:cubicBezTo>
                  <a:cubicBezTo>
                    <a:pt x="29818" y="8054"/>
                    <a:pt x="30247" y="7804"/>
                    <a:pt x="30247" y="5656"/>
                  </a:cubicBezTo>
                  <a:cubicBezTo>
                    <a:pt x="30247" y="4654"/>
                    <a:pt x="30426" y="3687"/>
                    <a:pt x="30748" y="2721"/>
                  </a:cubicBezTo>
                  <a:cubicBezTo>
                    <a:pt x="30498" y="2363"/>
                    <a:pt x="30319" y="1933"/>
                    <a:pt x="30247" y="1504"/>
                  </a:cubicBezTo>
                  <a:cubicBezTo>
                    <a:pt x="29495" y="2506"/>
                    <a:pt x="28636" y="3437"/>
                    <a:pt x="27670" y="4224"/>
                  </a:cubicBezTo>
                  <a:cubicBezTo>
                    <a:pt x="26775" y="6443"/>
                    <a:pt x="25594" y="8484"/>
                    <a:pt x="24126" y="9200"/>
                  </a:cubicBezTo>
                  <a:cubicBezTo>
                    <a:pt x="20606" y="11013"/>
                    <a:pt x="19135" y="11166"/>
                    <a:pt x="19115" y="11168"/>
                  </a:cubicBezTo>
                  <a:lnTo>
                    <a:pt x="19115" y="11168"/>
                  </a:lnTo>
                  <a:cubicBezTo>
                    <a:pt x="19142" y="11166"/>
                    <a:pt x="21851" y="10896"/>
                    <a:pt x="24600" y="10896"/>
                  </a:cubicBezTo>
                  <a:cubicBezTo>
                    <a:pt x="26642" y="10896"/>
                    <a:pt x="28706" y="11045"/>
                    <a:pt x="29710" y="11562"/>
                  </a:cubicBezTo>
                  <a:cubicBezTo>
                    <a:pt x="32001" y="12690"/>
                    <a:pt x="28673" y="14113"/>
                    <a:pt x="23940" y="14113"/>
                  </a:cubicBezTo>
                  <a:cubicBezTo>
                    <a:pt x="23719" y="14113"/>
                    <a:pt x="23494" y="14110"/>
                    <a:pt x="23267" y="14103"/>
                  </a:cubicBezTo>
                  <a:cubicBezTo>
                    <a:pt x="18148" y="13960"/>
                    <a:pt x="16430" y="11956"/>
                    <a:pt x="16430" y="11956"/>
                  </a:cubicBezTo>
                  <a:cubicBezTo>
                    <a:pt x="16430" y="11956"/>
                    <a:pt x="14855" y="12207"/>
                    <a:pt x="12912" y="12207"/>
                  </a:cubicBezTo>
                  <a:cubicBezTo>
                    <a:pt x="10840" y="12207"/>
                    <a:pt x="8350" y="11921"/>
                    <a:pt x="6909" y="10739"/>
                  </a:cubicBezTo>
                  <a:cubicBezTo>
                    <a:pt x="5370" y="9522"/>
                    <a:pt x="3866" y="5549"/>
                    <a:pt x="2828" y="2148"/>
                  </a:cubicBezTo>
                  <a:cubicBezTo>
                    <a:pt x="2220" y="1468"/>
                    <a:pt x="1683" y="752"/>
                    <a:pt x="11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3858;p69">
              <a:extLst>
                <a:ext uri="{FF2B5EF4-FFF2-40B4-BE49-F238E27FC236}">
                  <a16:creationId xmlns:a16="http://schemas.microsoft.com/office/drawing/2014/main" id="{F274CD92-11E1-0AE3-B642-C2D851DC1268}"/>
                </a:ext>
              </a:extLst>
            </p:cNvPr>
            <p:cNvSpPr/>
            <p:nvPr/>
          </p:nvSpPr>
          <p:spPr>
            <a:xfrm>
              <a:off x="2394075" y="1895475"/>
              <a:ext cx="141425" cy="64850"/>
            </a:xfrm>
            <a:custGeom>
              <a:avLst/>
              <a:gdLst/>
              <a:ahLst/>
              <a:cxnLst/>
              <a:rect l="l" t="t" r="r" b="b"/>
              <a:pathLst>
                <a:path w="5657" h="2594" extrusionOk="0">
                  <a:moveTo>
                    <a:pt x="2828" y="0"/>
                  </a:moveTo>
                  <a:cubicBezTo>
                    <a:pt x="2489" y="0"/>
                    <a:pt x="2146" y="71"/>
                    <a:pt x="1827" y="231"/>
                  </a:cubicBezTo>
                  <a:cubicBezTo>
                    <a:pt x="1755" y="231"/>
                    <a:pt x="1719" y="302"/>
                    <a:pt x="1683" y="338"/>
                  </a:cubicBezTo>
                  <a:cubicBezTo>
                    <a:pt x="1612" y="410"/>
                    <a:pt x="1576" y="446"/>
                    <a:pt x="1540" y="517"/>
                  </a:cubicBezTo>
                  <a:cubicBezTo>
                    <a:pt x="1504" y="589"/>
                    <a:pt x="1504" y="660"/>
                    <a:pt x="1504" y="696"/>
                  </a:cubicBezTo>
                  <a:cubicBezTo>
                    <a:pt x="1504" y="768"/>
                    <a:pt x="1504" y="804"/>
                    <a:pt x="1504" y="875"/>
                  </a:cubicBezTo>
                  <a:cubicBezTo>
                    <a:pt x="1504" y="903"/>
                    <a:pt x="1510" y="936"/>
                    <a:pt x="1520" y="970"/>
                  </a:cubicBezTo>
                  <a:lnTo>
                    <a:pt x="1520" y="970"/>
                  </a:lnTo>
                  <a:cubicBezTo>
                    <a:pt x="1412" y="947"/>
                    <a:pt x="1300" y="935"/>
                    <a:pt x="1187" y="935"/>
                  </a:cubicBezTo>
                  <a:cubicBezTo>
                    <a:pt x="866" y="935"/>
                    <a:pt x="541" y="1030"/>
                    <a:pt x="287" y="1233"/>
                  </a:cubicBezTo>
                  <a:lnTo>
                    <a:pt x="144" y="1340"/>
                  </a:lnTo>
                  <a:lnTo>
                    <a:pt x="73" y="1412"/>
                  </a:lnTo>
                  <a:cubicBezTo>
                    <a:pt x="37" y="1448"/>
                    <a:pt x="1" y="1448"/>
                    <a:pt x="37" y="1484"/>
                  </a:cubicBezTo>
                  <a:lnTo>
                    <a:pt x="252" y="1770"/>
                  </a:lnTo>
                  <a:cubicBezTo>
                    <a:pt x="323" y="1877"/>
                    <a:pt x="466" y="1985"/>
                    <a:pt x="574" y="2092"/>
                  </a:cubicBezTo>
                  <a:cubicBezTo>
                    <a:pt x="717" y="2164"/>
                    <a:pt x="824" y="2235"/>
                    <a:pt x="967" y="2271"/>
                  </a:cubicBezTo>
                  <a:cubicBezTo>
                    <a:pt x="967" y="2271"/>
                    <a:pt x="896" y="2164"/>
                    <a:pt x="681" y="1985"/>
                  </a:cubicBezTo>
                  <a:cubicBezTo>
                    <a:pt x="609" y="1949"/>
                    <a:pt x="574" y="1913"/>
                    <a:pt x="538" y="1842"/>
                  </a:cubicBezTo>
                  <a:cubicBezTo>
                    <a:pt x="466" y="1806"/>
                    <a:pt x="431" y="1734"/>
                    <a:pt x="395" y="1698"/>
                  </a:cubicBezTo>
                  <a:lnTo>
                    <a:pt x="287" y="1519"/>
                  </a:lnTo>
                  <a:cubicBezTo>
                    <a:pt x="287" y="1484"/>
                    <a:pt x="359" y="1484"/>
                    <a:pt x="431" y="1412"/>
                  </a:cubicBezTo>
                  <a:cubicBezTo>
                    <a:pt x="653" y="1264"/>
                    <a:pt x="927" y="1184"/>
                    <a:pt x="1192" y="1184"/>
                  </a:cubicBezTo>
                  <a:cubicBezTo>
                    <a:pt x="1312" y="1184"/>
                    <a:pt x="1429" y="1200"/>
                    <a:pt x="1540" y="1233"/>
                  </a:cubicBezTo>
                  <a:cubicBezTo>
                    <a:pt x="1609" y="1254"/>
                    <a:pt x="1676" y="1278"/>
                    <a:pt x="1742" y="1307"/>
                  </a:cubicBezTo>
                  <a:lnTo>
                    <a:pt x="1742" y="1307"/>
                  </a:lnTo>
                  <a:cubicBezTo>
                    <a:pt x="1767" y="1332"/>
                    <a:pt x="1795" y="1355"/>
                    <a:pt x="1827" y="1376"/>
                  </a:cubicBezTo>
                  <a:cubicBezTo>
                    <a:pt x="2005" y="1591"/>
                    <a:pt x="2220" y="1734"/>
                    <a:pt x="2471" y="1877"/>
                  </a:cubicBezTo>
                  <a:lnTo>
                    <a:pt x="3580" y="2593"/>
                  </a:lnTo>
                  <a:lnTo>
                    <a:pt x="2686" y="1627"/>
                  </a:lnTo>
                  <a:cubicBezTo>
                    <a:pt x="2680" y="1620"/>
                    <a:pt x="2674" y="1614"/>
                    <a:pt x="2669" y="1608"/>
                  </a:cubicBezTo>
                  <a:lnTo>
                    <a:pt x="2669" y="1608"/>
                  </a:lnTo>
                  <a:lnTo>
                    <a:pt x="2686" y="1591"/>
                  </a:lnTo>
                  <a:cubicBezTo>
                    <a:pt x="2662" y="1579"/>
                    <a:pt x="2639" y="1567"/>
                    <a:pt x="2617" y="1554"/>
                  </a:cubicBezTo>
                  <a:lnTo>
                    <a:pt x="2617" y="1554"/>
                  </a:lnTo>
                  <a:cubicBezTo>
                    <a:pt x="2509" y="1444"/>
                    <a:pt x="2387" y="1349"/>
                    <a:pt x="2256" y="1267"/>
                  </a:cubicBezTo>
                  <a:lnTo>
                    <a:pt x="2256" y="1267"/>
                  </a:lnTo>
                  <a:cubicBezTo>
                    <a:pt x="2208" y="1221"/>
                    <a:pt x="2160" y="1173"/>
                    <a:pt x="2113" y="1126"/>
                  </a:cubicBezTo>
                  <a:cubicBezTo>
                    <a:pt x="2041" y="1090"/>
                    <a:pt x="2005" y="1018"/>
                    <a:pt x="1970" y="947"/>
                  </a:cubicBezTo>
                  <a:cubicBezTo>
                    <a:pt x="1934" y="875"/>
                    <a:pt x="1898" y="839"/>
                    <a:pt x="1898" y="804"/>
                  </a:cubicBezTo>
                  <a:cubicBezTo>
                    <a:pt x="1862" y="660"/>
                    <a:pt x="1934" y="553"/>
                    <a:pt x="2041" y="517"/>
                  </a:cubicBezTo>
                  <a:cubicBezTo>
                    <a:pt x="2342" y="378"/>
                    <a:pt x="2672" y="299"/>
                    <a:pt x="3013" y="299"/>
                  </a:cubicBezTo>
                  <a:cubicBezTo>
                    <a:pt x="3200" y="299"/>
                    <a:pt x="3390" y="323"/>
                    <a:pt x="3580" y="374"/>
                  </a:cubicBezTo>
                  <a:cubicBezTo>
                    <a:pt x="4082" y="589"/>
                    <a:pt x="4547" y="875"/>
                    <a:pt x="5012" y="1197"/>
                  </a:cubicBezTo>
                  <a:cubicBezTo>
                    <a:pt x="5191" y="1376"/>
                    <a:pt x="5442" y="1484"/>
                    <a:pt x="5657" y="1627"/>
                  </a:cubicBezTo>
                  <a:cubicBezTo>
                    <a:pt x="5478" y="1412"/>
                    <a:pt x="5299" y="1233"/>
                    <a:pt x="5084" y="1090"/>
                  </a:cubicBezTo>
                  <a:cubicBezTo>
                    <a:pt x="4869" y="911"/>
                    <a:pt x="4690" y="732"/>
                    <a:pt x="4440" y="589"/>
                  </a:cubicBezTo>
                  <a:cubicBezTo>
                    <a:pt x="4332" y="517"/>
                    <a:pt x="4189" y="410"/>
                    <a:pt x="4082" y="338"/>
                  </a:cubicBezTo>
                  <a:cubicBezTo>
                    <a:pt x="3938" y="267"/>
                    <a:pt x="3759" y="195"/>
                    <a:pt x="3616" y="123"/>
                  </a:cubicBezTo>
                  <a:cubicBezTo>
                    <a:pt x="3363" y="44"/>
                    <a:pt x="3097" y="0"/>
                    <a:pt x="28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3859;p69">
              <a:extLst>
                <a:ext uri="{FF2B5EF4-FFF2-40B4-BE49-F238E27FC236}">
                  <a16:creationId xmlns:a16="http://schemas.microsoft.com/office/drawing/2014/main" id="{FD7A89D9-F9DD-E9AE-5C98-0B13A53AD235}"/>
                </a:ext>
              </a:extLst>
            </p:cNvPr>
            <p:cNvSpPr/>
            <p:nvPr/>
          </p:nvSpPr>
          <p:spPr>
            <a:xfrm>
              <a:off x="2853150" y="1689150"/>
              <a:ext cx="325775" cy="185250"/>
            </a:xfrm>
            <a:custGeom>
              <a:avLst/>
              <a:gdLst/>
              <a:ahLst/>
              <a:cxnLst/>
              <a:rect l="l" t="t" r="r" b="b"/>
              <a:pathLst>
                <a:path w="13031" h="7410" extrusionOk="0">
                  <a:moveTo>
                    <a:pt x="13030" y="0"/>
                  </a:moveTo>
                  <a:lnTo>
                    <a:pt x="13030" y="0"/>
                  </a:lnTo>
                  <a:cubicBezTo>
                    <a:pt x="11634" y="502"/>
                    <a:pt x="10310" y="1039"/>
                    <a:pt x="8985" y="1540"/>
                  </a:cubicBezTo>
                  <a:cubicBezTo>
                    <a:pt x="8749" y="742"/>
                    <a:pt x="7538" y="213"/>
                    <a:pt x="6599" y="213"/>
                  </a:cubicBezTo>
                  <a:cubicBezTo>
                    <a:pt x="6400" y="213"/>
                    <a:pt x="6213" y="237"/>
                    <a:pt x="6050" y="287"/>
                  </a:cubicBezTo>
                  <a:cubicBezTo>
                    <a:pt x="6157" y="824"/>
                    <a:pt x="6336" y="1325"/>
                    <a:pt x="6623" y="1826"/>
                  </a:cubicBezTo>
                  <a:cubicBezTo>
                    <a:pt x="6400" y="1463"/>
                    <a:pt x="5654" y="1231"/>
                    <a:pt x="5116" y="1231"/>
                  </a:cubicBezTo>
                  <a:cubicBezTo>
                    <a:pt x="4964" y="1231"/>
                    <a:pt x="4828" y="1250"/>
                    <a:pt x="4726" y="1289"/>
                  </a:cubicBezTo>
                  <a:cubicBezTo>
                    <a:pt x="3616" y="1683"/>
                    <a:pt x="4511" y="2435"/>
                    <a:pt x="5084" y="3043"/>
                  </a:cubicBezTo>
                  <a:cubicBezTo>
                    <a:pt x="3759" y="3437"/>
                    <a:pt x="573" y="5978"/>
                    <a:pt x="1" y="7410"/>
                  </a:cubicBezTo>
                  <a:lnTo>
                    <a:pt x="13030" y="0"/>
                  </a:lnTo>
                  <a:close/>
                </a:path>
              </a:pathLst>
            </a:custGeom>
            <a:solidFill>
              <a:srgbClr val="FF99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860;p69">
              <a:extLst>
                <a:ext uri="{FF2B5EF4-FFF2-40B4-BE49-F238E27FC236}">
                  <a16:creationId xmlns:a16="http://schemas.microsoft.com/office/drawing/2014/main" id="{55E3CB39-C72C-C78E-2A57-C481B97D8F66}"/>
                </a:ext>
              </a:extLst>
            </p:cNvPr>
            <p:cNvSpPr/>
            <p:nvPr/>
          </p:nvSpPr>
          <p:spPr>
            <a:xfrm>
              <a:off x="2853150" y="1689150"/>
              <a:ext cx="325775" cy="185250"/>
            </a:xfrm>
            <a:custGeom>
              <a:avLst/>
              <a:gdLst/>
              <a:ahLst/>
              <a:cxnLst/>
              <a:rect l="l" t="t" r="r" b="b"/>
              <a:pathLst>
                <a:path w="13031" h="7410" extrusionOk="0">
                  <a:moveTo>
                    <a:pt x="13030" y="0"/>
                  </a:moveTo>
                  <a:lnTo>
                    <a:pt x="13030" y="0"/>
                  </a:lnTo>
                  <a:cubicBezTo>
                    <a:pt x="12887" y="36"/>
                    <a:pt x="12779" y="72"/>
                    <a:pt x="12672" y="108"/>
                  </a:cubicBezTo>
                  <a:lnTo>
                    <a:pt x="11741" y="394"/>
                  </a:lnTo>
                  <a:cubicBezTo>
                    <a:pt x="11348" y="537"/>
                    <a:pt x="10882" y="681"/>
                    <a:pt x="10381" y="860"/>
                  </a:cubicBezTo>
                  <a:lnTo>
                    <a:pt x="9630" y="1110"/>
                  </a:lnTo>
                  <a:lnTo>
                    <a:pt x="9236" y="1253"/>
                  </a:lnTo>
                  <a:lnTo>
                    <a:pt x="9057" y="1325"/>
                  </a:lnTo>
                  <a:lnTo>
                    <a:pt x="9021" y="1325"/>
                  </a:lnTo>
                  <a:cubicBezTo>
                    <a:pt x="8985" y="1217"/>
                    <a:pt x="8914" y="1110"/>
                    <a:pt x="8842" y="1003"/>
                  </a:cubicBezTo>
                  <a:cubicBezTo>
                    <a:pt x="8735" y="895"/>
                    <a:pt x="8627" y="788"/>
                    <a:pt x="8484" y="681"/>
                  </a:cubicBezTo>
                  <a:cubicBezTo>
                    <a:pt x="8269" y="502"/>
                    <a:pt x="7983" y="358"/>
                    <a:pt x="7732" y="287"/>
                  </a:cubicBezTo>
                  <a:cubicBezTo>
                    <a:pt x="7446" y="179"/>
                    <a:pt x="7195" y="108"/>
                    <a:pt x="6909" y="72"/>
                  </a:cubicBezTo>
                  <a:lnTo>
                    <a:pt x="6193" y="72"/>
                  </a:lnTo>
                  <a:lnTo>
                    <a:pt x="6014" y="108"/>
                  </a:lnTo>
                  <a:lnTo>
                    <a:pt x="5835" y="144"/>
                  </a:lnTo>
                  <a:lnTo>
                    <a:pt x="5835" y="179"/>
                  </a:lnTo>
                  <a:lnTo>
                    <a:pt x="5835" y="215"/>
                  </a:lnTo>
                  <a:lnTo>
                    <a:pt x="5835" y="287"/>
                  </a:lnTo>
                  <a:cubicBezTo>
                    <a:pt x="5835" y="394"/>
                    <a:pt x="5871" y="466"/>
                    <a:pt x="5907" y="537"/>
                  </a:cubicBezTo>
                  <a:cubicBezTo>
                    <a:pt x="5907" y="645"/>
                    <a:pt x="5978" y="788"/>
                    <a:pt x="6014" y="895"/>
                  </a:cubicBezTo>
                  <a:cubicBezTo>
                    <a:pt x="6014" y="1003"/>
                    <a:pt x="6050" y="1074"/>
                    <a:pt x="6086" y="1182"/>
                  </a:cubicBezTo>
                  <a:lnTo>
                    <a:pt x="6086" y="1217"/>
                  </a:lnTo>
                  <a:cubicBezTo>
                    <a:pt x="6014" y="1182"/>
                    <a:pt x="5943" y="1146"/>
                    <a:pt x="5871" y="1146"/>
                  </a:cubicBezTo>
                  <a:lnTo>
                    <a:pt x="5764" y="1110"/>
                  </a:lnTo>
                  <a:cubicBezTo>
                    <a:pt x="5692" y="1110"/>
                    <a:pt x="5549" y="1074"/>
                    <a:pt x="5406" y="1039"/>
                  </a:cubicBezTo>
                  <a:lnTo>
                    <a:pt x="4869" y="1039"/>
                  </a:lnTo>
                  <a:cubicBezTo>
                    <a:pt x="4618" y="1074"/>
                    <a:pt x="4368" y="1182"/>
                    <a:pt x="4153" y="1361"/>
                  </a:cubicBezTo>
                  <a:cubicBezTo>
                    <a:pt x="4046" y="1504"/>
                    <a:pt x="3974" y="1683"/>
                    <a:pt x="4010" y="1862"/>
                  </a:cubicBezTo>
                  <a:cubicBezTo>
                    <a:pt x="4010" y="2005"/>
                    <a:pt x="4081" y="2148"/>
                    <a:pt x="4189" y="2291"/>
                  </a:cubicBezTo>
                  <a:cubicBezTo>
                    <a:pt x="4260" y="2435"/>
                    <a:pt x="4368" y="2542"/>
                    <a:pt x="4475" y="2649"/>
                  </a:cubicBezTo>
                  <a:lnTo>
                    <a:pt x="4618" y="2792"/>
                  </a:lnTo>
                  <a:lnTo>
                    <a:pt x="4761" y="2936"/>
                  </a:lnTo>
                  <a:lnTo>
                    <a:pt x="4797" y="2971"/>
                  </a:lnTo>
                  <a:lnTo>
                    <a:pt x="4761" y="2971"/>
                  </a:lnTo>
                  <a:lnTo>
                    <a:pt x="4582" y="3043"/>
                  </a:lnTo>
                  <a:cubicBezTo>
                    <a:pt x="4511" y="3079"/>
                    <a:pt x="4439" y="3115"/>
                    <a:pt x="4368" y="3150"/>
                  </a:cubicBezTo>
                  <a:cubicBezTo>
                    <a:pt x="4081" y="3294"/>
                    <a:pt x="3795" y="3473"/>
                    <a:pt x="3509" y="3652"/>
                  </a:cubicBezTo>
                  <a:cubicBezTo>
                    <a:pt x="2542" y="4332"/>
                    <a:pt x="1647" y="5119"/>
                    <a:pt x="824" y="5978"/>
                  </a:cubicBezTo>
                  <a:cubicBezTo>
                    <a:pt x="573" y="6300"/>
                    <a:pt x="323" y="6622"/>
                    <a:pt x="144" y="6945"/>
                  </a:cubicBezTo>
                  <a:cubicBezTo>
                    <a:pt x="72" y="7052"/>
                    <a:pt x="37" y="7124"/>
                    <a:pt x="1" y="7231"/>
                  </a:cubicBezTo>
                  <a:cubicBezTo>
                    <a:pt x="1" y="7338"/>
                    <a:pt x="1" y="7374"/>
                    <a:pt x="1" y="7410"/>
                  </a:cubicBezTo>
                  <a:cubicBezTo>
                    <a:pt x="1" y="7410"/>
                    <a:pt x="72" y="7267"/>
                    <a:pt x="215" y="7016"/>
                  </a:cubicBezTo>
                  <a:cubicBezTo>
                    <a:pt x="466" y="6694"/>
                    <a:pt x="681" y="6408"/>
                    <a:pt x="967" y="6121"/>
                  </a:cubicBezTo>
                  <a:cubicBezTo>
                    <a:pt x="1790" y="5298"/>
                    <a:pt x="2721" y="4546"/>
                    <a:pt x="3688" y="3902"/>
                  </a:cubicBezTo>
                  <a:cubicBezTo>
                    <a:pt x="3974" y="3723"/>
                    <a:pt x="4260" y="3544"/>
                    <a:pt x="4511" y="3401"/>
                  </a:cubicBezTo>
                  <a:lnTo>
                    <a:pt x="4726" y="3329"/>
                  </a:lnTo>
                  <a:lnTo>
                    <a:pt x="4833" y="3258"/>
                  </a:lnTo>
                  <a:lnTo>
                    <a:pt x="4905" y="3258"/>
                  </a:lnTo>
                  <a:lnTo>
                    <a:pt x="4976" y="3222"/>
                  </a:lnTo>
                  <a:cubicBezTo>
                    <a:pt x="5119" y="3150"/>
                    <a:pt x="5263" y="3115"/>
                    <a:pt x="5370" y="3079"/>
                  </a:cubicBezTo>
                  <a:lnTo>
                    <a:pt x="5084" y="2828"/>
                  </a:lnTo>
                  <a:lnTo>
                    <a:pt x="4869" y="2613"/>
                  </a:lnTo>
                  <a:lnTo>
                    <a:pt x="4726" y="2470"/>
                  </a:lnTo>
                  <a:cubicBezTo>
                    <a:pt x="4654" y="2363"/>
                    <a:pt x="4547" y="2256"/>
                    <a:pt x="4475" y="2148"/>
                  </a:cubicBezTo>
                  <a:cubicBezTo>
                    <a:pt x="4403" y="2041"/>
                    <a:pt x="4368" y="1933"/>
                    <a:pt x="4368" y="1826"/>
                  </a:cubicBezTo>
                  <a:cubicBezTo>
                    <a:pt x="4368" y="1754"/>
                    <a:pt x="4368" y="1683"/>
                    <a:pt x="4439" y="1647"/>
                  </a:cubicBezTo>
                  <a:cubicBezTo>
                    <a:pt x="4582" y="1540"/>
                    <a:pt x="4761" y="1468"/>
                    <a:pt x="4940" y="1432"/>
                  </a:cubicBezTo>
                  <a:lnTo>
                    <a:pt x="5370" y="1432"/>
                  </a:lnTo>
                  <a:lnTo>
                    <a:pt x="5692" y="1504"/>
                  </a:lnTo>
                  <a:lnTo>
                    <a:pt x="5799" y="1540"/>
                  </a:lnTo>
                  <a:lnTo>
                    <a:pt x="5871" y="1575"/>
                  </a:lnTo>
                  <a:cubicBezTo>
                    <a:pt x="5907" y="1575"/>
                    <a:pt x="5943" y="1575"/>
                    <a:pt x="5978" y="1611"/>
                  </a:cubicBezTo>
                  <a:lnTo>
                    <a:pt x="6193" y="1754"/>
                  </a:lnTo>
                  <a:lnTo>
                    <a:pt x="6444" y="1933"/>
                  </a:lnTo>
                  <a:lnTo>
                    <a:pt x="6480" y="1969"/>
                  </a:lnTo>
                  <a:lnTo>
                    <a:pt x="6623" y="2112"/>
                  </a:lnTo>
                  <a:lnTo>
                    <a:pt x="6873" y="2399"/>
                  </a:lnTo>
                  <a:cubicBezTo>
                    <a:pt x="7088" y="2613"/>
                    <a:pt x="7267" y="2864"/>
                    <a:pt x="7482" y="3079"/>
                  </a:cubicBezTo>
                  <a:cubicBezTo>
                    <a:pt x="7303" y="2792"/>
                    <a:pt x="7016" y="2256"/>
                    <a:pt x="6694" y="1575"/>
                  </a:cubicBezTo>
                  <a:cubicBezTo>
                    <a:pt x="6623" y="1432"/>
                    <a:pt x="6515" y="1253"/>
                    <a:pt x="6444" y="1074"/>
                  </a:cubicBezTo>
                  <a:cubicBezTo>
                    <a:pt x="6408" y="1003"/>
                    <a:pt x="6372" y="895"/>
                    <a:pt x="6336" y="824"/>
                  </a:cubicBezTo>
                  <a:cubicBezTo>
                    <a:pt x="6301" y="716"/>
                    <a:pt x="6265" y="609"/>
                    <a:pt x="6265" y="502"/>
                  </a:cubicBezTo>
                  <a:lnTo>
                    <a:pt x="6265" y="430"/>
                  </a:lnTo>
                  <a:lnTo>
                    <a:pt x="6873" y="430"/>
                  </a:lnTo>
                  <a:cubicBezTo>
                    <a:pt x="7124" y="466"/>
                    <a:pt x="7374" y="537"/>
                    <a:pt x="7625" y="609"/>
                  </a:cubicBezTo>
                  <a:cubicBezTo>
                    <a:pt x="7876" y="681"/>
                    <a:pt x="8126" y="824"/>
                    <a:pt x="8341" y="967"/>
                  </a:cubicBezTo>
                  <a:cubicBezTo>
                    <a:pt x="8448" y="1039"/>
                    <a:pt x="8556" y="1146"/>
                    <a:pt x="8627" y="1217"/>
                  </a:cubicBezTo>
                  <a:cubicBezTo>
                    <a:pt x="8735" y="1361"/>
                    <a:pt x="8806" y="1504"/>
                    <a:pt x="8878" y="1647"/>
                  </a:cubicBezTo>
                  <a:cubicBezTo>
                    <a:pt x="8878" y="1683"/>
                    <a:pt x="8878" y="1683"/>
                    <a:pt x="8914" y="1719"/>
                  </a:cubicBezTo>
                  <a:lnTo>
                    <a:pt x="8985" y="1683"/>
                  </a:lnTo>
                  <a:lnTo>
                    <a:pt x="9164" y="1611"/>
                  </a:lnTo>
                  <a:lnTo>
                    <a:pt x="9343" y="1540"/>
                  </a:lnTo>
                  <a:lnTo>
                    <a:pt x="9737" y="1396"/>
                  </a:lnTo>
                  <a:lnTo>
                    <a:pt x="10489" y="1110"/>
                  </a:lnTo>
                  <a:lnTo>
                    <a:pt x="11777" y="537"/>
                  </a:lnTo>
                  <a:lnTo>
                    <a:pt x="12672" y="179"/>
                  </a:lnTo>
                  <a:cubicBezTo>
                    <a:pt x="12815" y="144"/>
                    <a:pt x="12923" y="72"/>
                    <a:pt x="13030" y="0"/>
                  </a:cubicBezTo>
                  <a:close/>
                </a:path>
              </a:pathLst>
            </a:custGeom>
            <a:solidFill>
              <a:srgbClr val="FF68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861;p69">
              <a:extLst>
                <a:ext uri="{FF2B5EF4-FFF2-40B4-BE49-F238E27FC236}">
                  <a16:creationId xmlns:a16="http://schemas.microsoft.com/office/drawing/2014/main" id="{156CAE44-FC49-A5D4-F591-CCFDD0CBD15F}"/>
                </a:ext>
              </a:extLst>
            </p:cNvPr>
            <p:cNvSpPr/>
            <p:nvPr/>
          </p:nvSpPr>
          <p:spPr>
            <a:xfrm>
              <a:off x="2608850" y="1520800"/>
              <a:ext cx="583475" cy="375975"/>
            </a:xfrm>
            <a:custGeom>
              <a:avLst/>
              <a:gdLst/>
              <a:ahLst/>
              <a:cxnLst/>
              <a:rect l="l" t="t" r="r" b="b"/>
              <a:pathLst>
                <a:path w="23339" h="15039" extrusionOk="0">
                  <a:moveTo>
                    <a:pt x="7543" y="1"/>
                  </a:moveTo>
                  <a:cubicBezTo>
                    <a:pt x="5327" y="1"/>
                    <a:pt x="3393" y="207"/>
                    <a:pt x="2471" y="972"/>
                  </a:cubicBezTo>
                  <a:cubicBezTo>
                    <a:pt x="180" y="2904"/>
                    <a:pt x="1" y="11245"/>
                    <a:pt x="2077" y="12390"/>
                  </a:cubicBezTo>
                  <a:cubicBezTo>
                    <a:pt x="2526" y="12629"/>
                    <a:pt x="3106" y="12725"/>
                    <a:pt x="3745" y="12725"/>
                  </a:cubicBezTo>
                  <a:cubicBezTo>
                    <a:pt x="6263" y="12725"/>
                    <a:pt x="9701" y="11245"/>
                    <a:pt x="9701" y="11245"/>
                  </a:cubicBezTo>
                  <a:lnTo>
                    <a:pt x="10274" y="15039"/>
                  </a:lnTo>
                  <a:lnTo>
                    <a:pt x="23339" y="8023"/>
                  </a:lnTo>
                  <a:cubicBezTo>
                    <a:pt x="23339" y="8023"/>
                    <a:pt x="20631" y="208"/>
                    <a:pt x="17128" y="208"/>
                  </a:cubicBezTo>
                  <a:cubicBezTo>
                    <a:pt x="17051" y="208"/>
                    <a:pt x="16973" y="212"/>
                    <a:pt x="16896" y="220"/>
                  </a:cubicBezTo>
                  <a:cubicBezTo>
                    <a:pt x="16452" y="268"/>
                    <a:pt x="15934" y="287"/>
                    <a:pt x="15363" y="287"/>
                  </a:cubicBezTo>
                  <a:cubicBezTo>
                    <a:pt x="13156" y="287"/>
                    <a:pt x="10153" y="1"/>
                    <a:pt x="75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862;p69">
              <a:extLst>
                <a:ext uri="{FF2B5EF4-FFF2-40B4-BE49-F238E27FC236}">
                  <a16:creationId xmlns:a16="http://schemas.microsoft.com/office/drawing/2014/main" id="{EFF7E60E-75DA-B5AD-8411-40C7DCCA89D2}"/>
                </a:ext>
              </a:extLst>
            </p:cNvPr>
            <p:cNvSpPr/>
            <p:nvPr/>
          </p:nvSpPr>
          <p:spPr>
            <a:xfrm>
              <a:off x="2819150" y="1538800"/>
              <a:ext cx="374075" cy="357975"/>
            </a:xfrm>
            <a:custGeom>
              <a:avLst/>
              <a:gdLst/>
              <a:ahLst/>
              <a:cxnLst/>
              <a:rect l="l" t="t" r="r" b="b"/>
              <a:pathLst>
                <a:path w="14963" h="14319" extrusionOk="0">
                  <a:moveTo>
                    <a:pt x="10309" y="1"/>
                  </a:moveTo>
                  <a:cubicBezTo>
                    <a:pt x="9271" y="431"/>
                    <a:pt x="8412" y="1146"/>
                    <a:pt x="7768" y="2077"/>
                  </a:cubicBezTo>
                  <a:cubicBezTo>
                    <a:pt x="5978" y="4511"/>
                    <a:pt x="3365" y="8842"/>
                    <a:pt x="1" y="11026"/>
                  </a:cubicBezTo>
                  <a:cubicBezTo>
                    <a:pt x="788" y="10739"/>
                    <a:pt x="1289" y="10525"/>
                    <a:pt x="1289" y="10525"/>
                  </a:cubicBezTo>
                  <a:lnTo>
                    <a:pt x="1862" y="14319"/>
                  </a:lnTo>
                  <a:lnTo>
                    <a:pt x="14963" y="7303"/>
                  </a:lnTo>
                  <a:cubicBezTo>
                    <a:pt x="14963" y="7303"/>
                    <a:pt x="12994" y="1719"/>
                    <a:pt x="1030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863;p69">
              <a:extLst>
                <a:ext uri="{FF2B5EF4-FFF2-40B4-BE49-F238E27FC236}">
                  <a16:creationId xmlns:a16="http://schemas.microsoft.com/office/drawing/2014/main" id="{DB4223BC-500A-9D61-482C-1FE685330FD7}"/>
                </a:ext>
              </a:extLst>
            </p:cNvPr>
            <p:cNvSpPr/>
            <p:nvPr/>
          </p:nvSpPr>
          <p:spPr>
            <a:xfrm>
              <a:off x="2886275" y="1596075"/>
              <a:ext cx="213000" cy="230900"/>
            </a:xfrm>
            <a:custGeom>
              <a:avLst/>
              <a:gdLst/>
              <a:ahLst/>
              <a:cxnLst/>
              <a:rect l="l" t="t" r="r" b="b"/>
              <a:pathLst>
                <a:path w="8520" h="9236" extrusionOk="0">
                  <a:moveTo>
                    <a:pt x="4940" y="1"/>
                  </a:moveTo>
                  <a:cubicBezTo>
                    <a:pt x="3651" y="1755"/>
                    <a:pt x="2005" y="4332"/>
                    <a:pt x="0" y="6408"/>
                  </a:cubicBezTo>
                  <a:cubicBezTo>
                    <a:pt x="358" y="7375"/>
                    <a:pt x="788" y="8305"/>
                    <a:pt x="1253" y="9236"/>
                  </a:cubicBezTo>
                  <a:lnTo>
                    <a:pt x="8519" y="6014"/>
                  </a:lnTo>
                  <a:cubicBezTo>
                    <a:pt x="8519" y="6014"/>
                    <a:pt x="7052" y="2184"/>
                    <a:pt x="49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864;p69">
              <a:extLst>
                <a:ext uri="{FF2B5EF4-FFF2-40B4-BE49-F238E27FC236}">
                  <a16:creationId xmlns:a16="http://schemas.microsoft.com/office/drawing/2014/main" id="{E23F2581-A182-BFB4-12A7-E4B59A96CE99}"/>
                </a:ext>
              </a:extLst>
            </p:cNvPr>
            <p:cNvSpPr/>
            <p:nvPr/>
          </p:nvSpPr>
          <p:spPr>
            <a:xfrm>
              <a:off x="2922950" y="1596075"/>
              <a:ext cx="176325" cy="206750"/>
            </a:xfrm>
            <a:custGeom>
              <a:avLst/>
              <a:gdLst/>
              <a:ahLst/>
              <a:cxnLst/>
              <a:rect l="l" t="t" r="r" b="b"/>
              <a:pathLst>
                <a:path w="7053" h="8270" extrusionOk="0">
                  <a:moveTo>
                    <a:pt x="3473" y="1"/>
                  </a:moveTo>
                  <a:cubicBezTo>
                    <a:pt x="2506" y="1325"/>
                    <a:pt x="1361" y="3079"/>
                    <a:pt x="1" y="4797"/>
                  </a:cubicBezTo>
                  <a:cubicBezTo>
                    <a:pt x="573" y="5979"/>
                    <a:pt x="1218" y="7160"/>
                    <a:pt x="1934" y="8269"/>
                  </a:cubicBezTo>
                  <a:lnTo>
                    <a:pt x="7052" y="6014"/>
                  </a:lnTo>
                  <a:cubicBezTo>
                    <a:pt x="7052" y="6014"/>
                    <a:pt x="5585" y="2149"/>
                    <a:pt x="347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865;p69">
              <a:extLst>
                <a:ext uri="{FF2B5EF4-FFF2-40B4-BE49-F238E27FC236}">
                  <a16:creationId xmlns:a16="http://schemas.microsoft.com/office/drawing/2014/main" id="{3E65A4C1-6235-6609-4F2A-DF25184D810C}"/>
                </a:ext>
              </a:extLst>
            </p:cNvPr>
            <p:cNvSpPr/>
            <p:nvPr/>
          </p:nvSpPr>
          <p:spPr>
            <a:xfrm>
              <a:off x="2614225" y="1526175"/>
              <a:ext cx="569150" cy="312750"/>
            </a:xfrm>
            <a:custGeom>
              <a:avLst/>
              <a:gdLst/>
              <a:ahLst/>
              <a:cxnLst/>
              <a:rect l="l" t="t" r="r" b="b"/>
              <a:pathLst>
                <a:path w="22766" h="12510" extrusionOk="0">
                  <a:moveTo>
                    <a:pt x="16938" y="0"/>
                  </a:moveTo>
                  <a:cubicBezTo>
                    <a:pt x="16889" y="0"/>
                    <a:pt x="16838" y="2"/>
                    <a:pt x="16788" y="5"/>
                  </a:cubicBezTo>
                  <a:cubicBezTo>
                    <a:pt x="16395" y="148"/>
                    <a:pt x="15965" y="327"/>
                    <a:pt x="15571" y="542"/>
                  </a:cubicBezTo>
                  <a:cubicBezTo>
                    <a:pt x="10954" y="2976"/>
                    <a:pt x="9128" y="7200"/>
                    <a:pt x="5513" y="7987"/>
                  </a:cubicBezTo>
                  <a:cubicBezTo>
                    <a:pt x="5359" y="8023"/>
                    <a:pt x="5211" y="8041"/>
                    <a:pt x="5067" y="8041"/>
                  </a:cubicBezTo>
                  <a:cubicBezTo>
                    <a:pt x="2946" y="8041"/>
                    <a:pt x="1978" y="4236"/>
                    <a:pt x="1575" y="1687"/>
                  </a:cubicBezTo>
                  <a:lnTo>
                    <a:pt x="1575" y="1687"/>
                  </a:lnTo>
                  <a:cubicBezTo>
                    <a:pt x="0" y="4515"/>
                    <a:pt x="36" y="11173"/>
                    <a:pt x="1898" y="12175"/>
                  </a:cubicBezTo>
                  <a:cubicBezTo>
                    <a:pt x="2340" y="12414"/>
                    <a:pt x="2914" y="12510"/>
                    <a:pt x="3548" y="12510"/>
                  </a:cubicBezTo>
                  <a:cubicBezTo>
                    <a:pt x="6048" y="12510"/>
                    <a:pt x="9486" y="11030"/>
                    <a:pt x="9486" y="11030"/>
                  </a:cubicBezTo>
                  <a:lnTo>
                    <a:pt x="9558" y="11459"/>
                  </a:lnTo>
                  <a:cubicBezTo>
                    <a:pt x="13316" y="8989"/>
                    <a:pt x="16287" y="4193"/>
                    <a:pt x="17182" y="3155"/>
                  </a:cubicBezTo>
                  <a:cubicBezTo>
                    <a:pt x="17287" y="3035"/>
                    <a:pt x="17412" y="2980"/>
                    <a:pt x="17552" y="2980"/>
                  </a:cubicBezTo>
                  <a:cubicBezTo>
                    <a:pt x="18749" y="2980"/>
                    <a:pt x="21074" y="6978"/>
                    <a:pt x="21907" y="8452"/>
                  </a:cubicBezTo>
                  <a:lnTo>
                    <a:pt x="22444" y="8166"/>
                  </a:lnTo>
                  <a:cubicBezTo>
                    <a:pt x="22587" y="7701"/>
                    <a:pt x="22694" y="7271"/>
                    <a:pt x="22766" y="6806"/>
                  </a:cubicBezTo>
                  <a:cubicBezTo>
                    <a:pt x="21922" y="4732"/>
                    <a:pt x="19663" y="0"/>
                    <a:pt x="169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866;p69">
              <a:extLst>
                <a:ext uri="{FF2B5EF4-FFF2-40B4-BE49-F238E27FC236}">
                  <a16:creationId xmlns:a16="http://schemas.microsoft.com/office/drawing/2014/main" id="{9A2B3F51-C865-1748-D79A-53E92103D7A6}"/>
                </a:ext>
              </a:extLst>
            </p:cNvPr>
            <p:cNvSpPr/>
            <p:nvPr/>
          </p:nvSpPr>
          <p:spPr>
            <a:xfrm>
              <a:off x="2646450" y="1541500"/>
              <a:ext cx="417025" cy="298375"/>
            </a:xfrm>
            <a:custGeom>
              <a:avLst/>
              <a:gdLst/>
              <a:ahLst/>
              <a:cxnLst/>
              <a:rect l="l" t="t" r="r" b="b"/>
              <a:pathLst>
                <a:path w="16681" h="11935" extrusionOk="0">
                  <a:moveTo>
                    <a:pt x="16680" y="0"/>
                  </a:moveTo>
                  <a:cubicBezTo>
                    <a:pt x="16680" y="0"/>
                    <a:pt x="16501" y="72"/>
                    <a:pt x="16251" y="179"/>
                  </a:cubicBezTo>
                  <a:lnTo>
                    <a:pt x="15750" y="430"/>
                  </a:lnTo>
                  <a:cubicBezTo>
                    <a:pt x="15571" y="537"/>
                    <a:pt x="15356" y="716"/>
                    <a:pt x="15141" y="859"/>
                  </a:cubicBezTo>
                  <a:cubicBezTo>
                    <a:pt x="14139" y="1647"/>
                    <a:pt x="13280" y="2649"/>
                    <a:pt x="12600" y="3759"/>
                  </a:cubicBezTo>
                  <a:cubicBezTo>
                    <a:pt x="12206" y="4332"/>
                    <a:pt x="11884" y="4940"/>
                    <a:pt x="11562" y="5549"/>
                  </a:cubicBezTo>
                  <a:lnTo>
                    <a:pt x="11132" y="6372"/>
                  </a:lnTo>
                  <a:cubicBezTo>
                    <a:pt x="10989" y="6622"/>
                    <a:pt x="10846" y="6873"/>
                    <a:pt x="10739" y="7088"/>
                  </a:cubicBezTo>
                  <a:lnTo>
                    <a:pt x="10345" y="7660"/>
                  </a:lnTo>
                  <a:cubicBezTo>
                    <a:pt x="10237" y="7804"/>
                    <a:pt x="10130" y="7947"/>
                    <a:pt x="10023" y="8054"/>
                  </a:cubicBezTo>
                  <a:cubicBezTo>
                    <a:pt x="9951" y="8162"/>
                    <a:pt x="9879" y="8233"/>
                    <a:pt x="9808" y="8341"/>
                  </a:cubicBezTo>
                  <a:lnTo>
                    <a:pt x="9736" y="8412"/>
                  </a:lnTo>
                  <a:lnTo>
                    <a:pt x="9450" y="8770"/>
                  </a:lnTo>
                  <a:lnTo>
                    <a:pt x="9092" y="9128"/>
                  </a:lnTo>
                  <a:cubicBezTo>
                    <a:pt x="8949" y="9271"/>
                    <a:pt x="8770" y="9450"/>
                    <a:pt x="8555" y="9593"/>
                  </a:cubicBezTo>
                  <a:cubicBezTo>
                    <a:pt x="8126" y="9951"/>
                    <a:pt x="7660" y="10273"/>
                    <a:pt x="7159" y="10524"/>
                  </a:cubicBezTo>
                  <a:cubicBezTo>
                    <a:pt x="6551" y="10810"/>
                    <a:pt x="5942" y="11061"/>
                    <a:pt x="5298" y="11240"/>
                  </a:cubicBezTo>
                  <a:cubicBezTo>
                    <a:pt x="4653" y="11383"/>
                    <a:pt x="4009" y="11490"/>
                    <a:pt x="3329" y="11526"/>
                  </a:cubicBezTo>
                  <a:cubicBezTo>
                    <a:pt x="2924" y="11552"/>
                    <a:pt x="2519" y="11577"/>
                    <a:pt x="2101" y="11577"/>
                  </a:cubicBezTo>
                  <a:cubicBezTo>
                    <a:pt x="1928" y="11577"/>
                    <a:pt x="1753" y="11573"/>
                    <a:pt x="1575" y="11562"/>
                  </a:cubicBezTo>
                  <a:cubicBezTo>
                    <a:pt x="702" y="11497"/>
                    <a:pt x="150" y="11082"/>
                    <a:pt x="25" y="11082"/>
                  </a:cubicBezTo>
                  <a:cubicBezTo>
                    <a:pt x="12" y="11082"/>
                    <a:pt x="4" y="11086"/>
                    <a:pt x="0" y="11097"/>
                  </a:cubicBezTo>
                  <a:cubicBezTo>
                    <a:pt x="0" y="11097"/>
                    <a:pt x="107" y="11204"/>
                    <a:pt x="358" y="11383"/>
                  </a:cubicBezTo>
                  <a:cubicBezTo>
                    <a:pt x="716" y="11634"/>
                    <a:pt x="1146" y="11777"/>
                    <a:pt x="1575" y="11848"/>
                  </a:cubicBezTo>
                  <a:cubicBezTo>
                    <a:pt x="2021" y="11901"/>
                    <a:pt x="2447" y="11934"/>
                    <a:pt x="2882" y="11934"/>
                  </a:cubicBezTo>
                  <a:cubicBezTo>
                    <a:pt x="3041" y="11934"/>
                    <a:pt x="3202" y="11930"/>
                    <a:pt x="3365" y="11920"/>
                  </a:cubicBezTo>
                  <a:cubicBezTo>
                    <a:pt x="4045" y="11920"/>
                    <a:pt x="4761" y="11848"/>
                    <a:pt x="5441" y="11705"/>
                  </a:cubicBezTo>
                  <a:cubicBezTo>
                    <a:pt x="6121" y="11598"/>
                    <a:pt x="6801" y="11347"/>
                    <a:pt x="7445" y="11061"/>
                  </a:cubicBezTo>
                  <a:cubicBezTo>
                    <a:pt x="7982" y="10810"/>
                    <a:pt x="8519" y="10488"/>
                    <a:pt x="9020" y="10130"/>
                  </a:cubicBezTo>
                  <a:cubicBezTo>
                    <a:pt x="9235" y="9951"/>
                    <a:pt x="9414" y="9772"/>
                    <a:pt x="9593" y="9629"/>
                  </a:cubicBezTo>
                  <a:lnTo>
                    <a:pt x="9987" y="9235"/>
                  </a:lnTo>
                  <a:cubicBezTo>
                    <a:pt x="10202" y="9021"/>
                    <a:pt x="10345" y="8877"/>
                    <a:pt x="10345" y="8877"/>
                  </a:cubicBezTo>
                  <a:lnTo>
                    <a:pt x="10416" y="8770"/>
                  </a:lnTo>
                  <a:cubicBezTo>
                    <a:pt x="10488" y="8698"/>
                    <a:pt x="10560" y="8591"/>
                    <a:pt x="10631" y="8484"/>
                  </a:cubicBezTo>
                  <a:cubicBezTo>
                    <a:pt x="10703" y="8341"/>
                    <a:pt x="10846" y="8197"/>
                    <a:pt x="10953" y="8054"/>
                  </a:cubicBezTo>
                  <a:lnTo>
                    <a:pt x="11347" y="7410"/>
                  </a:lnTo>
                  <a:lnTo>
                    <a:pt x="11741" y="6658"/>
                  </a:lnTo>
                  <a:lnTo>
                    <a:pt x="12135" y="5799"/>
                  </a:lnTo>
                  <a:cubicBezTo>
                    <a:pt x="12421" y="5226"/>
                    <a:pt x="12707" y="4618"/>
                    <a:pt x="13065" y="4009"/>
                  </a:cubicBezTo>
                  <a:cubicBezTo>
                    <a:pt x="13638" y="2936"/>
                    <a:pt x="14425" y="1933"/>
                    <a:pt x="15356" y="1074"/>
                  </a:cubicBezTo>
                  <a:cubicBezTo>
                    <a:pt x="15535" y="931"/>
                    <a:pt x="15714" y="752"/>
                    <a:pt x="15857" y="645"/>
                  </a:cubicBezTo>
                  <a:lnTo>
                    <a:pt x="16323" y="323"/>
                  </a:lnTo>
                  <a:cubicBezTo>
                    <a:pt x="16573" y="144"/>
                    <a:pt x="16680" y="36"/>
                    <a:pt x="166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867;p69">
              <a:extLst>
                <a:ext uri="{FF2B5EF4-FFF2-40B4-BE49-F238E27FC236}">
                  <a16:creationId xmlns:a16="http://schemas.microsoft.com/office/drawing/2014/main" id="{E13F5142-252D-5E3D-BA57-684C77A353C0}"/>
                </a:ext>
              </a:extLst>
            </p:cNvPr>
            <p:cNvSpPr/>
            <p:nvPr/>
          </p:nvSpPr>
          <p:spPr>
            <a:xfrm>
              <a:off x="2784250" y="1510175"/>
              <a:ext cx="400025" cy="177250"/>
            </a:xfrm>
            <a:custGeom>
              <a:avLst/>
              <a:gdLst/>
              <a:ahLst/>
              <a:cxnLst/>
              <a:rect l="l" t="t" r="r" b="b"/>
              <a:pathLst>
                <a:path w="16001" h="7090" extrusionOk="0">
                  <a:moveTo>
                    <a:pt x="9057" y="1"/>
                  </a:moveTo>
                  <a:lnTo>
                    <a:pt x="8555" y="72"/>
                  </a:lnTo>
                  <a:lnTo>
                    <a:pt x="8233" y="72"/>
                  </a:lnTo>
                  <a:lnTo>
                    <a:pt x="7911" y="144"/>
                  </a:lnTo>
                  <a:cubicBezTo>
                    <a:pt x="6802" y="394"/>
                    <a:pt x="5728" y="788"/>
                    <a:pt x="4690" y="1253"/>
                  </a:cubicBezTo>
                  <a:cubicBezTo>
                    <a:pt x="4265" y="1423"/>
                    <a:pt x="3840" y="1526"/>
                    <a:pt x="3397" y="1526"/>
                  </a:cubicBezTo>
                  <a:cubicBezTo>
                    <a:pt x="3281" y="1526"/>
                    <a:pt x="3163" y="1519"/>
                    <a:pt x="3043" y="1504"/>
                  </a:cubicBezTo>
                  <a:cubicBezTo>
                    <a:pt x="2542" y="1468"/>
                    <a:pt x="2005" y="1397"/>
                    <a:pt x="1540" y="1289"/>
                  </a:cubicBezTo>
                  <a:cubicBezTo>
                    <a:pt x="1157" y="1180"/>
                    <a:pt x="753" y="1133"/>
                    <a:pt x="360" y="1133"/>
                  </a:cubicBezTo>
                  <a:cubicBezTo>
                    <a:pt x="239" y="1133"/>
                    <a:pt x="119" y="1138"/>
                    <a:pt x="1" y="1146"/>
                  </a:cubicBezTo>
                  <a:cubicBezTo>
                    <a:pt x="466" y="1325"/>
                    <a:pt x="931" y="1468"/>
                    <a:pt x="1432" y="1576"/>
                  </a:cubicBezTo>
                  <a:cubicBezTo>
                    <a:pt x="1933" y="1754"/>
                    <a:pt x="2470" y="1862"/>
                    <a:pt x="3007" y="1933"/>
                  </a:cubicBezTo>
                  <a:cubicBezTo>
                    <a:pt x="3192" y="1955"/>
                    <a:pt x="3379" y="1967"/>
                    <a:pt x="3568" y="1967"/>
                  </a:cubicBezTo>
                  <a:cubicBezTo>
                    <a:pt x="4003" y="1967"/>
                    <a:pt x="4444" y="1904"/>
                    <a:pt x="4869" y="1754"/>
                  </a:cubicBezTo>
                  <a:cubicBezTo>
                    <a:pt x="5907" y="1361"/>
                    <a:pt x="6945" y="1039"/>
                    <a:pt x="8019" y="860"/>
                  </a:cubicBezTo>
                  <a:lnTo>
                    <a:pt x="8341" y="788"/>
                  </a:lnTo>
                  <a:lnTo>
                    <a:pt x="8627" y="788"/>
                  </a:lnTo>
                  <a:lnTo>
                    <a:pt x="9057" y="752"/>
                  </a:lnTo>
                  <a:lnTo>
                    <a:pt x="9844" y="752"/>
                  </a:lnTo>
                  <a:cubicBezTo>
                    <a:pt x="10166" y="788"/>
                    <a:pt x="10488" y="895"/>
                    <a:pt x="10811" y="1003"/>
                  </a:cubicBezTo>
                  <a:cubicBezTo>
                    <a:pt x="11240" y="1218"/>
                    <a:pt x="11634" y="1468"/>
                    <a:pt x="12028" y="1790"/>
                  </a:cubicBezTo>
                  <a:cubicBezTo>
                    <a:pt x="12457" y="2184"/>
                    <a:pt x="12851" y="2614"/>
                    <a:pt x="13209" y="3079"/>
                  </a:cubicBezTo>
                  <a:cubicBezTo>
                    <a:pt x="14688" y="4911"/>
                    <a:pt x="15752" y="7090"/>
                    <a:pt x="15888" y="7090"/>
                  </a:cubicBezTo>
                  <a:cubicBezTo>
                    <a:pt x="15890" y="7090"/>
                    <a:pt x="15892" y="7089"/>
                    <a:pt x="15893" y="7088"/>
                  </a:cubicBezTo>
                  <a:cubicBezTo>
                    <a:pt x="16001" y="7052"/>
                    <a:pt x="15106" y="4761"/>
                    <a:pt x="13638" y="2721"/>
                  </a:cubicBezTo>
                  <a:cubicBezTo>
                    <a:pt x="13280" y="2256"/>
                    <a:pt x="12887" y="1754"/>
                    <a:pt x="12457" y="1325"/>
                  </a:cubicBezTo>
                  <a:cubicBezTo>
                    <a:pt x="12063" y="967"/>
                    <a:pt x="11598" y="609"/>
                    <a:pt x="11133" y="358"/>
                  </a:cubicBezTo>
                  <a:cubicBezTo>
                    <a:pt x="10739" y="180"/>
                    <a:pt x="10345" y="72"/>
                    <a:pt x="9951" y="36"/>
                  </a:cubicBezTo>
                  <a:cubicBezTo>
                    <a:pt x="9844" y="1"/>
                    <a:pt x="9737" y="1"/>
                    <a:pt x="962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868;p69">
              <a:extLst>
                <a:ext uri="{FF2B5EF4-FFF2-40B4-BE49-F238E27FC236}">
                  <a16:creationId xmlns:a16="http://schemas.microsoft.com/office/drawing/2014/main" id="{72D0B8B4-F074-2F38-39EB-38BF575BA0FF}"/>
                </a:ext>
              </a:extLst>
            </p:cNvPr>
            <p:cNvSpPr/>
            <p:nvPr/>
          </p:nvSpPr>
          <p:spPr>
            <a:xfrm>
              <a:off x="2645550" y="1507500"/>
              <a:ext cx="300700" cy="101125"/>
            </a:xfrm>
            <a:custGeom>
              <a:avLst/>
              <a:gdLst/>
              <a:ahLst/>
              <a:cxnLst/>
              <a:rect l="l" t="t" r="r" b="b"/>
              <a:pathLst>
                <a:path w="12028" h="4045" extrusionOk="0">
                  <a:moveTo>
                    <a:pt x="5047" y="0"/>
                  </a:moveTo>
                  <a:cubicBezTo>
                    <a:pt x="5047" y="0"/>
                    <a:pt x="4618" y="0"/>
                    <a:pt x="3938" y="72"/>
                  </a:cubicBezTo>
                  <a:cubicBezTo>
                    <a:pt x="3079" y="143"/>
                    <a:pt x="2255" y="394"/>
                    <a:pt x="1539" y="823"/>
                  </a:cubicBezTo>
                  <a:cubicBezTo>
                    <a:pt x="1146" y="1074"/>
                    <a:pt x="788" y="1432"/>
                    <a:pt x="537" y="1826"/>
                  </a:cubicBezTo>
                  <a:cubicBezTo>
                    <a:pt x="322" y="2148"/>
                    <a:pt x="179" y="2542"/>
                    <a:pt x="108" y="2900"/>
                  </a:cubicBezTo>
                  <a:cubicBezTo>
                    <a:pt x="0" y="3293"/>
                    <a:pt x="0" y="3687"/>
                    <a:pt x="108" y="4045"/>
                  </a:cubicBezTo>
                  <a:cubicBezTo>
                    <a:pt x="215" y="3723"/>
                    <a:pt x="322" y="3365"/>
                    <a:pt x="394" y="3007"/>
                  </a:cubicBezTo>
                  <a:cubicBezTo>
                    <a:pt x="501" y="2685"/>
                    <a:pt x="680" y="2363"/>
                    <a:pt x="895" y="2076"/>
                  </a:cubicBezTo>
                  <a:cubicBezTo>
                    <a:pt x="1146" y="1754"/>
                    <a:pt x="1432" y="1504"/>
                    <a:pt x="1790" y="1325"/>
                  </a:cubicBezTo>
                  <a:cubicBezTo>
                    <a:pt x="2470" y="1002"/>
                    <a:pt x="3222" y="823"/>
                    <a:pt x="4009" y="788"/>
                  </a:cubicBezTo>
                  <a:cubicBezTo>
                    <a:pt x="4212" y="776"/>
                    <a:pt x="4395" y="772"/>
                    <a:pt x="4549" y="772"/>
                  </a:cubicBezTo>
                  <a:cubicBezTo>
                    <a:pt x="4856" y="772"/>
                    <a:pt x="5047" y="788"/>
                    <a:pt x="5047" y="788"/>
                  </a:cubicBezTo>
                  <a:lnTo>
                    <a:pt x="6121" y="788"/>
                  </a:lnTo>
                  <a:cubicBezTo>
                    <a:pt x="6766" y="788"/>
                    <a:pt x="7625" y="895"/>
                    <a:pt x="8519" y="967"/>
                  </a:cubicBezTo>
                  <a:cubicBezTo>
                    <a:pt x="9096" y="1019"/>
                    <a:pt x="9692" y="1052"/>
                    <a:pt x="10292" y="1052"/>
                  </a:cubicBezTo>
                  <a:cubicBezTo>
                    <a:pt x="10512" y="1052"/>
                    <a:pt x="10733" y="1048"/>
                    <a:pt x="10954" y="1038"/>
                  </a:cubicBezTo>
                  <a:cubicBezTo>
                    <a:pt x="11013" y="1044"/>
                    <a:pt x="11074" y="1047"/>
                    <a:pt x="11135" y="1047"/>
                  </a:cubicBezTo>
                  <a:cubicBezTo>
                    <a:pt x="11441" y="1047"/>
                    <a:pt x="11759" y="973"/>
                    <a:pt x="12027" y="823"/>
                  </a:cubicBezTo>
                  <a:cubicBezTo>
                    <a:pt x="12027" y="788"/>
                    <a:pt x="11920" y="788"/>
                    <a:pt x="11732" y="788"/>
                  </a:cubicBezTo>
                  <a:cubicBezTo>
                    <a:pt x="11544" y="788"/>
                    <a:pt x="11276" y="788"/>
                    <a:pt x="10954" y="752"/>
                  </a:cubicBezTo>
                  <a:cubicBezTo>
                    <a:pt x="10309" y="680"/>
                    <a:pt x="9450" y="573"/>
                    <a:pt x="8591" y="430"/>
                  </a:cubicBezTo>
                  <a:cubicBezTo>
                    <a:pt x="7696" y="287"/>
                    <a:pt x="6837" y="179"/>
                    <a:pt x="6193" y="108"/>
                  </a:cubicBezTo>
                  <a:cubicBezTo>
                    <a:pt x="5513" y="36"/>
                    <a:pt x="5047" y="0"/>
                    <a:pt x="5047"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869;p69">
              <a:extLst>
                <a:ext uri="{FF2B5EF4-FFF2-40B4-BE49-F238E27FC236}">
                  <a16:creationId xmlns:a16="http://schemas.microsoft.com/office/drawing/2014/main" id="{288A8E90-8312-5E4C-94CD-57B7BD942875}"/>
                </a:ext>
              </a:extLst>
            </p:cNvPr>
            <p:cNvSpPr/>
            <p:nvPr/>
          </p:nvSpPr>
          <p:spPr>
            <a:xfrm>
              <a:off x="2767250" y="1739150"/>
              <a:ext cx="70725" cy="52150"/>
            </a:xfrm>
            <a:custGeom>
              <a:avLst/>
              <a:gdLst/>
              <a:ahLst/>
              <a:cxnLst/>
              <a:rect l="l" t="t" r="r" b="b"/>
              <a:pathLst>
                <a:path w="2829" h="2086" extrusionOk="0">
                  <a:moveTo>
                    <a:pt x="2205" y="1"/>
                  </a:moveTo>
                  <a:cubicBezTo>
                    <a:pt x="1873" y="1"/>
                    <a:pt x="1422" y="167"/>
                    <a:pt x="1003" y="470"/>
                  </a:cubicBezTo>
                  <a:cubicBezTo>
                    <a:pt x="323" y="971"/>
                    <a:pt x="0" y="1616"/>
                    <a:pt x="215" y="1938"/>
                  </a:cubicBezTo>
                  <a:cubicBezTo>
                    <a:pt x="290" y="2038"/>
                    <a:pt x="430" y="2085"/>
                    <a:pt x="608" y="2085"/>
                  </a:cubicBezTo>
                  <a:cubicBezTo>
                    <a:pt x="941" y="2085"/>
                    <a:pt x="1406" y="1919"/>
                    <a:pt x="1826" y="1616"/>
                  </a:cubicBezTo>
                  <a:cubicBezTo>
                    <a:pt x="2470" y="1115"/>
                    <a:pt x="2828" y="470"/>
                    <a:pt x="2613" y="148"/>
                  </a:cubicBezTo>
                  <a:cubicBezTo>
                    <a:pt x="2526" y="48"/>
                    <a:pt x="2382" y="1"/>
                    <a:pt x="22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870;p69">
              <a:extLst>
                <a:ext uri="{FF2B5EF4-FFF2-40B4-BE49-F238E27FC236}">
                  <a16:creationId xmlns:a16="http://schemas.microsoft.com/office/drawing/2014/main" id="{54510C96-51F5-D53D-98FB-8A2BB72FA855}"/>
                </a:ext>
              </a:extLst>
            </p:cNvPr>
            <p:cNvSpPr/>
            <p:nvPr/>
          </p:nvSpPr>
          <p:spPr>
            <a:xfrm>
              <a:off x="2612425" y="1686500"/>
              <a:ext cx="1363825" cy="1194850"/>
            </a:xfrm>
            <a:custGeom>
              <a:avLst/>
              <a:gdLst/>
              <a:ahLst/>
              <a:cxnLst/>
              <a:rect l="l" t="t" r="r" b="b"/>
              <a:pathLst>
                <a:path w="54553" h="47794" extrusionOk="0">
                  <a:moveTo>
                    <a:pt x="26464" y="0"/>
                  </a:moveTo>
                  <a:cubicBezTo>
                    <a:pt x="25684" y="0"/>
                    <a:pt x="24903" y="48"/>
                    <a:pt x="24127" y="142"/>
                  </a:cubicBezTo>
                  <a:cubicBezTo>
                    <a:pt x="20404" y="608"/>
                    <a:pt x="16753" y="2934"/>
                    <a:pt x="13675" y="5010"/>
                  </a:cubicBezTo>
                  <a:cubicBezTo>
                    <a:pt x="11563" y="6406"/>
                    <a:pt x="10023" y="8411"/>
                    <a:pt x="8126" y="10093"/>
                  </a:cubicBezTo>
                  <a:cubicBezTo>
                    <a:pt x="7768" y="10451"/>
                    <a:pt x="7410" y="10773"/>
                    <a:pt x="7052" y="11060"/>
                  </a:cubicBezTo>
                  <a:cubicBezTo>
                    <a:pt x="5835" y="12026"/>
                    <a:pt x="4797" y="13243"/>
                    <a:pt x="4046" y="14603"/>
                  </a:cubicBezTo>
                  <a:cubicBezTo>
                    <a:pt x="2399" y="17538"/>
                    <a:pt x="645" y="21154"/>
                    <a:pt x="180" y="24483"/>
                  </a:cubicBezTo>
                  <a:cubicBezTo>
                    <a:pt x="69" y="25181"/>
                    <a:pt x="465" y="25387"/>
                    <a:pt x="999" y="25387"/>
                  </a:cubicBezTo>
                  <a:cubicBezTo>
                    <a:pt x="1670" y="25387"/>
                    <a:pt x="2558" y="25063"/>
                    <a:pt x="2936" y="24984"/>
                  </a:cubicBezTo>
                  <a:lnTo>
                    <a:pt x="2936" y="24984"/>
                  </a:lnTo>
                  <a:cubicBezTo>
                    <a:pt x="609" y="26952"/>
                    <a:pt x="1" y="28026"/>
                    <a:pt x="1970" y="30675"/>
                  </a:cubicBezTo>
                  <a:cubicBezTo>
                    <a:pt x="4797" y="34541"/>
                    <a:pt x="9701" y="34827"/>
                    <a:pt x="9701" y="34827"/>
                  </a:cubicBezTo>
                  <a:cubicBezTo>
                    <a:pt x="9701" y="34827"/>
                    <a:pt x="6337" y="38443"/>
                    <a:pt x="7124" y="40232"/>
                  </a:cubicBezTo>
                  <a:cubicBezTo>
                    <a:pt x="7447" y="40936"/>
                    <a:pt x="8053" y="41215"/>
                    <a:pt x="8642" y="41215"/>
                  </a:cubicBezTo>
                  <a:cubicBezTo>
                    <a:pt x="9161" y="41215"/>
                    <a:pt x="9667" y="40997"/>
                    <a:pt x="9952" y="40662"/>
                  </a:cubicBezTo>
                  <a:cubicBezTo>
                    <a:pt x="10560" y="41485"/>
                    <a:pt x="9988" y="41915"/>
                    <a:pt x="10560" y="42809"/>
                  </a:cubicBezTo>
                  <a:cubicBezTo>
                    <a:pt x="11133" y="43704"/>
                    <a:pt x="11777" y="44563"/>
                    <a:pt x="12493" y="45351"/>
                  </a:cubicBezTo>
                  <a:cubicBezTo>
                    <a:pt x="13245" y="46174"/>
                    <a:pt x="14247" y="47355"/>
                    <a:pt x="15393" y="47713"/>
                  </a:cubicBezTo>
                  <a:cubicBezTo>
                    <a:pt x="15588" y="47768"/>
                    <a:pt x="15761" y="47793"/>
                    <a:pt x="15917" y="47793"/>
                  </a:cubicBezTo>
                  <a:cubicBezTo>
                    <a:pt x="16676" y="47793"/>
                    <a:pt x="17049" y="47210"/>
                    <a:pt x="17791" y="46675"/>
                  </a:cubicBezTo>
                  <a:cubicBezTo>
                    <a:pt x="19259" y="45673"/>
                    <a:pt x="20869" y="44241"/>
                    <a:pt x="22731" y="43669"/>
                  </a:cubicBezTo>
                  <a:cubicBezTo>
                    <a:pt x="23558" y="43432"/>
                    <a:pt x="24562" y="43360"/>
                    <a:pt x="25627" y="43360"/>
                  </a:cubicBezTo>
                  <a:cubicBezTo>
                    <a:pt x="27313" y="43360"/>
                    <a:pt x="29154" y="43541"/>
                    <a:pt x="30702" y="43541"/>
                  </a:cubicBezTo>
                  <a:cubicBezTo>
                    <a:pt x="31138" y="43541"/>
                    <a:pt x="31550" y="43526"/>
                    <a:pt x="31930" y="43490"/>
                  </a:cubicBezTo>
                  <a:cubicBezTo>
                    <a:pt x="33362" y="43346"/>
                    <a:pt x="33648" y="42953"/>
                    <a:pt x="35008" y="42809"/>
                  </a:cubicBezTo>
                  <a:cubicBezTo>
                    <a:pt x="35688" y="42738"/>
                    <a:pt x="36476" y="42201"/>
                    <a:pt x="37156" y="42058"/>
                  </a:cubicBezTo>
                  <a:cubicBezTo>
                    <a:pt x="37943" y="41879"/>
                    <a:pt x="38552" y="41235"/>
                    <a:pt x="39411" y="41163"/>
                  </a:cubicBezTo>
                  <a:cubicBezTo>
                    <a:pt x="39446" y="41159"/>
                    <a:pt x="39482" y="41158"/>
                    <a:pt x="39519" y="41158"/>
                  </a:cubicBezTo>
                  <a:cubicBezTo>
                    <a:pt x="41141" y="41158"/>
                    <a:pt x="44565" y="44461"/>
                    <a:pt x="46605" y="44461"/>
                  </a:cubicBezTo>
                  <a:cubicBezTo>
                    <a:pt x="47366" y="44461"/>
                    <a:pt x="47934" y="44001"/>
                    <a:pt x="48145" y="42738"/>
                  </a:cubicBezTo>
                  <a:cubicBezTo>
                    <a:pt x="48360" y="41413"/>
                    <a:pt x="47751" y="39660"/>
                    <a:pt x="47322" y="38407"/>
                  </a:cubicBezTo>
                  <a:lnTo>
                    <a:pt x="47322" y="38407"/>
                  </a:lnTo>
                  <a:cubicBezTo>
                    <a:pt x="47322" y="38407"/>
                    <a:pt x="47820" y="38447"/>
                    <a:pt x="48500" y="38447"/>
                  </a:cubicBezTo>
                  <a:cubicBezTo>
                    <a:pt x="49521" y="38447"/>
                    <a:pt x="50951" y="38357"/>
                    <a:pt x="51724" y="37906"/>
                  </a:cubicBezTo>
                  <a:cubicBezTo>
                    <a:pt x="53013" y="37118"/>
                    <a:pt x="47608" y="31964"/>
                    <a:pt x="47608" y="31964"/>
                  </a:cubicBezTo>
                  <a:lnTo>
                    <a:pt x="50436" y="29637"/>
                  </a:lnTo>
                  <a:cubicBezTo>
                    <a:pt x="54552" y="25270"/>
                    <a:pt x="51187" y="23194"/>
                    <a:pt x="51187" y="23194"/>
                  </a:cubicBezTo>
                  <a:cubicBezTo>
                    <a:pt x="52154" y="22729"/>
                    <a:pt x="52870" y="21941"/>
                    <a:pt x="53264" y="20975"/>
                  </a:cubicBezTo>
                  <a:cubicBezTo>
                    <a:pt x="53872" y="19113"/>
                    <a:pt x="50722" y="15892"/>
                    <a:pt x="49756" y="14496"/>
                  </a:cubicBezTo>
                  <a:cubicBezTo>
                    <a:pt x="47680" y="11418"/>
                    <a:pt x="44709" y="8876"/>
                    <a:pt x="41773" y="6657"/>
                  </a:cubicBezTo>
                  <a:cubicBezTo>
                    <a:pt x="38695" y="4366"/>
                    <a:pt x="34972" y="1574"/>
                    <a:pt x="31178" y="608"/>
                  </a:cubicBezTo>
                  <a:cubicBezTo>
                    <a:pt x="29641" y="199"/>
                    <a:pt x="28055" y="0"/>
                    <a:pt x="2646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871;p69">
              <a:extLst>
                <a:ext uri="{FF2B5EF4-FFF2-40B4-BE49-F238E27FC236}">
                  <a16:creationId xmlns:a16="http://schemas.microsoft.com/office/drawing/2014/main" id="{EC0CA7A5-E6E4-BBD1-861B-1440077E1F08}"/>
                </a:ext>
              </a:extLst>
            </p:cNvPr>
            <p:cNvSpPr/>
            <p:nvPr/>
          </p:nvSpPr>
          <p:spPr>
            <a:xfrm>
              <a:off x="2780675" y="2604600"/>
              <a:ext cx="104725" cy="162000"/>
            </a:xfrm>
            <a:custGeom>
              <a:avLst/>
              <a:gdLst/>
              <a:ahLst/>
              <a:cxnLst/>
              <a:rect l="l" t="t" r="r" b="b"/>
              <a:pathLst>
                <a:path w="4189" h="6480" extrusionOk="0">
                  <a:moveTo>
                    <a:pt x="3830" y="0"/>
                  </a:moveTo>
                  <a:cubicBezTo>
                    <a:pt x="3830" y="5"/>
                    <a:pt x="3829" y="9"/>
                    <a:pt x="3829" y="14"/>
                  </a:cubicBezTo>
                  <a:lnTo>
                    <a:pt x="3829" y="14"/>
                  </a:lnTo>
                  <a:cubicBezTo>
                    <a:pt x="3829" y="9"/>
                    <a:pt x="3830" y="5"/>
                    <a:pt x="3830" y="0"/>
                  </a:cubicBezTo>
                  <a:close/>
                  <a:moveTo>
                    <a:pt x="0" y="2220"/>
                  </a:moveTo>
                  <a:cubicBezTo>
                    <a:pt x="28" y="2393"/>
                    <a:pt x="118" y="2630"/>
                    <a:pt x="249" y="2886"/>
                  </a:cubicBezTo>
                  <a:lnTo>
                    <a:pt x="249" y="2886"/>
                  </a:lnTo>
                  <a:cubicBezTo>
                    <a:pt x="191" y="2669"/>
                    <a:pt x="155" y="2446"/>
                    <a:pt x="144" y="2220"/>
                  </a:cubicBezTo>
                  <a:close/>
                  <a:moveTo>
                    <a:pt x="249" y="2886"/>
                  </a:moveTo>
                  <a:cubicBezTo>
                    <a:pt x="343" y="3236"/>
                    <a:pt x="495" y="3572"/>
                    <a:pt x="700" y="3889"/>
                  </a:cubicBezTo>
                  <a:lnTo>
                    <a:pt x="700" y="3889"/>
                  </a:lnTo>
                  <a:cubicBezTo>
                    <a:pt x="579" y="3686"/>
                    <a:pt x="498" y="3468"/>
                    <a:pt x="452" y="3242"/>
                  </a:cubicBezTo>
                  <a:lnTo>
                    <a:pt x="452" y="3242"/>
                  </a:lnTo>
                  <a:cubicBezTo>
                    <a:pt x="377" y="3122"/>
                    <a:pt x="309" y="3002"/>
                    <a:pt x="249" y="2886"/>
                  </a:cubicBezTo>
                  <a:close/>
                  <a:moveTo>
                    <a:pt x="700" y="3889"/>
                  </a:moveTo>
                  <a:lnTo>
                    <a:pt x="700" y="3889"/>
                  </a:lnTo>
                  <a:cubicBezTo>
                    <a:pt x="747" y="3967"/>
                    <a:pt x="800" y="4043"/>
                    <a:pt x="859" y="4117"/>
                  </a:cubicBezTo>
                  <a:cubicBezTo>
                    <a:pt x="803" y="4042"/>
                    <a:pt x="750" y="3966"/>
                    <a:pt x="700" y="3889"/>
                  </a:cubicBezTo>
                  <a:close/>
                  <a:moveTo>
                    <a:pt x="3829" y="14"/>
                  </a:moveTo>
                  <a:lnTo>
                    <a:pt x="3829" y="14"/>
                  </a:lnTo>
                  <a:cubicBezTo>
                    <a:pt x="3754" y="605"/>
                    <a:pt x="2947" y="1093"/>
                    <a:pt x="2260" y="1093"/>
                  </a:cubicBezTo>
                  <a:cubicBezTo>
                    <a:pt x="1790" y="1093"/>
                    <a:pt x="1376" y="865"/>
                    <a:pt x="1289" y="287"/>
                  </a:cubicBezTo>
                  <a:cubicBezTo>
                    <a:pt x="717" y="1077"/>
                    <a:pt x="248" y="2241"/>
                    <a:pt x="452" y="3242"/>
                  </a:cubicBezTo>
                  <a:lnTo>
                    <a:pt x="452" y="3242"/>
                  </a:lnTo>
                  <a:cubicBezTo>
                    <a:pt x="865" y="3903"/>
                    <a:pt x="1486" y="4567"/>
                    <a:pt x="2013" y="4567"/>
                  </a:cubicBezTo>
                  <a:cubicBezTo>
                    <a:pt x="2271" y="4567"/>
                    <a:pt x="2507" y="4407"/>
                    <a:pt x="2685" y="4009"/>
                  </a:cubicBezTo>
                  <a:cubicBezTo>
                    <a:pt x="3007" y="4868"/>
                    <a:pt x="3687" y="5692"/>
                    <a:pt x="4188" y="6479"/>
                  </a:cubicBezTo>
                  <a:cubicBezTo>
                    <a:pt x="3188" y="4479"/>
                    <a:pt x="3578" y="2158"/>
                    <a:pt x="3829" y="14"/>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3872;p69">
              <a:extLst>
                <a:ext uri="{FF2B5EF4-FFF2-40B4-BE49-F238E27FC236}">
                  <a16:creationId xmlns:a16="http://schemas.microsoft.com/office/drawing/2014/main" id="{6818E179-8447-2AE3-7CC4-2C262E712503}"/>
                </a:ext>
              </a:extLst>
            </p:cNvPr>
            <p:cNvSpPr/>
            <p:nvPr/>
          </p:nvSpPr>
          <p:spPr>
            <a:xfrm>
              <a:off x="2865675" y="2000575"/>
              <a:ext cx="1080150" cy="881600"/>
            </a:xfrm>
            <a:custGeom>
              <a:avLst/>
              <a:gdLst/>
              <a:ahLst/>
              <a:cxnLst/>
              <a:rect l="l" t="t" r="r" b="b"/>
              <a:pathLst>
                <a:path w="43206" h="35264" extrusionOk="0">
                  <a:moveTo>
                    <a:pt x="9988" y="26416"/>
                  </a:moveTo>
                  <a:cubicBezTo>
                    <a:pt x="9990" y="26427"/>
                    <a:pt x="9993" y="26438"/>
                    <a:pt x="9995" y="26448"/>
                  </a:cubicBezTo>
                  <a:lnTo>
                    <a:pt x="9995" y="26448"/>
                  </a:lnTo>
                  <a:cubicBezTo>
                    <a:pt x="9993" y="26438"/>
                    <a:pt x="9990" y="26427"/>
                    <a:pt x="9988" y="26416"/>
                  </a:cubicBezTo>
                  <a:close/>
                  <a:moveTo>
                    <a:pt x="38623" y="0"/>
                  </a:moveTo>
                  <a:cubicBezTo>
                    <a:pt x="39769" y="2040"/>
                    <a:pt x="41487" y="5298"/>
                    <a:pt x="41380" y="6550"/>
                  </a:cubicBezTo>
                  <a:cubicBezTo>
                    <a:pt x="41343" y="7167"/>
                    <a:pt x="40740" y="7371"/>
                    <a:pt x="39956" y="7371"/>
                  </a:cubicBezTo>
                  <a:cubicBezTo>
                    <a:pt x="38419" y="7371"/>
                    <a:pt x="36190" y="6586"/>
                    <a:pt x="36189" y="6586"/>
                  </a:cubicBezTo>
                  <a:lnTo>
                    <a:pt x="36189" y="6586"/>
                  </a:lnTo>
                  <a:cubicBezTo>
                    <a:pt x="36190" y="6586"/>
                    <a:pt x="39089" y="9521"/>
                    <a:pt x="38623" y="10595"/>
                  </a:cubicBezTo>
                  <a:cubicBezTo>
                    <a:pt x="38408" y="11109"/>
                    <a:pt x="37603" y="11247"/>
                    <a:pt x="36800" y="11247"/>
                  </a:cubicBezTo>
                  <a:cubicBezTo>
                    <a:pt x="35867" y="11247"/>
                    <a:pt x="34937" y="11061"/>
                    <a:pt x="34937" y="11061"/>
                  </a:cubicBezTo>
                  <a:lnTo>
                    <a:pt x="34937" y="11061"/>
                  </a:lnTo>
                  <a:cubicBezTo>
                    <a:pt x="35509" y="11884"/>
                    <a:pt x="35652" y="12922"/>
                    <a:pt x="35259" y="13888"/>
                  </a:cubicBezTo>
                  <a:cubicBezTo>
                    <a:pt x="34614" y="15428"/>
                    <a:pt x="31214" y="15428"/>
                    <a:pt x="31214" y="15428"/>
                  </a:cubicBezTo>
                  <a:cubicBezTo>
                    <a:pt x="31214" y="15428"/>
                    <a:pt x="32109" y="16931"/>
                    <a:pt x="31142" y="17611"/>
                  </a:cubicBezTo>
                  <a:cubicBezTo>
                    <a:pt x="30941" y="17760"/>
                    <a:pt x="30687" y="17819"/>
                    <a:pt x="30411" y="17819"/>
                  </a:cubicBezTo>
                  <a:cubicBezTo>
                    <a:pt x="29361" y="17819"/>
                    <a:pt x="27993" y="16967"/>
                    <a:pt x="27992" y="16967"/>
                  </a:cubicBezTo>
                  <a:lnTo>
                    <a:pt x="27992" y="16967"/>
                  </a:lnTo>
                  <a:lnTo>
                    <a:pt x="28458" y="19365"/>
                  </a:lnTo>
                  <a:cubicBezTo>
                    <a:pt x="28458" y="19365"/>
                    <a:pt x="24986" y="23159"/>
                    <a:pt x="22444" y="23553"/>
                  </a:cubicBezTo>
                  <a:cubicBezTo>
                    <a:pt x="22042" y="23608"/>
                    <a:pt x="21640" y="23635"/>
                    <a:pt x="21239" y="23635"/>
                  </a:cubicBezTo>
                  <a:cubicBezTo>
                    <a:pt x="20072" y="23635"/>
                    <a:pt x="18919" y="23407"/>
                    <a:pt x="17827" y="22980"/>
                  </a:cubicBezTo>
                  <a:lnTo>
                    <a:pt x="17755" y="23732"/>
                  </a:lnTo>
                  <a:cubicBezTo>
                    <a:pt x="19231" y="24752"/>
                    <a:pt x="20902" y="25003"/>
                    <a:pt x="22191" y="25003"/>
                  </a:cubicBezTo>
                  <a:cubicBezTo>
                    <a:pt x="23435" y="25003"/>
                    <a:pt x="24324" y="24770"/>
                    <a:pt x="24341" y="24770"/>
                  </a:cubicBezTo>
                  <a:lnTo>
                    <a:pt x="24341" y="24770"/>
                  </a:lnTo>
                  <a:cubicBezTo>
                    <a:pt x="24055" y="24841"/>
                    <a:pt x="23554" y="26667"/>
                    <a:pt x="23339" y="26953"/>
                  </a:cubicBezTo>
                  <a:cubicBezTo>
                    <a:pt x="22802" y="27741"/>
                    <a:pt x="22122" y="28457"/>
                    <a:pt x="21370" y="29065"/>
                  </a:cubicBezTo>
                  <a:cubicBezTo>
                    <a:pt x="19652" y="30354"/>
                    <a:pt x="17576" y="31106"/>
                    <a:pt x="15393" y="31213"/>
                  </a:cubicBezTo>
                  <a:cubicBezTo>
                    <a:pt x="15309" y="31217"/>
                    <a:pt x="15225" y="31219"/>
                    <a:pt x="15143" y="31219"/>
                  </a:cubicBezTo>
                  <a:cubicBezTo>
                    <a:pt x="12428" y="31219"/>
                    <a:pt x="10594" y="28972"/>
                    <a:pt x="9995" y="26448"/>
                  </a:cubicBezTo>
                  <a:lnTo>
                    <a:pt x="9995" y="26448"/>
                  </a:lnTo>
                  <a:cubicBezTo>
                    <a:pt x="10124" y="27016"/>
                    <a:pt x="9912" y="27222"/>
                    <a:pt x="9599" y="27222"/>
                  </a:cubicBezTo>
                  <a:cubicBezTo>
                    <a:pt x="9205" y="27222"/>
                    <a:pt x="8650" y="26896"/>
                    <a:pt x="8413" y="26560"/>
                  </a:cubicBezTo>
                  <a:cubicBezTo>
                    <a:pt x="7768" y="25593"/>
                    <a:pt x="7804" y="23982"/>
                    <a:pt x="7625" y="22873"/>
                  </a:cubicBezTo>
                  <a:lnTo>
                    <a:pt x="7625" y="22873"/>
                  </a:lnTo>
                  <a:cubicBezTo>
                    <a:pt x="7733" y="23553"/>
                    <a:pt x="6694" y="24985"/>
                    <a:pt x="6694" y="25880"/>
                  </a:cubicBezTo>
                  <a:cubicBezTo>
                    <a:pt x="6694" y="26846"/>
                    <a:pt x="6766" y="27812"/>
                    <a:pt x="6873" y="28779"/>
                  </a:cubicBezTo>
                  <a:cubicBezTo>
                    <a:pt x="7017" y="29745"/>
                    <a:pt x="7303" y="30819"/>
                    <a:pt x="6050" y="30962"/>
                  </a:cubicBezTo>
                  <a:cubicBezTo>
                    <a:pt x="5983" y="30969"/>
                    <a:pt x="5918" y="30972"/>
                    <a:pt x="5856" y="30972"/>
                  </a:cubicBezTo>
                  <a:cubicBezTo>
                    <a:pt x="4507" y="30972"/>
                    <a:pt x="4456" y="29521"/>
                    <a:pt x="4046" y="28528"/>
                  </a:cubicBezTo>
                  <a:cubicBezTo>
                    <a:pt x="4046" y="29907"/>
                    <a:pt x="3406" y="30452"/>
                    <a:pt x="2605" y="30452"/>
                  </a:cubicBezTo>
                  <a:cubicBezTo>
                    <a:pt x="1720" y="30452"/>
                    <a:pt x="639" y="29789"/>
                    <a:pt x="1" y="28850"/>
                  </a:cubicBezTo>
                  <a:lnTo>
                    <a:pt x="1" y="28850"/>
                  </a:lnTo>
                  <a:cubicBezTo>
                    <a:pt x="216" y="30962"/>
                    <a:pt x="2506" y="32000"/>
                    <a:pt x="4153" y="32788"/>
                  </a:cubicBezTo>
                  <a:cubicBezTo>
                    <a:pt x="5227" y="33325"/>
                    <a:pt x="5513" y="33898"/>
                    <a:pt x="6372" y="34613"/>
                  </a:cubicBezTo>
                  <a:cubicBezTo>
                    <a:pt x="6864" y="35047"/>
                    <a:pt x="7194" y="35263"/>
                    <a:pt x="7528" y="35263"/>
                  </a:cubicBezTo>
                  <a:cubicBezTo>
                    <a:pt x="7802" y="35263"/>
                    <a:pt x="8078" y="35118"/>
                    <a:pt x="8448" y="34828"/>
                  </a:cubicBezTo>
                  <a:cubicBezTo>
                    <a:pt x="11240" y="32824"/>
                    <a:pt x="14319" y="32466"/>
                    <a:pt x="17612" y="31929"/>
                  </a:cubicBezTo>
                  <a:cubicBezTo>
                    <a:pt x="18507" y="31786"/>
                    <a:pt x="19294" y="31285"/>
                    <a:pt x="20118" y="31141"/>
                  </a:cubicBezTo>
                  <a:cubicBezTo>
                    <a:pt x="20351" y="31104"/>
                    <a:pt x="20575" y="31091"/>
                    <a:pt x="20791" y="31091"/>
                  </a:cubicBezTo>
                  <a:cubicBezTo>
                    <a:pt x="21402" y="31091"/>
                    <a:pt x="21957" y="31200"/>
                    <a:pt x="22532" y="31200"/>
                  </a:cubicBezTo>
                  <a:cubicBezTo>
                    <a:pt x="22937" y="31200"/>
                    <a:pt x="23352" y="31146"/>
                    <a:pt x="23804" y="30962"/>
                  </a:cubicBezTo>
                  <a:cubicBezTo>
                    <a:pt x="24842" y="30569"/>
                    <a:pt x="25952" y="29745"/>
                    <a:pt x="27026" y="29495"/>
                  </a:cubicBezTo>
                  <a:cubicBezTo>
                    <a:pt x="27849" y="29316"/>
                    <a:pt x="28458" y="28707"/>
                    <a:pt x="29317" y="28600"/>
                  </a:cubicBezTo>
                  <a:cubicBezTo>
                    <a:pt x="29340" y="28598"/>
                    <a:pt x="29364" y="28598"/>
                    <a:pt x="29388" y="28598"/>
                  </a:cubicBezTo>
                  <a:cubicBezTo>
                    <a:pt x="30444" y="28598"/>
                    <a:pt x="32364" y="30090"/>
                    <a:pt x="34113" y="31070"/>
                  </a:cubicBezTo>
                  <a:lnTo>
                    <a:pt x="34543" y="31070"/>
                  </a:lnTo>
                  <a:cubicBezTo>
                    <a:pt x="34722" y="31249"/>
                    <a:pt x="34901" y="31392"/>
                    <a:pt x="35116" y="31464"/>
                  </a:cubicBezTo>
                  <a:cubicBezTo>
                    <a:pt x="35330" y="31571"/>
                    <a:pt x="35509" y="31642"/>
                    <a:pt x="35724" y="31678"/>
                  </a:cubicBezTo>
                  <a:cubicBezTo>
                    <a:pt x="35889" y="31704"/>
                    <a:pt x="36049" y="31716"/>
                    <a:pt x="36208" y="31716"/>
                  </a:cubicBezTo>
                  <a:cubicBezTo>
                    <a:pt x="36498" y="31716"/>
                    <a:pt x="36784" y="31676"/>
                    <a:pt x="37084" y="31607"/>
                  </a:cubicBezTo>
                  <a:lnTo>
                    <a:pt x="37227" y="31535"/>
                  </a:lnTo>
                  <a:cubicBezTo>
                    <a:pt x="37478" y="31320"/>
                    <a:pt x="37693" y="31034"/>
                    <a:pt x="37764" y="30676"/>
                  </a:cubicBezTo>
                  <a:cubicBezTo>
                    <a:pt x="38122" y="29244"/>
                    <a:pt x="37371" y="26560"/>
                    <a:pt x="37156" y="25772"/>
                  </a:cubicBezTo>
                  <a:lnTo>
                    <a:pt x="37156" y="25736"/>
                  </a:lnTo>
                  <a:lnTo>
                    <a:pt x="37084" y="25557"/>
                  </a:lnTo>
                  <a:lnTo>
                    <a:pt x="37084" y="25557"/>
                  </a:lnTo>
                  <a:cubicBezTo>
                    <a:pt x="37084" y="25557"/>
                    <a:pt x="37550" y="25595"/>
                    <a:pt x="38195" y="25595"/>
                  </a:cubicBezTo>
                  <a:cubicBezTo>
                    <a:pt x="39208" y="25595"/>
                    <a:pt x="40664" y="25502"/>
                    <a:pt x="41451" y="25020"/>
                  </a:cubicBezTo>
                  <a:cubicBezTo>
                    <a:pt x="41666" y="24913"/>
                    <a:pt x="41702" y="24698"/>
                    <a:pt x="41630" y="24412"/>
                  </a:cubicBezTo>
                  <a:cubicBezTo>
                    <a:pt x="41594" y="24305"/>
                    <a:pt x="41523" y="24197"/>
                    <a:pt x="41487" y="24090"/>
                  </a:cubicBezTo>
                  <a:cubicBezTo>
                    <a:pt x="41487" y="24090"/>
                    <a:pt x="41487" y="24054"/>
                    <a:pt x="41487" y="24054"/>
                  </a:cubicBezTo>
                  <a:cubicBezTo>
                    <a:pt x="41415" y="23947"/>
                    <a:pt x="41380" y="23839"/>
                    <a:pt x="41308" y="23696"/>
                  </a:cubicBezTo>
                  <a:cubicBezTo>
                    <a:pt x="41201" y="23589"/>
                    <a:pt x="41129" y="23481"/>
                    <a:pt x="41057" y="23338"/>
                  </a:cubicBezTo>
                  <a:cubicBezTo>
                    <a:pt x="40950" y="23231"/>
                    <a:pt x="40843" y="23088"/>
                    <a:pt x="40771" y="22944"/>
                  </a:cubicBezTo>
                  <a:lnTo>
                    <a:pt x="40735" y="22909"/>
                  </a:lnTo>
                  <a:cubicBezTo>
                    <a:pt x="40521" y="22658"/>
                    <a:pt x="40306" y="22372"/>
                    <a:pt x="40091" y="22121"/>
                  </a:cubicBezTo>
                  <a:lnTo>
                    <a:pt x="40055" y="22085"/>
                  </a:lnTo>
                  <a:lnTo>
                    <a:pt x="39697" y="21692"/>
                  </a:lnTo>
                  <a:lnTo>
                    <a:pt x="39661" y="21656"/>
                  </a:lnTo>
                  <a:cubicBezTo>
                    <a:pt x="39411" y="21369"/>
                    <a:pt x="39196" y="21119"/>
                    <a:pt x="38981" y="20904"/>
                  </a:cubicBezTo>
                  <a:lnTo>
                    <a:pt x="38946" y="20868"/>
                  </a:lnTo>
                  <a:lnTo>
                    <a:pt x="38623" y="20510"/>
                  </a:lnTo>
                  <a:lnTo>
                    <a:pt x="38623" y="20475"/>
                  </a:lnTo>
                  <a:lnTo>
                    <a:pt x="38337" y="20188"/>
                  </a:lnTo>
                  <a:lnTo>
                    <a:pt x="38051" y="19938"/>
                  </a:lnTo>
                  <a:lnTo>
                    <a:pt x="38051" y="19902"/>
                  </a:lnTo>
                  <a:lnTo>
                    <a:pt x="37657" y="19508"/>
                  </a:lnTo>
                  <a:cubicBezTo>
                    <a:pt x="37585" y="19472"/>
                    <a:pt x="37550" y="19437"/>
                    <a:pt x="37550" y="19401"/>
                  </a:cubicBezTo>
                  <a:lnTo>
                    <a:pt x="37514" y="19365"/>
                  </a:lnTo>
                  <a:lnTo>
                    <a:pt x="37585" y="19329"/>
                  </a:lnTo>
                  <a:lnTo>
                    <a:pt x="37442" y="19186"/>
                  </a:lnTo>
                  <a:lnTo>
                    <a:pt x="40270" y="16859"/>
                  </a:lnTo>
                  <a:cubicBezTo>
                    <a:pt x="42275" y="14712"/>
                    <a:pt x="42525" y="13137"/>
                    <a:pt x="42239" y="12063"/>
                  </a:cubicBezTo>
                  <a:cubicBezTo>
                    <a:pt x="42024" y="11490"/>
                    <a:pt x="41630" y="10953"/>
                    <a:pt x="41129" y="10595"/>
                  </a:cubicBezTo>
                  <a:lnTo>
                    <a:pt x="41165" y="10595"/>
                  </a:lnTo>
                  <a:lnTo>
                    <a:pt x="41236" y="10559"/>
                  </a:lnTo>
                  <a:cubicBezTo>
                    <a:pt x="41165" y="10524"/>
                    <a:pt x="41129" y="10452"/>
                    <a:pt x="41057" y="10416"/>
                  </a:cubicBezTo>
                  <a:cubicBezTo>
                    <a:pt x="41272" y="10380"/>
                    <a:pt x="41487" y="10345"/>
                    <a:pt x="41702" y="10273"/>
                  </a:cubicBezTo>
                  <a:cubicBezTo>
                    <a:pt x="41738" y="10237"/>
                    <a:pt x="41809" y="10201"/>
                    <a:pt x="41881" y="10130"/>
                  </a:cubicBezTo>
                  <a:lnTo>
                    <a:pt x="42060" y="9987"/>
                  </a:lnTo>
                  <a:cubicBezTo>
                    <a:pt x="42203" y="9844"/>
                    <a:pt x="42310" y="9700"/>
                    <a:pt x="42453" y="9557"/>
                  </a:cubicBezTo>
                  <a:cubicBezTo>
                    <a:pt x="42453" y="9557"/>
                    <a:pt x="42489" y="9521"/>
                    <a:pt x="42489" y="9521"/>
                  </a:cubicBezTo>
                  <a:cubicBezTo>
                    <a:pt x="42525" y="9450"/>
                    <a:pt x="42597" y="9414"/>
                    <a:pt x="42632" y="9342"/>
                  </a:cubicBezTo>
                  <a:cubicBezTo>
                    <a:pt x="42632" y="9307"/>
                    <a:pt x="42668" y="9271"/>
                    <a:pt x="42668" y="9271"/>
                  </a:cubicBezTo>
                  <a:cubicBezTo>
                    <a:pt x="42740" y="9199"/>
                    <a:pt x="42776" y="9163"/>
                    <a:pt x="42811" y="9092"/>
                  </a:cubicBezTo>
                  <a:lnTo>
                    <a:pt x="42847" y="8984"/>
                  </a:lnTo>
                  <a:cubicBezTo>
                    <a:pt x="42883" y="8913"/>
                    <a:pt x="42919" y="8877"/>
                    <a:pt x="42955" y="8805"/>
                  </a:cubicBezTo>
                  <a:cubicBezTo>
                    <a:pt x="42955" y="8770"/>
                    <a:pt x="42990" y="8734"/>
                    <a:pt x="42990" y="8734"/>
                  </a:cubicBezTo>
                  <a:cubicBezTo>
                    <a:pt x="43026" y="8627"/>
                    <a:pt x="43098" y="8519"/>
                    <a:pt x="43134" y="8412"/>
                  </a:cubicBezTo>
                  <a:cubicBezTo>
                    <a:pt x="43169" y="8304"/>
                    <a:pt x="43169" y="8197"/>
                    <a:pt x="43169" y="8090"/>
                  </a:cubicBezTo>
                  <a:cubicBezTo>
                    <a:pt x="43205" y="8054"/>
                    <a:pt x="43205" y="8018"/>
                    <a:pt x="43169" y="8018"/>
                  </a:cubicBezTo>
                  <a:cubicBezTo>
                    <a:pt x="43205" y="7911"/>
                    <a:pt x="43205" y="7803"/>
                    <a:pt x="43169" y="7696"/>
                  </a:cubicBezTo>
                  <a:cubicBezTo>
                    <a:pt x="43205" y="7660"/>
                    <a:pt x="43205" y="7588"/>
                    <a:pt x="43169" y="7553"/>
                  </a:cubicBezTo>
                  <a:cubicBezTo>
                    <a:pt x="43169" y="7481"/>
                    <a:pt x="43169" y="7374"/>
                    <a:pt x="43134" y="7302"/>
                  </a:cubicBezTo>
                  <a:cubicBezTo>
                    <a:pt x="43134" y="7231"/>
                    <a:pt x="43098" y="7159"/>
                    <a:pt x="43098" y="7087"/>
                  </a:cubicBezTo>
                  <a:lnTo>
                    <a:pt x="43026" y="6873"/>
                  </a:lnTo>
                  <a:cubicBezTo>
                    <a:pt x="42990" y="6729"/>
                    <a:pt x="42955" y="6586"/>
                    <a:pt x="42883" y="6443"/>
                  </a:cubicBezTo>
                  <a:lnTo>
                    <a:pt x="42883" y="6407"/>
                  </a:lnTo>
                  <a:cubicBezTo>
                    <a:pt x="42346" y="5369"/>
                    <a:pt x="41594" y="4152"/>
                    <a:pt x="40843" y="2971"/>
                  </a:cubicBezTo>
                  <a:lnTo>
                    <a:pt x="40127" y="2005"/>
                  </a:lnTo>
                  <a:lnTo>
                    <a:pt x="40091" y="1897"/>
                  </a:lnTo>
                  <a:cubicBezTo>
                    <a:pt x="40019" y="1826"/>
                    <a:pt x="39948" y="1718"/>
                    <a:pt x="39876" y="1647"/>
                  </a:cubicBezTo>
                  <a:cubicBezTo>
                    <a:pt x="39697" y="1360"/>
                    <a:pt x="39518" y="1145"/>
                    <a:pt x="39339" y="895"/>
                  </a:cubicBezTo>
                  <a:lnTo>
                    <a:pt x="39196" y="716"/>
                  </a:lnTo>
                  <a:cubicBezTo>
                    <a:pt x="39017" y="465"/>
                    <a:pt x="38838" y="251"/>
                    <a:pt x="38623" y="0"/>
                  </a:cubicBezTo>
                  <a:close/>
                </a:path>
              </a:pathLst>
            </a:custGeom>
            <a:solidFill>
              <a:schemeClr val="accent3">
                <a:alpha val="410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3873;p69">
              <a:extLst>
                <a:ext uri="{FF2B5EF4-FFF2-40B4-BE49-F238E27FC236}">
                  <a16:creationId xmlns:a16="http://schemas.microsoft.com/office/drawing/2014/main" id="{01241E5D-B27E-C139-BA75-D538DBBDA108}"/>
                </a:ext>
              </a:extLst>
            </p:cNvPr>
            <p:cNvSpPr/>
            <p:nvPr/>
          </p:nvSpPr>
          <p:spPr>
            <a:xfrm>
              <a:off x="2612425" y="2235925"/>
              <a:ext cx="403625" cy="327575"/>
            </a:xfrm>
            <a:custGeom>
              <a:avLst/>
              <a:gdLst/>
              <a:ahLst/>
              <a:cxnLst/>
              <a:rect l="l" t="t" r="r" b="b"/>
              <a:pathLst>
                <a:path w="16145" h="13103" extrusionOk="0">
                  <a:moveTo>
                    <a:pt x="860" y="0"/>
                  </a:moveTo>
                  <a:cubicBezTo>
                    <a:pt x="574" y="823"/>
                    <a:pt x="323" y="1647"/>
                    <a:pt x="144" y="2506"/>
                  </a:cubicBezTo>
                  <a:cubicBezTo>
                    <a:pt x="50" y="3199"/>
                    <a:pt x="441" y="3407"/>
                    <a:pt x="969" y="3407"/>
                  </a:cubicBezTo>
                  <a:cubicBezTo>
                    <a:pt x="1641" y="3407"/>
                    <a:pt x="2535" y="3071"/>
                    <a:pt x="2936" y="2971"/>
                  </a:cubicBezTo>
                  <a:lnTo>
                    <a:pt x="2936" y="2971"/>
                  </a:lnTo>
                  <a:cubicBezTo>
                    <a:pt x="609" y="4940"/>
                    <a:pt x="1" y="6049"/>
                    <a:pt x="1970" y="8698"/>
                  </a:cubicBezTo>
                  <a:cubicBezTo>
                    <a:pt x="4475" y="12134"/>
                    <a:pt x="10632" y="12993"/>
                    <a:pt x="11491" y="13065"/>
                  </a:cubicBezTo>
                  <a:cubicBezTo>
                    <a:pt x="11703" y="13091"/>
                    <a:pt x="11914" y="13103"/>
                    <a:pt x="12124" y="13103"/>
                  </a:cubicBezTo>
                  <a:cubicBezTo>
                    <a:pt x="14221" y="13103"/>
                    <a:pt x="16144" y="11920"/>
                    <a:pt x="16144" y="11920"/>
                  </a:cubicBezTo>
                  <a:cubicBezTo>
                    <a:pt x="16144" y="11920"/>
                    <a:pt x="8413" y="11168"/>
                    <a:pt x="5120" y="7803"/>
                  </a:cubicBezTo>
                  <a:cubicBezTo>
                    <a:pt x="2578" y="5226"/>
                    <a:pt x="6551" y="4331"/>
                    <a:pt x="6551" y="4331"/>
                  </a:cubicBezTo>
                  <a:lnTo>
                    <a:pt x="6551" y="4331"/>
                  </a:lnTo>
                  <a:cubicBezTo>
                    <a:pt x="6551" y="4331"/>
                    <a:pt x="4791" y="4464"/>
                    <a:pt x="3496" y="4464"/>
                  </a:cubicBezTo>
                  <a:cubicBezTo>
                    <a:pt x="2776" y="4464"/>
                    <a:pt x="2200" y="4423"/>
                    <a:pt x="2149" y="4295"/>
                  </a:cubicBezTo>
                  <a:cubicBezTo>
                    <a:pt x="2041" y="3937"/>
                    <a:pt x="3831" y="2971"/>
                    <a:pt x="4941" y="2577"/>
                  </a:cubicBezTo>
                  <a:cubicBezTo>
                    <a:pt x="6014" y="2219"/>
                    <a:pt x="7124" y="716"/>
                    <a:pt x="7124" y="716"/>
                  </a:cubicBezTo>
                  <a:lnTo>
                    <a:pt x="7124" y="716"/>
                  </a:lnTo>
                  <a:cubicBezTo>
                    <a:pt x="6036" y="897"/>
                    <a:pt x="4948" y="992"/>
                    <a:pt x="3860" y="992"/>
                  </a:cubicBezTo>
                  <a:cubicBezTo>
                    <a:pt x="3230" y="992"/>
                    <a:pt x="2600" y="961"/>
                    <a:pt x="1970" y="895"/>
                  </a:cubicBezTo>
                  <a:cubicBezTo>
                    <a:pt x="1433" y="859"/>
                    <a:pt x="1003" y="501"/>
                    <a:pt x="860"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3874;p69">
              <a:extLst>
                <a:ext uri="{FF2B5EF4-FFF2-40B4-BE49-F238E27FC236}">
                  <a16:creationId xmlns:a16="http://schemas.microsoft.com/office/drawing/2014/main" id="{9DE10C8F-0FE9-A925-D730-5CE386BEA8A5}"/>
                </a:ext>
              </a:extLst>
            </p:cNvPr>
            <p:cNvSpPr/>
            <p:nvPr/>
          </p:nvSpPr>
          <p:spPr>
            <a:xfrm>
              <a:off x="3326550" y="2534675"/>
              <a:ext cx="221950" cy="71725"/>
            </a:xfrm>
            <a:custGeom>
              <a:avLst/>
              <a:gdLst/>
              <a:ahLst/>
              <a:cxnLst/>
              <a:rect l="l" t="t" r="r" b="b"/>
              <a:pathLst>
                <a:path w="8878" h="2869" extrusionOk="0">
                  <a:moveTo>
                    <a:pt x="8789" y="0"/>
                  </a:moveTo>
                  <a:cubicBezTo>
                    <a:pt x="8639" y="0"/>
                    <a:pt x="7715" y="639"/>
                    <a:pt x="6694" y="1115"/>
                  </a:cubicBezTo>
                  <a:cubicBezTo>
                    <a:pt x="6228" y="1330"/>
                    <a:pt x="5727" y="1509"/>
                    <a:pt x="5226" y="1688"/>
                  </a:cubicBezTo>
                  <a:cubicBezTo>
                    <a:pt x="5011" y="1759"/>
                    <a:pt x="4832" y="1795"/>
                    <a:pt x="4725" y="1831"/>
                  </a:cubicBezTo>
                  <a:lnTo>
                    <a:pt x="4546" y="1903"/>
                  </a:lnTo>
                  <a:lnTo>
                    <a:pt x="4367" y="1974"/>
                  </a:lnTo>
                  <a:cubicBezTo>
                    <a:pt x="4224" y="1974"/>
                    <a:pt x="4045" y="2046"/>
                    <a:pt x="3866" y="2117"/>
                  </a:cubicBezTo>
                  <a:cubicBezTo>
                    <a:pt x="3329" y="2225"/>
                    <a:pt x="2828" y="2296"/>
                    <a:pt x="2291" y="2332"/>
                  </a:cubicBezTo>
                  <a:cubicBezTo>
                    <a:pt x="2202" y="2338"/>
                    <a:pt x="2112" y="2341"/>
                    <a:pt x="2022" y="2341"/>
                  </a:cubicBezTo>
                  <a:cubicBezTo>
                    <a:pt x="1601" y="2341"/>
                    <a:pt x="1164" y="2277"/>
                    <a:pt x="752" y="2189"/>
                  </a:cubicBezTo>
                  <a:cubicBezTo>
                    <a:pt x="398" y="2101"/>
                    <a:pt x="142" y="2036"/>
                    <a:pt x="42" y="2036"/>
                  </a:cubicBezTo>
                  <a:cubicBezTo>
                    <a:pt x="21" y="2036"/>
                    <a:pt x="7" y="2039"/>
                    <a:pt x="0" y="2046"/>
                  </a:cubicBezTo>
                  <a:cubicBezTo>
                    <a:pt x="0" y="2082"/>
                    <a:pt x="251" y="2260"/>
                    <a:pt x="644" y="2475"/>
                  </a:cubicBezTo>
                  <a:cubicBezTo>
                    <a:pt x="1181" y="2690"/>
                    <a:pt x="1718" y="2797"/>
                    <a:pt x="2291" y="2869"/>
                  </a:cubicBezTo>
                  <a:cubicBezTo>
                    <a:pt x="2864" y="2869"/>
                    <a:pt x="3436" y="2833"/>
                    <a:pt x="4009" y="2762"/>
                  </a:cubicBezTo>
                  <a:cubicBezTo>
                    <a:pt x="4439" y="2654"/>
                    <a:pt x="4725" y="2583"/>
                    <a:pt x="4725" y="2583"/>
                  </a:cubicBezTo>
                  <a:lnTo>
                    <a:pt x="4940" y="2511"/>
                  </a:lnTo>
                  <a:cubicBezTo>
                    <a:pt x="5083" y="2475"/>
                    <a:pt x="5262" y="2404"/>
                    <a:pt x="5441" y="2332"/>
                  </a:cubicBezTo>
                  <a:cubicBezTo>
                    <a:pt x="5978" y="2082"/>
                    <a:pt x="6479" y="1831"/>
                    <a:pt x="6944" y="1545"/>
                  </a:cubicBezTo>
                  <a:cubicBezTo>
                    <a:pt x="7982" y="900"/>
                    <a:pt x="8877" y="77"/>
                    <a:pt x="8806" y="5"/>
                  </a:cubicBezTo>
                  <a:cubicBezTo>
                    <a:pt x="8802" y="2"/>
                    <a:pt x="8796" y="0"/>
                    <a:pt x="87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3875;p69">
              <a:extLst>
                <a:ext uri="{FF2B5EF4-FFF2-40B4-BE49-F238E27FC236}">
                  <a16:creationId xmlns:a16="http://schemas.microsoft.com/office/drawing/2014/main" id="{863BB535-07A8-C695-EC57-1E1B4912C485}"/>
                </a:ext>
              </a:extLst>
            </p:cNvPr>
            <p:cNvSpPr/>
            <p:nvPr/>
          </p:nvSpPr>
          <p:spPr>
            <a:xfrm>
              <a:off x="2612425" y="2155325"/>
              <a:ext cx="149475" cy="173675"/>
            </a:xfrm>
            <a:custGeom>
              <a:avLst/>
              <a:gdLst/>
              <a:ahLst/>
              <a:cxnLst/>
              <a:rect l="l" t="t" r="r" b="b"/>
              <a:pathLst>
                <a:path w="5979" h="6947" extrusionOk="0">
                  <a:moveTo>
                    <a:pt x="2000" y="0"/>
                  </a:moveTo>
                  <a:cubicBezTo>
                    <a:pt x="1953" y="0"/>
                    <a:pt x="1777" y="348"/>
                    <a:pt x="1504" y="826"/>
                  </a:cubicBezTo>
                  <a:cubicBezTo>
                    <a:pt x="1182" y="1470"/>
                    <a:pt x="860" y="2150"/>
                    <a:pt x="609" y="2830"/>
                  </a:cubicBezTo>
                  <a:cubicBezTo>
                    <a:pt x="466" y="3188"/>
                    <a:pt x="359" y="3582"/>
                    <a:pt x="251" y="3940"/>
                  </a:cubicBezTo>
                  <a:cubicBezTo>
                    <a:pt x="144" y="4262"/>
                    <a:pt x="108" y="4620"/>
                    <a:pt x="72" y="4978"/>
                  </a:cubicBezTo>
                  <a:cubicBezTo>
                    <a:pt x="37" y="5300"/>
                    <a:pt x="1" y="5515"/>
                    <a:pt x="1" y="5694"/>
                  </a:cubicBezTo>
                  <a:cubicBezTo>
                    <a:pt x="1" y="5765"/>
                    <a:pt x="1" y="5837"/>
                    <a:pt x="1" y="5909"/>
                  </a:cubicBezTo>
                  <a:lnTo>
                    <a:pt x="1" y="6016"/>
                  </a:lnTo>
                  <a:cubicBezTo>
                    <a:pt x="1" y="6016"/>
                    <a:pt x="1" y="6052"/>
                    <a:pt x="1" y="6088"/>
                  </a:cubicBezTo>
                  <a:cubicBezTo>
                    <a:pt x="1" y="6159"/>
                    <a:pt x="37" y="6267"/>
                    <a:pt x="72" y="6338"/>
                  </a:cubicBezTo>
                  <a:cubicBezTo>
                    <a:pt x="108" y="6517"/>
                    <a:pt x="216" y="6660"/>
                    <a:pt x="359" y="6768"/>
                  </a:cubicBezTo>
                  <a:cubicBezTo>
                    <a:pt x="538" y="6911"/>
                    <a:pt x="717" y="6947"/>
                    <a:pt x="932" y="6947"/>
                  </a:cubicBezTo>
                  <a:cubicBezTo>
                    <a:pt x="1290" y="6911"/>
                    <a:pt x="1647" y="6875"/>
                    <a:pt x="1970" y="6803"/>
                  </a:cubicBezTo>
                  <a:cubicBezTo>
                    <a:pt x="2328" y="6732"/>
                    <a:pt x="2757" y="6696"/>
                    <a:pt x="3151" y="6553"/>
                  </a:cubicBezTo>
                  <a:cubicBezTo>
                    <a:pt x="3509" y="6446"/>
                    <a:pt x="3938" y="6338"/>
                    <a:pt x="4260" y="6159"/>
                  </a:cubicBezTo>
                  <a:cubicBezTo>
                    <a:pt x="4583" y="6016"/>
                    <a:pt x="4905" y="5873"/>
                    <a:pt x="5155" y="5730"/>
                  </a:cubicBezTo>
                  <a:cubicBezTo>
                    <a:pt x="5656" y="5407"/>
                    <a:pt x="5979" y="5193"/>
                    <a:pt x="5943" y="5121"/>
                  </a:cubicBezTo>
                  <a:cubicBezTo>
                    <a:pt x="5941" y="5114"/>
                    <a:pt x="5933" y="5111"/>
                    <a:pt x="5920" y="5111"/>
                  </a:cubicBezTo>
                  <a:cubicBezTo>
                    <a:pt x="5730" y="5111"/>
                    <a:pt x="4414" y="5817"/>
                    <a:pt x="2972" y="6052"/>
                  </a:cubicBezTo>
                  <a:cubicBezTo>
                    <a:pt x="2614" y="6088"/>
                    <a:pt x="2220" y="6159"/>
                    <a:pt x="1862" y="6195"/>
                  </a:cubicBezTo>
                  <a:cubicBezTo>
                    <a:pt x="1540" y="6231"/>
                    <a:pt x="1218" y="6267"/>
                    <a:pt x="896" y="6267"/>
                  </a:cubicBezTo>
                  <a:cubicBezTo>
                    <a:pt x="788" y="6267"/>
                    <a:pt x="717" y="6231"/>
                    <a:pt x="717" y="6231"/>
                  </a:cubicBezTo>
                  <a:cubicBezTo>
                    <a:pt x="753" y="6231"/>
                    <a:pt x="717" y="6195"/>
                    <a:pt x="717" y="6159"/>
                  </a:cubicBezTo>
                  <a:cubicBezTo>
                    <a:pt x="717" y="6088"/>
                    <a:pt x="717" y="6052"/>
                    <a:pt x="717" y="6016"/>
                  </a:cubicBezTo>
                  <a:cubicBezTo>
                    <a:pt x="717" y="5980"/>
                    <a:pt x="717" y="5980"/>
                    <a:pt x="717" y="5944"/>
                  </a:cubicBezTo>
                  <a:cubicBezTo>
                    <a:pt x="717" y="5909"/>
                    <a:pt x="717" y="5909"/>
                    <a:pt x="717" y="5873"/>
                  </a:cubicBezTo>
                  <a:cubicBezTo>
                    <a:pt x="717" y="5837"/>
                    <a:pt x="717" y="5765"/>
                    <a:pt x="717" y="5694"/>
                  </a:cubicBezTo>
                  <a:lnTo>
                    <a:pt x="717" y="5014"/>
                  </a:lnTo>
                  <a:cubicBezTo>
                    <a:pt x="753" y="4692"/>
                    <a:pt x="788" y="4369"/>
                    <a:pt x="824" y="4083"/>
                  </a:cubicBezTo>
                  <a:cubicBezTo>
                    <a:pt x="896" y="3725"/>
                    <a:pt x="1003" y="3331"/>
                    <a:pt x="1111" y="2973"/>
                  </a:cubicBezTo>
                  <a:cubicBezTo>
                    <a:pt x="1540" y="1506"/>
                    <a:pt x="2077" y="2"/>
                    <a:pt x="2005" y="2"/>
                  </a:cubicBezTo>
                  <a:cubicBezTo>
                    <a:pt x="2004" y="1"/>
                    <a:pt x="2002" y="0"/>
                    <a:pt x="2000"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3876;p69">
              <a:extLst>
                <a:ext uri="{FF2B5EF4-FFF2-40B4-BE49-F238E27FC236}">
                  <a16:creationId xmlns:a16="http://schemas.microsoft.com/office/drawing/2014/main" id="{59A37588-05B9-5199-2128-2382B7E295F2}"/>
                </a:ext>
              </a:extLst>
            </p:cNvPr>
            <p:cNvSpPr/>
            <p:nvPr/>
          </p:nvSpPr>
          <p:spPr>
            <a:xfrm>
              <a:off x="2657175" y="2315550"/>
              <a:ext cx="111000" cy="130400"/>
            </a:xfrm>
            <a:custGeom>
              <a:avLst/>
              <a:gdLst/>
              <a:ahLst/>
              <a:cxnLst/>
              <a:rect l="l" t="t" r="r" b="b"/>
              <a:pathLst>
                <a:path w="4440" h="5216" extrusionOk="0">
                  <a:moveTo>
                    <a:pt x="896" y="1"/>
                  </a:moveTo>
                  <a:cubicBezTo>
                    <a:pt x="895" y="1"/>
                    <a:pt x="824" y="37"/>
                    <a:pt x="717" y="72"/>
                  </a:cubicBezTo>
                  <a:lnTo>
                    <a:pt x="538" y="215"/>
                  </a:lnTo>
                  <a:lnTo>
                    <a:pt x="323" y="430"/>
                  </a:lnTo>
                  <a:cubicBezTo>
                    <a:pt x="251" y="538"/>
                    <a:pt x="180" y="609"/>
                    <a:pt x="108" y="717"/>
                  </a:cubicBezTo>
                  <a:cubicBezTo>
                    <a:pt x="36" y="860"/>
                    <a:pt x="1" y="1039"/>
                    <a:pt x="1" y="1182"/>
                  </a:cubicBezTo>
                  <a:cubicBezTo>
                    <a:pt x="36" y="1504"/>
                    <a:pt x="215" y="1826"/>
                    <a:pt x="502" y="2005"/>
                  </a:cubicBezTo>
                  <a:cubicBezTo>
                    <a:pt x="752" y="2184"/>
                    <a:pt x="1039" y="2327"/>
                    <a:pt x="1361" y="2399"/>
                  </a:cubicBezTo>
                  <a:cubicBezTo>
                    <a:pt x="1504" y="2435"/>
                    <a:pt x="1611" y="2471"/>
                    <a:pt x="1755" y="2471"/>
                  </a:cubicBezTo>
                  <a:lnTo>
                    <a:pt x="1934" y="2506"/>
                  </a:lnTo>
                  <a:lnTo>
                    <a:pt x="1969" y="2506"/>
                  </a:lnTo>
                  <a:cubicBezTo>
                    <a:pt x="2041" y="2542"/>
                    <a:pt x="1969" y="2542"/>
                    <a:pt x="1969" y="2542"/>
                  </a:cubicBezTo>
                  <a:lnTo>
                    <a:pt x="1934" y="2578"/>
                  </a:lnTo>
                  <a:cubicBezTo>
                    <a:pt x="1755" y="2829"/>
                    <a:pt x="1683" y="3151"/>
                    <a:pt x="1719" y="3473"/>
                  </a:cubicBezTo>
                  <a:cubicBezTo>
                    <a:pt x="1719" y="3831"/>
                    <a:pt x="1862" y="4153"/>
                    <a:pt x="2113" y="4439"/>
                  </a:cubicBezTo>
                  <a:cubicBezTo>
                    <a:pt x="2542" y="4869"/>
                    <a:pt x="3079" y="5155"/>
                    <a:pt x="3688" y="5191"/>
                  </a:cubicBezTo>
                  <a:cubicBezTo>
                    <a:pt x="3799" y="5208"/>
                    <a:pt x="3901" y="5215"/>
                    <a:pt x="3991" y="5215"/>
                  </a:cubicBezTo>
                  <a:cubicBezTo>
                    <a:pt x="4274" y="5215"/>
                    <a:pt x="4439" y="5147"/>
                    <a:pt x="4439" y="5119"/>
                  </a:cubicBezTo>
                  <a:cubicBezTo>
                    <a:pt x="4439" y="5048"/>
                    <a:pt x="4153" y="5048"/>
                    <a:pt x="3795" y="4940"/>
                  </a:cubicBezTo>
                  <a:cubicBezTo>
                    <a:pt x="3294" y="4833"/>
                    <a:pt x="2864" y="4547"/>
                    <a:pt x="2578" y="4117"/>
                  </a:cubicBezTo>
                  <a:cubicBezTo>
                    <a:pt x="2435" y="3938"/>
                    <a:pt x="2327" y="3723"/>
                    <a:pt x="2363" y="3473"/>
                  </a:cubicBezTo>
                  <a:cubicBezTo>
                    <a:pt x="2363" y="3294"/>
                    <a:pt x="2435" y="3115"/>
                    <a:pt x="2542" y="2936"/>
                  </a:cubicBezTo>
                  <a:lnTo>
                    <a:pt x="2578" y="2936"/>
                  </a:lnTo>
                  <a:lnTo>
                    <a:pt x="2614" y="2864"/>
                  </a:lnTo>
                  <a:lnTo>
                    <a:pt x="2721" y="2721"/>
                  </a:lnTo>
                  <a:cubicBezTo>
                    <a:pt x="2828" y="2650"/>
                    <a:pt x="2972" y="2578"/>
                    <a:pt x="3043" y="2506"/>
                  </a:cubicBezTo>
                  <a:lnTo>
                    <a:pt x="3580" y="2113"/>
                  </a:lnTo>
                  <a:lnTo>
                    <a:pt x="4045" y="1790"/>
                  </a:lnTo>
                  <a:cubicBezTo>
                    <a:pt x="4045" y="1790"/>
                    <a:pt x="4045" y="1790"/>
                    <a:pt x="4296" y="1611"/>
                  </a:cubicBezTo>
                  <a:lnTo>
                    <a:pt x="4296" y="1611"/>
                  </a:lnTo>
                  <a:lnTo>
                    <a:pt x="3652" y="1683"/>
                  </a:lnTo>
                  <a:lnTo>
                    <a:pt x="3079" y="1790"/>
                  </a:lnTo>
                  <a:cubicBezTo>
                    <a:pt x="2828" y="1826"/>
                    <a:pt x="2614" y="1826"/>
                    <a:pt x="2363" y="1862"/>
                  </a:cubicBezTo>
                  <a:lnTo>
                    <a:pt x="1862" y="1862"/>
                  </a:lnTo>
                  <a:cubicBezTo>
                    <a:pt x="1719" y="1826"/>
                    <a:pt x="1611" y="1826"/>
                    <a:pt x="1504" y="1826"/>
                  </a:cubicBezTo>
                  <a:cubicBezTo>
                    <a:pt x="1253" y="1790"/>
                    <a:pt x="1003" y="1719"/>
                    <a:pt x="788" y="1576"/>
                  </a:cubicBezTo>
                  <a:cubicBezTo>
                    <a:pt x="609" y="1504"/>
                    <a:pt x="466" y="1325"/>
                    <a:pt x="430" y="1146"/>
                  </a:cubicBezTo>
                  <a:cubicBezTo>
                    <a:pt x="394" y="1039"/>
                    <a:pt x="394" y="967"/>
                    <a:pt x="430" y="860"/>
                  </a:cubicBezTo>
                  <a:cubicBezTo>
                    <a:pt x="466" y="752"/>
                    <a:pt x="502" y="681"/>
                    <a:pt x="538" y="573"/>
                  </a:cubicBezTo>
                  <a:lnTo>
                    <a:pt x="681" y="359"/>
                  </a:lnTo>
                  <a:lnTo>
                    <a:pt x="824" y="180"/>
                  </a:lnTo>
                  <a:cubicBezTo>
                    <a:pt x="896" y="108"/>
                    <a:pt x="931" y="37"/>
                    <a:pt x="896"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3877;p69">
              <a:extLst>
                <a:ext uri="{FF2B5EF4-FFF2-40B4-BE49-F238E27FC236}">
                  <a16:creationId xmlns:a16="http://schemas.microsoft.com/office/drawing/2014/main" id="{1C26FC96-F3D3-8F01-4C78-5B13B9665F58}"/>
                </a:ext>
              </a:extLst>
            </p:cNvPr>
            <p:cNvSpPr/>
            <p:nvPr/>
          </p:nvSpPr>
          <p:spPr>
            <a:xfrm>
              <a:off x="3566375" y="2300350"/>
              <a:ext cx="196000" cy="149575"/>
            </a:xfrm>
            <a:custGeom>
              <a:avLst/>
              <a:gdLst/>
              <a:ahLst/>
              <a:cxnLst/>
              <a:rect l="l" t="t" r="r" b="b"/>
              <a:pathLst>
                <a:path w="7840" h="5983" extrusionOk="0">
                  <a:moveTo>
                    <a:pt x="7231" y="0"/>
                  </a:moveTo>
                  <a:cubicBezTo>
                    <a:pt x="7231" y="36"/>
                    <a:pt x="7231" y="108"/>
                    <a:pt x="7302" y="251"/>
                  </a:cubicBezTo>
                  <a:lnTo>
                    <a:pt x="7410" y="537"/>
                  </a:lnTo>
                  <a:cubicBezTo>
                    <a:pt x="7410" y="645"/>
                    <a:pt x="7446" y="788"/>
                    <a:pt x="7481" y="895"/>
                  </a:cubicBezTo>
                  <a:cubicBezTo>
                    <a:pt x="7589" y="1539"/>
                    <a:pt x="7302" y="2184"/>
                    <a:pt x="6765" y="2542"/>
                  </a:cubicBezTo>
                  <a:cubicBezTo>
                    <a:pt x="6193" y="2864"/>
                    <a:pt x="5548" y="3114"/>
                    <a:pt x="4904" y="3222"/>
                  </a:cubicBezTo>
                  <a:cubicBezTo>
                    <a:pt x="4618" y="3258"/>
                    <a:pt x="4403" y="3293"/>
                    <a:pt x="4224" y="3329"/>
                  </a:cubicBezTo>
                  <a:lnTo>
                    <a:pt x="3866" y="3365"/>
                  </a:lnTo>
                  <a:lnTo>
                    <a:pt x="2935" y="3472"/>
                  </a:lnTo>
                  <a:cubicBezTo>
                    <a:pt x="3007" y="3580"/>
                    <a:pt x="3114" y="3723"/>
                    <a:pt x="3222" y="3866"/>
                  </a:cubicBezTo>
                  <a:lnTo>
                    <a:pt x="3436" y="4117"/>
                  </a:lnTo>
                  <a:lnTo>
                    <a:pt x="3508" y="4260"/>
                  </a:lnTo>
                  <a:cubicBezTo>
                    <a:pt x="3508" y="4260"/>
                    <a:pt x="3544" y="4296"/>
                    <a:pt x="3544" y="4331"/>
                  </a:cubicBezTo>
                  <a:cubicBezTo>
                    <a:pt x="3615" y="4475"/>
                    <a:pt x="3615" y="4654"/>
                    <a:pt x="3544" y="4797"/>
                  </a:cubicBezTo>
                  <a:cubicBezTo>
                    <a:pt x="3401" y="5011"/>
                    <a:pt x="3222" y="5155"/>
                    <a:pt x="2971" y="5262"/>
                  </a:cubicBezTo>
                  <a:cubicBezTo>
                    <a:pt x="2721" y="5369"/>
                    <a:pt x="2434" y="5477"/>
                    <a:pt x="2148" y="5513"/>
                  </a:cubicBezTo>
                  <a:cubicBezTo>
                    <a:pt x="2018" y="5530"/>
                    <a:pt x="1887" y="5539"/>
                    <a:pt x="1758" y="5539"/>
                  </a:cubicBezTo>
                  <a:cubicBezTo>
                    <a:pt x="1352" y="5539"/>
                    <a:pt x="952" y="5452"/>
                    <a:pt x="573" y="5262"/>
                  </a:cubicBezTo>
                  <a:cubicBezTo>
                    <a:pt x="215" y="5047"/>
                    <a:pt x="72" y="4797"/>
                    <a:pt x="36" y="4797"/>
                  </a:cubicBezTo>
                  <a:lnTo>
                    <a:pt x="36" y="4797"/>
                  </a:lnTo>
                  <a:cubicBezTo>
                    <a:pt x="0" y="4832"/>
                    <a:pt x="72" y="5155"/>
                    <a:pt x="430" y="5477"/>
                  </a:cubicBezTo>
                  <a:cubicBezTo>
                    <a:pt x="889" y="5805"/>
                    <a:pt x="1438" y="5982"/>
                    <a:pt x="2022" y="5982"/>
                  </a:cubicBezTo>
                  <a:cubicBezTo>
                    <a:pt x="2076" y="5982"/>
                    <a:pt x="2130" y="5981"/>
                    <a:pt x="2184" y="5978"/>
                  </a:cubicBezTo>
                  <a:cubicBezTo>
                    <a:pt x="2542" y="5978"/>
                    <a:pt x="2864" y="5906"/>
                    <a:pt x="3222" y="5763"/>
                  </a:cubicBezTo>
                  <a:cubicBezTo>
                    <a:pt x="3544" y="5656"/>
                    <a:pt x="3866" y="5441"/>
                    <a:pt x="4081" y="5119"/>
                  </a:cubicBezTo>
                  <a:cubicBezTo>
                    <a:pt x="4260" y="4832"/>
                    <a:pt x="4331" y="4439"/>
                    <a:pt x="4224" y="4117"/>
                  </a:cubicBezTo>
                  <a:cubicBezTo>
                    <a:pt x="4210" y="4074"/>
                    <a:pt x="4201" y="4054"/>
                    <a:pt x="4196" y="4045"/>
                  </a:cubicBezTo>
                  <a:lnTo>
                    <a:pt x="4331" y="4045"/>
                  </a:lnTo>
                  <a:cubicBezTo>
                    <a:pt x="4510" y="4009"/>
                    <a:pt x="4761" y="3973"/>
                    <a:pt x="5047" y="3902"/>
                  </a:cubicBezTo>
                  <a:cubicBezTo>
                    <a:pt x="5369" y="3794"/>
                    <a:pt x="5727" y="3687"/>
                    <a:pt x="6050" y="3580"/>
                  </a:cubicBezTo>
                  <a:cubicBezTo>
                    <a:pt x="6407" y="3437"/>
                    <a:pt x="6765" y="3222"/>
                    <a:pt x="7088" y="2971"/>
                  </a:cubicBezTo>
                  <a:cubicBezTo>
                    <a:pt x="7410" y="2721"/>
                    <a:pt x="7660" y="2327"/>
                    <a:pt x="7768" y="1933"/>
                  </a:cubicBezTo>
                  <a:cubicBezTo>
                    <a:pt x="7803" y="1897"/>
                    <a:pt x="7803" y="1826"/>
                    <a:pt x="7839" y="1790"/>
                  </a:cubicBezTo>
                  <a:lnTo>
                    <a:pt x="7839" y="1647"/>
                  </a:lnTo>
                  <a:cubicBezTo>
                    <a:pt x="7839" y="1539"/>
                    <a:pt x="7839" y="1468"/>
                    <a:pt x="7839" y="1360"/>
                  </a:cubicBezTo>
                  <a:cubicBezTo>
                    <a:pt x="7803" y="1181"/>
                    <a:pt x="7768" y="1038"/>
                    <a:pt x="7732" y="859"/>
                  </a:cubicBezTo>
                  <a:lnTo>
                    <a:pt x="7589" y="501"/>
                  </a:lnTo>
                  <a:cubicBezTo>
                    <a:pt x="7517" y="394"/>
                    <a:pt x="7481" y="287"/>
                    <a:pt x="7410" y="215"/>
                  </a:cubicBezTo>
                  <a:cubicBezTo>
                    <a:pt x="7338" y="72"/>
                    <a:pt x="7231" y="0"/>
                    <a:pt x="72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3878;p69">
              <a:extLst>
                <a:ext uri="{FF2B5EF4-FFF2-40B4-BE49-F238E27FC236}">
                  <a16:creationId xmlns:a16="http://schemas.microsoft.com/office/drawing/2014/main" id="{A34AD0F4-D7E0-22CA-8ADA-0DF461B585F5}"/>
                </a:ext>
              </a:extLst>
            </p:cNvPr>
            <p:cNvSpPr/>
            <p:nvPr/>
          </p:nvSpPr>
          <p:spPr>
            <a:xfrm>
              <a:off x="3735500" y="2232325"/>
              <a:ext cx="196900" cy="272100"/>
            </a:xfrm>
            <a:custGeom>
              <a:avLst/>
              <a:gdLst/>
              <a:ahLst/>
              <a:cxnLst/>
              <a:rect l="l" t="t" r="r" b="b"/>
              <a:pathLst>
                <a:path w="7876" h="10884" extrusionOk="0">
                  <a:moveTo>
                    <a:pt x="4654" y="1"/>
                  </a:moveTo>
                  <a:lnTo>
                    <a:pt x="4654" y="1"/>
                  </a:lnTo>
                  <a:cubicBezTo>
                    <a:pt x="4940" y="287"/>
                    <a:pt x="5262" y="574"/>
                    <a:pt x="5584" y="824"/>
                  </a:cubicBezTo>
                  <a:cubicBezTo>
                    <a:pt x="6264" y="1361"/>
                    <a:pt x="6801" y="2077"/>
                    <a:pt x="7124" y="2900"/>
                  </a:cubicBezTo>
                  <a:cubicBezTo>
                    <a:pt x="7267" y="3330"/>
                    <a:pt x="7303" y="3759"/>
                    <a:pt x="7195" y="4189"/>
                  </a:cubicBezTo>
                  <a:cubicBezTo>
                    <a:pt x="7088" y="4583"/>
                    <a:pt x="6945" y="4940"/>
                    <a:pt x="6766" y="5263"/>
                  </a:cubicBezTo>
                  <a:cubicBezTo>
                    <a:pt x="6551" y="5621"/>
                    <a:pt x="6336" y="5979"/>
                    <a:pt x="6121" y="6301"/>
                  </a:cubicBezTo>
                  <a:cubicBezTo>
                    <a:pt x="5871" y="6659"/>
                    <a:pt x="5656" y="6981"/>
                    <a:pt x="5405" y="7303"/>
                  </a:cubicBezTo>
                  <a:cubicBezTo>
                    <a:pt x="4833" y="7983"/>
                    <a:pt x="4224" y="8627"/>
                    <a:pt x="3508" y="9200"/>
                  </a:cubicBezTo>
                  <a:cubicBezTo>
                    <a:pt x="2792" y="9737"/>
                    <a:pt x="2005" y="10202"/>
                    <a:pt x="1182" y="10489"/>
                  </a:cubicBezTo>
                  <a:cubicBezTo>
                    <a:pt x="502" y="10739"/>
                    <a:pt x="0" y="10775"/>
                    <a:pt x="0" y="10847"/>
                  </a:cubicBezTo>
                  <a:cubicBezTo>
                    <a:pt x="153" y="10872"/>
                    <a:pt x="305" y="10884"/>
                    <a:pt x="455" y="10884"/>
                  </a:cubicBezTo>
                  <a:cubicBezTo>
                    <a:pt x="730" y="10884"/>
                    <a:pt x="999" y="10844"/>
                    <a:pt x="1253" y="10775"/>
                  </a:cubicBezTo>
                  <a:cubicBezTo>
                    <a:pt x="2184" y="10524"/>
                    <a:pt x="3043" y="10131"/>
                    <a:pt x="3795" y="9594"/>
                  </a:cubicBezTo>
                  <a:cubicBezTo>
                    <a:pt x="4582" y="9057"/>
                    <a:pt x="5298" y="8413"/>
                    <a:pt x="5907" y="7697"/>
                  </a:cubicBezTo>
                  <a:cubicBezTo>
                    <a:pt x="6193" y="7410"/>
                    <a:pt x="6443" y="7052"/>
                    <a:pt x="6694" y="6694"/>
                  </a:cubicBezTo>
                  <a:cubicBezTo>
                    <a:pt x="6945" y="6336"/>
                    <a:pt x="7159" y="5979"/>
                    <a:pt x="7338" y="5585"/>
                  </a:cubicBezTo>
                  <a:cubicBezTo>
                    <a:pt x="7553" y="5191"/>
                    <a:pt x="7696" y="4762"/>
                    <a:pt x="7804" y="4296"/>
                  </a:cubicBezTo>
                  <a:cubicBezTo>
                    <a:pt x="7875" y="3759"/>
                    <a:pt x="7804" y="3222"/>
                    <a:pt x="7625" y="2721"/>
                  </a:cubicBezTo>
                  <a:cubicBezTo>
                    <a:pt x="7231" y="1826"/>
                    <a:pt x="6587" y="1110"/>
                    <a:pt x="5763" y="574"/>
                  </a:cubicBezTo>
                  <a:cubicBezTo>
                    <a:pt x="5441" y="323"/>
                    <a:pt x="5047" y="144"/>
                    <a:pt x="46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3879;p69">
              <a:extLst>
                <a:ext uri="{FF2B5EF4-FFF2-40B4-BE49-F238E27FC236}">
                  <a16:creationId xmlns:a16="http://schemas.microsoft.com/office/drawing/2014/main" id="{2ACD4D68-2895-1FFC-5DE2-112F506E4392}"/>
                </a:ext>
              </a:extLst>
            </p:cNvPr>
            <p:cNvSpPr/>
            <p:nvPr/>
          </p:nvSpPr>
          <p:spPr>
            <a:xfrm>
              <a:off x="3701500" y="2609950"/>
              <a:ext cx="127975" cy="197075"/>
            </a:xfrm>
            <a:custGeom>
              <a:avLst/>
              <a:gdLst/>
              <a:ahLst/>
              <a:cxnLst/>
              <a:rect l="l" t="t" r="r" b="b"/>
              <a:pathLst>
                <a:path w="5119" h="7883" extrusionOk="0">
                  <a:moveTo>
                    <a:pt x="3763" y="0"/>
                  </a:moveTo>
                  <a:cubicBezTo>
                    <a:pt x="3761" y="0"/>
                    <a:pt x="3760" y="1"/>
                    <a:pt x="3759" y="1"/>
                  </a:cubicBezTo>
                  <a:cubicBezTo>
                    <a:pt x="3687" y="37"/>
                    <a:pt x="4081" y="1469"/>
                    <a:pt x="4331" y="2901"/>
                  </a:cubicBezTo>
                  <a:cubicBezTo>
                    <a:pt x="4439" y="3545"/>
                    <a:pt x="4475" y="4225"/>
                    <a:pt x="4475" y="4869"/>
                  </a:cubicBezTo>
                  <a:cubicBezTo>
                    <a:pt x="4439" y="5084"/>
                    <a:pt x="4439" y="5299"/>
                    <a:pt x="4403" y="5514"/>
                  </a:cubicBezTo>
                  <a:cubicBezTo>
                    <a:pt x="4367" y="5657"/>
                    <a:pt x="4367" y="5728"/>
                    <a:pt x="4367" y="5728"/>
                  </a:cubicBezTo>
                  <a:lnTo>
                    <a:pt x="4367" y="5800"/>
                  </a:lnTo>
                  <a:lnTo>
                    <a:pt x="4331" y="5979"/>
                  </a:lnTo>
                  <a:cubicBezTo>
                    <a:pt x="4296" y="6158"/>
                    <a:pt x="4224" y="6337"/>
                    <a:pt x="4152" y="6516"/>
                  </a:cubicBezTo>
                  <a:cubicBezTo>
                    <a:pt x="4045" y="6766"/>
                    <a:pt x="3866" y="6945"/>
                    <a:pt x="3651" y="7089"/>
                  </a:cubicBezTo>
                  <a:cubicBezTo>
                    <a:pt x="3401" y="7267"/>
                    <a:pt x="3079" y="7339"/>
                    <a:pt x="2756" y="7339"/>
                  </a:cubicBezTo>
                  <a:cubicBezTo>
                    <a:pt x="2112" y="7339"/>
                    <a:pt x="1468" y="7232"/>
                    <a:pt x="859" y="6981"/>
                  </a:cubicBezTo>
                  <a:cubicBezTo>
                    <a:pt x="395" y="6782"/>
                    <a:pt x="115" y="6583"/>
                    <a:pt x="48" y="6583"/>
                  </a:cubicBezTo>
                  <a:cubicBezTo>
                    <a:pt x="43" y="6583"/>
                    <a:pt x="39" y="6585"/>
                    <a:pt x="36" y="6587"/>
                  </a:cubicBezTo>
                  <a:cubicBezTo>
                    <a:pt x="0" y="6623"/>
                    <a:pt x="251" y="6945"/>
                    <a:pt x="752" y="7232"/>
                  </a:cubicBezTo>
                  <a:cubicBezTo>
                    <a:pt x="1360" y="7590"/>
                    <a:pt x="2041" y="7804"/>
                    <a:pt x="2756" y="7876"/>
                  </a:cubicBezTo>
                  <a:cubicBezTo>
                    <a:pt x="2812" y="7881"/>
                    <a:pt x="2867" y="7883"/>
                    <a:pt x="2921" y="7883"/>
                  </a:cubicBezTo>
                  <a:cubicBezTo>
                    <a:pt x="3287" y="7883"/>
                    <a:pt x="3626" y="7781"/>
                    <a:pt x="3938" y="7625"/>
                  </a:cubicBezTo>
                  <a:cubicBezTo>
                    <a:pt x="4296" y="7446"/>
                    <a:pt x="4546" y="7160"/>
                    <a:pt x="4725" y="6838"/>
                  </a:cubicBezTo>
                  <a:cubicBezTo>
                    <a:pt x="4832" y="6623"/>
                    <a:pt x="4940" y="6373"/>
                    <a:pt x="5011" y="6122"/>
                  </a:cubicBezTo>
                  <a:lnTo>
                    <a:pt x="5047" y="5943"/>
                  </a:lnTo>
                  <a:lnTo>
                    <a:pt x="5047" y="5871"/>
                  </a:lnTo>
                  <a:cubicBezTo>
                    <a:pt x="5047" y="5871"/>
                    <a:pt x="5083" y="5764"/>
                    <a:pt x="5083" y="5585"/>
                  </a:cubicBezTo>
                  <a:cubicBezTo>
                    <a:pt x="5119" y="5370"/>
                    <a:pt x="5119" y="5120"/>
                    <a:pt x="5083" y="4869"/>
                  </a:cubicBezTo>
                  <a:cubicBezTo>
                    <a:pt x="5083" y="4189"/>
                    <a:pt x="4976" y="3473"/>
                    <a:pt x="4797" y="2793"/>
                  </a:cubicBezTo>
                  <a:cubicBezTo>
                    <a:pt x="4443" y="1344"/>
                    <a:pt x="3881" y="0"/>
                    <a:pt x="37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3880;p69">
              <a:extLst>
                <a:ext uri="{FF2B5EF4-FFF2-40B4-BE49-F238E27FC236}">
                  <a16:creationId xmlns:a16="http://schemas.microsoft.com/office/drawing/2014/main" id="{D76F9BCD-0715-F026-5B48-175FD9A1A825}"/>
                </a:ext>
              </a:extLst>
            </p:cNvPr>
            <p:cNvSpPr/>
            <p:nvPr/>
          </p:nvSpPr>
          <p:spPr>
            <a:xfrm>
              <a:off x="3811550" y="2614450"/>
              <a:ext cx="97575" cy="49900"/>
            </a:xfrm>
            <a:custGeom>
              <a:avLst/>
              <a:gdLst/>
              <a:ahLst/>
              <a:cxnLst/>
              <a:rect l="l" t="t" r="r" b="b"/>
              <a:pathLst>
                <a:path w="3903" h="1996" extrusionOk="0">
                  <a:moveTo>
                    <a:pt x="3831" y="0"/>
                  </a:moveTo>
                  <a:cubicBezTo>
                    <a:pt x="3759" y="0"/>
                    <a:pt x="3688" y="143"/>
                    <a:pt x="3616" y="358"/>
                  </a:cubicBezTo>
                  <a:cubicBezTo>
                    <a:pt x="3509" y="609"/>
                    <a:pt x="3401" y="788"/>
                    <a:pt x="3222" y="967"/>
                  </a:cubicBezTo>
                  <a:cubicBezTo>
                    <a:pt x="3044" y="1110"/>
                    <a:pt x="2829" y="1217"/>
                    <a:pt x="2614" y="1253"/>
                  </a:cubicBezTo>
                  <a:cubicBezTo>
                    <a:pt x="2542" y="1253"/>
                    <a:pt x="2435" y="1289"/>
                    <a:pt x="2328" y="1289"/>
                  </a:cubicBezTo>
                  <a:lnTo>
                    <a:pt x="2220" y="1289"/>
                  </a:lnTo>
                  <a:cubicBezTo>
                    <a:pt x="2149" y="1289"/>
                    <a:pt x="2077" y="1325"/>
                    <a:pt x="2005" y="1325"/>
                  </a:cubicBezTo>
                  <a:lnTo>
                    <a:pt x="1254" y="1325"/>
                  </a:lnTo>
                  <a:cubicBezTo>
                    <a:pt x="855" y="1275"/>
                    <a:pt x="439" y="1208"/>
                    <a:pt x="211" y="1208"/>
                  </a:cubicBezTo>
                  <a:cubicBezTo>
                    <a:pt x="111" y="1208"/>
                    <a:pt x="48" y="1220"/>
                    <a:pt x="37" y="1253"/>
                  </a:cubicBezTo>
                  <a:cubicBezTo>
                    <a:pt x="1" y="1360"/>
                    <a:pt x="538" y="1647"/>
                    <a:pt x="1146" y="1826"/>
                  </a:cubicBezTo>
                  <a:cubicBezTo>
                    <a:pt x="1433" y="1897"/>
                    <a:pt x="1719" y="1969"/>
                    <a:pt x="2005" y="1969"/>
                  </a:cubicBezTo>
                  <a:cubicBezTo>
                    <a:pt x="2059" y="1987"/>
                    <a:pt x="2104" y="1996"/>
                    <a:pt x="2149" y="1996"/>
                  </a:cubicBezTo>
                  <a:cubicBezTo>
                    <a:pt x="2193" y="1996"/>
                    <a:pt x="2238" y="1987"/>
                    <a:pt x="2292" y="1969"/>
                  </a:cubicBezTo>
                  <a:lnTo>
                    <a:pt x="2435" y="1969"/>
                  </a:lnTo>
                  <a:cubicBezTo>
                    <a:pt x="2542" y="1969"/>
                    <a:pt x="2686" y="1897"/>
                    <a:pt x="2829" y="1861"/>
                  </a:cubicBezTo>
                  <a:cubicBezTo>
                    <a:pt x="3151" y="1754"/>
                    <a:pt x="3401" y="1539"/>
                    <a:pt x="3616" y="1289"/>
                  </a:cubicBezTo>
                  <a:cubicBezTo>
                    <a:pt x="3759" y="1002"/>
                    <a:pt x="3867" y="716"/>
                    <a:pt x="3903" y="430"/>
                  </a:cubicBezTo>
                  <a:cubicBezTo>
                    <a:pt x="3903" y="179"/>
                    <a:pt x="3867" y="0"/>
                    <a:pt x="38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3881;p69">
              <a:extLst>
                <a:ext uri="{FF2B5EF4-FFF2-40B4-BE49-F238E27FC236}">
                  <a16:creationId xmlns:a16="http://schemas.microsoft.com/office/drawing/2014/main" id="{90B4F65A-07D5-27B9-94C5-5E80DE1CCE79}"/>
                </a:ext>
              </a:extLst>
            </p:cNvPr>
            <p:cNvSpPr/>
            <p:nvPr/>
          </p:nvSpPr>
          <p:spPr>
            <a:xfrm>
              <a:off x="3288950" y="1687350"/>
              <a:ext cx="658650" cy="577225"/>
            </a:xfrm>
            <a:custGeom>
              <a:avLst/>
              <a:gdLst/>
              <a:ahLst/>
              <a:cxnLst/>
              <a:rect l="l" t="t" r="r" b="b"/>
              <a:pathLst>
                <a:path w="26346" h="23089" extrusionOk="0">
                  <a:moveTo>
                    <a:pt x="573" y="1"/>
                  </a:moveTo>
                  <a:cubicBezTo>
                    <a:pt x="752" y="4869"/>
                    <a:pt x="1" y="9737"/>
                    <a:pt x="538" y="14605"/>
                  </a:cubicBezTo>
                  <a:cubicBezTo>
                    <a:pt x="897" y="17869"/>
                    <a:pt x="2454" y="21218"/>
                    <a:pt x="5421" y="21218"/>
                  </a:cubicBezTo>
                  <a:cubicBezTo>
                    <a:pt x="6294" y="21218"/>
                    <a:pt x="7290" y="20928"/>
                    <a:pt x="8413" y="20261"/>
                  </a:cubicBezTo>
                  <a:cubicBezTo>
                    <a:pt x="9678" y="19505"/>
                    <a:pt x="10485" y="19098"/>
                    <a:pt x="11307" y="19098"/>
                  </a:cubicBezTo>
                  <a:cubicBezTo>
                    <a:pt x="12043" y="19098"/>
                    <a:pt x="12790" y="19424"/>
                    <a:pt x="13889" y="20117"/>
                  </a:cubicBezTo>
                  <a:cubicBezTo>
                    <a:pt x="14541" y="20532"/>
                    <a:pt x="17055" y="22858"/>
                    <a:pt x="18430" y="22858"/>
                  </a:cubicBezTo>
                  <a:cubicBezTo>
                    <a:pt x="18717" y="22858"/>
                    <a:pt x="18955" y="22757"/>
                    <a:pt x="19115" y="22516"/>
                  </a:cubicBezTo>
                  <a:cubicBezTo>
                    <a:pt x="19740" y="21563"/>
                    <a:pt x="19054" y="20141"/>
                    <a:pt x="19689" y="20141"/>
                  </a:cubicBezTo>
                  <a:cubicBezTo>
                    <a:pt x="19818" y="20141"/>
                    <a:pt x="20001" y="20199"/>
                    <a:pt x="20261" y="20332"/>
                  </a:cubicBezTo>
                  <a:cubicBezTo>
                    <a:pt x="21263" y="20833"/>
                    <a:pt x="22838" y="22373"/>
                    <a:pt x="24305" y="23088"/>
                  </a:cubicBezTo>
                  <a:cubicBezTo>
                    <a:pt x="25165" y="22623"/>
                    <a:pt x="25845" y="21836"/>
                    <a:pt x="26203" y="20905"/>
                  </a:cubicBezTo>
                  <a:cubicBezTo>
                    <a:pt x="26346" y="20332"/>
                    <a:pt x="26310" y="19724"/>
                    <a:pt x="26095" y="19223"/>
                  </a:cubicBezTo>
                  <a:cubicBezTo>
                    <a:pt x="25129" y="17433"/>
                    <a:pt x="24091" y="15751"/>
                    <a:pt x="22945" y="14104"/>
                  </a:cubicBezTo>
                  <a:cubicBezTo>
                    <a:pt x="20869" y="11061"/>
                    <a:pt x="17648" y="8806"/>
                    <a:pt x="14712" y="6587"/>
                  </a:cubicBezTo>
                  <a:cubicBezTo>
                    <a:pt x="11670" y="4296"/>
                    <a:pt x="7911" y="1540"/>
                    <a:pt x="4117" y="538"/>
                  </a:cubicBezTo>
                  <a:cubicBezTo>
                    <a:pt x="3043" y="251"/>
                    <a:pt x="1934" y="72"/>
                    <a:pt x="7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3882;p69">
              <a:extLst>
                <a:ext uri="{FF2B5EF4-FFF2-40B4-BE49-F238E27FC236}">
                  <a16:creationId xmlns:a16="http://schemas.microsoft.com/office/drawing/2014/main" id="{62A7602B-3BDB-4697-4B96-EC5EEBC258AA}"/>
                </a:ext>
              </a:extLst>
            </p:cNvPr>
            <p:cNvSpPr/>
            <p:nvPr/>
          </p:nvSpPr>
          <p:spPr>
            <a:xfrm>
              <a:off x="2644650" y="1690050"/>
              <a:ext cx="571850" cy="563350"/>
            </a:xfrm>
            <a:custGeom>
              <a:avLst/>
              <a:gdLst/>
              <a:ahLst/>
              <a:cxnLst/>
              <a:rect l="l" t="t" r="r" b="b"/>
              <a:pathLst>
                <a:path w="22874" h="22534" extrusionOk="0">
                  <a:moveTo>
                    <a:pt x="22873" y="0"/>
                  </a:moveTo>
                  <a:lnTo>
                    <a:pt x="22873" y="0"/>
                  </a:lnTo>
                  <a:cubicBezTo>
                    <a:pt x="22014" y="108"/>
                    <a:pt x="20081" y="358"/>
                    <a:pt x="19509" y="537"/>
                  </a:cubicBezTo>
                  <a:cubicBezTo>
                    <a:pt x="18184" y="967"/>
                    <a:pt x="16931" y="1504"/>
                    <a:pt x="15714" y="2148"/>
                  </a:cubicBezTo>
                  <a:cubicBezTo>
                    <a:pt x="11849" y="4009"/>
                    <a:pt x="7589" y="7052"/>
                    <a:pt x="5048" y="10560"/>
                  </a:cubicBezTo>
                  <a:cubicBezTo>
                    <a:pt x="4690" y="11097"/>
                    <a:pt x="1" y="18613"/>
                    <a:pt x="645" y="18900"/>
                  </a:cubicBezTo>
                  <a:cubicBezTo>
                    <a:pt x="970" y="19063"/>
                    <a:pt x="1318" y="19144"/>
                    <a:pt x="1664" y="19144"/>
                  </a:cubicBezTo>
                  <a:cubicBezTo>
                    <a:pt x="2080" y="19144"/>
                    <a:pt x="2493" y="19027"/>
                    <a:pt x="2864" y="18792"/>
                  </a:cubicBezTo>
                  <a:cubicBezTo>
                    <a:pt x="4098" y="18021"/>
                    <a:pt x="5703" y="16480"/>
                    <a:pt x="6536" y="16480"/>
                  </a:cubicBezTo>
                  <a:cubicBezTo>
                    <a:pt x="6670" y="16480"/>
                    <a:pt x="6784" y="16520"/>
                    <a:pt x="6873" y="16609"/>
                  </a:cubicBezTo>
                  <a:cubicBezTo>
                    <a:pt x="7517" y="17253"/>
                    <a:pt x="7231" y="21513"/>
                    <a:pt x="10596" y="22408"/>
                  </a:cubicBezTo>
                  <a:cubicBezTo>
                    <a:pt x="10905" y="22493"/>
                    <a:pt x="11216" y="22534"/>
                    <a:pt x="11526" y="22534"/>
                  </a:cubicBezTo>
                  <a:cubicBezTo>
                    <a:pt x="14585" y="22534"/>
                    <a:pt x="17597" y="18593"/>
                    <a:pt x="19222" y="15213"/>
                  </a:cubicBezTo>
                  <a:cubicBezTo>
                    <a:pt x="20905" y="11741"/>
                    <a:pt x="21370" y="2792"/>
                    <a:pt x="228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3883;p69">
              <a:extLst>
                <a:ext uri="{FF2B5EF4-FFF2-40B4-BE49-F238E27FC236}">
                  <a16:creationId xmlns:a16="http://schemas.microsoft.com/office/drawing/2014/main" id="{30B808AC-D079-A59A-E649-5CE6A0825B17}"/>
                </a:ext>
              </a:extLst>
            </p:cNvPr>
            <p:cNvSpPr/>
            <p:nvPr/>
          </p:nvSpPr>
          <p:spPr>
            <a:xfrm>
              <a:off x="2924750" y="1948650"/>
              <a:ext cx="68925" cy="40300"/>
            </a:xfrm>
            <a:custGeom>
              <a:avLst/>
              <a:gdLst/>
              <a:ahLst/>
              <a:cxnLst/>
              <a:rect l="l" t="t" r="r" b="b"/>
              <a:pathLst>
                <a:path w="2757" h="1612" extrusionOk="0">
                  <a:moveTo>
                    <a:pt x="1038" y="1"/>
                  </a:moveTo>
                  <a:cubicBezTo>
                    <a:pt x="931" y="37"/>
                    <a:pt x="824" y="73"/>
                    <a:pt x="752" y="144"/>
                  </a:cubicBezTo>
                  <a:cubicBezTo>
                    <a:pt x="501" y="251"/>
                    <a:pt x="322" y="430"/>
                    <a:pt x="179" y="645"/>
                  </a:cubicBezTo>
                  <a:cubicBezTo>
                    <a:pt x="72" y="824"/>
                    <a:pt x="0" y="1075"/>
                    <a:pt x="36" y="1325"/>
                  </a:cubicBezTo>
                  <a:cubicBezTo>
                    <a:pt x="72" y="1504"/>
                    <a:pt x="108" y="1612"/>
                    <a:pt x="179" y="1612"/>
                  </a:cubicBezTo>
                  <a:cubicBezTo>
                    <a:pt x="287" y="1612"/>
                    <a:pt x="358" y="1540"/>
                    <a:pt x="430" y="1433"/>
                  </a:cubicBezTo>
                  <a:cubicBezTo>
                    <a:pt x="537" y="1325"/>
                    <a:pt x="645" y="1218"/>
                    <a:pt x="752" y="1146"/>
                  </a:cubicBezTo>
                  <a:cubicBezTo>
                    <a:pt x="859" y="1111"/>
                    <a:pt x="967" y="1075"/>
                    <a:pt x="1110" y="1075"/>
                  </a:cubicBezTo>
                  <a:lnTo>
                    <a:pt x="1253" y="1075"/>
                  </a:lnTo>
                  <a:cubicBezTo>
                    <a:pt x="1289" y="1039"/>
                    <a:pt x="1360" y="1039"/>
                    <a:pt x="1396" y="1003"/>
                  </a:cubicBezTo>
                  <a:cubicBezTo>
                    <a:pt x="1539" y="967"/>
                    <a:pt x="1718" y="932"/>
                    <a:pt x="1862" y="932"/>
                  </a:cubicBezTo>
                  <a:cubicBezTo>
                    <a:pt x="1981" y="920"/>
                    <a:pt x="2100" y="920"/>
                    <a:pt x="2209" y="920"/>
                  </a:cubicBezTo>
                  <a:lnTo>
                    <a:pt x="2209" y="920"/>
                  </a:lnTo>
                  <a:cubicBezTo>
                    <a:pt x="2426" y="920"/>
                    <a:pt x="2601" y="920"/>
                    <a:pt x="2649" y="824"/>
                  </a:cubicBezTo>
                  <a:cubicBezTo>
                    <a:pt x="2756" y="717"/>
                    <a:pt x="2470" y="359"/>
                    <a:pt x="2005" y="180"/>
                  </a:cubicBezTo>
                  <a:cubicBezTo>
                    <a:pt x="1790" y="73"/>
                    <a:pt x="1575" y="37"/>
                    <a:pt x="13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73" name="Google Shape;3884;p69">
              <a:extLst>
                <a:ext uri="{FF2B5EF4-FFF2-40B4-BE49-F238E27FC236}">
                  <a16:creationId xmlns:a16="http://schemas.microsoft.com/office/drawing/2014/main" id="{512E80AA-5E6B-95B3-A7EA-E20E62950BC1}"/>
                </a:ext>
              </a:extLst>
            </p:cNvPr>
            <p:cNvSpPr/>
            <p:nvPr/>
          </p:nvSpPr>
          <p:spPr>
            <a:xfrm>
              <a:off x="3430350" y="1964525"/>
              <a:ext cx="68025" cy="40625"/>
            </a:xfrm>
            <a:custGeom>
              <a:avLst/>
              <a:gdLst/>
              <a:ahLst/>
              <a:cxnLst/>
              <a:rect l="l" t="t" r="r" b="b"/>
              <a:pathLst>
                <a:path w="2721" h="1625" extrusionOk="0">
                  <a:moveTo>
                    <a:pt x="1189" y="1"/>
                  </a:moveTo>
                  <a:cubicBezTo>
                    <a:pt x="975" y="1"/>
                    <a:pt x="750" y="65"/>
                    <a:pt x="573" y="153"/>
                  </a:cubicBezTo>
                  <a:cubicBezTo>
                    <a:pt x="358" y="225"/>
                    <a:pt x="179" y="404"/>
                    <a:pt x="72" y="619"/>
                  </a:cubicBezTo>
                  <a:cubicBezTo>
                    <a:pt x="0" y="798"/>
                    <a:pt x="0" y="905"/>
                    <a:pt x="72" y="977"/>
                  </a:cubicBezTo>
                  <a:cubicBezTo>
                    <a:pt x="93" y="987"/>
                    <a:pt x="117" y="992"/>
                    <a:pt x="144" y="992"/>
                  </a:cubicBezTo>
                  <a:cubicBezTo>
                    <a:pt x="210" y="992"/>
                    <a:pt x="293" y="966"/>
                    <a:pt x="394" y="941"/>
                  </a:cubicBezTo>
                  <a:cubicBezTo>
                    <a:pt x="501" y="869"/>
                    <a:pt x="645" y="869"/>
                    <a:pt x="788" y="869"/>
                  </a:cubicBezTo>
                  <a:cubicBezTo>
                    <a:pt x="895" y="905"/>
                    <a:pt x="1003" y="941"/>
                    <a:pt x="1110" y="977"/>
                  </a:cubicBezTo>
                  <a:lnTo>
                    <a:pt x="1253" y="1084"/>
                  </a:lnTo>
                  <a:cubicBezTo>
                    <a:pt x="1289" y="1084"/>
                    <a:pt x="1361" y="1084"/>
                    <a:pt x="1432" y="1120"/>
                  </a:cubicBezTo>
                  <a:cubicBezTo>
                    <a:pt x="1575" y="1156"/>
                    <a:pt x="1719" y="1191"/>
                    <a:pt x="1826" y="1263"/>
                  </a:cubicBezTo>
                  <a:cubicBezTo>
                    <a:pt x="2127" y="1397"/>
                    <a:pt x="2397" y="1624"/>
                    <a:pt x="2548" y="1624"/>
                  </a:cubicBezTo>
                  <a:cubicBezTo>
                    <a:pt x="2558" y="1624"/>
                    <a:pt x="2568" y="1623"/>
                    <a:pt x="2578" y="1621"/>
                  </a:cubicBezTo>
                  <a:cubicBezTo>
                    <a:pt x="2721" y="1549"/>
                    <a:pt x="2649" y="1084"/>
                    <a:pt x="2363" y="726"/>
                  </a:cubicBezTo>
                  <a:cubicBezTo>
                    <a:pt x="2220" y="547"/>
                    <a:pt x="2076" y="368"/>
                    <a:pt x="1897" y="225"/>
                  </a:cubicBezTo>
                  <a:cubicBezTo>
                    <a:pt x="1826" y="189"/>
                    <a:pt x="1790" y="153"/>
                    <a:pt x="1719" y="118"/>
                  </a:cubicBezTo>
                  <a:lnTo>
                    <a:pt x="1647" y="82"/>
                  </a:lnTo>
                  <a:cubicBezTo>
                    <a:pt x="1540" y="46"/>
                    <a:pt x="1432" y="10"/>
                    <a:pt x="1325" y="10"/>
                  </a:cubicBezTo>
                  <a:cubicBezTo>
                    <a:pt x="1280" y="4"/>
                    <a:pt x="1235" y="1"/>
                    <a:pt x="118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74" name="Google Shape;3885;p69">
              <a:extLst>
                <a:ext uri="{FF2B5EF4-FFF2-40B4-BE49-F238E27FC236}">
                  <a16:creationId xmlns:a16="http://schemas.microsoft.com/office/drawing/2014/main" id="{58A19F54-A6F5-EEE1-4980-65EEE27F9901}"/>
                </a:ext>
              </a:extLst>
            </p:cNvPr>
            <p:cNvSpPr/>
            <p:nvPr/>
          </p:nvSpPr>
          <p:spPr>
            <a:xfrm>
              <a:off x="3575325" y="1836800"/>
              <a:ext cx="900" cy="6300"/>
            </a:xfrm>
            <a:custGeom>
              <a:avLst/>
              <a:gdLst/>
              <a:ahLst/>
              <a:cxnLst/>
              <a:rect l="l" t="t" r="r" b="b"/>
              <a:pathLst>
                <a:path w="36" h="252" extrusionOk="0">
                  <a:moveTo>
                    <a:pt x="0" y="251"/>
                  </a:moveTo>
                  <a:cubicBezTo>
                    <a:pt x="0" y="144"/>
                    <a:pt x="36" y="72"/>
                    <a:pt x="36" y="1"/>
                  </a:cubicBezTo>
                  <a:cubicBezTo>
                    <a:pt x="36" y="72"/>
                    <a:pt x="0" y="144"/>
                    <a:pt x="0" y="251"/>
                  </a:cubicBezTo>
                  <a:close/>
                </a:path>
              </a:pathLst>
            </a:custGeom>
            <a:solidFill>
              <a:srgbClr val="FF99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3886;p69">
              <a:extLst>
                <a:ext uri="{FF2B5EF4-FFF2-40B4-BE49-F238E27FC236}">
                  <a16:creationId xmlns:a16="http://schemas.microsoft.com/office/drawing/2014/main" id="{B2F3EFF4-439D-A27C-BA90-2E29CEC23DD4}"/>
                </a:ext>
              </a:extLst>
            </p:cNvPr>
            <p:cNvSpPr/>
            <p:nvPr/>
          </p:nvSpPr>
          <p:spPr>
            <a:xfrm>
              <a:off x="3314025" y="1922700"/>
              <a:ext cx="633575" cy="341875"/>
            </a:xfrm>
            <a:custGeom>
              <a:avLst/>
              <a:gdLst/>
              <a:ahLst/>
              <a:cxnLst/>
              <a:rect l="l" t="t" r="r" b="b"/>
              <a:pathLst>
                <a:path w="25343" h="13675" extrusionOk="0">
                  <a:moveTo>
                    <a:pt x="16215" y="1"/>
                  </a:moveTo>
                  <a:lnTo>
                    <a:pt x="16215" y="1"/>
                  </a:lnTo>
                  <a:cubicBezTo>
                    <a:pt x="17504" y="932"/>
                    <a:pt x="18578" y="3473"/>
                    <a:pt x="19437" y="4797"/>
                  </a:cubicBezTo>
                  <a:cubicBezTo>
                    <a:pt x="20224" y="6050"/>
                    <a:pt x="21584" y="8019"/>
                    <a:pt x="21083" y="9630"/>
                  </a:cubicBezTo>
                  <a:cubicBezTo>
                    <a:pt x="20964" y="9987"/>
                    <a:pt x="20752" y="10133"/>
                    <a:pt x="20485" y="10133"/>
                  </a:cubicBezTo>
                  <a:cubicBezTo>
                    <a:pt x="19310" y="10133"/>
                    <a:pt x="17075" y="7303"/>
                    <a:pt x="17074" y="7303"/>
                  </a:cubicBezTo>
                  <a:lnTo>
                    <a:pt x="17074" y="7303"/>
                  </a:lnTo>
                  <a:cubicBezTo>
                    <a:pt x="17074" y="7303"/>
                    <a:pt x="17862" y="10274"/>
                    <a:pt x="16573" y="11169"/>
                  </a:cubicBezTo>
                  <a:cubicBezTo>
                    <a:pt x="16417" y="11277"/>
                    <a:pt x="16223" y="11325"/>
                    <a:pt x="16002" y="11325"/>
                  </a:cubicBezTo>
                  <a:cubicBezTo>
                    <a:pt x="14391" y="11325"/>
                    <a:pt x="11306" y="8794"/>
                    <a:pt x="10488" y="8448"/>
                  </a:cubicBezTo>
                  <a:cubicBezTo>
                    <a:pt x="10412" y="8415"/>
                    <a:pt x="10332" y="8399"/>
                    <a:pt x="10247" y="8399"/>
                  </a:cubicBezTo>
                  <a:cubicBezTo>
                    <a:pt x="9341" y="8399"/>
                    <a:pt x="7910" y="10198"/>
                    <a:pt x="4832" y="10918"/>
                  </a:cubicBezTo>
                  <a:cubicBezTo>
                    <a:pt x="4619" y="10965"/>
                    <a:pt x="4411" y="10987"/>
                    <a:pt x="4208" y="10987"/>
                  </a:cubicBezTo>
                  <a:cubicBezTo>
                    <a:pt x="2230" y="10987"/>
                    <a:pt x="747" y="8910"/>
                    <a:pt x="0" y="7482"/>
                  </a:cubicBezTo>
                  <a:lnTo>
                    <a:pt x="0" y="7482"/>
                  </a:lnTo>
                  <a:lnTo>
                    <a:pt x="72" y="7697"/>
                  </a:lnTo>
                  <a:cubicBezTo>
                    <a:pt x="72" y="7733"/>
                    <a:pt x="72" y="7768"/>
                    <a:pt x="107" y="7840"/>
                  </a:cubicBezTo>
                  <a:cubicBezTo>
                    <a:pt x="143" y="7876"/>
                    <a:pt x="143" y="7947"/>
                    <a:pt x="179" y="8019"/>
                  </a:cubicBezTo>
                  <a:cubicBezTo>
                    <a:pt x="179" y="8055"/>
                    <a:pt x="215" y="8126"/>
                    <a:pt x="215" y="8162"/>
                  </a:cubicBezTo>
                  <a:lnTo>
                    <a:pt x="286" y="8341"/>
                  </a:lnTo>
                  <a:lnTo>
                    <a:pt x="358" y="8484"/>
                  </a:lnTo>
                  <a:lnTo>
                    <a:pt x="430" y="8663"/>
                  </a:lnTo>
                  <a:cubicBezTo>
                    <a:pt x="465" y="8735"/>
                    <a:pt x="501" y="8806"/>
                    <a:pt x="501" y="8842"/>
                  </a:cubicBezTo>
                  <a:lnTo>
                    <a:pt x="609" y="9057"/>
                  </a:lnTo>
                  <a:lnTo>
                    <a:pt x="716" y="9236"/>
                  </a:lnTo>
                  <a:lnTo>
                    <a:pt x="788" y="9379"/>
                  </a:lnTo>
                  <a:lnTo>
                    <a:pt x="895" y="9558"/>
                  </a:lnTo>
                  <a:lnTo>
                    <a:pt x="966" y="9665"/>
                  </a:lnTo>
                  <a:lnTo>
                    <a:pt x="1074" y="9844"/>
                  </a:lnTo>
                  <a:lnTo>
                    <a:pt x="1145" y="9952"/>
                  </a:lnTo>
                  <a:cubicBezTo>
                    <a:pt x="1181" y="9988"/>
                    <a:pt x="1217" y="10059"/>
                    <a:pt x="1289" y="10131"/>
                  </a:cubicBezTo>
                  <a:lnTo>
                    <a:pt x="1324" y="10202"/>
                  </a:lnTo>
                  <a:cubicBezTo>
                    <a:pt x="1396" y="10274"/>
                    <a:pt x="1468" y="10346"/>
                    <a:pt x="1539" y="10453"/>
                  </a:cubicBezTo>
                  <a:lnTo>
                    <a:pt x="1611" y="10525"/>
                  </a:lnTo>
                  <a:cubicBezTo>
                    <a:pt x="1647" y="10560"/>
                    <a:pt x="1718" y="10632"/>
                    <a:pt x="1754" y="10668"/>
                  </a:cubicBezTo>
                  <a:lnTo>
                    <a:pt x="1826" y="10739"/>
                  </a:lnTo>
                  <a:lnTo>
                    <a:pt x="2005" y="10882"/>
                  </a:lnTo>
                  <a:lnTo>
                    <a:pt x="2076" y="10954"/>
                  </a:lnTo>
                  <a:lnTo>
                    <a:pt x="2255" y="11097"/>
                  </a:lnTo>
                  <a:lnTo>
                    <a:pt x="2327" y="11133"/>
                  </a:lnTo>
                  <a:cubicBezTo>
                    <a:pt x="2398" y="11205"/>
                    <a:pt x="2470" y="11240"/>
                    <a:pt x="2577" y="11312"/>
                  </a:cubicBezTo>
                  <a:lnTo>
                    <a:pt x="2613" y="11312"/>
                  </a:lnTo>
                  <a:cubicBezTo>
                    <a:pt x="2685" y="11348"/>
                    <a:pt x="2756" y="11384"/>
                    <a:pt x="2828" y="11419"/>
                  </a:cubicBezTo>
                  <a:lnTo>
                    <a:pt x="2935" y="11455"/>
                  </a:lnTo>
                  <a:lnTo>
                    <a:pt x="3114" y="11563"/>
                  </a:lnTo>
                  <a:lnTo>
                    <a:pt x="3222" y="11598"/>
                  </a:lnTo>
                  <a:lnTo>
                    <a:pt x="3436" y="11634"/>
                  </a:lnTo>
                  <a:lnTo>
                    <a:pt x="3508" y="11670"/>
                  </a:lnTo>
                  <a:lnTo>
                    <a:pt x="3794" y="11742"/>
                  </a:lnTo>
                  <a:lnTo>
                    <a:pt x="3830" y="11742"/>
                  </a:lnTo>
                  <a:cubicBezTo>
                    <a:pt x="3902" y="11742"/>
                    <a:pt x="4009" y="11777"/>
                    <a:pt x="4116" y="11777"/>
                  </a:cubicBezTo>
                  <a:lnTo>
                    <a:pt x="4940" y="11777"/>
                  </a:lnTo>
                  <a:lnTo>
                    <a:pt x="5190" y="11742"/>
                  </a:lnTo>
                  <a:lnTo>
                    <a:pt x="5298" y="11742"/>
                  </a:lnTo>
                  <a:cubicBezTo>
                    <a:pt x="5405" y="11706"/>
                    <a:pt x="5548" y="11670"/>
                    <a:pt x="5656" y="11634"/>
                  </a:cubicBezTo>
                  <a:lnTo>
                    <a:pt x="5727" y="11634"/>
                  </a:lnTo>
                  <a:cubicBezTo>
                    <a:pt x="5835" y="11598"/>
                    <a:pt x="5942" y="11563"/>
                    <a:pt x="6049" y="11527"/>
                  </a:cubicBezTo>
                  <a:lnTo>
                    <a:pt x="6157" y="11455"/>
                  </a:lnTo>
                  <a:lnTo>
                    <a:pt x="6443" y="11348"/>
                  </a:lnTo>
                  <a:lnTo>
                    <a:pt x="6586" y="11312"/>
                  </a:lnTo>
                  <a:lnTo>
                    <a:pt x="6873" y="11169"/>
                  </a:lnTo>
                  <a:lnTo>
                    <a:pt x="7016" y="11097"/>
                  </a:lnTo>
                  <a:lnTo>
                    <a:pt x="7445" y="10882"/>
                  </a:lnTo>
                  <a:cubicBezTo>
                    <a:pt x="8725" y="10118"/>
                    <a:pt x="9536" y="9701"/>
                    <a:pt x="10374" y="9701"/>
                  </a:cubicBezTo>
                  <a:cubicBezTo>
                    <a:pt x="11105" y="9701"/>
                    <a:pt x="11856" y="10019"/>
                    <a:pt x="12958" y="10703"/>
                  </a:cubicBezTo>
                  <a:cubicBezTo>
                    <a:pt x="13580" y="11118"/>
                    <a:pt x="16088" y="13444"/>
                    <a:pt x="17463" y="13444"/>
                  </a:cubicBezTo>
                  <a:cubicBezTo>
                    <a:pt x="17750" y="13444"/>
                    <a:pt x="17987" y="13343"/>
                    <a:pt x="18148" y="13102"/>
                  </a:cubicBezTo>
                  <a:cubicBezTo>
                    <a:pt x="18806" y="12145"/>
                    <a:pt x="18090" y="10739"/>
                    <a:pt x="18733" y="10739"/>
                  </a:cubicBezTo>
                  <a:cubicBezTo>
                    <a:pt x="18860" y="10739"/>
                    <a:pt x="19040" y="10794"/>
                    <a:pt x="19293" y="10918"/>
                  </a:cubicBezTo>
                  <a:lnTo>
                    <a:pt x="19508" y="11026"/>
                  </a:lnTo>
                  <a:lnTo>
                    <a:pt x="19544" y="11026"/>
                  </a:lnTo>
                  <a:cubicBezTo>
                    <a:pt x="19580" y="11061"/>
                    <a:pt x="19651" y="11097"/>
                    <a:pt x="19723" y="11133"/>
                  </a:cubicBezTo>
                  <a:cubicBezTo>
                    <a:pt x="20689" y="11777"/>
                    <a:pt x="22050" y="13030"/>
                    <a:pt x="23302" y="13674"/>
                  </a:cubicBezTo>
                  <a:cubicBezTo>
                    <a:pt x="24162" y="13173"/>
                    <a:pt x="24842" y="12422"/>
                    <a:pt x="25200" y="11491"/>
                  </a:cubicBezTo>
                  <a:cubicBezTo>
                    <a:pt x="25343" y="10918"/>
                    <a:pt x="25307" y="10310"/>
                    <a:pt x="25092" y="9773"/>
                  </a:cubicBezTo>
                  <a:cubicBezTo>
                    <a:pt x="24126" y="8019"/>
                    <a:pt x="23088" y="6337"/>
                    <a:pt x="21942" y="4690"/>
                  </a:cubicBezTo>
                  <a:cubicBezTo>
                    <a:pt x="21047" y="3366"/>
                    <a:pt x="19974" y="2184"/>
                    <a:pt x="18757" y="1146"/>
                  </a:cubicBezTo>
                  <a:cubicBezTo>
                    <a:pt x="17862" y="860"/>
                    <a:pt x="17038" y="466"/>
                    <a:pt x="162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887;p69">
              <a:extLst>
                <a:ext uri="{FF2B5EF4-FFF2-40B4-BE49-F238E27FC236}">
                  <a16:creationId xmlns:a16="http://schemas.microsoft.com/office/drawing/2014/main" id="{F599FF91-3868-CF4A-F0F8-853649077DD9}"/>
                </a:ext>
              </a:extLst>
            </p:cNvPr>
            <p:cNvSpPr/>
            <p:nvPr/>
          </p:nvSpPr>
          <p:spPr>
            <a:xfrm>
              <a:off x="3366800" y="2103400"/>
              <a:ext cx="158425" cy="101225"/>
            </a:xfrm>
            <a:custGeom>
              <a:avLst/>
              <a:gdLst/>
              <a:ahLst/>
              <a:cxnLst/>
              <a:rect l="l" t="t" r="r" b="b"/>
              <a:pathLst>
                <a:path w="6337" h="4049" extrusionOk="0">
                  <a:moveTo>
                    <a:pt x="1024" y="0"/>
                  </a:moveTo>
                  <a:cubicBezTo>
                    <a:pt x="940" y="0"/>
                    <a:pt x="737" y="245"/>
                    <a:pt x="502" y="648"/>
                  </a:cubicBezTo>
                  <a:cubicBezTo>
                    <a:pt x="180" y="1185"/>
                    <a:pt x="1" y="1829"/>
                    <a:pt x="1" y="2473"/>
                  </a:cubicBezTo>
                  <a:cubicBezTo>
                    <a:pt x="37" y="2688"/>
                    <a:pt x="73" y="2903"/>
                    <a:pt x="144" y="3118"/>
                  </a:cubicBezTo>
                  <a:cubicBezTo>
                    <a:pt x="251" y="3332"/>
                    <a:pt x="395" y="3511"/>
                    <a:pt x="609" y="3654"/>
                  </a:cubicBezTo>
                  <a:cubicBezTo>
                    <a:pt x="896" y="3905"/>
                    <a:pt x="1290" y="4012"/>
                    <a:pt x="1683" y="4048"/>
                  </a:cubicBezTo>
                  <a:cubicBezTo>
                    <a:pt x="1934" y="4048"/>
                    <a:pt x="2149" y="4012"/>
                    <a:pt x="2399" y="3977"/>
                  </a:cubicBezTo>
                  <a:cubicBezTo>
                    <a:pt x="2471" y="3977"/>
                    <a:pt x="2542" y="3941"/>
                    <a:pt x="2650" y="3941"/>
                  </a:cubicBezTo>
                  <a:cubicBezTo>
                    <a:pt x="2936" y="3833"/>
                    <a:pt x="3187" y="3726"/>
                    <a:pt x="3437" y="3583"/>
                  </a:cubicBezTo>
                  <a:cubicBezTo>
                    <a:pt x="4010" y="3261"/>
                    <a:pt x="4511" y="2903"/>
                    <a:pt x="4941" y="2437"/>
                  </a:cubicBezTo>
                  <a:cubicBezTo>
                    <a:pt x="5370" y="2008"/>
                    <a:pt x="5764" y="1507"/>
                    <a:pt x="6050" y="970"/>
                  </a:cubicBezTo>
                  <a:cubicBezTo>
                    <a:pt x="6265" y="540"/>
                    <a:pt x="6337" y="182"/>
                    <a:pt x="6229" y="147"/>
                  </a:cubicBezTo>
                  <a:cubicBezTo>
                    <a:pt x="6225" y="144"/>
                    <a:pt x="6219" y="143"/>
                    <a:pt x="6214" y="143"/>
                  </a:cubicBezTo>
                  <a:cubicBezTo>
                    <a:pt x="6130" y="143"/>
                    <a:pt x="5922" y="382"/>
                    <a:pt x="5621" y="683"/>
                  </a:cubicBezTo>
                  <a:cubicBezTo>
                    <a:pt x="5227" y="1077"/>
                    <a:pt x="4797" y="1399"/>
                    <a:pt x="4332" y="1722"/>
                  </a:cubicBezTo>
                  <a:cubicBezTo>
                    <a:pt x="3903" y="2008"/>
                    <a:pt x="3437" y="2258"/>
                    <a:pt x="2936" y="2473"/>
                  </a:cubicBezTo>
                  <a:cubicBezTo>
                    <a:pt x="2721" y="2545"/>
                    <a:pt x="2507" y="2616"/>
                    <a:pt x="2292" y="2652"/>
                  </a:cubicBezTo>
                  <a:cubicBezTo>
                    <a:pt x="2220" y="2688"/>
                    <a:pt x="2149" y="2688"/>
                    <a:pt x="2113" y="2724"/>
                  </a:cubicBezTo>
                  <a:cubicBezTo>
                    <a:pt x="1970" y="2760"/>
                    <a:pt x="1826" y="2795"/>
                    <a:pt x="1647" y="2795"/>
                  </a:cubicBezTo>
                  <a:cubicBezTo>
                    <a:pt x="1606" y="2806"/>
                    <a:pt x="1564" y="2810"/>
                    <a:pt x="1522" y="2810"/>
                  </a:cubicBezTo>
                  <a:cubicBezTo>
                    <a:pt x="1420" y="2810"/>
                    <a:pt x="1319" y="2785"/>
                    <a:pt x="1218" y="2760"/>
                  </a:cubicBezTo>
                  <a:cubicBezTo>
                    <a:pt x="1075" y="2688"/>
                    <a:pt x="967" y="2545"/>
                    <a:pt x="932" y="2366"/>
                  </a:cubicBezTo>
                  <a:cubicBezTo>
                    <a:pt x="860" y="1829"/>
                    <a:pt x="860" y="1328"/>
                    <a:pt x="1003" y="827"/>
                  </a:cubicBezTo>
                  <a:cubicBezTo>
                    <a:pt x="1075" y="361"/>
                    <a:pt x="1146" y="39"/>
                    <a:pt x="1039" y="3"/>
                  </a:cubicBezTo>
                  <a:cubicBezTo>
                    <a:pt x="1034" y="1"/>
                    <a:pt x="1029" y="0"/>
                    <a:pt x="10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888;p69">
              <a:extLst>
                <a:ext uri="{FF2B5EF4-FFF2-40B4-BE49-F238E27FC236}">
                  <a16:creationId xmlns:a16="http://schemas.microsoft.com/office/drawing/2014/main" id="{475A9304-51B9-392E-4B55-A790ADC6E2E7}"/>
                </a:ext>
              </a:extLst>
            </p:cNvPr>
            <p:cNvSpPr/>
            <p:nvPr/>
          </p:nvSpPr>
          <p:spPr>
            <a:xfrm>
              <a:off x="2865675" y="2109725"/>
              <a:ext cx="139625" cy="98475"/>
            </a:xfrm>
            <a:custGeom>
              <a:avLst/>
              <a:gdLst/>
              <a:ahLst/>
              <a:cxnLst/>
              <a:rect l="l" t="t" r="r" b="b"/>
              <a:pathLst>
                <a:path w="5585" h="3939" extrusionOk="0">
                  <a:moveTo>
                    <a:pt x="5406" y="1"/>
                  </a:moveTo>
                  <a:cubicBezTo>
                    <a:pt x="5334" y="1"/>
                    <a:pt x="5227" y="287"/>
                    <a:pt x="4976" y="609"/>
                  </a:cubicBezTo>
                  <a:cubicBezTo>
                    <a:pt x="4690" y="1003"/>
                    <a:pt x="4332" y="1361"/>
                    <a:pt x="3938" y="1683"/>
                  </a:cubicBezTo>
                  <a:cubicBezTo>
                    <a:pt x="3580" y="2005"/>
                    <a:pt x="3187" y="2256"/>
                    <a:pt x="2721" y="2471"/>
                  </a:cubicBezTo>
                  <a:cubicBezTo>
                    <a:pt x="2614" y="2542"/>
                    <a:pt x="2471" y="2578"/>
                    <a:pt x="2327" y="2614"/>
                  </a:cubicBezTo>
                  <a:cubicBezTo>
                    <a:pt x="2292" y="2614"/>
                    <a:pt x="2220" y="2614"/>
                    <a:pt x="2184" y="2650"/>
                  </a:cubicBezTo>
                  <a:lnTo>
                    <a:pt x="2041" y="2686"/>
                  </a:lnTo>
                  <a:lnTo>
                    <a:pt x="1647" y="2686"/>
                  </a:lnTo>
                  <a:lnTo>
                    <a:pt x="1504" y="2614"/>
                  </a:lnTo>
                  <a:cubicBezTo>
                    <a:pt x="1433" y="2614"/>
                    <a:pt x="1325" y="2578"/>
                    <a:pt x="1254" y="2542"/>
                  </a:cubicBezTo>
                  <a:cubicBezTo>
                    <a:pt x="1075" y="2435"/>
                    <a:pt x="1003" y="2363"/>
                    <a:pt x="931" y="2220"/>
                  </a:cubicBezTo>
                  <a:cubicBezTo>
                    <a:pt x="896" y="2005"/>
                    <a:pt x="931" y="1791"/>
                    <a:pt x="967" y="1576"/>
                  </a:cubicBezTo>
                  <a:cubicBezTo>
                    <a:pt x="1039" y="1325"/>
                    <a:pt x="1110" y="1075"/>
                    <a:pt x="1146" y="860"/>
                  </a:cubicBezTo>
                  <a:cubicBezTo>
                    <a:pt x="1254" y="466"/>
                    <a:pt x="1289" y="144"/>
                    <a:pt x="1218" y="108"/>
                  </a:cubicBezTo>
                  <a:cubicBezTo>
                    <a:pt x="1211" y="106"/>
                    <a:pt x="1204" y="105"/>
                    <a:pt x="1196" y="105"/>
                  </a:cubicBezTo>
                  <a:cubicBezTo>
                    <a:pt x="1087" y="105"/>
                    <a:pt x="916" y="346"/>
                    <a:pt x="681" y="681"/>
                  </a:cubicBezTo>
                  <a:cubicBezTo>
                    <a:pt x="538" y="860"/>
                    <a:pt x="395" y="1111"/>
                    <a:pt x="251" y="1325"/>
                  </a:cubicBezTo>
                  <a:cubicBezTo>
                    <a:pt x="72" y="1648"/>
                    <a:pt x="1" y="2005"/>
                    <a:pt x="1" y="2363"/>
                  </a:cubicBezTo>
                  <a:cubicBezTo>
                    <a:pt x="1" y="2471"/>
                    <a:pt x="1" y="2578"/>
                    <a:pt x="37" y="2686"/>
                  </a:cubicBezTo>
                  <a:cubicBezTo>
                    <a:pt x="72" y="2793"/>
                    <a:pt x="144" y="2900"/>
                    <a:pt x="180" y="3008"/>
                  </a:cubicBezTo>
                  <a:cubicBezTo>
                    <a:pt x="287" y="3151"/>
                    <a:pt x="430" y="3330"/>
                    <a:pt x="609" y="3437"/>
                  </a:cubicBezTo>
                  <a:cubicBezTo>
                    <a:pt x="717" y="3545"/>
                    <a:pt x="860" y="3652"/>
                    <a:pt x="1003" y="3724"/>
                  </a:cubicBezTo>
                  <a:lnTo>
                    <a:pt x="1218" y="3831"/>
                  </a:lnTo>
                  <a:lnTo>
                    <a:pt x="1468" y="3903"/>
                  </a:lnTo>
                  <a:cubicBezTo>
                    <a:pt x="1540" y="3903"/>
                    <a:pt x="1612" y="3938"/>
                    <a:pt x="1683" y="3938"/>
                  </a:cubicBezTo>
                  <a:lnTo>
                    <a:pt x="2220" y="3938"/>
                  </a:lnTo>
                  <a:lnTo>
                    <a:pt x="2471" y="3903"/>
                  </a:lnTo>
                  <a:lnTo>
                    <a:pt x="2542" y="3903"/>
                  </a:lnTo>
                  <a:lnTo>
                    <a:pt x="2721" y="3831"/>
                  </a:lnTo>
                  <a:cubicBezTo>
                    <a:pt x="2900" y="3759"/>
                    <a:pt x="3115" y="3652"/>
                    <a:pt x="3294" y="3545"/>
                  </a:cubicBezTo>
                  <a:cubicBezTo>
                    <a:pt x="3795" y="3222"/>
                    <a:pt x="4260" y="2829"/>
                    <a:pt x="4618" y="2363"/>
                  </a:cubicBezTo>
                  <a:cubicBezTo>
                    <a:pt x="5012" y="1898"/>
                    <a:pt x="5298" y="1361"/>
                    <a:pt x="5442" y="824"/>
                  </a:cubicBezTo>
                  <a:cubicBezTo>
                    <a:pt x="5585" y="359"/>
                    <a:pt x="5513" y="1"/>
                    <a:pt x="54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889;p69">
              <a:extLst>
                <a:ext uri="{FF2B5EF4-FFF2-40B4-BE49-F238E27FC236}">
                  <a16:creationId xmlns:a16="http://schemas.microsoft.com/office/drawing/2014/main" id="{5E4E3B94-D86D-E035-48FC-C1679B5FF8CC}"/>
                </a:ext>
              </a:extLst>
            </p:cNvPr>
            <p:cNvSpPr/>
            <p:nvPr/>
          </p:nvSpPr>
          <p:spPr>
            <a:xfrm>
              <a:off x="2922050" y="2233225"/>
              <a:ext cx="37625" cy="19725"/>
            </a:xfrm>
            <a:custGeom>
              <a:avLst/>
              <a:gdLst/>
              <a:ahLst/>
              <a:cxnLst/>
              <a:rect l="l" t="t" r="r" b="b"/>
              <a:pathLst>
                <a:path w="1505" h="789" extrusionOk="0">
                  <a:moveTo>
                    <a:pt x="717" y="1"/>
                  </a:moveTo>
                  <a:cubicBezTo>
                    <a:pt x="645" y="1"/>
                    <a:pt x="574" y="36"/>
                    <a:pt x="538" y="36"/>
                  </a:cubicBezTo>
                  <a:cubicBezTo>
                    <a:pt x="395" y="72"/>
                    <a:pt x="287" y="144"/>
                    <a:pt x="180" y="251"/>
                  </a:cubicBezTo>
                  <a:cubicBezTo>
                    <a:pt x="72" y="359"/>
                    <a:pt x="1" y="466"/>
                    <a:pt x="1" y="609"/>
                  </a:cubicBezTo>
                  <a:cubicBezTo>
                    <a:pt x="1" y="717"/>
                    <a:pt x="37" y="788"/>
                    <a:pt x="72" y="788"/>
                  </a:cubicBezTo>
                  <a:cubicBezTo>
                    <a:pt x="216" y="752"/>
                    <a:pt x="323" y="717"/>
                    <a:pt x="466" y="681"/>
                  </a:cubicBezTo>
                  <a:cubicBezTo>
                    <a:pt x="502" y="681"/>
                    <a:pt x="574" y="681"/>
                    <a:pt x="609" y="717"/>
                  </a:cubicBezTo>
                  <a:cubicBezTo>
                    <a:pt x="645" y="717"/>
                    <a:pt x="681" y="752"/>
                    <a:pt x="681" y="752"/>
                  </a:cubicBezTo>
                  <a:lnTo>
                    <a:pt x="788" y="681"/>
                  </a:lnTo>
                  <a:lnTo>
                    <a:pt x="1003" y="681"/>
                  </a:lnTo>
                  <a:cubicBezTo>
                    <a:pt x="1093" y="681"/>
                    <a:pt x="1191" y="690"/>
                    <a:pt x="1272" y="690"/>
                  </a:cubicBezTo>
                  <a:cubicBezTo>
                    <a:pt x="1352" y="690"/>
                    <a:pt x="1415" y="681"/>
                    <a:pt x="1433" y="645"/>
                  </a:cubicBezTo>
                  <a:cubicBezTo>
                    <a:pt x="1504" y="573"/>
                    <a:pt x="1361" y="359"/>
                    <a:pt x="1182" y="215"/>
                  </a:cubicBezTo>
                  <a:cubicBezTo>
                    <a:pt x="1075" y="144"/>
                    <a:pt x="967" y="108"/>
                    <a:pt x="896" y="36"/>
                  </a:cubicBezTo>
                  <a:lnTo>
                    <a:pt x="717" y="1"/>
                  </a:lnTo>
                  <a:close/>
                </a:path>
              </a:pathLst>
            </a:custGeom>
            <a:solidFill>
              <a:srgbClr val="783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90;p69">
              <a:extLst>
                <a:ext uri="{FF2B5EF4-FFF2-40B4-BE49-F238E27FC236}">
                  <a16:creationId xmlns:a16="http://schemas.microsoft.com/office/drawing/2014/main" id="{536E09D8-11AF-3788-F028-78F9C499CB42}"/>
                </a:ext>
              </a:extLst>
            </p:cNvPr>
            <p:cNvSpPr/>
            <p:nvPr/>
          </p:nvSpPr>
          <p:spPr>
            <a:xfrm>
              <a:off x="2939950" y="2233225"/>
              <a:ext cx="484150" cy="198700"/>
            </a:xfrm>
            <a:custGeom>
              <a:avLst/>
              <a:gdLst/>
              <a:ahLst/>
              <a:cxnLst/>
              <a:rect l="l" t="t" r="r" b="b"/>
              <a:pathLst>
                <a:path w="19366" h="7948" extrusionOk="0">
                  <a:moveTo>
                    <a:pt x="18578" y="1"/>
                  </a:moveTo>
                  <a:cubicBezTo>
                    <a:pt x="18220" y="36"/>
                    <a:pt x="18077" y="251"/>
                    <a:pt x="18149" y="323"/>
                  </a:cubicBezTo>
                  <a:cubicBezTo>
                    <a:pt x="18185" y="394"/>
                    <a:pt x="18435" y="394"/>
                    <a:pt x="18543" y="502"/>
                  </a:cubicBezTo>
                  <a:cubicBezTo>
                    <a:pt x="18578" y="538"/>
                    <a:pt x="18614" y="573"/>
                    <a:pt x="18614" y="609"/>
                  </a:cubicBezTo>
                  <a:cubicBezTo>
                    <a:pt x="18543" y="645"/>
                    <a:pt x="18471" y="681"/>
                    <a:pt x="18399" y="717"/>
                  </a:cubicBezTo>
                  <a:cubicBezTo>
                    <a:pt x="17934" y="1003"/>
                    <a:pt x="17540" y="1325"/>
                    <a:pt x="17218" y="1719"/>
                  </a:cubicBezTo>
                  <a:cubicBezTo>
                    <a:pt x="16789" y="2291"/>
                    <a:pt x="16395" y="2864"/>
                    <a:pt x="16037" y="3508"/>
                  </a:cubicBezTo>
                  <a:cubicBezTo>
                    <a:pt x="15679" y="4224"/>
                    <a:pt x="15249" y="4869"/>
                    <a:pt x="14748" y="5513"/>
                  </a:cubicBezTo>
                  <a:cubicBezTo>
                    <a:pt x="14247" y="6086"/>
                    <a:pt x="13639" y="6551"/>
                    <a:pt x="12923" y="6873"/>
                  </a:cubicBezTo>
                  <a:cubicBezTo>
                    <a:pt x="12408" y="7131"/>
                    <a:pt x="11806" y="7272"/>
                    <a:pt x="11222" y="7272"/>
                  </a:cubicBezTo>
                  <a:cubicBezTo>
                    <a:pt x="11156" y="7272"/>
                    <a:pt x="11091" y="7271"/>
                    <a:pt x="11026" y="7267"/>
                  </a:cubicBezTo>
                  <a:cubicBezTo>
                    <a:pt x="10560" y="7231"/>
                    <a:pt x="10095" y="7160"/>
                    <a:pt x="9665" y="6981"/>
                  </a:cubicBezTo>
                  <a:lnTo>
                    <a:pt x="9093" y="6837"/>
                  </a:lnTo>
                  <a:cubicBezTo>
                    <a:pt x="9093" y="6837"/>
                    <a:pt x="8878" y="6802"/>
                    <a:pt x="8520" y="6730"/>
                  </a:cubicBezTo>
                  <a:cubicBezTo>
                    <a:pt x="8126" y="6623"/>
                    <a:pt x="7732" y="6587"/>
                    <a:pt x="7303" y="6551"/>
                  </a:cubicBezTo>
                  <a:cubicBezTo>
                    <a:pt x="7339" y="6479"/>
                    <a:pt x="7375" y="6372"/>
                    <a:pt x="7375" y="6265"/>
                  </a:cubicBezTo>
                  <a:cubicBezTo>
                    <a:pt x="7410" y="5978"/>
                    <a:pt x="7446" y="5692"/>
                    <a:pt x="7446" y="5692"/>
                  </a:cubicBezTo>
                  <a:cubicBezTo>
                    <a:pt x="7446" y="5692"/>
                    <a:pt x="7375" y="5441"/>
                    <a:pt x="7303" y="5155"/>
                  </a:cubicBezTo>
                  <a:cubicBezTo>
                    <a:pt x="7231" y="4904"/>
                    <a:pt x="7196" y="4618"/>
                    <a:pt x="7088" y="4582"/>
                  </a:cubicBezTo>
                  <a:cubicBezTo>
                    <a:pt x="6981" y="4582"/>
                    <a:pt x="6873" y="4869"/>
                    <a:pt x="6802" y="5155"/>
                  </a:cubicBezTo>
                  <a:cubicBezTo>
                    <a:pt x="6730" y="5477"/>
                    <a:pt x="6730" y="5764"/>
                    <a:pt x="6730" y="5764"/>
                  </a:cubicBezTo>
                  <a:cubicBezTo>
                    <a:pt x="6730" y="5764"/>
                    <a:pt x="6802" y="6014"/>
                    <a:pt x="6873" y="6300"/>
                  </a:cubicBezTo>
                  <a:cubicBezTo>
                    <a:pt x="6909" y="6408"/>
                    <a:pt x="6909" y="6479"/>
                    <a:pt x="6945" y="6551"/>
                  </a:cubicBezTo>
                  <a:lnTo>
                    <a:pt x="6480" y="6551"/>
                  </a:lnTo>
                  <a:cubicBezTo>
                    <a:pt x="6301" y="6587"/>
                    <a:pt x="6122" y="6587"/>
                    <a:pt x="5943" y="6623"/>
                  </a:cubicBezTo>
                  <a:cubicBezTo>
                    <a:pt x="5549" y="6694"/>
                    <a:pt x="5227" y="6766"/>
                    <a:pt x="4869" y="6802"/>
                  </a:cubicBezTo>
                  <a:cubicBezTo>
                    <a:pt x="4705" y="6825"/>
                    <a:pt x="4540" y="6836"/>
                    <a:pt x="4375" y="6836"/>
                  </a:cubicBezTo>
                  <a:cubicBezTo>
                    <a:pt x="3781" y="6836"/>
                    <a:pt x="3189" y="6688"/>
                    <a:pt x="2685" y="6408"/>
                  </a:cubicBezTo>
                  <a:cubicBezTo>
                    <a:pt x="2041" y="6014"/>
                    <a:pt x="1540" y="5441"/>
                    <a:pt x="1254" y="4726"/>
                  </a:cubicBezTo>
                  <a:cubicBezTo>
                    <a:pt x="967" y="4081"/>
                    <a:pt x="752" y="3437"/>
                    <a:pt x="574" y="2757"/>
                  </a:cubicBezTo>
                  <a:cubicBezTo>
                    <a:pt x="430" y="2148"/>
                    <a:pt x="323" y="1647"/>
                    <a:pt x="216" y="1325"/>
                  </a:cubicBezTo>
                  <a:cubicBezTo>
                    <a:pt x="108" y="967"/>
                    <a:pt x="37" y="788"/>
                    <a:pt x="1" y="788"/>
                  </a:cubicBezTo>
                  <a:cubicBezTo>
                    <a:pt x="1" y="967"/>
                    <a:pt x="1" y="1182"/>
                    <a:pt x="72" y="1361"/>
                  </a:cubicBezTo>
                  <a:cubicBezTo>
                    <a:pt x="108" y="1719"/>
                    <a:pt x="180" y="2220"/>
                    <a:pt x="287" y="2828"/>
                  </a:cubicBezTo>
                  <a:cubicBezTo>
                    <a:pt x="430" y="3508"/>
                    <a:pt x="609" y="4224"/>
                    <a:pt x="860" y="4869"/>
                  </a:cubicBezTo>
                  <a:cubicBezTo>
                    <a:pt x="1146" y="5692"/>
                    <a:pt x="1683" y="6408"/>
                    <a:pt x="2435" y="6873"/>
                  </a:cubicBezTo>
                  <a:cubicBezTo>
                    <a:pt x="3079" y="7241"/>
                    <a:pt x="3802" y="7425"/>
                    <a:pt x="4537" y="7425"/>
                  </a:cubicBezTo>
                  <a:cubicBezTo>
                    <a:pt x="4659" y="7425"/>
                    <a:pt x="4782" y="7420"/>
                    <a:pt x="4905" y="7410"/>
                  </a:cubicBezTo>
                  <a:cubicBezTo>
                    <a:pt x="5298" y="7374"/>
                    <a:pt x="5692" y="7303"/>
                    <a:pt x="6014" y="7267"/>
                  </a:cubicBezTo>
                  <a:cubicBezTo>
                    <a:pt x="6193" y="7231"/>
                    <a:pt x="6336" y="7231"/>
                    <a:pt x="6515" y="7195"/>
                  </a:cubicBezTo>
                  <a:lnTo>
                    <a:pt x="6945" y="7195"/>
                  </a:lnTo>
                  <a:cubicBezTo>
                    <a:pt x="7446" y="7231"/>
                    <a:pt x="7911" y="7303"/>
                    <a:pt x="8377" y="7410"/>
                  </a:cubicBezTo>
                  <a:cubicBezTo>
                    <a:pt x="8699" y="7482"/>
                    <a:pt x="8914" y="7517"/>
                    <a:pt x="8914" y="7517"/>
                  </a:cubicBezTo>
                  <a:lnTo>
                    <a:pt x="9451" y="7661"/>
                  </a:lnTo>
                  <a:cubicBezTo>
                    <a:pt x="9952" y="7840"/>
                    <a:pt x="10489" y="7911"/>
                    <a:pt x="10990" y="7947"/>
                  </a:cubicBezTo>
                  <a:cubicBezTo>
                    <a:pt x="11777" y="7947"/>
                    <a:pt x="12493" y="7768"/>
                    <a:pt x="13173" y="7410"/>
                  </a:cubicBezTo>
                  <a:cubicBezTo>
                    <a:pt x="13925" y="7016"/>
                    <a:pt x="14605" y="6479"/>
                    <a:pt x="15142" y="5799"/>
                  </a:cubicBezTo>
                  <a:cubicBezTo>
                    <a:pt x="15643" y="5155"/>
                    <a:pt x="16037" y="4439"/>
                    <a:pt x="16395" y="3687"/>
                  </a:cubicBezTo>
                  <a:cubicBezTo>
                    <a:pt x="16681" y="3079"/>
                    <a:pt x="17039" y="2470"/>
                    <a:pt x="17433" y="1898"/>
                  </a:cubicBezTo>
                  <a:cubicBezTo>
                    <a:pt x="17791" y="1432"/>
                    <a:pt x="18185" y="1039"/>
                    <a:pt x="18650" y="717"/>
                  </a:cubicBezTo>
                  <a:lnTo>
                    <a:pt x="18721" y="752"/>
                  </a:lnTo>
                  <a:cubicBezTo>
                    <a:pt x="18757" y="824"/>
                    <a:pt x="18829" y="860"/>
                    <a:pt x="18865" y="931"/>
                  </a:cubicBezTo>
                  <a:cubicBezTo>
                    <a:pt x="18972" y="1110"/>
                    <a:pt x="19008" y="1325"/>
                    <a:pt x="19115" y="1361"/>
                  </a:cubicBezTo>
                  <a:cubicBezTo>
                    <a:pt x="19223" y="1361"/>
                    <a:pt x="19366" y="1110"/>
                    <a:pt x="19366" y="860"/>
                  </a:cubicBezTo>
                  <a:cubicBezTo>
                    <a:pt x="19366" y="717"/>
                    <a:pt x="19330" y="573"/>
                    <a:pt x="19294" y="430"/>
                  </a:cubicBezTo>
                  <a:cubicBezTo>
                    <a:pt x="19258" y="394"/>
                    <a:pt x="19258" y="359"/>
                    <a:pt x="19223" y="323"/>
                  </a:cubicBezTo>
                  <a:lnTo>
                    <a:pt x="19187" y="251"/>
                  </a:lnTo>
                  <a:cubicBezTo>
                    <a:pt x="19151" y="215"/>
                    <a:pt x="19079" y="144"/>
                    <a:pt x="19044" y="108"/>
                  </a:cubicBezTo>
                  <a:cubicBezTo>
                    <a:pt x="18900" y="36"/>
                    <a:pt x="18721" y="1"/>
                    <a:pt x="18578" y="1"/>
                  </a:cubicBezTo>
                  <a:close/>
                </a:path>
              </a:pathLst>
            </a:custGeom>
            <a:solidFill>
              <a:srgbClr val="783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891;p69">
              <a:extLst>
                <a:ext uri="{FF2B5EF4-FFF2-40B4-BE49-F238E27FC236}">
                  <a16:creationId xmlns:a16="http://schemas.microsoft.com/office/drawing/2014/main" id="{599EC988-B264-52CE-8F49-1710AC22DA57}"/>
                </a:ext>
              </a:extLst>
            </p:cNvPr>
            <p:cNvSpPr/>
            <p:nvPr/>
          </p:nvSpPr>
          <p:spPr>
            <a:xfrm>
              <a:off x="2969075" y="2219500"/>
              <a:ext cx="271550" cy="136350"/>
            </a:xfrm>
            <a:custGeom>
              <a:avLst/>
              <a:gdLst/>
              <a:ahLst/>
              <a:cxnLst/>
              <a:rect l="l" t="t" r="r" b="b"/>
              <a:pathLst>
                <a:path w="10862" h="5454" extrusionOk="0">
                  <a:moveTo>
                    <a:pt x="5475" y="1"/>
                  </a:moveTo>
                  <a:cubicBezTo>
                    <a:pt x="2674" y="1"/>
                    <a:pt x="0" y="1261"/>
                    <a:pt x="3024" y="3879"/>
                  </a:cubicBezTo>
                  <a:cubicBezTo>
                    <a:pt x="3811" y="4523"/>
                    <a:pt x="4706" y="5024"/>
                    <a:pt x="5673" y="5382"/>
                  </a:cubicBezTo>
                  <a:cubicBezTo>
                    <a:pt x="5816" y="5418"/>
                    <a:pt x="5923" y="5453"/>
                    <a:pt x="6066" y="5453"/>
                  </a:cubicBezTo>
                  <a:cubicBezTo>
                    <a:pt x="6675" y="5382"/>
                    <a:pt x="7462" y="4666"/>
                    <a:pt x="7892" y="4308"/>
                  </a:cubicBezTo>
                  <a:cubicBezTo>
                    <a:pt x="8321" y="3986"/>
                    <a:pt x="8715" y="3628"/>
                    <a:pt x="9073" y="3270"/>
                  </a:cubicBezTo>
                  <a:cubicBezTo>
                    <a:pt x="10861" y="1118"/>
                    <a:pt x="8112" y="1"/>
                    <a:pt x="5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3892;p69">
              <a:extLst>
                <a:ext uri="{FF2B5EF4-FFF2-40B4-BE49-F238E27FC236}">
                  <a16:creationId xmlns:a16="http://schemas.microsoft.com/office/drawing/2014/main" id="{4460F298-16A1-53A1-A762-C81A7DA11D96}"/>
                </a:ext>
              </a:extLst>
            </p:cNvPr>
            <p:cNvSpPr/>
            <p:nvPr/>
          </p:nvSpPr>
          <p:spPr>
            <a:xfrm>
              <a:off x="3028550" y="2227075"/>
              <a:ext cx="166475" cy="55600"/>
            </a:xfrm>
            <a:custGeom>
              <a:avLst/>
              <a:gdLst/>
              <a:ahLst/>
              <a:cxnLst/>
              <a:rect l="l" t="t" r="r" b="b"/>
              <a:pathLst>
                <a:path w="6659" h="2224" extrusionOk="0">
                  <a:moveTo>
                    <a:pt x="3198" y="0"/>
                  </a:moveTo>
                  <a:cubicBezTo>
                    <a:pt x="1656" y="0"/>
                    <a:pt x="164" y="448"/>
                    <a:pt x="0" y="1356"/>
                  </a:cubicBezTo>
                  <a:cubicBezTo>
                    <a:pt x="573" y="1822"/>
                    <a:pt x="1754" y="2180"/>
                    <a:pt x="3150" y="2215"/>
                  </a:cubicBezTo>
                  <a:cubicBezTo>
                    <a:pt x="3276" y="2221"/>
                    <a:pt x="3400" y="2223"/>
                    <a:pt x="3523" y="2223"/>
                  </a:cubicBezTo>
                  <a:cubicBezTo>
                    <a:pt x="5077" y="2223"/>
                    <a:pt x="6360" y="1813"/>
                    <a:pt x="6658" y="1249"/>
                  </a:cubicBezTo>
                  <a:cubicBezTo>
                    <a:pt x="6235" y="421"/>
                    <a:pt x="4694" y="0"/>
                    <a:pt x="31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3893;p69">
              <a:extLst>
                <a:ext uri="{FF2B5EF4-FFF2-40B4-BE49-F238E27FC236}">
                  <a16:creationId xmlns:a16="http://schemas.microsoft.com/office/drawing/2014/main" id="{9F1320C2-C35E-AF0E-7BCF-77A71ED7D3DA}"/>
                </a:ext>
              </a:extLst>
            </p:cNvPr>
            <p:cNvSpPr/>
            <p:nvPr/>
          </p:nvSpPr>
          <p:spPr>
            <a:xfrm>
              <a:off x="3012450" y="2257400"/>
              <a:ext cx="200475" cy="98450"/>
            </a:xfrm>
            <a:custGeom>
              <a:avLst/>
              <a:gdLst/>
              <a:ahLst/>
              <a:cxnLst/>
              <a:rect l="l" t="t" r="r" b="b"/>
              <a:pathLst>
                <a:path w="8019" h="3938" extrusionOk="0">
                  <a:moveTo>
                    <a:pt x="7803" y="0"/>
                  </a:moveTo>
                  <a:lnTo>
                    <a:pt x="7803" y="0"/>
                  </a:lnTo>
                  <a:cubicBezTo>
                    <a:pt x="7374" y="859"/>
                    <a:pt x="6443" y="2005"/>
                    <a:pt x="4188" y="2076"/>
                  </a:cubicBezTo>
                  <a:cubicBezTo>
                    <a:pt x="4137" y="2077"/>
                    <a:pt x="4086" y="2078"/>
                    <a:pt x="4034" y="2078"/>
                  </a:cubicBezTo>
                  <a:cubicBezTo>
                    <a:pt x="2551" y="2078"/>
                    <a:pt x="1142" y="1577"/>
                    <a:pt x="0" y="609"/>
                  </a:cubicBezTo>
                  <a:lnTo>
                    <a:pt x="0" y="609"/>
                  </a:lnTo>
                  <a:cubicBezTo>
                    <a:pt x="251" y="1289"/>
                    <a:pt x="716" y="1897"/>
                    <a:pt x="1289" y="2327"/>
                  </a:cubicBezTo>
                  <a:cubicBezTo>
                    <a:pt x="2076" y="3007"/>
                    <a:pt x="2971" y="3508"/>
                    <a:pt x="3938" y="3866"/>
                  </a:cubicBezTo>
                  <a:cubicBezTo>
                    <a:pt x="4081" y="3902"/>
                    <a:pt x="4188" y="3937"/>
                    <a:pt x="4331" y="3937"/>
                  </a:cubicBezTo>
                  <a:cubicBezTo>
                    <a:pt x="4940" y="3866"/>
                    <a:pt x="5727" y="3150"/>
                    <a:pt x="6157" y="2792"/>
                  </a:cubicBezTo>
                  <a:cubicBezTo>
                    <a:pt x="6586" y="2470"/>
                    <a:pt x="6980" y="2112"/>
                    <a:pt x="7302" y="1754"/>
                  </a:cubicBezTo>
                  <a:cubicBezTo>
                    <a:pt x="7875" y="1074"/>
                    <a:pt x="8018" y="465"/>
                    <a:pt x="78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3894;p69">
              <a:extLst>
                <a:ext uri="{FF2B5EF4-FFF2-40B4-BE49-F238E27FC236}">
                  <a16:creationId xmlns:a16="http://schemas.microsoft.com/office/drawing/2014/main" id="{15201C7A-F65A-B003-9340-977D77C29C7B}"/>
                </a:ext>
              </a:extLst>
            </p:cNvPr>
            <p:cNvSpPr/>
            <p:nvPr/>
          </p:nvSpPr>
          <p:spPr>
            <a:xfrm>
              <a:off x="3101025" y="2241275"/>
              <a:ext cx="53725" cy="26975"/>
            </a:xfrm>
            <a:custGeom>
              <a:avLst/>
              <a:gdLst/>
              <a:ahLst/>
              <a:cxnLst/>
              <a:rect l="l" t="t" r="r" b="b"/>
              <a:pathLst>
                <a:path w="2149" h="1079" extrusionOk="0">
                  <a:moveTo>
                    <a:pt x="1075" y="1"/>
                  </a:moveTo>
                  <a:cubicBezTo>
                    <a:pt x="502" y="1"/>
                    <a:pt x="1" y="216"/>
                    <a:pt x="1" y="502"/>
                  </a:cubicBezTo>
                  <a:cubicBezTo>
                    <a:pt x="1" y="788"/>
                    <a:pt x="466" y="1075"/>
                    <a:pt x="1039" y="1075"/>
                  </a:cubicBezTo>
                  <a:cubicBezTo>
                    <a:pt x="1076" y="1077"/>
                    <a:pt x="1112" y="1078"/>
                    <a:pt x="1148" y="1078"/>
                  </a:cubicBezTo>
                  <a:cubicBezTo>
                    <a:pt x="1674" y="1078"/>
                    <a:pt x="2113" y="841"/>
                    <a:pt x="2113" y="573"/>
                  </a:cubicBezTo>
                  <a:cubicBezTo>
                    <a:pt x="2149" y="287"/>
                    <a:pt x="1647" y="37"/>
                    <a:pt x="10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3895;p69">
              <a:extLst>
                <a:ext uri="{FF2B5EF4-FFF2-40B4-BE49-F238E27FC236}">
                  <a16:creationId xmlns:a16="http://schemas.microsoft.com/office/drawing/2014/main" id="{1EA14F5D-6A21-EF30-2816-A5A815A07EFC}"/>
                </a:ext>
              </a:extLst>
            </p:cNvPr>
            <p:cNvSpPr/>
            <p:nvPr/>
          </p:nvSpPr>
          <p:spPr>
            <a:xfrm>
              <a:off x="3190525" y="2346875"/>
              <a:ext cx="23300" cy="19050"/>
            </a:xfrm>
            <a:custGeom>
              <a:avLst/>
              <a:gdLst/>
              <a:ahLst/>
              <a:cxnLst/>
              <a:rect l="l" t="t" r="r" b="b"/>
              <a:pathLst>
                <a:path w="932" h="762" extrusionOk="0">
                  <a:moveTo>
                    <a:pt x="537" y="1"/>
                  </a:moveTo>
                  <a:cubicBezTo>
                    <a:pt x="179" y="1"/>
                    <a:pt x="0" y="394"/>
                    <a:pt x="251" y="645"/>
                  </a:cubicBezTo>
                  <a:cubicBezTo>
                    <a:pt x="332" y="725"/>
                    <a:pt x="431" y="762"/>
                    <a:pt x="528" y="762"/>
                  </a:cubicBezTo>
                  <a:cubicBezTo>
                    <a:pt x="733" y="762"/>
                    <a:pt x="931" y="601"/>
                    <a:pt x="931" y="358"/>
                  </a:cubicBezTo>
                  <a:cubicBezTo>
                    <a:pt x="931" y="144"/>
                    <a:pt x="752" y="1"/>
                    <a:pt x="537"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3896;p69">
              <a:extLst>
                <a:ext uri="{FF2B5EF4-FFF2-40B4-BE49-F238E27FC236}">
                  <a16:creationId xmlns:a16="http://schemas.microsoft.com/office/drawing/2014/main" id="{D8B61AB4-A2FC-F03B-F35C-7F8E34DDC022}"/>
                </a:ext>
              </a:extLst>
            </p:cNvPr>
            <p:cNvSpPr/>
            <p:nvPr/>
          </p:nvSpPr>
          <p:spPr>
            <a:xfrm>
              <a:off x="3237950" y="2329875"/>
              <a:ext cx="7175" cy="7175"/>
            </a:xfrm>
            <a:custGeom>
              <a:avLst/>
              <a:gdLst/>
              <a:ahLst/>
              <a:cxnLst/>
              <a:rect l="l" t="t" r="r" b="b"/>
              <a:pathLst>
                <a:path w="287" h="287" extrusionOk="0">
                  <a:moveTo>
                    <a:pt x="144" y="0"/>
                  </a:moveTo>
                  <a:cubicBezTo>
                    <a:pt x="72" y="0"/>
                    <a:pt x="0" y="36"/>
                    <a:pt x="0" y="144"/>
                  </a:cubicBezTo>
                  <a:cubicBezTo>
                    <a:pt x="0" y="215"/>
                    <a:pt x="72" y="287"/>
                    <a:pt x="144" y="287"/>
                  </a:cubicBezTo>
                  <a:cubicBezTo>
                    <a:pt x="215" y="287"/>
                    <a:pt x="287" y="215"/>
                    <a:pt x="287" y="144"/>
                  </a:cubicBezTo>
                  <a:cubicBezTo>
                    <a:pt x="287" y="72"/>
                    <a:pt x="215" y="0"/>
                    <a:pt x="144"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3897;p69">
              <a:extLst>
                <a:ext uri="{FF2B5EF4-FFF2-40B4-BE49-F238E27FC236}">
                  <a16:creationId xmlns:a16="http://schemas.microsoft.com/office/drawing/2014/main" id="{1FCE8B5B-F825-0DF7-7754-D7450939E4DD}"/>
                </a:ext>
              </a:extLst>
            </p:cNvPr>
            <p:cNvSpPr/>
            <p:nvPr/>
          </p:nvSpPr>
          <p:spPr>
            <a:xfrm>
              <a:off x="3242625" y="2368300"/>
              <a:ext cx="9675" cy="9975"/>
            </a:xfrm>
            <a:custGeom>
              <a:avLst/>
              <a:gdLst/>
              <a:ahLst/>
              <a:cxnLst/>
              <a:rect l="l" t="t" r="r" b="b"/>
              <a:pathLst>
                <a:path w="387" h="399" extrusionOk="0">
                  <a:moveTo>
                    <a:pt x="184" y="1"/>
                  </a:moveTo>
                  <a:cubicBezTo>
                    <a:pt x="0" y="1"/>
                    <a:pt x="0" y="398"/>
                    <a:pt x="184" y="398"/>
                  </a:cubicBezTo>
                  <a:cubicBezTo>
                    <a:pt x="192" y="398"/>
                    <a:pt x="199" y="398"/>
                    <a:pt x="207" y="396"/>
                  </a:cubicBezTo>
                  <a:cubicBezTo>
                    <a:pt x="315" y="396"/>
                    <a:pt x="386" y="289"/>
                    <a:pt x="386" y="182"/>
                  </a:cubicBezTo>
                  <a:cubicBezTo>
                    <a:pt x="386" y="74"/>
                    <a:pt x="315" y="3"/>
                    <a:pt x="207" y="3"/>
                  </a:cubicBezTo>
                  <a:cubicBezTo>
                    <a:pt x="199" y="1"/>
                    <a:pt x="192" y="1"/>
                    <a:pt x="184"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3898;p69">
              <a:extLst>
                <a:ext uri="{FF2B5EF4-FFF2-40B4-BE49-F238E27FC236}">
                  <a16:creationId xmlns:a16="http://schemas.microsoft.com/office/drawing/2014/main" id="{3369E24A-8557-2AE8-FCCC-A853540BC19F}"/>
                </a:ext>
              </a:extLst>
            </p:cNvPr>
            <p:cNvSpPr/>
            <p:nvPr/>
          </p:nvSpPr>
          <p:spPr>
            <a:xfrm>
              <a:off x="2997300" y="2358500"/>
              <a:ext cx="16050" cy="11000"/>
            </a:xfrm>
            <a:custGeom>
              <a:avLst/>
              <a:gdLst/>
              <a:ahLst/>
              <a:cxnLst/>
              <a:rect l="l" t="t" r="r" b="b"/>
              <a:pathLst>
                <a:path w="642" h="440" extrusionOk="0">
                  <a:moveTo>
                    <a:pt x="356" y="1"/>
                  </a:moveTo>
                  <a:cubicBezTo>
                    <a:pt x="0" y="1"/>
                    <a:pt x="355" y="439"/>
                    <a:pt x="542" y="439"/>
                  </a:cubicBezTo>
                  <a:cubicBezTo>
                    <a:pt x="600" y="439"/>
                    <a:pt x="642" y="397"/>
                    <a:pt x="642" y="287"/>
                  </a:cubicBezTo>
                  <a:cubicBezTo>
                    <a:pt x="642" y="144"/>
                    <a:pt x="535" y="1"/>
                    <a:pt x="356"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3899;p69">
              <a:extLst>
                <a:ext uri="{FF2B5EF4-FFF2-40B4-BE49-F238E27FC236}">
                  <a16:creationId xmlns:a16="http://schemas.microsoft.com/office/drawing/2014/main" id="{6171BAD8-BA2D-3F4F-E4B9-FF9516C63135}"/>
                </a:ext>
              </a:extLst>
            </p:cNvPr>
            <p:cNvSpPr/>
            <p:nvPr/>
          </p:nvSpPr>
          <p:spPr>
            <a:xfrm>
              <a:off x="3021400" y="2339575"/>
              <a:ext cx="16125" cy="10750"/>
            </a:xfrm>
            <a:custGeom>
              <a:avLst/>
              <a:gdLst/>
              <a:ahLst/>
              <a:cxnLst/>
              <a:rect l="l" t="t" r="r" b="b"/>
              <a:pathLst>
                <a:path w="645" h="430" extrusionOk="0">
                  <a:moveTo>
                    <a:pt x="403" y="1"/>
                  </a:moveTo>
                  <a:cubicBezTo>
                    <a:pt x="388" y="1"/>
                    <a:pt x="373" y="2"/>
                    <a:pt x="358" y="6"/>
                  </a:cubicBezTo>
                  <a:cubicBezTo>
                    <a:pt x="0" y="6"/>
                    <a:pt x="362" y="430"/>
                    <a:pt x="549" y="430"/>
                  </a:cubicBezTo>
                  <a:cubicBezTo>
                    <a:pt x="604" y="430"/>
                    <a:pt x="644" y="392"/>
                    <a:pt x="644" y="293"/>
                  </a:cubicBezTo>
                  <a:cubicBezTo>
                    <a:pt x="644" y="132"/>
                    <a:pt x="530" y="1"/>
                    <a:pt x="403"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3900;p69">
              <a:extLst>
                <a:ext uri="{FF2B5EF4-FFF2-40B4-BE49-F238E27FC236}">
                  <a16:creationId xmlns:a16="http://schemas.microsoft.com/office/drawing/2014/main" id="{7E615795-8151-08A9-9CE3-19C4C203AB75}"/>
                </a:ext>
              </a:extLst>
            </p:cNvPr>
            <p:cNvSpPr/>
            <p:nvPr/>
          </p:nvSpPr>
          <p:spPr>
            <a:xfrm>
              <a:off x="3049125" y="2378200"/>
              <a:ext cx="7200" cy="7175"/>
            </a:xfrm>
            <a:custGeom>
              <a:avLst/>
              <a:gdLst/>
              <a:ahLst/>
              <a:cxnLst/>
              <a:rect l="l" t="t" r="r" b="b"/>
              <a:pathLst>
                <a:path w="288" h="287" extrusionOk="0">
                  <a:moveTo>
                    <a:pt x="144" y="0"/>
                  </a:moveTo>
                  <a:cubicBezTo>
                    <a:pt x="72" y="0"/>
                    <a:pt x="1" y="72"/>
                    <a:pt x="1" y="144"/>
                  </a:cubicBezTo>
                  <a:cubicBezTo>
                    <a:pt x="1" y="215"/>
                    <a:pt x="72" y="287"/>
                    <a:pt x="144" y="287"/>
                  </a:cubicBezTo>
                  <a:cubicBezTo>
                    <a:pt x="251" y="287"/>
                    <a:pt x="287" y="215"/>
                    <a:pt x="287" y="144"/>
                  </a:cubicBezTo>
                  <a:cubicBezTo>
                    <a:pt x="287" y="36"/>
                    <a:pt x="251" y="0"/>
                    <a:pt x="144"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3901;p69">
              <a:extLst>
                <a:ext uri="{FF2B5EF4-FFF2-40B4-BE49-F238E27FC236}">
                  <a16:creationId xmlns:a16="http://schemas.microsoft.com/office/drawing/2014/main" id="{56935F45-F287-3B8E-DA9C-A769B3DFFD0E}"/>
                </a:ext>
              </a:extLst>
            </p:cNvPr>
            <p:cNvSpPr/>
            <p:nvPr/>
          </p:nvSpPr>
          <p:spPr>
            <a:xfrm>
              <a:off x="3027650" y="2405850"/>
              <a:ext cx="178100" cy="100575"/>
            </a:xfrm>
            <a:custGeom>
              <a:avLst/>
              <a:gdLst/>
              <a:ahLst/>
              <a:cxnLst/>
              <a:rect l="l" t="t" r="r" b="b"/>
              <a:pathLst>
                <a:path w="7124" h="4023" extrusionOk="0">
                  <a:moveTo>
                    <a:pt x="45" y="1"/>
                  </a:moveTo>
                  <a:cubicBezTo>
                    <a:pt x="41" y="1"/>
                    <a:pt x="39" y="2"/>
                    <a:pt x="36" y="4"/>
                  </a:cubicBezTo>
                  <a:cubicBezTo>
                    <a:pt x="1" y="4"/>
                    <a:pt x="36" y="290"/>
                    <a:pt x="180" y="684"/>
                  </a:cubicBezTo>
                  <a:cubicBezTo>
                    <a:pt x="359" y="1185"/>
                    <a:pt x="609" y="1651"/>
                    <a:pt x="931" y="2080"/>
                  </a:cubicBezTo>
                  <a:cubicBezTo>
                    <a:pt x="1218" y="2510"/>
                    <a:pt x="1611" y="2903"/>
                    <a:pt x="2041" y="3226"/>
                  </a:cubicBezTo>
                  <a:cubicBezTo>
                    <a:pt x="2184" y="3333"/>
                    <a:pt x="2327" y="3440"/>
                    <a:pt x="2471" y="3512"/>
                  </a:cubicBezTo>
                  <a:lnTo>
                    <a:pt x="2650" y="3619"/>
                  </a:lnTo>
                  <a:lnTo>
                    <a:pt x="2828" y="3691"/>
                  </a:lnTo>
                  <a:cubicBezTo>
                    <a:pt x="3007" y="3762"/>
                    <a:pt x="3186" y="3834"/>
                    <a:pt x="3365" y="3870"/>
                  </a:cubicBezTo>
                  <a:cubicBezTo>
                    <a:pt x="3778" y="3958"/>
                    <a:pt x="4214" y="4022"/>
                    <a:pt x="4655" y="4022"/>
                  </a:cubicBezTo>
                  <a:cubicBezTo>
                    <a:pt x="4750" y="4022"/>
                    <a:pt x="4845" y="4019"/>
                    <a:pt x="4940" y="4013"/>
                  </a:cubicBezTo>
                  <a:cubicBezTo>
                    <a:pt x="5477" y="3977"/>
                    <a:pt x="5978" y="3870"/>
                    <a:pt x="6480" y="3727"/>
                  </a:cubicBezTo>
                  <a:cubicBezTo>
                    <a:pt x="6873" y="3583"/>
                    <a:pt x="7124" y="3440"/>
                    <a:pt x="7124" y="3404"/>
                  </a:cubicBezTo>
                  <a:cubicBezTo>
                    <a:pt x="7113" y="3394"/>
                    <a:pt x="7084" y="3390"/>
                    <a:pt x="7038" y="3390"/>
                  </a:cubicBezTo>
                  <a:cubicBezTo>
                    <a:pt x="6926" y="3390"/>
                    <a:pt x="6712" y="3415"/>
                    <a:pt x="6408" y="3440"/>
                  </a:cubicBezTo>
                  <a:cubicBezTo>
                    <a:pt x="5943" y="3512"/>
                    <a:pt x="5442" y="3512"/>
                    <a:pt x="4940" y="3512"/>
                  </a:cubicBezTo>
                  <a:cubicBezTo>
                    <a:pt x="4475" y="3476"/>
                    <a:pt x="4010" y="3404"/>
                    <a:pt x="3544" y="3226"/>
                  </a:cubicBezTo>
                  <a:cubicBezTo>
                    <a:pt x="3401" y="3190"/>
                    <a:pt x="3258" y="3118"/>
                    <a:pt x="3079" y="3047"/>
                  </a:cubicBezTo>
                  <a:lnTo>
                    <a:pt x="2936" y="2975"/>
                  </a:lnTo>
                  <a:lnTo>
                    <a:pt x="2793" y="2903"/>
                  </a:lnTo>
                  <a:cubicBezTo>
                    <a:pt x="2650" y="2832"/>
                    <a:pt x="2506" y="2760"/>
                    <a:pt x="2363" y="2689"/>
                  </a:cubicBezTo>
                  <a:cubicBezTo>
                    <a:pt x="1969" y="2438"/>
                    <a:pt x="1611" y="2116"/>
                    <a:pt x="1289" y="1758"/>
                  </a:cubicBezTo>
                  <a:cubicBezTo>
                    <a:pt x="967" y="1400"/>
                    <a:pt x="681" y="970"/>
                    <a:pt x="394" y="577"/>
                  </a:cubicBezTo>
                  <a:cubicBezTo>
                    <a:pt x="227" y="242"/>
                    <a:pt x="91" y="1"/>
                    <a:pt x="45" y="1"/>
                  </a:cubicBezTo>
                  <a:close/>
                </a:path>
              </a:pathLst>
            </a:custGeom>
            <a:solidFill>
              <a:srgbClr val="783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3902;p69">
              <a:extLst>
                <a:ext uri="{FF2B5EF4-FFF2-40B4-BE49-F238E27FC236}">
                  <a16:creationId xmlns:a16="http://schemas.microsoft.com/office/drawing/2014/main" id="{F94DEAE6-172D-7FE8-C9B7-D49006B85799}"/>
                </a:ext>
              </a:extLst>
            </p:cNvPr>
            <p:cNvSpPr/>
            <p:nvPr/>
          </p:nvSpPr>
          <p:spPr>
            <a:xfrm>
              <a:off x="3399925" y="1703475"/>
              <a:ext cx="401825" cy="357725"/>
            </a:xfrm>
            <a:custGeom>
              <a:avLst/>
              <a:gdLst/>
              <a:ahLst/>
              <a:cxnLst/>
              <a:rect l="l" t="t" r="r" b="b"/>
              <a:pathLst>
                <a:path w="16073" h="14309" extrusionOk="0">
                  <a:moveTo>
                    <a:pt x="2578" y="8877"/>
                  </a:moveTo>
                  <a:cubicBezTo>
                    <a:pt x="2774" y="9400"/>
                    <a:pt x="2969" y="9892"/>
                    <a:pt x="3193" y="10383"/>
                  </a:cubicBezTo>
                  <a:lnTo>
                    <a:pt x="3193" y="10383"/>
                  </a:lnTo>
                  <a:cubicBezTo>
                    <a:pt x="2931" y="9905"/>
                    <a:pt x="2720" y="9391"/>
                    <a:pt x="2578" y="8877"/>
                  </a:cubicBezTo>
                  <a:close/>
                  <a:moveTo>
                    <a:pt x="0" y="0"/>
                  </a:moveTo>
                  <a:lnTo>
                    <a:pt x="0" y="0"/>
                  </a:lnTo>
                  <a:cubicBezTo>
                    <a:pt x="1003" y="788"/>
                    <a:pt x="1933" y="1718"/>
                    <a:pt x="2112" y="2792"/>
                  </a:cubicBezTo>
                  <a:lnTo>
                    <a:pt x="2184" y="2828"/>
                  </a:lnTo>
                  <a:cubicBezTo>
                    <a:pt x="2184" y="2900"/>
                    <a:pt x="2184" y="2935"/>
                    <a:pt x="2148" y="3007"/>
                  </a:cubicBezTo>
                  <a:cubicBezTo>
                    <a:pt x="2184" y="3329"/>
                    <a:pt x="2148" y="3651"/>
                    <a:pt x="2076" y="3938"/>
                  </a:cubicBezTo>
                  <a:cubicBezTo>
                    <a:pt x="2041" y="4009"/>
                    <a:pt x="2005" y="4081"/>
                    <a:pt x="1969" y="4117"/>
                  </a:cubicBezTo>
                  <a:cubicBezTo>
                    <a:pt x="1933" y="4618"/>
                    <a:pt x="1862" y="5155"/>
                    <a:pt x="1790" y="5656"/>
                  </a:cubicBezTo>
                  <a:cubicBezTo>
                    <a:pt x="1683" y="6765"/>
                    <a:pt x="1754" y="7875"/>
                    <a:pt x="1969" y="8985"/>
                  </a:cubicBezTo>
                  <a:cubicBezTo>
                    <a:pt x="2184" y="9951"/>
                    <a:pt x="2578" y="10882"/>
                    <a:pt x="3186" y="11669"/>
                  </a:cubicBezTo>
                  <a:cubicBezTo>
                    <a:pt x="3651" y="12206"/>
                    <a:pt x="4153" y="12671"/>
                    <a:pt x="4761" y="13065"/>
                  </a:cubicBezTo>
                  <a:cubicBezTo>
                    <a:pt x="4976" y="13208"/>
                    <a:pt x="5155" y="13280"/>
                    <a:pt x="5262" y="13352"/>
                  </a:cubicBezTo>
                  <a:lnTo>
                    <a:pt x="5441" y="13459"/>
                  </a:lnTo>
                  <a:cubicBezTo>
                    <a:pt x="5513" y="13495"/>
                    <a:pt x="5584" y="13531"/>
                    <a:pt x="5656" y="13531"/>
                  </a:cubicBezTo>
                  <a:lnTo>
                    <a:pt x="6085" y="13745"/>
                  </a:lnTo>
                  <a:cubicBezTo>
                    <a:pt x="6443" y="13924"/>
                    <a:pt x="6837" y="14067"/>
                    <a:pt x="7231" y="14175"/>
                  </a:cubicBezTo>
                  <a:cubicBezTo>
                    <a:pt x="7481" y="14211"/>
                    <a:pt x="7768" y="14246"/>
                    <a:pt x="8054" y="14246"/>
                  </a:cubicBezTo>
                  <a:lnTo>
                    <a:pt x="8197" y="14282"/>
                  </a:lnTo>
                  <a:cubicBezTo>
                    <a:pt x="8425" y="14299"/>
                    <a:pt x="8656" y="14308"/>
                    <a:pt x="8886" y="14308"/>
                  </a:cubicBezTo>
                  <a:cubicBezTo>
                    <a:pt x="9633" y="14308"/>
                    <a:pt x="10386" y="14215"/>
                    <a:pt x="11097" y="13996"/>
                  </a:cubicBezTo>
                  <a:cubicBezTo>
                    <a:pt x="12171" y="13638"/>
                    <a:pt x="13173" y="13137"/>
                    <a:pt x="14068" y="12457"/>
                  </a:cubicBezTo>
                  <a:cubicBezTo>
                    <a:pt x="14784" y="11920"/>
                    <a:pt x="15464" y="11311"/>
                    <a:pt x="16072" y="10631"/>
                  </a:cubicBezTo>
                  <a:cubicBezTo>
                    <a:pt x="14211" y="8949"/>
                    <a:pt x="12278" y="7410"/>
                    <a:pt x="10238" y="5978"/>
                  </a:cubicBezTo>
                  <a:cubicBezTo>
                    <a:pt x="7267" y="3759"/>
                    <a:pt x="3687" y="1074"/>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3903;p69">
              <a:extLst>
                <a:ext uri="{FF2B5EF4-FFF2-40B4-BE49-F238E27FC236}">
                  <a16:creationId xmlns:a16="http://schemas.microsoft.com/office/drawing/2014/main" id="{D367B713-E78E-452B-9FAD-352D3BC42D07}"/>
                </a:ext>
              </a:extLst>
            </p:cNvPr>
            <p:cNvSpPr/>
            <p:nvPr/>
          </p:nvSpPr>
          <p:spPr>
            <a:xfrm>
              <a:off x="3384700" y="1558325"/>
              <a:ext cx="569500" cy="479450"/>
            </a:xfrm>
            <a:custGeom>
              <a:avLst/>
              <a:gdLst/>
              <a:ahLst/>
              <a:cxnLst/>
              <a:rect l="l" t="t" r="r" b="b"/>
              <a:pathLst>
                <a:path w="22780" h="19178" extrusionOk="0">
                  <a:moveTo>
                    <a:pt x="8982" y="1"/>
                  </a:moveTo>
                  <a:cubicBezTo>
                    <a:pt x="8393" y="1"/>
                    <a:pt x="7934" y="53"/>
                    <a:pt x="7661" y="151"/>
                  </a:cubicBezTo>
                  <a:cubicBezTo>
                    <a:pt x="5585" y="902"/>
                    <a:pt x="1" y="5162"/>
                    <a:pt x="323" y="5699"/>
                  </a:cubicBezTo>
                  <a:cubicBezTo>
                    <a:pt x="645" y="6236"/>
                    <a:pt x="4081" y="7739"/>
                    <a:pt x="4081" y="7739"/>
                  </a:cubicBezTo>
                  <a:cubicBezTo>
                    <a:pt x="3545" y="10352"/>
                    <a:pt x="3902" y="13073"/>
                    <a:pt x="5119" y="15435"/>
                  </a:cubicBezTo>
                  <a:cubicBezTo>
                    <a:pt x="6265" y="17654"/>
                    <a:pt x="7554" y="18800"/>
                    <a:pt x="9057" y="19086"/>
                  </a:cubicBezTo>
                  <a:cubicBezTo>
                    <a:pt x="9361" y="19148"/>
                    <a:pt x="9671" y="19178"/>
                    <a:pt x="9988" y="19178"/>
                  </a:cubicBezTo>
                  <a:cubicBezTo>
                    <a:pt x="11501" y="19178"/>
                    <a:pt x="13170" y="18499"/>
                    <a:pt x="15035" y="17404"/>
                  </a:cubicBezTo>
                  <a:cubicBezTo>
                    <a:pt x="17970" y="15793"/>
                    <a:pt x="20118" y="13073"/>
                    <a:pt x="20941" y="9851"/>
                  </a:cubicBezTo>
                  <a:cubicBezTo>
                    <a:pt x="22780" y="2402"/>
                    <a:pt x="12949" y="1"/>
                    <a:pt x="898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3904;p69">
              <a:extLst>
                <a:ext uri="{FF2B5EF4-FFF2-40B4-BE49-F238E27FC236}">
                  <a16:creationId xmlns:a16="http://schemas.microsoft.com/office/drawing/2014/main" id="{840F790A-5095-0558-22F8-B790AC951209}"/>
                </a:ext>
              </a:extLst>
            </p:cNvPr>
            <p:cNvSpPr/>
            <p:nvPr/>
          </p:nvSpPr>
          <p:spPr>
            <a:xfrm>
              <a:off x="3383825" y="1559400"/>
              <a:ext cx="212100" cy="196900"/>
            </a:xfrm>
            <a:custGeom>
              <a:avLst/>
              <a:gdLst/>
              <a:ahLst/>
              <a:cxnLst/>
              <a:rect l="l" t="t" r="r" b="b"/>
              <a:pathLst>
                <a:path w="8484" h="7876" extrusionOk="0">
                  <a:moveTo>
                    <a:pt x="8483" y="0"/>
                  </a:moveTo>
                  <a:cubicBezTo>
                    <a:pt x="8197" y="0"/>
                    <a:pt x="7946" y="36"/>
                    <a:pt x="7696" y="108"/>
                  </a:cubicBezTo>
                  <a:cubicBezTo>
                    <a:pt x="5584" y="895"/>
                    <a:pt x="0" y="5119"/>
                    <a:pt x="322" y="5656"/>
                  </a:cubicBezTo>
                  <a:cubicBezTo>
                    <a:pt x="644" y="6193"/>
                    <a:pt x="4116" y="7660"/>
                    <a:pt x="4081" y="7732"/>
                  </a:cubicBezTo>
                  <a:cubicBezTo>
                    <a:pt x="4045" y="7768"/>
                    <a:pt x="4045" y="7803"/>
                    <a:pt x="4045" y="7875"/>
                  </a:cubicBezTo>
                  <a:cubicBezTo>
                    <a:pt x="5119" y="4403"/>
                    <a:pt x="7302" y="1611"/>
                    <a:pt x="8483" y="0"/>
                  </a:cubicBezTo>
                  <a:close/>
                </a:path>
              </a:pathLst>
            </a:custGeom>
            <a:solidFill>
              <a:srgbClr val="FF99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3905;p69">
              <a:extLst>
                <a:ext uri="{FF2B5EF4-FFF2-40B4-BE49-F238E27FC236}">
                  <a16:creationId xmlns:a16="http://schemas.microsoft.com/office/drawing/2014/main" id="{A616ABCE-B006-B144-A85D-CD4ABEEBD9F8}"/>
                </a:ext>
              </a:extLst>
            </p:cNvPr>
            <p:cNvSpPr/>
            <p:nvPr/>
          </p:nvSpPr>
          <p:spPr>
            <a:xfrm>
              <a:off x="3383825" y="1558275"/>
              <a:ext cx="481450" cy="479500"/>
            </a:xfrm>
            <a:custGeom>
              <a:avLst/>
              <a:gdLst/>
              <a:ahLst/>
              <a:cxnLst/>
              <a:rect l="l" t="t" r="r" b="b"/>
              <a:pathLst>
                <a:path w="19258" h="19180" extrusionOk="0">
                  <a:moveTo>
                    <a:pt x="8953" y="0"/>
                  </a:moveTo>
                  <a:cubicBezTo>
                    <a:pt x="8521" y="0"/>
                    <a:pt x="8108" y="64"/>
                    <a:pt x="7696" y="153"/>
                  </a:cubicBezTo>
                  <a:cubicBezTo>
                    <a:pt x="5584" y="940"/>
                    <a:pt x="0" y="5164"/>
                    <a:pt x="322" y="5701"/>
                  </a:cubicBezTo>
                  <a:cubicBezTo>
                    <a:pt x="644" y="6238"/>
                    <a:pt x="4081" y="7777"/>
                    <a:pt x="4081" y="7777"/>
                  </a:cubicBezTo>
                  <a:cubicBezTo>
                    <a:pt x="3544" y="10354"/>
                    <a:pt x="3937" y="13075"/>
                    <a:pt x="5119" y="15473"/>
                  </a:cubicBezTo>
                  <a:cubicBezTo>
                    <a:pt x="6300" y="17656"/>
                    <a:pt x="7589" y="18802"/>
                    <a:pt x="9092" y="19088"/>
                  </a:cubicBezTo>
                  <a:cubicBezTo>
                    <a:pt x="9396" y="19150"/>
                    <a:pt x="9706" y="19180"/>
                    <a:pt x="10023" y="19180"/>
                  </a:cubicBezTo>
                  <a:cubicBezTo>
                    <a:pt x="11536" y="19180"/>
                    <a:pt x="13205" y="18501"/>
                    <a:pt x="15070" y="17406"/>
                  </a:cubicBezTo>
                  <a:cubicBezTo>
                    <a:pt x="16752" y="16475"/>
                    <a:pt x="18184" y="15186"/>
                    <a:pt x="19258" y="13611"/>
                  </a:cubicBezTo>
                  <a:lnTo>
                    <a:pt x="19258" y="13611"/>
                  </a:lnTo>
                  <a:cubicBezTo>
                    <a:pt x="17609" y="14835"/>
                    <a:pt x="15386" y="16078"/>
                    <a:pt x="13178" y="16078"/>
                  </a:cubicBezTo>
                  <a:cubicBezTo>
                    <a:pt x="12415" y="16078"/>
                    <a:pt x="11653" y="15930"/>
                    <a:pt x="10917" y="15580"/>
                  </a:cubicBezTo>
                  <a:cubicBezTo>
                    <a:pt x="6407" y="13361"/>
                    <a:pt x="8662" y="2336"/>
                    <a:pt x="9235" y="9"/>
                  </a:cubicBezTo>
                  <a:cubicBezTo>
                    <a:pt x="9140" y="3"/>
                    <a:pt x="9046" y="0"/>
                    <a:pt x="89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3906;p69">
              <a:extLst>
                <a:ext uri="{FF2B5EF4-FFF2-40B4-BE49-F238E27FC236}">
                  <a16:creationId xmlns:a16="http://schemas.microsoft.com/office/drawing/2014/main" id="{A90FDD2D-05DF-1845-DF39-6D494365DEC0}"/>
                </a:ext>
              </a:extLst>
            </p:cNvPr>
            <p:cNvSpPr/>
            <p:nvPr/>
          </p:nvSpPr>
          <p:spPr>
            <a:xfrm>
              <a:off x="3472400" y="1612200"/>
              <a:ext cx="443000" cy="427000"/>
            </a:xfrm>
            <a:custGeom>
              <a:avLst/>
              <a:gdLst/>
              <a:ahLst/>
              <a:cxnLst/>
              <a:rect l="l" t="t" r="r" b="b"/>
              <a:pathLst>
                <a:path w="17720" h="17080" extrusionOk="0">
                  <a:moveTo>
                    <a:pt x="2757" y="0"/>
                  </a:moveTo>
                  <a:cubicBezTo>
                    <a:pt x="2614" y="215"/>
                    <a:pt x="2471" y="430"/>
                    <a:pt x="2399" y="680"/>
                  </a:cubicBezTo>
                  <a:cubicBezTo>
                    <a:pt x="2184" y="1110"/>
                    <a:pt x="1898" y="1754"/>
                    <a:pt x="1611" y="2506"/>
                  </a:cubicBezTo>
                  <a:cubicBezTo>
                    <a:pt x="824" y="4403"/>
                    <a:pt x="323" y="6407"/>
                    <a:pt x="108" y="8448"/>
                  </a:cubicBezTo>
                  <a:cubicBezTo>
                    <a:pt x="1" y="9557"/>
                    <a:pt x="37" y="10667"/>
                    <a:pt x="287" y="11741"/>
                  </a:cubicBezTo>
                  <a:cubicBezTo>
                    <a:pt x="466" y="12743"/>
                    <a:pt x="896" y="13638"/>
                    <a:pt x="1504" y="14425"/>
                  </a:cubicBezTo>
                  <a:cubicBezTo>
                    <a:pt x="1934" y="14998"/>
                    <a:pt x="2471" y="15463"/>
                    <a:pt x="3079" y="15857"/>
                  </a:cubicBezTo>
                  <a:cubicBezTo>
                    <a:pt x="3294" y="16000"/>
                    <a:pt x="3473" y="16072"/>
                    <a:pt x="3580" y="16144"/>
                  </a:cubicBezTo>
                  <a:lnTo>
                    <a:pt x="3759" y="16251"/>
                  </a:lnTo>
                  <a:cubicBezTo>
                    <a:pt x="3831" y="16287"/>
                    <a:pt x="3902" y="16287"/>
                    <a:pt x="3938" y="16322"/>
                  </a:cubicBezTo>
                  <a:cubicBezTo>
                    <a:pt x="4081" y="16394"/>
                    <a:pt x="4260" y="16466"/>
                    <a:pt x="4475" y="16573"/>
                  </a:cubicBezTo>
                  <a:cubicBezTo>
                    <a:pt x="5155" y="16824"/>
                    <a:pt x="5835" y="16967"/>
                    <a:pt x="6515" y="17038"/>
                  </a:cubicBezTo>
                  <a:cubicBezTo>
                    <a:pt x="6762" y="17066"/>
                    <a:pt x="7011" y="17079"/>
                    <a:pt x="7261" y="17079"/>
                  </a:cubicBezTo>
                  <a:cubicBezTo>
                    <a:pt x="7989" y="17079"/>
                    <a:pt x="8722" y="16965"/>
                    <a:pt x="9415" y="16752"/>
                  </a:cubicBezTo>
                  <a:cubicBezTo>
                    <a:pt x="10489" y="16430"/>
                    <a:pt x="11491" y="15929"/>
                    <a:pt x="12386" y="15249"/>
                  </a:cubicBezTo>
                  <a:cubicBezTo>
                    <a:pt x="13996" y="13996"/>
                    <a:pt x="15392" y="12457"/>
                    <a:pt x="16466" y="10703"/>
                  </a:cubicBezTo>
                  <a:cubicBezTo>
                    <a:pt x="16824" y="10130"/>
                    <a:pt x="17146" y="9557"/>
                    <a:pt x="17433" y="8949"/>
                  </a:cubicBezTo>
                  <a:cubicBezTo>
                    <a:pt x="17540" y="8734"/>
                    <a:pt x="17648" y="8519"/>
                    <a:pt x="17719" y="8269"/>
                  </a:cubicBezTo>
                  <a:cubicBezTo>
                    <a:pt x="17718" y="8268"/>
                    <a:pt x="17716" y="8268"/>
                    <a:pt x="17715" y="8268"/>
                  </a:cubicBezTo>
                  <a:cubicBezTo>
                    <a:pt x="17629" y="8268"/>
                    <a:pt x="17130" y="9224"/>
                    <a:pt x="16216" y="10560"/>
                  </a:cubicBezTo>
                  <a:cubicBezTo>
                    <a:pt x="15070" y="12206"/>
                    <a:pt x="13674" y="13638"/>
                    <a:pt x="12064" y="14819"/>
                  </a:cubicBezTo>
                  <a:cubicBezTo>
                    <a:pt x="11205" y="15428"/>
                    <a:pt x="10274" y="15857"/>
                    <a:pt x="9272" y="16144"/>
                  </a:cubicBezTo>
                  <a:cubicBezTo>
                    <a:pt x="8645" y="16319"/>
                    <a:pt x="8019" y="16407"/>
                    <a:pt x="7392" y="16407"/>
                  </a:cubicBezTo>
                  <a:cubicBezTo>
                    <a:pt x="7124" y="16407"/>
                    <a:pt x="6855" y="16391"/>
                    <a:pt x="6587" y="16358"/>
                  </a:cubicBezTo>
                  <a:cubicBezTo>
                    <a:pt x="5943" y="16251"/>
                    <a:pt x="5334" y="16108"/>
                    <a:pt x="4726" y="15857"/>
                  </a:cubicBezTo>
                  <a:cubicBezTo>
                    <a:pt x="4547" y="15786"/>
                    <a:pt x="4368" y="15678"/>
                    <a:pt x="4260" y="15642"/>
                  </a:cubicBezTo>
                  <a:cubicBezTo>
                    <a:pt x="4189" y="15607"/>
                    <a:pt x="4153" y="15607"/>
                    <a:pt x="4081" y="15571"/>
                  </a:cubicBezTo>
                  <a:lnTo>
                    <a:pt x="3902" y="15463"/>
                  </a:lnTo>
                  <a:cubicBezTo>
                    <a:pt x="3759" y="15392"/>
                    <a:pt x="3616" y="15320"/>
                    <a:pt x="3473" y="15213"/>
                  </a:cubicBezTo>
                  <a:cubicBezTo>
                    <a:pt x="2936" y="14891"/>
                    <a:pt x="2471" y="14497"/>
                    <a:pt x="2041" y="13996"/>
                  </a:cubicBezTo>
                  <a:cubicBezTo>
                    <a:pt x="1504" y="13280"/>
                    <a:pt x="1110" y="12492"/>
                    <a:pt x="896" y="11598"/>
                  </a:cubicBezTo>
                  <a:cubicBezTo>
                    <a:pt x="645" y="10595"/>
                    <a:pt x="573" y="9522"/>
                    <a:pt x="645" y="8483"/>
                  </a:cubicBezTo>
                  <a:cubicBezTo>
                    <a:pt x="824" y="6479"/>
                    <a:pt x="1218" y="4510"/>
                    <a:pt x="1862" y="2613"/>
                  </a:cubicBezTo>
                  <a:cubicBezTo>
                    <a:pt x="2399" y="1038"/>
                    <a:pt x="2829" y="36"/>
                    <a:pt x="275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3907;p69">
              <a:extLst>
                <a:ext uri="{FF2B5EF4-FFF2-40B4-BE49-F238E27FC236}">
                  <a16:creationId xmlns:a16="http://schemas.microsoft.com/office/drawing/2014/main" id="{52B19851-2DC8-D6E2-B715-C7F76AE23A01}"/>
                </a:ext>
              </a:extLst>
            </p:cNvPr>
            <p:cNvSpPr/>
            <p:nvPr/>
          </p:nvSpPr>
          <p:spPr>
            <a:xfrm>
              <a:off x="3639750" y="1606175"/>
              <a:ext cx="276525" cy="171600"/>
            </a:xfrm>
            <a:custGeom>
              <a:avLst/>
              <a:gdLst/>
              <a:ahLst/>
              <a:cxnLst/>
              <a:rect l="l" t="t" r="r" b="b"/>
              <a:pathLst>
                <a:path w="11061" h="6864" extrusionOk="0">
                  <a:moveTo>
                    <a:pt x="5715" y="0"/>
                  </a:moveTo>
                  <a:cubicBezTo>
                    <a:pt x="5027" y="0"/>
                    <a:pt x="4329" y="87"/>
                    <a:pt x="3651" y="277"/>
                  </a:cubicBezTo>
                  <a:cubicBezTo>
                    <a:pt x="2864" y="563"/>
                    <a:pt x="2005" y="706"/>
                    <a:pt x="1146" y="742"/>
                  </a:cubicBezTo>
                  <a:cubicBezTo>
                    <a:pt x="895" y="706"/>
                    <a:pt x="609" y="635"/>
                    <a:pt x="358" y="527"/>
                  </a:cubicBezTo>
                  <a:cubicBezTo>
                    <a:pt x="182" y="439"/>
                    <a:pt x="78" y="375"/>
                    <a:pt x="26" y="375"/>
                  </a:cubicBezTo>
                  <a:cubicBezTo>
                    <a:pt x="15" y="375"/>
                    <a:pt x="7" y="378"/>
                    <a:pt x="0" y="384"/>
                  </a:cubicBezTo>
                  <a:cubicBezTo>
                    <a:pt x="0" y="384"/>
                    <a:pt x="72" y="492"/>
                    <a:pt x="215" y="635"/>
                  </a:cubicBezTo>
                  <a:cubicBezTo>
                    <a:pt x="466" y="850"/>
                    <a:pt x="752" y="957"/>
                    <a:pt x="1074" y="1029"/>
                  </a:cubicBezTo>
                  <a:cubicBezTo>
                    <a:pt x="1274" y="1076"/>
                    <a:pt x="1492" y="1096"/>
                    <a:pt x="1721" y="1096"/>
                  </a:cubicBezTo>
                  <a:cubicBezTo>
                    <a:pt x="2354" y="1096"/>
                    <a:pt x="3076" y="945"/>
                    <a:pt x="3759" y="814"/>
                  </a:cubicBezTo>
                  <a:cubicBezTo>
                    <a:pt x="4273" y="702"/>
                    <a:pt x="4788" y="646"/>
                    <a:pt x="5311" y="646"/>
                  </a:cubicBezTo>
                  <a:cubicBezTo>
                    <a:pt x="5625" y="646"/>
                    <a:pt x="5942" y="666"/>
                    <a:pt x="6264" y="706"/>
                  </a:cubicBezTo>
                  <a:cubicBezTo>
                    <a:pt x="6515" y="742"/>
                    <a:pt x="6766" y="814"/>
                    <a:pt x="7016" y="921"/>
                  </a:cubicBezTo>
                  <a:lnTo>
                    <a:pt x="7302" y="1029"/>
                  </a:lnTo>
                  <a:lnTo>
                    <a:pt x="7589" y="1136"/>
                  </a:lnTo>
                  <a:cubicBezTo>
                    <a:pt x="7696" y="1172"/>
                    <a:pt x="7804" y="1243"/>
                    <a:pt x="7911" y="1279"/>
                  </a:cubicBezTo>
                  <a:cubicBezTo>
                    <a:pt x="8054" y="1351"/>
                    <a:pt x="8162" y="1458"/>
                    <a:pt x="8305" y="1530"/>
                  </a:cubicBezTo>
                  <a:cubicBezTo>
                    <a:pt x="8985" y="1995"/>
                    <a:pt x="9558" y="2604"/>
                    <a:pt x="9987" y="3319"/>
                  </a:cubicBezTo>
                  <a:cubicBezTo>
                    <a:pt x="10417" y="4035"/>
                    <a:pt x="10703" y="4859"/>
                    <a:pt x="10739" y="5682"/>
                  </a:cubicBezTo>
                  <a:cubicBezTo>
                    <a:pt x="10739" y="6076"/>
                    <a:pt x="10775" y="6469"/>
                    <a:pt x="10810" y="6863"/>
                  </a:cubicBezTo>
                  <a:cubicBezTo>
                    <a:pt x="10989" y="6505"/>
                    <a:pt x="11061" y="6076"/>
                    <a:pt x="11061" y="5682"/>
                  </a:cubicBezTo>
                  <a:cubicBezTo>
                    <a:pt x="11061" y="4751"/>
                    <a:pt x="10882" y="3856"/>
                    <a:pt x="10452" y="3033"/>
                  </a:cubicBezTo>
                  <a:cubicBezTo>
                    <a:pt x="10023" y="2210"/>
                    <a:pt x="9414" y="1494"/>
                    <a:pt x="8663" y="957"/>
                  </a:cubicBezTo>
                  <a:cubicBezTo>
                    <a:pt x="8520" y="850"/>
                    <a:pt x="8376" y="742"/>
                    <a:pt x="8233" y="671"/>
                  </a:cubicBezTo>
                  <a:cubicBezTo>
                    <a:pt x="8126" y="599"/>
                    <a:pt x="8018" y="527"/>
                    <a:pt x="7875" y="456"/>
                  </a:cubicBezTo>
                  <a:lnTo>
                    <a:pt x="7625" y="313"/>
                  </a:lnTo>
                  <a:lnTo>
                    <a:pt x="7267" y="205"/>
                  </a:lnTo>
                  <a:cubicBezTo>
                    <a:pt x="6980" y="134"/>
                    <a:pt x="6694" y="62"/>
                    <a:pt x="6372" y="26"/>
                  </a:cubicBezTo>
                  <a:cubicBezTo>
                    <a:pt x="6155" y="9"/>
                    <a:pt x="5935" y="0"/>
                    <a:pt x="57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3908;p69">
              <a:extLst>
                <a:ext uri="{FF2B5EF4-FFF2-40B4-BE49-F238E27FC236}">
                  <a16:creationId xmlns:a16="http://schemas.microsoft.com/office/drawing/2014/main" id="{60EE33B1-CF18-86B0-244F-9A620758E1E3}"/>
                </a:ext>
              </a:extLst>
            </p:cNvPr>
            <p:cNvSpPr/>
            <p:nvPr/>
          </p:nvSpPr>
          <p:spPr>
            <a:xfrm>
              <a:off x="3439300" y="1550450"/>
              <a:ext cx="375875" cy="102025"/>
            </a:xfrm>
            <a:custGeom>
              <a:avLst/>
              <a:gdLst/>
              <a:ahLst/>
              <a:cxnLst/>
              <a:rect l="l" t="t" r="r" b="b"/>
              <a:pathLst>
                <a:path w="15035" h="4081" extrusionOk="0">
                  <a:moveTo>
                    <a:pt x="6873" y="0"/>
                  </a:moveTo>
                  <a:cubicBezTo>
                    <a:pt x="6730" y="36"/>
                    <a:pt x="6587" y="36"/>
                    <a:pt x="6443" y="72"/>
                  </a:cubicBezTo>
                  <a:cubicBezTo>
                    <a:pt x="6264" y="108"/>
                    <a:pt x="6050" y="143"/>
                    <a:pt x="5871" y="179"/>
                  </a:cubicBezTo>
                  <a:cubicBezTo>
                    <a:pt x="4940" y="430"/>
                    <a:pt x="4009" y="859"/>
                    <a:pt x="3186" y="1396"/>
                  </a:cubicBezTo>
                  <a:cubicBezTo>
                    <a:pt x="2399" y="1933"/>
                    <a:pt x="1611" y="2506"/>
                    <a:pt x="895" y="3150"/>
                  </a:cubicBezTo>
                  <a:cubicBezTo>
                    <a:pt x="573" y="3437"/>
                    <a:pt x="251" y="3723"/>
                    <a:pt x="0" y="4081"/>
                  </a:cubicBezTo>
                  <a:cubicBezTo>
                    <a:pt x="394" y="3902"/>
                    <a:pt x="788" y="3687"/>
                    <a:pt x="1110" y="3401"/>
                  </a:cubicBezTo>
                  <a:cubicBezTo>
                    <a:pt x="1897" y="2828"/>
                    <a:pt x="2685" y="2327"/>
                    <a:pt x="3508" y="1862"/>
                  </a:cubicBezTo>
                  <a:cubicBezTo>
                    <a:pt x="4296" y="1396"/>
                    <a:pt x="5155" y="1074"/>
                    <a:pt x="6085" y="859"/>
                  </a:cubicBezTo>
                  <a:cubicBezTo>
                    <a:pt x="6229" y="824"/>
                    <a:pt x="6408" y="788"/>
                    <a:pt x="6587" y="788"/>
                  </a:cubicBezTo>
                  <a:cubicBezTo>
                    <a:pt x="6694" y="752"/>
                    <a:pt x="6837" y="752"/>
                    <a:pt x="6945" y="752"/>
                  </a:cubicBezTo>
                  <a:lnTo>
                    <a:pt x="7625" y="752"/>
                  </a:lnTo>
                  <a:cubicBezTo>
                    <a:pt x="7839" y="752"/>
                    <a:pt x="8162" y="788"/>
                    <a:pt x="8519" y="824"/>
                  </a:cubicBezTo>
                  <a:cubicBezTo>
                    <a:pt x="9271" y="895"/>
                    <a:pt x="10309" y="1003"/>
                    <a:pt x="11311" y="1182"/>
                  </a:cubicBezTo>
                  <a:cubicBezTo>
                    <a:pt x="12242" y="1325"/>
                    <a:pt x="13137" y="1611"/>
                    <a:pt x="13996" y="1969"/>
                  </a:cubicBezTo>
                  <a:cubicBezTo>
                    <a:pt x="14175" y="2076"/>
                    <a:pt x="14318" y="2148"/>
                    <a:pt x="14461" y="2255"/>
                  </a:cubicBezTo>
                  <a:lnTo>
                    <a:pt x="14748" y="2470"/>
                  </a:lnTo>
                  <a:cubicBezTo>
                    <a:pt x="14891" y="2649"/>
                    <a:pt x="14998" y="2756"/>
                    <a:pt x="14998" y="2756"/>
                  </a:cubicBezTo>
                  <a:cubicBezTo>
                    <a:pt x="15034" y="2721"/>
                    <a:pt x="14998" y="2613"/>
                    <a:pt x="14855" y="2399"/>
                  </a:cubicBezTo>
                  <a:cubicBezTo>
                    <a:pt x="14819" y="2291"/>
                    <a:pt x="14712" y="2184"/>
                    <a:pt x="14605" y="2076"/>
                  </a:cubicBezTo>
                  <a:cubicBezTo>
                    <a:pt x="14461" y="1933"/>
                    <a:pt x="14318" y="1826"/>
                    <a:pt x="14139" y="1718"/>
                  </a:cubicBezTo>
                  <a:cubicBezTo>
                    <a:pt x="13316" y="1217"/>
                    <a:pt x="12385" y="859"/>
                    <a:pt x="11455" y="680"/>
                  </a:cubicBezTo>
                  <a:cubicBezTo>
                    <a:pt x="10417" y="394"/>
                    <a:pt x="9379" y="251"/>
                    <a:pt x="8591" y="143"/>
                  </a:cubicBezTo>
                  <a:cubicBezTo>
                    <a:pt x="8197" y="72"/>
                    <a:pt x="7911" y="36"/>
                    <a:pt x="76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3909;p69">
              <a:extLst>
                <a:ext uri="{FF2B5EF4-FFF2-40B4-BE49-F238E27FC236}">
                  <a16:creationId xmlns:a16="http://schemas.microsoft.com/office/drawing/2014/main" id="{A26D854C-D7EB-F310-6749-6978125AD25A}"/>
                </a:ext>
              </a:extLst>
            </p:cNvPr>
            <p:cNvSpPr/>
            <p:nvPr/>
          </p:nvSpPr>
          <p:spPr>
            <a:xfrm>
              <a:off x="2618700" y="2317350"/>
              <a:ext cx="272950" cy="243950"/>
            </a:xfrm>
            <a:custGeom>
              <a:avLst/>
              <a:gdLst/>
              <a:ahLst/>
              <a:cxnLst/>
              <a:rect l="l" t="t" r="r" b="b"/>
              <a:pathLst>
                <a:path w="10918" h="9758" extrusionOk="0">
                  <a:moveTo>
                    <a:pt x="1898" y="0"/>
                  </a:moveTo>
                  <a:cubicBezTo>
                    <a:pt x="1575" y="287"/>
                    <a:pt x="1253" y="609"/>
                    <a:pt x="1003" y="967"/>
                  </a:cubicBezTo>
                  <a:cubicBezTo>
                    <a:pt x="716" y="1325"/>
                    <a:pt x="466" y="1754"/>
                    <a:pt x="287" y="2148"/>
                  </a:cubicBezTo>
                  <a:cubicBezTo>
                    <a:pt x="36" y="2685"/>
                    <a:pt x="0" y="3258"/>
                    <a:pt x="144" y="3830"/>
                  </a:cubicBezTo>
                  <a:cubicBezTo>
                    <a:pt x="287" y="4367"/>
                    <a:pt x="537" y="4868"/>
                    <a:pt x="895" y="5298"/>
                  </a:cubicBezTo>
                  <a:cubicBezTo>
                    <a:pt x="1182" y="5656"/>
                    <a:pt x="1504" y="6014"/>
                    <a:pt x="1826" y="6336"/>
                  </a:cubicBezTo>
                  <a:cubicBezTo>
                    <a:pt x="2112" y="6587"/>
                    <a:pt x="2399" y="6837"/>
                    <a:pt x="2578" y="6980"/>
                  </a:cubicBezTo>
                  <a:lnTo>
                    <a:pt x="2828" y="7195"/>
                  </a:lnTo>
                  <a:lnTo>
                    <a:pt x="3150" y="7446"/>
                  </a:lnTo>
                  <a:lnTo>
                    <a:pt x="3473" y="7696"/>
                  </a:lnTo>
                  <a:lnTo>
                    <a:pt x="3938" y="7983"/>
                  </a:lnTo>
                  <a:cubicBezTo>
                    <a:pt x="4797" y="8519"/>
                    <a:pt x="5728" y="8913"/>
                    <a:pt x="6658" y="9200"/>
                  </a:cubicBezTo>
                  <a:lnTo>
                    <a:pt x="7446" y="9414"/>
                  </a:lnTo>
                  <a:cubicBezTo>
                    <a:pt x="7696" y="9486"/>
                    <a:pt x="7983" y="9522"/>
                    <a:pt x="8197" y="9557"/>
                  </a:cubicBezTo>
                  <a:cubicBezTo>
                    <a:pt x="8663" y="9665"/>
                    <a:pt x="9128" y="9701"/>
                    <a:pt x="9593" y="9736"/>
                  </a:cubicBezTo>
                  <a:cubicBezTo>
                    <a:pt x="9751" y="9750"/>
                    <a:pt x="9913" y="9758"/>
                    <a:pt x="10076" y="9758"/>
                  </a:cubicBezTo>
                  <a:cubicBezTo>
                    <a:pt x="10359" y="9758"/>
                    <a:pt x="10646" y="9733"/>
                    <a:pt x="10918" y="9665"/>
                  </a:cubicBezTo>
                  <a:cubicBezTo>
                    <a:pt x="10488" y="9557"/>
                    <a:pt x="10059" y="9486"/>
                    <a:pt x="9593" y="9450"/>
                  </a:cubicBezTo>
                  <a:cubicBezTo>
                    <a:pt x="9236" y="9343"/>
                    <a:pt x="8734" y="9307"/>
                    <a:pt x="8305" y="9164"/>
                  </a:cubicBezTo>
                  <a:cubicBezTo>
                    <a:pt x="8054" y="9092"/>
                    <a:pt x="7804" y="9056"/>
                    <a:pt x="7553" y="8949"/>
                  </a:cubicBezTo>
                  <a:lnTo>
                    <a:pt x="6837" y="8698"/>
                  </a:lnTo>
                  <a:cubicBezTo>
                    <a:pt x="5942" y="8376"/>
                    <a:pt x="5083" y="7947"/>
                    <a:pt x="4332" y="7410"/>
                  </a:cubicBezTo>
                  <a:lnTo>
                    <a:pt x="3866" y="7123"/>
                  </a:lnTo>
                  <a:lnTo>
                    <a:pt x="3544" y="6837"/>
                  </a:lnTo>
                  <a:lnTo>
                    <a:pt x="3294" y="6622"/>
                  </a:lnTo>
                  <a:lnTo>
                    <a:pt x="3007" y="6408"/>
                  </a:lnTo>
                  <a:cubicBezTo>
                    <a:pt x="2828" y="6264"/>
                    <a:pt x="2578" y="6050"/>
                    <a:pt x="2256" y="5799"/>
                  </a:cubicBezTo>
                  <a:cubicBezTo>
                    <a:pt x="1933" y="5548"/>
                    <a:pt x="1611" y="5226"/>
                    <a:pt x="1325" y="4904"/>
                  </a:cubicBezTo>
                  <a:cubicBezTo>
                    <a:pt x="1003" y="4546"/>
                    <a:pt x="752" y="4152"/>
                    <a:pt x="609" y="3687"/>
                  </a:cubicBezTo>
                  <a:cubicBezTo>
                    <a:pt x="466" y="3222"/>
                    <a:pt x="466" y="2757"/>
                    <a:pt x="645" y="2327"/>
                  </a:cubicBezTo>
                  <a:cubicBezTo>
                    <a:pt x="788" y="1897"/>
                    <a:pt x="1003" y="1504"/>
                    <a:pt x="1217" y="1146"/>
                  </a:cubicBezTo>
                  <a:cubicBezTo>
                    <a:pt x="1468" y="788"/>
                    <a:pt x="1719" y="394"/>
                    <a:pt x="18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99" name="Picture 98" descr="A person smiling at the camera&#10;&#10;Description automatically generated">
            <a:extLst>
              <a:ext uri="{FF2B5EF4-FFF2-40B4-BE49-F238E27FC236}">
                <a16:creationId xmlns:a16="http://schemas.microsoft.com/office/drawing/2014/main" id="{3E17428D-C222-D211-3C7A-68C03DD0EC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69283" y="1"/>
            <a:ext cx="822716" cy="822716"/>
          </a:xfrm>
          <a:prstGeom prst="rect">
            <a:avLst/>
          </a:prstGeom>
        </p:spPr>
      </p:pic>
      <p:sp>
        <p:nvSpPr>
          <p:cNvPr id="106" name="Subtitle 3">
            <a:extLst>
              <a:ext uri="{FF2B5EF4-FFF2-40B4-BE49-F238E27FC236}">
                <a16:creationId xmlns:a16="http://schemas.microsoft.com/office/drawing/2014/main" id="{27828C0F-F126-57DF-2695-06E6E9BDFB7C}"/>
              </a:ext>
            </a:extLst>
          </p:cNvPr>
          <p:cNvSpPr txBox="1">
            <a:spLocks/>
          </p:cNvSpPr>
          <p:nvPr/>
        </p:nvSpPr>
        <p:spPr>
          <a:xfrm>
            <a:off x="6273117" y="3668677"/>
            <a:ext cx="5589402" cy="193121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eaLnBrk="1" hangingPunct="1">
              <a:lnSpc>
                <a:spcPct val="100000"/>
              </a:lnSpc>
              <a:spcBef>
                <a:spcPts val="0"/>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1pPr>
            <a:lvl2pPr marL="914400" marR="0" lvl="1" indent="-317500" algn="l" rtl="0" eaLnBrk="1" hangingPunct="1">
              <a:lnSpc>
                <a:spcPct val="100000"/>
              </a:lnSpc>
              <a:spcBef>
                <a:spcPts val="0"/>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2pPr>
            <a:lvl3pPr marL="1371600" marR="0" lvl="2" indent="-317500" algn="l" rtl="0" eaLnBrk="1" hangingPunct="1">
              <a:lnSpc>
                <a:spcPct val="100000"/>
              </a:lnSpc>
              <a:spcBef>
                <a:spcPts val="2133"/>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3pPr>
            <a:lvl4pPr marL="1828800" marR="0" lvl="3" indent="-317500" algn="l" rtl="0" eaLnBrk="1" hangingPunct="1">
              <a:lnSpc>
                <a:spcPct val="100000"/>
              </a:lnSpc>
              <a:spcBef>
                <a:spcPts val="2133"/>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4pPr>
            <a:lvl5pPr marL="2286000" marR="0" lvl="4" indent="-317500" algn="l" rtl="0" eaLnBrk="1" hangingPunct="1">
              <a:lnSpc>
                <a:spcPct val="100000"/>
              </a:lnSpc>
              <a:spcBef>
                <a:spcPts val="2133"/>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5pPr>
            <a:lvl6pPr marL="2743200" marR="0" lvl="5" indent="-317500" algn="l" rtl="0" eaLnBrk="1" hangingPunct="1">
              <a:lnSpc>
                <a:spcPct val="100000"/>
              </a:lnSpc>
              <a:spcBef>
                <a:spcPts val="2133"/>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6pPr>
            <a:lvl7pPr marL="3200400" marR="0" lvl="6" indent="-317500" algn="l" rtl="0" eaLnBrk="1" hangingPunct="1">
              <a:lnSpc>
                <a:spcPct val="100000"/>
              </a:lnSpc>
              <a:spcBef>
                <a:spcPts val="2133"/>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7pPr>
            <a:lvl8pPr marL="3657600" marR="0" lvl="7" indent="-317500" algn="l" rtl="0" eaLnBrk="1" hangingPunct="1">
              <a:lnSpc>
                <a:spcPct val="100000"/>
              </a:lnSpc>
              <a:spcBef>
                <a:spcPts val="2133"/>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8pPr>
            <a:lvl9pPr marL="4114800" marR="0" lvl="8" indent="-317500" algn="l" rtl="0" eaLnBrk="1" hangingPunct="1">
              <a:lnSpc>
                <a:spcPct val="100000"/>
              </a:lnSpc>
              <a:spcBef>
                <a:spcPts val="2133"/>
              </a:spcBef>
              <a:spcAft>
                <a:spcPts val="2133"/>
              </a:spcAft>
              <a:buClr>
                <a:schemeClr val="dk1"/>
              </a:buClr>
              <a:buSzPts val="1400"/>
              <a:buFont typeface="Muli"/>
              <a:buChar char="■"/>
              <a:defRPr sz="1867" b="0" i="0" u="none" strike="noStrike" cap="none">
                <a:solidFill>
                  <a:schemeClr val="dk1"/>
                </a:solidFill>
                <a:latin typeface="Muli"/>
                <a:ea typeface="Muli"/>
                <a:cs typeface="Muli"/>
                <a:sym typeface="Muli"/>
              </a:defRPr>
            </a:lvl9pPr>
          </a:lstStyle>
          <a:p>
            <a:r>
              <a:rPr lang="en-US" sz="1200" kern="100">
                <a:latin typeface="+mn-lt"/>
                <a:ea typeface="Aptos" panose="020B0004020202020204" pitchFamily="34" charset="0"/>
                <a:cs typeface="Arial" panose="020B0604020202020204" pitchFamily="34" charset="0"/>
              </a:rPr>
              <a:t>Simple</a:t>
            </a:r>
          </a:p>
          <a:p>
            <a:endParaRPr lang="en-US" sz="1200" kern="100">
              <a:latin typeface="+mn-lt"/>
              <a:ea typeface="Aptos" panose="020B0004020202020204" pitchFamily="34" charset="0"/>
              <a:cs typeface="Arial" panose="020B0604020202020204" pitchFamily="34" charset="0"/>
            </a:endParaRPr>
          </a:p>
          <a:p>
            <a:r>
              <a:rPr lang="en-US" sz="1200" kern="100">
                <a:effectLst/>
                <a:latin typeface="+mn-lt"/>
                <a:cs typeface="Arial" panose="020B0604020202020204" pitchFamily="34" charset="0"/>
              </a:rPr>
              <a:t>Cheap</a:t>
            </a:r>
          </a:p>
          <a:p>
            <a:endParaRPr lang="en-US" sz="1200" kern="100">
              <a:effectLst/>
              <a:latin typeface="+mn-lt"/>
              <a:cs typeface="Arial" panose="020B0604020202020204" pitchFamily="34" charset="0"/>
            </a:endParaRPr>
          </a:p>
          <a:p>
            <a:r>
              <a:rPr lang="en-US" sz="1200" kern="100">
                <a:latin typeface="+mn-lt"/>
                <a:cs typeface="Arial" panose="020B0604020202020204" pitchFamily="34" charset="0"/>
              </a:rPr>
              <a:t>Easy to use</a:t>
            </a:r>
            <a:r>
              <a:rPr lang="en-US" sz="1200">
                <a:effectLst/>
              </a:rPr>
              <a:t> </a:t>
            </a:r>
            <a:endParaRPr lang="en-US" sz="1400" kern="100">
              <a:latin typeface="+mn-lt"/>
              <a:ea typeface="Aptos" panose="020B0004020202020204" pitchFamily="34" charset="0"/>
              <a:cs typeface="Arial" panose="020B0604020202020204" pitchFamily="34" charset="0"/>
            </a:endParaRPr>
          </a:p>
        </p:txBody>
      </p:sp>
      <p:pic>
        <p:nvPicPr>
          <p:cNvPr id="139" name="Audio 138">
            <a:extLst>
              <a:ext uri="{FF2B5EF4-FFF2-40B4-BE49-F238E27FC236}">
                <a16:creationId xmlns:a16="http://schemas.microsoft.com/office/drawing/2014/main" id="{558B43A3-B996-E30E-50C2-E1FB07022B4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pic>
        <p:nvPicPr>
          <p:cNvPr id="3" name="Graphic 2">
            <a:extLst>
              <a:ext uri="{FF2B5EF4-FFF2-40B4-BE49-F238E27FC236}">
                <a16:creationId xmlns:a16="http://schemas.microsoft.com/office/drawing/2014/main" id="{B254C735-9672-A0E5-51E9-7D33826EA595}"/>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6"/>
              </a:ext>
            </a:extLst>
          </a:blip>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443334200"/>
      </p:ext>
    </p:extLst>
  </p:cSld>
  <p:clrMapOvr>
    <a:masterClrMapping/>
  </p:clrMapOvr>
  <mc:AlternateContent xmlns:mc="http://schemas.openxmlformats.org/markup-compatibility/2006">
    <mc:Choice xmlns:p14="http://schemas.microsoft.com/office/powerpoint/2010/main" Requires="p14">
      <p:transition spd="slow" p14:dur="2000" advTm="22085"/>
    </mc:Choice>
    <mc:Fallback>
      <p:transition spd="slow" advTm="220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9"/>
                                        </p:tgtEl>
                                      </p:cBhvr>
                                    </p:cmd>
                                  </p:childTnLst>
                                </p:cTn>
                              </p:par>
                              <p:par>
                                <p:cTn id="7" presetID="10"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139"/>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925E9-389B-ADB9-CBBA-2F58E69F474F}"/>
              </a:ext>
            </a:extLst>
          </p:cNvPr>
          <p:cNvSpPr>
            <a:spLocks noGrp="1"/>
          </p:cNvSpPr>
          <p:nvPr>
            <p:ph type="title"/>
          </p:nvPr>
        </p:nvSpPr>
        <p:spPr/>
        <p:txBody>
          <a:bodyPr/>
          <a:lstStyle/>
          <a:p>
            <a:r>
              <a:rPr lang="en-US"/>
              <a:t>Power Management – Voltage Regulators</a:t>
            </a:r>
          </a:p>
        </p:txBody>
      </p:sp>
      <p:graphicFrame>
        <p:nvGraphicFramePr>
          <p:cNvPr id="5" name="Table 4">
            <a:extLst>
              <a:ext uri="{FF2B5EF4-FFF2-40B4-BE49-F238E27FC236}">
                <a16:creationId xmlns:a16="http://schemas.microsoft.com/office/drawing/2014/main" id="{1B1491CF-2CD2-FCDB-ED56-2F0219CD3403}"/>
              </a:ext>
            </a:extLst>
          </p:cNvPr>
          <p:cNvGraphicFramePr>
            <a:graphicFrameLocks noGrp="1"/>
          </p:cNvGraphicFramePr>
          <p:nvPr>
            <p:extLst>
              <p:ext uri="{D42A27DB-BD31-4B8C-83A1-F6EECF244321}">
                <p14:modId xmlns:p14="http://schemas.microsoft.com/office/powerpoint/2010/main" val="1207589520"/>
              </p:ext>
            </p:extLst>
          </p:nvPr>
        </p:nvGraphicFramePr>
        <p:xfrm>
          <a:off x="287628" y="1356967"/>
          <a:ext cx="5486400" cy="3794582"/>
        </p:xfrm>
        <a:graphic>
          <a:graphicData uri="http://schemas.openxmlformats.org/drawingml/2006/table">
            <a:tbl>
              <a:tblPr firstRow="1" firstCol="1" bandRow="1">
                <a:tableStyleId>{5C22544A-7EE6-4342-B048-85BDC9FD1C3A}</a:tableStyleId>
              </a:tblPr>
              <a:tblGrid>
                <a:gridCol w="1097280">
                  <a:extLst>
                    <a:ext uri="{9D8B030D-6E8A-4147-A177-3AD203B41FA5}">
                      <a16:colId xmlns:a16="http://schemas.microsoft.com/office/drawing/2014/main" val="2283425613"/>
                    </a:ext>
                  </a:extLst>
                </a:gridCol>
                <a:gridCol w="1097280">
                  <a:extLst>
                    <a:ext uri="{9D8B030D-6E8A-4147-A177-3AD203B41FA5}">
                      <a16:colId xmlns:a16="http://schemas.microsoft.com/office/drawing/2014/main" val="3317780850"/>
                    </a:ext>
                  </a:extLst>
                </a:gridCol>
                <a:gridCol w="1097280">
                  <a:extLst>
                    <a:ext uri="{9D8B030D-6E8A-4147-A177-3AD203B41FA5}">
                      <a16:colId xmlns:a16="http://schemas.microsoft.com/office/drawing/2014/main" val="155869570"/>
                    </a:ext>
                  </a:extLst>
                </a:gridCol>
                <a:gridCol w="1097280">
                  <a:extLst>
                    <a:ext uri="{9D8B030D-6E8A-4147-A177-3AD203B41FA5}">
                      <a16:colId xmlns:a16="http://schemas.microsoft.com/office/drawing/2014/main" val="3045593127"/>
                    </a:ext>
                  </a:extLst>
                </a:gridCol>
                <a:gridCol w="1097280">
                  <a:extLst>
                    <a:ext uri="{9D8B030D-6E8A-4147-A177-3AD203B41FA5}">
                      <a16:colId xmlns:a16="http://schemas.microsoft.com/office/drawing/2014/main" val="3064525341"/>
                    </a:ext>
                  </a:extLst>
                </a:gridCol>
              </a:tblGrid>
              <a:tr h="1116054">
                <a:tc>
                  <a:txBody>
                    <a:bodyPr/>
                    <a:lstStyle/>
                    <a:p>
                      <a:pPr marL="0" marR="0" algn="l">
                        <a:spcAft>
                          <a:spcPts val="800"/>
                        </a:spcAft>
                      </a:pPr>
                      <a:r>
                        <a:rPr lang="en-US" sz="1200" kern="100">
                          <a:solidFill>
                            <a:srgbClr val="000000"/>
                          </a:solidFill>
                          <a:effectLst/>
                        </a:rPr>
                        <a:t>Feature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Linear Regulators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Non-Synchronous Buck Regulators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High-Current Simple Switcher Buck Regulators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Off-the-shelf Buck Modules</a:t>
                      </a:r>
                    </a:p>
                    <a:p>
                      <a:pPr marL="0" marR="0" algn="l">
                        <a:spcAft>
                          <a:spcPts val="800"/>
                        </a:spcAft>
                      </a:pPr>
                      <a:r>
                        <a:rPr lang="en-US" sz="1200" kern="100">
                          <a:solidFill>
                            <a:srgbClr val="000000"/>
                          </a:solidFill>
                          <a:effectLst/>
                        </a:rPr>
                        <a:t> </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796291873"/>
                  </a:ext>
                </a:extLst>
              </a:tr>
              <a:tr h="669632">
                <a:tc>
                  <a:txBody>
                    <a:bodyPr/>
                    <a:lstStyle/>
                    <a:p>
                      <a:pPr marL="0" marR="0" algn="l">
                        <a:spcAft>
                          <a:spcPts val="800"/>
                        </a:spcAft>
                      </a:pPr>
                      <a:r>
                        <a:rPr lang="en-US" sz="1200" kern="100">
                          <a:solidFill>
                            <a:srgbClr val="000000"/>
                          </a:solidFill>
                          <a:effectLst/>
                        </a:rPr>
                        <a:t>Typical Efficiency (12→5 V)</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~42%.</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~70–85 %.</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~85–92 %.</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Similar to IC used.</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951729340"/>
                  </a:ext>
                </a:extLst>
              </a:tr>
              <a:tr h="669632">
                <a:tc>
                  <a:txBody>
                    <a:bodyPr/>
                    <a:lstStyle/>
                    <a:p>
                      <a:pPr marL="0" marR="0" algn="l">
                        <a:spcAft>
                          <a:spcPts val="800"/>
                        </a:spcAft>
                      </a:pPr>
                      <a:r>
                        <a:rPr lang="en-US" sz="1200" kern="100">
                          <a:solidFill>
                            <a:srgbClr val="000000"/>
                          </a:solidFill>
                          <a:effectLst/>
                        </a:rPr>
                        <a:t>Current Capability</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Up to a few A (with huge heatsink).</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Up to ~3A.</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Up to 5A.</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Often 2–3A typical.</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731951371"/>
                  </a:ext>
                </a:extLst>
              </a:tr>
              <a:tr h="892843">
                <a:tc>
                  <a:txBody>
                    <a:bodyPr/>
                    <a:lstStyle/>
                    <a:p>
                      <a:pPr marL="0" marR="0" algn="l">
                        <a:spcAft>
                          <a:spcPts val="800"/>
                        </a:spcAft>
                      </a:pPr>
                      <a:r>
                        <a:rPr lang="en-US" sz="1200" kern="100">
                          <a:solidFill>
                            <a:srgbClr val="000000"/>
                          </a:solidFill>
                          <a:effectLst/>
                        </a:rPr>
                        <a:t>Thermal Behavior</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Enormous heat: (12–5)·I, up to 35W at 5A.</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Moderate heat, manageable at 2–3A.</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Several watts of loss at 5A, heat sinkable.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Depends on module quality.</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4142753821"/>
                  </a:ext>
                </a:extLst>
              </a:tr>
              <a:tr h="446421">
                <a:tc>
                  <a:txBody>
                    <a:bodyPr/>
                    <a:lstStyle/>
                    <a:p>
                      <a:pPr marL="0" marR="0" algn="l">
                        <a:spcAft>
                          <a:spcPts val="800"/>
                        </a:spcAft>
                      </a:pPr>
                      <a:r>
                        <a:rPr lang="en-US" sz="1200" kern="100">
                          <a:solidFill>
                            <a:srgbClr val="000000"/>
                          </a:solidFill>
                          <a:effectLst/>
                        </a:rPr>
                        <a:t>PCB Complexity</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Very simple.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Moderate.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Moderate.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Very easy.</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220208375"/>
                  </a:ext>
                </a:extLst>
              </a:tr>
            </a:tbl>
          </a:graphicData>
        </a:graphic>
      </p:graphicFrame>
      <p:graphicFrame>
        <p:nvGraphicFramePr>
          <p:cNvPr id="6" name="Table 5">
            <a:extLst>
              <a:ext uri="{FF2B5EF4-FFF2-40B4-BE49-F238E27FC236}">
                <a16:creationId xmlns:a16="http://schemas.microsoft.com/office/drawing/2014/main" id="{56625124-0D0A-1371-8629-9CAB6F6325C4}"/>
              </a:ext>
            </a:extLst>
          </p:cNvPr>
          <p:cNvGraphicFramePr>
            <a:graphicFrameLocks noGrp="1"/>
          </p:cNvGraphicFramePr>
          <p:nvPr>
            <p:extLst>
              <p:ext uri="{D42A27DB-BD31-4B8C-83A1-F6EECF244321}">
                <p14:modId xmlns:p14="http://schemas.microsoft.com/office/powerpoint/2010/main" val="1433506169"/>
              </p:ext>
            </p:extLst>
          </p:nvPr>
        </p:nvGraphicFramePr>
        <p:xfrm>
          <a:off x="6237668" y="1400782"/>
          <a:ext cx="5486400" cy="3750768"/>
        </p:xfrm>
        <a:graphic>
          <a:graphicData uri="http://schemas.openxmlformats.org/drawingml/2006/table">
            <a:tbl>
              <a:tblPr firstRow="1" firstCol="1" bandRow="1">
                <a:tableStyleId>{5C22544A-7EE6-4342-B048-85BDC9FD1C3A}</a:tableStyleId>
              </a:tblPr>
              <a:tblGrid>
                <a:gridCol w="1371600">
                  <a:extLst>
                    <a:ext uri="{9D8B030D-6E8A-4147-A177-3AD203B41FA5}">
                      <a16:colId xmlns:a16="http://schemas.microsoft.com/office/drawing/2014/main" val="771265297"/>
                    </a:ext>
                  </a:extLst>
                </a:gridCol>
                <a:gridCol w="1371600">
                  <a:extLst>
                    <a:ext uri="{9D8B030D-6E8A-4147-A177-3AD203B41FA5}">
                      <a16:colId xmlns:a16="http://schemas.microsoft.com/office/drawing/2014/main" val="3125459085"/>
                    </a:ext>
                  </a:extLst>
                </a:gridCol>
                <a:gridCol w="1371600">
                  <a:extLst>
                    <a:ext uri="{9D8B030D-6E8A-4147-A177-3AD203B41FA5}">
                      <a16:colId xmlns:a16="http://schemas.microsoft.com/office/drawing/2014/main" val="550758152"/>
                    </a:ext>
                  </a:extLst>
                </a:gridCol>
                <a:gridCol w="1371600">
                  <a:extLst>
                    <a:ext uri="{9D8B030D-6E8A-4147-A177-3AD203B41FA5}">
                      <a16:colId xmlns:a16="http://schemas.microsoft.com/office/drawing/2014/main" val="3358113560"/>
                    </a:ext>
                  </a:extLst>
                </a:gridCol>
              </a:tblGrid>
              <a:tr h="375310">
                <a:tc>
                  <a:txBody>
                    <a:bodyPr/>
                    <a:lstStyle/>
                    <a:p>
                      <a:pPr marL="0" marR="0" algn="l">
                        <a:spcAft>
                          <a:spcPts val="800"/>
                        </a:spcAft>
                      </a:pPr>
                      <a:r>
                        <a:rPr lang="en-US" sz="1200" kern="100">
                          <a:solidFill>
                            <a:srgbClr val="000000"/>
                          </a:solidFill>
                          <a:effectLst/>
                        </a:rPr>
                        <a:t>Feature </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LM2596</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LM2679</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LM22678</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012331540"/>
                  </a:ext>
                </a:extLst>
              </a:tr>
              <a:tr h="447574">
                <a:tc>
                  <a:txBody>
                    <a:bodyPr/>
                    <a:lstStyle/>
                    <a:p>
                      <a:pPr marL="0" marR="0" algn="l">
                        <a:spcAft>
                          <a:spcPts val="800"/>
                        </a:spcAft>
                      </a:pPr>
                      <a:r>
                        <a:rPr lang="en-US" sz="1200" kern="100">
                          <a:solidFill>
                            <a:srgbClr val="000000"/>
                          </a:solidFill>
                          <a:effectLst/>
                        </a:rPr>
                        <a:t>Topology</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Non-synchronous buck.</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Non-synchronous buck.</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Non-synchronous buck.</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707501859"/>
                  </a:ext>
                </a:extLst>
              </a:tr>
              <a:tr h="233112">
                <a:tc>
                  <a:txBody>
                    <a:bodyPr/>
                    <a:lstStyle/>
                    <a:p>
                      <a:pPr marL="0" marR="0" algn="l">
                        <a:spcAft>
                          <a:spcPts val="800"/>
                        </a:spcAft>
                      </a:pPr>
                      <a:r>
                        <a:rPr lang="en-US" sz="1200" kern="100">
                          <a:solidFill>
                            <a:srgbClr val="000000"/>
                          </a:solidFill>
                          <a:effectLst/>
                        </a:rPr>
                        <a:t>Vin range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4.5–40 V.</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8–40 V.</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4.5–42 V.</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521839843"/>
                  </a:ext>
                </a:extLst>
              </a:tr>
              <a:tr h="447574">
                <a:tc>
                  <a:txBody>
                    <a:bodyPr/>
                    <a:lstStyle/>
                    <a:p>
                      <a:pPr marL="0" marR="0" algn="l">
                        <a:spcAft>
                          <a:spcPts val="800"/>
                        </a:spcAft>
                      </a:pPr>
                      <a:r>
                        <a:rPr lang="en-US" sz="1200" kern="100">
                          <a:solidFill>
                            <a:srgbClr val="000000"/>
                          </a:solidFill>
                          <a:effectLst/>
                        </a:rPr>
                        <a:t>Vout option</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Fixed 5V available.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Fixed 5V available.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Fixed 5V available.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130876441"/>
                  </a:ext>
                </a:extLst>
              </a:tr>
              <a:tr h="233112">
                <a:tc>
                  <a:txBody>
                    <a:bodyPr/>
                    <a:lstStyle/>
                    <a:p>
                      <a:pPr marL="0" marR="0" algn="l">
                        <a:spcAft>
                          <a:spcPts val="800"/>
                        </a:spcAft>
                      </a:pPr>
                      <a:r>
                        <a:rPr lang="en-US" sz="1200" kern="100">
                          <a:solidFill>
                            <a:srgbClr val="000000"/>
                          </a:solidFill>
                          <a:effectLst/>
                        </a:rPr>
                        <a:t>Iout max</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3A.</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5A.</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5A.</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107858552"/>
                  </a:ext>
                </a:extLst>
              </a:tr>
              <a:tr h="671362">
                <a:tc>
                  <a:txBody>
                    <a:bodyPr/>
                    <a:lstStyle/>
                    <a:p>
                      <a:pPr marL="0" marR="0" algn="l">
                        <a:spcAft>
                          <a:spcPts val="800"/>
                        </a:spcAft>
                      </a:pPr>
                      <a:r>
                        <a:rPr lang="en-US" sz="1200" kern="100">
                          <a:solidFill>
                            <a:srgbClr val="000000"/>
                          </a:solidFill>
                          <a:effectLst/>
                        </a:rPr>
                        <a:t>Typical efficiency (12→5 V)</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~75–85% (design-dependent).</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~85–92% (design-dependent).</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~85–92% (design-dependent).</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992161314"/>
                  </a:ext>
                </a:extLst>
              </a:tr>
              <a:tr h="671362">
                <a:tc>
                  <a:txBody>
                    <a:bodyPr/>
                    <a:lstStyle/>
                    <a:p>
                      <a:pPr marL="0" marR="0" algn="l">
                        <a:spcAft>
                          <a:spcPts val="800"/>
                        </a:spcAft>
                      </a:pPr>
                      <a:r>
                        <a:rPr lang="en-US" sz="1200" kern="100">
                          <a:solidFill>
                            <a:srgbClr val="000000"/>
                          </a:solidFill>
                          <a:effectLst/>
                        </a:rPr>
                        <a:t>Layout difficulty</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Low–moderate.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Moderate (comfortable for 2-layer).</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Moderate–high (more EMI care).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4267081805"/>
                  </a:ext>
                </a:extLst>
              </a:tr>
              <a:tr h="671362">
                <a:tc>
                  <a:txBody>
                    <a:bodyPr/>
                    <a:lstStyle/>
                    <a:p>
                      <a:pPr marL="0" marR="0" algn="l">
                        <a:spcAft>
                          <a:spcPts val="800"/>
                        </a:spcAft>
                      </a:pPr>
                      <a:r>
                        <a:rPr lang="en-US" sz="1200" kern="100">
                          <a:solidFill>
                            <a:srgbClr val="000000"/>
                          </a:solidFill>
                          <a:effectLst/>
                        </a:rPr>
                        <a:t>Fit for 5V at 5A dog feeder</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Undersized.</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Excellent, recommended.</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Excellent, but more layout-sensitive.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486081638"/>
                  </a:ext>
                </a:extLst>
              </a:tr>
            </a:tbl>
          </a:graphicData>
        </a:graphic>
      </p:graphicFrame>
      <p:pic>
        <p:nvPicPr>
          <p:cNvPr id="73" name="Picture 72" descr="A person smiling at the camera&#10;&#10;Description automatically generated">
            <a:extLst>
              <a:ext uri="{FF2B5EF4-FFF2-40B4-BE49-F238E27FC236}">
                <a16:creationId xmlns:a16="http://schemas.microsoft.com/office/drawing/2014/main" id="{1739CDEA-1E6D-D770-7DCC-E6638F2989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69283" y="1"/>
            <a:ext cx="822716" cy="822716"/>
          </a:xfrm>
          <a:prstGeom prst="rect">
            <a:avLst/>
          </a:prstGeom>
        </p:spPr>
      </p:pic>
      <p:sp>
        <p:nvSpPr>
          <p:cNvPr id="76" name="Subtitle 2">
            <a:extLst>
              <a:ext uri="{FF2B5EF4-FFF2-40B4-BE49-F238E27FC236}">
                <a16:creationId xmlns:a16="http://schemas.microsoft.com/office/drawing/2014/main" id="{594AF32C-D437-226B-18B0-16F26980D3DB}"/>
              </a:ext>
            </a:extLst>
          </p:cNvPr>
          <p:cNvSpPr>
            <a:spLocks noGrp="1"/>
          </p:cNvSpPr>
          <p:nvPr>
            <p:ph type="subTitle" idx="1"/>
          </p:nvPr>
        </p:nvSpPr>
        <p:spPr>
          <a:xfrm>
            <a:off x="6790539" y="5263339"/>
            <a:ext cx="4933530" cy="1496577"/>
          </a:xfrm>
        </p:spPr>
        <p:txBody>
          <a:bodyPr/>
          <a:lstStyle/>
          <a:p>
            <a:r>
              <a:rPr lang="en-US" sz="1400">
                <a:latin typeface="+mn-lt"/>
                <a:cs typeface="Arial" panose="020B0604020202020204" pitchFamily="34" charset="0"/>
              </a:rPr>
              <a:t>Problem: SMD chip is too small and cannot test before doing PCB.</a:t>
            </a:r>
          </a:p>
          <a:p>
            <a:endParaRPr lang="en-US" sz="1400">
              <a:latin typeface="+mn-lt"/>
              <a:cs typeface="Arial" panose="020B0604020202020204" pitchFamily="34" charset="0"/>
            </a:endParaRPr>
          </a:p>
          <a:p>
            <a:r>
              <a:rPr lang="en-US" sz="1400">
                <a:latin typeface="+mn-lt"/>
                <a:cs typeface="Arial" panose="020B0604020202020204" pitchFamily="34" charset="0"/>
              </a:rPr>
              <a:t>Solution: Use LM2576-ADJ for both 3.3V and 5V.</a:t>
            </a:r>
            <a:endParaRPr lang="en-US" sz="1050">
              <a:latin typeface="+mn-lt"/>
            </a:endParaRPr>
          </a:p>
        </p:txBody>
      </p:sp>
      <p:pic>
        <p:nvPicPr>
          <p:cNvPr id="106" name="Audio 105">
            <a:extLst>
              <a:ext uri="{FF2B5EF4-FFF2-40B4-BE49-F238E27FC236}">
                <a16:creationId xmlns:a16="http://schemas.microsoft.com/office/drawing/2014/main" id="{0FEC9C43-97AE-C52D-7391-CA35B9B974D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pic>
        <p:nvPicPr>
          <p:cNvPr id="3" name="Graphic 2">
            <a:extLst>
              <a:ext uri="{FF2B5EF4-FFF2-40B4-BE49-F238E27FC236}">
                <a16:creationId xmlns:a16="http://schemas.microsoft.com/office/drawing/2014/main" id="{F6599A70-4F57-0E2A-7E39-9F2A56D75123}"/>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6"/>
              </a:ext>
            </a:extLst>
          </a:blip>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605225098"/>
      </p:ext>
    </p:extLst>
  </p:cSld>
  <p:clrMapOvr>
    <a:masterClrMapping/>
  </p:clrMapOvr>
  <mc:AlternateContent xmlns:mc="http://schemas.openxmlformats.org/markup-compatibility/2006">
    <mc:Choice xmlns:p14="http://schemas.microsoft.com/office/powerpoint/2010/main" Requires="p14">
      <p:transition spd="slow" p14:dur="2000" advTm="39358"/>
    </mc:Choice>
    <mc:Fallback>
      <p:transition spd="slow" advTm="393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740"/>
        <p:cNvGrpSpPr/>
        <p:nvPr/>
      </p:nvGrpSpPr>
      <p:grpSpPr>
        <a:xfrm>
          <a:off x="0" y="0"/>
          <a:ext cx="0" cy="0"/>
          <a:chOff x="0" y="0"/>
          <a:chExt cx="0" cy="0"/>
        </a:xfrm>
      </p:grpSpPr>
      <p:sp>
        <p:nvSpPr>
          <p:cNvPr id="5742" name="Google Shape;5742;p105"/>
          <p:cNvSpPr txBox="1">
            <a:spLocks noGrp="1"/>
          </p:cNvSpPr>
          <p:nvPr>
            <p:ph type="title" idx="2"/>
          </p:nvPr>
        </p:nvSpPr>
        <p:spPr>
          <a:xfrm>
            <a:off x="6593630" y="1395652"/>
            <a:ext cx="4341300" cy="4250318"/>
          </a:xfrm>
          <a:prstGeom prst="rect">
            <a:avLst/>
          </a:prstGeom>
        </p:spPr>
        <p:txBody>
          <a:bodyPr spcFirstLastPara="1" wrap="square" lIns="121900" tIns="121900" rIns="121900" bIns="121900" anchor="ctr" anchorCtr="0">
            <a:noAutofit/>
          </a:bodyPr>
          <a:lstStyle/>
          <a:p>
            <a:r>
              <a:rPr lang="en-US" sz="6600"/>
              <a:t>PCB Design</a:t>
            </a:r>
            <a:endParaRPr sz="6600"/>
          </a:p>
        </p:txBody>
      </p:sp>
      <p:grpSp>
        <p:nvGrpSpPr>
          <p:cNvPr id="5744" name="Google Shape;5744;p105"/>
          <p:cNvGrpSpPr/>
          <p:nvPr/>
        </p:nvGrpSpPr>
        <p:grpSpPr>
          <a:xfrm>
            <a:off x="950978" y="1185769"/>
            <a:ext cx="6070189" cy="4415862"/>
            <a:chOff x="713233" y="889326"/>
            <a:chExt cx="4552642" cy="3311896"/>
          </a:xfrm>
        </p:grpSpPr>
        <p:sp>
          <p:nvSpPr>
            <p:cNvPr id="5745" name="Google Shape;5745;p105"/>
            <p:cNvSpPr/>
            <p:nvPr/>
          </p:nvSpPr>
          <p:spPr>
            <a:xfrm rot="20781315">
              <a:off x="1510736" y="889326"/>
              <a:ext cx="3145591" cy="3016695"/>
            </a:xfrm>
            <a:custGeom>
              <a:avLst/>
              <a:gdLst/>
              <a:ahLst/>
              <a:cxnLst/>
              <a:rect l="l" t="t" r="r" b="b"/>
              <a:pathLst>
                <a:path w="3268" h="3138" extrusionOk="0">
                  <a:moveTo>
                    <a:pt x="759" y="0"/>
                  </a:moveTo>
                  <a:cubicBezTo>
                    <a:pt x="594" y="0"/>
                    <a:pt x="431" y="75"/>
                    <a:pt x="310" y="235"/>
                  </a:cubicBezTo>
                  <a:cubicBezTo>
                    <a:pt x="175" y="448"/>
                    <a:pt x="88" y="680"/>
                    <a:pt x="78" y="931"/>
                  </a:cubicBezTo>
                  <a:cubicBezTo>
                    <a:pt x="1" y="1714"/>
                    <a:pt x="397" y="2487"/>
                    <a:pt x="948" y="3047"/>
                  </a:cubicBezTo>
                  <a:cubicBezTo>
                    <a:pt x="987" y="3086"/>
                    <a:pt x="1035" y="3115"/>
                    <a:pt x="1083" y="3134"/>
                  </a:cubicBezTo>
                  <a:cubicBezTo>
                    <a:pt x="1098" y="3137"/>
                    <a:pt x="1112" y="3138"/>
                    <a:pt x="1127" y="3138"/>
                  </a:cubicBezTo>
                  <a:cubicBezTo>
                    <a:pt x="1170" y="3138"/>
                    <a:pt x="1211" y="3127"/>
                    <a:pt x="1248" y="3105"/>
                  </a:cubicBezTo>
                  <a:cubicBezTo>
                    <a:pt x="2030" y="2796"/>
                    <a:pt x="2832" y="2332"/>
                    <a:pt x="3122" y="1549"/>
                  </a:cubicBezTo>
                  <a:cubicBezTo>
                    <a:pt x="3229" y="1259"/>
                    <a:pt x="3267" y="593"/>
                    <a:pt x="2871" y="496"/>
                  </a:cubicBezTo>
                  <a:cubicBezTo>
                    <a:pt x="2835" y="488"/>
                    <a:pt x="2798" y="485"/>
                    <a:pt x="2760" y="485"/>
                  </a:cubicBezTo>
                  <a:cubicBezTo>
                    <a:pt x="2328" y="485"/>
                    <a:pt x="1827" y="966"/>
                    <a:pt x="1605" y="1259"/>
                  </a:cubicBezTo>
                  <a:cubicBezTo>
                    <a:pt x="1576" y="912"/>
                    <a:pt x="1460" y="583"/>
                    <a:pt x="1277" y="283"/>
                  </a:cubicBezTo>
                  <a:cubicBezTo>
                    <a:pt x="1147" y="101"/>
                    <a:pt x="952" y="0"/>
                    <a:pt x="759"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5746" name="Google Shape;5746;p105"/>
            <p:cNvSpPr/>
            <p:nvPr/>
          </p:nvSpPr>
          <p:spPr>
            <a:xfrm>
              <a:off x="713233" y="3056410"/>
              <a:ext cx="4552642" cy="1144812"/>
            </a:xfrm>
            <a:custGeom>
              <a:avLst/>
              <a:gdLst/>
              <a:ahLst/>
              <a:cxnLst/>
              <a:rect l="l" t="t" r="r" b="b"/>
              <a:pathLst>
                <a:path w="251701" h="63293" extrusionOk="0">
                  <a:moveTo>
                    <a:pt x="67843" y="0"/>
                  </a:moveTo>
                  <a:cubicBezTo>
                    <a:pt x="61827" y="0"/>
                    <a:pt x="55809" y="352"/>
                    <a:pt x="49819" y="1055"/>
                  </a:cubicBezTo>
                  <a:cubicBezTo>
                    <a:pt x="30577" y="3129"/>
                    <a:pt x="13408" y="8289"/>
                    <a:pt x="0" y="21889"/>
                  </a:cubicBezTo>
                  <a:cubicBezTo>
                    <a:pt x="7668" y="22034"/>
                    <a:pt x="15337" y="22564"/>
                    <a:pt x="22957" y="23433"/>
                  </a:cubicBezTo>
                  <a:cubicBezTo>
                    <a:pt x="15626" y="30233"/>
                    <a:pt x="9598" y="38335"/>
                    <a:pt x="5161" y="47305"/>
                  </a:cubicBezTo>
                  <a:cubicBezTo>
                    <a:pt x="16253" y="44171"/>
                    <a:pt x="27586" y="42241"/>
                    <a:pt x="39016" y="41422"/>
                  </a:cubicBezTo>
                  <a:cubicBezTo>
                    <a:pt x="40605" y="41332"/>
                    <a:pt x="42209" y="41292"/>
                    <a:pt x="43823" y="41292"/>
                  </a:cubicBezTo>
                  <a:cubicBezTo>
                    <a:pt x="51809" y="41292"/>
                    <a:pt x="60033" y="42275"/>
                    <a:pt x="67857" y="43158"/>
                  </a:cubicBezTo>
                  <a:cubicBezTo>
                    <a:pt x="89511" y="45666"/>
                    <a:pt x="110152" y="52659"/>
                    <a:pt x="131228" y="57626"/>
                  </a:cubicBezTo>
                  <a:cubicBezTo>
                    <a:pt x="138221" y="59314"/>
                    <a:pt x="145262" y="60713"/>
                    <a:pt x="152352" y="61725"/>
                  </a:cubicBezTo>
                  <a:cubicBezTo>
                    <a:pt x="159992" y="62776"/>
                    <a:pt x="167700" y="63292"/>
                    <a:pt x="175406" y="63292"/>
                  </a:cubicBezTo>
                  <a:cubicBezTo>
                    <a:pt x="180784" y="63292"/>
                    <a:pt x="186160" y="63041"/>
                    <a:pt x="191513" y="62545"/>
                  </a:cubicBezTo>
                  <a:cubicBezTo>
                    <a:pt x="209936" y="60761"/>
                    <a:pt x="227539" y="55118"/>
                    <a:pt x="241573" y="43399"/>
                  </a:cubicBezTo>
                  <a:cubicBezTo>
                    <a:pt x="246299" y="39396"/>
                    <a:pt x="250254" y="34380"/>
                    <a:pt x="251701" y="28545"/>
                  </a:cubicBezTo>
                  <a:lnTo>
                    <a:pt x="251701" y="28545"/>
                  </a:lnTo>
                  <a:cubicBezTo>
                    <a:pt x="244235" y="30770"/>
                    <a:pt x="236502" y="31926"/>
                    <a:pt x="228716" y="31926"/>
                  </a:cubicBezTo>
                  <a:cubicBezTo>
                    <a:pt x="228404" y="31926"/>
                    <a:pt x="228092" y="31924"/>
                    <a:pt x="227780" y="31921"/>
                  </a:cubicBezTo>
                  <a:cubicBezTo>
                    <a:pt x="232458" y="25217"/>
                    <a:pt x="235593" y="17597"/>
                    <a:pt x="236895" y="9543"/>
                  </a:cubicBezTo>
                  <a:lnTo>
                    <a:pt x="236895" y="9543"/>
                  </a:lnTo>
                  <a:cubicBezTo>
                    <a:pt x="229854" y="15571"/>
                    <a:pt x="220787" y="19237"/>
                    <a:pt x="211431" y="21118"/>
                  </a:cubicBezTo>
                  <a:cubicBezTo>
                    <a:pt x="203873" y="22684"/>
                    <a:pt x="196125" y="23106"/>
                    <a:pt x="188367" y="23106"/>
                  </a:cubicBezTo>
                  <a:cubicBezTo>
                    <a:pt x="186570" y="23106"/>
                    <a:pt x="184772" y="23083"/>
                    <a:pt x="182976" y="23047"/>
                  </a:cubicBezTo>
                  <a:cubicBezTo>
                    <a:pt x="165228" y="22613"/>
                    <a:pt x="149313" y="18176"/>
                    <a:pt x="132578" y="12871"/>
                  </a:cubicBezTo>
                  <a:cubicBezTo>
                    <a:pt x="116422" y="7758"/>
                    <a:pt x="100121" y="2550"/>
                    <a:pt x="83193" y="765"/>
                  </a:cubicBezTo>
                  <a:cubicBezTo>
                    <a:pt x="78091" y="255"/>
                    <a:pt x="72968" y="0"/>
                    <a:pt x="67843"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grpSp>
          <p:nvGrpSpPr>
            <p:cNvPr id="5747" name="Google Shape;5747;p105"/>
            <p:cNvGrpSpPr/>
            <p:nvPr/>
          </p:nvGrpSpPr>
          <p:grpSpPr>
            <a:xfrm>
              <a:off x="1892337" y="2448605"/>
              <a:ext cx="1915687" cy="1408173"/>
              <a:chOff x="6379686" y="2154121"/>
              <a:chExt cx="368026" cy="270522"/>
            </a:xfrm>
          </p:grpSpPr>
          <p:sp>
            <p:nvSpPr>
              <p:cNvPr id="5748" name="Google Shape;5748;p105"/>
              <p:cNvSpPr/>
              <p:nvPr/>
            </p:nvSpPr>
            <p:spPr>
              <a:xfrm>
                <a:off x="6407529" y="2172982"/>
                <a:ext cx="313956" cy="251661"/>
              </a:xfrm>
              <a:custGeom>
                <a:avLst/>
                <a:gdLst/>
                <a:ahLst/>
                <a:cxnLst/>
                <a:rect l="l" t="t" r="r" b="b"/>
                <a:pathLst>
                  <a:path w="9122" h="7312" extrusionOk="0">
                    <a:moveTo>
                      <a:pt x="3668" y="0"/>
                    </a:moveTo>
                    <a:cubicBezTo>
                      <a:pt x="1644" y="0"/>
                      <a:pt x="1" y="1643"/>
                      <a:pt x="1" y="3668"/>
                    </a:cubicBezTo>
                    <a:cubicBezTo>
                      <a:pt x="1" y="5692"/>
                      <a:pt x="1644" y="7311"/>
                      <a:pt x="3668" y="7311"/>
                    </a:cubicBezTo>
                    <a:lnTo>
                      <a:pt x="5454" y="7311"/>
                    </a:lnTo>
                    <a:cubicBezTo>
                      <a:pt x="7479" y="7311"/>
                      <a:pt x="9122" y="5692"/>
                      <a:pt x="9122" y="3668"/>
                    </a:cubicBezTo>
                    <a:cubicBezTo>
                      <a:pt x="9122" y="1643"/>
                      <a:pt x="7479" y="0"/>
                      <a:pt x="5454" y="0"/>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5749" name="Google Shape;5749;p105"/>
              <p:cNvSpPr/>
              <p:nvPr/>
            </p:nvSpPr>
            <p:spPr>
              <a:xfrm>
                <a:off x="6407529" y="2172982"/>
                <a:ext cx="200861" cy="251661"/>
              </a:xfrm>
              <a:custGeom>
                <a:avLst/>
                <a:gdLst/>
                <a:ahLst/>
                <a:cxnLst/>
                <a:rect l="l" t="t" r="r" b="b"/>
                <a:pathLst>
                  <a:path w="5836" h="7312" extrusionOk="0">
                    <a:moveTo>
                      <a:pt x="3668" y="0"/>
                    </a:moveTo>
                    <a:cubicBezTo>
                      <a:pt x="1644" y="0"/>
                      <a:pt x="1" y="1643"/>
                      <a:pt x="1" y="3668"/>
                    </a:cubicBezTo>
                    <a:cubicBezTo>
                      <a:pt x="1" y="4668"/>
                      <a:pt x="429" y="5597"/>
                      <a:pt x="1072" y="6240"/>
                    </a:cubicBezTo>
                    <a:cubicBezTo>
                      <a:pt x="1739" y="6906"/>
                      <a:pt x="2668" y="7311"/>
                      <a:pt x="3668" y="7311"/>
                    </a:cubicBezTo>
                    <a:lnTo>
                      <a:pt x="5454" y="7311"/>
                    </a:lnTo>
                    <a:cubicBezTo>
                      <a:pt x="5573" y="7311"/>
                      <a:pt x="5716" y="7287"/>
                      <a:pt x="5835" y="7287"/>
                    </a:cubicBezTo>
                    <a:cubicBezTo>
                      <a:pt x="4978" y="7192"/>
                      <a:pt x="4216" y="6811"/>
                      <a:pt x="3644" y="6240"/>
                    </a:cubicBezTo>
                    <a:cubicBezTo>
                      <a:pt x="2978" y="5597"/>
                      <a:pt x="2573" y="4668"/>
                      <a:pt x="2573" y="3668"/>
                    </a:cubicBezTo>
                    <a:cubicBezTo>
                      <a:pt x="2573" y="1786"/>
                      <a:pt x="4002" y="238"/>
                      <a:pt x="5835" y="24"/>
                    </a:cubicBezTo>
                    <a:cubicBezTo>
                      <a:pt x="5716" y="0"/>
                      <a:pt x="5597" y="0"/>
                      <a:pt x="5454" y="0"/>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5750" name="Google Shape;5750;p105"/>
              <p:cNvSpPr/>
              <p:nvPr/>
            </p:nvSpPr>
            <p:spPr>
              <a:xfrm>
                <a:off x="6504243" y="2228704"/>
                <a:ext cx="119704" cy="96748"/>
              </a:xfrm>
              <a:custGeom>
                <a:avLst/>
                <a:gdLst/>
                <a:ahLst/>
                <a:cxnLst/>
                <a:rect l="l" t="t" r="r" b="b"/>
                <a:pathLst>
                  <a:path w="3478" h="2811" extrusionOk="0">
                    <a:moveTo>
                      <a:pt x="882" y="1"/>
                    </a:moveTo>
                    <a:cubicBezTo>
                      <a:pt x="811" y="1"/>
                      <a:pt x="739" y="72"/>
                      <a:pt x="739" y="167"/>
                    </a:cubicBezTo>
                    <a:cubicBezTo>
                      <a:pt x="739" y="239"/>
                      <a:pt x="811" y="310"/>
                      <a:pt x="882" y="310"/>
                    </a:cubicBezTo>
                    <a:cubicBezTo>
                      <a:pt x="1239" y="310"/>
                      <a:pt x="1549" y="596"/>
                      <a:pt x="1549" y="953"/>
                    </a:cubicBezTo>
                    <a:lnTo>
                      <a:pt x="1549" y="1144"/>
                    </a:lnTo>
                    <a:cubicBezTo>
                      <a:pt x="1358" y="1001"/>
                      <a:pt x="1120" y="882"/>
                      <a:pt x="882" y="882"/>
                    </a:cubicBezTo>
                    <a:lnTo>
                      <a:pt x="144" y="882"/>
                    </a:lnTo>
                    <a:cubicBezTo>
                      <a:pt x="49" y="882"/>
                      <a:pt x="1" y="929"/>
                      <a:pt x="1" y="1025"/>
                    </a:cubicBezTo>
                    <a:cubicBezTo>
                      <a:pt x="1" y="1120"/>
                      <a:pt x="49" y="1167"/>
                      <a:pt x="144" y="1167"/>
                    </a:cubicBezTo>
                    <a:lnTo>
                      <a:pt x="882" y="1167"/>
                    </a:lnTo>
                    <a:cubicBezTo>
                      <a:pt x="1239" y="1167"/>
                      <a:pt x="1549" y="1477"/>
                      <a:pt x="1549" y="1834"/>
                    </a:cubicBezTo>
                    <a:lnTo>
                      <a:pt x="1549" y="2072"/>
                    </a:lnTo>
                    <a:lnTo>
                      <a:pt x="1549" y="2668"/>
                    </a:lnTo>
                    <a:cubicBezTo>
                      <a:pt x="1549" y="2763"/>
                      <a:pt x="1596" y="2811"/>
                      <a:pt x="1692" y="2811"/>
                    </a:cubicBezTo>
                    <a:cubicBezTo>
                      <a:pt x="1787" y="2811"/>
                      <a:pt x="1835" y="2763"/>
                      <a:pt x="1835" y="2668"/>
                    </a:cubicBezTo>
                    <a:lnTo>
                      <a:pt x="1835" y="1834"/>
                    </a:lnTo>
                    <a:cubicBezTo>
                      <a:pt x="1835" y="1477"/>
                      <a:pt x="2144" y="1167"/>
                      <a:pt x="2501" y="1167"/>
                    </a:cubicBezTo>
                    <a:lnTo>
                      <a:pt x="3240" y="1167"/>
                    </a:lnTo>
                    <a:cubicBezTo>
                      <a:pt x="3335" y="1167"/>
                      <a:pt x="3383" y="1120"/>
                      <a:pt x="3383" y="1025"/>
                    </a:cubicBezTo>
                    <a:cubicBezTo>
                      <a:pt x="3478" y="929"/>
                      <a:pt x="3383" y="882"/>
                      <a:pt x="3311" y="882"/>
                    </a:cubicBezTo>
                    <a:lnTo>
                      <a:pt x="2549" y="882"/>
                    </a:lnTo>
                    <a:cubicBezTo>
                      <a:pt x="2287" y="882"/>
                      <a:pt x="2049" y="977"/>
                      <a:pt x="1906" y="1144"/>
                    </a:cubicBezTo>
                    <a:lnTo>
                      <a:pt x="1906" y="953"/>
                    </a:lnTo>
                    <a:cubicBezTo>
                      <a:pt x="1906" y="596"/>
                      <a:pt x="2192" y="310"/>
                      <a:pt x="2549" y="310"/>
                    </a:cubicBezTo>
                    <a:cubicBezTo>
                      <a:pt x="2644" y="310"/>
                      <a:pt x="2716" y="239"/>
                      <a:pt x="2716" y="167"/>
                    </a:cubicBezTo>
                    <a:cubicBezTo>
                      <a:pt x="2716" y="72"/>
                      <a:pt x="2644" y="1"/>
                      <a:pt x="2549" y="1"/>
                    </a:cubicBezTo>
                    <a:cubicBezTo>
                      <a:pt x="2192" y="1"/>
                      <a:pt x="1906" y="191"/>
                      <a:pt x="1716" y="453"/>
                    </a:cubicBezTo>
                    <a:cubicBezTo>
                      <a:pt x="1549" y="191"/>
                      <a:pt x="1239" y="1"/>
                      <a:pt x="882" y="1"/>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5751" name="Google Shape;5751;p105"/>
              <p:cNvSpPr/>
              <p:nvPr/>
            </p:nvSpPr>
            <p:spPr>
              <a:xfrm>
                <a:off x="6501799" y="2362313"/>
                <a:ext cx="122974" cy="61504"/>
              </a:xfrm>
              <a:custGeom>
                <a:avLst/>
                <a:gdLst/>
                <a:ahLst/>
                <a:cxnLst/>
                <a:rect l="l" t="t" r="r" b="b"/>
                <a:pathLst>
                  <a:path w="3573" h="1787" extrusionOk="0">
                    <a:moveTo>
                      <a:pt x="0" y="0"/>
                    </a:moveTo>
                    <a:cubicBezTo>
                      <a:pt x="0" y="977"/>
                      <a:pt x="810" y="1786"/>
                      <a:pt x="1787" y="1786"/>
                    </a:cubicBezTo>
                    <a:cubicBezTo>
                      <a:pt x="2787" y="1786"/>
                      <a:pt x="3573" y="977"/>
                      <a:pt x="3573"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5752" name="Google Shape;5752;p105"/>
              <p:cNvSpPr/>
              <p:nvPr/>
            </p:nvSpPr>
            <p:spPr>
              <a:xfrm>
                <a:off x="6540312" y="2350817"/>
                <a:ext cx="46773" cy="55791"/>
              </a:xfrm>
              <a:custGeom>
                <a:avLst/>
                <a:gdLst/>
                <a:ahLst/>
                <a:cxnLst/>
                <a:rect l="l" t="t" r="r" b="b"/>
                <a:pathLst>
                  <a:path w="1359" h="1621" extrusionOk="0">
                    <a:moveTo>
                      <a:pt x="1" y="1"/>
                    </a:moveTo>
                    <a:lnTo>
                      <a:pt x="1" y="930"/>
                    </a:lnTo>
                    <a:cubicBezTo>
                      <a:pt x="1" y="1311"/>
                      <a:pt x="287" y="1620"/>
                      <a:pt x="668" y="1620"/>
                    </a:cubicBezTo>
                    <a:cubicBezTo>
                      <a:pt x="1072" y="1620"/>
                      <a:pt x="1358" y="1311"/>
                      <a:pt x="1358" y="930"/>
                    </a:cubicBezTo>
                    <a:lnTo>
                      <a:pt x="1358" y="1"/>
                    </a:ln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5753" name="Google Shape;5753;p105"/>
              <p:cNvSpPr/>
              <p:nvPr/>
            </p:nvSpPr>
            <p:spPr>
              <a:xfrm>
                <a:off x="6493608" y="2283634"/>
                <a:ext cx="22991" cy="45087"/>
              </a:xfrm>
              <a:custGeom>
                <a:avLst/>
                <a:gdLst/>
                <a:ahLst/>
                <a:cxnLst/>
                <a:rect l="l" t="t" r="r" b="b"/>
                <a:pathLst>
                  <a:path w="668" h="1310" extrusionOk="0">
                    <a:moveTo>
                      <a:pt x="334" y="0"/>
                    </a:moveTo>
                    <a:cubicBezTo>
                      <a:pt x="167" y="0"/>
                      <a:pt x="0" y="143"/>
                      <a:pt x="0" y="333"/>
                    </a:cubicBezTo>
                    <a:lnTo>
                      <a:pt x="0" y="976"/>
                    </a:lnTo>
                    <a:cubicBezTo>
                      <a:pt x="0" y="1167"/>
                      <a:pt x="167" y="1310"/>
                      <a:pt x="334" y="1310"/>
                    </a:cubicBezTo>
                    <a:cubicBezTo>
                      <a:pt x="524" y="1310"/>
                      <a:pt x="667" y="1167"/>
                      <a:pt x="667" y="976"/>
                    </a:cubicBezTo>
                    <a:lnTo>
                      <a:pt x="667" y="333"/>
                    </a:lnTo>
                    <a:cubicBezTo>
                      <a:pt x="667" y="143"/>
                      <a:pt x="524" y="0"/>
                      <a:pt x="334"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5754" name="Google Shape;5754;p105"/>
              <p:cNvSpPr/>
              <p:nvPr/>
            </p:nvSpPr>
            <p:spPr>
              <a:xfrm>
                <a:off x="6611625" y="2283634"/>
                <a:ext cx="23817" cy="45087"/>
              </a:xfrm>
              <a:custGeom>
                <a:avLst/>
                <a:gdLst/>
                <a:ahLst/>
                <a:cxnLst/>
                <a:rect l="l" t="t" r="r" b="b"/>
                <a:pathLst>
                  <a:path w="692" h="1310" extrusionOk="0">
                    <a:moveTo>
                      <a:pt x="334" y="0"/>
                    </a:moveTo>
                    <a:cubicBezTo>
                      <a:pt x="144" y="0"/>
                      <a:pt x="1" y="143"/>
                      <a:pt x="1" y="333"/>
                    </a:cubicBezTo>
                    <a:lnTo>
                      <a:pt x="1" y="976"/>
                    </a:lnTo>
                    <a:cubicBezTo>
                      <a:pt x="1" y="1167"/>
                      <a:pt x="144" y="1310"/>
                      <a:pt x="334" y="1310"/>
                    </a:cubicBezTo>
                    <a:cubicBezTo>
                      <a:pt x="548" y="1310"/>
                      <a:pt x="691" y="1167"/>
                      <a:pt x="667" y="976"/>
                    </a:cubicBezTo>
                    <a:lnTo>
                      <a:pt x="667" y="333"/>
                    </a:lnTo>
                    <a:cubicBezTo>
                      <a:pt x="667" y="143"/>
                      <a:pt x="501" y="0"/>
                      <a:pt x="334"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5755" name="Google Shape;5755;p105"/>
              <p:cNvSpPr/>
              <p:nvPr/>
            </p:nvSpPr>
            <p:spPr>
              <a:xfrm>
                <a:off x="6501799" y="2300843"/>
                <a:ext cx="124626" cy="92652"/>
              </a:xfrm>
              <a:custGeom>
                <a:avLst/>
                <a:gdLst/>
                <a:ahLst/>
                <a:cxnLst/>
                <a:rect l="l" t="t" r="r" b="b"/>
                <a:pathLst>
                  <a:path w="3621" h="2692" extrusionOk="0">
                    <a:moveTo>
                      <a:pt x="1787" y="0"/>
                    </a:moveTo>
                    <a:cubicBezTo>
                      <a:pt x="810" y="0"/>
                      <a:pt x="0" y="810"/>
                      <a:pt x="0" y="1786"/>
                    </a:cubicBezTo>
                    <a:cubicBezTo>
                      <a:pt x="0" y="2286"/>
                      <a:pt x="405" y="2691"/>
                      <a:pt x="905" y="2691"/>
                    </a:cubicBezTo>
                    <a:cubicBezTo>
                      <a:pt x="1406" y="2691"/>
                      <a:pt x="1787" y="2263"/>
                      <a:pt x="1787" y="1786"/>
                    </a:cubicBezTo>
                    <a:cubicBezTo>
                      <a:pt x="1787" y="2286"/>
                      <a:pt x="2191" y="2691"/>
                      <a:pt x="2692" y="2691"/>
                    </a:cubicBezTo>
                    <a:cubicBezTo>
                      <a:pt x="3192" y="2691"/>
                      <a:pt x="3573" y="2263"/>
                      <a:pt x="3573" y="1786"/>
                    </a:cubicBezTo>
                    <a:cubicBezTo>
                      <a:pt x="3620" y="810"/>
                      <a:pt x="2811" y="0"/>
                      <a:pt x="1787"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5756" name="Google Shape;5756;p105"/>
              <p:cNvSpPr/>
              <p:nvPr/>
            </p:nvSpPr>
            <p:spPr>
              <a:xfrm>
                <a:off x="6501799" y="2300843"/>
                <a:ext cx="76269" cy="92652"/>
              </a:xfrm>
              <a:custGeom>
                <a:avLst/>
                <a:gdLst/>
                <a:ahLst/>
                <a:cxnLst/>
                <a:rect l="l" t="t" r="r" b="b"/>
                <a:pathLst>
                  <a:path w="2216" h="2692" extrusionOk="0">
                    <a:moveTo>
                      <a:pt x="1787" y="0"/>
                    </a:moveTo>
                    <a:cubicBezTo>
                      <a:pt x="810" y="0"/>
                      <a:pt x="0" y="810"/>
                      <a:pt x="0" y="1786"/>
                    </a:cubicBezTo>
                    <a:cubicBezTo>
                      <a:pt x="0" y="2263"/>
                      <a:pt x="405" y="2691"/>
                      <a:pt x="905" y="2691"/>
                    </a:cubicBezTo>
                    <a:cubicBezTo>
                      <a:pt x="1048" y="2691"/>
                      <a:pt x="1191" y="2644"/>
                      <a:pt x="1310" y="2596"/>
                    </a:cubicBezTo>
                    <a:cubicBezTo>
                      <a:pt x="1025" y="2453"/>
                      <a:pt x="810" y="2143"/>
                      <a:pt x="810" y="1786"/>
                    </a:cubicBezTo>
                    <a:cubicBezTo>
                      <a:pt x="810" y="953"/>
                      <a:pt x="1406" y="238"/>
                      <a:pt x="2215" y="24"/>
                    </a:cubicBezTo>
                    <a:cubicBezTo>
                      <a:pt x="2072" y="0"/>
                      <a:pt x="1953" y="0"/>
                      <a:pt x="1787"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5757" name="Google Shape;5757;p105"/>
              <p:cNvSpPr/>
              <p:nvPr/>
            </p:nvSpPr>
            <p:spPr>
              <a:xfrm>
                <a:off x="6542790" y="2300017"/>
                <a:ext cx="40991" cy="41026"/>
              </a:xfrm>
              <a:custGeom>
                <a:avLst/>
                <a:gdLst/>
                <a:ahLst/>
                <a:cxnLst/>
                <a:rect l="l" t="t" r="r" b="b"/>
                <a:pathLst>
                  <a:path w="1191" h="1192" extrusionOk="0">
                    <a:moveTo>
                      <a:pt x="596" y="0"/>
                    </a:moveTo>
                    <a:cubicBezTo>
                      <a:pt x="262" y="0"/>
                      <a:pt x="0" y="262"/>
                      <a:pt x="0" y="596"/>
                    </a:cubicBezTo>
                    <a:cubicBezTo>
                      <a:pt x="0" y="929"/>
                      <a:pt x="262" y="1191"/>
                      <a:pt x="596" y="1191"/>
                    </a:cubicBezTo>
                    <a:cubicBezTo>
                      <a:pt x="929" y="1191"/>
                      <a:pt x="1191" y="929"/>
                      <a:pt x="1191" y="596"/>
                    </a:cubicBezTo>
                    <a:cubicBezTo>
                      <a:pt x="1191" y="262"/>
                      <a:pt x="929" y="0"/>
                      <a:pt x="596"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5758" name="Google Shape;5758;p105"/>
              <p:cNvSpPr/>
              <p:nvPr/>
            </p:nvSpPr>
            <p:spPr>
              <a:xfrm>
                <a:off x="6618199" y="2154121"/>
                <a:ext cx="129513" cy="130339"/>
              </a:xfrm>
              <a:custGeom>
                <a:avLst/>
                <a:gdLst/>
                <a:ahLst/>
                <a:cxnLst/>
                <a:rect l="l" t="t" r="r" b="b"/>
                <a:pathLst>
                  <a:path w="3763" h="3787" extrusionOk="0">
                    <a:moveTo>
                      <a:pt x="0" y="0"/>
                    </a:moveTo>
                    <a:cubicBezTo>
                      <a:pt x="0" y="2096"/>
                      <a:pt x="1691" y="3787"/>
                      <a:pt x="3763" y="3787"/>
                    </a:cubicBezTo>
                    <a:lnTo>
                      <a:pt x="3763" y="2001"/>
                    </a:lnTo>
                    <a:cubicBezTo>
                      <a:pt x="3763" y="905"/>
                      <a:pt x="2882" y="24"/>
                      <a:pt x="1810" y="24"/>
                    </a:cubicBezTo>
                    <a:lnTo>
                      <a:pt x="0" y="0"/>
                    </a:ln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5759" name="Google Shape;5759;p105"/>
              <p:cNvSpPr/>
              <p:nvPr/>
            </p:nvSpPr>
            <p:spPr>
              <a:xfrm>
                <a:off x="6379686" y="2154121"/>
                <a:ext cx="130339" cy="130339"/>
              </a:xfrm>
              <a:custGeom>
                <a:avLst/>
                <a:gdLst/>
                <a:ahLst/>
                <a:cxnLst/>
                <a:rect l="l" t="t" r="r" b="b"/>
                <a:pathLst>
                  <a:path w="3787" h="3787" extrusionOk="0">
                    <a:moveTo>
                      <a:pt x="3787" y="0"/>
                    </a:moveTo>
                    <a:lnTo>
                      <a:pt x="1977" y="24"/>
                    </a:lnTo>
                    <a:cubicBezTo>
                      <a:pt x="905" y="24"/>
                      <a:pt x="0" y="905"/>
                      <a:pt x="0" y="2001"/>
                    </a:cubicBezTo>
                    <a:lnTo>
                      <a:pt x="0" y="3787"/>
                    </a:lnTo>
                    <a:cubicBezTo>
                      <a:pt x="2096" y="3787"/>
                      <a:pt x="3787" y="2096"/>
                      <a:pt x="3787"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5760" name="Google Shape;5760;p105"/>
              <p:cNvSpPr/>
              <p:nvPr/>
            </p:nvSpPr>
            <p:spPr>
              <a:xfrm>
                <a:off x="6618199" y="2155773"/>
                <a:ext cx="129513" cy="129513"/>
              </a:xfrm>
              <a:custGeom>
                <a:avLst/>
                <a:gdLst/>
                <a:ahLst/>
                <a:cxnLst/>
                <a:rect l="l" t="t" r="r" b="b"/>
                <a:pathLst>
                  <a:path w="3763" h="3763" extrusionOk="0">
                    <a:moveTo>
                      <a:pt x="0" y="0"/>
                    </a:moveTo>
                    <a:cubicBezTo>
                      <a:pt x="0" y="2072"/>
                      <a:pt x="1691" y="3763"/>
                      <a:pt x="3763" y="3763"/>
                    </a:cubicBezTo>
                    <a:lnTo>
                      <a:pt x="3763" y="3596"/>
                    </a:lnTo>
                    <a:cubicBezTo>
                      <a:pt x="2215" y="3120"/>
                      <a:pt x="1119" y="1667"/>
                      <a:pt x="1119" y="0"/>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5761" name="Google Shape;5761;p105"/>
              <p:cNvSpPr/>
              <p:nvPr/>
            </p:nvSpPr>
            <p:spPr>
              <a:xfrm>
                <a:off x="6380477" y="2154121"/>
                <a:ext cx="106591" cy="130339"/>
              </a:xfrm>
              <a:custGeom>
                <a:avLst/>
                <a:gdLst/>
                <a:ahLst/>
                <a:cxnLst/>
                <a:rect l="l" t="t" r="r" b="b"/>
                <a:pathLst>
                  <a:path w="3097" h="3787" extrusionOk="0">
                    <a:moveTo>
                      <a:pt x="3097" y="0"/>
                    </a:moveTo>
                    <a:cubicBezTo>
                      <a:pt x="3039" y="0"/>
                      <a:pt x="2982" y="3"/>
                      <a:pt x="2926" y="8"/>
                    </a:cubicBezTo>
                    <a:lnTo>
                      <a:pt x="2926" y="8"/>
                    </a:lnTo>
                    <a:lnTo>
                      <a:pt x="3097" y="0"/>
                    </a:lnTo>
                    <a:close/>
                    <a:moveTo>
                      <a:pt x="2926" y="8"/>
                    </a:moveTo>
                    <a:lnTo>
                      <a:pt x="1954" y="48"/>
                    </a:lnTo>
                    <a:cubicBezTo>
                      <a:pt x="882" y="48"/>
                      <a:pt x="1" y="905"/>
                      <a:pt x="1" y="2001"/>
                    </a:cubicBezTo>
                    <a:lnTo>
                      <a:pt x="1" y="3787"/>
                    </a:lnTo>
                    <a:cubicBezTo>
                      <a:pt x="406" y="3787"/>
                      <a:pt x="763" y="3739"/>
                      <a:pt x="1120" y="3620"/>
                    </a:cubicBezTo>
                    <a:lnTo>
                      <a:pt x="1120" y="1977"/>
                    </a:lnTo>
                    <a:cubicBezTo>
                      <a:pt x="1120" y="961"/>
                      <a:pt x="1891" y="94"/>
                      <a:pt x="2926" y="8"/>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grpSp>
      </p:grpSp>
      <p:pic>
        <p:nvPicPr>
          <p:cNvPr id="8" name="Audio 7">
            <a:hlinkClick r:id="" action="ppaction://media"/>
            <a:extLst>
              <a:ext uri="{FF2B5EF4-FFF2-40B4-BE49-F238E27FC236}">
                <a16:creationId xmlns:a16="http://schemas.microsoft.com/office/drawing/2014/main" id="{34B481C6-22AC-42A9-70FC-62FBA8FA9C2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2502"/>
    </mc:Choice>
    <mc:Fallback>
      <p:transition spd="slow" advTm="25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059A6-2798-BB9E-EE77-0A220520F39D}"/>
            </a:ext>
          </a:extLst>
        </p:cNvPr>
        <p:cNvGrpSpPr/>
        <p:nvPr/>
      </p:nvGrpSpPr>
      <p:grpSpPr>
        <a:xfrm>
          <a:off x="0" y="0"/>
          <a:ext cx="0" cy="0"/>
          <a:chOff x="0" y="0"/>
          <a:chExt cx="0" cy="0"/>
        </a:xfrm>
      </p:grpSpPr>
      <p:sp>
        <p:nvSpPr>
          <p:cNvPr id="17" name="Arrow: Right 16">
            <a:extLst>
              <a:ext uri="{FF2B5EF4-FFF2-40B4-BE49-F238E27FC236}">
                <a16:creationId xmlns:a16="http://schemas.microsoft.com/office/drawing/2014/main" id="{41ADBE69-8EFA-B13A-A797-E38CA0BBDA0A}"/>
              </a:ext>
            </a:extLst>
          </p:cNvPr>
          <p:cNvSpPr/>
          <p:nvPr/>
        </p:nvSpPr>
        <p:spPr>
          <a:xfrm flipV="1">
            <a:off x="3972561" y="3876062"/>
            <a:ext cx="684545" cy="97027"/>
          </a:xfrm>
          <a:prstGeom prst="rightArrow">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C84E4D-EAA2-D77F-5D93-9FEF8D40D38A}"/>
              </a:ext>
            </a:extLst>
          </p:cNvPr>
          <p:cNvSpPr>
            <a:spLocks noGrp="1"/>
          </p:cNvSpPr>
          <p:nvPr>
            <p:ph type="title"/>
          </p:nvPr>
        </p:nvSpPr>
        <p:spPr>
          <a:xfrm>
            <a:off x="950083" y="98074"/>
            <a:ext cx="10283600" cy="682046"/>
          </a:xfrm>
        </p:spPr>
        <p:txBody>
          <a:bodyPr wrap="square" anchor="ctr">
            <a:normAutofit/>
          </a:bodyPr>
          <a:lstStyle/>
          <a:p>
            <a:r>
              <a:rPr lang="en-US"/>
              <a:t>Hardware Design</a:t>
            </a:r>
          </a:p>
        </p:txBody>
      </p:sp>
      <p:sp>
        <p:nvSpPr>
          <p:cNvPr id="6" name="Rectangle: Rounded Corners 5">
            <a:extLst>
              <a:ext uri="{FF2B5EF4-FFF2-40B4-BE49-F238E27FC236}">
                <a16:creationId xmlns:a16="http://schemas.microsoft.com/office/drawing/2014/main" id="{A58AAA69-B424-7E50-2078-A45B83AC3184}"/>
              </a:ext>
            </a:extLst>
          </p:cNvPr>
          <p:cNvSpPr/>
          <p:nvPr/>
        </p:nvSpPr>
        <p:spPr>
          <a:xfrm>
            <a:off x="2458147" y="910095"/>
            <a:ext cx="1502550" cy="75554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Wall Adapter</a:t>
            </a:r>
          </a:p>
        </p:txBody>
      </p:sp>
      <p:sp>
        <p:nvSpPr>
          <p:cNvPr id="7" name="Rectangle: Rounded Corners 6">
            <a:extLst>
              <a:ext uri="{FF2B5EF4-FFF2-40B4-BE49-F238E27FC236}">
                <a16:creationId xmlns:a16="http://schemas.microsoft.com/office/drawing/2014/main" id="{53D31EF3-EE66-1858-EBB6-A817207720B2}"/>
              </a:ext>
            </a:extLst>
          </p:cNvPr>
          <p:cNvSpPr/>
          <p:nvPr/>
        </p:nvSpPr>
        <p:spPr>
          <a:xfrm>
            <a:off x="2438096" y="3561970"/>
            <a:ext cx="1506925" cy="73654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3.3V regulator</a:t>
            </a:r>
          </a:p>
        </p:txBody>
      </p:sp>
      <p:sp>
        <p:nvSpPr>
          <p:cNvPr id="11" name="Rectangle: Rounded Corners 10">
            <a:extLst>
              <a:ext uri="{FF2B5EF4-FFF2-40B4-BE49-F238E27FC236}">
                <a16:creationId xmlns:a16="http://schemas.microsoft.com/office/drawing/2014/main" id="{D273F6D0-5A12-1C63-4DD1-CD8D3A8426B4}"/>
              </a:ext>
            </a:extLst>
          </p:cNvPr>
          <p:cNvSpPr/>
          <p:nvPr/>
        </p:nvSpPr>
        <p:spPr>
          <a:xfrm>
            <a:off x="2442471" y="4785847"/>
            <a:ext cx="1530090" cy="79599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5V regulator</a:t>
            </a:r>
          </a:p>
        </p:txBody>
      </p:sp>
      <p:sp>
        <p:nvSpPr>
          <p:cNvPr id="38" name="Rectangle: Rounded Corners 37">
            <a:extLst>
              <a:ext uri="{FF2B5EF4-FFF2-40B4-BE49-F238E27FC236}">
                <a16:creationId xmlns:a16="http://schemas.microsoft.com/office/drawing/2014/main" id="{1DD2C0F2-EB14-CC9D-EBC5-A7167ACDA3F4}"/>
              </a:ext>
            </a:extLst>
          </p:cNvPr>
          <p:cNvSpPr/>
          <p:nvPr/>
        </p:nvSpPr>
        <p:spPr>
          <a:xfrm>
            <a:off x="4675683" y="3556305"/>
            <a:ext cx="1215587" cy="73654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ESP32</a:t>
            </a:r>
          </a:p>
        </p:txBody>
      </p:sp>
      <p:sp>
        <p:nvSpPr>
          <p:cNvPr id="22" name="Rectangle: Rounded Corners 45">
            <a:extLst>
              <a:ext uri="{FF2B5EF4-FFF2-40B4-BE49-F238E27FC236}">
                <a16:creationId xmlns:a16="http://schemas.microsoft.com/office/drawing/2014/main" id="{691D10B9-697A-0D04-1311-CA37B0119261}"/>
              </a:ext>
            </a:extLst>
          </p:cNvPr>
          <p:cNvSpPr/>
          <p:nvPr/>
        </p:nvSpPr>
        <p:spPr>
          <a:xfrm>
            <a:off x="6803392" y="5244921"/>
            <a:ext cx="1157414" cy="47298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Amplifier</a:t>
            </a:r>
          </a:p>
        </p:txBody>
      </p:sp>
      <p:sp>
        <p:nvSpPr>
          <p:cNvPr id="23" name="Rectangle: Rounded Corners 45">
            <a:extLst>
              <a:ext uri="{FF2B5EF4-FFF2-40B4-BE49-F238E27FC236}">
                <a16:creationId xmlns:a16="http://schemas.microsoft.com/office/drawing/2014/main" id="{BDA47858-391A-2308-65FF-49052EBEFB55}"/>
              </a:ext>
            </a:extLst>
          </p:cNvPr>
          <p:cNvSpPr/>
          <p:nvPr/>
        </p:nvSpPr>
        <p:spPr>
          <a:xfrm>
            <a:off x="8647127" y="5244921"/>
            <a:ext cx="1157414" cy="47298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Speaker</a:t>
            </a:r>
          </a:p>
        </p:txBody>
      </p:sp>
      <p:sp>
        <p:nvSpPr>
          <p:cNvPr id="24" name="Rectangle: Rounded Corners 45">
            <a:extLst>
              <a:ext uri="{FF2B5EF4-FFF2-40B4-BE49-F238E27FC236}">
                <a16:creationId xmlns:a16="http://schemas.microsoft.com/office/drawing/2014/main" id="{EB546220-EBAF-BA7E-6C35-5B4776884668}"/>
              </a:ext>
            </a:extLst>
          </p:cNvPr>
          <p:cNvSpPr/>
          <p:nvPr/>
        </p:nvSpPr>
        <p:spPr>
          <a:xfrm>
            <a:off x="4739642" y="1713154"/>
            <a:ext cx="1157414" cy="47298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Ultrasonic sensor</a:t>
            </a:r>
          </a:p>
        </p:txBody>
      </p:sp>
      <p:sp>
        <p:nvSpPr>
          <p:cNvPr id="25" name="Rectangle: Rounded Corners 45">
            <a:extLst>
              <a:ext uri="{FF2B5EF4-FFF2-40B4-BE49-F238E27FC236}">
                <a16:creationId xmlns:a16="http://schemas.microsoft.com/office/drawing/2014/main" id="{4BB8254B-EDD3-B075-E498-14167488F419}"/>
              </a:ext>
            </a:extLst>
          </p:cNvPr>
          <p:cNvSpPr/>
          <p:nvPr/>
        </p:nvSpPr>
        <p:spPr>
          <a:xfrm>
            <a:off x="6514136" y="1746265"/>
            <a:ext cx="1157414" cy="47298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Depth Module</a:t>
            </a:r>
          </a:p>
        </p:txBody>
      </p:sp>
      <p:sp>
        <p:nvSpPr>
          <p:cNvPr id="26" name="Rectangle: Rounded Corners 45">
            <a:extLst>
              <a:ext uri="{FF2B5EF4-FFF2-40B4-BE49-F238E27FC236}">
                <a16:creationId xmlns:a16="http://schemas.microsoft.com/office/drawing/2014/main" id="{B6CE6DD1-BA72-2012-62D7-B52E009F0A9A}"/>
              </a:ext>
            </a:extLst>
          </p:cNvPr>
          <p:cNvSpPr/>
          <p:nvPr/>
        </p:nvSpPr>
        <p:spPr>
          <a:xfrm>
            <a:off x="8453827" y="1743783"/>
            <a:ext cx="1157414" cy="47298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Camera</a:t>
            </a:r>
          </a:p>
        </p:txBody>
      </p:sp>
      <p:sp>
        <p:nvSpPr>
          <p:cNvPr id="27" name="Rectangle: Rounded Corners 45">
            <a:extLst>
              <a:ext uri="{FF2B5EF4-FFF2-40B4-BE49-F238E27FC236}">
                <a16:creationId xmlns:a16="http://schemas.microsoft.com/office/drawing/2014/main" id="{8BFECE2F-142E-0E59-175F-896089D0C34E}"/>
              </a:ext>
            </a:extLst>
          </p:cNvPr>
          <p:cNvSpPr/>
          <p:nvPr/>
        </p:nvSpPr>
        <p:spPr>
          <a:xfrm>
            <a:off x="6803392" y="3699112"/>
            <a:ext cx="1157414" cy="47298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Motor Driver</a:t>
            </a:r>
          </a:p>
        </p:txBody>
      </p:sp>
      <p:sp>
        <p:nvSpPr>
          <p:cNvPr id="28" name="Rectangle: Rounded Corners 45">
            <a:extLst>
              <a:ext uri="{FF2B5EF4-FFF2-40B4-BE49-F238E27FC236}">
                <a16:creationId xmlns:a16="http://schemas.microsoft.com/office/drawing/2014/main" id="{A08A7624-98D9-2387-336F-43AD834CC6AF}"/>
              </a:ext>
            </a:extLst>
          </p:cNvPr>
          <p:cNvSpPr/>
          <p:nvPr/>
        </p:nvSpPr>
        <p:spPr>
          <a:xfrm>
            <a:off x="8647127" y="3696630"/>
            <a:ext cx="1157414" cy="47298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Motor</a:t>
            </a:r>
          </a:p>
        </p:txBody>
      </p:sp>
      <p:sp>
        <p:nvSpPr>
          <p:cNvPr id="29" name="Rectangle: Rounded Corners 45">
            <a:extLst>
              <a:ext uri="{FF2B5EF4-FFF2-40B4-BE49-F238E27FC236}">
                <a16:creationId xmlns:a16="http://schemas.microsoft.com/office/drawing/2014/main" id="{CCED4AD6-A5F5-15DD-DD9A-48D158B5D3D7}"/>
              </a:ext>
            </a:extLst>
          </p:cNvPr>
          <p:cNvSpPr/>
          <p:nvPr/>
        </p:nvSpPr>
        <p:spPr>
          <a:xfrm>
            <a:off x="4675683" y="5230081"/>
            <a:ext cx="1240920" cy="47298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chemeClr val="tx1"/>
                </a:solidFill>
              </a:rPr>
              <a:t>Programmer</a:t>
            </a:r>
          </a:p>
        </p:txBody>
      </p:sp>
      <p:sp>
        <p:nvSpPr>
          <p:cNvPr id="48" name="Rectangle: Rounded Corners 6">
            <a:extLst>
              <a:ext uri="{FF2B5EF4-FFF2-40B4-BE49-F238E27FC236}">
                <a16:creationId xmlns:a16="http://schemas.microsoft.com/office/drawing/2014/main" id="{EFE12760-D4BF-4AD2-D235-5187CF504240}"/>
              </a:ext>
            </a:extLst>
          </p:cNvPr>
          <p:cNvSpPr/>
          <p:nvPr/>
        </p:nvSpPr>
        <p:spPr>
          <a:xfrm>
            <a:off x="2438096" y="2254913"/>
            <a:ext cx="1506925" cy="73654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12V</a:t>
            </a:r>
          </a:p>
        </p:txBody>
      </p:sp>
      <p:grpSp>
        <p:nvGrpSpPr>
          <p:cNvPr id="58" name="Google Shape;8597;p124">
            <a:extLst>
              <a:ext uri="{FF2B5EF4-FFF2-40B4-BE49-F238E27FC236}">
                <a16:creationId xmlns:a16="http://schemas.microsoft.com/office/drawing/2014/main" id="{594C3E0F-98A8-80CC-6169-C6E1C879F5BF}"/>
              </a:ext>
            </a:extLst>
          </p:cNvPr>
          <p:cNvGrpSpPr/>
          <p:nvPr/>
        </p:nvGrpSpPr>
        <p:grpSpPr>
          <a:xfrm>
            <a:off x="67096" y="5761242"/>
            <a:ext cx="2123234" cy="1033212"/>
            <a:chOff x="948360" y="3642887"/>
            <a:chExt cx="2123234" cy="1033212"/>
          </a:xfrm>
        </p:grpSpPr>
        <p:sp>
          <p:nvSpPr>
            <p:cNvPr id="59" name="Google Shape;8598;p124">
              <a:extLst>
                <a:ext uri="{FF2B5EF4-FFF2-40B4-BE49-F238E27FC236}">
                  <a16:creationId xmlns:a16="http://schemas.microsoft.com/office/drawing/2014/main" id="{773D5864-E0D2-5B42-463A-D4E72DB14ED8}"/>
                </a:ext>
              </a:extLst>
            </p:cNvPr>
            <p:cNvSpPr/>
            <p:nvPr/>
          </p:nvSpPr>
          <p:spPr>
            <a:xfrm>
              <a:off x="1391799" y="3723025"/>
              <a:ext cx="1679796" cy="900937"/>
            </a:xfrm>
            <a:custGeom>
              <a:avLst/>
              <a:gdLst/>
              <a:ahLst/>
              <a:cxnLst/>
              <a:rect l="l" t="t" r="r" b="b"/>
              <a:pathLst>
                <a:path w="58009" h="30712" extrusionOk="0">
                  <a:moveTo>
                    <a:pt x="22008" y="0"/>
                  </a:moveTo>
                  <a:cubicBezTo>
                    <a:pt x="16472" y="0"/>
                    <a:pt x="10953" y="515"/>
                    <a:pt x="6271" y="3279"/>
                  </a:cubicBezTo>
                  <a:cubicBezTo>
                    <a:pt x="5971" y="3479"/>
                    <a:pt x="5671" y="3646"/>
                    <a:pt x="5337" y="3679"/>
                  </a:cubicBezTo>
                  <a:cubicBezTo>
                    <a:pt x="5292" y="3684"/>
                    <a:pt x="5247" y="3687"/>
                    <a:pt x="5202" y="3687"/>
                  </a:cubicBezTo>
                  <a:cubicBezTo>
                    <a:pt x="4651" y="3687"/>
                    <a:pt x="4127" y="3328"/>
                    <a:pt x="3603" y="3112"/>
                  </a:cubicBezTo>
                  <a:cubicBezTo>
                    <a:pt x="3419" y="3043"/>
                    <a:pt x="3200" y="3002"/>
                    <a:pt x="2985" y="3002"/>
                  </a:cubicBezTo>
                  <a:cubicBezTo>
                    <a:pt x="2574" y="3002"/>
                    <a:pt x="2178" y="3152"/>
                    <a:pt x="2068" y="3546"/>
                  </a:cubicBezTo>
                  <a:cubicBezTo>
                    <a:pt x="1935" y="4013"/>
                    <a:pt x="2335" y="4480"/>
                    <a:pt x="2435" y="4947"/>
                  </a:cubicBezTo>
                  <a:cubicBezTo>
                    <a:pt x="2602" y="5547"/>
                    <a:pt x="2302" y="6114"/>
                    <a:pt x="2035" y="6682"/>
                  </a:cubicBezTo>
                  <a:cubicBezTo>
                    <a:pt x="400" y="10051"/>
                    <a:pt x="0" y="13953"/>
                    <a:pt x="400" y="17689"/>
                  </a:cubicBezTo>
                  <a:cubicBezTo>
                    <a:pt x="767" y="21425"/>
                    <a:pt x="1935" y="25028"/>
                    <a:pt x="3302" y="28530"/>
                  </a:cubicBezTo>
                  <a:cubicBezTo>
                    <a:pt x="3154" y="28496"/>
                    <a:pt x="2989" y="28474"/>
                    <a:pt x="2831" y="28474"/>
                  </a:cubicBezTo>
                  <a:cubicBezTo>
                    <a:pt x="2527" y="28474"/>
                    <a:pt x="2245" y="28556"/>
                    <a:pt x="2135" y="28797"/>
                  </a:cubicBezTo>
                  <a:cubicBezTo>
                    <a:pt x="1968" y="29131"/>
                    <a:pt x="2202" y="29531"/>
                    <a:pt x="2535" y="29665"/>
                  </a:cubicBezTo>
                  <a:cubicBezTo>
                    <a:pt x="2713" y="29763"/>
                    <a:pt x="2914" y="29792"/>
                    <a:pt x="3124" y="29792"/>
                  </a:cubicBezTo>
                  <a:cubicBezTo>
                    <a:pt x="3270" y="29792"/>
                    <a:pt x="3420" y="29778"/>
                    <a:pt x="3569" y="29765"/>
                  </a:cubicBezTo>
                  <a:cubicBezTo>
                    <a:pt x="6743" y="29508"/>
                    <a:pt x="9928" y="29380"/>
                    <a:pt x="13118" y="29380"/>
                  </a:cubicBezTo>
                  <a:cubicBezTo>
                    <a:pt x="15326" y="29380"/>
                    <a:pt x="17537" y="29442"/>
                    <a:pt x="19748" y="29565"/>
                  </a:cubicBezTo>
                  <a:cubicBezTo>
                    <a:pt x="24351" y="29831"/>
                    <a:pt x="28921" y="30365"/>
                    <a:pt x="33524" y="30565"/>
                  </a:cubicBezTo>
                  <a:cubicBezTo>
                    <a:pt x="35674" y="30671"/>
                    <a:pt x="37823" y="30712"/>
                    <a:pt x="39973" y="30712"/>
                  </a:cubicBezTo>
                  <a:cubicBezTo>
                    <a:pt x="41893" y="30712"/>
                    <a:pt x="43813" y="30679"/>
                    <a:pt x="45733" y="30632"/>
                  </a:cubicBezTo>
                  <a:cubicBezTo>
                    <a:pt x="47586" y="30571"/>
                    <a:pt x="49411" y="30427"/>
                    <a:pt x="51259" y="30427"/>
                  </a:cubicBezTo>
                  <a:cubicBezTo>
                    <a:pt x="51441" y="30427"/>
                    <a:pt x="51622" y="30429"/>
                    <a:pt x="51804" y="30432"/>
                  </a:cubicBezTo>
                  <a:cubicBezTo>
                    <a:pt x="52278" y="30432"/>
                    <a:pt x="52782" y="30499"/>
                    <a:pt x="53273" y="30499"/>
                  </a:cubicBezTo>
                  <a:cubicBezTo>
                    <a:pt x="53819" y="30499"/>
                    <a:pt x="54349" y="30416"/>
                    <a:pt x="54806" y="30065"/>
                  </a:cubicBezTo>
                  <a:cubicBezTo>
                    <a:pt x="55957" y="29144"/>
                    <a:pt x="55941" y="26795"/>
                    <a:pt x="54116" y="26795"/>
                  </a:cubicBezTo>
                  <a:cubicBezTo>
                    <a:pt x="54090" y="26795"/>
                    <a:pt x="54065" y="26795"/>
                    <a:pt x="54039" y="26796"/>
                  </a:cubicBezTo>
                  <a:cubicBezTo>
                    <a:pt x="58008" y="21058"/>
                    <a:pt x="57941" y="13320"/>
                    <a:pt x="55640" y="6715"/>
                  </a:cubicBezTo>
                  <a:cubicBezTo>
                    <a:pt x="56207" y="6381"/>
                    <a:pt x="56807" y="5981"/>
                    <a:pt x="57007" y="5347"/>
                  </a:cubicBezTo>
                  <a:cubicBezTo>
                    <a:pt x="57193" y="4728"/>
                    <a:pt x="56776" y="3965"/>
                    <a:pt x="56181" y="3965"/>
                  </a:cubicBezTo>
                  <a:cubicBezTo>
                    <a:pt x="56135" y="3965"/>
                    <a:pt x="56088" y="3970"/>
                    <a:pt x="56040" y="3980"/>
                  </a:cubicBezTo>
                  <a:cubicBezTo>
                    <a:pt x="55707" y="4046"/>
                    <a:pt x="55440" y="4347"/>
                    <a:pt x="55139" y="4547"/>
                  </a:cubicBezTo>
                  <a:cubicBezTo>
                    <a:pt x="54862" y="4721"/>
                    <a:pt x="54566" y="4791"/>
                    <a:pt x="54262" y="4791"/>
                  </a:cubicBezTo>
                  <a:cubicBezTo>
                    <a:pt x="53577" y="4791"/>
                    <a:pt x="52851" y="4436"/>
                    <a:pt x="52204" y="4113"/>
                  </a:cubicBezTo>
                  <a:cubicBezTo>
                    <a:pt x="44732" y="344"/>
                    <a:pt x="35992" y="344"/>
                    <a:pt x="27620" y="110"/>
                  </a:cubicBezTo>
                  <a:cubicBezTo>
                    <a:pt x="25769" y="59"/>
                    <a:pt x="23887" y="0"/>
                    <a:pt x="220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8599;p124">
              <a:extLst>
                <a:ext uri="{FF2B5EF4-FFF2-40B4-BE49-F238E27FC236}">
                  <a16:creationId xmlns:a16="http://schemas.microsoft.com/office/drawing/2014/main" id="{CB17BA30-1F1C-4081-9737-755A32411C90}"/>
                </a:ext>
              </a:extLst>
            </p:cNvPr>
            <p:cNvSpPr/>
            <p:nvPr/>
          </p:nvSpPr>
          <p:spPr>
            <a:xfrm>
              <a:off x="2606190" y="3946997"/>
              <a:ext cx="188845" cy="522277"/>
            </a:xfrm>
            <a:custGeom>
              <a:avLst/>
              <a:gdLst/>
              <a:ahLst/>
              <a:cxnLst/>
              <a:rect l="l" t="t" r="r" b="b"/>
              <a:pathLst>
                <a:path w="8440" h="23342" extrusionOk="0">
                  <a:moveTo>
                    <a:pt x="2626" y="0"/>
                  </a:moveTo>
                  <a:cubicBezTo>
                    <a:pt x="1941" y="0"/>
                    <a:pt x="1260" y="198"/>
                    <a:pt x="801" y="680"/>
                  </a:cubicBezTo>
                  <a:cubicBezTo>
                    <a:pt x="67" y="1414"/>
                    <a:pt x="0" y="2548"/>
                    <a:pt x="0" y="3582"/>
                  </a:cubicBezTo>
                  <a:cubicBezTo>
                    <a:pt x="33" y="7052"/>
                    <a:pt x="367" y="10487"/>
                    <a:pt x="801" y="13956"/>
                  </a:cubicBezTo>
                  <a:cubicBezTo>
                    <a:pt x="1134" y="16859"/>
                    <a:pt x="1568" y="20228"/>
                    <a:pt x="3803" y="22329"/>
                  </a:cubicBezTo>
                  <a:cubicBezTo>
                    <a:pt x="4308" y="22812"/>
                    <a:pt x="5082" y="23341"/>
                    <a:pt x="5810" y="23341"/>
                  </a:cubicBezTo>
                  <a:cubicBezTo>
                    <a:pt x="6139" y="23341"/>
                    <a:pt x="6458" y="23233"/>
                    <a:pt x="6738" y="22963"/>
                  </a:cubicBezTo>
                  <a:cubicBezTo>
                    <a:pt x="7639" y="22062"/>
                    <a:pt x="7239" y="19994"/>
                    <a:pt x="6805" y="18960"/>
                  </a:cubicBezTo>
                  <a:cubicBezTo>
                    <a:pt x="6738" y="18793"/>
                    <a:pt x="6672" y="18626"/>
                    <a:pt x="6672" y="18460"/>
                  </a:cubicBezTo>
                  <a:cubicBezTo>
                    <a:pt x="6638" y="18226"/>
                    <a:pt x="6772" y="18026"/>
                    <a:pt x="6838" y="17826"/>
                  </a:cubicBezTo>
                  <a:cubicBezTo>
                    <a:pt x="7906" y="15758"/>
                    <a:pt x="8439" y="13423"/>
                    <a:pt x="8373" y="11121"/>
                  </a:cubicBezTo>
                  <a:cubicBezTo>
                    <a:pt x="8339" y="9753"/>
                    <a:pt x="8073" y="8319"/>
                    <a:pt x="7205" y="7285"/>
                  </a:cubicBezTo>
                  <a:cubicBezTo>
                    <a:pt x="7072" y="7085"/>
                    <a:pt x="6872" y="6918"/>
                    <a:pt x="6805" y="6685"/>
                  </a:cubicBezTo>
                  <a:cubicBezTo>
                    <a:pt x="6705" y="6351"/>
                    <a:pt x="6838" y="6017"/>
                    <a:pt x="6905" y="5717"/>
                  </a:cubicBezTo>
                  <a:cubicBezTo>
                    <a:pt x="7505" y="3349"/>
                    <a:pt x="5871" y="680"/>
                    <a:pt x="3536" y="113"/>
                  </a:cubicBezTo>
                  <a:cubicBezTo>
                    <a:pt x="3245" y="41"/>
                    <a:pt x="2935" y="0"/>
                    <a:pt x="26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8600;p124">
              <a:extLst>
                <a:ext uri="{FF2B5EF4-FFF2-40B4-BE49-F238E27FC236}">
                  <a16:creationId xmlns:a16="http://schemas.microsoft.com/office/drawing/2014/main" id="{1FEC13F6-C667-65A9-3875-EC7FC387C224}"/>
                </a:ext>
              </a:extLst>
            </p:cNvPr>
            <p:cNvSpPr/>
            <p:nvPr/>
          </p:nvSpPr>
          <p:spPr>
            <a:xfrm>
              <a:off x="2340466" y="4331642"/>
              <a:ext cx="506816" cy="196587"/>
            </a:xfrm>
            <a:custGeom>
              <a:avLst/>
              <a:gdLst/>
              <a:ahLst/>
              <a:cxnLst/>
              <a:rect l="l" t="t" r="r" b="b"/>
              <a:pathLst>
                <a:path w="22651" h="8786" extrusionOk="0">
                  <a:moveTo>
                    <a:pt x="16416" y="0"/>
                  </a:moveTo>
                  <a:cubicBezTo>
                    <a:pt x="9002" y="0"/>
                    <a:pt x="1" y="8474"/>
                    <a:pt x="1" y="8474"/>
                  </a:cubicBezTo>
                  <a:cubicBezTo>
                    <a:pt x="1" y="8474"/>
                    <a:pt x="3244" y="8786"/>
                    <a:pt x="8910" y="8786"/>
                  </a:cubicBezTo>
                  <a:cubicBezTo>
                    <a:pt x="10421" y="8786"/>
                    <a:pt x="12104" y="8764"/>
                    <a:pt x="13944" y="8707"/>
                  </a:cubicBezTo>
                  <a:cubicBezTo>
                    <a:pt x="22650" y="8474"/>
                    <a:pt x="16546" y="1"/>
                    <a:pt x="16546" y="1"/>
                  </a:cubicBezTo>
                  <a:cubicBezTo>
                    <a:pt x="16503" y="1"/>
                    <a:pt x="16460" y="0"/>
                    <a:pt x="164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8601;p124">
              <a:extLst>
                <a:ext uri="{FF2B5EF4-FFF2-40B4-BE49-F238E27FC236}">
                  <a16:creationId xmlns:a16="http://schemas.microsoft.com/office/drawing/2014/main" id="{245047E3-A5A6-D365-EEB1-E3CCBB6E93CA}"/>
                </a:ext>
              </a:extLst>
            </p:cNvPr>
            <p:cNvSpPr/>
            <p:nvPr/>
          </p:nvSpPr>
          <p:spPr>
            <a:xfrm>
              <a:off x="2341227" y="4331642"/>
              <a:ext cx="407538" cy="196699"/>
            </a:xfrm>
            <a:custGeom>
              <a:avLst/>
              <a:gdLst/>
              <a:ahLst/>
              <a:cxnLst/>
              <a:rect l="l" t="t" r="r" b="b"/>
              <a:pathLst>
                <a:path w="18214" h="8791" extrusionOk="0">
                  <a:moveTo>
                    <a:pt x="16382" y="0"/>
                  </a:moveTo>
                  <a:cubicBezTo>
                    <a:pt x="8968" y="0"/>
                    <a:pt x="0" y="8474"/>
                    <a:pt x="0" y="8474"/>
                  </a:cubicBezTo>
                  <a:cubicBezTo>
                    <a:pt x="0" y="8474"/>
                    <a:pt x="3258" y="8791"/>
                    <a:pt x="8991" y="8791"/>
                  </a:cubicBezTo>
                  <a:cubicBezTo>
                    <a:pt x="10219" y="8791"/>
                    <a:pt x="11562" y="8776"/>
                    <a:pt x="13010" y="8741"/>
                  </a:cubicBezTo>
                  <a:cubicBezTo>
                    <a:pt x="13176" y="7673"/>
                    <a:pt x="14044" y="5405"/>
                    <a:pt x="18213" y="3237"/>
                  </a:cubicBezTo>
                  <a:cubicBezTo>
                    <a:pt x="17613" y="1502"/>
                    <a:pt x="16512" y="1"/>
                    <a:pt x="16512" y="1"/>
                  </a:cubicBezTo>
                  <a:cubicBezTo>
                    <a:pt x="16469" y="1"/>
                    <a:pt x="16426" y="0"/>
                    <a:pt x="163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8602;p124">
              <a:extLst>
                <a:ext uri="{FF2B5EF4-FFF2-40B4-BE49-F238E27FC236}">
                  <a16:creationId xmlns:a16="http://schemas.microsoft.com/office/drawing/2014/main" id="{0D8C671A-70A7-8058-6367-C7409AFCC535}"/>
                </a:ext>
              </a:extLst>
            </p:cNvPr>
            <p:cNvSpPr/>
            <p:nvPr/>
          </p:nvSpPr>
          <p:spPr>
            <a:xfrm>
              <a:off x="948360" y="4124030"/>
              <a:ext cx="247912" cy="99261"/>
            </a:xfrm>
            <a:custGeom>
              <a:avLst/>
              <a:gdLst/>
              <a:ahLst/>
              <a:cxnLst/>
              <a:rect l="l" t="t" r="r" b="b"/>
              <a:pathLst>
                <a:path w="7740" h="3099" extrusionOk="0">
                  <a:moveTo>
                    <a:pt x="5565" y="1"/>
                  </a:moveTo>
                  <a:cubicBezTo>
                    <a:pt x="5467" y="1"/>
                    <a:pt x="5369" y="6"/>
                    <a:pt x="5271" y="17"/>
                  </a:cubicBezTo>
                  <a:cubicBezTo>
                    <a:pt x="4871" y="50"/>
                    <a:pt x="4504" y="184"/>
                    <a:pt x="4171" y="284"/>
                  </a:cubicBezTo>
                  <a:cubicBezTo>
                    <a:pt x="2903" y="717"/>
                    <a:pt x="1702" y="1284"/>
                    <a:pt x="568" y="1985"/>
                  </a:cubicBezTo>
                  <a:cubicBezTo>
                    <a:pt x="301" y="2152"/>
                    <a:pt x="1" y="2419"/>
                    <a:pt x="68" y="2719"/>
                  </a:cubicBezTo>
                  <a:cubicBezTo>
                    <a:pt x="101" y="2919"/>
                    <a:pt x="301" y="3052"/>
                    <a:pt x="535" y="3086"/>
                  </a:cubicBezTo>
                  <a:cubicBezTo>
                    <a:pt x="588" y="3095"/>
                    <a:pt x="642" y="3099"/>
                    <a:pt x="695" y="3099"/>
                  </a:cubicBezTo>
                  <a:cubicBezTo>
                    <a:pt x="842" y="3099"/>
                    <a:pt x="988" y="3068"/>
                    <a:pt x="1135" y="3019"/>
                  </a:cubicBezTo>
                  <a:cubicBezTo>
                    <a:pt x="1959" y="2850"/>
                    <a:pt x="2796" y="2761"/>
                    <a:pt x="3630" y="2761"/>
                  </a:cubicBezTo>
                  <a:cubicBezTo>
                    <a:pt x="4112" y="2761"/>
                    <a:pt x="4594" y="2791"/>
                    <a:pt x="5071" y="2852"/>
                  </a:cubicBezTo>
                  <a:cubicBezTo>
                    <a:pt x="5523" y="2915"/>
                    <a:pt x="6048" y="3072"/>
                    <a:pt x="6506" y="3072"/>
                  </a:cubicBezTo>
                  <a:cubicBezTo>
                    <a:pt x="7028" y="3072"/>
                    <a:pt x="7464" y="2867"/>
                    <a:pt x="7606" y="2085"/>
                  </a:cubicBezTo>
                  <a:cubicBezTo>
                    <a:pt x="7740" y="1518"/>
                    <a:pt x="7440" y="851"/>
                    <a:pt x="6973" y="484"/>
                  </a:cubicBezTo>
                  <a:cubicBezTo>
                    <a:pt x="6581" y="149"/>
                    <a:pt x="6073" y="1"/>
                    <a:pt x="55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8603;p124">
              <a:extLst>
                <a:ext uri="{FF2B5EF4-FFF2-40B4-BE49-F238E27FC236}">
                  <a16:creationId xmlns:a16="http://schemas.microsoft.com/office/drawing/2014/main" id="{9E3B6C2F-B45B-D1F3-E45D-FEB5243717CD}"/>
                </a:ext>
              </a:extLst>
            </p:cNvPr>
            <p:cNvSpPr/>
            <p:nvPr/>
          </p:nvSpPr>
          <p:spPr>
            <a:xfrm>
              <a:off x="1101145" y="4124030"/>
              <a:ext cx="95129" cy="98396"/>
            </a:xfrm>
            <a:custGeom>
              <a:avLst/>
              <a:gdLst/>
              <a:ahLst/>
              <a:cxnLst/>
              <a:rect l="l" t="t" r="r" b="b"/>
              <a:pathLst>
                <a:path w="2970" h="3072" extrusionOk="0">
                  <a:moveTo>
                    <a:pt x="795" y="1"/>
                  </a:moveTo>
                  <a:cubicBezTo>
                    <a:pt x="697" y="1"/>
                    <a:pt x="599" y="6"/>
                    <a:pt x="501" y="17"/>
                  </a:cubicBezTo>
                  <a:cubicBezTo>
                    <a:pt x="335" y="50"/>
                    <a:pt x="168" y="84"/>
                    <a:pt x="1" y="117"/>
                  </a:cubicBezTo>
                  <a:cubicBezTo>
                    <a:pt x="301" y="1184"/>
                    <a:pt x="168" y="2185"/>
                    <a:pt x="34" y="2819"/>
                  </a:cubicBezTo>
                  <a:cubicBezTo>
                    <a:pt x="101" y="2819"/>
                    <a:pt x="201" y="2819"/>
                    <a:pt x="301" y="2852"/>
                  </a:cubicBezTo>
                  <a:cubicBezTo>
                    <a:pt x="753" y="2915"/>
                    <a:pt x="1270" y="3072"/>
                    <a:pt x="1724" y="3072"/>
                  </a:cubicBezTo>
                  <a:cubicBezTo>
                    <a:pt x="2242" y="3072"/>
                    <a:pt x="2676" y="2867"/>
                    <a:pt x="2836" y="2085"/>
                  </a:cubicBezTo>
                  <a:cubicBezTo>
                    <a:pt x="2970" y="1518"/>
                    <a:pt x="2670" y="851"/>
                    <a:pt x="2203" y="484"/>
                  </a:cubicBezTo>
                  <a:cubicBezTo>
                    <a:pt x="1811" y="149"/>
                    <a:pt x="1303" y="1"/>
                    <a:pt x="7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8604;p124">
              <a:extLst>
                <a:ext uri="{FF2B5EF4-FFF2-40B4-BE49-F238E27FC236}">
                  <a16:creationId xmlns:a16="http://schemas.microsoft.com/office/drawing/2014/main" id="{8E64894D-4677-6E38-A4AD-E6F5DDD5BE8F}"/>
                </a:ext>
              </a:extLst>
            </p:cNvPr>
            <p:cNvSpPr/>
            <p:nvPr/>
          </p:nvSpPr>
          <p:spPr>
            <a:xfrm>
              <a:off x="1528919" y="4107654"/>
              <a:ext cx="94372" cy="73191"/>
            </a:xfrm>
            <a:custGeom>
              <a:avLst/>
              <a:gdLst/>
              <a:ahLst/>
              <a:cxnLst/>
              <a:rect l="l" t="t" r="r" b="b"/>
              <a:pathLst>
                <a:path w="2637" h="2045" extrusionOk="0">
                  <a:moveTo>
                    <a:pt x="2269" y="1"/>
                  </a:moveTo>
                  <a:cubicBezTo>
                    <a:pt x="1702" y="268"/>
                    <a:pt x="1102" y="601"/>
                    <a:pt x="568" y="935"/>
                  </a:cubicBezTo>
                  <a:cubicBezTo>
                    <a:pt x="301" y="1102"/>
                    <a:pt x="1" y="1369"/>
                    <a:pt x="68" y="1669"/>
                  </a:cubicBezTo>
                  <a:cubicBezTo>
                    <a:pt x="101" y="1869"/>
                    <a:pt x="301" y="2002"/>
                    <a:pt x="535" y="2036"/>
                  </a:cubicBezTo>
                  <a:cubicBezTo>
                    <a:pt x="573" y="2042"/>
                    <a:pt x="611" y="2045"/>
                    <a:pt x="649" y="2045"/>
                  </a:cubicBezTo>
                  <a:cubicBezTo>
                    <a:pt x="811" y="2045"/>
                    <a:pt x="973" y="1996"/>
                    <a:pt x="1135" y="1969"/>
                  </a:cubicBezTo>
                  <a:cubicBezTo>
                    <a:pt x="1602" y="1869"/>
                    <a:pt x="2069" y="1802"/>
                    <a:pt x="2569" y="1769"/>
                  </a:cubicBezTo>
                  <a:cubicBezTo>
                    <a:pt x="2636" y="1102"/>
                    <a:pt x="2469" y="468"/>
                    <a:pt x="2269" y="1"/>
                  </a:cubicBezTo>
                  <a:close/>
                </a:path>
              </a:pathLst>
            </a:custGeom>
            <a:solidFill>
              <a:srgbClr val="CECE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8605;p124">
              <a:extLst>
                <a:ext uri="{FF2B5EF4-FFF2-40B4-BE49-F238E27FC236}">
                  <a16:creationId xmlns:a16="http://schemas.microsoft.com/office/drawing/2014/main" id="{7ABEE578-D228-CC37-2A52-4DB7344697F3}"/>
                </a:ext>
              </a:extLst>
            </p:cNvPr>
            <p:cNvSpPr/>
            <p:nvPr/>
          </p:nvSpPr>
          <p:spPr>
            <a:xfrm>
              <a:off x="1132250" y="3642887"/>
              <a:ext cx="1535079" cy="874641"/>
            </a:xfrm>
            <a:custGeom>
              <a:avLst/>
              <a:gdLst/>
              <a:ahLst/>
              <a:cxnLst/>
              <a:rect l="l" t="t" r="r" b="b"/>
              <a:pathLst>
                <a:path w="60211" h="34303" extrusionOk="0">
                  <a:moveTo>
                    <a:pt x="40447" y="0"/>
                  </a:moveTo>
                  <a:cubicBezTo>
                    <a:pt x="34403" y="0"/>
                    <a:pt x="25893" y="2513"/>
                    <a:pt x="14077" y="10431"/>
                  </a:cubicBezTo>
                  <a:cubicBezTo>
                    <a:pt x="14077" y="10431"/>
                    <a:pt x="1" y="16902"/>
                    <a:pt x="7873" y="29545"/>
                  </a:cubicBezTo>
                  <a:cubicBezTo>
                    <a:pt x="7873" y="29545"/>
                    <a:pt x="15608" y="34302"/>
                    <a:pt x="29554" y="34302"/>
                  </a:cubicBezTo>
                  <a:cubicBezTo>
                    <a:pt x="34797" y="34302"/>
                    <a:pt x="40917" y="33630"/>
                    <a:pt x="47835" y="31780"/>
                  </a:cubicBezTo>
                  <a:cubicBezTo>
                    <a:pt x="47835" y="31780"/>
                    <a:pt x="60210" y="20839"/>
                    <a:pt x="54006" y="7596"/>
                  </a:cubicBezTo>
                  <a:cubicBezTo>
                    <a:pt x="54006" y="7596"/>
                    <a:pt x="50954" y="0"/>
                    <a:pt x="404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8606;p124">
              <a:extLst>
                <a:ext uri="{FF2B5EF4-FFF2-40B4-BE49-F238E27FC236}">
                  <a16:creationId xmlns:a16="http://schemas.microsoft.com/office/drawing/2014/main" id="{713C1553-1394-F445-5B10-A4655CEFA474}"/>
                </a:ext>
              </a:extLst>
            </p:cNvPr>
            <p:cNvSpPr/>
            <p:nvPr/>
          </p:nvSpPr>
          <p:spPr>
            <a:xfrm>
              <a:off x="1912817" y="3808341"/>
              <a:ext cx="576962" cy="475446"/>
            </a:xfrm>
            <a:custGeom>
              <a:avLst/>
              <a:gdLst/>
              <a:ahLst/>
              <a:cxnLst/>
              <a:rect l="l" t="t" r="r" b="b"/>
              <a:pathLst>
                <a:path w="25786" h="21249" extrusionOk="0">
                  <a:moveTo>
                    <a:pt x="15248" y="1"/>
                  </a:moveTo>
                  <a:cubicBezTo>
                    <a:pt x="13325" y="1"/>
                    <a:pt x="11432" y="383"/>
                    <a:pt x="9807" y="1407"/>
                  </a:cubicBezTo>
                  <a:cubicBezTo>
                    <a:pt x="7672" y="2741"/>
                    <a:pt x="6171" y="4742"/>
                    <a:pt x="3636" y="5543"/>
                  </a:cubicBezTo>
                  <a:cubicBezTo>
                    <a:pt x="2702" y="5843"/>
                    <a:pt x="1601" y="6143"/>
                    <a:pt x="1001" y="7011"/>
                  </a:cubicBezTo>
                  <a:cubicBezTo>
                    <a:pt x="367" y="7978"/>
                    <a:pt x="334" y="9412"/>
                    <a:pt x="267" y="10547"/>
                  </a:cubicBezTo>
                  <a:cubicBezTo>
                    <a:pt x="134" y="12214"/>
                    <a:pt x="0" y="13916"/>
                    <a:pt x="134" y="15584"/>
                  </a:cubicBezTo>
                  <a:cubicBezTo>
                    <a:pt x="200" y="16818"/>
                    <a:pt x="434" y="18019"/>
                    <a:pt x="834" y="19186"/>
                  </a:cubicBezTo>
                  <a:cubicBezTo>
                    <a:pt x="1024" y="19646"/>
                    <a:pt x="1652" y="21248"/>
                    <a:pt x="2346" y="21248"/>
                  </a:cubicBezTo>
                  <a:cubicBezTo>
                    <a:pt x="2507" y="21248"/>
                    <a:pt x="2672" y="21162"/>
                    <a:pt x="2836" y="20954"/>
                  </a:cubicBezTo>
                  <a:cubicBezTo>
                    <a:pt x="4037" y="19520"/>
                    <a:pt x="5237" y="18052"/>
                    <a:pt x="6405" y="16584"/>
                  </a:cubicBezTo>
                  <a:cubicBezTo>
                    <a:pt x="7572" y="15150"/>
                    <a:pt x="8740" y="13716"/>
                    <a:pt x="10241" y="12681"/>
                  </a:cubicBezTo>
                  <a:cubicBezTo>
                    <a:pt x="11242" y="11981"/>
                    <a:pt x="12342" y="11481"/>
                    <a:pt x="13443" y="10947"/>
                  </a:cubicBezTo>
                  <a:cubicBezTo>
                    <a:pt x="15178" y="10113"/>
                    <a:pt x="16879" y="9112"/>
                    <a:pt x="18514" y="8078"/>
                  </a:cubicBezTo>
                  <a:cubicBezTo>
                    <a:pt x="20181" y="7044"/>
                    <a:pt x="21816" y="5977"/>
                    <a:pt x="23450" y="4876"/>
                  </a:cubicBezTo>
                  <a:cubicBezTo>
                    <a:pt x="23817" y="4642"/>
                    <a:pt x="24218" y="4409"/>
                    <a:pt x="24618" y="4175"/>
                  </a:cubicBezTo>
                  <a:cubicBezTo>
                    <a:pt x="24918" y="3975"/>
                    <a:pt x="25252" y="3808"/>
                    <a:pt x="25552" y="3608"/>
                  </a:cubicBezTo>
                  <a:cubicBezTo>
                    <a:pt x="25619" y="3542"/>
                    <a:pt x="25685" y="3475"/>
                    <a:pt x="25785" y="3408"/>
                  </a:cubicBezTo>
                  <a:cubicBezTo>
                    <a:pt x="25552" y="3008"/>
                    <a:pt x="25152" y="2241"/>
                    <a:pt x="24418" y="1373"/>
                  </a:cubicBezTo>
                  <a:cubicBezTo>
                    <a:pt x="24184" y="1373"/>
                    <a:pt x="23951" y="1340"/>
                    <a:pt x="23717" y="1340"/>
                  </a:cubicBezTo>
                  <a:cubicBezTo>
                    <a:pt x="22817" y="1307"/>
                    <a:pt x="22016" y="1240"/>
                    <a:pt x="21149" y="973"/>
                  </a:cubicBezTo>
                  <a:cubicBezTo>
                    <a:pt x="19335" y="425"/>
                    <a:pt x="17275" y="1"/>
                    <a:pt x="152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8607;p124">
              <a:extLst>
                <a:ext uri="{FF2B5EF4-FFF2-40B4-BE49-F238E27FC236}">
                  <a16:creationId xmlns:a16="http://schemas.microsoft.com/office/drawing/2014/main" id="{538683A8-0025-52AA-E50E-2326E5639B76}"/>
                </a:ext>
              </a:extLst>
            </p:cNvPr>
            <p:cNvSpPr/>
            <p:nvPr/>
          </p:nvSpPr>
          <p:spPr>
            <a:xfrm>
              <a:off x="1438776" y="4190814"/>
              <a:ext cx="492589" cy="438202"/>
            </a:xfrm>
            <a:custGeom>
              <a:avLst/>
              <a:gdLst/>
              <a:ahLst/>
              <a:cxnLst/>
              <a:rect l="l" t="t" r="r" b="b"/>
              <a:pathLst>
                <a:path w="15379" h="13681" extrusionOk="0">
                  <a:moveTo>
                    <a:pt x="1902" y="0"/>
                  </a:moveTo>
                  <a:lnTo>
                    <a:pt x="1" y="7639"/>
                  </a:lnTo>
                  <a:lnTo>
                    <a:pt x="3036" y="11742"/>
                  </a:lnTo>
                  <a:lnTo>
                    <a:pt x="6139" y="13176"/>
                  </a:lnTo>
                  <a:cubicBezTo>
                    <a:pt x="8428" y="13486"/>
                    <a:pt x="10975" y="13680"/>
                    <a:pt x="13755" y="13680"/>
                  </a:cubicBezTo>
                  <a:cubicBezTo>
                    <a:pt x="13972" y="13680"/>
                    <a:pt x="14191" y="13679"/>
                    <a:pt x="14411" y="13676"/>
                  </a:cubicBezTo>
                  <a:cubicBezTo>
                    <a:pt x="14545" y="10841"/>
                    <a:pt x="15378" y="8506"/>
                    <a:pt x="15378" y="8506"/>
                  </a:cubicBezTo>
                  <a:cubicBezTo>
                    <a:pt x="14044" y="7105"/>
                    <a:pt x="13377" y="4036"/>
                    <a:pt x="13377" y="4036"/>
                  </a:cubicBezTo>
                  <a:cubicBezTo>
                    <a:pt x="12527" y="8237"/>
                    <a:pt x="8213" y="8714"/>
                    <a:pt x="6294" y="8714"/>
                  </a:cubicBezTo>
                  <a:cubicBezTo>
                    <a:pt x="5729" y="8714"/>
                    <a:pt x="5371" y="8673"/>
                    <a:pt x="5371" y="8673"/>
                  </a:cubicBezTo>
                  <a:cubicBezTo>
                    <a:pt x="5638" y="2635"/>
                    <a:pt x="1902" y="0"/>
                    <a:pt x="190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8608;p124">
              <a:extLst>
                <a:ext uri="{FF2B5EF4-FFF2-40B4-BE49-F238E27FC236}">
                  <a16:creationId xmlns:a16="http://schemas.microsoft.com/office/drawing/2014/main" id="{8EBEED18-447B-2ACA-832C-5C504E11F9FB}"/>
                </a:ext>
              </a:extLst>
            </p:cNvPr>
            <p:cNvSpPr/>
            <p:nvPr/>
          </p:nvSpPr>
          <p:spPr>
            <a:xfrm>
              <a:off x="1883707" y="4359141"/>
              <a:ext cx="713539" cy="207170"/>
            </a:xfrm>
            <a:custGeom>
              <a:avLst/>
              <a:gdLst/>
              <a:ahLst/>
              <a:cxnLst/>
              <a:rect l="l" t="t" r="r" b="b"/>
              <a:pathLst>
                <a:path w="31890" h="9259" extrusionOk="0">
                  <a:moveTo>
                    <a:pt x="6736" y="1"/>
                  </a:moveTo>
                  <a:cubicBezTo>
                    <a:pt x="6429" y="1"/>
                    <a:pt x="6128" y="34"/>
                    <a:pt x="5838" y="106"/>
                  </a:cubicBezTo>
                  <a:cubicBezTo>
                    <a:pt x="5838" y="106"/>
                    <a:pt x="0" y="7645"/>
                    <a:pt x="6872" y="8846"/>
                  </a:cubicBezTo>
                  <a:cubicBezTo>
                    <a:pt x="8590" y="9146"/>
                    <a:pt x="10477" y="9259"/>
                    <a:pt x="12340" y="9259"/>
                  </a:cubicBezTo>
                  <a:cubicBezTo>
                    <a:pt x="17932" y="9259"/>
                    <a:pt x="23317" y="8246"/>
                    <a:pt x="23317" y="8246"/>
                  </a:cubicBezTo>
                  <a:cubicBezTo>
                    <a:pt x="23317" y="8246"/>
                    <a:pt x="25958" y="8917"/>
                    <a:pt x="28234" y="8917"/>
                  </a:cubicBezTo>
                  <a:cubicBezTo>
                    <a:pt x="29854" y="8917"/>
                    <a:pt x="31290" y="8577"/>
                    <a:pt x="31456" y="7412"/>
                  </a:cubicBezTo>
                  <a:cubicBezTo>
                    <a:pt x="31890" y="4610"/>
                    <a:pt x="30856" y="3609"/>
                    <a:pt x="27820" y="3509"/>
                  </a:cubicBezTo>
                  <a:cubicBezTo>
                    <a:pt x="24751" y="3409"/>
                    <a:pt x="13143" y="3008"/>
                    <a:pt x="13143" y="3008"/>
                  </a:cubicBezTo>
                  <a:cubicBezTo>
                    <a:pt x="13143" y="3008"/>
                    <a:pt x="9671" y="1"/>
                    <a:pt x="67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8609;p124">
              <a:extLst>
                <a:ext uri="{FF2B5EF4-FFF2-40B4-BE49-F238E27FC236}">
                  <a16:creationId xmlns:a16="http://schemas.microsoft.com/office/drawing/2014/main" id="{92519BBD-CA94-2B6F-9337-E129C7B70038}"/>
                </a:ext>
              </a:extLst>
            </p:cNvPr>
            <p:cNvSpPr/>
            <p:nvPr/>
          </p:nvSpPr>
          <p:spPr>
            <a:xfrm>
              <a:off x="1901607" y="4239100"/>
              <a:ext cx="681475" cy="272572"/>
            </a:xfrm>
            <a:custGeom>
              <a:avLst/>
              <a:gdLst/>
              <a:ahLst/>
              <a:cxnLst/>
              <a:rect l="l" t="t" r="r" b="b"/>
              <a:pathLst>
                <a:path w="30457" h="12182" extrusionOk="0">
                  <a:moveTo>
                    <a:pt x="1269" y="1"/>
                  </a:moveTo>
                  <a:lnTo>
                    <a:pt x="1269" y="1"/>
                  </a:lnTo>
                  <a:cubicBezTo>
                    <a:pt x="1" y="11075"/>
                    <a:pt x="5105" y="11075"/>
                    <a:pt x="13911" y="12009"/>
                  </a:cubicBezTo>
                  <a:cubicBezTo>
                    <a:pt x="15038" y="12129"/>
                    <a:pt x="16148" y="12182"/>
                    <a:pt x="17227" y="12182"/>
                  </a:cubicBezTo>
                  <a:cubicBezTo>
                    <a:pt x="24552" y="12182"/>
                    <a:pt x="30456" y="9774"/>
                    <a:pt x="30456" y="9774"/>
                  </a:cubicBezTo>
                  <a:cubicBezTo>
                    <a:pt x="28922" y="7773"/>
                    <a:pt x="1302" y="1"/>
                    <a:pt x="12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8610;p124">
              <a:extLst>
                <a:ext uri="{FF2B5EF4-FFF2-40B4-BE49-F238E27FC236}">
                  <a16:creationId xmlns:a16="http://schemas.microsoft.com/office/drawing/2014/main" id="{4BB07267-EE8A-5B53-2CCC-3BC0826EF8B6}"/>
                </a:ext>
              </a:extLst>
            </p:cNvPr>
            <p:cNvSpPr/>
            <p:nvPr/>
          </p:nvSpPr>
          <p:spPr>
            <a:xfrm>
              <a:off x="1097942" y="4115446"/>
              <a:ext cx="704148" cy="560653"/>
            </a:xfrm>
            <a:custGeom>
              <a:avLst/>
              <a:gdLst/>
              <a:ahLst/>
              <a:cxnLst/>
              <a:rect l="l" t="t" r="r" b="b"/>
              <a:pathLst>
                <a:path w="21984" h="17504" extrusionOk="0">
                  <a:moveTo>
                    <a:pt x="7158" y="0"/>
                  </a:moveTo>
                  <a:cubicBezTo>
                    <a:pt x="3761" y="0"/>
                    <a:pt x="501" y="2620"/>
                    <a:pt x="501" y="2620"/>
                  </a:cubicBezTo>
                  <a:cubicBezTo>
                    <a:pt x="1" y="6689"/>
                    <a:pt x="2803" y="11293"/>
                    <a:pt x="2803" y="11293"/>
                  </a:cubicBezTo>
                  <a:cubicBezTo>
                    <a:pt x="4718" y="15944"/>
                    <a:pt x="9615" y="17503"/>
                    <a:pt x="13841" y="17503"/>
                  </a:cubicBezTo>
                  <a:cubicBezTo>
                    <a:pt x="17343" y="17503"/>
                    <a:pt x="20384" y="16432"/>
                    <a:pt x="20882" y="15162"/>
                  </a:cubicBezTo>
                  <a:cubicBezTo>
                    <a:pt x="21983" y="12360"/>
                    <a:pt x="12910" y="11860"/>
                    <a:pt x="12910" y="11860"/>
                  </a:cubicBezTo>
                  <a:cubicBezTo>
                    <a:pt x="16613" y="4054"/>
                    <a:pt x="10275" y="919"/>
                    <a:pt x="10275" y="919"/>
                  </a:cubicBezTo>
                  <a:cubicBezTo>
                    <a:pt x="9285" y="254"/>
                    <a:pt x="8215" y="0"/>
                    <a:pt x="71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8611;p124">
              <a:extLst>
                <a:ext uri="{FF2B5EF4-FFF2-40B4-BE49-F238E27FC236}">
                  <a16:creationId xmlns:a16="http://schemas.microsoft.com/office/drawing/2014/main" id="{5A2B8C7B-25D5-2B45-3A2A-7D4774FE0D51}"/>
                </a:ext>
              </a:extLst>
            </p:cNvPr>
            <p:cNvSpPr/>
            <p:nvPr/>
          </p:nvSpPr>
          <p:spPr>
            <a:xfrm>
              <a:off x="1427021" y="4144850"/>
              <a:ext cx="347269" cy="492589"/>
            </a:xfrm>
            <a:custGeom>
              <a:avLst/>
              <a:gdLst/>
              <a:ahLst/>
              <a:cxnLst/>
              <a:rect l="l" t="t" r="r" b="b"/>
              <a:pathLst>
                <a:path w="10842" h="15379" extrusionOk="0">
                  <a:moveTo>
                    <a:pt x="1" y="1"/>
                  </a:moveTo>
                  <a:lnTo>
                    <a:pt x="1" y="1"/>
                  </a:lnTo>
                  <a:cubicBezTo>
                    <a:pt x="902" y="568"/>
                    <a:pt x="1735" y="1235"/>
                    <a:pt x="2369" y="2069"/>
                  </a:cubicBezTo>
                  <a:cubicBezTo>
                    <a:pt x="2669" y="2469"/>
                    <a:pt x="2970" y="2903"/>
                    <a:pt x="3170" y="3370"/>
                  </a:cubicBezTo>
                  <a:cubicBezTo>
                    <a:pt x="3370" y="3837"/>
                    <a:pt x="3537" y="4337"/>
                    <a:pt x="3603" y="4871"/>
                  </a:cubicBezTo>
                  <a:cubicBezTo>
                    <a:pt x="3970" y="6906"/>
                    <a:pt x="3370" y="9007"/>
                    <a:pt x="2436" y="10808"/>
                  </a:cubicBezTo>
                  <a:lnTo>
                    <a:pt x="2403" y="10842"/>
                  </a:lnTo>
                  <a:cubicBezTo>
                    <a:pt x="2403" y="10875"/>
                    <a:pt x="2403" y="10875"/>
                    <a:pt x="2403" y="10908"/>
                  </a:cubicBezTo>
                  <a:cubicBezTo>
                    <a:pt x="2369" y="11042"/>
                    <a:pt x="2469" y="11175"/>
                    <a:pt x="2603" y="11175"/>
                  </a:cubicBezTo>
                  <a:cubicBezTo>
                    <a:pt x="3537" y="11275"/>
                    <a:pt x="4437" y="11375"/>
                    <a:pt x="5338" y="11509"/>
                  </a:cubicBezTo>
                  <a:cubicBezTo>
                    <a:pt x="6272" y="11642"/>
                    <a:pt x="7173" y="11842"/>
                    <a:pt x="8073" y="12076"/>
                  </a:cubicBezTo>
                  <a:cubicBezTo>
                    <a:pt x="8507" y="12176"/>
                    <a:pt x="8941" y="12309"/>
                    <a:pt x="9341" y="12510"/>
                  </a:cubicBezTo>
                  <a:cubicBezTo>
                    <a:pt x="9775" y="12676"/>
                    <a:pt x="10141" y="12910"/>
                    <a:pt x="10442" y="13243"/>
                  </a:cubicBezTo>
                  <a:cubicBezTo>
                    <a:pt x="10575" y="13444"/>
                    <a:pt x="10642" y="13644"/>
                    <a:pt x="10642" y="13844"/>
                  </a:cubicBezTo>
                  <a:cubicBezTo>
                    <a:pt x="10608" y="14044"/>
                    <a:pt x="10542" y="14278"/>
                    <a:pt x="10408" y="14444"/>
                  </a:cubicBezTo>
                  <a:cubicBezTo>
                    <a:pt x="10175" y="14811"/>
                    <a:pt x="9808" y="15145"/>
                    <a:pt x="9408" y="15378"/>
                  </a:cubicBezTo>
                  <a:cubicBezTo>
                    <a:pt x="9808" y="15178"/>
                    <a:pt x="10208" y="14911"/>
                    <a:pt x="10508" y="14511"/>
                  </a:cubicBezTo>
                  <a:cubicBezTo>
                    <a:pt x="10675" y="14344"/>
                    <a:pt x="10775" y="14111"/>
                    <a:pt x="10809" y="13844"/>
                  </a:cubicBezTo>
                  <a:cubicBezTo>
                    <a:pt x="10842" y="13610"/>
                    <a:pt x="10742" y="13344"/>
                    <a:pt x="10608" y="13143"/>
                  </a:cubicBezTo>
                  <a:cubicBezTo>
                    <a:pt x="10342" y="12710"/>
                    <a:pt x="9908" y="12476"/>
                    <a:pt x="9474" y="12243"/>
                  </a:cubicBezTo>
                  <a:cubicBezTo>
                    <a:pt x="9041" y="12043"/>
                    <a:pt x="8607" y="11876"/>
                    <a:pt x="8173" y="11742"/>
                  </a:cubicBezTo>
                  <a:cubicBezTo>
                    <a:pt x="7273" y="11442"/>
                    <a:pt x="6339" y="11242"/>
                    <a:pt x="5438" y="11109"/>
                  </a:cubicBezTo>
                  <a:cubicBezTo>
                    <a:pt x="4621" y="10963"/>
                    <a:pt x="3803" y="10842"/>
                    <a:pt x="3008" y="10747"/>
                  </a:cubicBezTo>
                  <a:lnTo>
                    <a:pt x="3008" y="10747"/>
                  </a:lnTo>
                  <a:cubicBezTo>
                    <a:pt x="3443" y="9876"/>
                    <a:pt x="3730" y="8954"/>
                    <a:pt x="3937" y="8006"/>
                  </a:cubicBezTo>
                  <a:cubicBezTo>
                    <a:pt x="4137" y="6972"/>
                    <a:pt x="4204" y="5838"/>
                    <a:pt x="4004" y="4771"/>
                  </a:cubicBezTo>
                  <a:cubicBezTo>
                    <a:pt x="3870" y="4270"/>
                    <a:pt x="3704" y="3737"/>
                    <a:pt x="3470" y="3236"/>
                  </a:cubicBezTo>
                  <a:cubicBezTo>
                    <a:pt x="3203" y="2769"/>
                    <a:pt x="2903" y="2302"/>
                    <a:pt x="2569" y="1902"/>
                  </a:cubicBezTo>
                  <a:cubicBezTo>
                    <a:pt x="1836" y="1101"/>
                    <a:pt x="968" y="468"/>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8612;p124">
              <a:extLst>
                <a:ext uri="{FF2B5EF4-FFF2-40B4-BE49-F238E27FC236}">
                  <a16:creationId xmlns:a16="http://schemas.microsoft.com/office/drawing/2014/main" id="{459BE5D3-A4D5-C8F7-5305-779F6CEF0048}"/>
                </a:ext>
              </a:extLst>
            </p:cNvPr>
            <p:cNvSpPr/>
            <p:nvPr/>
          </p:nvSpPr>
          <p:spPr>
            <a:xfrm>
              <a:off x="1903867" y="3831543"/>
              <a:ext cx="891174" cy="651940"/>
            </a:xfrm>
            <a:custGeom>
              <a:avLst/>
              <a:gdLst/>
              <a:ahLst/>
              <a:cxnLst/>
              <a:rect l="l" t="t" r="r" b="b"/>
              <a:pathLst>
                <a:path w="39829" h="29137" extrusionOk="0">
                  <a:moveTo>
                    <a:pt x="17315" y="0"/>
                  </a:moveTo>
                  <a:cubicBezTo>
                    <a:pt x="14302" y="0"/>
                    <a:pt x="10218" y="1339"/>
                    <a:pt x="5104" y="5974"/>
                  </a:cubicBezTo>
                  <a:cubicBezTo>
                    <a:pt x="5104" y="5974"/>
                    <a:pt x="734" y="7408"/>
                    <a:pt x="1735" y="13379"/>
                  </a:cubicBezTo>
                  <a:cubicBezTo>
                    <a:pt x="1735" y="13379"/>
                    <a:pt x="0" y="20584"/>
                    <a:pt x="3236" y="24020"/>
                  </a:cubicBezTo>
                  <a:cubicBezTo>
                    <a:pt x="6045" y="26973"/>
                    <a:pt x="10800" y="29137"/>
                    <a:pt x="17967" y="29137"/>
                  </a:cubicBezTo>
                  <a:cubicBezTo>
                    <a:pt x="19140" y="29137"/>
                    <a:pt x="20378" y="29079"/>
                    <a:pt x="21682" y="28957"/>
                  </a:cubicBezTo>
                  <a:cubicBezTo>
                    <a:pt x="30955" y="28090"/>
                    <a:pt x="35659" y="27156"/>
                    <a:pt x="37227" y="22486"/>
                  </a:cubicBezTo>
                  <a:cubicBezTo>
                    <a:pt x="38794" y="17816"/>
                    <a:pt x="39828" y="14446"/>
                    <a:pt x="37760" y="11978"/>
                  </a:cubicBezTo>
                  <a:cubicBezTo>
                    <a:pt x="35726" y="9476"/>
                    <a:pt x="35592" y="6908"/>
                    <a:pt x="34024" y="5573"/>
                  </a:cubicBezTo>
                  <a:cubicBezTo>
                    <a:pt x="34024" y="5573"/>
                    <a:pt x="31465" y="924"/>
                    <a:pt x="27528" y="924"/>
                  </a:cubicBezTo>
                  <a:cubicBezTo>
                    <a:pt x="26320" y="924"/>
                    <a:pt x="24983" y="1361"/>
                    <a:pt x="23550" y="2505"/>
                  </a:cubicBezTo>
                  <a:cubicBezTo>
                    <a:pt x="23550" y="2505"/>
                    <a:pt x="21435" y="0"/>
                    <a:pt x="173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8613;p124">
              <a:extLst>
                <a:ext uri="{FF2B5EF4-FFF2-40B4-BE49-F238E27FC236}">
                  <a16:creationId xmlns:a16="http://schemas.microsoft.com/office/drawing/2014/main" id="{81756485-DC07-B1FB-6D15-0710754F075E}"/>
                </a:ext>
              </a:extLst>
            </p:cNvPr>
            <p:cNvSpPr/>
            <p:nvPr/>
          </p:nvSpPr>
          <p:spPr>
            <a:xfrm>
              <a:off x="2629325" y="3909967"/>
              <a:ext cx="138837" cy="227867"/>
            </a:xfrm>
            <a:custGeom>
              <a:avLst/>
              <a:gdLst/>
              <a:ahLst/>
              <a:cxnLst/>
              <a:rect l="l" t="t" r="r" b="b"/>
              <a:pathLst>
                <a:path w="6205" h="10184" extrusionOk="0">
                  <a:moveTo>
                    <a:pt x="67" y="0"/>
                  </a:moveTo>
                  <a:cubicBezTo>
                    <a:pt x="34" y="134"/>
                    <a:pt x="0" y="234"/>
                    <a:pt x="34" y="401"/>
                  </a:cubicBezTo>
                  <a:cubicBezTo>
                    <a:pt x="34" y="768"/>
                    <a:pt x="200" y="1001"/>
                    <a:pt x="367" y="1335"/>
                  </a:cubicBezTo>
                  <a:cubicBezTo>
                    <a:pt x="534" y="1735"/>
                    <a:pt x="601" y="2169"/>
                    <a:pt x="667" y="2602"/>
                  </a:cubicBezTo>
                  <a:cubicBezTo>
                    <a:pt x="767" y="3336"/>
                    <a:pt x="767" y="4070"/>
                    <a:pt x="968" y="4770"/>
                  </a:cubicBezTo>
                  <a:cubicBezTo>
                    <a:pt x="1134" y="5404"/>
                    <a:pt x="1435" y="5971"/>
                    <a:pt x="1735" y="6538"/>
                  </a:cubicBezTo>
                  <a:cubicBezTo>
                    <a:pt x="2002" y="7072"/>
                    <a:pt x="2268" y="7606"/>
                    <a:pt x="2635" y="8106"/>
                  </a:cubicBezTo>
                  <a:cubicBezTo>
                    <a:pt x="3202" y="8873"/>
                    <a:pt x="3970" y="9540"/>
                    <a:pt x="4837" y="9941"/>
                  </a:cubicBezTo>
                  <a:cubicBezTo>
                    <a:pt x="5065" y="10077"/>
                    <a:pt x="5339" y="10183"/>
                    <a:pt x="5608" y="10183"/>
                  </a:cubicBezTo>
                  <a:cubicBezTo>
                    <a:pt x="5732" y="10183"/>
                    <a:pt x="5855" y="10160"/>
                    <a:pt x="5971" y="10108"/>
                  </a:cubicBezTo>
                  <a:cubicBezTo>
                    <a:pt x="6038" y="10074"/>
                    <a:pt x="6105" y="10007"/>
                    <a:pt x="6205" y="9941"/>
                  </a:cubicBezTo>
                  <a:cubicBezTo>
                    <a:pt x="6004" y="9407"/>
                    <a:pt x="5738" y="8940"/>
                    <a:pt x="5371" y="8473"/>
                  </a:cubicBezTo>
                  <a:cubicBezTo>
                    <a:pt x="3303" y="6005"/>
                    <a:pt x="3169" y="3403"/>
                    <a:pt x="1601" y="2068"/>
                  </a:cubicBezTo>
                  <a:cubicBezTo>
                    <a:pt x="1601" y="2068"/>
                    <a:pt x="1068" y="1068"/>
                    <a:pt x="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8614;p124">
              <a:extLst>
                <a:ext uri="{FF2B5EF4-FFF2-40B4-BE49-F238E27FC236}">
                  <a16:creationId xmlns:a16="http://schemas.microsoft.com/office/drawing/2014/main" id="{3E75A2B9-10C2-7CCE-0EF6-BEC0210ADBF0}"/>
                </a:ext>
              </a:extLst>
            </p:cNvPr>
            <p:cNvSpPr/>
            <p:nvPr/>
          </p:nvSpPr>
          <p:spPr>
            <a:xfrm>
              <a:off x="2603952" y="3871796"/>
              <a:ext cx="186608" cy="251316"/>
            </a:xfrm>
            <a:custGeom>
              <a:avLst/>
              <a:gdLst/>
              <a:ahLst/>
              <a:cxnLst/>
              <a:rect l="l" t="t" r="r" b="b"/>
              <a:pathLst>
                <a:path w="8340" h="11232" extrusionOk="0">
                  <a:moveTo>
                    <a:pt x="1657" y="1"/>
                  </a:moveTo>
                  <a:cubicBezTo>
                    <a:pt x="1616" y="1"/>
                    <a:pt x="1575" y="2"/>
                    <a:pt x="1534" y="5"/>
                  </a:cubicBezTo>
                  <a:cubicBezTo>
                    <a:pt x="701" y="105"/>
                    <a:pt x="0" y="1073"/>
                    <a:pt x="334" y="1906"/>
                  </a:cubicBezTo>
                  <a:cubicBezTo>
                    <a:pt x="667" y="2607"/>
                    <a:pt x="1368" y="2340"/>
                    <a:pt x="1868" y="2674"/>
                  </a:cubicBezTo>
                  <a:cubicBezTo>
                    <a:pt x="2168" y="2907"/>
                    <a:pt x="2268" y="3274"/>
                    <a:pt x="2335" y="3641"/>
                  </a:cubicBezTo>
                  <a:cubicBezTo>
                    <a:pt x="2835" y="6176"/>
                    <a:pt x="3669" y="8778"/>
                    <a:pt x="5471" y="10679"/>
                  </a:cubicBezTo>
                  <a:cubicBezTo>
                    <a:pt x="5704" y="10942"/>
                    <a:pt x="6041" y="11231"/>
                    <a:pt x="6390" y="11231"/>
                  </a:cubicBezTo>
                  <a:cubicBezTo>
                    <a:pt x="6439" y="11231"/>
                    <a:pt x="6489" y="11225"/>
                    <a:pt x="6538" y="11213"/>
                  </a:cubicBezTo>
                  <a:cubicBezTo>
                    <a:pt x="6838" y="11113"/>
                    <a:pt x="7038" y="10846"/>
                    <a:pt x="7172" y="10579"/>
                  </a:cubicBezTo>
                  <a:cubicBezTo>
                    <a:pt x="7472" y="10012"/>
                    <a:pt x="7605" y="9378"/>
                    <a:pt x="7739" y="8711"/>
                  </a:cubicBezTo>
                  <a:cubicBezTo>
                    <a:pt x="8072" y="6910"/>
                    <a:pt x="8339" y="5042"/>
                    <a:pt x="8106" y="3174"/>
                  </a:cubicBezTo>
                  <a:cubicBezTo>
                    <a:pt x="8006" y="2340"/>
                    <a:pt x="7739" y="1439"/>
                    <a:pt x="7005" y="1039"/>
                  </a:cubicBezTo>
                  <a:cubicBezTo>
                    <a:pt x="6505" y="739"/>
                    <a:pt x="5904" y="739"/>
                    <a:pt x="5337" y="739"/>
                  </a:cubicBezTo>
                  <a:cubicBezTo>
                    <a:pt x="4537" y="672"/>
                    <a:pt x="3703" y="505"/>
                    <a:pt x="2902" y="272"/>
                  </a:cubicBezTo>
                  <a:cubicBezTo>
                    <a:pt x="2507" y="150"/>
                    <a:pt x="2083" y="1"/>
                    <a:pt x="165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8615;p124">
              <a:extLst>
                <a:ext uri="{FF2B5EF4-FFF2-40B4-BE49-F238E27FC236}">
                  <a16:creationId xmlns:a16="http://schemas.microsoft.com/office/drawing/2014/main" id="{B8602A83-B0B3-8216-A16D-A8DB4581AE9F}"/>
                </a:ext>
              </a:extLst>
            </p:cNvPr>
            <p:cNvSpPr/>
            <p:nvPr/>
          </p:nvSpPr>
          <p:spPr>
            <a:xfrm>
              <a:off x="1927741" y="3892806"/>
              <a:ext cx="200055" cy="223459"/>
            </a:xfrm>
            <a:custGeom>
              <a:avLst/>
              <a:gdLst/>
              <a:ahLst/>
              <a:cxnLst/>
              <a:rect l="l" t="t" r="r" b="b"/>
              <a:pathLst>
                <a:path w="8941" h="9987" extrusionOk="0">
                  <a:moveTo>
                    <a:pt x="8173" y="0"/>
                  </a:moveTo>
                  <a:lnTo>
                    <a:pt x="8173" y="0"/>
                  </a:lnTo>
                  <a:cubicBezTo>
                    <a:pt x="6872" y="834"/>
                    <a:pt x="5504" y="1901"/>
                    <a:pt x="4037" y="3236"/>
                  </a:cubicBezTo>
                  <a:cubicBezTo>
                    <a:pt x="4037" y="3236"/>
                    <a:pt x="0" y="4570"/>
                    <a:pt x="568" y="9941"/>
                  </a:cubicBezTo>
                  <a:cubicBezTo>
                    <a:pt x="601" y="9974"/>
                    <a:pt x="634" y="9974"/>
                    <a:pt x="668" y="9974"/>
                  </a:cubicBezTo>
                  <a:cubicBezTo>
                    <a:pt x="745" y="9982"/>
                    <a:pt x="821" y="9986"/>
                    <a:pt x="896" y="9986"/>
                  </a:cubicBezTo>
                  <a:cubicBezTo>
                    <a:pt x="2026" y="9986"/>
                    <a:pt x="2946" y="9077"/>
                    <a:pt x="3603" y="8139"/>
                  </a:cubicBezTo>
                  <a:cubicBezTo>
                    <a:pt x="4137" y="7372"/>
                    <a:pt x="4570" y="6538"/>
                    <a:pt x="4904" y="5671"/>
                  </a:cubicBezTo>
                  <a:cubicBezTo>
                    <a:pt x="5271" y="4737"/>
                    <a:pt x="5571" y="3703"/>
                    <a:pt x="6405" y="3169"/>
                  </a:cubicBezTo>
                  <a:cubicBezTo>
                    <a:pt x="6805" y="2902"/>
                    <a:pt x="7339" y="2769"/>
                    <a:pt x="7739" y="2502"/>
                  </a:cubicBezTo>
                  <a:cubicBezTo>
                    <a:pt x="8640" y="1901"/>
                    <a:pt x="8940" y="701"/>
                    <a:pt x="81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8616;p124">
              <a:extLst>
                <a:ext uri="{FF2B5EF4-FFF2-40B4-BE49-F238E27FC236}">
                  <a16:creationId xmlns:a16="http://schemas.microsoft.com/office/drawing/2014/main" id="{8674817E-2499-1648-1977-ABE1E972D8EF}"/>
                </a:ext>
              </a:extLst>
            </p:cNvPr>
            <p:cNvSpPr/>
            <p:nvPr/>
          </p:nvSpPr>
          <p:spPr>
            <a:xfrm>
              <a:off x="1893418" y="3827874"/>
              <a:ext cx="242590" cy="258275"/>
            </a:xfrm>
            <a:custGeom>
              <a:avLst/>
              <a:gdLst/>
              <a:ahLst/>
              <a:cxnLst/>
              <a:rect l="l" t="t" r="r" b="b"/>
              <a:pathLst>
                <a:path w="10842" h="11543" extrusionOk="0">
                  <a:moveTo>
                    <a:pt x="8490" y="1"/>
                  </a:moveTo>
                  <a:cubicBezTo>
                    <a:pt x="7438" y="1"/>
                    <a:pt x="6211" y="637"/>
                    <a:pt x="5404" y="934"/>
                  </a:cubicBezTo>
                  <a:cubicBezTo>
                    <a:pt x="4503" y="1268"/>
                    <a:pt x="3536" y="1368"/>
                    <a:pt x="2569" y="1401"/>
                  </a:cubicBezTo>
                  <a:cubicBezTo>
                    <a:pt x="2001" y="1434"/>
                    <a:pt x="1368" y="1434"/>
                    <a:pt x="901" y="1768"/>
                  </a:cubicBezTo>
                  <a:cubicBezTo>
                    <a:pt x="133" y="2302"/>
                    <a:pt x="0" y="3369"/>
                    <a:pt x="67" y="4270"/>
                  </a:cubicBezTo>
                  <a:cubicBezTo>
                    <a:pt x="200" y="6338"/>
                    <a:pt x="834" y="8339"/>
                    <a:pt x="1501" y="10307"/>
                  </a:cubicBezTo>
                  <a:cubicBezTo>
                    <a:pt x="1697" y="10861"/>
                    <a:pt x="2051" y="11543"/>
                    <a:pt x="2627" y="11543"/>
                  </a:cubicBezTo>
                  <a:cubicBezTo>
                    <a:pt x="2641" y="11543"/>
                    <a:pt x="2655" y="11542"/>
                    <a:pt x="2669" y="11542"/>
                  </a:cubicBezTo>
                  <a:cubicBezTo>
                    <a:pt x="2935" y="11508"/>
                    <a:pt x="3169" y="11341"/>
                    <a:pt x="3369" y="11141"/>
                  </a:cubicBezTo>
                  <a:cubicBezTo>
                    <a:pt x="4837" y="9840"/>
                    <a:pt x="5737" y="8039"/>
                    <a:pt x="6538" y="6271"/>
                  </a:cubicBezTo>
                  <a:cubicBezTo>
                    <a:pt x="6805" y="5671"/>
                    <a:pt x="7138" y="5004"/>
                    <a:pt x="7806" y="4870"/>
                  </a:cubicBezTo>
                  <a:cubicBezTo>
                    <a:pt x="8006" y="4803"/>
                    <a:pt x="8206" y="4837"/>
                    <a:pt x="8439" y="4803"/>
                  </a:cubicBezTo>
                  <a:cubicBezTo>
                    <a:pt x="10174" y="4670"/>
                    <a:pt x="10841" y="2135"/>
                    <a:pt x="10007" y="801"/>
                  </a:cubicBezTo>
                  <a:cubicBezTo>
                    <a:pt x="9632" y="207"/>
                    <a:pt x="9089" y="1"/>
                    <a:pt x="84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8617;p124">
              <a:extLst>
                <a:ext uri="{FF2B5EF4-FFF2-40B4-BE49-F238E27FC236}">
                  <a16:creationId xmlns:a16="http://schemas.microsoft.com/office/drawing/2014/main" id="{875A1985-2FF0-41DF-1B34-757E876F7E5B}"/>
                </a:ext>
              </a:extLst>
            </p:cNvPr>
            <p:cNvSpPr/>
            <p:nvPr/>
          </p:nvSpPr>
          <p:spPr>
            <a:xfrm>
              <a:off x="1888920" y="3824495"/>
              <a:ext cx="238876" cy="262481"/>
            </a:xfrm>
            <a:custGeom>
              <a:avLst/>
              <a:gdLst/>
              <a:ahLst/>
              <a:cxnLst/>
              <a:rect l="l" t="t" r="r" b="b"/>
              <a:pathLst>
                <a:path w="10676" h="11731" extrusionOk="0">
                  <a:moveTo>
                    <a:pt x="8586" y="0"/>
                  </a:moveTo>
                  <a:cubicBezTo>
                    <a:pt x="8104" y="0"/>
                    <a:pt x="7644" y="114"/>
                    <a:pt x="7206" y="251"/>
                  </a:cubicBezTo>
                  <a:cubicBezTo>
                    <a:pt x="6672" y="418"/>
                    <a:pt x="6172" y="651"/>
                    <a:pt x="5672" y="818"/>
                  </a:cubicBezTo>
                  <a:cubicBezTo>
                    <a:pt x="4671" y="1218"/>
                    <a:pt x="3603" y="1319"/>
                    <a:pt x="2503" y="1352"/>
                  </a:cubicBezTo>
                  <a:cubicBezTo>
                    <a:pt x="1969" y="1385"/>
                    <a:pt x="1335" y="1452"/>
                    <a:pt x="835" y="1852"/>
                  </a:cubicBezTo>
                  <a:cubicBezTo>
                    <a:pt x="368" y="2253"/>
                    <a:pt x="168" y="2853"/>
                    <a:pt x="101" y="3420"/>
                  </a:cubicBezTo>
                  <a:cubicBezTo>
                    <a:pt x="1" y="3987"/>
                    <a:pt x="68" y="4554"/>
                    <a:pt x="134" y="5088"/>
                  </a:cubicBezTo>
                  <a:cubicBezTo>
                    <a:pt x="201" y="5655"/>
                    <a:pt x="301" y="6189"/>
                    <a:pt x="435" y="6722"/>
                  </a:cubicBezTo>
                  <a:cubicBezTo>
                    <a:pt x="668" y="7823"/>
                    <a:pt x="1035" y="8857"/>
                    <a:pt x="1402" y="9891"/>
                  </a:cubicBezTo>
                  <a:cubicBezTo>
                    <a:pt x="1569" y="10392"/>
                    <a:pt x="1735" y="10959"/>
                    <a:pt x="2102" y="11392"/>
                  </a:cubicBezTo>
                  <a:cubicBezTo>
                    <a:pt x="2255" y="11575"/>
                    <a:pt x="2518" y="11730"/>
                    <a:pt x="2792" y="11730"/>
                  </a:cubicBezTo>
                  <a:cubicBezTo>
                    <a:pt x="2818" y="11730"/>
                    <a:pt x="2844" y="11729"/>
                    <a:pt x="2870" y="11726"/>
                  </a:cubicBezTo>
                  <a:cubicBezTo>
                    <a:pt x="3136" y="11693"/>
                    <a:pt x="3370" y="11492"/>
                    <a:pt x="3570" y="11292"/>
                  </a:cubicBezTo>
                  <a:lnTo>
                    <a:pt x="3570" y="11292"/>
                  </a:lnTo>
                  <a:cubicBezTo>
                    <a:pt x="3370" y="11459"/>
                    <a:pt x="3136" y="11626"/>
                    <a:pt x="2870" y="11659"/>
                  </a:cubicBezTo>
                  <a:cubicBezTo>
                    <a:pt x="2847" y="11662"/>
                    <a:pt x="2823" y="11664"/>
                    <a:pt x="2800" y="11664"/>
                  </a:cubicBezTo>
                  <a:cubicBezTo>
                    <a:pt x="2558" y="11664"/>
                    <a:pt x="2324" y="11509"/>
                    <a:pt x="2202" y="11326"/>
                  </a:cubicBezTo>
                  <a:cubicBezTo>
                    <a:pt x="1869" y="10892"/>
                    <a:pt x="1735" y="10358"/>
                    <a:pt x="1569" y="9825"/>
                  </a:cubicBezTo>
                  <a:cubicBezTo>
                    <a:pt x="1268" y="8791"/>
                    <a:pt x="968" y="7723"/>
                    <a:pt x="735" y="6656"/>
                  </a:cubicBezTo>
                  <a:cubicBezTo>
                    <a:pt x="635" y="6122"/>
                    <a:pt x="568" y="5588"/>
                    <a:pt x="501" y="5055"/>
                  </a:cubicBezTo>
                  <a:cubicBezTo>
                    <a:pt x="435" y="4521"/>
                    <a:pt x="401" y="3987"/>
                    <a:pt x="468" y="3487"/>
                  </a:cubicBezTo>
                  <a:cubicBezTo>
                    <a:pt x="535" y="2953"/>
                    <a:pt x="735" y="2453"/>
                    <a:pt x="1102" y="2152"/>
                  </a:cubicBezTo>
                  <a:cubicBezTo>
                    <a:pt x="1469" y="1852"/>
                    <a:pt x="2002" y="1786"/>
                    <a:pt x="2536" y="1786"/>
                  </a:cubicBezTo>
                  <a:cubicBezTo>
                    <a:pt x="3637" y="1719"/>
                    <a:pt x="4771" y="1619"/>
                    <a:pt x="5838" y="1185"/>
                  </a:cubicBezTo>
                  <a:cubicBezTo>
                    <a:pt x="6339" y="985"/>
                    <a:pt x="6839" y="751"/>
                    <a:pt x="7339" y="585"/>
                  </a:cubicBezTo>
                  <a:cubicBezTo>
                    <a:pt x="7840" y="418"/>
                    <a:pt x="8374" y="318"/>
                    <a:pt x="8874" y="318"/>
                  </a:cubicBezTo>
                  <a:cubicBezTo>
                    <a:pt x="9374" y="351"/>
                    <a:pt x="9875" y="618"/>
                    <a:pt x="10108" y="1085"/>
                  </a:cubicBezTo>
                  <a:cubicBezTo>
                    <a:pt x="10375" y="1552"/>
                    <a:pt x="10475" y="2086"/>
                    <a:pt x="10408" y="2619"/>
                  </a:cubicBezTo>
                  <a:cubicBezTo>
                    <a:pt x="10408" y="3153"/>
                    <a:pt x="10242" y="3654"/>
                    <a:pt x="9941" y="4121"/>
                  </a:cubicBezTo>
                  <a:cubicBezTo>
                    <a:pt x="9641" y="4554"/>
                    <a:pt x="9174" y="4888"/>
                    <a:pt x="8640" y="4954"/>
                  </a:cubicBezTo>
                  <a:cubicBezTo>
                    <a:pt x="9174" y="4921"/>
                    <a:pt x="9708" y="4621"/>
                    <a:pt x="10008" y="4154"/>
                  </a:cubicBezTo>
                  <a:cubicBezTo>
                    <a:pt x="10342" y="3720"/>
                    <a:pt x="10542" y="3187"/>
                    <a:pt x="10608" y="2619"/>
                  </a:cubicBezTo>
                  <a:cubicBezTo>
                    <a:pt x="10675" y="2052"/>
                    <a:pt x="10608" y="1485"/>
                    <a:pt x="10308" y="952"/>
                  </a:cubicBezTo>
                  <a:cubicBezTo>
                    <a:pt x="10075" y="418"/>
                    <a:pt x="9474" y="51"/>
                    <a:pt x="8907" y="18"/>
                  </a:cubicBezTo>
                  <a:cubicBezTo>
                    <a:pt x="8799" y="6"/>
                    <a:pt x="8692" y="0"/>
                    <a:pt x="85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8618;p124">
              <a:extLst>
                <a:ext uri="{FF2B5EF4-FFF2-40B4-BE49-F238E27FC236}">
                  <a16:creationId xmlns:a16="http://schemas.microsoft.com/office/drawing/2014/main" id="{5CCE3A38-69A9-0771-D3BD-91BB46B7620C}"/>
                </a:ext>
              </a:extLst>
            </p:cNvPr>
            <p:cNvSpPr/>
            <p:nvPr/>
          </p:nvSpPr>
          <p:spPr>
            <a:xfrm>
              <a:off x="2204629" y="4032066"/>
              <a:ext cx="424722" cy="336833"/>
            </a:xfrm>
            <a:custGeom>
              <a:avLst/>
              <a:gdLst/>
              <a:ahLst/>
              <a:cxnLst/>
              <a:rect l="l" t="t" r="r" b="b"/>
              <a:pathLst>
                <a:path w="18982" h="15054" extrusionOk="0">
                  <a:moveTo>
                    <a:pt x="9302" y="1"/>
                  </a:moveTo>
                  <a:cubicBezTo>
                    <a:pt x="9072" y="1"/>
                    <a:pt x="8856" y="178"/>
                    <a:pt x="8741" y="381"/>
                  </a:cubicBezTo>
                  <a:cubicBezTo>
                    <a:pt x="8607" y="581"/>
                    <a:pt x="8540" y="881"/>
                    <a:pt x="8507" y="1148"/>
                  </a:cubicBezTo>
                  <a:cubicBezTo>
                    <a:pt x="8407" y="1782"/>
                    <a:pt x="8307" y="2449"/>
                    <a:pt x="8207" y="3116"/>
                  </a:cubicBezTo>
                  <a:cubicBezTo>
                    <a:pt x="8173" y="3316"/>
                    <a:pt x="8140" y="3516"/>
                    <a:pt x="8007" y="3683"/>
                  </a:cubicBezTo>
                  <a:cubicBezTo>
                    <a:pt x="7907" y="3850"/>
                    <a:pt x="7773" y="3950"/>
                    <a:pt x="7606" y="4050"/>
                  </a:cubicBezTo>
                  <a:cubicBezTo>
                    <a:pt x="6072" y="4917"/>
                    <a:pt x="4237" y="5218"/>
                    <a:pt x="2736" y="6185"/>
                  </a:cubicBezTo>
                  <a:cubicBezTo>
                    <a:pt x="1302" y="7119"/>
                    <a:pt x="335" y="8720"/>
                    <a:pt x="168" y="10388"/>
                  </a:cubicBezTo>
                  <a:cubicBezTo>
                    <a:pt x="1" y="12089"/>
                    <a:pt x="668" y="13857"/>
                    <a:pt x="2002" y="14958"/>
                  </a:cubicBezTo>
                  <a:cubicBezTo>
                    <a:pt x="4104" y="14958"/>
                    <a:pt x="6439" y="14524"/>
                    <a:pt x="8440" y="13857"/>
                  </a:cubicBezTo>
                  <a:cubicBezTo>
                    <a:pt x="9074" y="13657"/>
                    <a:pt x="9741" y="13390"/>
                    <a:pt x="10442" y="13357"/>
                  </a:cubicBezTo>
                  <a:cubicBezTo>
                    <a:pt x="10570" y="13342"/>
                    <a:pt x="10700" y="13335"/>
                    <a:pt x="10830" y="13335"/>
                  </a:cubicBezTo>
                  <a:cubicBezTo>
                    <a:pt x="11575" y="13335"/>
                    <a:pt x="12333" y="13558"/>
                    <a:pt x="13044" y="13757"/>
                  </a:cubicBezTo>
                  <a:cubicBezTo>
                    <a:pt x="14478" y="14157"/>
                    <a:pt x="15879" y="14591"/>
                    <a:pt x="17313" y="14991"/>
                  </a:cubicBezTo>
                  <a:cubicBezTo>
                    <a:pt x="17405" y="15014"/>
                    <a:pt x="17513" y="15053"/>
                    <a:pt x="17626" y="15053"/>
                  </a:cubicBezTo>
                  <a:cubicBezTo>
                    <a:pt x="17677" y="15053"/>
                    <a:pt x="17729" y="15045"/>
                    <a:pt x="17780" y="15025"/>
                  </a:cubicBezTo>
                  <a:cubicBezTo>
                    <a:pt x="17980" y="14958"/>
                    <a:pt x="18081" y="14724"/>
                    <a:pt x="18147" y="14524"/>
                  </a:cubicBezTo>
                  <a:cubicBezTo>
                    <a:pt x="18581" y="13257"/>
                    <a:pt x="18981" y="11956"/>
                    <a:pt x="18981" y="10655"/>
                  </a:cubicBezTo>
                  <a:cubicBezTo>
                    <a:pt x="18981" y="9321"/>
                    <a:pt x="18581" y="7920"/>
                    <a:pt x="17580" y="7052"/>
                  </a:cubicBezTo>
                  <a:cubicBezTo>
                    <a:pt x="17280" y="6752"/>
                    <a:pt x="16946" y="6552"/>
                    <a:pt x="16579" y="6318"/>
                  </a:cubicBezTo>
                  <a:cubicBezTo>
                    <a:pt x="15145" y="5418"/>
                    <a:pt x="13577" y="4784"/>
                    <a:pt x="12076" y="3983"/>
                  </a:cubicBezTo>
                  <a:cubicBezTo>
                    <a:pt x="11576" y="3083"/>
                    <a:pt x="11042" y="2149"/>
                    <a:pt x="10542" y="1248"/>
                  </a:cubicBezTo>
                  <a:cubicBezTo>
                    <a:pt x="10342" y="881"/>
                    <a:pt x="10142" y="514"/>
                    <a:pt x="9808" y="214"/>
                  </a:cubicBezTo>
                  <a:cubicBezTo>
                    <a:pt x="9708" y="114"/>
                    <a:pt x="9574" y="14"/>
                    <a:pt x="9408" y="14"/>
                  </a:cubicBezTo>
                  <a:cubicBezTo>
                    <a:pt x="9372" y="5"/>
                    <a:pt x="9337" y="1"/>
                    <a:pt x="93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8619;p124">
              <a:extLst>
                <a:ext uri="{FF2B5EF4-FFF2-40B4-BE49-F238E27FC236}">
                  <a16:creationId xmlns:a16="http://schemas.microsoft.com/office/drawing/2014/main" id="{37BEF79B-15D5-5E3B-F38A-9513508DD39C}"/>
                </a:ext>
              </a:extLst>
            </p:cNvPr>
            <p:cNvSpPr/>
            <p:nvPr/>
          </p:nvSpPr>
          <p:spPr>
            <a:xfrm>
              <a:off x="2015069" y="4203726"/>
              <a:ext cx="444860" cy="167633"/>
            </a:xfrm>
            <a:custGeom>
              <a:avLst/>
              <a:gdLst/>
              <a:ahLst/>
              <a:cxnLst/>
              <a:rect l="l" t="t" r="r" b="b"/>
              <a:pathLst>
                <a:path w="19882" h="7492" extrusionOk="0">
                  <a:moveTo>
                    <a:pt x="100" y="1"/>
                  </a:moveTo>
                  <a:cubicBezTo>
                    <a:pt x="87" y="1"/>
                    <a:pt x="76" y="5"/>
                    <a:pt x="67" y="14"/>
                  </a:cubicBezTo>
                  <a:cubicBezTo>
                    <a:pt x="0" y="47"/>
                    <a:pt x="0" y="81"/>
                    <a:pt x="0" y="147"/>
                  </a:cubicBezTo>
                  <a:cubicBezTo>
                    <a:pt x="701" y="1915"/>
                    <a:pt x="1835" y="3517"/>
                    <a:pt x="3336" y="4717"/>
                  </a:cubicBezTo>
                  <a:cubicBezTo>
                    <a:pt x="4804" y="5918"/>
                    <a:pt x="6605" y="6752"/>
                    <a:pt x="8440" y="7152"/>
                  </a:cubicBezTo>
                  <a:cubicBezTo>
                    <a:pt x="9278" y="7362"/>
                    <a:pt x="10144" y="7491"/>
                    <a:pt x="11012" y="7491"/>
                  </a:cubicBezTo>
                  <a:cubicBezTo>
                    <a:pt x="11111" y="7491"/>
                    <a:pt x="11210" y="7489"/>
                    <a:pt x="11308" y="7486"/>
                  </a:cubicBezTo>
                  <a:cubicBezTo>
                    <a:pt x="11775" y="7486"/>
                    <a:pt x="12276" y="7453"/>
                    <a:pt x="12743" y="7319"/>
                  </a:cubicBezTo>
                  <a:cubicBezTo>
                    <a:pt x="13176" y="7219"/>
                    <a:pt x="13643" y="7119"/>
                    <a:pt x="14110" y="7019"/>
                  </a:cubicBezTo>
                  <a:cubicBezTo>
                    <a:pt x="15945" y="6652"/>
                    <a:pt x="17813" y="6285"/>
                    <a:pt x="19681" y="5952"/>
                  </a:cubicBezTo>
                  <a:cubicBezTo>
                    <a:pt x="19781" y="5952"/>
                    <a:pt x="19881" y="5852"/>
                    <a:pt x="19881" y="5718"/>
                  </a:cubicBezTo>
                  <a:lnTo>
                    <a:pt x="19848" y="1315"/>
                  </a:lnTo>
                  <a:cubicBezTo>
                    <a:pt x="19848" y="1182"/>
                    <a:pt x="19714" y="1081"/>
                    <a:pt x="19581" y="1081"/>
                  </a:cubicBezTo>
                  <a:cubicBezTo>
                    <a:pt x="19447" y="1081"/>
                    <a:pt x="19347" y="1182"/>
                    <a:pt x="19347" y="1315"/>
                  </a:cubicBezTo>
                  <a:lnTo>
                    <a:pt x="19379" y="5525"/>
                  </a:lnTo>
                  <a:lnTo>
                    <a:pt x="19379" y="5525"/>
                  </a:lnTo>
                  <a:cubicBezTo>
                    <a:pt x="17609" y="5878"/>
                    <a:pt x="15811" y="6233"/>
                    <a:pt x="14044" y="6619"/>
                  </a:cubicBezTo>
                  <a:cubicBezTo>
                    <a:pt x="13577" y="6719"/>
                    <a:pt x="13110" y="6819"/>
                    <a:pt x="12643" y="6952"/>
                  </a:cubicBezTo>
                  <a:cubicBezTo>
                    <a:pt x="12209" y="7086"/>
                    <a:pt x="11775" y="7119"/>
                    <a:pt x="11308" y="7119"/>
                  </a:cubicBezTo>
                  <a:cubicBezTo>
                    <a:pt x="11211" y="7123"/>
                    <a:pt x="11113" y="7124"/>
                    <a:pt x="11016" y="7124"/>
                  </a:cubicBezTo>
                  <a:cubicBezTo>
                    <a:pt x="10180" y="7124"/>
                    <a:pt x="9346" y="7002"/>
                    <a:pt x="8540" y="6852"/>
                  </a:cubicBezTo>
                  <a:cubicBezTo>
                    <a:pt x="6705" y="6452"/>
                    <a:pt x="4970" y="5685"/>
                    <a:pt x="3503" y="4517"/>
                  </a:cubicBezTo>
                  <a:cubicBezTo>
                    <a:pt x="2035" y="3350"/>
                    <a:pt x="901" y="1815"/>
                    <a:pt x="200" y="81"/>
                  </a:cubicBezTo>
                  <a:cubicBezTo>
                    <a:pt x="176" y="32"/>
                    <a:pt x="134" y="1"/>
                    <a:pt x="1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8620;p124">
              <a:extLst>
                <a:ext uri="{FF2B5EF4-FFF2-40B4-BE49-F238E27FC236}">
                  <a16:creationId xmlns:a16="http://schemas.microsoft.com/office/drawing/2014/main" id="{0B384F52-9B1A-18E9-8ECF-C4FCC3CDD9D5}"/>
                </a:ext>
              </a:extLst>
            </p:cNvPr>
            <p:cNvSpPr/>
            <p:nvPr/>
          </p:nvSpPr>
          <p:spPr>
            <a:xfrm>
              <a:off x="2447955" y="4241047"/>
              <a:ext cx="259751" cy="128030"/>
            </a:xfrm>
            <a:custGeom>
              <a:avLst/>
              <a:gdLst/>
              <a:ahLst/>
              <a:cxnLst/>
              <a:rect l="l" t="t" r="r" b="b"/>
              <a:pathLst>
                <a:path w="11609" h="5722" extrusionOk="0">
                  <a:moveTo>
                    <a:pt x="11491" y="0"/>
                  </a:moveTo>
                  <a:cubicBezTo>
                    <a:pt x="11456" y="0"/>
                    <a:pt x="11432" y="24"/>
                    <a:pt x="11409" y="47"/>
                  </a:cubicBezTo>
                  <a:lnTo>
                    <a:pt x="11409" y="81"/>
                  </a:lnTo>
                  <a:lnTo>
                    <a:pt x="10975" y="1181"/>
                  </a:lnTo>
                  <a:cubicBezTo>
                    <a:pt x="10841" y="1548"/>
                    <a:pt x="10641" y="1915"/>
                    <a:pt x="10475" y="2249"/>
                  </a:cubicBezTo>
                  <a:cubicBezTo>
                    <a:pt x="10274" y="2616"/>
                    <a:pt x="10041" y="2949"/>
                    <a:pt x="9841" y="3283"/>
                  </a:cubicBezTo>
                  <a:cubicBezTo>
                    <a:pt x="9741" y="3450"/>
                    <a:pt x="9607" y="3583"/>
                    <a:pt x="9474" y="3750"/>
                  </a:cubicBezTo>
                  <a:lnTo>
                    <a:pt x="9274" y="3983"/>
                  </a:lnTo>
                  <a:cubicBezTo>
                    <a:pt x="9207" y="4050"/>
                    <a:pt x="9140" y="4117"/>
                    <a:pt x="9074" y="4184"/>
                  </a:cubicBezTo>
                  <a:cubicBezTo>
                    <a:pt x="8540" y="4717"/>
                    <a:pt x="7839" y="5151"/>
                    <a:pt x="7105" y="5284"/>
                  </a:cubicBezTo>
                  <a:cubicBezTo>
                    <a:pt x="6948" y="5306"/>
                    <a:pt x="6788" y="5317"/>
                    <a:pt x="6627" y="5317"/>
                  </a:cubicBezTo>
                  <a:cubicBezTo>
                    <a:pt x="6036" y="5317"/>
                    <a:pt x="5435" y="5172"/>
                    <a:pt x="4937" y="4884"/>
                  </a:cubicBezTo>
                  <a:cubicBezTo>
                    <a:pt x="4904" y="4851"/>
                    <a:pt x="4871" y="4851"/>
                    <a:pt x="4871" y="4851"/>
                  </a:cubicBezTo>
                  <a:lnTo>
                    <a:pt x="334" y="3817"/>
                  </a:lnTo>
                  <a:cubicBezTo>
                    <a:pt x="316" y="3812"/>
                    <a:pt x="299" y="3810"/>
                    <a:pt x="282" y="3810"/>
                  </a:cubicBezTo>
                  <a:cubicBezTo>
                    <a:pt x="167" y="3810"/>
                    <a:pt x="63" y="3901"/>
                    <a:pt x="34" y="4017"/>
                  </a:cubicBezTo>
                  <a:cubicBezTo>
                    <a:pt x="0" y="4117"/>
                    <a:pt x="100" y="4250"/>
                    <a:pt x="234" y="4284"/>
                  </a:cubicBezTo>
                  <a:lnTo>
                    <a:pt x="4735" y="5317"/>
                  </a:lnTo>
                  <a:lnTo>
                    <a:pt x="4735" y="5317"/>
                  </a:lnTo>
                  <a:cubicBezTo>
                    <a:pt x="5269" y="5583"/>
                    <a:pt x="5864" y="5721"/>
                    <a:pt x="6455" y="5721"/>
                  </a:cubicBezTo>
                  <a:cubicBezTo>
                    <a:pt x="6696" y="5721"/>
                    <a:pt x="6937" y="5698"/>
                    <a:pt x="7172" y="5651"/>
                  </a:cubicBezTo>
                  <a:cubicBezTo>
                    <a:pt x="8006" y="5518"/>
                    <a:pt x="8740" y="5017"/>
                    <a:pt x="9307" y="4417"/>
                  </a:cubicBezTo>
                  <a:cubicBezTo>
                    <a:pt x="9374" y="4317"/>
                    <a:pt x="9474" y="4250"/>
                    <a:pt x="9541" y="4184"/>
                  </a:cubicBezTo>
                  <a:lnTo>
                    <a:pt x="9707" y="3950"/>
                  </a:lnTo>
                  <a:cubicBezTo>
                    <a:pt x="9841" y="3783"/>
                    <a:pt x="9974" y="3616"/>
                    <a:pt x="10074" y="3450"/>
                  </a:cubicBezTo>
                  <a:cubicBezTo>
                    <a:pt x="10274" y="3083"/>
                    <a:pt x="10508" y="2749"/>
                    <a:pt x="10708" y="2382"/>
                  </a:cubicBezTo>
                  <a:cubicBezTo>
                    <a:pt x="10841" y="2015"/>
                    <a:pt x="11042" y="1648"/>
                    <a:pt x="11175" y="1281"/>
                  </a:cubicBezTo>
                  <a:lnTo>
                    <a:pt x="11609" y="114"/>
                  </a:lnTo>
                  <a:cubicBezTo>
                    <a:pt x="11609" y="81"/>
                    <a:pt x="11575" y="14"/>
                    <a:pt x="11542" y="14"/>
                  </a:cubicBezTo>
                  <a:cubicBezTo>
                    <a:pt x="11522" y="4"/>
                    <a:pt x="11506" y="0"/>
                    <a:pt x="11491" y="0"/>
                  </a:cubicBezTo>
                  <a:close/>
                </a:path>
              </a:pathLst>
            </a:custGeom>
            <a:solidFill>
              <a:srgbClr val="333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8621;p124">
              <a:extLst>
                <a:ext uri="{FF2B5EF4-FFF2-40B4-BE49-F238E27FC236}">
                  <a16:creationId xmlns:a16="http://schemas.microsoft.com/office/drawing/2014/main" id="{472AF765-FB29-2B78-9747-16A4C7DCF777}"/>
                </a:ext>
              </a:extLst>
            </p:cNvPr>
            <p:cNvSpPr/>
            <p:nvPr/>
          </p:nvSpPr>
          <p:spPr>
            <a:xfrm>
              <a:off x="2191204" y="3910526"/>
              <a:ext cx="111226" cy="50210"/>
            </a:xfrm>
            <a:custGeom>
              <a:avLst/>
              <a:gdLst/>
              <a:ahLst/>
              <a:cxnLst/>
              <a:rect l="l" t="t" r="r" b="b"/>
              <a:pathLst>
                <a:path w="4971" h="2244" extrusionOk="0">
                  <a:moveTo>
                    <a:pt x="2826" y="0"/>
                  </a:moveTo>
                  <a:cubicBezTo>
                    <a:pt x="2773" y="0"/>
                    <a:pt x="2721" y="3"/>
                    <a:pt x="2669" y="9"/>
                  </a:cubicBezTo>
                  <a:cubicBezTo>
                    <a:pt x="2069" y="75"/>
                    <a:pt x="1535" y="376"/>
                    <a:pt x="1101" y="743"/>
                  </a:cubicBezTo>
                  <a:cubicBezTo>
                    <a:pt x="668" y="1109"/>
                    <a:pt x="301" y="1510"/>
                    <a:pt x="1" y="2010"/>
                  </a:cubicBezTo>
                  <a:cubicBezTo>
                    <a:pt x="434" y="1643"/>
                    <a:pt x="868" y="1310"/>
                    <a:pt x="1301" y="1043"/>
                  </a:cubicBezTo>
                  <a:cubicBezTo>
                    <a:pt x="1768" y="776"/>
                    <a:pt x="2235" y="542"/>
                    <a:pt x="2702" y="476"/>
                  </a:cubicBezTo>
                  <a:cubicBezTo>
                    <a:pt x="2739" y="473"/>
                    <a:pt x="2775" y="472"/>
                    <a:pt x="2810" y="472"/>
                  </a:cubicBezTo>
                  <a:cubicBezTo>
                    <a:pt x="3265" y="472"/>
                    <a:pt x="3663" y="667"/>
                    <a:pt x="4003" y="976"/>
                  </a:cubicBezTo>
                  <a:cubicBezTo>
                    <a:pt x="4404" y="1310"/>
                    <a:pt x="4704" y="1777"/>
                    <a:pt x="4971" y="2244"/>
                  </a:cubicBezTo>
                  <a:cubicBezTo>
                    <a:pt x="4871" y="1710"/>
                    <a:pt x="4671" y="1176"/>
                    <a:pt x="4304" y="709"/>
                  </a:cubicBezTo>
                  <a:cubicBezTo>
                    <a:pt x="4103" y="509"/>
                    <a:pt x="3870" y="309"/>
                    <a:pt x="3570" y="175"/>
                  </a:cubicBezTo>
                  <a:cubicBezTo>
                    <a:pt x="3349" y="65"/>
                    <a:pt x="3082" y="0"/>
                    <a:pt x="28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8622;p124">
              <a:extLst>
                <a:ext uri="{FF2B5EF4-FFF2-40B4-BE49-F238E27FC236}">
                  <a16:creationId xmlns:a16="http://schemas.microsoft.com/office/drawing/2014/main" id="{474C8B00-AFA0-C1DC-971C-0ED89808FA11}"/>
                </a:ext>
              </a:extLst>
            </p:cNvPr>
            <p:cNvSpPr/>
            <p:nvPr/>
          </p:nvSpPr>
          <p:spPr>
            <a:xfrm>
              <a:off x="2528549" y="3911466"/>
              <a:ext cx="87352" cy="44795"/>
            </a:xfrm>
            <a:custGeom>
              <a:avLst/>
              <a:gdLst/>
              <a:ahLst/>
              <a:cxnLst/>
              <a:rect l="l" t="t" r="r" b="b"/>
              <a:pathLst>
                <a:path w="3904" h="2002" extrusionOk="0">
                  <a:moveTo>
                    <a:pt x="1635" y="0"/>
                  </a:moveTo>
                  <a:cubicBezTo>
                    <a:pt x="1502" y="33"/>
                    <a:pt x="1402" y="67"/>
                    <a:pt x="1269" y="100"/>
                  </a:cubicBezTo>
                  <a:cubicBezTo>
                    <a:pt x="1168" y="167"/>
                    <a:pt x="1035" y="200"/>
                    <a:pt x="935" y="300"/>
                  </a:cubicBezTo>
                  <a:cubicBezTo>
                    <a:pt x="835" y="367"/>
                    <a:pt x="735" y="434"/>
                    <a:pt x="668" y="534"/>
                  </a:cubicBezTo>
                  <a:cubicBezTo>
                    <a:pt x="335" y="867"/>
                    <a:pt x="101" y="1268"/>
                    <a:pt x="1" y="1735"/>
                  </a:cubicBezTo>
                  <a:cubicBezTo>
                    <a:pt x="301" y="1368"/>
                    <a:pt x="568" y="1034"/>
                    <a:pt x="902" y="801"/>
                  </a:cubicBezTo>
                  <a:cubicBezTo>
                    <a:pt x="1177" y="608"/>
                    <a:pt x="1475" y="483"/>
                    <a:pt x="1759" y="483"/>
                  </a:cubicBezTo>
                  <a:cubicBezTo>
                    <a:pt x="1818" y="483"/>
                    <a:pt x="1878" y="489"/>
                    <a:pt x="1936" y="500"/>
                  </a:cubicBezTo>
                  <a:cubicBezTo>
                    <a:pt x="2303" y="567"/>
                    <a:pt x="2636" y="834"/>
                    <a:pt x="2970" y="1101"/>
                  </a:cubicBezTo>
                  <a:cubicBezTo>
                    <a:pt x="3103" y="1234"/>
                    <a:pt x="3270" y="1368"/>
                    <a:pt x="3437" y="1534"/>
                  </a:cubicBezTo>
                  <a:cubicBezTo>
                    <a:pt x="3570" y="1701"/>
                    <a:pt x="3704" y="1868"/>
                    <a:pt x="3904" y="2001"/>
                  </a:cubicBezTo>
                  <a:cubicBezTo>
                    <a:pt x="3804" y="1801"/>
                    <a:pt x="3704" y="1601"/>
                    <a:pt x="3604" y="1401"/>
                  </a:cubicBezTo>
                  <a:cubicBezTo>
                    <a:pt x="3503" y="1201"/>
                    <a:pt x="3370" y="1001"/>
                    <a:pt x="3237" y="834"/>
                  </a:cubicBezTo>
                  <a:cubicBezTo>
                    <a:pt x="2936" y="500"/>
                    <a:pt x="2569" y="133"/>
                    <a:pt x="2036" y="33"/>
                  </a:cubicBezTo>
                  <a:cubicBezTo>
                    <a:pt x="1969" y="17"/>
                    <a:pt x="1902" y="17"/>
                    <a:pt x="1836" y="17"/>
                  </a:cubicBezTo>
                  <a:cubicBezTo>
                    <a:pt x="1769" y="17"/>
                    <a:pt x="1702" y="17"/>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8623;p124">
              <a:extLst>
                <a:ext uri="{FF2B5EF4-FFF2-40B4-BE49-F238E27FC236}">
                  <a16:creationId xmlns:a16="http://schemas.microsoft.com/office/drawing/2014/main" id="{34E58FA7-5DF4-F3CE-F321-8AFDC701413F}"/>
                </a:ext>
              </a:extLst>
            </p:cNvPr>
            <p:cNvSpPr/>
            <p:nvPr/>
          </p:nvSpPr>
          <p:spPr>
            <a:xfrm>
              <a:off x="2292719" y="4112235"/>
              <a:ext cx="276175" cy="71667"/>
            </a:xfrm>
            <a:custGeom>
              <a:avLst/>
              <a:gdLst/>
              <a:ahLst/>
              <a:cxnLst/>
              <a:rect l="l" t="t" r="r" b="b"/>
              <a:pathLst>
                <a:path w="12343" h="3203" extrusionOk="0">
                  <a:moveTo>
                    <a:pt x="6471" y="0"/>
                  </a:moveTo>
                  <a:cubicBezTo>
                    <a:pt x="5304" y="33"/>
                    <a:pt x="4170" y="234"/>
                    <a:pt x="3069" y="634"/>
                  </a:cubicBezTo>
                  <a:cubicBezTo>
                    <a:pt x="1968" y="1001"/>
                    <a:pt x="934" y="1535"/>
                    <a:pt x="0" y="2168"/>
                  </a:cubicBezTo>
                  <a:cubicBezTo>
                    <a:pt x="1034" y="1701"/>
                    <a:pt x="2102" y="1301"/>
                    <a:pt x="3169" y="1001"/>
                  </a:cubicBezTo>
                  <a:cubicBezTo>
                    <a:pt x="4270" y="701"/>
                    <a:pt x="5371" y="500"/>
                    <a:pt x="6471" y="500"/>
                  </a:cubicBezTo>
                  <a:cubicBezTo>
                    <a:pt x="6552" y="498"/>
                    <a:pt x="6632" y="497"/>
                    <a:pt x="6711" y="497"/>
                  </a:cubicBezTo>
                  <a:cubicBezTo>
                    <a:pt x="7761" y="497"/>
                    <a:pt x="8777" y="703"/>
                    <a:pt x="9707" y="1168"/>
                  </a:cubicBezTo>
                  <a:cubicBezTo>
                    <a:pt x="10708" y="1601"/>
                    <a:pt x="11575" y="2335"/>
                    <a:pt x="12342" y="3202"/>
                  </a:cubicBezTo>
                  <a:cubicBezTo>
                    <a:pt x="11742" y="2235"/>
                    <a:pt x="10908" y="1368"/>
                    <a:pt x="9874" y="834"/>
                  </a:cubicBezTo>
                  <a:cubicBezTo>
                    <a:pt x="8840" y="234"/>
                    <a:pt x="7639" y="0"/>
                    <a:pt x="6471" y="0"/>
                  </a:cubicBezTo>
                  <a:close/>
                </a:path>
              </a:pathLst>
            </a:custGeom>
            <a:solidFill>
              <a:srgbClr val="333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8624;p124">
              <a:extLst>
                <a:ext uri="{FF2B5EF4-FFF2-40B4-BE49-F238E27FC236}">
                  <a16:creationId xmlns:a16="http://schemas.microsoft.com/office/drawing/2014/main" id="{DA10CA81-D5B5-4E13-EA55-E90FD845E477}"/>
                </a:ext>
              </a:extLst>
            </p:cNvPr>
            <p:cNvSpPr/>
            <p:nvPr/>
          </p:nvSpPr>
          <p:spPr>
            <a:xfrm>
              <a:off x="2211364" y="4121923"/>
              <a:ext cx="81378" cy="18885"/>
            </a:xfrm>
            <a:custGeom>
              <a:avLst/>
              <a:gdLst/>
              <a:ahLst/>
              <a:cxnLst/>
              <a:rect l="l" t="t" r="r" b="b"/>
              <a:pathLst>
                <a:path w="3637" h="844" extrusionOk="0">
                  <a:moveTo>
                    <a:pt x="3636" y="1"/>
                  </a:moveTo>
                  <a:cubicBezTo>
                    <a:pt x="3469" y="1"/>
                    <a:pt x="3303" y="67"/>
                    <a:pt x="3169" y="101"/>
                  </a:cubicBezTo>
                  <a:cubicBezTo>
                    <a:pt x="3002" y="101"/>
                    <a:pt x="2836" y="168"/>
                    <a:pt x="2702" y="168"/>
                  </a:cubicBezTo>
                  <a:cubicBezTo>
                    <a:pt x="2369" y="234"/>
                    <a:pt x="2102" y="268"/>
                    <a:pt x="1801" y="301"/>
                  </a:cubicBezTo>
                  <a:cubicBezTo>
                    <a:pt x="1201" y="301"/>
                    <a:pt x="634" y="234"/>
                    <a:pt x="0" y="1"/>
                  </a:cubicBezTo>
                  <a:lnTo>
                    <a:pt x="0" y="1"/>
                  </a:lnTo>
                  <a:cubicBezTo>
                    <a:pt x="167" y="301"/>
                    <a:pt x="467" y="501"/>
                    <a:pt x="767" y="635"/>
                  </a:cubicBezTo>
                  <a:cubicBezTo>
                    <a:pt x="1045" y="774"/>
                    <a:pt x="1346" y="843"/>
                    <a:pt x="1632" y="843"/>
                  </a:cubicBezTo>
                  <a:cubicBezTo>
                    <a:pt x="1689" y="843"/>
                    <a:pt x="1746" y="840"/>
                    <a:pt x="1801" y="835"/>
                  </a:cubicBezTo>
                  <a:cubicBezTo>
                    <a:pt x="2168" y="835"/>
                    <a:pt x="2502" y="735"/>
                    <a:pt x="2836" y="601"/>
                  </a:cubicBezTo>
                  <a:cubicBezTo>
                    <a:pt x="2969" y="534"/>
                    <a:pt x="3136" y="434"/>
                    <a:pt x="3269" y="334"/>
                  </a:cubicBezTo>
                  <a:cubicBezTo>
                    <a:pt x="3403" y="234"/>
                    <a:pt x="3536" y="101"/>
                    <a:pt x="3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8625;p124">
              <a:extLst>
                <a:ext uri="{FF2B5EF4-FFF2-40B4-BE49-F238E27FC236}">
                  <a16:creationId xmlns:a16="http://schemas.microsoft.com/office/drawing/2014/main" id="{92E14639-AEE6-AEC4-D3E3-E3B7F4C0C975}"/>
                </a:ext>
              </a:extLst>
            </p:cNvPr>
            <p:cNvSpPr/>
            <p:nvPr/>
          </p:nvSpPr>
          <p:spPr>
            <a:xfrm>
              <a:off x="2565132" y="4124922"/>
              <a:ext cx="81378" cy="19421"/>
            </a:xfrm>
            <a:custGeom>
              <a:avLst/>
              <a:gdLst/>
              <a:ahLst/>
              <a:cxnLst/>
              <a:rect l="l" t="t" r="r" b="b"/>
              <a:pathLst>
                <a:path w="3637" h="868" extrusionOk="0">
                  <a:moveTo>
                    <a:pt x="3636" y="0"/>
                  </a:moveTo>
                  <a:lnTo>
                    <a:pt x="3636" y="0"/>
                  </a:lnTo>
                  <a:cubicBezTo>
                    <a:pt x="3470" y="34"/>
                    <a:pt x="3303" y="67"/>
                    <a:pt x="3169" y="100"/>
                  </a:cubicBezTo>
                  <a:cubicBezTo>
                    <a:pt x="3003" y="134"/>
                    <a:pt x="2836" y="167"/>
                    <a:pt x="2702" y="200"/>
                  </a:cubicBezTo>
                  <a:cubicBezTo>
                    <a:pt x="2402" y="234"/>
                    <a:pt x="2102" y="267"/>
                    <a:pt x="1802" y="300"/>
                  </a:cubicBezTo>
                  <a:cubicBezTo>
                    <a:pt x="1201" y="300"/>
                    <a:pt x="634" y="234"/>
                    <a:pt x="0" y="0"/>
                  </a:cubicBezTo>
                  <a:lnTo>
                    <a:pt x="0" y="0"/>
                  </a:lnTo>
                  <a:cubicBezTo>
                    <a:pt x="167" y="300"/>
                    <a:pt x="467" y="534"/>
                    <a:pt x="768" y="667"/>
                  </a:cubicBezTo>
                  <a:cubicBezTo>
                    <a:pt x="1101" y="801"/>
                    <a:pt x="1468" y="867"/>
                    <a:pt x="1802" y="867"/>
                  </a:cubicBezTo>
                  <a:cubicBezTo>
                    <a:pt x="2169" y="834"/>
                    <a:pt x="2502" y="767"/>
                    <a:pt x="2836" y="601"/>
                  </a:cubicBezTo>
                  <a:cubicBezTo>
                    <a:pt x="2969" y="534"/>
                    <a:pt x="3136" y="434"/>
                    <a:pt x="3269" y="367"/>
                  </a:cubicBezTo>
                  <a:cubicBezTo>
                    <a:pt x="3403" y="234"/>
                    <a:pt x="3536" y="134"/>
                    <a:pt x="36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8626;p124">
              <a:extLst>
                <a:ext uri="{FF2B5EF4-FFF2-40B4-BE49-F238E27FC236}">
                  <a16:creationId xmlns:a16="http://schemas.microsoft.com/office/drawing/2014/main" id="{FAAE3B25-ABD5-A487-000C-CDEE97E1F20E}"/>
                </a:ext>
              </a:extLst>
            </p:cNvPr>
            <p:cNvSpPr/>
            <p:nvPr/>
          </p:nvSpPr>
          <p:spPr>
            <a:xfrm>
              <a:off x="2384522" y="4368963"/>
              <a:ext cx="117939" cy="29401"/>
            </a:xfrm>
            <a:custGeom>
              <a:avLst/>
              <a:gdLst/>
              <a:ahLst/>
              <a:cxnLst/>
              <a:rect l="l" t="t" r="r" b="b"/>
              <a:pathLst>
                <a:path w="5271" h="1314" extrusionOk="0">
                  <a:moveTo>
                    <a:pt x="5270" y="1"/>
                  </a:moveTo>
                  <a:cubicBezTo>
                    <a:pt x="4370" y="301"/>
                    <a:pt x="3536" y="568"/>
                    <a:pt x="2669" y="735"/>
                  </a:cubicBezTo>
                  <a:cubicBezTo>
                    <a:pt x="1801" y="902"/>
                    <a:pt x="901" y="1002"/>
                    <a:pt x="0" y="1068"/>
                  </a:cubicBezTo>
                  <a:cubicBezTo>
                    <a:pt x="497" y="1240"/>
                    <a:pt x="1027" y="1314"/>
                    <a:pt x="1564" y="1314"/>
                  </a:cubicBezTo>
                  <a:cubicBezTo>
                    <a:pt x="1965" y="1314"/>
                    <a:pt x="2370" y="1273"/>
                    <a:pt x="2769" y="1202"/>
                  </a:cubicBezTo>
                  <a:cubicBezTo>
                    <a:pt x="3669" y="1002"/>
                    <a:pt x="4570" y="635"/>
                    <a:pt x="5270" y="1"/>
                  </a:cubicBezTo>
                  <a:close/>
                </a:path>
              </a:pathLst>
            </a:custGeom>
            <a:solidFill>
              <a:srgbClr val="333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8627;p124">
              <a:extLst>
                <a:ext uri="{FF2B5EF4-FFF2-40B4-BE49-F238E27FC236}">
                  <a16:creationId xmlns:a16="http://schemas.microsoft.com/office/drawing/2014/main" id="{CD23264D-B459-7622-8B63-9E35A0039B9E}"/>
                </a:ext>
              </a:extLst>
            </p:cNvPr>
            <p:cNvSpPr/>
            <p:nvPr/>
          </p:nvSpPr>
          <p:spPr>
            <a:xfrm>
              <a:off x="1954613" y="4398073"/>
              <a:ext cx="14947" cy="93326"/>
            </a:xfrm>
            <a:custGeom>
              <a:avLst/>
              <a:gdLst/>
              <a:ahLst/>
              <a:cxnLst/>
              <a:rect l="l" t="t" r="r" b="b"/>
              <a:pathLst>
                <a:path w="668" h="4171" extrusionOk="0">
                  <a:moveTo>
                    <a:pt x="667" y="1"/>
                  </a:moveTo>
                  <a:cubicBezTo>
                    <a:pt x="467" y="301"/>
                    <a:pt x="301" y="635"/>
                    <a:pt x="200" y="968"/>
                  </a:cubicBezTo>
                  <a:cubicBezTo>
                    <a:pt x="100" y="1335"/>
                    <a:pt x="34" y="1702"/>
                    <a:pt x="34" y="2036"/>
                  </a:cubicBezTo>
                  <a:cubicBezTo>
                    <a:pt x="0" y="2403"/>
                    <a:pt x="34" y="2770"/>
                    <a:pt x="67" y="3136"/>
                  </a:cubicBezTo>
                  <a:cubicBezTo>
                    <a:pt x="134" y="3470"/>
                    <a:pt x="234" y="3837"/>
                    <a:pt x="401" y="4171"/>
                  </a:cubicBezTo>
                  <a:cubicBezTo>
                    <a:pt x="434" y="3437"/>
                    <a:pt x="467" y="2736"/>
                    <a:pt x="501" y="2069"/>
                  </a:cubicBezTo>
                  <a:cubicBezTo>
                    <a:pt x="501" y="1735"/>
                    <a:pt x="534" y="1402"/>
                    <a:pt x="567" y="1035"/>
                  </a:cubicBezTo>
                  <a:cubicBezTo>
                    <a:pt x="601" y="701"/>
                    <a:pt x="634" y="368"/>
                    <a:pt x="667" y="1"/>
                  </a:cubicBezTo>
                  <a:close/>
                </a:path>
              </a:pathLst>
            </a:custGeom>
            <a:solidFill>
              <a:srgbClr val="333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8628;p124">
              <a:extLst>
                <a:ext uri="{FF2B5EF4-FFF2-40B4-BE49-F238E27FC236}">
                  <a16:creationId xmlns:a16="http://schemas.microsoft.com/office/drawing/2014/main" id="{8CFD30D2-0E39-815D-BDCE-9D72F38BDA49}"/>
                </a:ext>
              </a:extLst>
            </p:cNvPr>
            <p:cNvSpPr/>
            <p:nvPr/>
          </p:nvSpPr>
          <p:spPr>
            <a:xfrm>
              <a:off x="2333016" y="4116755"/>
              <a:ext cx="260602" cy="125524"/>
            </a:xfrm>
            <a:custGeom>
              <a:avLst/>
              <a:gdLst/>
              <a:ahLst/>
              <a:cxnLst/>
              <a:rect l="l" t="t" r="r" b="b"/>
              <a:pathLst>
                <a:path w="11647" h="5610" extrusionOk="0">
                  <a:moveTo>
                    <a:pt x="4639" y="0"/>
                  </a:moveTo>
                  <a:cubicBezTo>
                    <a:pt x="3729" y="0"/>
                    <a:pt x="2936" y="149"/>
                    <a:pt x="2369" y="298"/>
                  </a:cubicBezTo>
                  <a:cubicBezTo>
                    <a:pt x="1602" y="532"/>
                    <a:pt x="934" y="1066"/>
                    <a:pt x="701" y="1833"/>
                  </a:cubicBezTo>
                  <a:cubicBezTo>
                    <a:pt x="0" y="4168"/>
                    <a:pt x="4003" y="5502"/>
                    <a:pt x="5171" y="5602"/>
                  </a:cubicBezTo>
                  <a:cubicBezTo>
                    <a:pt x="5209" y="5607"/>
                    <a:pt x="5250" y="5609"/>
                    <a:pt x="5294" y="5609"/>
                  </a:cubicBezTo>
                  <a:cubicBezTo>
                    <a:pt x="6823" y="5609"/>
                    <a:pt x="11647" y="2846"/>
                    <a:pt x="8340" y="966"/>
                  </a:cubicBezTo>
                  <a:cubicBezTo>
                    <a:pt x="7067" y="228"/>
                    <a:pt x="5764" y="0"/>
                    <a:pt x="46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 name="Google Shape;8264;p123">
            <a:extLst>
              <a:ext uri="{FF2B5EF4-FFF2-40B4-BE49-F238E27FC236}">
                <a16:creationId xmlns:a16="http://schemas.microsoft.com/office/drawing/2014/main" id="{4D7096BC-DBF1-545D-8563-DA72CB0B0A10}"/>
              </a:ext>
            </a:extLst>
          </p:cNvPr>
          <p:cNvGrpSpPr/>
          <p:nvPr/>
        </p:nvGrpSpPr>
        <p:grpSpPr>
          <a:xfrm>
            <a:off x="10896135" y="5801142"/>
            <a:ext cx="735140" cy="818587"/>
            <a:chOff x="5406600" y="3769300"/>
            <a:chExt cx="344650" cy="323500"/>
          </a:xfrm>
        </p:grpSpPr>
        <p:sp>
          <p:nvSpPr>
            <p:cNvPr id="131" name="Google Shape;8265;p123">
              <a:extLst>
                <a:ext uri="{FF2B5EF4-FFF2-40B4-BE49-F238E27FC236}">
                  <a16:creationId xmlns:a16="http://schemas.microsoft.com/office/drawing/2014/main" id="{5C69CC65-8B32-3CBD-949B-A5F2704FE4DE}"/>
                </a:ext>
              </a:extLst>
            </p:cNvPr>
            <p:cNvSpPr/>
            <p:nvPr/>
          </p:nvSpPr>
          <p:spPr>
            <a:xfrm>
              <a:off x="5482650" y="3900950"/>
              <a:ext cx="241875" cy="191850"/>
            </a:xfrm>
            <a:custGeom>
              <a:avLst/>
              <a:gdLst/>
              <a:ahLst/>
              <a:cxnLst/>
              <a:rect l="l" t="t" r="r" b="b"/>
              <a:pathLst>
                <a:path w="9675" h="7674" extrusionOk="0">
                  <a:moveTo>
                    <a:pt x="5266" y="1"/>
                  </a:moveTo>
                  <a:cubicBezTo>
                    <a:pt x="4773" y="1"/>
                    <a:pt x="4231" y="54"/>
                    <a:pt x="3635" y="166"/>
                  </a:cubicBezTo>
                  <a:cubicBezTo>
                    <a:pt x="3635" y="166"/>
                    <a:pt x="535" y="888"/>
                    <a:pt x="107" y="4603"/>
                  </a:cubicBezTo>
                  <a:cubicBezTo>
                    <a:pt x="0" y="5458"/>
                    <a:pt x="267" y="6340"/>
                    <a:pt x="855" y="6981"/>
                  </a:cubicBezTo>
                  <a:cubicBezTo>
                    <a:pt x="1240" y="7416"/>
                    <a:pt x="1803" y="7673"/>
                    <a:pt x="2348" y="7673"/>
                  </a:cubicBezTo>
                  <a:cubicBezTo>
                    <a:pt x="2673" y="7673"/>
                    <a:pt x="2991" y="7582"/>
                    <a:pt x="3260" y="7382"/>
                  </a:cubicBezTo>
                  <a:cubicBezTo>
                    <a:pt x="3955" y="6821"/>
                    <a:pt x="4329" y="6019"/>
                    <a:pt x="5185" y="5805"/>
                  </a:cubicBezTo>
                  <a:cubicBezTo>
                    <a:pt x="5301" y="5779"/>
                    <a:pt x="5415" y="5767"/>
                    <a:pt x="5527" y="5767"/>
                  </a:cubicBezTo>
                  <a:cubicBezTo>
                    <a:pt x="6446" y="5767"/>
                    <a:pt x="7238" y="6558"/>
                    <a:pt x="8160" y="6558"/>
                  </a:cubicBezTo>
                  <a:cubicBezTo>
                    <a:pt x="8262" y="6558"/>
                    <a:pt x="8366" y="6548"/>
                    <a:pt x="8472" y="6527"/>
                  </a:cubicBezTo>
                  <a:cubicBezTo>
                    <a:pt x="9247" y="6366"/>
                    <a:pt x="9621" y="5591"/>
                    <a:pt x="9674" y="4763"/>
                  </a:cubicBezTo>
                  <a:cubicBezTo>
                    <a:pt x="9674" y="3346"/>
                    <a:pt x="9140" y="2010"/>
                    <a:pt x="8178" y="995"/>
                  </a:cubicBezTo>
                  <a:cubicBezTo>
                    <a:pt x="7484" y="359"/>
                    <a:pt x="6540" y="1"/>
                    <a:pt x="52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8266;p123">
              <a:extLst>
                <a:ext uri="{FF2B5EF4-FFF2-40B4-BE49-F238E27FC236}">
                  <a16:creationId xmlns:a16="http://schemas.microsoft.com/office/drawing/2014/main" id="{9BC91212-882D-3425-197F-5E2564390780}"/>
                </a:ext>
              </a:extLst>
            </p:cNvPr>
            <p:cNvSpPr/>
            <p:nvPr/>
          </p:nvSpPr>
          <p:spPr>
            <a:xfrm>
              <a:off x="5406600" y="3850325"/>
              <a:ext cx="92775" cy="89925"/>
            </a:xfrm>
            <a:custGeom>
              <a:avLst/>
              <a:gdLst/>
              <a:ahLst/>
              <a:cxnLst/>
              <a:rect l="l" t="t" r="r" b="b"/>
              <a:pathLst>
                <a:path w="3711" h="3597" extrusionOk="0">
                  <a:moveTo>
                    <a:pt x="1186" y="0"/>
                  </a:moveTo>
                  <a:cubicBezTo>
                    <a:pt x="542" y="0"/>
                    <a:pt x="1" y="664"/>
                    <a:pt x="263" y="1363"/>
                  </a:cubicBezTo>
                  <a:cubicBezTo>
                    <a:pt x="370" y="1737"/>
                    <a:pt x="557" y="2084"/>
                    <a:pt x="797" y="2405"/>
                  </a:cubicBezTo>
                  <a:lnTo>
                    <a:pt x="958" y="2592"/>
                  </a:lnTo>
                  <a:cubicBezTo>
                    <a:pt x="1091" y="2886"/>
                    <a:pt x="1332" y="3153"/>
                    <a:pt x="1626" y="3314"/>
                  </a:cubicBezTo>
                  <a:cubicBezTo>
                    <a:pt x="1859" y="3501"/>
                    <a:pt x="2148" y="3597"/>
                    <a:pt x="2443" y="3597"/>
                  </a:cubicBezTo>
                  <a:cubicBezTo>
                    <a:pt x="2654" y="3597"/>
                    <a:pt x="2868" y="3548"/>
                    <a:pt x="3069" y="3447"/>
                  </a:cubicBezTo>
                  <a:cubicBezTo>
                    <a:pt x="3603" y="3100"/>
                    <a:pt x="3710" y="2352"/>
                    <a:pt x="3470" y="1764"/>
                  </a:cubicBezTo>
                  <a:cubicBezTo>
                    <a:pt x="3229" y="1202"/>
                    <a:pt x="3095" y="1176"/>
                    <a:pt x="2641" y="775"/>
                  </a:cubicBezTo>
                  <a:cubicBezTo>
                    <a:pt x="2347" y="481"/>
                    <a:pt x="2000" y="267"/>
                    <a:pt x="1626" y="107"/>
                  </a:cubicBezTo>
                  <a:cubicBezTo>
                    <a:pt x="1479" y="33"/>
                    <a:pt x="1330" y="0"/>
                    <a:pt x="11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8267;p123">
              <a:extLst>
                <a:ext uri="{FF2B5EF4-FFF2-40B4-BE49-F238E27FC236}">
                  <a16:creationId xmlns:a16="http://schemas.microsoft.com/office/drawing/2014/main" id="{DD9E43A7-8871-E86A-32D0-C4F094686F84}"/>
                </a:ext>
              </a:extLst>
            </p:cNvPr>
            <p:cNvSpPr/>
            <p:nvPr/>
          </p:nvSpPr>
          <p:spPr>
            <a:xfrm>
              <a:off x="5491100" y="3787575"/>
              <a:ext cx="73750" cy="99225"/>
            </a:xfrm>
            <a:custGeom>
              <a:avLst/>
              <a:gdLst/>
              <a:ahLst/>
              <a:cxnLst/>
              <a:rect l="l" t="t" r="r" b="b"/>
              <a:pathLst>
                <a:path w="2950" h="3969" extrusionOk="0">
                  <a:moveTo>
                    <a:pt x="1038" y="1"/>
                  </a:moveTo>
                  <a:cubicBezTo>
                    <a:pt x="507" y="1"/>
                    <a:pt x="0" y="412"/>
                    <a:pt x="36" y="1040"/>
                  </a:cubicBezTo>
                  <a:cubicBezTo>
                    <a:pt x="9" y="1441"/>
                    <a:pt x="63" y="1815"/>
                    <a:pt x="170" y="2216"/>
                  </a:cubicBezTo>
                  <a:lnTo>
                    <a:pt x="277" y="2456"/>
                  </a:lnTo>
                  <a:cubicBezTo>
                    <a:pt x="303" y="2777"/>
                    <a:pt x="437" y="3098"/>
                    <a:pt x="678" y="3365"/>
                  </a:cubicBezTo>
                  <a:cubicBezTo>
                    <a:pt x="934" y="3738"/>
                    <a:pt x="1352" y="3968"/>
                    <a:pt x="1810" y="3968"/>
                  </a:cubicBezTo>
                  <a:cubicBezTo>
                    <a:pt x="1877" y="3968"/>
                    <a:pt x="1945" y="3963"/>
                    <a:pt x="2014" y="3953"/>
                  </a:cubicBezTo>
                  <a:cubicBezTo>
                    <a:pt x="2602" y="3819"/>
                    <a:pt x="2949" y="3151"/>
                    <a:pt x="2949" y="2537"/>
                  </a:cubicBezTo>
                  <a:cubicBezTo>
                    <a:pt x="2949" y="1922"/>
                    <a:pt x="2789" y="1868"/>
                    <a:pt x="2468" y="1307"/>
                  </a:cubicBezTo>
                  <a:cubicBezTo>
                    <a:pt x="2308" y="933"/>
                    <a:pt x="2067" y="612"/>
                    <a:pt x="1773" y="318"/>
                  </a:cubicBezTo>
                  <a:cubicBezTo>
                    <a:pt x="1563" y="99"/>
                    <a:pt x="1297" y="1"/>
                    <a:pt x="10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8268;p123">
              <a:extLst>
                <a:ext uri="{FF2B5EF4-FFF2-40B4-BE49-F238E27FC236}">
                  <a16:creationId xmlns:a16="http://schemas.microsoft.com/office/drawing/2014/main" id="{3BEDD7C2-8564-3F2B-B39E-84B9393E412A}"/>
                </a:ext>
              </a:extLst>
            </p:cNvPr>
            <p:cNvSpPr/>
            <p:nvPr/>
          </p:nvSpPr>
          <p:spPr>
            <a:xfrm>
              <a:off x="5588200" y="3769300"/>
              <a:ext cx="68850" cy="103450"/>
            </a:xfrm>
            <a:custGeom>
              <a:avLst/>
              <a:gdLst/>
              <a:ahLst/>
              <a:cxnLst/>
              <a:rect l="l" t="t" r="r" b="b"/>
              <a:pathLst>
                <a:path w="2754" h="4138" extrusionOk="0">
                  <a:moveTo>
                    <a:pt x="1383" y="0"/>
                  </a:moveTo>
                  <a:cubicBezTo>
                    <a:pt x="998" y="0"/>
                    <a:pt x="613" y="214"/>
                    <a:pt x="455" y="648"/>
                  </a:cubicBezTo>
                  <a:cubicBezTo>
                    <a:pt x="268" y="996"/>
                    <a:pt x="161" y="1370"/>
                    <a:pt x="107" y="1771"/>
                  </a:cubicBezTo>
                  <a:lnTo>
                    <a:pt x="107" y="2038"/>
                  </a:lnTo>
                  <a:cubicBezTo>
                    <a:pt x="1" y="2359"/>
                    <a:pt x="1" y="2706"/>
                    <a:pt x="107" y="3054"/>
                  </a:cubicBezTo>
                  <a:cubicBezTo>
                    <a:pt x="214" y="3561"/>
                    <a:pt x="589" y="3989"/>
                    <a:pt x="1123" y="4123"/>
                  </a:cubicBezTo>
                  <a:cubicBezTo>
                    <a:pt x="1179" y="4133"/>
                    <a:pt x="1234" y="4138"/>
                    <a:pt x="1290" y="4138"/>
                  </a:cubicBezTo>
                  <a:cubicBezTo>
                    <a:pt x="1824" y="4138"/>
                    <a:pt x="2346" y="3693"/>
                    <a:pt x="2539" y="3161"/>
                  </a:cubicBezTo>
                  <a:cubicBezTo>
                    <a:pt x="2753" y="2573"/>
                    <a:pt x="2673" y="2466"/>
                    <a:pt x="2593" y="1851"/>
                  </a:cubicBezTo>
                  <a:cubicBezTo>
                    <a:pt x="2593" y="1450"/>
                    <a:pt x="2486" y="1049"/>
                    <a:pt x="2326" y="675"/>
                  </a:cubicBezTo>
                  <a:cubicBezTo>
                    <a:pt x="2176" y="228"/>
                    <a:pt x="1779" y="0"/>
                    <a:pt x="13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8269;p123">
              <a:extLst>
                <a:ext uri="{FF2B5EF4-FFF2-40B4-BE49-F238E27FC236}">
                  <a16:creationId xmlns:a16="http://schemas.microsoft.com/office/drawing/2014/main" id="{3390D553-6DF1-3FDF-86CD-88FAF7CB98D0}"/>
                </a:ext>
              </a:extLst>
            </p:cNvPr>
            <p:cNvSpPr/>
            <p:nvPr/>
          </p:nvSpPr>
          <p:spPr>
            <a:xfrm>
              <a:off x="5674400" y="3806150"/>
              <a:ext cx="76850" cy="97300"/>
            </a:xfrm>
            <a:custGeom>
              <a:avLst/>
              <a:gdLst/>
              <a:ahLst/>
              <a:cxnLst/>
              <a:rect l="l" t="t" r="r" b="b"/>
              <a:pathLst>
                <a:path w="3074" h="3892" extrusionOk="0">
                  <a:moveTo>
                    <a:pt x="2084" y="1"/>
                  </a:moveTo>
                  <a:cubicBezTo>
                    <a:pt x="1828" y="1"/>
                    <a:pt x="1573" y="96"/>
                    <a:pt x="1363" y="270"/>
                  </a:cubicBezTo>
                  <a:cubicBezTo>
                    <a:pt x="1069" y="537"/>
                    <a:pt x="802" y="831"/>
                    <a:pt x="615" y="1179"/>
                  </a:cubicBezTo>
                  <a:lnTo>
                    <a:pt x="508" y="1419"/>
                  </a:lnTo>
                  <a:cubicBezTo>
                    <a:pt x="294" y="1687"/>
                    <a:pt x="134" y="1981"/>
                    <a:pt x="107" y="2328"/>
                  </a:cubicBezTo>
                  <a:cubicBezTo>
                    <a:pt x="0" y="2836"/>
                    <a:pt x="187" y="3370"/>
                    <a:pt x="588" y="3718"/>
                  </a:cubicBezTo>
                  <a:cubicBezTo>
                    <a:pt x="764" y="3838"/>
                    <a:pt x="969" y="3891"/>
                    <a:pt x="1180" y="3891"/>
                  </a:cubicBezTo>
                  <a:cubicBezTo>
                    <a:pt x="1576" y="3891"/>
                    <a:pt x="1992" y="3703"/>
                    <a:pt x="2272" y="3424"/>
                  </a:cubicBezTo>
                  <a:cubicBezTo>
                    <a:pt x="2726" y="2969"/>
                    <a:pt x="2673" y="2836"/>
                    <a:pt x="2860" y="2248"/>
                  </a:cubicBezTo>
                  <a:cubicBezTo>
                    <a:pt x="2993" y="1874"/>
                    <a:pt x="3073" y="1473"/>
                    <a:pt x="3073" y="1072"/>
                  </a:cubicBezTo>
                  <a:cubicBezTo>
                    <a:pt x="3073" y="644"/>
                    <a:pt x="2860" y="270"/>
                    <a:pt x="2485" y="83"/>
                  </a:cubicBezTo>
                  <a:cubicBezTo>
                    <a:pt x="2356" y="28"/>
                    <a:pt x="2220" y="1"/>
                    <a:pt x="20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6" name="Picture 135" descr="A person smiling at the camera&#10;&#10;Description automatically generated">
            <a:extLst>
              <a:ext uri="{FF2B5EF4-FFF2-40B4-BE49-F238E27FC236}">
                <a16:creationId xmlns:a16="http://schemas.microsoft.com/office/drawing/2014/main" id="{362AD40E-992D-7F4D-77C4-E6F01D91DC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69283" y="1"/>
            <a:ext cx="822716" cy="822716"/>
          </a:xfrm>
          <a:prstGeom prst="rect">
            <a:avLst/>
          </a:prstGeom>
        </p:spPr>
      </p:pic>
      <p:cxnSp>
        <p:nvCxnSpPr>
          <p:cNvPr id="50" name="Straight Arrow Connector 49">
            <a:extLst>
              <a:ext uri="{FF2B5EF4-FFF2-40B4-BE49-F238E27FC236}">
                <a16:creationId xmlns:a16="http://schemas.microsoft.com/office/drawing/2014/main" id="{47A8B72D-DACD-CBC9-494A-CDA02B3A26E5}"/>
              </a:ext>
            </a:extLst>
          </p:cNvPr>
          <p:cNvCxnSpPr>
            <a:endCxn id="22" idx="0"/>
          </p:cNvCxnSpPr>
          <p:nvPr/>
        </p:nvCxnSpPr>
        <p:spPr>
          <a:xfrm>
            <a:off x="5618124" y="4292848"/>
            <a:ext cx="1763975" cy="952073"/>
          </a:xfrm>
          <a:prstGeom prst="straightConnector1">
            <a:avLst/>
          </a:prstGeom>
          <a:ln>
            <a:solidFill>
              <a:srgbClr val="D23E94"/>
            </a:solidFill>
            <a:headEnd type="triangle"/>
            <a:tailEnd type="triangle"/>
          </a:ln>
        </p:spPr>
        <p:style>
          <a:lnRef idx="3">
            <a:schemeClr val="dk1"/>
          </a:lnRef>
          <a:fillRef idx="0">
            <a:schemeClr val="dk1"/>
          </a:fillRef>
          <a:effectRef idx="2">
            <a:schemeClr val="dk1"/>
          </a:effectRef>
          <a:fontRef idx="minor">
            <a:schemeClr val="tx1"/>
          </a:fontRef>
        </p:style>
      </p:cxnSp>
      <p:cxnSp>
        <p:nvCxnSpPr>
          <p:cNvPr id="80" name="Curved Connector 79">
            <a:extLst>
              <a:ext uri="{FF2B5EF4-FFF2-40B4-BE49-F238E27FC236}">
                <a16:creationId xmlns:a16="http://schemas.microsoft.com/office/drawing/2014/main" id="{03C2B15D-9FA4-B0F1-6EB2-6A94CCB37440}"/>
              </a:ext>
            </a:extLst>
          </p:cNvPr>
          <p:cNvCxnSpPr>
            <a:cxnSpLocks/>
            <a:stCxn id="48" idx="3"/>
            <a:endCxn id="28" idx="0"/>
          </p:cNvCxnSpPr>
          <p:nvPr/>
        </p:nvCxnSpPr>
        <p:spPr>
          <a:xfrm>
            <a:off x="3945021" y="2623185"/>
            <a:ext cx="5280813" cy="1073445"/>
          </a:xfrm>
          <a:prstGeom prst="curvedConnector2">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83" name="Straight Arrow Connector 82">
            <a:extLst>
              <a:ext uri="{FF2B5EF4-FFF2-40B4-BE49-F238E27FC236}">
                <a16:creationId xmlns:a16="http://schemas.microsoft.com/office/drawing/2014/main" id="{23883CF5-4C5E-78B9-044C-E41D802DDFB1}"/>
              </a:ext>
            </a:extLst>
          </p:cNvPr>
          <p:cNvCxnSpPr>
            <a:stCxn id="6" idx="2"/>
            <a:endCxn id="48" idx="0"/>
          </p:cNvCxnSpPr>
          <p:nvPr/>
        </p:nvCxnSpPr>
        <p:spPr>
          <a:xfrm flipH="1">
            <a:off x="3191559" y="1665638"/>
            <a:ext cx="17863" cy="589275"/>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85" name="Straight Arrow Connector 84">
            <a:extLst>
              <a:ext uri="{FF2B5EF4-FFF2-40B4-BE49-F238E27FC236}">
                <a16:creationId xmlns:a16="http://schemas.microsoft.com/office/drawing/2014/main" id="{BF138F2F-4015-7EAA-A81C-CE94668B7DD6}"/>
              </a:ext>
            </a:extLst>
          </p:cNvPr>
          <p:cNvCxnSpPr>
            <a:cxnSpLocks/>
            <a:stCxn id="48" idx="2"/>
            <a:endCxn id="7" idx="0"/>
          </p:cNvCxnSpPr>
          <p:nvPr/>
        </p:nvCxnSpPr>
        <p:spPr>
          <a:xfrm>
            <a:off x="3191559" y="2991456"/>
            <a:ext cx="0" cy="570514"/>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88" name="Curved Connector 87">
            <a:extLst>
              <a:ext uri="{FF2B5EF4-FFF2-40B4-BE49-F238E27FC236}">
                <a16:creationId xmlns:a16="http://schemas.microsoft.com/office/drawing/2014/main" id="{19973ADC-DB12-BC5B-4A69-E81DBE2C7A86}"/>
              </a:ext>
            </a:extLst>
          </p:cNvPr>
          <p:cNvCxnSpPr>
            <a:stCxn id="48" idx="1"/>
            <a:endCxn id="11" idx="1"/>
          </p:cNvCxnSpPr>
          <p:nvPr/>
        </p:nvCxnSpPr>
        <p:spPr>
          <a:xfrm rot="10800000" flipH="1" flipV="1">
            <a:off x="2438095" y="2623185"/>
            <a:ext cx="4375" cy="2560662"/>
          </a:xfrm>
          <a:prstGeom prst="curvedConnector3">
            <a:avLst>
              <a:gd name="adj1" fmla="val -11855657"/>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94" name="Curved Connector 93">
            <a:extLst>
              <a:ext uri="{FF2B5EF4-FFF2-40B4-BE49-F238E27FC236}">
                <a16:creationId xmlns:a16="http://schemas.microsoft.com/office/drawing/2014/main" id="{400EE576-097E-03A6-0C22-40FC09615D14}"/>
              </a:ext>
            </a:extLst>
          </p:cNvPr>
          <p:cNvCxnSpPr>
            <a:cxnSpLocks/>
          </p:cNvCxnSpPr>
          <p:nvPr/>
        </p:nvCxnSpPr>
        <p:spPr>
          <a:xfrm rot="16200000" flipH="1">
            <a:off x="5278970" y="3541706"/>
            <a:ext cx="136058" cy="4174583"/>
          </a:xfrm>
          <a:prstGeom prst="curvedConnector3">
            <a:avLst>
              <a:gd name="adj1" fmla="val 509034"/>
            </a:avLst>
          </a:prstGeom>
          <a:ln>
            <a:solidFill>
              <a:srgbClr val="00FFFF"/>
            </a:solidFill>
            <a:tailEnd type="triangle"/>
          </a:ln>
        </p:spPr>
        <p:style>
          <a:lnRef idx="3">
            <a:schemeClr val="accent4"/>
          </a:lnRef>
          <a:fillRef idx="0">
            <a:schemeClr val="accent4"/>
          </a:fillRef>
          <a:effectRef idx="2">
            <a:schemeClr val="accent4"/>
          </a:effectRef>
          <a:fontRef idx="minor">
            <a:schemeClr val="tx1"/>
          </a:fontRef>
        </p:style>
      </p:cxnSp>
      <p:cxnSp>
        <p:nvCxnSpPr>
          <p:cNvPr id="99" name="Straight Arrow Connector 98">
            <a:extLst>
              <a:ext uri="{FF2B5EF4-FFF2-40B4-BE49-F238E27FC236}">
                <a16:creationId xmlns:a16="http://schemas.microsoft.com/office/drawing/2014/main" id="{83BC9CDD-7CB4-F359-5E0E-C1A4495B50C7}"/>
              </a:ext>
            </a:extLst>
          </p:cNvPr>
          <p:cNvCxnSpPr>
            <a:stCxn id="29" idx="0"/>
            <a:endCxn id="38" idx="2"/>
          </p:cNvCxnSpPr>
          <p:nvPr/>
        </p:nvCxnSpPr>
        <p:spPr>
          <a:xfrm flipH="1" flipV="1">
            <a:off x="5283477" y="4292848"/>
            <a:ext cx="12666" cy="937233"/>
          </a:xfrm>
          <a:prstGeom prst="straightConnector1">
            <a:avLst/>
          </a:prstGeom>
          <a:ln>
            <a:solidFill>
              <a:srgbClr val="FFD1BA"/>
            </a:solidFill>
            <a:tailEnd type="triangle"/>
          </a:ln>
        </p:spPr>
        <p:style>
          <a:lnRef idx="3">
            <a:schemeClr val="accent4"/>
          </a:lnRef>
          <a:fillRef idx="0">
            <a:schemeClr val="accent4"/>
          </a:fillRef>
          <a:effectRef idx="2">
            <a:schemeClr val="accent4"/>
          </a:effectRef>
          <a:fontRef idx="minor">
            <a:schemeClr val="tx1"/>
          </a:fontRef>
        </p:style>
      </p:cxnSp>
      <p:pic>
        <p:nvPicPr>
          <p:cNvPr id="186" name="Audio 185">
            <a:extLst>
              <a:ext uri="{FF2B5EF4-FFF2-40B4-BE49-F238E27FC236}">
                <a16:creationId xmlns:a16="http://schemas.microsoft.com/office/drawing/2014/main" id="{F1FC4674-FEF2-6F18-77B7-D660B20744E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pic>
        <p:nvPicPr>
          <p:cNvPr id="3" name="Graphic 2">
            <a:extLst>
              <a:ext uri="{FF2B5EF4-FFF2-40B4-BE49-F238E27FC236}">
                <a16:creationId xmlns:a16="http://schemas.microsoft.com/office/drawing/2014/main" id="{ED78BEBE-8898-9E9D-7699-672614D9C0FF}"/>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7"/>
              </a:ext>
            </a:extLst>
          </a:blip>
          <a:stretch>
            <a:fillRect/>
          </a:stretch>
        </p:blipFill>
        <p:spPr>
          <a:xfrm>
            <a:off x="11226800" y="5892800"/>
            <a:ext cx="812800" cy="812800"/>
          </a:xfrm>
          <a:prstGeom prst="rect">
            <a:avLst/>
          </a:prstGeom>
        </p:spPr>
      </p:pic>
      <p:cxnSp>
        <p:nvCxnSpPr>
          <p:cNvPr id="190" name="Straight Arrow Connector 189">
            <a:extLst>
              <a:ext uri="{FF2B5EF4-FFF2-40B4-BE49-F238E27FC236}">
                <a16:creationId xmlns:a16="http://schemas.microsoft.com/office/drawing/2014/main" id="{FD4008C2-8CBC-80DD-25A2-C56FDAB3BC55}"/>
              </a:ext>
            </a:extLst>
          </p:cNvPr>
          <p:cNvCxnSpPr>
            <a:cxnSpLocks/>
            <a:stCxn id="27" idx="3"/>
            <a:endCxn id="28" idx="1"/>
          </p:cNvCxnSpPr>
          <p:nvPr/>
        </p:nvCxnSpPr>
        <p:spPr>
          <a:xfrm flipV="1">
            <a:off x="7960806" y="3933122"/>
            <a:ext cx="686321" cy="2482"/>
          </a:xfrm>
          <a:prstGeom prst="straightConnector1">
            <a:avLst/>
          </a:prstGeom>
          <a:ln>
            <a:solidFill>
              <a:srgbClr val="00B0F0"/>
            </a:solidFill>
            <a:tailEnd type="triangle"/>
          </a:ln>
        </p:spPr>
        <p:style>
          <a:lnRef idx="3">
            <a:schemeClr val="accent3"/>
          </a:lnRef>
          <a:fillRef idx="0">
            <a:schemeClr val="accent3"/>
          </a:fillRef>
          <a:effectRef idx="2">
            <a:schemeClr val="accent3"/>
          </a:effectRef>
          <a:fontRef idx="minor">
            <a:schemeClr val="tx1"/>
          </a:fontRef>
        </p:style>
      </p:cxnSp>
      <p:cxnSp>
        <p:nvCxnSpPr>
          <p:cNvPr id="193" name="Straight Arrow Connector 192">
            <a:extLst>
              <a:ext uri="{FF2B5EF4-FFF2-40B4-BE49-F238E27FC236}">
                <a16:creationId xmlns:a16="http://schemas.microsoft.com/office/drawing/2014/main" id="{3596FA98-081B-7859-90DB-B18B246EB93D}"/>
              </a:ext>
            </a:extLst>
          </p:cNvPr>
          <p:cNvCxnSpPr>
            <a:stCxn id="22" idx="3"/>
            <a:endCxn id="22" idx="3"/>
          </p:cNvCxnSpPr>
          <p:nvPr/>
        </p:nvCxnSpPr>
        <p:spPr>
          <a:xfrm>
            <a:off x="7960806" y="5481413"/>
            <a:ext cx="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6" name="Straight Arrow Connector 195">
            <a:extLst>
              <a:ext uri="{FF2B5EF4-FFF2-40B4-BE49-F238E27FC236}">
                <a16:creationId xmlns:a16="http://schemas.microsoft.com/office/drawing/2014/main" id="{67428EA8-EA03-FF53-F55F-9F95FA0C558F}"/>
              </a:ext>
            </a:extLst>
          </p:cNvPr>
          <p:cNvCxnSpPr>
            <a:stCxn id="22" idx="3"/>
            <a:endCxn id="23" idx="1"/>
          </p:cNvCxnSpPr>
          <p:nvPr/>
        </p:nvCxnSpPr>
        <p:spPr>
          <a:xfrm>
            <a:off x="7960806" y="5481413"/>
            <a:ext cx="686321" cy="0"/>
          </a:xfrm>
          <a:prstGeom prst="straightConnector1">
            <a:avLst/>
          </a:prstGeom>
          <a:ln>
            <a:solidFill>
              <a:srgbClr val="D23E94"/>
            </a:solidFill>
            <a:tailEnd type="triangle"/>
          </a:ln>
        </p:spPr>
        <p:style>
          <a:lnRef idx="3">
            <a:schemeClr val="accent4"/>
          </a:lnRef>
          <a:fillRef idx="0">
            <a:schemeClr val="accent4"/>
          </a:fillRef>
          <a:effectRef idx="2">
            <a:schemeClr val="accent4"/>
          </a:effectRef>
          <a:fontRef idx="minor">
            <a:schemeClr val="tx1"/>
          </a:fontRef>
        </p:style>
      </p:cxnSp>
      <p:cxnSp>
        <p:nvCxnSpPr>
          <p:cNvPr id="197" name="Straight Arrow Connector 196">
            <a:extLst>
              <a:ext uri="{FF2B5EF4-FFF2-40B4-BE49-F238E27FC236}">
                <a16:creationId xmlns:a16="http://schemas.microsoft.com/office/drawing/2014/main" id="{30720ABD-A12E-1801-B426-4B50BCF66FC5}"/>
              </a:ext>
            </a:extLst>
          </p:cNvPr>
          <p:cNvCxnSpPr>
            <a:cxnSpLocks/>
            <a:endCxn id="27" idx="1"/>
          </p:cNvCxnSpPr>
          <p:nvPr/>
        </p:nvCxnSpPr>
        <p:spPr>
          <a:xfrm>
            <a:off x="5891270" y="3922785"/>
            <a:ext cx="912122" cy="12819"/>
          </a:xfrm>
          <a:prstGeom prst="straightConnector1">
            <a:avLst/>
          </a:prstGeom>
          <a:ln>
            <a:solidFill>
              <a:srgbClr val="00B0F0"/>
            </a:solidFill>
            <a:tailEnd type="triangle"/>
          </a:ln>
        </p:spPr>
        <p:style>
          <a:lnRef idx="3">
            <a:schemeClr val="accent3"/>
          </a:lnRef>
          <a:fillRef idx="0">
            <a:schemeClr val="accent3"/>
          </a:fillRef>
          <a:effectRef idx="2">
            <a:schemeClr val="accent3"/>
          </a:effectRef>
          <a:fontRef idx="minor">
            <a:schemeClr val="tx1"/>
          </a:fontRef>
        </p:style>
      </p:cxnSp>
      <p:cxnSp>
        <p:nvCxnSpPr>
          <p:cNvPr id="200" name="Straight Arrow Connector 199">
            <a:extLst>
              <a:ext uri="{FF2B5EF4-FFF2-40B4-BE49-F238E27FC236}">
                <a16:creationId xmlns:a16="http://schemas.microsoft.com/office/drawing/2014/main" id="{F6855F0F-B206-A955-BFB2-281E93A00115}"/>
              </a:ext>
            </a:extLst>
          </p:cNvPr>
          <p:cNvCxnSpPr>
            <a:stCxn id="24" idx="2"/>
            <a:endCxn id="24" idx="2"/>
          </p:cNvCxnSpPr>
          <p:nvPr/>
        </p:nvCxnSpPr>
        <p:spPr>
          <a:xfrm>
            <a:off x="5318349" y="2186137"/>
            <a:ext cx="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2" name="Straight Arrow Connector 201">
            <a:extLst>
              <a:ext uri="{FF2B5EF4-FFF2-40B4-BE49-F238E27FC236}">
                <a16:creationId xmlns:a16="http://schemas.microsoft.com/office/drawing/2014/main" id="{28ADCB5D-0A71-C5EB-8017-0384B068AEFE}"/>
              </a:ext>
            </a:extLst>
          </p:cNvPr>
          <p:cNvCxnSpPr>
            <a:stCxn id="24" idx="2"/>
            <a:endCxn id="38" idx="0"/>
          </p:cNvCxnSpPr>
          <p:nvPr/>
        </p:nvCxnSpPr>
        <p:spPr>
          <a:xfrm flipH="1">
            <a:off x="5283477" y="2186137"/>
            <a:ext cx="34872" cy="1370168"/>
          </a:xfrm>
          <a:prstGeom prst="straightConnector1">
            <a:avLst/>
          </a:prstGeom>
          <a:ln>
            <a:solidFill>
              <a:srgbClr val="000000"/>
            </a:solidFill>
            <a:tailEnd type="triangle"/>
          </a:ln>
        </p:spPr>
        <p:style>
          <a:lnRef idx="3">
            <a:schemeClr val="accent3"/>
          </a:lnRef>
          <a:fillRef idx="0">
            <a:schemeClr val="accent3"/>
          </a:fillRef>
          <a:effectRef idx="2">
            <a:schemeClr val="accent3"/>
          </a:effectRef>
          <a:fontRef idx="minor">
            <a:schemeClr val="tx1"/>
          </a:fontRef>
        </p:style>
      </p:cxnSp>
      <p:cxnSp>
        <p:nvCxnSpPr>
          <p:cNvPr id="204" name="Straight Arrow Connector 203">
            <a:extLst>
              <a:ext uri="{FF2B5EF4-FFF2-40B4-BE49-F238E27FC236}">
                <a16:creationId xmlns:a16="http://schemas.microsoft.com/office/drawing/2014/main" id="{1B30BA2F-C4C2-C3E2-E085-49B9A33EE09B}"/>
              </a:ext>
            </a:extLst>
          </p:cNvPr>
          <p:cNvCxnSpPr>
            <a:stCxn id="25" idx="2"/>
          </p:cNvCxnSpPr>
          <p:nvPr/>
        </p:nvCxnSpPr>
        <p:spPr>
          <a:xfrm flipH="1">
            <a:off x="5700811" y="2219248"/>
            <a:ext cx="1392032" cy="1337057"/>
          </a:xfrm>
          <a:prstGeom prst="straightConnector1">
            <a:avLst/>
          </a:prstGeom>
          <a:ln>
            <a:solidFill>
              <a:srgbClr val="7030A0"/>
            </a:solidFill>
            <a:tailEnd type="triangle"/>
          </a:ln>
        </p:spPr>
        <p:style>
          <a:lnRef idx="3">
            <a:schemeClr val="accent4"/>
          </a:lnRef>
          <a:fillRef idx="0">
            <a:schemeClr val="accent4"/>
          </a:fillRef>
          <a:effectRef idx="2">
            <a:schemeClr val="accent4"/>
          </a:effectRef>
          <a:fontRef idx="minor">
            <a:schemeClr val="tx1"/>
          </a:fontRef>
        </p:style>
      </p:cxnSp>
      <p:cxnSp>
        <p:nvCxnSpPr>
          <p:cNvPr id="206" name="Straight Arrow Connector 205">
            <a:extLst>
              <a:ext uri="{FF2B5EF4-FFF2-40B4-BE49-F238E27FC236}">
                <a16:creationId xmlns:a16="http://schemas.microsoft.com/office/drawing/2014/main" id="{9A86D84F-AE8E-DE89-90E7-00FAC92EAFBC}"/>
              </a:ext>
            </a:extLst>
          </p:cNvPr>
          <p:cNvCxnSpPr>
            <a:stCxn id="26" idx="2"/>
          </p:cNvCxnSpPr>
          <p:nvPr/>
        </p:nvCxnSpPr>
        <p:spPr>
          <a:xfrm flipH="1">
            <a:off x="5891270" y="2216766"/>
            <a:ext cx="3141264" cy="1421915"/>
          </a:xfrm>
          <a:prstGeom prst="straightConnector1">
            <a:avLst/>
          </a:prstGeom>
          <a:ln>
            <a:solidFill>
              <a:srgbClr val="FFD1BA"/>
            </a:solidFill>
            <a:tailEnd type="triangle"/>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4233092497"/>
      </p:ext>
    </p:extLst>
  </p:cSld>
  <p:clrMapOvr>
    <a:masterClrMapping/>
  </p:clrMapOvr>
  <mc:AlternateContent xmlns:mc="http://schemas.openxmlformats.org/markup-compatibility/2006">
    <mc:Choice xmlns:p14="http://schemas.microsoft.com/office/powerpoint/2010/main" Requires="p14">
      <p:transition spd="slow" p14:dur="2000" advTm="36367"/>
    </mc:Choice>
    <mc:Fallback>
      <p:transition spd="slow" advTm="363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8E75-D658-54DC-C729-1F106D1E8FB2}"/>
              </a:ext>
            </a:extLst>
          </p:cNvPr>
          <p:cNvSpPr>
            <a:spLocks noGrp="1"/>
          </p:cNvSpPr>
          <p:nvPr>
            <p:ph type="title"/>
          </p:nvPr>
        </p:nvSpPr>
        <p:spPr>
          <a:xfrm>
            <a:off x="950967" y="446998"/>
            <a:ext cx="10290000" cy="763600"/>
          </a:xfrm>
        </p:spPr>
        <p:txBody>
          <a:bodyPr wrap="square" anchor="t">
            <a:normAutofit/>
          </a:bodyPr>
          <a:lstStyle/>
          <a:p>
            <a:r>
              <a:rPr lang="en-US"/>
              <a:t>Voltage Regulators</a:t>
            </a:r>
          </a:p>
        </p:txBody>
      </p:sp>
      <p:pic>
        <p:nvPicPr>
          <p:cNvPr id="4" name="Picture 3" descr="A diagram of a circuit&#10;&#10;Description automatically generated">
            <a:extLst>
              <a:ext uri="{FF2B5EF4-FFF2-40B4-BE49-F238E27FC236}">
                <a16:creationId xmlns:a16="http://schemas.microsoft.com/office/drawing/2014/main" id="{C6F7BCC2-4C42-D295-CA54-A816953CE0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76809" y="4817873"/>
            <a:ext cx="3599003" cy="1876403"/>
          </a:xfrm>
          <a:prstGeom prst="rect">
            <a:avLst/>
          </a:prstGeom>
        </p:spPr>
      </p:pic>
      <p:pic>
        <p:nvPicPr>
          <p:cNvPr id="6" name="Picture 5" descr="A computer screen shot of a computer&#10;&#10;Description automatically generated">
            <a:extLst>
              <a:ext uri="{FF2B5EF4-FFF2-40B4-BE49-F238E27FC236}">
                <a16:creationId xmlns:a16="http://schemas.microsoft.com/office/drawing/2014/main" id="{BA907DEE-3C43-83A2-467F-BED8460729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25222" y="1104873"/>
            <a:ext cx="3902179" cy="3398673"/>
          </a:xfrm>
          <a:prstGeom prst="rect">
            <a:avLst/>
          </a:prstGeom>
        </p:spPr>
      </p:pic>
      <p:grpSp>
        <p:nvGrpSpPr>
          <p:cNvPr id="8" name="Google Shape;8418;p123">
            <a:extLst>
              <a:ext uri="{FF2B5EF4-FFF2-40B4-BE49-F238E27FC236}">
                <a16:creationId xmlns:a16="http://schemas.microsoft.com/office/drawing/2014/main" id="{AEA3EC1B-8C57-2371-2F31-1AA04511DD5E}"/>
              </a:ext>
            </a:extLst>
          </p:cNvPr>
          <p:cNvGrpSpPr/>
          <p:nvPr/>
        </p:nvGrpSpPr>
        <p:grpSpPr>
          <a:xfrm>
            <a:off x="411947" y="256385"/>
            <a:ext cx="333250" cy="778150"/>
            <a:chOff x="4507050" y="1483050"/>
            <a:chExt cx="333250" cy="778150"/>
          </a:xfrm>
        </p:grpSpPr>
        <p:sp>
          <p:nvSpPr>
            <p:cNvPr id="9" name="Google Shape;8419;p123">
              <a:extLst>
                <a:ext uri="{FF2B5EF4-FFF2-40B4-BE49-F238E27FC236}">
                  <a16:creationId xmlns:a16="http://schemas.microsoft.com/office/drawing/2014/main" id="{2AAD835E-6FA7-37A8-E1D9-1052C41FF8AE}"/>
                </a:ext>
              </a:extLst>
            </p:cNvPr>
            <p:cNvSpPr/>
            <p:nvPr/>
          </p:nvSpPr>
          <p:spPr>
            <a:xfrm>
              <a:off x="4507050" y="1483050"/>
              <a:ext cx="333250" cy="778150"/>
            </a:xfrm>
            <a:custGeom>
              <a:avLst/>
              <a:gdLst/>
              <a:ahLst/>
              <a:cxnLst/>
              <a:rect l="l" t="t" r="r" b="b"/>
              <a:pathLst>
                <a:path w="13330" h="31126" extrusionOk="0">
                  <a:moveTo>
                    <a:pt x="3913" y="1"/>
                  </a:moveTo>
                  <a:cubicBezTo>
                    <a:pt x="2819" y="1"/>
                    <a:pt x="1728" y="562"/>
                    <a:pt x="1155" y="1670"/>
                  </a:cubicBezTo>
                  <a:cubicBezTo>
                    <a:pt x="39" y="3794"/>
                    <a:pt x="1615" y="6259"/>
                    <a:pt x="3883" y="6259"/>
                  </a:cubicBezTo>
                  <a:cubicBezTo>
                    <a:pt x="4012" y="6259"/>
                    <a:pt x="4142" y="6252"/>
                    <a:pt x="4275" y="6235"/>
                  </a:cubicBezTo>
                  <a:lnTo>
                    <a:pt x="4275" y="24877"/>
                  </a:lnTo>
                  <a:cubicBezTo>
                    <a:pt x="4140" y="24860"/>
                    <a:pt x="4008" y="24853"/>
                    <a:pt x="3878" y="24853"/>
                  </a:cubicBezTo>
                  <a:cubicBezTo>
                    <a:pt x="1577" y="24853"/>
                    <a:pt x="1" y="27318"/>
                    <a:pt x="1117" y="29442"/>
                  </a:cubicBezTo>
                  <a:cubicBezTo>
                    <a:pt x="1707" y="30564"/>
                    <a:pt x="2801" y="31125"/>
                    <a:pt x="3894" y="31125"/>
                  </a:cubicBezTo>
                  <a:cubicBezTo>
                    <a:pt x="4988" y="31125"/>
                    <a:pt x="6082" y="30564"/>
                    <a:pt x="6672" y="29442"/>
                  </a:cubicBezTo>
                  <a:cubicBezTo>
                    <a:pt x="7280" y="30583"/>
                    <a:pt x="8338" y="31097"/>
                    <a:pt x="9389" y="31097"/>
                  </a:cubicBezTo>
                  <a:cubicBezTo>
                    <a:pt x="10968" y="31097"/>
                    <a:pt x="12530" y="29937"/>
                    <a:pt x="12530" y="27996"/>
                  </a:cubicBezTo>
                  <a:cubicBezTo>
                    <a:pt x="12492" y="26284"/>
                    <a:pt x="11123" y="24915"/>
                    <a:pt x="9411" y="24915"/>
                  </a:cubicBezTo>
                  <a:lnTo>
                    <a:pt x="9068" y="24915"/>
                  </a:lnTo>
                  <a:lnTo>
                    <a:pt x="9068" y="6235"/>
                  </a:lnTo>
                  <a:lnTo>
                    <a:pt x="9411" y="6235"/>
                  </a:lnTo>
                  <a:cubicBezTo>
                    <a:pt x="11846" y="6235"/>
                    <a:pt x="13329" y="3610"/>
                    <a:pt x="12074" y="1518"/>
                  </a:cubicBezTo>
                  <a:cubicBezTo>
                    <a:pt x="11484" y="505"/>
                    <a:pt x="10467" y="9"/>
                    <a:pt x="9444" y="9"/>
                  </a:cubicBezTo>
                  <a:cubicBezTo>
                    <a:pt x="8355" y="9"/>
                    <a:pt x="7260" y="571"/>
                    <a:pt x="6672" y="1670"/>
                  </a:cubicBezTo>
                  <a:cubicBezTo>
                    <a:pt x="6084" y="552"/>
                    <a:pt x="4997" y="1"/>
                    <a:pt x="3913" y="1"/>
                  </a:cubicBezTo>
                  <a:close/>
                </a:path>
              </a:pathLst>
            </a:custGeom>
            <a:solidFill>
              <a:srgbClr val="D0F8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8420;p123">
              <a:extLst>
                <a:ext uri="{FF2B5EF4-FFF2-40B4-BE49-F238E27FC236}">
                  <a16:creationId xmlns:a16="http://schemas.microsoft.com/office/drawing/2014/main" id="{3750EAC8-45BA-7436-2294-D794FBD17836}"/>
                </a:ext>
              </a:extLst>
            </p:cNvPr>
            <p:cNvSpPr/>
            <p:nvPr/>
          </p:nvSpPr>
          <p:spPr>
            <a:xfrm>
              <a:off x="4507050" y="1929950"/>
              <a:ext cx="313275" cy="331250"/>
            </a:xfrm>
            <a:custGeom>
              <a:avLst/>
              <a:gdLst/>
              <a:ahLst/>
              <a:cxnLst/>
              <a:rect l="l" t="t" r="r" b="b"/>
              <a:pathLst>
                <a:path w="12531" h="13250" extrusionOk="0">
                  <a:moveTo>
                    <a:pt x="4275" y="1"/>
                  </a:moveTo>
                  <a:lnTo>
                    <a:pt x="4275" y="7001"/>
                  </a:lnTo>
                  <a:cubicBezTo>
                    <a:pt x="4140" y="6984"/>
                    <a:pt x="4008" y="6977"/>
                    <a:pt x="3878" y="6977"/>
                  </a:cubicBezTo>
                  <a:cubicBezTo>
                    <a:pt x="1577" y="6977"/>
                    <a:pt x="1" y="9442"/>
                    <a:pt x="1117" y="11566"/>
                  </a:cubicBezTo>
                  <a:cubicBezTo>
                    <a:pt x="1707" y="12688"/>
                    <a:pt x="2801" y="13249"/>
                    <a:pt x="3894" y="13249"/>
                  </a:cubicBezTo>
                  <a:cubicBezTo>
                    <a:pt x="4988" y="13249"/>
                    <a:pt x="6082" y="12688"/>
                    <a:pt x="6672" y="11566"/>
                  </a:cubicBezTo>
                  <a:cubicBezTo>
                    <a:pt x="7280" y="12707"/>
                    <a:pt x="8338" y="13221"/>
                    <a:pt x="9389" y="13221"/>
                  </a:cubicBezTo>
                  <a:cubicBezTo>
                    <a:pt x="10968" y="13221"/>
                    <a:pt x="12530" y="12061"/>
                    <a:pt x="12530" y="10120"/>
                  </a:cubicBezTo>
                  <a:cubicBezTo>
                    <a:pt x="12530" y="8408"/>
                    <a:pt x="11123" y="7001"/>
                    <a:pt x="9411" y="7001"/>
                  </a:cubicBezTo>
                  <a:lnTo>
                    <a:pt x="9030" y="7001"/>
                  </a:lnTo>
                  <a:lnTo>
                    <a:pt x="903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8421;p123">
            <a:extLst>
              <a:ext uri="{FF2B5EF4-FFF2-40B4-BE49-F238E27FC236}">
                <a16:creationId xmlns:a16="http://schemas.microsoft.com/office/drawing/2014/main" id="{5EB9086E-388E-147B-FC2B-0B856C3027A9}"/>
              </a:ext>
            </a:extLst>
          </p:cNvPr>
          <p:cNvGrpSpPr/>
          <p:nvPr/>
        </p:nvGrpSpPr>
        <p:grpSpPr>
          <a:xfrm>
            <a:off x="840897" y="256310"/>
            <a:ext cx="333250" cy="778300"/>
            <a:chOff x="4936000" y="1482900"/>
            <a:chExt cx="333250" cy="778300"/>
          </a:xfrm>
        </p:grpSpPr>
        <p:sp>
          <p:nvSpPr>
            <p:cNvPr id="13" name="Google Shape;8422;p123">
              <a:extLst>
                <a:ext uri="{FF2B5EF4-FFF2-40B4-BE49-F238E27FC236}">
                  <a16:creationId xmlns:a16="http://schemas.microsoft.com/office/drawing/2014/main" id="{F500146F-4013-F561-50B5-EC8918302556}"/>
                </a:ext>
              </a:extLst>
            </p:cNvPr>
            <p:cNvSpPr/>
            <p:nvPr/>
          </p:nvSpPr>
          <p:spPr>
            <a:xfrm>
              <a:off x="4936000" y="1482900"/>
              <a:ext cx="333250" cy="778300"/>
            </a:xfrm>
            <a:custGeom>
              <a:avLst/>
              <a:gdLst/>
              <a:ahLst/>
              <a:cxnLst/>
              <a:rect l="l" t="t" r="r" b="b"/>
              <a:pathLst>
                <a:path w="13330" h="31132" extrusionOk="0">
                  <a:moveTo>
                    <a:pt x="9400" y="1"/>
                  </a:moveTo>
                  <a:cubicBezTo>
                    <a:pt x="8316" y="1"/>
                    <a:pt x="7238" y="563"/>
                    <a:pt x="6671" y="1676"/>
                  </a:cubicBezTo>
                  <a:cubicBezTo>
                    <a:pt x="6084" y="558"/>
                    <a:pt x="4997" y="7"/>
                    <a:pt x="3908" y="7"/>
                  </a:cubicBezTo>
                  <a:cubicBezTo>
                    <a:pt x="2810" y="7"/>
                    <a:pt x="1709" y="568"/>
                    <a:pt x="1117" y="1676"/>
                  </a:cubicBezTo>
                  <a:cubicBezTo>
                    <a:pt x="37" y="3800"/>
                    <a:pt x="1615" y="6265"/>
                    <a:pt x="3883" y="6265"/>
                  </a:cubicBezTo>
                  <a:cubicBezTo>
                    <a:pt x="4012" y="6265"/>
                    <a:pt x="4142" y="6258"/>
                    <a:pt x="4275" y="6241"/>
                  </a:cubicBezTo>
                  <a:lnTo>
                    <a:pt x="4275" y="24883"/>
                  </a:lnTo>
                  <a:cubicBezTo>
                    <a:pt x="4140" y="24866"/>
                    <a:pt x="4008" y="24859"/>
                    <a:pt x="3877" y="24859"/>
                  </a:cubicBezTo>
                  <a:cubicBezTo>
                    <a:pt x="1577" y="24859"/>
                    <a:pt x="1" y="27324"/>
                    <a:pt x="1117" y="29448"/>
                  </a:cubicBezTo>
                  <a:cubicBezTo>
                    <a:pt x="1707" y="30570"/>
                    <a:pt x="2800" y="31131"/>
                    <a:pt x="3894" y="31131"/>
                  </a:cubicBezTo>
                  <a:cubicBezTo>
                    <a:pt x="4988" y="31131"/>
                    <a:pt x="6082" y="30570"/>
                    <a:pt x="6671" y="29448"/>
                  </a:cubicBezTo>
                  <a:cubicBezTo>
                    <a:pt x="7280" y="30589"/>
                    <a:pt x="8338" y="31103"/>
                    <a:pt x="9389" y="31103"/>
                  </a:cubicBezTo>
                  <a:cubicBezTo>
                    <a:pt x="10968" y="31103"/>
                    <a:pt x="12530" y="29943"/>
                    <a:pt x="12530" y="28002"/>
                  </a:cubicBezTo>
                  <a:cubicBezTo>
                    <a:pt x="12492" y="26290"/>
                    <a:pt x="11123" y="24921"/>
                    <a:pt x="9411" y="24921"/>
                  </a:cubicBezTo>
                  <a:lnTo>
                    <a:pt x="9030" y="24921"/>
                  </a:lnTo>
                  <a:lnTo>
                    <a:pt x="9030" y="6241"/>
                  </a:lnTo>
                  <a:lnTo>
                    <a:pt x="9411" y="6241"/>
                  </a:lnTo>
                  <a:cubicBezTo>
                    <a:pt x="11846" y="6241"/>
                    <a:pt x="13329" y="3616"/>
                    <a:pt x="12074" y="1524"/>
                  </a:cubicBezTo>
                  <a:cubicBezTo>
                    <a:pt x="11463" y="506"/>
                    <a:pt x="10429" y="1"/>
                    <a:pt x="9400" y="1"/>
                  </a:cubicBezTo>
                  <a:close/>
                </a:path>
              </a:pathLst>
            </a:custGeom>
            <a:solidFill>
              <a:srgbClr val="D0F8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423;p123">
              <a:extLst>
                <a:ext uri="{FF2B5EF4-FFF2-40B4-BE49-F238E27FC236}">
                  <a16:creationId xmlns:a16="http://schemas.microsoft.com/office/drawing/2014/main" id="{93778980-E02A-87D4-BEF1-704ECE68A77D}"/>
                </a:ext>
              </a:extLst>
            </p:cNvPr>
            <p:cNvSpPr/>
            <p:nvPr/>
          </p:nvSpPr>
          <p:spPr>
            <a:xfrm>
              <a:off x="4936000" y="1785375"/>
              <a:ext cx="313275" cy="475825"/>
            </a:xfrm>
            <a:custGeom>
              <a:avLst/>
              <a:gdLst/>
              <a:ahLst/>
              <a:cxnLst/>
              <a:rect l="l" t="t" r="r" b="b"/>
              <a:pathLst>
                <a:path w="12531" h="19033" extrusionOk="0">
                  <a:moveTo>
                    <a:pt x="4275" y="1"/>
                  </a:moveTo>
                  <a:lnTo>
                    <a:pt x="4275" y="12784"/>
                  </a:lnTo>
                  <a:cubicBezTo>
                    <a:pt x="4140" y="12767"/>
                    <a:pt x="4008" y="12760"/>
                    <a:pt x="3877" y="12760"/>
                  </a:cubicBezTo>
                  <a:cubicBezTo>
                    <a:pt x="1577" y="12760"/>
                    <a:pt x="1" y="15225"/>
                    <a:pt x="1117" y="17349"/>
                  </a:cubicBezTo>
                  <a:cubicBezTo>
                    <a:pt x="1707" y="18471"/>
                    <a:pt x="2800" y="19032"/>
                    <a:pt x="3894" y="19032"/>
                  </a:cubicBezTo>
                  <a:cubicBezTo>
                    <a:pt x="4988" y="19032"/>
                    <a:pt x="6082" y="18471"/>
                    <a:pt x="6671" y="17349"/>
                  </a:cubicBezTo>
                  <a:cubicBezTo>
                    <a:pt x="7280" y="18490"/>
                    <a:pt x="8338" y="19004"/>
                    <a:pt x="9389" y="19004"/>
                  </a:cubicBezTo>
                  <a:cubicBezTo>
                    <a:pt x="10968" y="19004"/>
                    <a:pt x="12530" y="17844"/>
                    <a:pt x="12530" y="15903"/>
                  </a:cubicBezTo>
                  <a:cubicBezTo>
                    <a:pt x="12530" y="14153"/>
                    <a:pt x="11123" y="12784"/>
                    <a:pt x="9411" y="12784"/>
                  </a:cubicBezTo>
                  <a:lnTo>
                    <a:pt x="9030" y="12784"/>
                  </a:lnTo>
                  <a:lnTo>
                    <a:pt x="903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 name="Google Shape;8424;p123">
            <a:extLst>
              <a:ext uri="{FF2B5EF4-FFF2-40B4-BE49-F238E27FC236}">
                <a16:creationId xmlns:a16="http://schemas.microsoft.com/office/drawing/2014/main" id="{3F4191A5-7DE3-E2A0-5C12-189228C0C99A}"/>
              </a:ext>
            </a:extLst>
          </p:cNvPr>
          <p:cNvGrpSpPr/>
          <p:nvPr/>
        </p:nvGrpSpPr>
        <p:grpSpPr>
          <a:xfrm>
            <a:off x="1268272" y="256010"/>
            <a:ext cx="333300" cy="778900"/>
            <a:chOff x="5363375" y="1481750"/>
            <a:chExt cx="333300" cy="778900"/>
          </a:xfrm>
        </p:grpSpPr>
        <p:sp>
          <p:nvSpPr>
            <p:cNvPr id="17" name="Google Shape;8425;p123">
              <a:extLst>
                <a:ext uri="{FF2B5EF4-FFF2-40B4-BE49-F238E27FC236}">
                  <a16:creationId xmlns:a16="http://schemas.microsoft.com/office/drawing/2014/main" id="{7D5CF75C-C582-F90B-02EA-BA48F9F1BA07}"/>
                </a:ext>
              </a:extLst>
            </p:cNvPr>
            <p:cNvSpPr/>
            <p:nvPr/>
          </p:nvSpPr>
          <p:spPr>
            <a:xfrm>
              <a:off x="5363375" y="1481750"/>
              <a:ext cx="333300" cy="778900"/>
            </a:xfrm>
            <a:custGeom>
              <a:avLst/>
              <a:gdLst/>
              <a:ahLst/>
              <a:cxnLst/>
              <a:rect l="l" t="t" r="r" b="b"/>
              <a:pathLst>
                <a:path w="13332" h="31156" extrusionOk="0">
                  <a:moveTo>
                    <a:pt x="9474" y="0"/>
                  </a:moveTo>
                  <a:cubicBezTo>
                    <a:pt x="8380" y="0"/>
                    <a:pt x="7286" y="562"/>
                    <a:pt x="6696" y="1684"/>
                  </a:cubicBezTo>
                  <a:cubicBezTo>
                    <a:pt x="6110" y="590"/>
                    <a:pt x="5022" y="37"/>
                    <a:pt x="3932" y="37"/>
                  </a:cubicBezTo>
                  <a:cubicBezTo>
                    <a:pt x="2900" y="37"/>
                    <a:pt x="1867" y="533"/>
                    <a:pt x="1256" y="1532"/>
                  </a:cubicBezTo>
                  <a:cubicBezTo>
                    <a:pt x="1" y="3624"/>
                    <a:pt x="1522" y="6287"/>
                    <a:pt x="3919" y="6287"/>
                  </a:cubicBezTo>
                  <a:lnTo>
                    <a:pt x="4300" y="6287"/>
                  </a:lnTo>
                  <a:lnTo>
                    <a:pt x="4300" y="24929"/>
                  </a:lnTo>
                  <a:cubicBezTo>
                    <a:pt x="4243" y="24910"/>
                    <a:pt x="4185" y="24900"/>
                    <a:pt x="4124" y="24900"/>
                  </a:cubicBezTo>
                  <a:cubicBezTo>
                    <a:pt x="4062" y="24900"/>
                    <a:pt x="3995" y="24910"/>
                    <a:pt x="3919" y="24929"/>
                  </a:cubicBezTo>
                  <a:cubicBezTo>
                    <a:pt x="1522" y="24929"/>
                    <a:pt x="1" y="27554"/>
                    <a:pt x="1256" y="29646"/>
                  </a:cubicBezTo>
                  <a:cubicBezTo>
                    <a:pt x="1864" y="30659"/>
                    <a:pt x="2891" y="31155"/>
                    <a:pt x="3919" y="31155"/>
                  </a:cubicBezTo>
                  <a:cubicBezTo>
                    <a:pt x="5013" y="31155"/>
                    <a:pt x="6108" y="30593"/>
                    <a:pt x="6696" y="29494"/>
                  </a:cubicBezTo>
                  <a:cubicBezTo>
                    <a:pt x="7305" y="30635"/>
                    <a:pt x="8363" y="31149"/>
                    <a:pt x="9414" y="31149"/>
                  </a:cubicBezTo>
                  <a:cubicBezTo>
                    <a:pt x="10993" y="31149"/>
                    <a:pt x="12555" y="29989"/>
                    <a:pt x="12555" y="28048"/>
                  </a:cubicBezTo>
                  <a:cubicBezTo>
                    <a:pt x="12555" y="26321"/>
                    <a:pt x="11185" y="24928"/>
                    <a:pt x="9503" y="24928"/>
                  </a:cubicBezTo>
                  <a:cubicBezTo>
                    <a:pt x="9481" y="24928"/>
                    <a:pt x="9458" y="24928"/>
                    <a:pt x="9436" y="24929"/>
                  </a:cubicBezTo>
                  <a:cubicBezTo>
                    <a:pt x="9379" y="24910"/>
                    <a:pt x="9312" y="24900"/>
                    <a:pt x="9245" y="24900"/>
                  </a:cubicBezTo>
                  <a:cubicBezTo>
                    <a:pt x="9179" y="24900"/>
                    <a:pt x="9112" y="24910"/>
                    <a:pt x="9055" y="24929"/>
                  </a:cubicBezTo>
                  <a:lnTo>
                    <a:pt x="9055" y="6249"/>
                  </a:lnTo>
                  <a:cubicBezTo>
                    <a:pt x="9190" y="6265"/>
                    <a:pt x="9322" y="6273"/>
                    <a:pt x="9452" y="6273"/>
                  </a:cubicBezTo>
                  <a:cubicBezTo>
                    <a:pt x="11753" y="6273"/>
                    <a:pt x="13331" y="3808"/>
                    <a:pt x="12251" y="1684"/>
                  </a:cubicBezTo>
                  <a:cubicBezTo>
                    <a:pt x="11661" y="562"/>
                    <a:pt x="10567" y="0"/>
                    <a:pt x="9474" y="0"/>
                  </a:cubicBezTo>
                  <a:close/>
                </a:path>
              </a:pathLst>
            </a:custGeom>
            <a:solidFill>
              <a:srgbClr val="D0F8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426;p123">
              <a:extLst>
                <a:ext uri="{FF2B5EF4-FFF2-40B4-BE49-F238E27FC236}">
                  <a16:creationId xmlns:a16="http://schemas.microsoft.com/office/drawing/2014/main" id="{8D101BC6-E158-BEB1-C941-CBC2DA1BFC03}"/>
                </a:ext>
              </a:extLst>
            </p:cNvPr>
            <p:cNvSpPr/>
            <p:nvPr/>
          </p:nvSpPr>
          <p:spPr>
            <a:xfrm>
              <a:off x="5363375" y="1602775"/>
              <a:ext cx="313900" cy="657875"/>
            </a:xfrm>
            <a:custGeom>
              <a:avLst/>
              <a:gdLst/>
              <a:ahLst/>
              <a:cxnLst/>
              <a:rect l="l" t="t" r="r" b="b"/>
              <a:pathLst>
                <a:path w="12556" h="26315" extrusionOk="0">
                  <a:moveTo>
                    <a:pt x="1332" y="1"/>
                  </a:moveTo>
                  <a:cubicBezTo>
                    <a:pt x="1903" y="914"/>
                    <a:pt x="2892" y="1446"/>
                    <a:pt x="3919" y="1446"/>
                  </a:cubicBezTo>
                  <a:lnTo>
                    <a:pt x="4300" y="1446"/>
                  </a:lnTo>
                  <a:lnTo>
                    <a:pt x="4300" y="20088"/>
                  </a:lnTo>
                  <a:cubicBezTo>
                    <a:pt x="4243" y="20069"/>
                    <a:pt x="4185" y="20059"/>
                    <a:pt x="4124" y="20059"/>
                  </a:cubicBezTo>
                  <a:cubicBezTo>
                    <a:pt x="4062" y="20059"/>
                    <a:pt x="3995" y="20069"/>
                    <a:pt x="3919" y="20088"/>
                  </a:cubicBezTo>
                  <a:cubicBezTo>
                    <a:pt x="1522" y="20088"/>
                    <a:pt x="1" y="22713"/>
                    <a:pt x="1256" y="24805"/>
                  </a:cubicBezTo>
                  <a:cubicBezTo>
                    <a:pt x="1864" y="25818"/>
                    <a:pt x="2891" y="26314"/>
                    <a:pt x="3919" y="26314"/>
                  </a:cubicBezTo>
                  <a:cubicBezTo>
                    <a:pt x="5013" y="26314"/>
                    <a:pt x="6108" y="25752"/>
                    <a:pt x="6696" y="24653"/>
                  </a:cubicBezTo>
                  <a:cubicBezTo>
                    <a:pt x="7305" y="25794"/>
                    <a:pt x="8363" y="26308"/>
                    <a:pt x="9414" y="26308"/>
                  </a:cubicBezTo>
                  <a:cubicBezTo>
                    <a:pt x="10993" y="26308"/>
                    <a:pt x="12555" y="25148"/>
                    <a:pt x="12555" y="23207"/>
                  </a:cubicBezTo>
                  <a:cubicBezTo>
                    <a:pt x="12555" y="21480"/>
                    <a:pt x="11185" y="20087"/>
                    <a:pt x="9503" y="20087"/>
                  </a:cubicBezTo>
                  <a:cubicBezTo>
                    <a:pt x="9481" y="20087"/>
                    <a:pt x="9458" y="20087"/>
                    <a:pt x="9436" y="20088"/>
                  </a:cubicBezTo>
                  <a:cubicBezTo>
                    <a:pt x="9379" y="20069"/>
                    <a:pt x="9321" y="20059"/>
                    <a:pt x="9264" y="20059"/>
                  </a:cubicBezTo>
                  <a:cubicBezTo>
                    <a:pt x="9207" y="20059"/>
                    <a:pt x="9150" y="20069"/>
                    <a:pt x="9093" y="20088"/>
                  </a:cubicBezTo>
                  <a:lnTo>
                    <a:pt x="9093" y="1408"/>
                  </a:lnTo>
                  <a:cubicBezTo>
                    <a:pt x="9220" y="1425"/>
                    <a:pt x="9347" y="1433"/>
                    <a:pt x="9472" y="1433"/>
                  </a:cubicBezTo>
                  <a:cubicBezTo>
                    <a:pt x="10513" y="1433"/>
                    <a:pt x="11484" y="883"/>
                    <a:pt x="120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9" name="Picture 18" descr="A person smiling at the camera&#10;&#10;Description automatically generated">
            <a:extLst>
              <a:ext uri="{FF2B5EF4-FFF2-40B4-BE49-F238E27FC236}">
                <a16:creationId xmlns:a16="http://schemas.microsoft.com/office/drawing/2014/main" id="{BBFA9BE0-3D31-76DA-D655-92757C207C7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369283" y="1"/>
            <a:ext cx="822716" cy="822716"/>
          </a:xfrm>
          <a:prstGeom prst="rect">
            <a:avLst/>
          </a:prstGeom>
        </p:spPr>
      </p:pic>
      <p:pic>
        <p:nvPicPr>
          <p:cNvPr id="20" name="Picture 19" descr="A green circuit board with white and black components&#10;&#10;Description automatically generated">
            <a:extLst>
              <a:ext uri="{FF2B5EF4-FFF2-40B4-BE49-F238E27FC236}">
                <a16:creationId xmlns:a16="http://schemas.microsoft.com/office/drawing/2014/main" id="{4C6CA00B-82E2-4AF6-B46D-8FAB4DE4170C}"/>
              </a:ext>
            </a:extLst>
          </p:cNvPr>
          <p:cNvPicPr>
            <a:picLocks noChangeAspect="1"/>
          </p:cNvPicPr>
          <p:nvPr/>
        </p:nvPicPr>
        <p:blipFill>
          <a:blip r:embed="rId8">
            <a:extLst>
              <a:ext uri="{28A0092B-C50C-407E-A947-70E740481C1C}">
                <a14:useLocalDpi xmlns:a14="http://schemas.microsoft.com/office/drawing/2010/main" val="0"/>
              </a:ext>
            </a:extLst>
          </a:blip>
          <a:srcRect l="11236" t="1840" r="5140" b="3377"/>
          <a:stretch/>
        </p:blipFill>
        <p:spPr>
          <a:xfrm>
            <a:off x="7533922" y="1247708"/>
            <a:ext cx="3998088" cy="3398673"/>
          </a:xfrm>
          <a:prstGeom prst="rect">
            <a:avLst/>
          </a:prstGeom>
        </p:spPr>
      </p:pic>
      <p:sp>
        <p:nvSpPr>
          <p:cNvPr id="22" name="Subtitle 2">
            <a:extLst>
              <a:ext uri="{FF2B5EF4-FFF2-40B4-BE49-F238E27FC236}">
                <a16:creationId xmlns:a16="http://schemas.microsoft.com/office/drawing/2014/main" id="{F660F5CD-FDF7-7FD7-DD58-34811D426116}"/>
              </a:ext>
            </a:extLst>
          </p:cNvPr>
          <p:cNvSpPr>
            <a:spLocks noGrp="1"/>
          </p:cNvSpPr>
          <p:nvPr>
            <p:ph type="subTitle" idx="1"/>
          </p:nvPr>
        </p:nvSpPr>
        <p:spPr>
          <a:xfrm>
            <a:off x="7580370" y="4931026"/>
            <a:ext cx="4017346" cy="1528258"/>
          </a:xfrm>
        </p:spPr>
        <p:txBody>
          <a:bodyPr/>
          <a:lstStyle/>
          <a:p>
            <a:r>
              <a:rPr lang="en-US" sz="1050">
                <a:latin typeface="+mn-lt"/>
              </a:rPr>
              <a:t>Since using LM2576-ADJ, we can use this one for both 3.3V and 5V.</a:t>
            </a:r>
          </a:p>
          <a:p>
            <a:r>
              <a:rPr lang="en-US" sz="1050">
                <a:latin typeface="+mn-lt"/>
              </a:rPr>
              <a:t>We only have to adjust values of R1 and R2 to get the output we need.</a:t>
            </a:r>
          </a:p>
          <a:p>
            <a:r>
              <a:rPr lang="en-US" sz="1050">
                <a:latin typeface="+mn-lt"/>
              </a:rPr>
              <a:t>We also need to be careful to decide how much current we draw out for this.</a:t>
            </a:r>
          </a:p>
        </p:txBody>
      </p:sp>
      <p:sp>
        <p:nvSpPr>
          <p:cNvPr id="10" name="Left Arrow 9">
            <a:extLst>
              <a:ext uri="{FF2B5EF4-FFF2-40B4-BE49-F238E27FC236}">
                <a16:creationId xmlns:a16="http://schemas.microsoft.com/office/drawing/2014/main" id="{5269CF71-8710-C7AA-129E-37EE445024B1}"/>
              </a:ext>
            </a:extLst>
          </p:cNvPr>
          <p:cNvSpPr/>
          <p:nvPr/>
        </p:nvSpPr>
        <p:spPr>
          <a:xfrm>
            <a:off x="4056082" y="2528190"/>
            <a:ext cx="1314108" cy="164263"/>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9A4E948B-7EAC-AF86-46B4-7895F0BEA917}"/>
              </a:ext>
            </a:extLst>
          </p:cNvPr>
          <p:cNvSpPr txBox="1"/>
          <p:nvPr/>
        </p:nvSpPr>
        <p:spPr>
          <a:xfrm>
            <a:off x="5369095" y="2432685"/>
            <a:ext cx="865121" cy="307777"/>
          </a:xfrm>
          <a:prstGeom prst="rect">
            <a:avLst/>
          </a:prstGeom>
          <a:noFill/>
        </p:spPr>
        <p:txBody>
          <a:bodyPr wrap="square" rtlCol="0">
            <a:spAutoFit/>
          </a:bodyPr>
          <a:lstStyle/>
          <a:p>
            <a:r>
              <a:rPr lang="en-US"/>
              <a:t>LM2576</a:t>
            </a:r>
          </a:p>
        </p:txBody>
      </p:sp>
      <p:sp>
        <p:nvSpPr>
          <p:cNvPr id="21" name="Left Arrow 20">
            <a:extLst>
              <a:ext uri="{FF2B5EF4-FFF2-40B4-BE49-F238E27FC236}">
                <a16:creationId xmlns:a16="http://schemas.microsoft.com/office/drawing/2014/main" id="{92703C6A-8AAB-7EE1-0312-AC74BE221687}"/>
              </a:ext>
            </a:extLst>
          </p:cNvPr>
          <p:cNvSpPr/>
          <p:nvPr/>
        </p:nvSpPr>
        <p:spPr>
          <a:xfrm>
            <a:off x="4703559" y="4010045"/>
            <a:ext cx="925351" cy="12046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E2E1BB7D-D66F-1572-6122-BAAD7DF75A95}"/>
              </a:ext>
            </a:extLst>
          </p:cNvPr>
          <p:cNvSpPr txBox="1"/>
          <p:nvPr/>
        </p:nvSpPr>
        <p:spPr>
          <a:xfrm>
            <a:off x="5579049" y="3916386"/>
            <a:ext cx="700858" cy="307777"/>
          </a:xfrm>
          <a:prstGeom prst="rect">
            <a:avLst/>
          </a:prstGeom>
          <a:noFill/>
        </p:spPr>
        <p:txBody>
          <a:bodyPr wrap="square" rtlCol="0">
            <a:spAutoFit/>
          </a:bodyPr>
          <a:lstStyle/>
          <a:p>
            <a:r>
              <a:rPr lang="en-US"/>
              <a:t>12Vin</a:t>
            </a:r>
          </a:p>
        </p:txBody>
      </p:sp>
      <p:sp>
        <p:nvSpPr>
          <p:cNvPr id="24" name="TextBox 23">
            <a:extLst>
              <a:ext uri="{FF2B5EF4-FFF2-40B4-BE49-F238E27FC236}">
                <a16:creationId xmlns:a16="http://schemas.microsoft.com/office/drawing/2014/main" id="{68C3007E-E7A9-C499-E80D-A0CC7D1D9302}"/>
              </a:ext>
            </a:extLst>
          </p:cNvPr>
          <p:cNvSpPr txBox="1"/>
          <p:nvPr/>
        </p:nvSpPr>
        <p:spPr>
          <a:xfrm>
            <a:off x="3064209" y="4503546"/>
            <a:ext cx="624201" cy="523220"/>
          </a:xfrm>
          <a:prstGeom prst="rect">
            <a:avLst/>
          </a:prstGeom>
          <a:noFill/>
        </p:spPr>
        <p:txBody>
          <a:bodyPr wrap="square" rtlCol="0">
            <a:spAutoFit/>
          </a:bodyPr>
          <a:lstStyle/>
          <a:p>
            <a:r>
              <a:rPr lang="en-US"/>
              <a:t>GND</a:t>
            </a:r>
          </a:p>
          <a:p>
            <a:endParaRPr lang="en-US"/>
          </a:p>
        </p:txBody>
      </p:sp>
      <p:sp>
        <p:nvSpPr>
          <p:cNvPr id="25" name="TextBox 24">
            <a:extLst>
              <a:ext uri="{FF2B5EF4-FFF2-40B4-BE49-F238E27FC236}">
                <a16:creationId xmlns:a16="http://schemas.microsoft.com/office/drawing/2014/main" id="{CC83DF0E-E08C-A976-3EA7-35E108D3ECF5}"/>
              </a:ext>
            </a:extLst>
          </p:cNvPr>
          <p:cNvSpPr txBox="1"/>
          <p:nvPr/>
        </p:nvSpPr>
        <p:spPr>
          <a:xfrm>
            <a:off x="659990" y="3963214"/>
            <a:ext cx="627644" cy="307777"/>
          </a:xfrm>
          <a:prstGeom prst="rect">
            <a:avLst/>
          </a:prstGeom>
          <a:noFill/>
        </p:spPr>
        <p:txBody>
          <a:bodyPr wrap="square" rtlCol="0">
            <a:spAutoFit/>
          </a:bodyPr>
          <a:lstStyle/>
          <a:p>
            <a:r>
              <a:rPr lang="en-US" err="1"/>
              <a:t>Vout</a:t>
            </a:r>
            <a:endParaRPr lang="en-US"/>
          </a:p>
        </p:txBody>
      </p:sp>
      <p:sp>
        <p:nvSpPr>
          <p:cNvPr id="26" name="Right Arrow 25">
            <a:extLst>
              <a:ext uri="{FF2B5EF4-FFF2-40B4-BE49-F238E27FC236}">
                <a16:creationId xmlns:a16="http://schemas.microsoft.com/office/drawing/2014/main" id="{AA7844CF-4913-7D99-8516-D7981789ECC7}"/>
              </a:ext>
            </a:extLst>
          </p:cNvPr>
          <p:cNvSpPr/>
          <p:nvPr/>
        </p:nvSpPr>
        <p:spPr>
          <a:xfrm>
            <a:off x="1268272" y="4070274"/>
            <a:ext cx="817874" cy="9365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Up Arrow 26">
            <a:extLst>
              <a:ext uri="{FF2B5EF4-FFF2-40B4-BE49-F238E27FC236}">
                <a16:creationId xmlns:a16="http://schemas.microsoft.com/office/drawing/2014/main" id="{481B1472-8AB1-8440-BCAD-8AAAC8A71167}"/>
              </a:ext>
            </a:extLst>
          </p:cNvPr>
          <p:cNvSpPr/>
          <p:nvPr/>
        </p:nvSpPr>
        <p:spPr>
          <a:xfrm>
            <a:off x="3323598" y="4347507"/>
            <a:ext cx="104033" cy="21354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Audio 33">
            <a:extLst>
              <a:ext uri="{FF2B5EF4-FFF2-40B4-BE49-F238E27FC236}">
                <a16:creationId xmlns:a16="http://schemas.microsoft.com/office/drawing/2014/main" id="{FDC2AAFC-93AA-3581-CECD-95EBEC26E1D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226800" y="5892800"/>
            <a:ext cx="812800" cy="812800"/>
          </a:xfrm>
          <a:prstGeom prst="rect">
            <a:avLst/>
          </a:prstGeom>
        </p:spPr>
      </p:pic>
      <p:pic>
        <p:nvPicPr>
          <p:cNvPr id="3" name="Graphic 2">
            <a:extLst>
              <a:ext uri="{FF2B5EF4-FFF2-40B4-BE49-F238E27FC236}">
                <a16:creationId xmlns:a16="http://schemas.microsoft.com/office/drawing/2014/main" id="{BD624D80-3BB7-B8CA-8902-730C5AF38844}"/>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10"/>
              </a:ext>
            </a:extLst>
          </a:blip>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269562820"/>
      </p:ext>
    </p:extLst>
  </p:cSld>
  <p:clrMapOvr>
    <a:masterClrMapping/>
  </p:clrMapOvr>
  <mc:AlternateContent xmlns:mc="http://schemas.openxmlformats.org/markup-compatibility/2006">
    <mc:Choice xmlns:p14="http://schemas.microsoft.com/office/powerpoint/2010/main" Requires="p14">
      <p:transition spd="slow" p14:dur="2000" advTm="28906"/>
    </mc:Choice>
    <mc:Fallback>
      <p:transition spd="slow" advTm="289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40E96-8F16-9B8C-C099-DF038EB3450C}"/>
              </a:ext>
            </a:extLst>
          </p:cNvPr>
          <p:cNvSpPr>
            <a:spLocks noGrp="1"/>
          </p:cNvSpPr>
          <p:nvPr>
            <p:ph type="title"/>
          </p:nvPr>
        </p:nvSpPr>
        <p:spPr/>
        <p:txBody>
          <a:bodyPr/>
          <a:lstStyle/>
          <a:p>
            <a:r>
              <a:rPr lang="en-US"/>
              <a:t>Amplifier</a:t>
            </a:r>
          </a:p>
        </p:txBody>
      </p:sp>
      <p:pic>
        <p:nvPicPr>
          <p:cNvPr id="7" name="Picture 6" descr="A computer screen shot of a circuit board&#10;&#10;Description automatically generated">
            <a:extLst>
              <a:ext uri="{FF2B5EF4-FFF2-40B4-BE49-F238E27FC236}">
                <a16:creationId xmlns:a16="http://schemas.microsoft.com/office/drawing/2014/main" id="{461D7B8D-1658-7CBE-CC11-EEAE01D38A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86108" y="2024232"/>
            <a:ext cx="3332536" cy="3674140"/>
          </a:xfrm>
          <a:prstGeom prst="rect">
            <a:avLst/>
          </a:prstGeom>
        </p:spPr>
      </p:pic>
      <p:pic>
        <p:nvPicPr>
          <p:cNvPr id="9" name="Picture 8" descr="A diagram of a circuit&#10;&#10;Description automatically generated">
            <a:extLst>
              <a:ext uri="{FF2B5EF4-FFF2-40B4-BE49-F238E27FC236}">
                <a16:creationId xmlns:a16="http://schemas.microsoft.com/office/drawing/2014/main" id="{B4093857-48AF-4D8C-DFDA-08FE91A385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1286" y="2260643"/>
            <a:ext cx="4552460" cy="1781649"/>
          </a:xfrm>
          <a:prstGeom prst="rect">
            <a:avLst/>
          </a:prstGeom>
        </p:spPr>
      </p:pic>
      <p:pic>
        <p:nvPicPr>
          <p:cNvPr id="12" name="Picture 11" descr="A green circuit board with white and black components&#10;&#10;Description automatically generated">
            <a:extLst>
              <a:ext uri="{FF2B5EF4-FFF2-40B4-BE49-F238E27FC236}">
                <a16:creationId xmlns:a16="http://schemas.microsoft.com/office/drawing/2014/main" id="{E36F9DF3-17D2-242B-9A44-8BB58E0D1088}"/>
              </a:ext>
            </a:extLst>
          </p:cNvPr>
          <p:cNvPicPr>
            <a:picLocks noChangeAspect="1"/>
          </p:cNvPicPr>
          <p:nvPr/>
        </p:nvPicPr>
        <p:blipFill>
          <a:blip r:embed="rId7">
            <a:extLst>
              <a:ext uri="{28A0092B-C50C-407E-A947-70E740481C1C}">
                <a14:useLocalDpi xmlns:a14="http://schemas.microsoft.com/office/drawing/2010/main" val="0"/>
              </a:ext>
            </a:extLst>
          </a:blip>
          <a:srcRect l="19722" t="21370" r="23839" b="7539"/>
          <a:stretch/>
        </p:blipFill>
        <p:spPr>
          <a:xfrm>
            <a:off x="8476544" y="2173466"/>
            <a:ext cx="3573274" cy="3375671"/>
          </a:xfrm>
          <a:prstGeom prst="rect">
            <a:avLst/>
          </a:prstGeom>
        </p:spPr>
      </p:pic>
      <p:sp>
        <p:nvSpPr>
          <p:cNvPr id="13" name="Subtitle 2">
            <a:extLst>
              <a:ext uri="{FF2B5EF4-FFF2-40B4-BE49-F238E27FC236}">
                <a16:creationId xmlns:a16="http://schemas.microsoft.com/office/drawing/2014/main" id="{69EA156E-E9BD-7F36-299D-C3FDBB39F275}"/>
              </a:ext>
            </a:extLst>
          </p:cNvPr>
          <p:cNvSpPr>
            <a:spLocks noGrp="1"/>
          </p:cNvSpPr>
          <p:nvPr>
            <p:ph type="subTitle" idx="1"/>
          </p:nvPr>
        </p:nvSpPr>
        <p:spPr>
          <a:xfrm>
            <a:off x="709741" y="4284049"/>
            <a:ext cx="2437057" cy="472732"/>
          </a:xfrm>
        </p:spPr>
        <p:txBody>
          <a:bodyPr/>
          <a:lstStyle/>
          <a:p>
            <a:r>
              <a:rPr lang="en-US" sz="1050">
                <a:latin typeface="+mn-lt"/>
              </a:rPr>
              <a:t>LM386</a:t>
            </a:r>
          </a:p>
          <a:p>
            <a:endParaRPr lang="en-US" sz="1050">
              <a:latin typeface="+mn-lt"/>
            </a:endParaRPr>
          </a:p>
        </p:txBody>
      </p:sp>
      <p:sp>
        <p:nvSpPr>
          <p:cNvPr id="10" name="TextBox 9">
            <a:extLst>
              <a:ext uri="{FF2B5EF4-FFF2-40B4-BE49-F238E27FC236}">
                <a16:creationId xmlns:a16="http://schemas.microsoft.com/office/drawing/2014/main" id="{57073F6B-4F08-7EA4-AADC-B6DDEB3CEEB8}"/>
              </a:ext>
            </a:extLst>
          </p:cNvPr>
          <p:cNvSpPr txBox="1"/>
          <p:nvPr/>
        </p:nvSpPr>
        <p:spPr>
          <a:xfrm>
            <a:off x="4927904" y="1609782"/>
            <a:ext cx="848695" cy="307777"/>
          </a:xfrm>
          <a:prstGeom prst="rect">
            <a:avLst/>
          </a:prstGeom>
          <a:noFill/>
        </p:spPr>
        <p:txBody>
          <a:bodyPr wrap="square" rtlCol="0">
            <a:spAutoFit/>
          </a:bodyPr>
          <a:lstStyle/>
          <a:p>
            <a:r>
              <a:rPr lang="en-US"/>
              <a:t>Speaker</a:t>
            </a:r>
          </a:p>
        </p:txBody>
      </p:sp>
      <p:sp>
        <p:nvSpPr>
          <p:cNvPr id="11" name="TextBox 10">
            <a:extLst>
              <a:ext uri="{FF2B5EF4-FFF2-40B4-BE49-F238E27FC236}">
                <a16:creationId xmlns:a16="http://schemas.microsoft.com/office/drawing/2014/main" id="{2C87B85E-7C30-5097-235C-9D7B416A2485}"/>
              </a:ext>
            </a:extLst>
          </p:cNvPr>
          <p:cNvSpPr txBox="1"/>
          <p:nvPr/>
        </p:nvSpPr>
        <p:spPr>
          <a:xfrm>
            <a:off x="6654040" y="1483858"/>
            <a:ext cx="1111511" cy="523220"/>
          </a:xfrm>
          <a:prstGeom prst="rect">
            <a:avLst/>
          </a:prstGeom>
          <a:noFill/>
        </p:spPr>
        <p:txBody>
          <a:bodyPr wrap="square" rtlCol="0">
            <a:spAutoFit/>
          </a:bodyPr>
          <a:lstStyle/>
          <a:p>
            <a:pPr algn="ctr"/>
            <a:r>
              <a:rPr lang="en-US"/>
              <a:t>Input from ESP32</a:t>
            </a:r>
          </a:p>
        </p:txBody>
      </p:sp>
      <p:sp>
        <p:nvSpPr>
          <p:cNvPr id="14" name="TextBox 13">
            <a:extLst>
              <a:ext uri="{FF2B5EF4-FFF2-40B4-BE49-F238E27FC236}">
                <a16:creationId xmlns:a16="http://schemas.microsoft.com/office/drawing/2014/main" id="{A5ECE8EF-9C7F-C02C-AAB1-6DE4B5D0471C}"/>
              </a:ext>
            </a:extLst>
          </p:cNvPr>
          <p:cNvSpPr txBox="1"/>
          <p:nvPr/>
        </p:nvSpPr>
        <p:spPr>
          <a:xfrm>
            <a:off x="5962763" y="5805045"/>
            <a:ext cx="843220" cy="307777"/>
          </a:xfrm>
          <a:prstGeom prst="rect">
            <a:avLst/>
          </a:prstGeom>
          <a:noFill/>
        </p:spPr>
        <p:txBody>
          <a:bodyPr wrap="square" rtlCol="0">
            <a:spAutoFit/>
          </a:bodyPr>
          <a:lstStyle/>
          <a:p>
            <a:r>
              <a:rPr lang="en-US"/>
              <a:t>LM386</a:t>
            </a:r>
          </a:p>
        </p:txBody>
      </p:sp>
      <p:sp>
        <p:nvSpPr>
          <p:cNvPr id="15" name="Up Arrow 14">
            <a:extLst>
              <a:ext uri="{FF2B5EF4-FFF2-40B4-BE49-F238E27FC236}">
                <a16:creationId xmlns:a16="http://schemas.microsoft.com/office/drawing/2014/main" id="{676E0718-79E0-4B28-A1B4-EC6F124D87BD}"/>
              </a:ext>
            </a:extLst>
          </p:cNvPr>
          <p:cNvSpPr/>
          <p:nvPr/>
        </p:nvSpPr>
        <p:spPr>
          <a:xfrm>
            <a:off x="6225586" y="4581175"/>
            <a:ext cx="197117" cy="1223870"/>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own Arrow 15">
            <a:extLst>
              <a:ext uri="{FF2B5EF4-FFF2-40B4-BE49-F238E27FC236}">
                <a16:creationId xmlns:a16="http://schemas.microsoft.com/office/drawing/2014/main" id="{BFEF527A-50E4-C94B-CDFF-D8FA4AD7A31B}"/>
              </a:ext>
            </a:extLst>
          </p:cNvPr>
          <p:cNvSpPr/>
          <p:nvPr/>
        </p:nvSpPr>
        <p:spPr>
          <a:xfrm>
            <a:off x="5212628" y="1917559"/>
            <a:ext cx="139623" cy="108846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own Arrow 16">
            <a:extLst>
              <a:ext uri="{FF2B5EF4-FFF2-40B4-BE49-F238E27FC236}">
                <a16:creationId xmlns:a16="http://schemas.microsoft.com/office/drawing/2014/main" id="{3DA4C532-1406-DB5F-98E7-AB670481C459}"/>
              </a:ext>
            </a:extLst>
          </p:cNvPr>
          <p:cNvSpPr/>
          <p:nvPr/>
        </p:nvSpPr>
        <p:spPr>
          <a:xfrm>
            <a:off x="7139300" y="2007078"/>
            <a:ext cx="140990" cy="99894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Audio 45">
            <a:extLst>
              <a:ext uri="{FF2B5EF4-FFF2-40B4-BE49-F238E27FC236}">
                <a16:creationId xmlns:a16="http://schemas.microsoft.com/office/drawing/2014/main" id="{34590A76-42B4-F396-B117-91E77918B5D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26800" y="5892800"/>
            <a:ext cx="812800" cy="812800"/>
          </a:xfrm>
          <a:prstGeom prst="rect">
            <a:avLst/>
          </a:prstGeom>
        </p:spPr>
      </p:pic>
      <p:pic>
        <p:nvPicPr>
          <p:cNvPr id="3" name="Graphic 2">
            <a:extLst>
              <a:ext uri="{FF2B5EF4-FFF2-40B4-BE49-F238E27FC236}">
                <a16:creationId xmlns:a16="http://schemas.microsoft.com/office/drawing/2014/main" id="{86CD22D4-0B06-E8FD-F3B1-2C8D660418CB}"/>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9"/>
              </a:ext>
            </a:extLst>
          </a:blip>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477840919"/>
      </p:ext>
    </p:extLst>
  </p:cSld>
  <p:clrMapOvr>
    <a:masterClrMapping/>
  </p:clrMapOvr>
  <mc:AlternateContent xmlns:mc="http://schemas.openxmlformats.org/markup-compatibility/2006">
    <mc:Choice xmlns:p14="http://schemas.microsoft.com/office/powerpoint/2010/main" Requires="p14">
      <p:transition spd="slow" p14:dur="2000" advTm="14550"/>
    </mc:Choice>
    <mc:Fallback>
      <p:transition spd="slow" advTm="145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6"/>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833F3-F8B9-95D6-1943-BE90366715C4}"/>
              </a:ext>
            </a:extLst>
          </p:cNvPr>
          <p:cNvSpPr>
            <a:spLocks noGrp="1"/>
          </p:cNvSpPr>
          <p:nvPr>
            <p:ph type="title"/>
          </p:nvPr>
        </p:nvSpPr>
        <p:spPr/>
        <p:txBody>
          <a:bodyPr/>
          <a:lstStyle/>
          <a:p>
            <a:r>
              <a:rPr lang="en-US"/>
              <a:t>CP2102 programming</a:t>
            </a:r>
          </a:p>
        </p:txBody>
      </p:sp>
      <p:pic>
        <p:nvPicPr>
          <p:cNvPr id="4" name="Picture 3" descr="A computer screen shot of a circuit board&#10;&#10;Description automatically generated">
            <a:extLst>
              <a:ext uri="{FF2B5EF4-FFF2-40B4-BE49-F238E27FC236}">
                <a16:creationId xmlns:a16="http://schemas.microsoft.com/office/drawing/2014/main" id="{9F784730-BECB-2E24-0852-0C028A65E9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967" y="1356375"/>
            <a:ext cx="4123260" cy="2790914"/>
          </a:xfrm>
          <a:prstGeom prst="rect">
            <a:avLst/>
          </a:prstGeom>
        </p:spPr>
      </p:pic>
      <p:grpSp>
        <p:nvGrpSpPr>
          <p:cNvPr id="7" name="Google Shape;8434;p123">
            <a:extLst>
              <a:ext uri="{FF2B5EF4-FFF2-40B4-BE49-F238E27FC236}">
                <a16:creationId xmlns:a16="http://schemas.microsoft.com/office/drawing/2014/main" id="{6E84E624-8380-9972-67DC-FC32A8B52E48}"/>
              </a:ext>
            </a:extLst>
          </p:cNvPr>
          <p:cNvGrpSpPr/>
          <p:nvPr/>
        </p:nvGrpSpPr>
        <p:grpSpPr>
          <a:xfrm>
            <a:off x="2880505" y="5513000"/>
            <a:ext cx="1967837" cy="1230382"/>
            <a:chOff x="6461905" y="1341357"/>
            <a:chExt cx="1967837" cy="1230382"/>
          </a:xfrm>
        </p:grpSpPr>
        <p:sp>
          <p:nvSpPr>
            <p:cNvPr id="8" name="Google Shape;8435;p123">
              <a:extLst>
                <a:ext uri="{FF2B5EF4-FFF2-40B4-BE49-F238E27FC236}">
                  <a16:creationId xmlns:a16="http://schemas.microsoft.com/office/drawing/2014/main" id="{2708811F-C439-5997-935E-7FC67897F627}"/>
                </a:ext>
              </a:extLst>
            </p:cNvPr>
            <p:cNvSpPr/>
            <p:nvPr/>
          </p:nvSpPr>
          <p:spPr>
            <a:xfrm rot="1004" flipH="1">
              <a:off x="6832805" y="2362112"/>
              <a:ext cx="1460506" cy="209414"/>
            </a:xfrm>
            <a:custGeom>
              <a:avLst/>
              <a:gdLst/>
              <a:ahLst/>
              <a:cxnLst/>
              <a:rect l="l" t="t" r="r" b="b"/>
              <a:pathLst>
                <a:path w="85285" h="5648" extrusionOk="0">
                  <a:moveTo>
                    <a:pt x="42648" y="0"/>
                  </a:moveTo>
                  <a:cubicBezTo>
                    <a:pt x="19096" y="0"/>
                    <a:pt x="0" y="1260"/>
                    <a:pt x="0" y="2818"/>
                  </a:cubicBezTo>
                  <a:cubicBezTo>
                    <a:pt x="0" y="4376"/>
                    <a:pt x="19096" y="5648"/>
                    <a:pt x="42648" y="5648"/>
                  </a:cubicBezTo>
                  <a:cubicBezTo>
                    <a:pt x="66200" y="5648"/>
                    <a:pt x="85284" y="4376"/>
                    <a:pt x="85284" y="2818"/>
                  </a:cubicBezTo>
                  <a:cubicBezTo>
                    <a:pt x="85284" y="1260"/>
                    <a:pt x="66200" y="0"/>
                    <a:pt x="42648" y="0"/>
                  </a:cubicBezTo>
                  <a:close/>
                </a:path>
              </a:pathLst>
            </a:custGeom>
            <a:solidFill>
              <a:srgbClr val="000000">
                <a:alpha val="10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8436;p123">
              <a:extLst>
                <a:ext uri="{FF2B5EF4-FFF2-40B4-BE49-F238E27FC236}">
                  <a16:creationId xmlns:a16="http://schemas.microsoft.com/office/drawing/2014/main" id="{A92D203B-EC55-6F38-A723-0FA396A08F95}"/>
                </a:ext>
              </a:extLst>
            </p:cNvPr>
            <p:cNvGrpSpPr/>
            <p:nvPr/>
          </p:nvGrpSpPr>
          <p:grpSpPr>
            <a:xfrm flipH="1">
              <a:off x="6461905" y="1341357"/>
              <a:ext cx="1967837" cy="1159326"/>
              <a:chOff x="870875" y="3668750"/>
              <a:chExt cx="3041950" cy="1792125"/>
            </a:xfrm>
          </p:grpSpPr>
          <p:sp>
            <p:nvSpPr>
              <p:cNvPr id="10" name="Google Shape;8437;p123">
                <a:extLst>
                  <a:ext uri="{FF2B5EF4-FFF2-40B4-BE49-F238E27FC236}">
                    <a16:creationId xmlns:a16="http://schemas.microsoft.com/office/drawing/2014/main" id="{20426415-B122-4A2A-A4A8-F7149FACA5EB}"/>
                  </a:ext>
                </a:extLst>
              </p:cNvPr>
              <p:cNvSpPr/>
              <p:nvPr/>
            </p:nvSpPr>
            <p:spPr>
              <a:xfrm>
                <a:off x="3173025" y="3881350"/>
                <a:ext cx="685975" cy="993825"/>
              </a:xfrm>
              <a:custGeom>
                <a:avLst/>
                <a:gdLst/>
                <a:ahLst/>
                <a:cxnLst/>
                <a:rect l="l" t="t" r="r" b="b"/>
                <a:pathLst>
                  <a:path w="27439" h="39753" extrusionOk="0">
                    <a:moveTo>
                      <a:pt x="9189" y="0"/>
                    </a:moveTo>
                    <a:cubicBezTo>
                      <a:pt x="7660" y="0"/>
                      <a:pt x="6070" y="352"/>
                      <a:pt x="4437" y="1150"/>
                    </a:cubicBezTo>
                    <a:cubicBezTo>
                      <a:pt x="3231" y="1753"/>
                      <a:pt x="1" y="22256"/>
                      <a:pt x="130" y="24625"/>
                    </a:cubicBezTo>
                    <a:cubicBezTo>
                      <a:pt x="216" y="25788"/>
                      <a:pt x="2370" y="29707"/>
                      <a:pt x="5643" y="33325"/>
                    </a:cubicBezTo>
                    <a:cubicBezTo>
                      <a:pt x="7194" y="35048"/>
                      <a:pt x="9003" y="36599"/>
                      <a:pt x="10985" y="37848"/>
                    </a:cubicBezTo>
                    <a:cubicBezTo>
                      <a:pt x="12883" y="39022"/>
                      <a:pt x="14920" y="39753"/>
                      <a:pt x="17007" y="39753"/>
                    </a:cubicBezTo>
                    <a:cubicBezTo>
                      <a:pt x="17524" y="39753"/>
                      <a:pt x="18044" y="39708"/>
                      <a:pt x="18565" y="39614"/>
                    </a:cubicBezTo>
                    <a:cubicBezTo>
                      <a:pt x="24639" y="38494"/>
                      <a:pt x="27137" y="29320"/>
                      <a:pt x="27309" y="22729"/>
                    </a:cubicBezTo>
                    <a:cubicBezTo>
                      <a:pt x="27438" y="20963"/>
                      <a:pt x="27266" y="19197"/>
                      <a:pt x="26835" y="17474"/>
                    </a:cubicBezTo>
                    <a:cubicBezTo>
                      <a:pt x="26491" y="16268"/>
                      <a:pt x="26017" y="15105"/>
                      <a:pt x="25457" y="13986"/>
                    </a:cubicBezTo>
                    <a:cubicBezTo>
                      <a:pt x="22704" y="8373"/>
                      <a:pt x="16658" y="0"/>
                      <a:pt x="91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8438;p123">
                <a:extLst>
                  <a:ext uri="{FF2B5EF4-FFF2-40B4-BE49-F238E27FC236}">
                    <a16:creationId xmlns:a16="http://schemas.microsoft.com/office/drawing/2014/main" id="{1937AA7C-5430-582E-D284-C2A3577222DF}"/>
                  </a:ext>
                </a:extLst>
              </p:cNvPr>
              <p:cNvSpPr/>
              <p:nvPr/>
            </p:nvSpPr>
            <p:spPr>
              <a:xfrm>
                <a:off x="3238725" y="4019925"/>
                <a:ext cx="620275" cy="807625"/>
              </a:xfrm>
              <a:custGeom>
                <a:avLst/>
                <a:gdLst/>
                <a:ahLst/>
                <a:cxnLst/>
                <a:rect l="l" t="t" r="r" b="b"/>
                <a:pathLst>
                  <a:path w="24811" h="32305" extrusionOk="0">
                    <a:moveTo>
                      <a:pt x="2722" y="0"/>
                    </a:moveTo>
                    <a:cubicBezTo>
                      <a:pt x="376" y="0"/>
                      <a:pt x="170" y="17024"/>
                      <a:pt x="87" y="20374"/>
                    </a:cubicBezTo>
                    <a:cubicBezTo>
                      <a:pt x="0" y="23777"/>
                      <a:pt x="1680" y="24423"/>
                      <a:pt x="2369" y="24595"/>
                    </a:cubicBezTo>
                    <a:cubicBezTo>
                      <a:pt x="2757" y="24681"/>
                      <a:pt x="2929" y="26275"/>
                      <a:pt x="3015" y="27782"/>
                    </a:cubicBezTo>
                    <a:cubicBezTo>
                      <a:pt x="4566" y="29505"/>
                      <a:pt x="6375" y="31056"/>
                      <a:pt x="8357" y="32305"/>
                    </a:cubicBezTo>
                    <a:cubicBezTo>
                      <a:pt x="8658" y="31745"/>
                      <a:pt x="9046" y="31142"/>
                      <a:pt x="9261" y="30841"/>
                    </a:cubicBezTo>
                    <a:cubicBezTo>
                      <a:pt x="9309" y="30773"/>
                      <a:pt x="9372" y="30745"/>
                      <a:pt x="9449" y="30745"/>
                    </a:cubicBezTo>
                    <a:cubicBezTo>
                      <a:pt x="9841" y="30745"/>
                      <a:pt x="10609" y="31467"/>
                      <a:pt x="11778" y="31467"/>
                    </a:cubicBezTo>
                    <a:cubicBezTo>
                      <a:pt x="12444" y="31467"/>
                      <a:pt x="13241" y="31232"/>
                      <a:pt x="14171" y="30496"/>
                    </a:cubicBezTo>
                    <a:cubicBezTo>
                      <a:pt x="17100" y="28213"/>
                      <a:pt x="16540" y="16842"/>
                      <a:pt x="16885" y="16411"/>
                    </a:cubicBezTo>
                    <a:cubicBezTo>
                      <a:pt x="17165" y="16002"/>
                      <a:pt x="17606" y="15797"/>
                      <a:pt x="18048" y="15797"/>
                    </a:cubicBezTo>
                    <a:cubicBezTo>
                      <a:pt x="18489" y="15797"/>
                      <a:pt x="18931" y="16002"/>
                      <a:pt x="19211" y="16411"/>
                    </a:cubicBezTo>
                    <a:cubicBezTo>
                      <a:pt x="19591" y="16861"/>
                      <a:pt x="20034" y="17047"/>
                      <a:pt x="20467" y="17047"/>
                    </a:cubicBezTo>
                    <a:cubicBezTo>
                      <a:pt x="21113" y="17047"/>
                      <a:pt x="21736" y="16634"/>
                      <a:pt x="22097" y="16066"/>
                    </a:cubicBezTo>
                    <a:cubicBezTo>
                      <a:pt x="22381" y="15600"/>
                      <a:pt x="22550" y="15353"/>
                      <a:pt x="22708" y="15353"/>
                    </a:cubicBezTo>
                    <a:cubicBezTo>
                      <a:pt x="22886" y="15353"/>
                      <a:pt x="23050" y="15664"/>
                      <a:pt x="23346" y="16325"/>
                    </a:cubicBezTo>
                    <a:cubicBezTo>
                      <a:pt x="23561" y="16842"/>
                      <a:pt x="24121" y="17186"/>
                      <a:pt x="24681" y="17186"/>
                    </a:cubicBezTo>
                    <a:cubicBezTo>
                      <a:pt x="24810" y="15420"/>
                      <a:pt x="24638" y="13654"/>
                      <a:pt x="24250" y="11931"/>
                    </a:cubicBezTo>
                    <a:cubicBezTo>
                      <a:pt x="23863" y="10725"/>
                      <a:pt x="23389" y="9562"/>
                      <a:pt x="22829" y="8443"/>
                    </a:cubicBezTo>
                    <a:lnTo>
                      <a:pt x="22700" y="8400"/>
                    </a:lnTo>
                    <a:cubicBezTo>
                      <a:pt x="22086" y="8081"/>
                      <a:pt x="21460" y="7943"/>
                      <a:pt x="20836" y="7943"/>
                    </a:cubicBezTo>
                    <a:cubicBezTo>
                      <a:pt x="16993" y="7943"/>
                      <a:pt x="13208" y="13150"/>
                      <a:pt x="12578" y="13224"/>
                    </a:cubicBezTo>
                    <a:cubicBezTo>
                      <a:pt x="12575" y="13224"/>
                      <a:pt x="12573" y="13224"/>
                      <a:pt x="12570" y="13224"/>
                    </a:cubicBezTo>
                    <a:cubicBezTo>
                      <a:pt x="11843" y="13224"/>
                      <a:pt x="5462" y="1073"/>
                      <a:pt x="2929" y="43"/>
                    </a:cubicBezTo>
                    <a:cubicBezTo>
                      <a:pt x="2858" y="14"/>
                      <a:pt x="2789" y="0"/>
                      <a:pt x="27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8439;p123">
                <a:extLst>
                  <a:ext uri="{FF2B5EF4-FFF2-40B4-BE49-F238E27FC236}">
                    <a16:creationId xmlns:a16="http://schemas.microsoft.com/office/drawing/2014/main" id="{642D54DF-4402-3AF5-8C45-998A6ECDE024}"/>
                  </a:ext>
                </a:extLst>
              </p:cNvPr>
              <p:cNvSpPr/>
              <p:nvPr/>
            </p:nvSpPr>
            <p:spPr>
              <a:xfrm>
                <a:off x="3143200" y="3841875"/>
                <a:ext cx="769625" cy="579800"/>
              </a:xfrm>
              <a:custGeom>
                <a:avLst/>
                <a:gdLst/>
                <a:ahLst/>
                <a:cxnLst/>
                <a:rect l="l" t="t" r="r" b="b"/>
                <a:pathLst>
                  <a:path w="30785" h="23192" extrusionOk="0">
                    <a:moveTo>
                      <a:pt x="11951" y="0"/>
                    </a:moveTo>
                    <a:cubicBezTo>
                      <a:pt x="9589" y="0"/>
                      <a:pt x="7387" y="794"/>
                      <a:pt x="5717" y="2686"/>
                    </a:cubicBezTo>
                    <a:cubicBezTo>
                      <a:pt x="4381" y="4279"/>
                      <a:pt x="3305" y="6002"/>
                      <a:pt x="2529" y="7855"/>
                    </a:cubicBezTo>
                    <a:cubicBezTo>
                      <a:pt x="324" y="12927"/>
                      <a:pt x="0" y="18501"/>
                      <a:pt x="3245" y="18501"/>
                    </a:cubicBezTo>
                    <a:cubicBezTo>
                      <a:pt x="3803" y="18501"/>
                      <a:pt x="4466" y="18337"/>
                      <a:pt x="5243" y="17977"/>
                    </a:cubicBezTo>
                    <a:cubicBezTo>
                      <a:pt x="7682" y="16847"/>
                      <a:pt x="9795" y="16402"/>
                      <a:pt x="11548" y="16402"/>
                    </a:cubicBezTo>
                    <a:cubicBezTo>
                      <a:pt x="14811" y="16402"/>
                      <a:pt x="16829" y="17943"/>
                      <a:pt x="17389" y="19484"/>
                    </a:cubicBezTo>
                    <a:cubicBezTo>
                      <a:pt x="17389" y="19484"/>
                      <a:pt x="18865" y="22502"/>
                      <a:pt x="20129" y="22502"/>
                    </a:cubicBezTo>
                    <a:cubicBezTo>
                      <a:pt x="20298" y="22502"/>
                      <a:pt x="20463" y="22449"/>
                      <a:pt x="20620" y="22327"/>
                    </a:cubicBezTo>
                    <a:cubicBezTo>
                      <a:pt x="21725" y="21471"/>
                      <a:pt x="22034" y="19907"/>
                      <a:pt x="22351" y="19907"/>
                    </a:cubicBezTo>
                    <a:cubicBezTo>
                      <a:pt x="22417" y="19907"/>
                      <a:pt x="22484" y="19975"/>
                      <a:pt x="22558" y="20130"/>
                    </a:cubicBezTo>
                    <a:cubicBezTo>
                      <a:pt x="22973" y="20959"/>
                      <a:pt x="23826" y="22507"/>
                      <a:pt x="24965" y="22507"/>
                    </a:cubicBezTo>
                    <a:cubicBezTo>
                      <a:pt x="25009" y="22507"/>
                      <a:pt x="25054" y="22504"/>
                      <a:pt x="25099" y="22499"/>
                    </a:cubicBezTo>
                    <a:cubicBezTo>
                      <a:pt x="26084" y="22390"/>
                      <a:pt x="26019" y="20674"/>
                      <a:pt x="26263" y="20674"/>
                    </a:cubicBezTo>
                    <a:cubicBezTo>
                      <a:pt x="26308" y="20674"/>
                      <a:pt x="26362" y="20731"/>
                      <a:pt x="26435" y="20863"/>
                    </a:cubicBezTo>
                    <a:cubicBezTo>
                      <a:pt x="26765" y="21557"/>
                      <a:pt x="27985" y="23191"/>
                      <a:pt x="29001" y="23191"/>
                    </a:cubicBezTo>
                    <a:cubicBezTo>
                      <a:pt x="29309" y="23191"/>
                      <a:pt x="29597" y="23042"/>
                      <a:pt x="29837" y="22672"/>
                    </a:cubicBezTo>
                    <a:cubicBezTo>
                      <a:pt x="30785" y="21164"/>
                      <a:pt x="30010" y="15220"/>
                      <a:pt x="26607" y="9405"/>
                    </a:cubicBezTo>
                    <a:cubicBezTo>
                      <a:pt x="26305" y="8845"/>
                      <a:pt x="25961" y="8328"/>
                      <a:pt x="25616" y="7811"/>
                    </a:cubicBezTo>
                    <a:cubicBezTo>
                      <a:pt x="22690" y="3568"/>
                      <a:pt x="16959" y="0"/>
                      <a:pt x="119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8440;p123">
                <a:extLst>
                  <a:ext uri="{FF2B5EF4-FFF2-40B4-BE49-F238E27FC236}">
                    <a16:creationId xmlns:a16="http://schemas.microsoft.com/office/drawing/2014/main" id="{ABFCE724-D4B7-4572-9C34-0A88B2C038CC}"/>
                  </a:ext>
                </a:extLst>
              </p:cNvPr>
              <p:cNvSpPr/>
              <p:nvPr/>
            </p:nvSpPr>
            <p:spPr>
              <a:xfrm>
                <a:off x="3778200" y="4466025"/>
                <a:ext cx="107725" cy="101450"/>
              </a:xfrm>
              <a:custGeom>
                <a:avLst/>
                <a:gdLst/>
                <a:ahLst/>
                <a:cxnLst/>
                <a:rect l="l" t="t" r="r" b="b"/>
                <a:pathLst>
                  <a:path w="4309" h="4058" extrusionOk="0">
                    <a:moveTo>
                      <a:pt x="1975" y="0"/>
                    </a:moveTo>
                    <a:cubicBezTo>
                      <a:pt x="1517" y="0"/>
                      <a:pt x="1056" y="115"/>
                      <a:pt x="647" y="333"/>
                    </a:cubicBezTo>
                    <a:cubicBezTo>
                      <a:pt x="1" y="807"/>
                      <a:pt x="690" y="2056"/>
                      <a:pt x="1379" y="2961"/>
                    </a:cubicBezTo>
                    <a:cubicBezTo>
                      <a:pt x="1681" y="3391"/>
                      <a:pt x="2068" y="3736"/>
                      <a:pt x="2456" y="4037"/>
                    </a:cubicBezTo>
                    <a:cubicBezTo>
                      <a:pt x="2491" y="4051"/>
                      <a:pt x="2527" y="4058"/>
                      <a:pt x="2565" y="4058"/>
                    </a:cubicBezTo>
                    <a:cubicBezTo>
                      <a:pt x="3229" y="4058"/>
                      <a:pt x="4308" y="2007"/>
                      <a:pt x="4308" y="1151"/>
                    </a:cubicBezTo>
                    <a:cubicBezTo>
                      <a:pt x="4308" y="678"/>
                      <a:pt x="3619" y="290"/>
                      <a:pt x="2758" y="118"/>
                    </a:cubicBezTo>
                    <a:cubicBezTo>
                      <a:pt x="2505" y="39"/>
                      <a:pt x="2240" y="0"/>
                      <a:pt x="19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441;p123">
                <a:extLst>
                  <a:ext uri="{FF2B5EF4-FFF2-40B4-BE49-F238E27FC236}">
                    <a16:creationId xmlns:a16="http://schemas.microsoft.com/office/drawing/2014/main" id="{6A993559-8C08-DD33-E27F-7B3F48CDCA33}"/>
                  </a:ext>
                </a:extLst>
              </p:cNvPr>
              <p:cNvSpPr/>
              <p:nvPr/>
            </p:nvSpPr>
            <p:spPr>
              <a:xfrm>
                <a:off x="3779275" y="4466025"/>
                <a:ext cx="75425" cy="74025"/>
              </a:xfrm>
              <a:custGeom>
                <a:avLst/>
                <a:gdLst/>
                <a:ahLst/>
                <a:cxnLst/>
                <a:rect l="l" t="t" r="r" b="b"/>
                <a:pathLst>
                  <a:path w="3017" h="2961" extrusionOk="0">
                    <a:moveTo>
                      <a:pt x="1956" y="0"/>
                    </a:moveTo>
                    <a:cubicBezTo>
                      <a:pt x="1500" y="0"/>
                      <a:pt x="1056" y="115"/>
                      <a:pt x="647" y="333"/>
                    </a:cubicBezTo>
                    <a:cubicBezTo>
                      <a:pt x="1" y="807"/>
                      <a:pt x="647" y="2056"/>
                      <a:pt x="1379" y="2961"/>
                    </a:cubicBezTo>
                    <a:cubicBezTo>
                      <a:pt x="2327" y="2831"/>
                      <a:pt x="3016" y="2013"/>
                      <a:pt x="3016" y="1065"/>
                    </a:cubicBezTo>
                    <a:cubicBezTo>
                      <a:pt x="3016" y="721"/>
                      <a:pt x="2930" y="419"/>
                      <a:pt x="2758" y="118"/>
                    </a:cubicBezTo>
                    <a:cubicBezTo>
                      <a:pt x="2489" y="39"/>
                      <a:pt x="2220" y="0"/>
                      <a:pt x="19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442;p123">
                <a:extLst>
                  <a:ext uri="{FF2B5EF4-FFF2-40B4-BE49-F238E27FC236}">
                    <a16:creationId xmlns:a16="http://schemas.microsoft.com/office/drawing/2014/main" id="{D45A31A9-1FDA-FE66-0054-B09DC28E0AE6}"/>
                  </a:ext>
                </a:extLst>
              </p:cNvPr>
              <p:cNvSpPr/>
              <p:nvPr/>
            </p:nvSpPr>
            <p:spPr>
              <a:xfrm>
                <a:off x="3205350" y="3842675"/>
                <a:ext cx="642125" cy="361125"/>
              </a:xfrm>
              <a:custGeom>
                <a:avLst/>
                <a:gdLst/>
                <a:ahLst/>
                <a:cxnLst/>
                <a:rect l="l" t="t" r="r" b="b"/>
                <a:pathLst>
                  <a:path w="25685" h="14445" extrusionOk="0">
                    <a:moveTo>
                      <a:pt x="9449" y="1"/>
                    </a:moveTo>
                    <a:cubicBezTo>
                      <a:pt x="7076" y="1"/>
                      <a:pt x="4864" y="798"/>
                      <a:pt x="3188" y="2697"/>
                    </a:cubicBezTo>
                    <a:cubicBezTo>
                      <a:pt x="1852" y="4247"/>
                      <a:pt x="819" y="6013"/>
                      <a:pt x="0" y="7866"/>
                    </a:cubicBezTo>
                    <a:cubicBezTo>
                      <a:pt x="0" y="10967"/>
                      <a:pt x="1809" y="12690"/>
                      <a:pt x="3274" y="13250"/>
                    </a:cubicBezTo>
                    <a:cubicBezTo>
                      <a:pt x="3589" y="13376"/>
                      <a:pt x="4010" y="13429"/>
                      <a:pt x="4504" y="13429"/>
                    </a:cubicBezTo>
                    <a:cubicBezTo>
                      <a:pt x="7085" y="13429"/>
                      <a:pt x="11669" y="11989"/>
                      <a:pt x="13664" y="11989"/>
                    </a:cubicBezTo>
                    <a:cubicBezTo>
                      <a:pt x="14161" y="11989"/>
                      <a:pt x="14497" y="12079"/>
                      <a:pt x="14602" y="12302"/>
                    </a:cubicBezTo>
                    <a:cubicBezTo>
                      <a:pt x="15254" y="13804"/>
                      <a:pt x="16640" y="14444"/>
                      <a:pt x="17949" y="14444"/>
                    </a:cubicBezTo>
                    <a:cubicBezTo>
                      <a:pt x="19495" y="14444"/>
                      <a:pt x="20934" y="13552"/>
                      <a:pt x="20934" y="12130"/>
                    </a:cubicBezTo>
                    <a:cubicBezTo>
                      <a:pt x="20934" y="11615"/>
                      <a:pt x="21036" y="11415"/>
                      <a:pt x="21211" y="11415"/>
                    </a:cubicBezTo>
                    <a:cubicBezTo>
                      <a:pt x="21460" y="11415"/>
                      <a:pt x="21856" y="11821"/>
                      <a:pt x="22312" y="12302"/>
                    </a:cubicBezTo>
                    <a:cubicBezTo>
                      <a:pt x="22628" y="12643"/>
                      <a:pt x="23085" y="12815"/>
                      <a:pt x="23528" y="12815"/>
                    </a:cubicBezTo>
                    <a:cubicBezTo>
                      <a:pt x="24653" y="12815"/>
                      <a:pt x="25685" y="11703"/>
                      <a:pt x="24078" y="9416"/>
                    </a:cubicBezTo>
                    <a:cubicBezTo>
                      <a:pt x="23776" y="8856"/>
                      <a:pt x="23432" y="8339"/>
                      <a:pt x="23087" y="7779"/>
                    </a:cubicBezTo>
                    <a:cubicBezTo>
                      <a:pt x="20166" y="3543"/>
                      <a:pt x="14451" y="1"/>
                      <a:pt x="94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8443;p123">
                <a:extLst>
                  <a:ext uri="{FF2B5EF4-FFF2-40B4-BE49-F238E27FC236}">
                    <a16:creationId xmlns:a16="http://schemas.microsoft.com/office/drawing/2014/main" id="{E51CF16A-7B23-027B-11B1-5B8AEF612781}"/>
                  </a:ext>
                </a:extLst>
              </p:cNvPr>
              <p:cNvSpPr/>
              <p:nvPr/>
            </p:nvSpPr>
            <p:spPr>
              <a:xfrm>
                <a:off x="1713950" y="5041825"/>
                <a:ext cx="471675" cy="350475"/>
              </a:xfrm>
              <a:custGeom>
                <a:avLst/>
                <a:gdLst/>
                <a:ahLst/>
                <a:cxnLst/>
                <a:rect l="l" t="t" r="r" b="b"/>
                <a:pathLst>
                  <a:path w="18867" h="14019" extrusionOk="0">
                    <a:moveTo>
                      <a:pt x="9821" y="1"/>
                    </a:moveTo>
                    <a:lnTo>
                      <a:pt x="4351" y="6461"/>
                    </a:lnTo>
                    <a:lnTo>
                      <a:pt x="0" y="11587"/>
                    </a:lnTo>
                    <a:lnTo>
                      <a:pt x="388" y="11846"/>
                    </a:lnTo>
                    <a:lnTo>
                      <a:pt x="3015" y="13353"/>
                    </a:lnTo>
                    <a:lnTo>
                      <a:pt x="3877" y="13827"/>
                    </a:lnTo>
                    <a:cubicBezTo>
                      <a:pt x="3877" y="13827"/>
                      <a:pt x="9601" y="14018"/>
                      <a:pt x="13736" y="14018"/>
                    </a:cubicBezTo>
                    <a:cubicBezTo>
                      <a:pt x="15803" y="14018"/>
                      <a:pt x="17474" y="13971"/>
                      <a:pt x="17832" y="13827"/>
                    </a:cubicBezTo>
                    <a:cubicBezTo>
                      <a:pt x="18866" y="13396"/>
                      <a:pt x="14387" y="12061"/>
                      <a:pt x="13224" y="12061"/>
                    </a:cubicBezTo>
                    <a:cubicBezTo>
                      <a:pt x="12793" y="12061"/>
                      <a:pt x="12965" y="10726"/>
                      <a:pt x="13353" y="9003"/>
                    </a:cubicBezTo>
                    <a:cubicBezTo>
                      <a:pt x="14085" y="5772"/>
                      <a:pt x="15593" y="1077"/>
                      <a:pt x="15593" y="1077"/>
                    </a:cubicBezTo>
                    <a:lnTo>
                      <a:pt x="982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444;p123">
                <a:extLst>
                  <a:ext uri="{FF2B5EF4-FFF2-40B4-BE49-F238E27FC236}">
                    <a16:creationId xmlns:a16="http://schemas.microsoft.com/office/drawing/2014/main" id="{C4DFE2EB-67C0-852C-BDC9-3932654E3F7A}"/>
                  </a:ext>
                </a:extLst>
              </p:cNvPr>
              <p:cNvSpPr/>
              <p:nvPr/>
            </p:nvSpPr>
            <p:spPr>
              <a:xfrm>
                <a:off x="1724725" y="5041825"/>
                <a:ext cx="379050" cy="332775"/>
              </a:xfrm>
              <a:custGeom>
                <a:avLst/>
                <a:gdLst/>
                <a:ahLst/>
                <a:cxnLst/>
                <a:rect l="l" t="t" r="r" b="b"/>
                <a:pathLst>
                  <a:path w="15162" h="13311" extrusionOk="0">
                    <a:moveTo>
                      <a:pt x="9390" y="1"/>
                    </a:moveTo>
                    <a:lnTo>
                      <a:pt x="3920" y="6461"/>
                    </a:lnTo>
                    <a:lnTo>
                      <a:pt x="0" y="11803"/>
                    </a:lnTo>
                    <a:lnTo>
                      <a:pt x="2584" y="13310"/>
                    </a:lnTo>
                    <a:cubicBezTo>
                      <a:pt x="3187" y="13095"/>
                      <a:pt x="3747" y="12793"/>
                      <a:pt x="4264" y="12362"/>
                    </a:cubicBezTo>
                    <a:cubicBezTo>
                      <a:pt x="6851" y="10423"/>
                      <a:pt x="6694" y="8752"/>
                      <a:pt x="8214" y="8752"/>
                    </a:cubicBezTo>
                    <a:cubicBezTo>
                      <a:pt x="8618" y="8752"/>
                      <a:pt x="9140" y="8870"/>
                      <a:pt x="9864" y="9132"/>
                    </a:cubicBezTo>
                    <a:cubicBezTo>
                      <a:pt x="10478" y="9360"/>
                      <a:pt x="11000" y="9453"/>
                      <a:pt x="11443" y="9453"/>
                    </a:cubicBezTo>
                    <a:cubicBezTo>
                      <a:pt x="12087" y="9453"/>
                      <a:pt x="12565" y="9258"/>
                      <a:pt x="12922" y="9003"/>
                    </a:cubicBezTo>
                    <a:cubicBezTo>
                      <a:pt x="13654" y="5772"/>
                      <a:pt x="15162" y="1077"/>
                      <a:pt x="15162" y="1077"/>
                    </a:cubicBezTo>
                    <a:lnTo>
                      <a:pt x="939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445;p123">
                <a:extLst>
                  <a:ext uri="{FF2B5EF4-FFF2-40B4-BE49-F238E27FC236}">
                    <a16:creationId xmlns:a16="http://schemas.microsoft.com/office/drawing/2014/main" id="{09A74D41-0868-C21B-23A1-A84B42D6BBCF}"/>
                  </a:ext>
                </a:extLst>
              </p:cNvPr>
              <p:cNvSpPr/>
              <p:nvPr/>
            </p:nvSpPr>
            <p:spPr>
              <a:xfrm>
                <a:off x="2826300" y="5015975"/>
                <a:ext cx="316600" cy="355700"/>
              </a:xfrm>
              <a:custGeom>
                <a:avLst/>
                <a:gdLst/>
                <a:ahLst/>
                <a:cxnLst/>
                <a:rect l="l" t="t" r="r" b="b"/>
                <a:pathLst>
                  <a:path w="12664" h="14228" extrusionOk="0">
                    <a:moveTo>
                      <a:pt x="8529" y="1"/>
                    </a:moveTo>
                    <a:lnTo>
                      <a:pt x="8529" y="1"/>
                    </a:lnTo>
                    <a:cubicBezTo>
                      <a:pt x="6634" y="776"/>
                      <a:pt x="4954" y="1982"/>
                      <a:pt x="3619" y="3533"/>
                    </a:cubicBezTo>
                    <a:cubicBezTo>
                      <a:pt x="1207" y="6505"/>
                      <a:pt x="1" y="10295"/>
                      <a:pt x="216" y="14129"/>
                    </a:cubicBezTo>
                    <a:cubicBezTo>
                      <a:pt x="216" y="14129"/>
                      <a:pt x="2111" y="14172"/>
                      <a:pt x="4437" y="14215"/>
                    </a:cubicBezTo>
                    <a:cubicBezTo>
                      <a:pt x="5007" y="14222"/>
                      <a:pt x="5599" y="14227"/>
                      <a:pt x="6191" y="14227"/>
                    </a:cubicBezTo>
                    <a:cubicBezTo>
                      <a:pt x="8995" y="14227"/>
                      <a:pt x="11776" y="14117"/>
                      <a:pt x="12061" y="13655"/>
                    </a:cubicBezTo>
                    <a:cubicBezTo>
                      <a:pt x="12664" y="12793"/>
                      <a:pt x="8830" y="12061"/>
                      <a:pt x="7926" y="11889"/>
                    </a:cubicBezTo>
                    <a:cubicBezTo>
                      <a:pt x="7624" y="11846"/>
                      <a:pt x="7624" y="10898"/>
                      <a:pt x="7624" y="9563"/>
                    </a:cubicBezTo>
                    <a:cubicBezTo>
                      <a:pt x="7754" y="6117"/>
                      <a:pt x="8529" y="1"/>
                      <a:pt x="852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8446;p123">
                <a:extLst>
                  <a:ext uri="{FF2B5EF4-FFF2-40B4-BE49-F238E27FC236}">
                    <a16:creationId xmlns:a16="http://schemas.microsoft.com/office/drawing/2014/main" id="{60D2DA81-E11C-8CC3-FE15-4DC7671521E4}"/>
                  </a:ext>
                </a:extLst>
              </p:cNvPr>
              <p:cNvSpPr/>
              <p:nvPr/>
            </p:nvSpPr>
            <p:spPr>
              <a:xfrm>
                <a:off x="2829525" y="5017050"/>
                <a:ext cx="210000" cy="355375"/>
              </a:xfrm>
              <a:custGeom>
                <a:avLst/>
                <a:gdLst/>
                <a:ahLst/>
                <a:cxnLst/>
                <a:rect l="l" t="t" r="r" b="b"/>
                <a:pathLst>
                  <a:path w="8400" h="14215" extrusionOk="0">
                    <a:moveTo>
                      <a:pt x="8400" y="1"/>
                    </a:moveTo>
                    <a:lnTo>
                      <a:pt x="8400" y="1"/>
                    </a:lnTo>
                    <a:cubicBezTo>
                      <a:pt x="6505" y="733"/>
                      <a:pt x="4825" y="1939"/>
                      <a:pt x="3490" y="3490"/>
                    </a:cubicBezTo>
                    <a:lnTo>
                      <a:pt x="173" y="11458"/>
                    </a:lnTo>
                    <a:cubicBezTo>
                      <a:pt x="44" y="12320"/>
                      <a:pt x="1" y="13224"/>
                      <a:pt x="87" y="14086"/>
                    </a:cubicBezTo>
                    <a:cubicBezTo>
                      <a:pt x="87" y="14086"/>
                      <a:pt x="1982" y="14172"/>
                      <a:pt x="4308" y="14215"/>
                    </a:cubicBezTo>
                    <a:cubicBezTo>
                      <a:pt x="4610" y="12492"/>
                      <a:pt x="5083" y="10252"/>
                      <a:pt x="5428" y="9520"/>
                    </a:cubicBezTo>
                    <a:cubicBezTo>
                      <a:pt x="5615" y="9146"/>
                      <a:pt x="5831" y="9020"/>
                      <a:pt x="6068" y="9020"/>
                    </a:cubicBezTo>
                    <a:cubicBezTo>
                      <a:pt x="6486" y="9020"/>
                      <a:pt x="6973" y="9410"/>
                      <a:pt x="7495" y="9520"/>
                    </a:cubicBezTo>
                    <a:cubicBezTo>
                      <a:pt x="7625" y="6074"/>
                      <a:pt x="8400" y="1"/>
                      <a:pt x="84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8447;p123">
                <a:extLst>
                  <a:ext uri="{FF2B5EF4-FFF2-40B4-BE49-F238E27FC236}">
                    <a16:creationId xmlns:a16="http://schemas.microsoft.com/office/drawing/2014/main" id="{468CB8BB-9FC5-6432-F7DC-CC105E31AC6C}"/>
                  </a:ext>
                </a:extLst>
              </p:cNvPr>
              <p:cNvSpPr/>
              <p:nvPr/>
            </p:nvSpPr>
            <p:spPr>
              <a:xfrm>
                <a:off x="870875" y="3871675"/>
                <a:ext cx="809725" cy="1257150"/>
              </a:xfrm>
              <a:custGeom>
                <a:avLst/>
                <a:gdLst/>
                <a:ahLst/>
                <a:cxnLst/>
                <a:rect l="l" t="t" r="r" b="b"/>
                <a:pathLst>
                  <a:path w="32389" h="50286" extrusionOk="0">
                    <a:moveTo>
                      <a:pt x="29930" y="1"/>
                    </a:moveTo>
                    <a:cubicBezTo>
                      <a:pt x="29570" y="1"/>
                      <a:pt x="29213" y="11"/>
                      <a:pt x="28856" y="29"/>
                    </a:cubicBezTo>
                    <a:lnTo>
                      <a:pt x="28511" y="29"/>
                    </a:lnTo>
                    <a:cubicBezTo>
                      <a:pt x="27779" y="72"/>
                      <a:pt x="27004" y="159"/>
                      <a:pt x="26142" y="288"/>
                    </a:cubicBezTo>
                    <a:lnTo>
                      <a:pt x="25841" y="331"/>
                    </a:lnTo>
                    <a:cubicBezTo>
                      <a:pt x="25626" y="374"/>
                      <a:pt x="25410" y="417"/>
                      <a:pt x="25152" y="460"/>
                    </a:cubicBezTo>
                    <a:cubicBezTo>
                      <a:pt x="25023" y="460"/>
                      <a:pt x="24980" y="503"/>
                      <a:pt x="24764" y="546"/>
                    </a:cubicBezTo>
                    <a:cubicBezTo>
                      <a:pt x="24592" y="589"/>
                      <a:pt x="24377" y="632"/>
                      <a:pt x="24161" y="675"/>
                    </a:cubicBezTo>
                    <a:lnTo>
                      <a:pt x="23644" y="805"/>
                    </a:lnTo>
                    <a:lnTo>
                      <a:pt x="22912" y="1020"/>
                    </a:lnTo>
                    <a:cubicBezTo>
                      <a:pt x="22697" y="1063"/>
                      <a:pt x="22567" y="1149"/>
                      <a:pt x="22309" y="1235"/>
                    </a:cubicBezTo>
                    <a:cubicBezTo>
                      <a:pt x="22051" y="1321"/>
                      <a:pt x="21835" y="1408"/>
                      <a:pt x="21577" y="1494"/>
                    </a:cubicBezTo>
                    <a:lnTo>
                      <a:pt x="21017" y="1709"/>
                    </a:lnTo>
                    <a:cubicBezTo>
                      <a:pt x="20715" y="1795"/>
                      <a:pt x="20457" y="1924"/>
                      <a:pt x="20198" y="2054"/>
                    </a:cubicBezTo>
                    <a:lnTo>
                      <a:pt x="19423" y="2398"/>
                    </a:lnTo>
                    <a:cubicBezTo>
                      <a:pt x="18949" y="2657"/>
                      <a:pt x="18432" y="2915"/>
                      <a:pt x="17959" y="3217"/>
                    </a:cubicBezTo>
                    <a:cubicBezTo>
                      <a:pt x="17657" y="3389"/>
                      <a:pt x="17399" y="3561"/>
                      <a:pt x="17140" y="3734"/>
                    </a:cubicBezTo>
                    <a:cubicBezTo>
                      <a:pt x="17011" y="3820"/>
                      <a:pt x="16882" y="3863"/>
                      <a:pt x="16796" y="3949"/>
                    </a:cubicBezTo>
                    <a:cubicBezTo>
                      <a:pt x="16537" y="4121"/>
                      <a:pt x="16279" y="4294"/>
                      <a:pt x="15977" y="4509"/>
                    </a:cubicBezTo>
                    <a:lnTo>
                      <a:pt x="15633" y="4767"/>
                    </a:lnTo>
                    <a:cubicBezTo>
                      <a:pt x="15417" y="4983"/>
                      <a:pt x="15116" y="5198"/>
                      <a:pt x="14857" y="5413"/>
                    </a:cubicBezTo>
                    <a:cubicBezTo>
                      <a:pt x="7279" y="11806"/>
                      <a:pt x="5693" y="20238"/>
                      <a:pt x="6786" y="20238"/>
                    </a:cubicBezTo>
                    <a:cubicBezTo>
                      <a:pt x="6805" y="20238"/>
                      <a:pt x="6825" y="20236"/>
                      <a:pt x="6846" y="20231"/>
                    </a:cubicBezTo>
                    <a:cubicBezTo>
                      <a:pt x="6972" y="20203"/>
                      <a:pt x="7082" y="20189"/>
                      <a:pt x="7174" y="20189"/>
                    </a:cubicBezTo>
                    <a:cubicBezTo>
                      <a:pt x="7966" y="20189"/>
                      <a:pt x="7503" y="21271"/>
                      <a:pt x="5381" y="25012"/>
                    </a:cubicBezTo>
                    <a:cubicBezTo>
                      <a:pt x="4563" y="26648"/>
                      <a:pt x="3960" y="28371"/>
                      <a:pt x="3529" y="30180"/>
                    </a:cubicBezTo>
                    <a:cubicBezTo>
                      <a:pt x="1521" y="37836"/>
                      <a:pt x="1" y="50286"/>
                      <a:pt x="4650" y="50286"/>
                    </a:cubicBezTo>
                    <a:cubicBezTo>
                      <a:pt x="4788" y="50286"/>
                      <a:pt x="4931" y="50275"/>
                      <a:pt x="5080" y="50252"/>
                    </a:cubicBezTo>
                    <a:cubicBezTo>
                      <a:pt x="5424" y="50166"/>
                      <a:pt x="5769" y="50080"/>
                      <a:pt x="6114" y="49951"/>
                    </a:cubicBezTo>
                    <a:cubicBezTo>
                      <a:pt x="11469" y="47767"/>
                      <a:pt x="11466" y="35616"/>
                      <a:pt x="12247" y="35616"/>
                    </a:cubicBezTo>
                    <a:cubicBezTo>
                      <a:pt x="12283" y="35616"/>
                      <a:pt x="12320" y="35641"/>
                      <a:pt x="12359" y="35694"/>
                    </a:cubicBezTo>
                    <a:cubicBezTo>
                      <a:pt x="12752" y="36224"/>
                      <a:pt x="13154" y="36576"/>
                      <a:pt x="13516" y="36576"/>
                    </a:cubicBezTo>
                    <a:cubicBezTo>
                      <a:pt x="13948" y="36576"/>
                      <a:pt x="14322" y="36077"/>
                      <a:pt x="14556" y="34789"/>
                    </a:cubicBezTo>
                    <a:cubicBezTo>
                      <a:pt x="14599" y="34574"/>
                      <a:pt x="14642" y="34229"/>
                      <a:pt x="14728" y="33755"/>
                    </a:cubicBezTo>
                    <a:cubicBezTo>
                      <a:pt x="15331" y="29965"/>
                      <a:pt x="16882" y="19455"/>
                      <a:pt x="21404" y="17560"/>
                    </a:cubicBezTo>
                    <a:cubicBezTo>
                      <a:pt x="26444" y="15492"/>
                      <a:pt x="32388" y="72"/>
                      <a:pt x="31484" y="72"/>
                    </a:cubicBezTo>
                    <a:cubicBezTo>
                      <a:pt x="30954" y="22"/>
                      <a:pt x="30439" y="1"/>
                      <a:pt x="299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8448;p123">
                <a:extLst>
                  <a:ext uri="{FF2B5EF4-FFF2-40B4-BE49-F238E27FC236}">
                    <a16:creationId xmlns:a16="http://schemas.microsoft.com/office/drawing/2014/main" id="{99D89C62-FA79-C764-6035-9701D7E3AEC2}"/>
                  </a:ext>
                </a:extLst>
              </p:cNvPr>
              <p:cNvSpPr/>
              <p:nvPr/>
            </p:nvSpPr>
            <p:spPr>
              <a:xfrm>
                <a:off x="960175" y="3871675"/>
                <a:ext cx="720425" cy="862525"/>
              </a:xfrm>
              <a:custGeom>
                <a:avLst/>
                <a:gdLst/>
                <a:ahLst/>
                <a:cxnLst/>
                <a:rect l="l" t="t" r="r" b="b"/>
                <a:pathLst>
                  <a:path w="28817" h="34501" extrusionOk="0">
                    <a:moveTo>
                      <a:pt x="26358" y="1"/>
                    </a:moveTo>
                    <a:cubicBezTo>
                      <a:pt x="25998" y="1"/>
                      <a:pt x="25641" y="11"/>
                      <a:pt x="25284" y="29"/>
                    </a:cubicBezTo>
                    <a:lnTo>
                      <a:pt x="24939" y="29"/>
                    </a:lnTo>
                    <a:cubicBezTo>
                      <a:pt x="24207" y="72"/>
                      <a:pt x="23432" y="159"/>
                      <a:pt x="22570" y="288"/>
                    </a:cubicBezTo>
                    <a:lnTo>
                      <a:pt x="22269" y="331"/>
                    </a:lnTo>
                    <a:cubicBezTo>
                      <a:pt x="22054" y="374"/>
                      <a:pt x="21838" y="417"/>
                      <a:pt x="21580" y="460"/>
                    </a:cubicBezTo>
                    <a:cubicBezTo>
                      <a:pt x="21451" y="460"/>
                      <a:pt x="21408" y="503"/>
                      <a:pt x="21192" y="546"/>
                    </a:cubicBezTo>
                    <a:cubicBezTo>
                      <a:pt x="21020" y="589"/>
                      <a:pt x="20805" y="632"/>
                      <a:pt x="20589" y="675"/>
                    </a:cubicBezTo>
                    <a:lnTo>
                      <a:pt x="20072" y="805"/>
                    </a:lnTo>
                    <a:lnTo>
                      <a:pt x="19340" y="1020"/>
                    </a:lnTo>
                    <a:cubicBezTo>
                      <a:pt x="19125" y="1063"/>
                      <a:pt x="18995" y="1149"/>
                      <a:pt x="18737" y="1235"/>
                    </a:cubicBezTo>
                    <a:cubicBezTo>
                      <a:pt x="18479" y="1321"/>
                      <a:pt x="18263" y="1408"/>
                      <a:pt x="18005" y="1494"/>
                    </a:cubicBezTo>
                    <a:lnTo>
                      <a:pt x="17445" y="1709"/>
                    </a:lnTo>
                    <a:cubicBezTo>
                      <a:pt x="17143" y="1795"/>
                      <a:pt x="16885" y="1924"/>
                      <a:pt x="16626" y="2054"/>
                    </a:cubicBezTo>
                    <a:lnTo>
                      <a:pt x="15851" y="2398"/>
                    </a:lnTo>
                    <a:cubicBezTo>
                      <a:pt x="15377" y="2657"/>
                      <a:pt x="14860" y="2915"/>
                      <a:pt x="14387" y="3217"/>
                    </a:cubicBezTo>
                    <a:cubicBezTo>
                      <a:pt x="14085" y="3389"/>
                      <a:pt x="13827" y="3561"/>
                      <a:pt x="13568" y="3734"/>
                    </a:cubicBezTo>
                    <a:cubicBezTo>
                      <a:pt x="13439" y="3820"/>
                      <a:pt x="13310" y="3863"/>
                      <a:pt x="13224" y="3949"/>
                    </a:cubicBezTo>
                    <a:cubicBezTo>
                      <a:pt x="12965" y="4121"/>
                      <a:pt x="12707" y="4294"/>
                      <a:pt x="12405" y="4509"/>
                    </a:cubicBezTo>
                    <a:lnTo>
                      <a:pt x="12061" y="4767"/>
                    </a:lnTo>
                    <a:cubicBezTo>
                      <a:pt x="11845" y="4983"/>
                      <a:pt x="11544" y="5198"/>
                      <a:pt x="11285" y="5413"/>
                    </a:cubicBezTo>
                    <a:cubicBezTo>
                      <a:pt x="3707" y="11806"/>
                      <a:pt x="2121" y="20238"/>
                      <a:pt x="3214" y="20238"/>
                    </a:cubicBezTo>
                    <a:cubicBezTo>
                      <a:pt x="3233" y="20238"/>
                      <a:pt x="3253" y="20236"/>
                      <a:pt x="3274" y="20231"/>
                    </a:cubicBezTo>
                    <a:cubicBezTo>
                      <a:pt x="3400" y="20203"/>
                      <a:pt x="3510" y="20189"/>
                      <a:pt x="3602" y="20189"/>
                    </a:cubicBezTo>
                    <a:cubicBezTo>
                      <a:pt x="4394" y="20189"/>
                      <a:pt x="3931" y="21271"/>
                      <a:pt x="1809" y="25012"/>
                    </a:cubicBezTo>
                    <a:cubicBezTo>
                      <a:pt x="991" y="26648"/>
                      <a:pt x="388" y="28414"/>
                      <a:pt x="0" y="30180"/>
                    </a:cubicBezTo>
                    <a:cubicBezTo>
                      <a:pt x="209" y="30341"/>
                      <a:pt x="435" y="30436"/>
                      <a:pt x="669" y="30436"/>
                    </a:cubicBezTo>
                    <a:cubicBezTo>
                      <a:pt x="1062" y="30436"/>
                      <a:pt x="1474" y="30167"/>
                      <a:pt x="1852" y="29491"/>
                    </a:cubicBezTo>
                    <a:cubicBezTo>
                      <a:pt x="2758" y="27778"/>
                      <a:pt x="3705" y="27025"/>
                      <a:pt x="4314" y="27025"/>
                    </a:cubicBezTo>
                    <a:cubicBezTo>
                      <a:pt x="4778" y="27025"/>
                      <a:pt x="5047" y="27461"/>
                      <a:pt x="4954" y="28242"/>
                    </a:cubicBezTo>
                    <a:cubicBezTo>
                      <a:pt x="4574" y="31167"/>
                      <a:pt x="5385" y="32602"/>
                      <a:pt x="6376" y="32602"/>
                    </a:cubicBezTo>
                    <a:cubicBezTo>
                      <a:pt x="6845" y="32602"/>
                      <a:pt x="7354" y="32281"/>
                      <a:pt x="7797" y="31645"/>
                    </a:cubicBezTo>
                    <a:cubicBezTo>
                      <a:pt x="8392" y="30772"/>
                      <a:pt x="8862" y="30331"/>
                      <a:pt x="9122" y="30331"/>
                    </a:cubicBezTo>
                    <a:cubicBezTo>
                      <a:pt x="9389" y="30331"/>
                      <a:pt x="9436" y="30794"/>
                      <a:pt x="9175" y="31731"/>
                    </a:cubicBezTo>
                    <a:cubicBezTo>
                      <a:pt x="9089" y="32032"/>
                      <a:pt x="9046" y="32377"/>
                      <a:pt x="9003" y="32679"/>
                    </a:cubicBezTo>
                    <a:cubicBezTo>
                      <a:pt x="8944" y="33580"/>
                      <a:pt x="9141" y="34501"/>
                      <a:pt x="9819" y="34501"/>
                    </a:cubicBezTo>
                    <a:cubicBezTo>
                      <a:pt x="10145" y="34501"/>
                      <a:pt x="10582" y="34287"/>
                      <a:pt x="11156" y="33755"/>
                    </a:cubicBezTo>
                    <a:cubicBezTo>
                      <a:pt x="11759" y="29965"/>
                      <a:pt x="13310" y="19455"/>
                      <a:pt x="17832" y="17560"/>
                    </a:cubicBezTo>
                    <a:cubicBezTo>
                      <a:pt x="22872" y="15492"/>
                      <a:pt x="28816" y="72"/>
                      <a:pt x="27912" y="72"/>
                    </a:cubicBezTo>
                    <a:cubicBezTo>
                      <a:pt x="27382" y="22"/>
                      <a:pt x="26867" y="1"/>
                      <a:pt x="2635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8449;p123">
                <a:extLst>
                  <a:ext uri="{FF2B5EF4-FFF2-40B4-BE49-F238E27FC236}">
                    <a16:creationId xmlns:a16="http://schemas.microsoft.com/office/drawing/2014/main" id="{BE4DC2E5-B356-B4A7-0CCD-2613FDE6A9FD}"/>
                  </a:ext>
                </a:extLst>
              </p:cNvPr>
              <p:cNvSpPr/>
              <p:nvPr/>
            </p:nvSpPr>
            <p:spPr>
              <a:xfrm>
                <a:off x="1023700" y="3870900"/>
                <a:ext cx="656900" cy="1249550"/>
              </a:xfrm>
              <a:custGeom>
                <a:avLst/>
                <a:gdLst/>
                <a:ahLst/>
                <a:cxnLst/>
                <a:rect l="l" t="t" r="r" b="b"/>
                <a:pathLst>
                  <a:path w="26276" h="49982" extrusionOk="0">
                    <a:moveTo>
                      <a:pt x="23462" y="0"/>
                    </a:moveTo>
                    <a:cubicBezTo>
                      <a:pt x="23225" y="0"/>
                      <a:pt x="22985" y="6"/>
                      <a:pt x="22743" y="17"/>
                    </a:cubicBezTo>
                    <a:lnTo>
                      <a:pt x="22398" y="17"/>
                    </a:lnTo>
                    <a:cubicBezTo>
                      <a:pt x="21709" y="60"/>
                      <a:pt x="20934" y="146"/>
                      <a:pt x="20029" y="276"/>
                    </a:cubicBezTo>
                    <a:lnTo>
                      <a:pt x="19771" y="319"/>
                    </a:lnTo>
                    <a:cubicBezTo>
                      <a:pt x="10467" y="9278"/>
                      <a:pt x="8615" y="26206"/>
                      <a:pt x="7194" y="32020"/>
                    </a:cubicBezTo>
                    <a:cubicBezTo>
                      <a:pt x="7082" y="32579"/>
                      <a:pt x="6842" y="32719"/>
                      <a:pt x="6584" y="32719"/>
                    </a:cubicBezTo>
                    <a:cubicBezTo>
                      <a:pt x="6544" y="32719"/>
                      <a:pt x="6503" y="32715"/>
                      <a:pt x="6462" y="32710"/>
                    </a:cubicBezTo>
                    <a:cubicBezTo>
                      <a:pt x="6142" y="32656"/>
                      <a:pt x="5779" y="32464"/>
                      <a:pt x="5418" y="32464"/>
                    </a:cubicBezTo>
                    <a:cubicBezTo>
                      <a:pt x="4901" y="32464"/>
                      <a:pt x="4387" y="32856"/>
                      <a:pt x="4006" y="34605"/>
                    </a:cubicBezTo>
                    <a:cubicBezTo>
                      <a:pt x="3059" y="39300"/>
                      <a:pt x="2327" y="44598"/>
                      <a:pt x="1" y="49982"/>
                    </a:cubicBezTo>
                    <a:cubicBezTo>
                      <a:pt x="5356" y="47798"/>
                      <a:pt x="5353" y="35647"/>
                      <a:pt x="6134" y="35647"/>
                    </a:cubicBezTo>
                    <a:cubicBezTo>
                      <a:pt x="6170" y="35647"/>
                      <a:pt x="6207" y="35672"/>
                      <a:pt x="6246" y="35725"/>
                    </a:cubicBezTo>
                    <a:cubicBezTo>
                      <a:pt x="6639" y="36255"/>
                      <a:pt x="7041" y="36607"/>
                      <a:pt x="7403" y="36607"/>
                    </a:cubicBezTo>
                    <a:cubicBezTo>
                      <a:pt x="7835" y="36607"/>
                      <a:pt x="8209" y="36108"/>
                      <a:pt x="8443" y="34820"/>
                    </a:cubicBezTo>
                    <a:cubicBezTo>
                      <a:pt x="8486" y="34605"/>
                      <a:pt x="8529" y="34260"/>
                      <a:pt x="8615" y="33786"/>
                    </a:cubicBezTo>
                    <a:cubicBezTo>
                      <a:pt x="9218" y="29996"/>
                      <a:pt x="10769" y="19486"/>
                      <a:pt x="15291" y="17591"/>
                    </a:cubicBezTo>
                    <a:cubicBezTo>
                      <a:pt x="20331" y="15523"/>
                      <a:pt x="26275" y="103"/>
                      <a:pt x="25371" y="103"/>
                    </a:cubicBezTo>
                    <a:cubicBezTo>
                      <a:pt x="24740" y="40"/>
                      <a:pt x="24109" y="0"/>
                      <a:pt x="234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8450;p123">
                <a:extLst>
                  <a:ext uri="{FF2B5EF4-FFF2-40B4-BE49-F238E27FC236}">
                    <a16:creationId xmlns:a16="http://schemas.microsoft.com/office/drawing/2014/main" id="{F9BBF814-E5A2-382F-6534-6F6B5DA75A91}"/>
                  </a:ext>
                </a:extLst>
              </p:cNvPr>
              <p:cNvSpPr/>
              <p:nvPr/>
            </p:nvSpPr>
            <p:spPr>
              <a:xfrm>
                <a:off x="1308650" y="3668775"/>
                <a:ext cx="1907475" cy="1792100"/>
              </a:xfrm>
              <a:custGeom>
                <a:avLst/>
                <a:gdLst/>
                <a:ahLst/>
                <a:cxnLst/>
                <a:rect l="l" t="t" r="r" b="b"/>
                <a:pathLst>
                  <a:path w="76299" h="71684" extrusionOk="0">
                    <a:moveTo>
                      <a:pt x="39260" y="1"/>
                    </a:moveTo>
                    <a:cubicBezTo>
                      <a:pt x="39181" y="1"/>
                      <a:pt x="39108" y="2"/>
                      <a:pt x="39041" y="4"/>
                    </a:cubicBezTo>
                    <a:cubicBezTo>
                      <a:pt x="35035" y="177"/>
                      <a:pt x="33571" y="737"/>
                      <a:pt x="34303" y="1814"/>
                    </a:cubicBezTo>
                    <a:cubicBezTo>
                      <a:pt x="34489" y="2076"/>
                      <a:pt x="34397" y="2144"/>
                      <a:pt x="33970" y="2144"/>
                    </a:cubicBezTo>
                    <a:cubicBezTo>
                      <a:pt x="33509" y="2144"/>
                      <a:pt x="32655" y="2064"/>
                      <a:pt x="31335" y="2064"/>
                    </a:cubicBezTo>
                    <a:cubicBezTo>
                      <a:pt x="29069" y="2064"/>
                      <a:pt x="25429" y="2300"/>
                      <a:pt x="20046" y="3580"/>
                    </a:cubicBezTo>
                    <a:cubicBezTo>
                      <a:pt x="11647" y="5518"/>
                      <a:pt x="6693" y="11677"/>
                      <a:pt x="3764" y="20076"/>
                    </a:cubicBezTo>
                    <a:cubicBezTo>
                      <a:pt x="2687" y="23264"/>
                      <a:pt x="1869" y="26537"/>
                      <a:pt x="1352" y="29854"/>
                    </a:cubicBezTo>
                    <a:cubicBezTo>
                      <a:pt x="921" y="32180"/>
                      <a:pt x="663" y="34549"/>
                      <a:pt x="491" y="36918"/>
                    </a:cubicBezTo>
                    <a:cubicBezTo>
                      <a:pt x="0" y="45011"/>
                      <a:pt x="1488" y="49187"/>
                      <a:pt x="2267" y="49187"/>
                    </a:cubicBezTo>
                    <a:cubicBezTo>
                      <a:pt x="2309" y="49187"/>
                      <a:pt x="2349" y="49175"/>
                      <a:pt x="2386" y="49151"/>
                    </a:cubicBezTo>
                    <a:cubicBezTo>
                      <a:pt x="2530" y="49050"/>
                      <a:pt x="2646" y="49000"/>
                      <a:pt x="2741" y="49000"/>
                    </a:cubicBezTo>
                    <a:cubicBezTo>
                      <a:pt x="3216" y="49000"/>
                      <a:pt x="3169" y="50250"/>
                      <a:pt x="3420" y="52726"/>
                    </a:cubicBezTo>
                    <a:cubicBezTo>
                      <a:pt x="3721" y="55698"/>
                      <a:pt x="5487" y="55396"/>
                      <a:pt x="6219" y="56129"/>
                    </a:cubicBezTo>
                    <a:cubicBezTo>
                      <a:pt x="6995" y="56861"/>
                      <a:pt x="5789" y="68146"/>
                      <a:pt x="7124" y="69223"/>
                    </a:cubicBezTo>
                    <a:cubicBezTo>
                      <a:pt x="7757" y="69713"/>
                      <a:pt x="11295" y="69903"/>
                      <a:pt x="14918" y="69903"/>
                    </a:cubicBezTo>
                    <a:cubicBezTo>
                      <a:pt x="18938" y="69903"/>
                      <a:pt x="23063" y="69669"/>
                      <a:pt x="23449" y="69352"/>
                    </a:cubicBezTo>
                    <a:cubicBezTo>
                      <a:pt x="24224" y="68749"/>
                      <a:pt x="19615" y="67112"/>
                      <a:pt x="18711" y="66983"/>
                    </a:cubicBezTo>
                    <a:cubicBezTo>
                      <a:pt x="17806" y="66811"/>
                      <a:pt x="23879" y="60307"/>
                      <a:pt x="24784" y="59402"/>
                    </a:cubicBezTo>
                    <a:cubicBezTo>
                      <a:pt x="24901" y="59285"/>
                      <a:pt x="24979" y="59233"/>
                      <a:pt x="25032" y="59233"/>
                    </a:cubicBezTo>
                    <a:cubicBezTo>
                      <a:pt x="25383" y="59233"/>
                      <a:pt x="24527" y="61603"/>
                      <a:pt x="25990" y="62503"/>
                    </a:cubicBezTo>
                    <a:cubicBezTo>
                      <a:pt x="26138" y="62601"/>
                      <a:pt x="26282" y="62645"/>
                      <a:pt x="26422" y="62645"/>
                    </a:cubicBezTo>
                    <a:cubicBezTo>
                      <a:pt x="27831" y="62645"/>
                      <a:pt x="28832" y="58130"/>
                      <a:pt x="29263" y="57464"/>
                    </a:cubicBezTo>
                    <a:cubicBezTo>
                      <a:pt x="29308" y="57388"/>
                      <a:pt x="29360" y="57353"/>
                      <a:pt x="29417" y="57353"/>
                    </a:cubicBezTo>
                    <a:cubicBezTo>
                      <a:pt x="29914" y="57353"/>
                      <a:pt x="30885" y="59889"/>
                      <a:pt x="32235" y="60005"/>
                    </a:cubicBezTo>
                    <a:cubicBezTo>
                      <a:pt x="32280" y="60009"/>
                      <a:pt x="32323" y="60011"/>
                      <a:pt x="32366" y="60011"/>
                    </a:cubicBezTo>
                    <a:cubicBezTo>
                      <a:pt x="33744" y="60011"/>
                      <a:pt x="34463" y="58043"/>
                      <a:pt x="35466" y="57292"/>
                    </a:cubicBezTo>
                    <a:cubicBezTo>
                      <a:pt x="35601" y="57200"/>
                      <a:pt x="35723" y="57159"/>
                      <a:pt x="35839" y="57159"/>
                    </a:cubicBezTo>
                    <a:cubicBezTo>
                      <a:pt x="36648" y="57159"/>
                      <a:pt x="37158" y="59117"/>
                      <a:pt x="39644" y="59230"/>
                    </a:cubicBezTo>
                    <a:cubicBezTo>
                      <a:pt x="39738" y="59236"/>
                      <a:pt x="39832" y="59238"/>
                      <a:pt x="39925" y="59238"/>
                    </a:cubicBezTo>
                    <a:cubicBezTo>
                      <a:pt x="42137" y="59238"/>
                      <a:pt x="44271" y="57718"/>
                      <a:pt x="45102" y="57718"/>
                    </a:cubicBezTo>
                    <a:cubicBezTo>
                      <a:pt x="45302" y="57718"/>
                      <a:pt x="45426" y="57806"/>
                      <a:pt x="45459" y="58024"/>
                    </a:cubicBezTo>
                    <a:cubicBezTo>
                      <a:pt x="45521" y="58607"/>
                      <a:pt x="45866" y="58838"/>
                      <a:pt x="46307" y="58838"/>
                    </a:cubicBezTo>
                    <a:cubicBezTo>
                      <a:pt x="46778" y="58838"/>
                      <a:pt x="47361" y="58574"/>
                      <a:pt x="47828" y="58196"/>
                    </a:cubicBezTo>
                    <a:cubicBezTo>
                      <a:pt x="47901" y="58134"/>
                      <a:pt x="47961" y="58105"/>
                      <a:pt x="48011" y="58105"/>
                    </a:cubicBezTo>
                    <a:cubicBezTo>
                      <a:pt x="48541" y="58105"/>
                      <a:pt x="47774" y="61499"/>
                      <a:pt x="47655" y="63666"/>
                    </a:cubicBezTo>
                    <a:cubicBezTo>
                      <a:pt x="47583" y="65020"/>
                      <a:pt x="47918" y="65465"/>
                      <a:pt x="48309" y="65465"/>
                    </a:cubicBezTo>
                    <a:cubicBezTo>
                      <a:pt x="48615" y="65465"/>
                      <a:pt x="48955" y="65194"/>
                      <a:pt x="49163" y="64872"/>
                    </a:cubicBezTo>
                    <a:cubicBezTo>
                      <a:pt x="49194" y="64820"/>
                      <a:pt x="49219" y="64796"/>
                      <a:pt x="49240" y="64796"/>
                    </a:cubicBezTo>
                    <a:cubicBezTo>
                      <a:pt x="49513" y="64796"/>
                      <a:pt x="49012" y="68994"/>
                      <a:pt x="49292" y="70515"/>
                    </a:cubicBezTo>
                    <a:cubicBezTo>
                      <a:pt x="49447" y="71354"/>
                      <a:pt x="54053" y="71684"/>
                      <a:pt x="58643" y="71684"/>
                    </a:cubicBezTo>
                    <a:cubicBezTo>
                      <a:pt x="63005" y="71684"/>
                      <a:pt x="67353" y="71386"/>
                      <a:pt x="67857" y="70946"/>
                    </a:cubicBezTo>
                    <a:cubicBezTo>
                      <a:pt x="68890" y="70084"/>
                      <a:pt x="63248" y="69352"/>
                      <a:pt x="62817" y="69352"/>
                    </a:cubicBezTo>
                    <a:cubicBezTo>
                      <a:pt x="62343" y="69352"/>
                      <a:pt x="65488" y="61168"/>
                      <a:pt x="65918" y="60436"/>
                    </a:cubicBezTo>
                    <a:cubicBezTo>
                      <a:pt x="66008" y="60283"/>
                      <a:pt x="66092" y="60221"/>
                      <a:pt x="66174" y="60221"/>
                    </a:cubicBezTo>
                    <a:cubicBezTo>
                      <a:pt x="66488" y="60221"/>
                      <a:pt x="66776" y="61129"/>
                      <a:pt x="67254" y="61470"/>
                    </a:cubicBezTo>
                    <a:cubicBezTo>
                      <a:pt x="67281" y="61489"/>
                      <a:pt x="67307" y="61498"/>
                      <a:pt x="67333" y="61498"/>
                    </a:cubicBezTo>
                    <a:cubicBezTo>
                      <a:pt x="67880" y="61498"/>
                      <a:pt x="68130" y="57300"/>
                      <a:pt x="68460" y="56559"/>
                    </a:cubicBezTo>
                    <a:cubicBezTo>
                      <a:pt x="68502" y="56455"/>
                      <a:pt x="68550" y="56411"/>
                      <a:pt x="68604" y="56411"/>
                    </a:cubicBezTo>
                    <a:cubicBezTo>
                      <a:pt x="68906" y="56411"/>
                      <a:pt x="69394" y="57793"/>
                      <a:pt x="70198" y="57793"/>
                    </a:cubicBezTo>
                    <a:cubicBezTo>
                      <a:pt x="70263" y="57793"/>
                      <a:pt x="70329" y="57785"/>
                      <a:pt x="70398" y="57765"/>
                    </a:cubicBezTo>
                    <a:cubicBezTo>
                      <a:pt x="71044" y="57550"/>
                      <a:pt x="72379" y="48462"/>
                      <a:pt x="73198" y="42216"/>
                    </a:cubicBezTo>
                    <a:cubicBezTo>
                      <a:pt x="73241" y="42044"/>
                      <a:pt x="73284" y="41871"/>
                      <a:pt x="73284" y="41656"/>
                    </a:cubicBezTo>
                    <a:cubicBezTo>
                      <a:pt x="73671" y="38684"/>
                      <a:pt x="73930" y="36530"/>
                      <a:pt x="73930" y="36530"/>
                    </a:cubicBezTo>
                    <a:cubicBezTo>
                      <a:pt x="73930" y="36530"/>
                      <a:pt x="74188" y="35454"/>
                      <a:pt x="74490" y="33688"/>
                    </a:cubicBezTo>
                    <a:cubicBezTo>
                      <a:pt x="74964" y="30888"/>
                      <a:pt x="75653" y="26322"/>
                      <a:pt x="75954" y="21842"/>
                    </a:cubicBezTo>
                    <a:cubicBezTo>
                      <a:pt x="76299" y="16545"/>
                      <a:pt x="76127" y="11333"/>
                      <a:pt x="74404" y="9222"/>
                    </a:cubicBezTo>
                    <a:cubicBezTo>
                      <a:pt x="73671" y="8404"/>
                      <a:pt x="72767" y="7758"/>
                      <a:pt x="71776" y="7327"/>
                    </a:cubicBezTo>
                    <a:cubicBezTo>
                      <a:pt x="63833" y="3229"/>
                      <a:pt x="43334" y="1"/>
                      <a:pt x="3926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8451;p123">
                <a:extLst>
                  <a:ext uri="{FF2B5EF4-FFF2-40B4-BE49-F238E27FC236}">
                    <a16:creationId xmlns:a16="http://schemas.microsoft.com/office/drawing/2014/main" id="{6E59171D-67C2-2AFB-ACEB-FE2C28A84485}"/>
                  </a:ext>
                </a:extLst>
              </p:cNvPr>
              <p:cNvSpPr/>
              <p:nvPr/>
            </p:nvSpPr>
            <p:spPr>
              <a:xfrm>
                <a:off x="2032675" y="4909375"/>
                <a:ext cx="74950" cy="202475"/>
              </a:xfrm>
              <a:custGeom>
                <a:avLst/>
                <a:gdLst/>
                <a:ahLst/>
                <a:cxnLst/>
                <a:rect l="l" t="t" r="r" b="b"/>
                <a:pathLst>
                  <a:path w="2998" h="8099" extrusionOk="0">
                    <a:moveTo>
                      <a:pt x="2682" y="0"/>
                    </a:moveTo>
                    <a:cubicBezTo>
                      <a:pt x="2565" y="0"/>
                      <a:pt x="2450" y="69"/>
                      <a:pt x="2413" y="216"/>
                    </a:cubicBezTo>
                    <a:cubicBezTo>
                      <a:pt x="1810" y="2800"/>
                      <a:pt x="1035" y="5299"/>
                      <a:pt x="44" y="7754"/>
                    </a:cubicBezTo>
                    <a:cubicBezTo>
                      <a:pt x="1" y="7883"/>
                      <a:pt x="87" y="8055"/>
                      <a:pt x="216" y="8098"/>
                    </a:cubicBezTo>
                    <a:lnTo>
                      <a:pt x="302" y="8098"/>
                    </a:lnTo>
                    <a:cubicBezTo>
                      <a:pt x="432" y="8098"/>
                      <a:pt x="518" y="8055"/>
                      <a:pt x="561" y="7969"/>
                    </a:cubicBezTo>
                    <a:cubicBezTo>
                      <a:pt x="1551" y="5471"/>
                      <a:pt x="2370" y="2930"/>
                      <a:pt x="2973" y="345"/>
                    </a:cubicBezTo>
                    <a:cubicBezTo>
                      <a:pt x="2998" y="123"/>
                      <a:pt x="2839" y="0"/>
                      <a:pt x="2682" y="0"/>
                    </a:cubicBezTo>
                    <a:close/>
                  </a:path>
                </a:pathLst>
              </a:custGeom>
              <a:solidFill>
                <a:srgbClr val="C18B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8452;p123">
                <a:extLst>
                  <a:ext uri="{FF2B5EF4-FFF2-40B4-BE49-F238E27FC236}">
                    <a16:creationId xmlns:a16="http://schemas.microsoft.com/office/drawing/2014/main" id="{F87813FB-8083-CD09-43E4-2D0073C174C8}"/>
                  </a:ext>
                </a:extLst>
              </p:cNvPr>
              <p:cNvSpPr/>
              <p:nvPr/>
            </p:nvSpPr>
            <p:spPr>
              <a:xfrm>
                <a:off x="1323050" y="3668750"/>
                <a:ext cx="1852175" cy="1101675"/>
              </a:xfrm>
              <a:custGeom>
                <a:avLst/>
                <a:gdLst/>
                <a:ahLst/>
                <a:cxnLst/>
                <a:rect l="l" t="t" r="r" b="b"/>
                <a:pathLst>
                  <a:path w="74087" h="44067" extrusionOk="0">
                    <a:moveTo>
                      <a:pt x="38807" y="1"/>
                    </a:moveTo>
                    <a:cubicBezTo>
                      <a:pt x="38713" y="1"/>
                      <a:pt x="38628" y="2"/>
                      <a:pt x="38551" y="5"/>
                    </a:cubicBezTo>
                    <a:cubicBezTo>
                      <a:pt x="34502" y="178"/>
                      <a:pt x="33038" y="781"/>
                      <a:pt x="33770" y="1815"/>
                    </a:cubicBezTo>
                    <a:cubicBezTo>
                      <a:pt x="33961" y="2084"/>
                      <a:pt x="33862" y="2151"/>
                      <a:pt x="33410" y="2151"/>
                    </a:cubicBezTo>
                    <a:cubicBezTo>
                      <a:pt x="32953" y="2151"/>
                      <a:pt x="32134" y="2082"/>
                      <a:pt x="30886" y="2082"/>
                    </a:cubicBezTo>
                    <a:cubicBezTo>
                      <a:pt x="28629" y="2082"/>
                      <a:pt x="24970" y="2309"/>
                      <a:pt x="19513" y="3581"/>
                    </a:cubicBezTo>
                    <a:cubicBezTo>
                      <a:pt x="11114" y="5519"/>
                      <a:pt x="6160" y="11678"/>
                      <a:pt x="3231" y="20077"/>
                    </a:cubicBezTo>
                    <a:cubicBezTo>
                      <a:pt x="2155" y="23265"/>
                      <a:pt x="1336" y="26538"/>
                      <a:pt x="819" y="29855"/>
                    </a:cubicBezTo>
                    <a:cubicBezTo>
                      <a:pt x="432" y="32181"/>
                      <a:pt x="130" y="34550"/>
                      <a:pt x="1" y="36919"/>
                    </a:cubicBezTo>
                    <a:cubicBezTo>
                      <a:pt x="185" y="40201"/>
                      <a:pt x="717" y="42410"/>
                      <a:pt x="1299" y="42410"/>
                    </a:cubicBezTo>
                    <a:cubicBezTo>
                      <a:pt x="1396" y="42410"/>
                      <a:pt x="1495" y="42347"/>
                      <a:pt x="1595" y="42217"/>
                    </a:cubicBezTo>
                    <a:cubicBezTo>
                      <a:pt x="2725" y="40763"/>
                      <a:pt x="3977" y="39310"/>
                      <a:pt x="4623" y="39310"/>
                    </a:cubicBezTo>
                    <a:cubicBezTo>
                      <a:pt x="4838" y="39310"/>
                      <a:pt x="4987" y="39471"/>
                      <a:pt x="5040" y="39848"/>
                    </a:cubicBezTo>
                    <a:cubicBezTo>
                      <a:pt x="5185" y="41117"/>
                      <a:pt x="7346" y="44066"/>
                      <a:pt x="9440" y="44066"/>
                    </a:cubicBezTo>
                    <a:cubicBezTo>
                      <a:pt x="9832" y="44066"/>
                      <a:pt x="10223" y="43963"/>
                      <a:pt x="10597" y="43725"/>
                    </a:cubicBezTo>
                    <a:cubicBezTo>
                      <a:pt x="12655" y="42415"/>
                      <a:pt x="13250" y="39643"/>
                      <a:pt x="13794" y="39643"/>
                    </a:cubicBezTo>
                    <a:cubicBezTo>
                      <a:pt x="13877" y="39643"/>
                      <a:pt x="13958" y="39707"/>
                      <a:pt x="14043" y="39848"/>
                    </a:cubicBezTo>
                    <a:cubicBezTo>
                      <a:pt x="14578" y="40740"/>
                      <a:pt x="14966" y="42964"/>
                      <a:pt x="15573" y="42964"/>
                    </a:cubicBezTo>
                    <a:cubicBezTo>
                      <a:pt x="15698" y="42964"/>
                      <a:pt x="15833" y="42869"/>
                      <a:pt x="15981" y="42648"/>
                    </a:cubicBezTo>
                    <a:cubicBezTo>
                      <a:pt x="16723" y="41534"/>
                      <a:pt x="17306" y="39460"/>
                      <a:pt x="18004" y="39460"/>
                    </a:cubicBezTo>
                    <a:cubicBezTo>
                      <a:pt x="18116" y="39460"/>
                      <a:pt x="18231" y="39514"/>
                      <a:pt x="18350" y="39633"/>
                    </a:cubicBezTo>
                    <a:cubicBezTo>
                      <a:pt x="19107" y="40390"/>
                      <a:pt x="20198" y="41647"/>
                      <a:pt x="22762" y="41647"/>
                    </a:cubicBezTo>
                    <a:cubicBezTo>
                      <a:pt x="23115" y="41647"/>
                      <a:pt x="23495" y="41623"/>
                      <a:pt x="23906" y="41571"/>
                    </a:cubicBezTo>
                    <a:cubicBezTo>
                      <a:pt x="26886" y="41198"/>
                      <a:pt x="26645" y="38089"/>
                      <a:pt x="27221" y="38089"/>
                    </a:cubicBezTo>
                    <a:cubicBezTo>
                      <a:pt x="27311" y="38089"/>
                      <a:pt x="27422" y="38165"/>
                      <a:pt x="27567" y="38340"/>
                    </a:cubicBezTo>
                    <a:cubicBezTo>
                      <a:pt x="28447" y="39396"/>
                      <a:pt x="29039" y="40451"/>
                      <a:pt x="29813" y="40451"/>
                    </a:cubicBezTo>
                    <a:cubicBezTo>
                      <a:pt x="29987" y="40451"/>
                      <a:pt x="30170" y="40397"/>
                      <a:pt x="30367" y="40279"/>
                    </a:cubicBezTo>
                    <a:cubicBezTo>
                      <a:pt x="31297" y="39721"/>
                      <a:pt x="31360" y="37749"/>
                      <a:pt x="31914" y="37749"/>
                    </a:cubicBezTo>
                    <a:cubicBezTo>
                      <a:pt x="32002" y="37749"/>
                      <a:pt x="32102" y="37798"/>
                      <a:pt x="32219" y="37910"/>
                    </a:cubicBezTo>
                    <a:cubicBezTo>
                      <a:pt x="33032" y="38683"/>
                      <a:pt x="35025" y="41021"/>
                      <a:pt x="36952" y="41021"/>
                    </a:cubicBezTo>
                    <a:cubicBezTo>
                      <a:pt x="37171" y="41021"/>
                      <a:pt x="37388" y="40991"/>
                      <a:pt x="37603" y="40925"/>
                    </a:cubicBezTo>
                    <a:cubicBezTo>
                      <a:pt x="39537" y="40345"/>
                      <a:pt x="39735" y="38029"/>
                      <a:pt x="40222" y="38029"/>
                    </a:cubicBezTo>
                    <a:cubicBezTo>
                      <a:pt x="40278" y="38029"/>
                      <a:pt x="40337" y="38059"/>
                      <a:pt x="40403" y="38125"/>
                    </a:cubicBezTo>
                    <a:cubicBezTo>
                      <a:pt x="40949" y="38671"/>
                      <a:pt x="41649" y="40479"/>
                      <a:pt x="42113" y="40479"/>
                    </a:cubicBezTo>
                    <a:cubicBezTo>
                      <a:pt x="42198" y="40479"/>
                      <a:pt x="42275" y="40419"/>
                      <a:pt x="42341" y="40279"/>
                    </a:cubicBezTo>
                    <a:cubicBezTo>
                      <a:pt x="42722" y="39517"/>
                      <a:pt x="42766" y="36904"/>
                      <a:pt x="43516" y="36904"/>
                    </a:cubicBezTo>
                    <a:cubicBezTo>
                      <a:pt x="43614" y="36904"/>
                      <a:pt x="43724" y="36948"/>
                      <a:pt x="43849" y="37048"/>
                    </a:cubicBezTo>
                    <a:cubicBezTo>
                      <a:pt x="44837" y="37839"/>
                      <a:pt x="45644" y="39900"/>
                      <a:pt x="46270" y="39900"/>
                    </a:cubicBezTo>
                    <a:cubicBezTo>
                      <a:pt x="46326" y="39900"/>
                      <a:pt x="46380" y="39883"/>
                      <a:pt x="46433" y="39848"/>
                    </a:cubicBezTo>
                    <a:cubicBezTo>
                      <a:pt x="47003" y="39468"/>
                      <a:pt x="47070" y="37583"/>
                      <a:pt x="47639" y="37583"/>
                    </a:cubicBezTo>
                    <a:cubicBezTo>
                      <a:pt x="47715" y="37583"/>
                      <a:pt x="47801" y="37618"/>
                      <a:pt x="47898" y="37694"/>
                    </a:cubicBezTo>
                    <a:cubicBezTo>
                      <a:pt x="48665" y="38269"/>
                      <a:pt x="49943" y="41062"/>
                      <a:pt x="51278" y="41062"/>
                    </a:cubicBezTo>
                    <a:cubicBezTo>
                      <a:pt x="51443" y="41062"/>
                      <a:pt x="51609" y="41020"/>
                      <a:pt x="51774" y="40925"/>
                    </a:cubicBezTo>
                    <a:cubicBezTo>
                      <a:pt x="53040" y="40202"/>
                      <a:pt x="54002" y="37839"/>
                      <a:pt x="54788" y="37839"/>
                    </a:cubicBezTo>
                    <a:cubicBezTo>
                      <a:pt x="54938" y="37839"/>
                      <a:pt x="55082" y="37925"/>
                      <a:pt x="55220" y="38125"/>
                    </a:cubicBezTo>
                    <a:cubicBezTo>
                      <a:pt x="55964" y="39241"/>
                      <a:pt x="57671" y="40838"/>
                      <a:pt x="60729" y="40838"/>
                    </a:cubicBezTo>
                    <a:cubicBezTo>
                      <a:pt x="61213" y="40838"/>
                      <a:pt x="61731" y="40798"/>
                      <a:pt x="62284" y="40709"/>
                    </a:cubicBezTo>
                    <a:cubicBezTo>
                      <a:pt x="65716" y="40168"/>
                      <a:pt x="66876" y="37838"/>
                      <a:pt x="67542" y="37838"/>
                    </a:cubicBezTo>
                    <a:cubicBezTo>
                      <a:pt x="67670" y="37838"/>
                      <a:pt x="67779" y="37924"/>
                      <a:pt x="67884" y="38125"/>
                    </a:cubicBezTo>
                    <a:cubicBezTo>
                      <a:pt x="68411" y="39255"/>
                      <a:pt x="68806" y="41043"/>
                      <a:pt x="69329" y="41043"/>
                    </a:cubicBezTo>
                    <a:cubicBezTo>
                      <a:pt x="69404" y="41043"/>
                      <a:pt x="69482" y="41006"/>
                      <a:pt x="69563" y="40925"/>
                    </a:cubicBezTo>
                    <a:cubicBezTo>
                      <a:pt x="70193" y="40335"/>
                      <a:pt x="70104" y="37839"/>
                      <a:pt x="70510" y="37839"/>
                    </a:cubicBezTo>
                    <a:cubicBezTo>
                      <a:pt x="70549" y="37839"/>
                      <a:pt x="70592" y="37861"/>
                      <a:pt x="70640" y="37910"/>
                    </a:cubicBezTo>
                    <a:cubicBezTo>
                      <a:pt x="71211" y="38480"/>
                      <a:pt x="71473" y="42254"/>
                      <a:pt x="72486" y="42254"/>
                    </a:cubicBezTo>
                    <a:cubicBezTo>
                      <a:pt x="72543" y="42254"/>
                      <a:pt x="72603" y="42242"/>
                      <a:pt x="72665" y="42217"/>
                    </a:cubicBezTo>
                    <a:cubicBezTo>
                      <a:pt x="72794" y="42174"/>
                      <a:pt x="72923" y="42088"/>
                      <a:pt x="73009" y="42002"/>
                    </a:cubicBezTo>
                    <a:cubicBezTo>
                      <a:pt x="74000" y="41011"/>
                      <a:pt x="73957" y="37479"/>
                      <a:pt x="73914" y="33689"/>
                    </a:cubicBezTo>
                    <a:cubicBezTo>
                      <a:pt x="73871" y="31578"/>
                      <a:pt x="73785" y="29381"/>
                      <a:pt x="73871" y="27615"/>
                    </a:cubicBezTo>
                    <a:cubicBezTo>
                      <a:pt x="73957" y="26237"/>
                      <a:pt x="73957" y="24299"/>
                      <a:pt x="74000" y="22188"/>
                    </a:cubicBezTo>
                    <a:cubicBezTo>
                      <a:pt x="74086" y="16804"/>
                      <a:pt x="74000" y="10343"/>
                      <a:pt x="73871" y="9223"/>
                    </a:cubicBezTo>
                    <a:cubicBezTo>
                      <a:pt x="69942" y="4280"/>
                      <a:pt x="43597" y="1"/>
                      <a:pt x="388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8453;p123">
                <a:extLst>
                  <a:ext uri="{FF2B5EF4-FFF2-40B4-BE49-F238E27FC236}">
                    <a16:creationId xmlns:a16="http://schemas.microsoft.com/office/drawing/2014/main" id="{6B1AD891-7E2C-61AF-60B4-1A01BF79FD10}"/>
                  </a:ext>
                </a:extLst>
              </p:cNvPr>
              <p:cNvSpPr/>
              <p:nvPr/>
            </p:nvSpPr>
            <p:spPr>
              <a:xfrm>
                <a:off x="1403825" y="3668750"/>
                <a:ext cx="1812300" cy="571250"/>
              </a:xfrm>
              <a:custGeom>
                <a:avLst/>
                <a:gdLst/>
                <a:ahLst/>
                <a:cxnLst/>
                <a:rect l="l" t="t" r="r" b="b"/>
                <a:pathLst>
                  <a:path w="72492" h="22850" extrusionOk="0">
                    <a:moveTo>
                      <a:pt x="35533" y="1"/>
                    </a:moveTo>
                    <a:cubicBezTo>
                      <a:pt x="35439" y="1"/>
                      <a:pt x="35354" y="2"/>
                      <a:pt x="35277" y="5"/>
                    </a:cubicBezTo>
                    <a:cubicBezTo>
                      <a:pt x="31271" y="178"/>
                      <a:pt x="29764" y="738"/>
                      <a:pt x="30539" y="1771"/>
                    </a:cubicBezTo>
                    <a:cubicBezTo>
                      <a:pt x="30733" y="2057"/>
                      <a:pt x="30624" y="2128"/>
                      <a:pt x="30147" y="2128"/>
                    </a:cubicBezTo>
                    <a:cubicBezTo>
                      <a:pt x="29681" y="2128"/>
                      <a:pt x="28866" y="2061"/>
                      <a:pt x="27639" y="2061"/>
                    </a:cubicBezTo>
                    <a:cubicBezTo>
                      <a:pt x="25377" y="2061"/>
                      <a:pt x="21719" y="2288"/>
                      <a:pt x="16282" y="3581"/>
                    </a:cubicBezTo>
                    <a:cubicBezTo>
                      <a:pt x="7840" y="5519"/>
                      <a:pt x="2886" y="11678"/>
                      <a:pt x="0" y="20077"/>
                    </a:cubicBezTo>
                    <a:cubicBezTo>
                      <a:pt x="149" y="20127"/>
                      <a:pt x="295" y="20150"/>
                      <a:pt x="439" y="20150"/>
                    </a:cubicBezTo>
                    <a:cubicBezTo>
                      <a:pt x="2191" y="20150"/>
                      <a:pt x="3624" y="16776"/>
                      <a:pt x="4318" y="16776"/>
                    </a:cubicBezTo>
                    <a:cubicBezTo>
                      <a:pt x="4463" y="16776"/>
                      <a:pt x="4576" y="16923"/>
                      <a:pt x="4652" y="17278"/>
                    </a:cubicBezTo>
                    <a:cubicBezTo>
                      <a:pt x="5023" y="18997"/>
                      <a:pt x="6001" y="21324"/>
                      <a:pt x="7007" y="21324"/>
                    </a:cubicBezTo>
                    <a:cubicBezTo>
                      <a:pt x="7287" y="21324"/>
                      <a:pt x="7568" y="21145"/>
                      <a:pt x="7840" y="20724"/>
                    </a:cubicBezTo>
                    <a:cubicBezTo>
                      <a:pt x="8804" y="19139"/>
                      <a:pt x="9603" y="16178"/>
                      <a:pt x="10259" y="16178"/>
                    </a:cubicBezTo>
                    <a:cubicBezTo>
                      <a:pt x="10423" y="16178"/>
                      <a:pt x="10579" y="16364"/>
                      <a:pt x="10725" y="16804"/>
                    </a:cubicBezTo>
                    <a:cubicBezTo>
                      <a:pt x="11409" y="18742"/>
                      <a:pt x="16016" y="21619"/>
                      <a:pt x="20286" y="21619"/>
                    </a:cubicBezTo>
                    <a:cubicBezTo>
                      <a:pt x="20856" y="21619"/>
                      <a:pt x="21420" y="21567"/>
                      <a:pt x="21967" y="21456"/>
                    </a:cubicBezTo>
                    <a:cubicBezTo>
                      <a:pt x="25998" y="20589"/>
                      <a:pt x="27262" y="17318"/>
                      <a:pt x="28005" y="17318"/>
                    </a:cubicBezTo>
                    <a:cubicBezTo>
                      <a:pt x="28111" y="17318"/>
                      <a:pt x="28207" y="17385"/>
                      <a:pt x="28299" y="17536"/>
                    </a:cubicBezTo>
                    <a:cubicBezTo>
                      <a:pt x="28899" y="18524"/>
                      <a:pt x="29181" y="20842"/>
                      <a:pt x="29927" y="20842"/>
                    </a:cubicBezTo>
                    <a:cubicBezTo>
                      <a:pt x="30091" y="20842"/>
                      <a:pt x="30278" y="20730"/>
                      <a:pt x="30496" y="20465"/>
                    </a:cubicBezTo>
                    <a:cubicBezTo>
                      <a:pt x="31521" y="19221"/>
                      <a:pt x="31519" y="17106"/>
                      <a:pt x="32235" y="17106"/>
                    </a:cubicBezTo>
                    <a:cubicBezTo>
                      <a:pt x="32362" y="17106"/>
                      <a:pt x="32511" y="17172"/>
                      <a:pt x="32693" y="17321"/>
                    </a:cubicBezTo>
                    <a:cubicBezTo>
                      <a:pt x="33755" y="18156"/>
                      <a:pt x="38828" y="21664"/>
                      <a:pt x="42170" y="21664"/>
                    </a:cubicBezTo>
                    <a:cubicBezTo>
                      <a:pt x="42622" y="21664"/>
                      <a:pt x="43043" y="21600"/>
                      <a:pt x="43418" y="21456"/>
                    </a:cubicBezTo>
                    <a:cubicBezTo>
                      <a:pt x="46279" y="20334"/>
                      <a:pt x="45982" y="17685"/>
                      <a:pt x="46764" y="17685"/>
                    </a:cubicBezTo>
                    <a:cubicBezTo>
                      <a:pt x="46853" y="17685"/>
                      <a:pt x="46956" y="17720"/>
                      <a:pt x="47079" y="17795"/>
                    </a:cubicBezTo>
                    <a:cubicBezTo>
                      <a:pt x="48114" y="18423"/>
                      <a:pt x="49180" y="20668"/>
                      <a:pt x="49924" y="20668"/>
                    </a:cubicBezTo>
                    <a:cubicBezTo>
                      <a:pt x="50048" y="20668"/>
                      <a:pt x="50162" y="20606"/>
                      <a:pt x="50266" y="20465"/>
                    </a:cubicBezTo>
                    <a:cubicBezTo>
                      <a:pt x="50923" y="19576"/>
                      <a:pt x="50401" y="17717"/>
                      <a:pt x="51500" y="17717"/>
                    </a:cubicBezTo>
                    <a:cubicBezTo>
                      <a:pt x="51626" y="17717"/>
                      <a:pt x="51773" y="17741"/>
                      <a:pt x="51946" y="17795"/>
                    </a:cubicBezTo>
                    <a:cubicBezTo>
                      <a:pt x="53602" y="18250"/>
                      <a:pt x="54104" y="21212"/>
                      <a:pt x="55250" y="21212"/>
                    </a:cubicBezTo>
                    <a:cubicBezTo>
                      <a:pt x="55296" y="21212"/>
                      <a:pt x="55343" y="21207"/>
                      <a:pt x="55392" y="21197"/>
                    </a:cubicBezTo>
                    <a:cubicBezTo>
                      <a:pt x="56445" y="20972"/>
                      <a:pt x="56776" y="18347"/>
                      <a:pt x="57474" y="18347"/>
                    </a:cubicBezTo>
                    <a:cubicBezTo>
                      <a:pt x="57575" y="18347"/>
                      <a:pt x="57684" y="18402"/>
                      <a:pt x="57804" y="18527"/>
                    </a:cubicBezTo>
                    <a:cubicBezTo>
                      <a:pt x="58795" y="19474"/>
                      <a:pt x="59527" y="22188"/>
                      <a:pt x="61939" y="22188"/>
                    </a:cubicBezTo>
                    <a:cubicBezTo>
                      <a:pt x="64060" y="22188"/>
                      <a:pt x="65989" y="18715"/>
                      <a:pt x="66779" y="18715"/>
                    </a:cubicBezTo>
                    <a:cubicBezTo>
                      <a:pt x="66904" y="18715"/>
                      <a:pt x="67000" y="18802"/>
                      <a:pt x="67065" y="19001"/>
                    </a:cubicBezTo>
                    <a:cubicBezTo>
                      <a:pt x="67514" y="20274"/>
                      <a:pt x="67931" y="22849"/>
                      <a:pt x="68825" y="22849"/>
                    </a:cubicBezTo>
                    <a:cubicBezTo>
                      <a:pt x="68959" y="22849"/>
                      <a:pt x="69104" y="22791"/>
                      <a:pt x="69261" y="22662"/>
                    </a:cubicBezTo>
                    <a:cubicBezTo>
                      <a:pt x="69735" y="22403"/>
                      <a:pt x="70252" y="22231"/>
                      <a:pt x="70769" y="22188"/>
                    </a:cubicBezTo>
                    <a:cubicBezTo>
                      <a:pt x="71243" y="22102"/>
                      <a:pt x="71673" y="22016"/>
                      <a:pt x="72147" y="21843"/>
                    </a:cubicBezTo>
                    <a:cubicBezTo>
                      <a:pt x="72492" y="16546"/>
                      <a:pt x="72320" y="11334"/>
                      <a:pt x="70597" y="9223"/>
                    </a:cubicBezTo>
                    <a:cubicBezTo>
                      <a:pt x="66668" y="4280"/>
                      <a:pt x="40323" y="1"/>
                      <a:pt x="355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8454;p123">
                <a:extLst>
                  <a:ext uri="{FF2B5EF4-FFF2-40B4-BE49-F238E27FC236}">
                    <a16:creationId xmlns:a16="http://schemas.microsoft.com/office/drawing/2014/main" id="{2285E6C6-7DBD-49BD-61EB-08E87077D085}"/>
                  </a:ext>
                </a:extLst>
              </p:cNvPr>
              <p:cNvSpPr/>
              <p:nvPr/>
            </p:nvSpPr>
            <p:spPr>
              <a:xfrm>
                <a:off x="3049200" y="3850850"/>
                <a:ext cx="166925" cy="859350"/>
              </a:xfrm>
              <a:custGeom>
                <a:avLst/>
                <a:gdLst/>
                <a:ahLst/>
                <a:cxnLst/>
                <a:rect l="l" t="t" r="r" b="b"/>
                <a:pathLst>
                  <a:path w="6677" h="34374" extrusionOk="0">
                    <a:moveTo>
                      <a:pt x="2154" y="1"/>
                    </a:moveTo>
                    <a:cubicBezTo>
                      <a:pt x="1422" y="4222"/>
                      <a:pt x="1" y="13440"/>
                      <a:pt x="1" y="20590"/>
                    </a:cubicBezTo>
                    <a:cubicBezTo>
                      <a:pt x="1" y="27481"/>
                      <a:pt x="1982" y="32693"/>
                      <a:pt x="3662" y="34373"/>
                    </a:cubicBezTo>
                    <a:cubicBezTo>
                      <a:pt x="4049" y="31401"/>
                      <a:pt x="4308" y="29247"/>
                      <a:pt x="4308" y="29247"/>
                    </a:cubicBezTo>
                    <a:cubicBezTo>
                      <a:pt x="4308" y="29247"/>
                      <a:pt x="4566" y="28171"/>
                      <a:pt x="4868" y="26405"/>
                    </a:cubicBezTo>
                    <a:cubicBezTo>
                      <a:pt x="5342" y="23605"/>
                      <a:pt x="6031" y="19039"/>
                      <a:pt x="6332" y="14559"/>
                    </a:cubicBezTo>
                    <a:cubicBezTo>
                      <a:pt x="6677" y="9262"/>
                      <a:pt x="6505" y="4050"/>
                      <a:pt x="4782" y="1939"/>
                    </a:cubicBezTo>
                    <a:cubicBezTo>
                      <a:pt x="4049" y="1121"/>
                      <a:pt x="3145" y="475"/>
                      <a:pt x="21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8455;p123">
                <a:extLst>
                  <a:ext uri="{FF2B5EF4-FFF2-40B4-BE49-F238E27FC236}">
                    <a16:creationId xmlns:a16="http://schemas.microsoft.com/office/drawing/2014/main" id="{DCA34CE2-8FC4-6CAA-5331-29D0D06C1EFB}"/>
                  </a:ext>
                </a:extLst>
              </p:cNvPr>
              <p:cNvSpPr/>
              <p:nvPr/>
            </p:nvSpPr>
            <p:spPr>
              <a:xfrm>
                <a:off x="3101975" y="3862125"/>
                <a:ext cx="172300" cy="782525"/>
              </a:xfrm>
              <a:custGeom>
                <a:avLst/>
                <a:gdLst/>
                <a:ahLst/>
                <a:cxnLst/>
                <a:rect l="l" t="t" r="r" b="b"/>
                <a:pathLst>
                  <a:path w="6892" h="31301" extrusionOk="0">
                    <a:moveTo>
                      <a:pt x="2303" y="1"/>
                    </a:moveTo>
                    <a:cubicBezTo>
                      <a:pt x="2050" y="1"/>
                      <a:pt x="1835" y="72"/>
                      <a:pt x="1680" y="239"/>
                    </a:cubicBezTo>
                    <a:cubicBezTo>
                      <a:pt x="775" y="1316"/>
                      <a:pt x="0" y="16865"/>
                      <a:pt x="302" y="22982"/>
                    </a:cubicBezTo>
                    <a:cubicBezTo>
                      <a:pt x="345" y="24188"/>
                      <a:pt x="431" y="25221"/>
                      <a:pt x="517" y="26126"/>
                    </a:cubicBezTo>
                    <a:cubicBezTo>
                      <a:pt x="819" y="29787"/>
                      <a:pt x="1465" y="31165"/>
                      <a:pt x="2498" y="31295"/>
                    </a:cubicBezTo>
                    <a:cubicBezTo>
                      <a:pt x="2532" y="31299"/>
                      <a:pt x="2567" y="31301"/>
                      <a:pt x="2602" y="31301"/>
                    </a:cubicBezTo>
                    <a:cubicBezTo>
                      <a:pt x="3637" y="31301"/>
                      <a:pt x="5160" y="29505"/>
                      <a:pt x="4910" y="28796"/>
                    </a:cubicBezTo>
                    <a:cubicBezTo>
                      <a:pt x="4609" y="28021"/>
                      <a:pt x="5384" y="15056"/>
                      <a:pt x="5686" y="10620"/>
                    </a:cubicBezTo>
                    <a:cubicBezTo>
                      <a:pt x="6030" y="5623"/>
                      <a:pt x="6892" y="2694"/>
                      <a:pt x="6418" y="2306"/>
                    </a:cubicBezTo>
                    <a:cubicBezTo>
                      <a:pt x="5858" y="1833"/>
                      <a:pt x="5298" y="1402"/>
                      <a:pt x="4695" y="1014"/>
                    </a:cubicBezTo>
                    <a:cubicBezTo>
                      <a:pt x="3886" y="485"/>
                      <a:pt x="2963" y="1"/>
                      <a:pt x="23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8456;p123">
                <a:extLst>
                  <a:ext uri="{FF2B5EF4-FFF2-40B4-BE49-F238E27FC236}">
                    <a16:creationId xmlns:a16="http://schemas.microsoft.com/office/drawing/2014/main" id="{53424E87-7997-8F17-B013-D0AEA36E2673}"/>
                  </a:ext>
                </a:extLst>
              </p:cNvPr>
              <p:cNvSpPr/>
              <p:nvPr/>
            </p:nvSpPr>
            <p:spPr>
              <a:xfrm>
                <a:off x="3114900" y="3887475"/>
                <a:ext cx="159375" cy="757175"/>
              </a:xfrm>
              <a:custGeom>
                <a:avLst/>
                <a:gdLst/>
                <a:ahLst/>
                <a:cxnLst/>
                <a:rect l="l" t="t" r="r" b="b"/>
                <a:pathLst>
                  <a:path w="6375" h="30287" extrusionOk="0">
                    <a:moveTo>
                      <a:pt x="4178" y="0"/>
                    </a:moveTo>
                    <a:cubicBezTo>
                      <a:pt x="3317" y="4006"/>
                      <a:pt x="2757" y="8055"/>
                      <a:pt x="2455" y="12104"/>
                    </a:cubicBezTo>
                    <a:cubicBezTo>
                      <a:pt x="1938" y="19125"/>
                      <a:pt x="2240" y="24207"/>
                      <a:pt x="2197" y="24896"/>
                    </a:cubicBezTo>
                    <a:cubicBezTo>
                      <a:pt x="2197" y="25138"/>
                      <a:pt x="1804" y="25217"/>
                      <a:pt x="1292" y="25217"/>
                    </a:cubicBezTo>
                    <a:cubicBezTo>
                      <a:pt x="890" y="25217"/>
                      <a:pt x="416" y="25169"/>
                      <a:pt x="0" y="25112"/>
                    </a:cubicBezTo>
                    <a:lnTo>
                      <a:pt x="0" y="25112"/>
                    </a:lnTo>
                    <a:cubicBezTo>
                      <a:pt x="302" y="28773"/>
                      <a:pt x="948" y="30151"/>
                      <a:pt x="1981" y="30281"/>
                    </a:cubicBezTo>
                    <a:cubicBezTo>
                      <a:pt x="2015" y="30285"/>
                      <a:pt x="2050" y="30287"/>
                      <a:pt x="2085" y="30287"/>
                    </a:cubicBezTo>
                    <a:cubicBezTo>
                      <a:pt x="3120" y="30287"/>
                      <a:pt x="4643" y="28491"/>
                      <a:pt x="4393" y="27782"/>
                    </a:cubicBezTo>
                    <a:cubicBezTo>
                      <a:pt x="4092" y="27007"/>
                      <a:pt x="4867" y="14042"/>
                      <a:pt x="5169" y="9606"/>
                    </a:cubicBezTo>
                    <a:cubicBezTo>
                      <a:pt x="5513" y="4609"/>
                      <a:pt x="6375" y="1680"/>
                      <a:pt x="5901" y="1292"/>
                    </a:cubicBezTo>
                    <a:cubicBezTo>
                      <a:pt x="5341" y="819"/>
                      <a:pt x="4781" y="388"/>
                      <a:pt x="41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8457;p123">
                <a:extLst>
                  <a:ext uri="{FF2B5EF4-FFF2-40B4-BE49-F238E27FC236}">
                    <a16:creationId xmlns:a16="http://schemas.microsoft.com/office/drawing/2014/main" id="{E0D1515E-08D7-5B23-F4CC-C6589B24F5A8}"/>
                  </a:ext>
                </a:extLst>
              </p:cNvPr>
              <p:cNvSpPr/>
              <p:nvPr/>
            </p:nvSpPr>
            <p:spPr>
              <a:xfrm>
                <a:off x="3257175" y="4008525"/>
                <a:ext cx="362775" cy="815050"/>
              </a:xfrm>
              <a:custGeom>
                <a:avLst/>
                <a:gdLst/>
                <a:ahLst/>
                <a:cxnLst/>
                <a:rect l="l" t="t" r="r" b="b"/>
                <a:pathLst>
                  <a:path w="14511" h="32602" extrusionOk="0">
                    <a:moveTo>
                      <a:pt x="4612" y="1"/>
                    </a:moveTo>
                    <a:cubicBezTo>
                      <a:pt x="3335" y="1"/>
                      <a:pt x="2371" y="129"/>
                      <a:pt x="2234" y="456"/>
                    </a:cubicBezTo>
                    <a:cubicBezTo>
                      <a:pt x="1674" y="1705"/>
                      <a:pt x="382" y="10578"/>
                      <a:pt x="124" y="16910"/>
                    </a:cubicBezTo>
                    <a:cubicBezTo>
                      <a:pt x="1" y="20475"/>
                      <a:pt x="190" y="23221"/>
                      <a:pt x="1061" y="23221"/>
                    </a:cubicBezTo>
                    <a:cubicBezTo>
                      <a:pt x="1106" y="23221"/>
                      <a:pt x="1152" y="23214"/>
                      <a:pt x="1201" y="23199"/>
                    </a:cubicBezTo>
                    <a:cubicBezTo>
                      <a:pt x="3130" y="22696"/>
                      <a:pt x="3140" y="21620"/>
                      <a:pt x="3099" y="21326"/>
                    </a:cubicBezTo>
                    <a:lnTo>
                      <a:pt x="3099" y="21326"/>
                    </a:lnTo>
                    <a:cubicBezTo>
                      <a:pt x="3109" y="21361"/>
                      <a:pt x="3139" y="21397"/>
                      <a:pt x="3139" y="21433"/>
                    </a:cubicBezTo>
                    <a:cubicBezTo>
                      <a:pt x="3435" y="22193"/>
                      <a:pt x="2405" y="32601"/>
                      <a:pt x="5166" y="32601"/>
                    </a:cubicBezTo>
                    <a:cubicBezTo>
                      <a:pt x="5221" y="32601"/>
                      <a:pt x="5278" y="32597"/>
                      <a:pt x="5336" y="32589"/>
                    </a:cubicBezTo>
                    <a:cubicBezTo>
                      <a:pt x="8036" y="32197"/>
                      <a:pt x="7536" y="28463"/>
                      <a:pt x="8101" y="28463"/>
                    </a:cubicBezTo>
                    <a:cubicBezTo>
                      <a:pt x="8158" y="28463"/>
                      <a:pt x="8225" y="28500"/>
                      <a:pt x="8308" y="28583"/>
                    </a:cubicBezTo>
                    <a:cubicBezTo>
                      <a:pt x="9029" y="29304"/>
                      <a:pt x="9257" y="31421"/>
                      <a:pt x="10673" y="31421"/>
                    </a:cubicBezTo>
                    <a:cubicBezTo>
                      <a:pt x="11033" y="31421"/>
                      <a:pt x="11470" y="31284"/>
                      <a:pt x="12012" y="30952"/>
                    </a:cubicBezTo>
                    <a:cubicBezTo>
                      <a:pt x="13993" y="29746"/>
                      <a:pt x="14510" y="23673"/>
                      <a:pt x="14424" y="18073"/>
                    </a:cubicBezTo>
                    <a:cubicBezTo>
                      <a:pt x="14381" y="16092"/>
                      <a:pt x="14295" y="14153"/>
                      <a:pt x="14123" y="12560"/>
                    </a:cubicBezTo>
                    <a:cubicBezTo>
                      <a:pt x="13563" y="6314"/>
                      <a:pt x="12787" y="1878"/>
                      <a:pt x="12098" y="1102"/>
                    </a:cubicBezTo>
                    <a:cubicBezTo>
                      <a:pt x="11597" y="602"/>
                      <a:pt x="7373" y="1"/>
                      <a:pt x="46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8458;p123">
                <a:extLst>
                  <a:ext uri="{FF2B5EF4-FFF2-40B4-BE49-F238E27FC236}">
                    <a16:creationId xmlns:a16="http://schemas.microsoft.com/office/drawing/2014/main" id="{10D7EAEC-A87D-2403-21EF-2A959DC5954C}"/>
                  </a:ext>
                </a:extLst>
              </p:cNvPr>
              <p:cNvSpPr/>
              <p:nvPr/>
            </p:nvSpPr>
            <p:spPr>
              <a:xfrm>
                <a:off x="3260250" y="4008525"/>
                <a:ext cx="357525" cy="455325"/>
              </a:xfrm>
              <a:custGeom>
                <a:avLst/>
                <a:gdLst/>
                <a:ahLst/>
                <a:cxnLst/>
                <a:rect l="l" t="t" r="r" b="b"/>
                <a:pathLst>
                  <a:path w="14301" h="18213" extrusionOk="0">
                    <a:moveTo>
                      <a:pt x="4498" y="1"/>
                    </a:moveTo>
                    <a:cubicBezTo>
                      <a:pt x="3216" y="1"/>
                      <a:pt x="2248" y="129"/>
                      <a:pt x="2111" y="456"/>
                    </a:cubicBezTo>
                    <a:cubicBezTo>
                      <a:pt x="1595" y="1705"/>
                      <a:pt x="259" y="10578"/>
                      <a:pt x="1" y="16867"/>
                    </a:cubicBezTo>
                    <a:cubicBezTo>
                      <a:pt x="60" y="16882"/>
                      <a:pt x="120" y="16890"/>
                      <a:pt x="182" y="16890"/>
                    </a:cubicBezTo>
                    <a:cubicBezTo>
                      <a:pt x="1003" y="16890"/>
                      <a:pt x="2051" y="15632"/>
                      <a:pt x="2440" y="15632"/>
                    </a:cubicBezTo>
                    <a:cubicBezTo>
                      <a:pt x="2515" y="15632"/>
                      <a:pt x="2566" y="15679"/>
                      <a:pt x="2585" y="15790"/>
                    </a:cubicBezTo>
                    <a:cubicBezTo>
                      <a:pt x="2706" y="16473"/>
                      <a:pt x="2826" y="17268"/>
                      <a:pt x="3714" y="17268"/>
                    </a:cubicBezTo>
                    <a:cubicBezTo>
                      <a:pt x="3779" y="17268"/>
                      <a:pt x="3847" y="17264"/>
                      <a:pt x="3920" y="17255"/>
                    </a:cubicBezTo>
                    <a:cubicBezTo>
                      <a:pt x="4909" y="17176"/>
                      <a:pt x="5208" y="16152"/>
                      <a:pt x="5617" y="16152"/>
                    </a:cubicBezTo>
                    <a:cubicBezTo>
                      <a:pt x="5654" y="16152"/>
                      <a:pt x="5691" y="16160"/>
                      <a:pt x="5730" y="16178"/>
                    </a:cubicBezTo>
                    <a:cubicBezTo>
                      <a:pt x="6133" y="16398"/>
                      <a:pt x="7256" y="18212"/>
                      <a:pt x="8272" y="18212"/>
                    </a:cubicBezTo>
                    <a:cubicBezTo>
                      <a:pt x="8448" y="18212"/>
                      <a:pt x="8622" y="18158"/>
                      <a:pt x="8788" y="18030"/>
                    </a:cubicBezTo>
                    <a:cubicBezTo>
                      <a:pt x="9706" y="17296"/>
                      <a:pt x="10029" y="15435"/>
                      <a:pt x="10478" y="15435"/>
                    </a:cubicBezTo>
                    <a:cubicBezTo>
                      <a:pt x="10555" y="15435"/>
                      <a:pt x="10637" y="15491"/>
                      <a:pt x="10726" y="15618"/>
                    </a:cubicBezTo>
                    <a:cubicBezTo>
                      <a:pt x="11242" y="16319"/>
                      <a:pt x="11569" y="17777"/>
                      <a:pt x="12031" y="17777"/>
                    </a:cubicBezTo>
                    <a:cubicBezTo>
                      <a:pt x="12108" y="17777"/>
                      <a:pt x="12190" y="17735"/>
                      <a:pt x="12277" y="17642"/>
                    </a:cubicBezTo>
                    <a:cubicBezTo>
                      <a:pt x="12822" y="17133"/>
                      <a:pt x="12907" y="15426"/>
                      <a:pt x="13128" y="15426"/>
                    </a:cubicBezTo>
                    <a:cubicBezTo>
                      <a:pt x="13168" y="15426"/>
                      <a:pt x="13214" y="15484"/>
                      <a:pt x="13267" y="15618"/>
                    </a:cubicBezTo>
                    <a:cubicBezTo>
                      <a:pt x="13569" y="16307"/>
                      <a:pt x="14043" y="18030"/>
                      <a:pt x="14301" y="18073"/>
                    </a:cubicBezTo>
                    <a:cubicBezTo>
                      <a:pt x="14301" y="16092"/>
                      <a:pt x="14172" y="14197"/>
                      <a:pt x="14043" y="12560"/>
                    </a:cubicBezTo>
                    <a:cubicBezTo>
                      <a:pt x="13440" y="6314"/>
                      <a:pt x="12707" y="1835"/>
                      <a:pt x="11975" y="1102"/>
                    </a:cubicBezTo>
                    <a:cubicBezTo>
                      <a:pt x="11504" y="602"/>
                      <a:pt x="7268" y="1"/>
                      <a:pt x="44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2" name="Google Shape;8459;p123">
            <a:extLst>
              <a:ext uri="{FF2B5EF4-FFF2-40B4-BE49-F238E27FC236}">
                <a16:creationId xmlns:a16="http://schemas.microsoft.com/office/drawing/2014/main" id="{852B9213-44DA-85A6-30E2-B6F442ADDB1E}"/>
              </a:ext>
            </a:extLst>
          </p:cNvPr>
          <p:cNvGrpSpPr/>
          <p:nvPr/>
        </p:nvGrpSpPr>
        <p:grpSpPr>
          <a:xfrm>
            <a:off x="845320" y="6035568"/>
            <a:ext cx="1022484" cy="707814"/>
            <a:chOff x="5055820" y="1902480"/>
            <a:chExt cx="1022484" cy="707814"/>
          </a:xfrm>
        </p:grpSpPr>
        <p:sp>
          <p:nvSpPr>
            <p:cNvPr id="33" name="Google Shape;8460;p123">
              <a:extLst>
                <a:ext uri="{FF2B5EF4-FFF2-40B4-BE49-F238E27FC236}">
                  <a16:creationId xmlns:a16="http://schemas.microsoft.com/office/drawing/2014/main" id="{5E494252-CB5B-9A95-8284-5EA4BF7942EC}"/>
                </a:ext>
              </a:extLst>
            </p:cNvPr>
            <p:cNvSpPr/>
            <p:nvPr/>
          </p:nvSpPr>
          <p:spPr>
            <a:xfrm rot="843" flipH="1">
              <a:off x="5055820" y="2451606"/>
              <a:ext cx="869481" cy="158582"/>
            </a:xfrm>
            <a:custGeom>
              <a:avLst/>
              <a:gdLst/>
              <a:ahLst/>
              <a:cxnLst/>
              <a:rect l="l" t="t" r="r" b="b"/>
              <a:pathLst>
                <a:path w="85285" h="5648" extrusionOk="0">
                  <a:moveTo>
                    <a:pt x="42648" y="0"/>
                  </a:moveTo>
                  <a:cubicBezTo>
                    <a:pt x="19096" y="0"/>
                    <a:pt x="0" y="1260"/>
                    <a:pt x="0" y="2818"/>
                  </a:cubicBezTo>
                  <a:cubicBezTo>
                    <a:pt x="0" y="4376"/>
                    <a:pt x="19096" y="5648"/>
                    <a:pt x="42648" y="5648"/>
                  </a:cubicBezTo>
                  <a:cubicBezTo>
                    <a:pt x="66200" y="5648"/>
                    <a:pt x="85284" y="4376"/>
                    <a:pt x="85284" y="2818"/>
                  </a:cubicBezTo>
                  <a:cubicBezTo>
                    <a:pt x="85284" y="1260"/>
                    <a:pt x="66200" y="0"/>
                    <a:pt x="42648" y="0"/>
                  </a:cubicBezTo>
                  <a:close/>
                </a:path>
              </a:pathLst>
            </a:custGeom>
            <a:solidFill>
              <a:srgbClr val="000000">
                <a:alpha val="10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 name="Google Shape;8461;p123">
              <a:extLst>
                <a:ext uri="{FF2B5EF4-FFF2-40B4-BE49-F238E27FC236}">
                  <a16:creationId xmlns:a16="http://schemas.microsoft.com/office/drawing/2014/main" id="{482008F7-9DBC-30A7-B08E-EC3A9C30A823}"/>
                </a:ext>
              </a:extLst>
            </p:cNvPr>
            <p:cNvGrpSpPr/>
            <p:nvPr/>
          </p:nvGrpSpPr>
          <p:grpSpPr>
            <a:xfrm flipH="1">
              <a:off x="5208795" y="1902480"/>
              <a:ext cx="869510" cy="658391"/>
              <a:chOff x="4030117" y="3378061"/>
              <a:chExt cx="1648985" cy="1248608"/>
            </a:xfrm>
          </p:grpSpPr>
          <p:grpSp>
            <p:nvGrpSpPr>
              <p:cNvPr id="35" name="Google Shape;8462;p123">
                <a:extLst>
                  <a:ext uri="{FF2B5EF4-FFF2-40B4-BE49-F238E27FC236}">
                    <a16:creationId xmlns:a16="http://schemas.microsoft.com/office/drawing/2014/main" id="{ECB78BB8-2521-8782-E938-9DDBF3F2B282}"/>
                  </a:ext>
                </a:extLst>
              </p:cNvPr>
              <p:cNvGrpSpPr/>
              <p:nvPr/>
            </p:nvGrpSpPr>
            <p:grpSpPr>
              <a:xfrm>
                <a:off x="4030117" y="3378061"/>
                <a:ext cx="1648985" cy="1248608"/>
                <a:chOff x="5303075" y="3236325"/>
                <a:chExt cx="1564650" cy="1184750"/>
              </a:xfrm>
            </p:grpSpPr>
            <p:sp>
              <p:nvSpPr>
                <p:cNvPr id="41" name="Google Shape;8463;p123">
                  <a:extLst>
                    <a:ext uri="{FF2B5EF4-FFF2-40B4-BE49-F238E27FC236}">
                      <a16:creationId xmlns:a16="http://schemas.microsoft.com/office/drawing/2014/main" id="{6C723762-2D1C-92D6-26CA-8DA92CCD1D0A}"/>
                    </a:ext>
                  </a:extLst>
                </p:cNvPr>
                <p:cNvSpPr/>
                <p:nvPr/>
              </p:nvSpPr>
              <p:spPr>
                <a:xfrm>
                  <a:off x="5689650" y="4084000"/>
                  <a:ext cx="374750" cy="296425"/>
                </a:xfrm>
                <a:custGeom>
                  <a:avLst/>
                  <a:gdLst/>
                  <a:ahLst/>
                  <a:cxnLst/>
                  <a:rect l="l" t="t" r="r" b="b"/>
                  <a:pathLst>
                    <a:path w="14990" h="11857" extrusionOk="0">
                      <a:moveTo>
                        <a:pt x="10295" y="1"/>
                      </a:moveTo>
                      <a:cubicBezTo>
                        <a:pt x="10295" y="1"/>
                        <a:pt x="9520" y="1164"/>
                        <a:pt x="8572" y="2585"/>
                      </a:cubicBezTo>
                      <a:cubicBezTo>
                        <a:pt x="7108" y="4739"/>
                        <a:pt x="5212" y="7495"/>
                        <a:pt x="4911" y="7668"/>
                      </a:cubicBezTo>
                      <a:cubicBezTo>
                        <a:pt x="4804" y="7748"/>
                        <a:pt x="4617" y="7773"/>
                        <a:pt x="4379" y="7773"/>
                      </a:cubicBezTo>
                      <a:cubicBezTo>
                        <a:pt x="3995" y="7773"/>
                        <a:pt x="3478" y="7708"/>
                        <a:pt x="2949" y="7708"/>
                      </a:cubicBezTo>
                      <a:cubicBezTo>
                        <a:pt x="2229" y="7708"/>
                        <a:pt x="1487" y="7829"/>
                        <a:pt x="1034" y="8400"/>
                      </a:cubicBezTo>
                      <a:cubicBezTo>
                        <a:pt x="44" y="9606"/>
                        <a:pt x="1" y="11329"/>
                        <a:pt x="647" y="11372"/>
                      </a:cubicBezTo>
                      <a:lnTo>
                        <a:pt x="1551" y="11458"/>
                      </a:lnTo>
                      <a:lnTo>
                        <a:pt x="2068" y="11501"/>
                      </a:lnTo>
                      <a:cubicBezTo>
                        <a:pt x="3274" y="11587"/>
                        <a:pt x="4997" y="11716"/>
                        <a:pt x="6375" y="11803"/>
                      </a:cubicBezTo>
                      <a:cubicBezTo>
                        <a:pt x="6978" y="11824"/>
                        <a:pt x="7506" y="11856"/>
                        <a:pt x="7899" y="11856"/>
                      </a:cubicBezTo>
                      <a:cubicBezTo>
                        <a:pt x="8292" y="11856"/>
                        <a:pt x="8550" y="11824"/>
                        <a:pt x="8615" y="11716"/>
                      </a:cubicBezTo>
                      <a:cubicBezTo>
                        <a:pt x="8744" y="11544"/>
                        <a:pt x="10424" y="9089"/>
                        <a:pt x="11975" y="6720"/>
                      </a:cubicBezTo>
                      <a:cubicBezTo>
                        <a:pt x="12319" y="6246"/>
                        <a:pt x="12621" y="5729"/>
                        <a:pt x="12965" y="5255"/>
                      </a:cubicBezTo>
                      <a:cubicBezTo>
                        <a:pt x="13956" y="3748"/>
                        <a:pt x="14774" y="2499"/>
                        <a:pt x="14818" y="2327"/>
                      </a:cubicBezTo>
                      <a:cubicBezTo>
                        <a:pt x="14990" y="1853"/>
                        <a:pt x="10295" y="1"/>
                        <a:pt x="102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8464;p123">
                  <a:extLst>
                    <a:ext uri="{FF2B5EF4-FFF2-40B4-BE49-F238E27FC236}">
                      <a16:creationId xmlns:a16="http://schemas.microsoft.com/office/drawing/2014/main" id="{037B2D3F-7907-A221-66A8-46AAC1D3EA57}"/>
                    </a:ext>
                  </a:extLst>
                </p:cNvPr>
                <p:cNvSpPr/>
                <p:nvPr/>
              </p:nvSpPr>
              <p:spPr>
                <a:xfrm>
                  <a:off x="5728425" y="4293700"/>
                  <a:ext cx="44175" cy="82150"/>
                </a:xfrm>
                <a:custGeom>
                  <a:avLst/>
                  <a:gdLst/>
                  <a:ahLst/>
                  <a:cxnLst/>
                  <a:rect l="l" t="t" r="r" b="b"/>
                  <a:pathLst>
                    <a:path w="1767" h="3286" extrusionOk="0">
                      <a:moveTo>
                        <a:pt x="1463" y="1"/>
                      </a:moveTo>
                      <a:cubicBezTo>
                        <a:pt x="1436" y="1"/>
                        <a:pt x="1408" y="4"/>
                        <a:pt x="1378" y="12"/>
                      </a:cubicBezTo>
                      <a:cubicBezTo>
                        <a:pt x="43" y="356"/>
                        <a:pt x="0" y="2725"/>
                        <a:pt x="0" y="2984"/>
                      </a:cubicBezTo>
                      <a:cubicBezTo>
                        <a:pt x="0" y="3156"/>
                        <a:pt x="129" y="3285"/>
                        <a:pt x="302" y="3285"/>
                      </a:cubicBezTo>
                      <a:cubicBezTo>
                        <a:pt x="431" y="3285"/>
                        <a:pt x="560" y="3156"/>
                        <a:pt x="560" y="2984"/>
                      </a:cubicBezTo>
                      <a:cubicBezTo>
                        <a:pt x="560" y="2381"/>
                        <a:pt x="732" y="744"/>
                        <a:pt x="1508" y="572"/>
                      </a:cubicBezTo>
                      <a:cubicBezTo>
                        <a:pt x="1680" y="529"/>
                        <a:pt x="1766" y="399"/>
                        <a:pt x="1723" y="227"/>
                      </a:cubicBezTo>
                      <a:cubicBezTo>
                        <a:pt x="1687" y="84"/>
                        <a:pt x="1593" y="1"/>
                        <a:pt x="14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8465;p123">
                  <a:extLst>
                    <a:ext uri="{FF2B5EF4-FFF2-40B4-BE49-F238E27FC236}">
                      <a16:creationId xmlns:a16="http://schemas.microsoft.com/office/drawing/2014/main" id="{4CF8BD25-007F-011B-33EE-BC187B174857}"/>
                    </a:ext>
                  </a:extLst>
                </p:cNvPr>
                <p:cNvSpPr/>
                <p:nvPr/>
              </p:nvSpPr>
              <p:spPr>
                <a:xfrm>
                  <a:off x="5905025" y="4084000"/>
                  <a:ext cx="159375" cy="131400"/>
                </a:xfrm>
                <a:custGeom>
                  <a:avLst/>
                  <a:gdLst/>
                  <a:ahLst/>
                  <a:cxnLst/>
                  <a:rect l="l" t="t" r="r" b="b"/>
                  <a:pathLst>
                    <a:path w="6375" h="5256" extrusionOk="0">
                      <a:moveTo>
                        <a:pt x="1723" y="1"/>
                      </a:moveTo>
                      <a:cubicBezTo>
                        <a:pt x="1723" y="1"/>
                        <a:pt x="948" y="1164"/>
                        <a:pt x="0" y="2585"/>
                      </a:cubicBezTo>
                      <a:cubicBezTo>
                        <a:pt x="1077" y="3963"/>
                        <a:pt x="2628" y="4911"/>
                        <a:pt x="4350" y="5255"/>
                      </a:cubicBezTo>
                      <a:cubicBezTo>
                        <a:pt x="5341" y="3748"/>
                        <a:pt x="6159" y="2499"/>
                        <a:pt x="6203" y="2327"/>
                      </a:cubicBezTo>
                      <a:cubicBezTo>
                        <a:pt x="6375" y="1853"/>
                        <a:pt x="1723" y="1"/>
                        <a:pt x="17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8466;p123">
                  <a:extLst>
                    <a:ext uri="{FF2B5EF4-FFF2-40B4-BE49-F238E27FC236}">
                      <a16:creationId xmlns:a16="http://schemas.microsoft.com/office/drawing/2014/main" id="{B3B1CA37-0163-1FC2-E15C-93169C0FC1CA}"/>
                    </a:ext>
                  </a:extLst>
                </p:cNvPr>
                <p:cNvSpPr/>
                <p:nvPr/>
              </p:nvSpPr>
              <p:spPr>
                <a:xfrm>
                  <a:off x="6310350" y="4074300"/>
                  <a:ext cx="328000" cy="325325"/>
                </a:xfrm>
                <a:custGeom>
                  <a:avLst/>
                  <a:gdLst/>
                  <a:ahLst/>
                  <a:cxnLst/>
                  <a:rect l="l" t="t" r="r" b="b"/>
                  <a:pathLst>
                    <a:path w="13120" h="13013" extrusionOk="0">
                      <a:moveTo>
                        <a:pt x="8123" y="1"/>
                      </a:moveTo>
                      <a:lnTo>
                        <a:pt x="6960" y="2844"/>
                      </a:lnTo>
                      <a:cubicBezTo>
                        <a:pt x="6573" y="3748"/>
                        <a:pt x="6142" y="4825"/>
                        <a:pt x="5711" y="5730"/>
                      </a:cubicBezTo>
                      <a:cubicBezTo>
                        <a:pt x="5323" y="6720"/>
                        <a:pt x="4893" y="7668"/>
                        <a:pt x="4376" y="8572"/>
                      </a:cubicBezTo>
                      <a:cubicBezTo>
                        <a:pt x="3902" y="9003"/>
                        <a:pt x="1447" y="8616"/>
                        <a:pt x="715" y="10037"/>
                      </a:cubicBezTo>
                      <a:cubicBezTo>
                        <a:pt x="1" y="11381"/>
                        <a:pt x="229" y="13012"/>
                        <a:pt x="840" y="13012"/>
                      </a:cubicBezTo>
                      <a:cubicBezTo>
                        <a:pt x="855" y="13012"/>
                        <a:pt x="871" y="13011"/>
                        <a:pt x="887" y="13009"/>
                      </a:cubicBezTo>
                      <a:lnTo>
                        <a:pt x="1791" y="12923"/>
                      </a:lnTo>
                      <a:lnTo>
                        <a:pt x="2351" y="12880"/>
                      </a:lnTo>
                      <a:cubicBezTo>
                        <a:pt x="4591" y="12578"/>
                        <a:pt x="8640" y="12061"/>
                        <a:pt x="8812" y="11803"/>
                      </a:cubicBezTo>
                      <a:cubicBezTo>
                        <a:pt x="8942" y="11544"/>
                        <a:pt x="10578" y="7582"/>
                        <a:pt x="11784" y="4610"/>
                      </a:cubicBezTo>
                      <a:cubicBezTo>
                        <a:pt x="12474" y="2887"/>
                        <a:pt x="12990" y="1508"/>
                        <a:pt x="13033" y="1336"/>
                      </a:cubicBezTo>
                      <a:cubicBezTo>
                        <a:pt x="13120" y="819"/>
                        <a:pt x="8123" y="1"/>
                        <a:pt x="81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8467;p123">
                  <a:extLst>
                    <a:ext uri="{FF2B5EF4-FFF2-40B4-BE49-F238E27FC236}">
                      <a16:creationId xmlns:a16="http://schemas.microsoft.com/office/drawing/2014/main" id="{1024EEB2-FFA2-7DE0-C8D4-133BAC6BDF8D}"/>
                    </a:ext>
                  </a:extLst>
                </p:cNvPr>
                <p:cNvSpPr/>
                <p:nvPr/>
              </p:nvSpPr>
              <p:spPr>
                <a:xfrm>
                  <a:off x="6343275" y="4314650"/>
                  <a:ext cx="43100" cy="86250"/>
                </a:xfrm>
                <a:custGeom>
                  <a:avLst/>
                  <a:gdLst/>
                  <a:ahLst/>
                  <a:cxnLst/>
                  <a:rect l="l" t="t" r="r" b="b"/>
                  <a:pathLst>
                    <a:path w="1724" h="3450" extrusionOk="0">
                      <a:moveTo>
                        <a:pt x="1391" y="1"/>
                      </a:moveTo>
                      <a:cubicBezTo>
                        <a:pt x="1346" y="1"/>
                        <a:pt x="1298" y="11"/>
                        <a:pt x="1250" y="35"/>
                      </a:cubicBezTo>
                      <a:cubicBezTo>
                        <a:pt x="1" y="638"/>
                        <a:pt x="431" y="2964"/>
                        <a:pt x="474" y="3223"/>
                      </a:cubicBezTo>
                      <a:cubicBezTo>
                        <a:pt x="510" y="3365"/>
                        <a:pt x="605" y="3449"/>
                        <a:pt x="734" y="3449"/>
                      </a:cubicBezTo>
                      <a:cubicBezTo>
                        <a:pt x="761" y="3449"/>
                        <a:pt x="790" y="3445"/>
                        <a:pt x="819" y="3438"/>
                      </a:cubicBezTo>
                      <a:cubicBezTo>
                        <a:pt x="991" y="3438"/>
                        <a:pt x="1078" y="3266"/>
                        <a:pt x="1034" y="3093"/>
                      </a:cubicBezTo>
                      <a:cubicBezTo>
                        <a:pt x="905" y="2534"/>
                        <a:pt x="776" y="897"/>
                        <a:pt x="1508" y="552"/>
                      </a:cubicBezTo>
                      <a:cubicBezTo>
                        <a:pt x="1637" y="466"/>
                        <a:pt x="1724" y="337"/>
                        <a:pt x="1637" y="165"/>
                      </a:cubicBezTo>
                      <a:cubicBezTo>
                        <a:pt x="1606" y="71"/>
                        <a:pt x="1508" y="1"/>
                        <a:pt x="13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8468;p123">
                  <a:extLst>
                    <a:ext uri="{FF2B5EF4-FFF2-40B4-BE49-F238E27FC236}">
                      <a16:creationId xmlns:a16="http://schemas.microsoft.com/office/drawing/2014/main" id="{E54628DC-3462-B2E2-A907-7D5036DC1355}"/>
                    </a:ext>
                  </a:extLst>
                </p:cNvPr>
                <p:cNvSpPr/>
                <p:nvPr/>
              </p:nvSpPr>
              <p:spPr>
                <a:xfrm>
                  <a:off x="6454200" y="4073225"/>
                  <a:ext cx="184150" cy="144325"/>
                </a:xfrm>
                <a:custGeom>
                  <a:avLst/>
                  <a:gdLst/>
                  <a:ahLst/>
                  <a:cxnLst/>
                  <a:rect l="l" t="t" r="r" b="b"/>
                  <a:pathLst>
                    <a:path w="7366" h="5773" extrusionOk="0">
                      <a:moveTo>
                        <a:pt x="2412" y="1"/>
                      </a:moveTo>
                      <a:lnTo>
                        <a:pt x="1249" y="2887"/>
                      </a:lnTo>
                      <a:cubicBezTo>
                        <a:pt x="862" y="3791"/>
                        <a:pt x="388" y="4825"/>
                        <a:pt x="0" y="5773"/>
                      </a:cubicBezTo>
                      <a:cubicBezTo>
                        <a:pt x="2068" y="5730"/>
                        <a:pt x="5169" y="5083"/>
                        <a:pt x="6030" y="4653"/>
                      </a:cubicBezTo>
                      <a:cubicBezTo>
                        <a:pt x="6720" y="2930"/>
                        <a:pt x="7236" y="1551"/>
                        <a:pt x="7279" y="1379"/>
                      </a:cubicBezTo>
                      <a:cubicBezTo>
                        <a:pt x="7366" y="862"/>
                        <a:pt x="2412" y="1"/>
                        <a:pt x="24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8469;p123">
                  <a:extLst>
                    <a:ext uri="{FF2B5EF4-FFF2-40B4-BE49-F238E27FC236}">
                      <a16:creationId xmlns:a16="http://schemas.microsoft.com/office/drawing/2014/main" id="{7B7A56F8-4804-7E37-BB3E-FDA609722F88}"/>
                    </a:ext>
                  </a:extLst>
                </p:cNvPr>
                <p:cNvSpPr/>
                <p:nvPr/>
              </p:nvSpPr>
              <p:spPr>
                <a:xfrm>
                  <a:off x="6625400" y="3270200"/>
                  <a:ext cx="238000" cy="290225"/>
                </a:xfrm>
                <a:custGeom>
                  <a:avLst/>
                  <a:gdLst/>
                  <a:ahLst/>
                  <a:cxnLst/>
                  <a:rect l="l" t="t" r="r" b="b"/>
                  <a:pathLst>
                    <a:path w="9520" h="11609" extrusionOk="0">
                      <a:moveTo>
                        <a:pt x="5416" y="0"/>
                      </a:moveTo>
                      <a:cubicBezTo>
                        <a:pt x="4932" y="0"/>
                        <a:pt x="4603" y="993"/>
                        <a:pt x="3705" y="3005"/>
                      </a:cubicBezTo>
                      <a:cubicBezTo>
                        <a:pt x="3404" y="3694"/>
                        <a:pt x="2973" y="4340"/>
                        <a:pt x="2413" y="4857"/>
                      </a:cubicBezTo>
                      <a:cubicBezTo>
                        <a:pt x="1724" y="5589"/>
                        <a:pt x="905" y="6149"/>
                        <a:pt x="1" y="6580"/>
                      </a:cubicBezTo>
                      <a:cubicBezTo>
                        <a:pt x="1" y="6580"/>
                        <a:pt x="1" y="11608"/>
                        <a:pt x="2498" y="11608"/>
                      </a:cubicBezTo>
                      <a:cubicBezTo>
                        <a:pt x="3102" y="11608"/>
                        <a:pt x="3851" y="11315"/>
                        <a:pt x="4782" y="10585"/>
                      </a:cubicBezTo>
                      <a:cubicBezTo>
                        <a:pt x="9520" y="6795"/>
                        <a:pt x="6419" y="592"/>
                        <a:pt x="5729" y="119"/>
                      </a:cubicBezTo>
                      <a:cubicBezTo>
                        <a:pt x="5615" y="40"/>
                        <a:pt x="5512" y="0"/>
                        <a:pt x="54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8470;p123">
                  <a:extLst>
                    <a:ext uri="{FF2B5EF4-FFF2-40B4-BE49-F238E27FC236}">
                      <a16:creationId xmlns:a16="http://schemas.microsoft.com/office/drawing/2014/main" id="{F2E742BD-F992-CF5B-A207-466F5E877C7A}"/>
                    </a:ext>
                  </a:extLst>
                </p:cNvPr>
                <p:cNvSpPr/>
                <p:nvPr/>
              </p:nvSpPr>
              <p:spPr>
                <a:xfrm>
                  <a:off x="6625400" y="3273150"/>
                  <a:ext cx="238000" cy="287275"/>
                </a:xfrm>
                <a:custGeom>
                  <a:avLst/>
                  <a:gdLst/>
                  <a:ahLst/>
                  <a:cxnLst/>
                  <a:rect l="l" t="t" r="r" b="b"/>
                  <a:pathLst>
                    <a:path w="9520" h="11491" extrusionOk="0">
                      <a:moveTo>
                        <a:pt x="5729" y="1"/>
                      </a:moveTo>
                      <a:lnTo>
                        <a:pt x="5729" y="1"/>
                      </a:lnTo>
                      <a:cubicBezTo>
                        <a:pt x="6505" y="1680"/>
                        <a:pt x="6505" y="6375"/>
                        <a:pt x="5083" y="7237"/>
                      </a:cubicBezTo>
                      <a:cubicBezTo>
                        <a:pt x="4971" y="7301"/>
                        <a:pt x="4856" y="7331"/>
                        <a:pt x="4740" y="7331"/>
                      </a:cubicBezTo>
                      <a:cubicBezTo>
                        <a:pt x="3926" y="7331"/>
                        <a:pt x="3054" y="5870"/>
                        <a:pt x="2413" y="4739"/>
                      </a:cubicBezTo>
                      <a:cubicBezTo>
                        <a:pt x="1724" y="5471"/>
                        <a:pt x="905" y="6031"/>
                        <a:pt x="1" y="6462"/>
                      </a:cubicBezTo>
                      <a:cubicBezTo>
                        <a:pt x="1" y="6462"/>
                        <a:pt x="1" y="11490"/>
                        <a:pt x="2498" y="11490"/>
                      </a:cubicBezTo>
                      <a:cubicBezTo>
                        <a:pt x="3102" y="11490"/>
                        <a:pt x="3851" y="11197"/>
                        <a:pt x="4782" y="10467"/>
                      </a:cubicBezTo>
                      <a:cubicBezTo>
                        <a:pt x="9520" y="6677"/>
                        <a:pt x="6419" y="474"/>
                        <a:pt x="57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8471;p123">
                  <a:extLst>
                    <a:ext uri="{FF2B5EF4-FFF2-40B4-BE49-F238E27FC236}">
                      <a16:creationId xmlns:a16="http://schemas.microsoft.com/office/drawing/2014/main" id="{638D15E5-2093-6372-FA5C-04730C96490B}"/>
                    </a:ext>
                  </a:extLst>
                </p:cNvPr>
                <p:cNvSpPr/>
                <p:nvPr/>
              </p:nvSpPr>
              <p:spPr>
                <a:xfrm>
                  <a:off x="5867775" y="3407575"/>
                  <a:ext cx="999950" cy="1012425"/>
                </a:xfrm>
                <a:custGeom>
                  <a:avLst/>
                  <a:gdLst/>
                  <a:ahLst/>
                  <a:cxnLst/>
                  <a:rect l="l" t="t" r="r" b="b"/>
                  <a:pathLst>
                    <a:path w="39998" h="40497" extrusionOk="0">
                      <a:moveTo>
                        <a:pt x="29345" y="0"/>
                      </a:moveTo>
                      <a:cubicBezTo>
                        <a:pt x="28981" y="0"/>
                        <a:pt x="28612" y="48"/>
                        <a:pt x="28238" y="137"/>
                      </a:cubicBezTo>
                      <a:cubicBezTo>
                        <a:pt x="24879" y="1042"/>
                        <a:pt x="21347" y="5435"/>
                        <a:pt x="18978" y="8622"/>
                      </a:cubicBezTo>
                      <a:cubicBezTo>
                        <a:pt x="18202" y="9699"/>
                        <a:pt x="17384" y="10733"/>
                        <a:pt x="16479" y="11724"/>
                      </a:cubicBezTo>
                      <a:cubicBezTo>
                        <a:pt x="15704" y="12413"/>
                        <a:pt x="14886" y="13016"/>
                        <a:pt x="14024" y="13576"/>
                      </a:cubicBezTo>
                      <a:lnTo>
                        <a:pt x="13938" y="13619"/>
                      </a:lnTo>
                      <a:cubicBezTo>
                        <a:pt x="11397" y="15299"/>
                        <a:pt x="8252" y="17108"/>
                        <a:pt x="8252" y="17108"/>
                      </a:cubicBezTo>
                      <a:lnTo>
                        <a:pt x="5797" y="17495"/>
                      </a:lnTo>
                      <a:lnTo>
                        <a:pt x="1576" y="18141"/>
                      </a:lnTo>
                      <a:cubicBezTo>
                        <a:pt x="1576" y="18141"/>
                        <a:pt x="1232" y="19304"/>
                        <a:pt x="801" y="21070"/>
                      </a:cubicBezTo>
                      <a:cubicBezTo>
                        <a:pt x="672" y="21630"/>
                        <a:pt x="499" y="22233"/>
                        <a:pt x="370" y="22880"/>
                      </a:cubicBezTo>
                      <a:cubicBezTo>
                        <a:pt x="1" y="24515"/>
                        <a:pt x="310" y="25036"/>
                        <a:pt x="813" y="25036"/>
                      </a:cubicBezTo>
                      <a:cubicBezTo>
                        <a:pt x="1131" y="25036"/>
                        <a:pt x="1527" y="24827"/>
                        <a:pt x="1878" y="24559"/>
                      </a:cubicBezTo>
                      <a:cubicBezTo>
                        <a:pt x="2084" y="24402"/>
                        <a:pt x="2196" y="24317"/>
                        <a:pt x="2257" y="24317"/>
                      </a:cubicBezTo>
                      <a:cubicBezTo>
                        <a:pt x="2464" y="24317"/>
                        <a:pt x="2084" y="25296"/>
                        <a:pt x="2782" y="27790"/>
                      </a:cubicBezTo>
                      <a:cubicBezTo>
                        <a:pt x="3687" y="30977"/>
                        <a:pt x="6702" y="30374"/>
                        <a:pt x="7477" y="30590"/>
                      </a:cubicBezTo>
                      <a:cubicBezTo>
                        <a:pt x="8296" y="30762"/>
                        <a:pt x="6573" y="32786"/>
                        <a:pt x="5496" y="33863"/>
                      </a:cubicBezTo>
                      <a:cubicBezTo>
                        <a:pt x="4997" y="34362"/>
                        <a:pt x="4601" y="34476"/>
                        <a:pt x="4155" y="34476"/>
                      </a:cubicBezTo>
                      <a:cubicBezTo>
                        <a:pt x="3778" y="34476"/>
                        <a:pt x="3365" y="34394"/>
                        <a:pt x="2824" y="34394"/>
                      </a:cubicBezTo>
                      <a:cubicBezTo>
                        <a:pt x="2569" y="34394"/>
                        <a:pt x="2285" y="34413"/>
                        <a:pt x="1964" y="34466"/>
                      </a:cubicBezTo>
                      <a:cubicBezTo>
                        <a:pt x="155" y="34768"/>
                        <a:pt x="586" y="38773"/>
                        <a:pt x="758" y="39592"/>
                      </a:cubicBezTo>
                      <a:cubicBezTo>
                        <a:pt x="973" y="40410"/>
                        <a:pt x="6487" y="40496"/>
                        <a:pt x="7176" y="40496"/>
                      </a:cubicBezTo>
                      <a:cubicBezTo>
                        <a:pt x="7908" y="40496"/>
                        <a:pt x="8511" y="39764"/>
                        <a:pt x="12215" y="37395"/>
                      </a:cubicBezTo>
                      <a:cubicBezTo>
                        <a:pt x="15876" y="34983"/>
                        <a:pt x="17212" y="32571"/>
                        <a:pt x="17599" y="31666"/>
                      </a:cubicBezTo>
                      <a:cubicBezTo>
                        <a:pt x="17599" y="31666"/>
                        <a:pt x="17599" y="31666"/>
                        <a:pt x="17599" y="31623"/>
                      </a:cubicBezTo>
                      <a:cubicBezTo>
                        <a:pt x="17901" y="31193"/>
                        <a:pt x="20054" y="31537"/>
                        <a:pt x="24362" y="30460"/>
                      </a:cubicBezTo>
                      <a:cubicBezTo>
                        <a:pt x="27549" y="29685"/>
                        <a:pt x="28927" y="28264"/>
                        <a:pt x="29660" y="28091"/>
                      </a:cubicBezTo>
                      <a:cubicBezTo>
                        <a:pt x="29704" y="28085"/>
                        <a:pt x="29747" y="28081"/>
                        <a:pt x="29788" y="28081"/>
                      </a:cubicBezTo>
                      <a:cubicBezTo>
                        <a:pt x="30025" y="28081"/>
                        <a:pt x="30208" y="28198"/>
                        <a:pt x="30392" y="28565"/>
                      </a:cubicBezTo>
                      <a:cubicBezTo>
                        <a:pt x="31081" y="30073"/>
                        <a:pt x="33579" y="31193"/>
                        <a:pt x="34096" y="31666"/>
                      </a:cubicBezTo>
                      <a:cubicBezTo>
                        <a:pt x="34570" y="32183"/>
                        <a:pt x="33881" y="34466"/>
                        <a:pt x="33881" y="35198"/>
                      </a:cubicBezTo>
                      <a:cubicBezTo>
                        <a:pt x="33881" y="35369"/>
                        <a:pt x="33783" y="35434"/>
                        <a:pt x="33603" y="35434"/>
                      </a:cubicBezTo>
                      <a:cubicBezTo>
                        <a:pt x="33055" y="35434"/>
                        <a:pt x="31744" y="34832"/>
                        <a:pt x="30090" y="34768"/>
                      </a:cubicBezTo>
                      <a:cubicBezTo>
                        <a:pt x="30065" y="34767"/>
                        <a:pt x="30039" y="34766"/>
                        <a:pt x="30014" y="34766"/>
                      </a:cubicBezTo>
                      <a:cubicBezTo>
                        <a:pt x="27917" y="34766"/>
                        <a:pt x="28888" y="38308"/>
                        <a:pt x="29186" y="38989"/>
                      </a:cubicBezTo>
                      <a:cubicBezTo>
                        <a:pt x="29281" y="39207"/>
                        <a:pt x="29658" y="39296"/>
                        <a:pt x="30246" y="39296"/>
                      </a:cubicBezTo>
                      <a:cubicBezTo>
                        <a:pt x="31513" y="39296"/>
                        <a:pt x="33762" y="38884"/>
                        <a:pt x="36293" y="38472"/>
                      </a:cubicBezTo>
                      <a:cubicBezTo>
                        <a:pt x="39997" y="37912"/>
                        <a:pt x="39006" y="38170"/>
                        <a:pt x="39308" y="31968"/>
                      </a:cubicBezTo>
                      <a:cubicBezTo>
                        <a:pt x="39609" y="25765"/>
                        <a:pt x="38274" y="9139"/>
                        <a:pt x="32804" y="1946"/>
                      </a:cubicBezTo>
                      <a:cubicBezTo>
                        <a:pt x="31740" y="550"/>
                        <a:pt x="30574" y="0"/>
                        <a:pt x="29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8472;p123">
                  <a:extLst>
                    <a:ext uri="{FF2B5EF4-FFF2-40B4-BE49-F238E27FC236}">
                      <a16:creationId xmlns:a16="http://schemas.microsoft.com/office/drawing/2014/main" id="{3D413CB2-73F5-C4A9-D3F5-335E60953EFE}"/>
                    </a:ext>
                  </a:extLst>
                </p:cNvPr>
                <p:cNvSpPr/>
                <p:nvPr/>
              </p:nvSpPr>
              <p:spPr>
                <a:xfrm>
                  <a:off x="6216225" y="3410975"/>
                  <a:ext cx="422125" cy="480450"/>
                </a:xfrm>
                <a:custGeom>
                  <a:avLst/>
                  <a:gdLst/>
                  <a:ahLst/>
                  <a:cxnLst/>
                  <a:rect l="l" t="t" r="r" b="b"/>
                  <a:pathLst>
                    <a:path w="16885" h="19218" extrusionOk="0">
                      <a:moveTo>
                        <a:pt x="14300" y="1"/>
                      </a:moveTo>
                      <a:cubicBezTo>
                        <a:pt x="10941" y="906"/>
                        <a:pt x="7409" y="5299"/>
                        <a:pt x="5040" y="8486"/>
                      </a:cubicBezTo>
                      <a:cubicBezTo>
                        <a:pt x="4264" y="9563"/>
                        <a:pt x="3403" y="10597"/>
                        <a:pt x="2541" y="11588"/>
                      </a:cubicBezTo>
                      <a:cubicBezTo>
                        <a:pt x="1766" y="12277"/>
                        <a:pt x="905" y="12880"/>
                        <a:pt x="86" y="13440"/>
                      </a:cubicBezTo>
                      <a:lnTo>
                        <a:pt x="0" y="13483"/>
                      </a:lnTo>
                      <a:lnTo>
                        <a:pt x="0" y="13741"/>
                      </a:lnTo>
                      <a:cubicBezTo>
                        <a:pt x="86" y="15550"/>
                        <a:pt x="431" y="17446"/>
                        <a:pt x="1422" y="18522"/>
                      </a:cubicBezTo>
                      <a:cubicBezTo>
                        <a:pt x="1847" y="19011"/>
                        <a:pt x="2293" y="19217"/>
                        <a:pt x="2739" y="19217"/>
                      </a:cubicBezTo>
                      <a:cubicBezTo>
                        <a:pt x="3197" y="19217"/>
                        <a:pt x="3656" y="19001"/>
                        <a:pt x="4092" y="18652"/>
                      </a:cubicBezTo>
                      <a:cubicBezTo>
                        <a:pt x="5686" y="17446"/>
                        <a:pt x="7193" y="14517"/>
                        <a:pt x="8313" y="13009"/>
                      </a:cubicBezTo>
                      <a:cubicBezTo>
                        <a:pt x="10122" y="10597"/>
                        <a:pt x="12233" y="12492"/>
                        <a:pt x="15033" y="8314"/>
                      </a:cubicBezTo>
                      <a:cubicBezTo>
                        <a:pt x="16885" y="5514"/>
                        <a:pt x="15463" y="2068"/>
                        <a:pt x="143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8473;p123">
                  <a:extLst>
                    <a:ext uri="{FF2B5EF4-FFF2-40B4-BE49-F238E27FC236}">
                      <a16:creationId xmlns:a16="http://schemas.microsoft.com/office/drawing/2014/main" id="{69CF511B-45D7-1402-9C24-FC09D3C9ED4B}"/>
                    </a:ext>
                  </a:extLst>
                </p:cNvPr>
                <p:cNvSpPr/>
                <p:nvPr/>
              </p:nvSpPr>
              <p:spPr>
                <a:xfrm>
                  <a:off x="6298050" y="3972850"/>
                  <a:ext cx="311225" cy="225325"/>
                </a:xfrm>
                <a:custGeom>
                  <a:avLst/>
                  <a:gdLst/>
                  <a:ahLst/>
                  <a:cxnLst/>
                  <a:rect l="l" t="t" r="r" b="b"/>
                  <a:pathLst>
                    <a:path w="12449" h="9013" extrusionOk="0">
                      <a:moveTo>
                        <a:pt x="8525" y="1"/>
                      </a:moveTo>
                      <a:cubicBezTo>
                        <a:pt x="7432" y="1"/>
                        <a:pt x="5618" y="456"/>
                        <a:pt x="3059" y="2551"/>
                      </a:cubicBezTo>
                      <a:cubicBezTo>
                        <a:pt x="1" y="5093"/>
                        <a:pt x="1" y="7634"/>
                        <a:pt x="345" y="9012"/>
                      </a:cubicBezTo>
                      <a:cubicBezTo>
                        <a:pt x="647" y="8582"/>
                        <a:pt x="2843" y="8926"/>
                        <a:pt x="7151" y="7849"/>
                      </a:cubicBezTo>
                      <a:cubicBezTo>
                        <a:pt x="10338" y="7074"/>
                        <a:pt x="11716" y="5653"/>
                        <a:pt x="12449" y="5480"/>
                      </a:cubicBezTo>
                      <a:cubicBezTo>
                        <a:pt x="12104" y="4791"/>
                        <a:pt x="11544" y="3930"/>
                        <a:pt x="11113" y="3068"/>
                      </a:cubicBezTo>
                      <a:cubicBezTo>
                        <a:pt x="10597" y="2164"/>
                        <a:pt x="10166" y="1216"/>
                        <a:pt x="9778" y="269"/>
                      </a:cubicBezTo>
                      <a:cubicBezTo>
                        <a:pt x="9778" y="269"/>
                        <a:pt x="9364" y="1"/>
                        <a:pt x="852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8474;p123">
                  <a:extLst>
                    <a:ext uri="{FF2B5EF4-FFF2-40B4-BE49-F238E27FC236}">
                      <a16:creationId xmlns:a16="http://schemas.microsoft.com/office/drawing/2014/main" id="{02A8B834-B2CA-03E5-280E-6C878DB79E04}"/>
                    </a:ext>
                  </a:extLst>
                </p:cNvPr>
                <p:cNvSpPr/>
                <p:nvPr/>
              </p:nvSpPr>
              <p:spPr>
                <a:xfrm>
                  <a:off x="6191225" y="3623125"/>
                  <a:ext cx="169300" cy="314825"/>
                </a:xfrm>
                <a:custGeom>
                  <a:avLst/>
                  <a:gdLst/>
                  <a:ahLst/>
                  <a:cxnLst/>
                  <a:rect l="l" t="t" r="r" b="b"/>
                  <a:pathLst>
                    <a:path w="6772" h="12593" extrusionOk="0">
                      <a:moveTo>
                        <a:pt x="6040" y="0"/>
                      </a:moveTo>
                      <a:lnTo>
                        <a:pt x="6040" y="0"/>
                      </a:lnTo>
                      <a:cubicBezTo>
                        <a:pt x="5264" y="1077"/>
                        <a:pt x="4403" y="2154"/>
                        <a:pt x="3541" y="3145"/>
                      </a:cubicBezTo>
                      <a:cubicBezTo>
                        <a:pt x="2723" y="3791"/>
                        <a:pt x="1905" y="4394"/>
                        <a:pt x="1043" y="4954"/>
                      </a:cubicBezTo>
                      <a:cubicBezTo>
                        <a:pt x="1043" y="5040"/>
                        <a:pt x="1000" y="5169"/>
                        <a:pt x="1000" y="5255"/>
                      </a:cubicBezTo>
                      <a:cubicBezTo>
                        <a:pt x="289" y="8810"/>
                        <a:pt x="1" y="12592"/>
                        <a:pt x="1914" y="12592"/>
                      </a:cubicBezTo>
                      <a:cubicBezTo>
                        <a:pt x="2203" y="12592"/>
                        <a:pt x="2543" y="12506"/>
                        <a:pt x="2938" y="12319"/>
                      </a:cubicBezTo>
                      <a:cubicBezTo>
                        <a:pt x="3886" y="11845"/>
                        <a:pt x="4618" y="11113"/>
                        <a:pt x="5135" y="10166"/>
                      </a:cubicBezTo>
                      <a:cubicBezTo>
                        <a:pt x="6772" y="7150"/>
                        <a:pt x="6341" y="2369"/>
                        <a:pt x="60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8475;p123">
                  <a:extLst>
                    <a:ext uri="{FF2B5EF4-FFF2-40B4-BE49-F238E27FC236}">
                      <a16:creationId xmlns:a16="http://schemas.microsoft.com/office/drawing/2014/main" id="{A156AAA4-DCD2-BCA7-F7D8-C593E038EB64}"/>
                    </a:ext>
                  </a:extLst>
                </p:cNvPr>
                <p:cNvSpPr/>
                <p:nvPr/>
              </p:nvSpPr>
              <p:spPr>
                <a:xfrm>
                  <a:off x="5886700" y="3843175"/>
                  <a:ext cx="243275" cy="94675"/>
                </a:xfrm>
                <a:custGeom>
                  <a:avLst/>
                  <a:gdLst/>
                  <a:ahLst/>
                  <a:cxnLst/>
                  <a:rect l="l" t="t" r="r" b="b"/>
                  <a:pathLst>
                    <a:path w="9731" h="3787" extrusionOk="0">
                      <a:moveTo>
                        <a:pt x="6925" y="0"/>
                      </a:moveTo>
                      <a:cubicBezTo>
                        <a:pt x="6347" y="0"/>
                        <a:pt x="5703" y="27"/>
                        <a:pt x="5040" y="71"/>
                      </a:cubicBezTo>
                      <a:lnTo>
                        <a:pt x="776" y="717"/>
                      </a:lnTo>
                      <a:cubicBezTo>
                        <a:pt x="776" y="717"/>
                        <a:pt x="432" y="1880"/>
                        <a:pt x="1" y="3646"/>
                      </a:cubicBezTo>
                      <a:cubicBezTo>
                        <a:pt x="658" y="3729"/>
                        <a:pt x="1397" y="3786"/>
                        <a:pt x="2174" y="3786"/>
                      </a:cubicBezTo>
                      <a:cubicBezTo>
                        <a:pt x="4656" y="3786"/>
                        <a:pt x="7512" y="3197"/>
                        <a:pt x="9218" y="933"/>
                      </a:cubicBezTo>
                      <a:cubicBezTo>
                        <a:pt x="9731" y="228"/>
                        <a:pt x="8600" y="0"/>
                        <a:pt x="69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8476;p123">
                  <a:extLst>
                    <a:ext uri="{FF2B5EF4-FFF2-40B4-BE49-F238E27FC236}">
                      <a16:creationId xmlns:a16="http://schemas.microsoft.com/office/drawing/2014/main" id="{71D2BC62-E461-C7BF-C1B7-02A819B3CF76}"/>
                    </a:ext>
                  </a:extLst>
                </p:cNvPr>
                <p:cNvSpPr/>
                <p:nvPr/>
              </p:nvSpPr>
              <p:spPr>
                <a:xfrm>
                  <a:off x="5906100" y="4311175"/>
                  <a:ext cx="61400" cy="109900"/>
                </a:xfrm>
                <a:custGeom>
                  <a:avLst/>
                  <a:gdLst/>
                  <a:ahLst/>
                  <a:cxnLst/>
                  <a:rect l="l" t="t" r="r" b="b"/>
                  <a:pathLst>
                    <a:path w="2456" h="4396" extrusionOk="0">
                      <a:moveTo>
                        <a:pt x="2129" y="0"/>
                      </a:moveTo>
                      <a:cubicBezTo>
                        <a:pt x="2078" y="0"/>
                        <a:pt x="2027" y="15"/>
                        <a:pt x="1981" y="45"/>
                      </a:cubicBezTo>
                      <a:cubicBezTo>
                        <a:pt x="0" y="1122"/>
                        <a:pt x="819" y="4051"/>
                        <a:pt x="862" y="4180"/>
                      </a:cubicBezTo>
                      <a:cubicBezTo>
                        <a:pt x="905" y="4309"/>
                        <a:pt x="991" y="4395"/>
                        <a:pt x="1120" y="4395"/>
                      </a:cubicBezTo>
                      <a:lnTo>
                        <a:pt x="1206" y="4352"/>
                      </a:lnTo>
                      <a:cubicBezTo>
                        <a:pt x="1378" y="4309"/>
                        <a:pt x="1465" y="4180"/>
                        <a:pt x="1422" y="4008"/>
                      </a:cubicBezTo>
                      <a:cubicBezTo>
                        <a:pt x="1422" y="3965"/>
                        <a:pt x="646" y="1423"/>
                        <a:pt x="2283" y="519"/>
                      </a:cubicBezTo>
                      <a:cubicBezTo>
                        <a:pt x="2412" y="476"/>
                        <a:pt x="2455" y="304"/>
                        <a:pt x="2369" y="131"/>
                      </a:cubicBezTo>
                      <a:cubicBezTo>
                        <a:pt x="2314" y="48"/>
                        <a:pt x="2222" y="0"/>
                        <a:pt x="21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8477;p123">
                  <a:extLst>
                    <a:ext uri="{FF2B5EF4-FFF2-40B4-BE49-F238E27FC236}">
                      <a16:creationId xmlns:a16="http://schemas.microsoft.com/office/drawing/2014/main" id="{7C641A16-13A6-9074-B23C-3569E24052D4}"/>
                    </a:ext>
                  </a:extLst>
                </p:cNvPr>
                <p:cNvSpPr/>
                <p:nvPr/>
              </p:nvSpPr>
              <p:spPr>
                <a:xfrm>
                  <a:off x="5854400" y="3796500"/>
                  <a:ext cx="274625" cy="90775"/>
                </a:xfrm>
                <a:custGeom>
                  <a:avLst/>
                  <a:gdLst/>
                  <a:ahLst/>
                  <a:cxnLst/>
                  <a:rect l="l" t="t" r="r" b="b"/>
                  <a:pathLst>
                    <a:path w="10985" h="3631" extrusionOk="0">
                      <a:moveTo>
                        <a:pt x="10209" y="0"/>
                      </a:moveTo>
                      <a:lnTo>
                        <a:pt x="7323" y="345"/>
                      </a:lnTo>
                      <a:cubicBezTo>
                        <a:pt x="4696" y="646"/>
                        <a:pt x="1121" y="1077"/>
                        <a:pt x="345" y="1077"/>
                      </a:cubicBezTo>
                      <a:cubicBezTo>
                        <a:pt x="130" y="1077"/>
                        <a:pt x="1" y="1895"/>
                        <a:pt x="302" y="2584"/>
                      </a:cubicBezTo>
                      <a:cubicBezTo>
                        <a:pt x="576" y="3249"/>
                        <a:pt x="1240" y="3630"/>
                        <a:pt x="1941" y="3630"/>
                      </a:cubicBezTo>
                      <a:cubicBezTo>
                        <a:pt x="2012" y="3630"/>
                        <a:pt x="2083" y="3626"/>
                        <a:pt x="2154" y="3618"/>
                      </a:cubicBezTo>
                      <a:cubicBezTo>
                        <a:pt x="4566" y="3532"/>
                        <a:pt x="10984" y="2800"/>
                        <a:pt x="10898" y="1895"/>
                      </a:cubicBezTo>
                      <a:cubicBezTo>
                        <a:pt x="10769" y="1206"/>
                        <a:pt x="10553" y="560"/>
                        <a:pt x="102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8478;p123">
                  <a:extLst>
                    <a:ext uri="{FF2B5EF4-FFF2-40B4-BE49-F238E27FC236}">
                      <a16:creationId xmlns:a16="http://schemas.microsoft.com/office/drawing/2014/main" id="{56EEDBEA-0E8C-DCEB-FFD6-9344A1728EC7}"/>
                    </a:ext>
                  </a:extLst>
                </p:cNvPr>
                <p:cNvSpPr/>
                <p:nvPr/>
              </p:nvSpPr>
              <p:spPr>
                <a:xfrm>
                  <a:off x="5861950" y="3796500"/>
                  <a:ext cx="267075" cy="90775"/>
                </a:xfrm>
                <a:custGeom>
                  <a:avLst/>
                  <a:gdLst/>
                  <a:ahLst/>
                  <a:cxnLst/>
                  <a:rect l="l" t="t" r="r" b="b"/>
                  <a:pathLst>
                    <a:path w="10683" h="3631" extrusionOk="0">
                      <a:moveTo>
                        <a:pt x="9864" y="0"/>
                      </a:moveTo>
                      <a:lnTo>
                        <a:pt x="7021" y="345"/>
                      </a:lnTo>
                      <a:lnTo>
                        <a:pt x="7193" y="1852"/>
                      </a:lnTo>
                      <a:cubicBezTo>
                        <a:pt x="4824" y="2197"/>
                        <a:pt x="2412" y="2455"/>
                        <a:pt x="0" y="2584"/>
                      </a:cubicBezTo>
                      <a:cubicBezTo>
                        <a:pt x="274" y="3249"/>
                        <a:pt x="938" y="3630"/>
                        <a:pt x="1639" y="3630"/>
                      </a:cubicBezTo>
                      <a:cubicBezTo>
                        <a:pt x="1710" y="3630"/>
                        <a:pt x="1781" y="3626"/>
                        <a:pt x="1852" y="3618"/>
                      </a:cubicBezTo>
                      <a:cubicBezTo>
                        <a:pt x="4264" y="3532"/>
                        <a:pt x="10682" y="2800"/>
                        <a:pt x="10596" y="1895"/>
                      </a:cubicBezTo>
                      <a:cubicBezTo>
                        <a:pt x="10467" y="1206"/>
                        <a:pt x="10208" y="560"/>
                        <a:pt x="986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8479;p123">
                  <a:extLst>
                    <a:ext uri="{FF2B5EF4-FFF2-40B4-BE49-F238E27FC236}">
                      <a16:creationId xmlns:a16="http://schemas.microsoft.com/office/drawing/2014/main" id="{6A4724C4-E6DD-BCD4-BD88-205BD16BC227}"/>
                    </a:ext>
                  </a:extLst>
                </p:cNvPr>
                <p:cNvSpPr/>
                <p:nvPr/>
              </p:nvSpPr>
              <p:spPr>
                <a:xfrm>
                  <a:off x="6458500" y="3831600"/>
                  <a:ext cx="176625" cy="297650"/>
                </a:xfrm>
                <a:custGeom>
                  <a:avLst/>
                  <a:gdLst/>
                  <a:ahLst/>
                  <a:cxnLst/>
                  <a:rect l="l" t="t" r="r" b="b"/>
                  <a:pathLst>
                    <a:path w="7065" h="11906" extrusionOk="0">
                      <a:moveTo>
                        <a:pt x="4962" y="1"/>
                      </a:moveTo>
                      <a:cubicBezTo>
                        <a:pt x="4890" y="1"/>
                        <a:pt x="4811" y="31"/>
                        <a:pt x="4738" y="104"/>
                      </a:cubicBezTo>
                      <a:cubicBezTo>
                        <a:pt x="4695" y="147"/>
                        <a:pt x="0" y="4756"/>
                        <a:pt x="6548" y="11820"/>
                      </a:cubicBezTo>
                      <a:cubicBezTo>
                        <a:pt x="6591" y="11863"/>
                        <a:pt x="6677" y="11906"/>
                        <a:pt x="6763" y="11906"/>
                      </a:cubicBezTo>
                      <a:cubicBezTo>
                        <a:pt x="6806" y="11906"/>
                        <a:pt x="6892" y="11863"/>
                        <a:pt x="6978" y="11820"/>
                      </a:cubicBezTo>
                      <a:cubicBezTo>
                        <a:pt x="7064" y="11690"/>
                        <a:pt x="7064" y="11518"/>
                        <a:pt x="6978" y="11432"/>
                      </a:cubicBezTo>
                      <a:cubicBezTo>
                        <a:pt x="819" y="4799"/>
                        <a:pt x="4954" y="664"/>
                        <a:pt x="5126" y="491"/>
                      </a:cubicBezTo>
                      <a:cubicBezTo>
                        <a:pt x="5355" y="295"/>
                        <a:pt x="5187" y="1"/>
                        <a:pt x="49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8480;p123">
                  <a:extLst>
                    <a:ext uri="{FF2B5EF4-FFF2-40B4-BE49-F238E27FC236}">
                      <a16:creationId xmlns:a16="http://schemas.microsoft.com/office/drawing/2014/main" id="{35F9BDA7-C218-3F2F-3E13-73CE24468BE1}"/>
                    </a:ext>
                  </a:extLst>
                </p:cNvPr>
                <p:cNvSpPr/>
                <p:nvPr/>
              </p:nvSpPr>
              <p:spPr>
                <a:xfrm>
                  <a:off x="5303075" y="3406675"/>
                  <a:ext cx="275675" cy="304775"/>
                </a:xfrm>
                <a:custGeom>
                  <a:avLst/>
                  <a:gdLst/>
                  <a:ahLst/>
                  <a:cxnLst/>
                  <a:rect l="l" t="t" r="r" b="b"/>
                  <a:pathLst>
                    <a:path w="11027" h="12191" extrusionOk="0">
                      <a:moveTo>
                        <a:pt x="8356" y="1"/>
                      </a:moveTo>
                      <a:cubicBezTo>
                        <a:pt x="8012" y="1"/>
                        <a:pt x="0" y="11760"/>
                        <a:pt x="8400" y="12190"/>
                      </a:cubicBezTo>
                      <a:cubicBezTo>
                        <a:pt x="8400" y="12190"/>
                        <a:pt x="9993" y="10467"/>
                        <a:pt x="9519" y="9046"/>
                      </a:cubicBezTo>
                      <a:cubicBezTo>
                        <a:pt x="9089" y="7625"/>
                        <a:pt x="11027" y="1"/>
                        <a:pt x="835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8481;p123">
                  <a:extLst>
                    <a:ext uri="{FF2B5EF4-FFF2-40B4-BE49-F238E27FC236}">
                      <a16:creationId xmlns:a16="http://schemas.microsoft.com/office/drawing/2014/main" id="{26B32518-C7FF-D6EB-2E48-F7F023569FAF}"/>
                    </a:ext>
                  </a:extLst>
                </p:cNvPr>
                <p:cNvSpPr/>
                <p:nvPr/>
              </p:nvSpPr>
              <p:spPr>
                <a:xfrm>
                  <a:off x="5463525" y="3236325"/>
                  <a:ext cx="833475" cy="591575"/>
                </a:xfrm>
                <a:custGeom>
                  <a:avLst/>
                  <a:gdLst/>
                  <a:ahLst/>
                  <a:cxnLst/>
                  <a:rect l="l" t="t" r="r" b="b"/>
                  <a:pathLst>
                    <a:path w="33339" h="23663" extrusionOk="0">
                      <a:moveTo>
                        <a:pt x="21520" y="0"/>
                      </a:moveTo>
                      <a:cubicBezTo>
                        <a:pt x="17085" y="0"/>
                        <a:pt x="16751" y="5292"/>
                        <a:pt x="14731" y="6470"/>
                      </a:cubicBezTo>
                      <a:cubicBezTo>
                        <a:pt x="14306" y="6717"/>
                        <a:pt x="13774" y="6821"/>
                        <a:pt x="13170" y="6821"/>
                      </a:cubicBezTo>
                      <a:cubicBezTo>
                        <a:pt x="9805" y="6821"/>
                        <a:pt x="4216" y="3571"/>
                        <a:pt x="2509" y="3571"/>
                      </a:cubicBezTo>
                      <a:cubicBezTo>
                        <a:pt x="2383" y="3571"/>
                        <a:pt x="2278" y="3589"/>
                        <a:pt x="2197" y="3627"/>
                      </a:cubicBezTo>
                      <a:cubicBezTo>
                        <a:pt x="1249" y="4058"/>
                        <a:pt x="0" y="9485"/>
                        <a:pt x="474" y="14137"/>
                      </a:cubicBezTo>
                      <a:cubicBezTo>
                        <a:pt x="560" y="15860"/>
                        <a:pt x="1077" y="17540"/>
                        <a:pt x="1938" y="19004"/>
                      </a:cubicBezTo>
                      <a:cubicBezTo>
                        <a:pt x="4954" y="23355"/>
                        <a:pt x="15248" y="23096"/>
                        <a:pt x="15980" y="23484"/>
                      </a:cubicBezTo>
                      <a:cubicBezTo>
                        <a:pt x="16220" y="23604"/>
                        <a:pt x="16741" y="23662"/>
                        <a:pt x="17463" y="23662"/>
                      </a:cubicBezTo>
                      <a:cubicBezTo>
                        <a:pt x="19074" y="23662"/>
                        <a:pt x="21687" y="23373"/>
                        <a:pt x="24422" y="22838"/>
                      </a:cubicBezTo>
                      <a:cubicBezTo>
                        <a:pt x="28428" y="22106"/>
                        <a:pt x="26404" y="19995"/>
                        <a:pt x="28428" y="18746"/>
                      </a:cubicBezTo>
                      <a:cubicBezTo>
                        <a:pt x="28601" y="18617"/>
                        <a:pt x="28816" y="18444"/>
                        <a:pt x="28945" y="18229"/>
                      </a:cubicBezTo>
                      <a:cubicBezTo>
                        <a:pt x="29333" y="17669"/>
                        <a:pt x="29677" y="17066"/>
                        <a:pt x="29936" y="16420"/>
                      </a:cubicBezTo>
                      <a:cubicBezTo>
                        <a:pt x="31357" y="12888"/>
                        <a:pt x="32434" y="9227"/>
                        <a:pt x="33123" y="5479"/>
                      </a:cubicBezTo>
                      <a:cubicBezTo>
                        <a:pt x="33339" y="3843"/>
                        <a:pt x="28644" y="1344"/>
                        <a:pt x="24379" y="354"/>
                      </a:cubicBezTo>
                      <a:cubicBezTo>
                        <a:pt x="23518" y="181"/>
                        <a:pt x="22657" y="52"/>
                        <a:pt x="21838" y="9"/>
                      </a:cubicBezTo>
                      <a:cubicBezTo>
                        <a:pt x="21730" y="3"/>
                        <a:pt x="21624" y="0"/>
                        <a:pt x="215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8482;p123">
                  <a:extLst>
                    <a:ext uri="{FF2B5EF4-FFF2-40B4-BE49-F238E27FC236}">
                      <a16:creationId xmlns:a16="http://schemas.microsoft.com/office/drawing/2014/main" id="{681B37D2-D219-896C-BE23-78369189AFC5}"/>
                    </a:ext>
                  </a:extLst>
                </p:cNvPr>
                <p:cNvSpPr/>
                <p:nvPr/>
              </p:nvSpPr>
              <p:spPr>
                <a:xfrm>
                  <a:off x="5882400" y="3246225"/>
                  <a:ext cx="414600" cy="445850"/>
                </a:xfrm>
                <a:custGeom>
                  <a:avLst/>
                  <a:gdLst/>
                  <a:ahLst/>
                  <a:cxnLst/>
                  <a:rect l="l" t="t" r="r" b="b"/>
                  <a:pathLst>
                    <a:path w="16584" h="17834" extrusionOk="0">
                      <a:moveTo>
                        <a:pt x="7581" y="1"/>
                      </a:moveTo>
                      <a:lnTo>
                        <a:pt x="7581" y="1"/>
                      </a:lnTo>
                      <a:cubicBezTo>
                        <a:pt x="4739" y="3791"/>
                        <a:pt x="1" y="12707"/>
                        <a:pt x="12190" y="17833"/>
                      </a:cubicBezTo>
                      <a:cubicBezTo>
                        <a:pt x="14042" y="15378"/>
                        <a:pt x="16153" y="6892"/>
                        <a:pt x="16368" y="5083"/>
                      </a:cubicBezTo>
                      <a:cubicBezTo>
                        <a:pt x="16584" y="3447"/>
                        <a:pt x="11889" y="948"/>
                        <a:pt x="75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8483;p123">
                  <a:extLst>
                    <a:ext uri="{FF2B5EF4-FFF2-40B4-BE49-F238E27FC236}">
                      <a16:creationId xmlns:a16="http://schemas.microsoft.com/office/drawing/2014/main" id="{88AE3F62-DEBF-84F7-7E76-4DAA8921DA91}"/>
                    </a:ext>
                  </a:extLst>
                </p:cNvPr>
                <p:cNvSpPr/>
                <p:nvPr/>
              </p:nvSpPr>
              <p:spPr>
                <a:xfrm>
                  <a:off x="5934100" y="3317850"/>
                  <a:ext cx="49550" cy="70300"/>
                </a:xfrm>
                <a:custGeom>
                  <a:avLst/>
                  <a:gdLst/>
                  <a:ahLst/>
                  <a:cxnLst/>
                  <a:rect l="l" t="t" r="r" b="b"/>
                  <a:pathLst>
                    <a:path w="1982" h="2812" extrusionOk="0">
                      <a:moveTo>
                        <a:pt x="1374" y="1"/>
                      </a:moveTo>
                      <a:cubicBezTo>
                        <a:pt x="1000" y="1"/>
                        <a:pt x="527" y="452"/>
                        <a:pt x="258" y="1142"/>
                      </a:cubicBezTo>
                      <a:cubicBezTo>
                        <a:pt x="0" y="1917"/>
                        <a:pt x="86" y="2649"/>
                        <a:pt x="474" y="2778"/>
                      </a:cubicBezTo>
                      <a:cubicBezTo>
                        <a:pt x="524" y="2801"/>
                        <a:pt x="578" y="2812"/>
                        <a:pt x="633" y="2812"/>
                      </a:cubicBezTo>
                      <a:cubicBezTo>
                        <a:pt x="1003" y="2812"/>
                        <a:pt x="1461" y="2333"/>
                        <a:pt x="1723" y="1658"/>
                      </a:cubicBezTo>
                      <a:cubicBezTo>
                        <a:pt x="1981" y="926"/>
                        <a:pt x="1895" y="194"/>
                        <a:pt x="1508" y="22"/>
                      </a:cubicBezTo>
                      <a:cubicBezTo>
                        <a:pt x="1465" y="7"/>
                        <a:pt x="1420" y="1"/>
                        <a:pt x="13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8484;p123">
                  <a:extLst>
                    <a:ext uri="{FF2B5EF4-FFF2-40B4-BE49-F238E27FC236}">
                      <a16:creationId xmlns:a16="http://schemas.microsoft.com/office/drawing/2014/main" id="{B1FE39BF-09F2-48D3-8A03-7D8FF4DCDC25}"/>
                    </a:ext>
                  </a:extLst>
                </p:cNvPr>
                <p:cNvSpPr/>
                <p:nvPr/>
              </p:nvSpPr>
              <p:spPr>
                <a:xfrm>
                  <a:off x="5443200" y="3294525"/>
                  <a:ext cx="186175" cy="196625"/>
                </a:xfrm>
                <a:custGeom>
                  <a:avLst/>
                  <a:gdLst/>
                  <a:ahLst/>
                  <a:cxnLst/>
                  <a:rect l="l" t="t" r="r" b="b"/>
                  <a:pathLst>
                    <a:path w="7447" h="7865" extrusionOk="0">
                      <a:moveTo>
                        <a:pt x="1585" y="1"/>
                      </a:moveTo>
                      <a:cubicBezTo>
                        <a:pt x="1241" y="1"/>
                        <a:pt x="983" y="68"/>
                        <a:pt x="856" y="222"/>
                      </a:cubicBezTo>
                      <a:cubicBezTo>
                        <a:pt x="103" y="1059"/>
                        <a:pt x="0" y="7865"/>
                        <a:pt x="1178" y="7865"/>
                      </a:cubicBezTo>
                      <a:cubicBezTo>
                        <a:pt x="1213" y="7865"/>
                        <a:pt x="1250" y="7859"/>
                        <a:pt x="1287" y="7846"/>
                      </a:cubicBezTo>
                      <a:cubicBezTo>
                        <a:pt x="2665" y="7243"/>
                        <a:pt x="4001" y="6468"/>
                        <a:pt x="5164" y="5520"/>
                      </a:cubicBezTo>
                      <a:cubicBezTo>
                        <a:pt x="6456" y="4530"/>
                        <a:pt x="7446" y="3496"/>
                        <a:pt x="7317" y="2721"/>
                      </a:cubicBezTo>
                      <a:cubicBezTo>
                        <a:pt x="7188" y="2075"/>
                        <a:pt x="5896" y="1299"/>
                        <a:pt x="4388" y="696"/>
                      </a:cubicBezTo>
                      <a:cubicBezTo>
                        <a:pt x="3372" y="290"/>
                        <a:pt x="2297" y="1"/>
                        <a:pt x="15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8485;p123">
                  <a:extLst>
                    <a:ext uri="{FF2B5EF4-FFF2-40B4-BE49-F238E27FC236}">
                      <a16:creationId xmlns:a16="http://schemas.microsoft.com/office/drawing/2014/main" id="{E99166E8-DCB0-8F6F-F7AC-92A81D24C58A}"/>
                    </a:ext>
                  </a:extLst>
                </p:cNvPr>
                <p:cNvSpPr/>
                <p:nvPr/>
              </p:nvSpPr>
              <p:spPr>
                <a:xfrm>
                  <a:off x="5538900" y="3311925"/>
                  <a:ext cx="90475" cy="120625"/>
                </a:xfrm>
                <a:custGeom>
                  <a:avLst/>
                  <a:gdLst/>
                  <a:ahLst/>
                  <a:cxnLst/>
                  <a:rect l="l" t="t" r="r" b="b"/>
                  <a:pathLst>
                    <a:path w="3619" h="4825" extrusionOk="0">
                      <a:moveTo>
                        <a:pt x="560" y="0"/>
                      </a:moveTo>
                      <a:cubicBezTo>
                        <a:pt x="216" y="560"/>
                        <a:pt x="0" y="1249"/>
                        <a:pt x="0" y="1939"/>
                      </a:cubicBezTo>
                      <a:cubicBezTo>
                        <a:pt x="0" y="3058"/>
                        <a:pt x="517" y="4092"/>
                        <a:pt x="1336" y="4824"/>
                      </a:cubicBezTo>
                      <a:cubicBezTo>
                        <a:pt x="2628" y="3834"/>
                        <a:pt x="3618" y="2800"/>
                        <a:pt x="3489" y="2025"/>
                      </a:cubicBezTo>
                      <a:cubicBezTo>
                        <a:pt x="3360" y="1379"/>
                        <a:pt x="2025" y="560"/>
                        <a:pt x="5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8486;p123">
                  <a:extLst>
                    <a:ext uri="{FF2B5EF4-FFF2-40B4-BE49-F238E27FC236}">
                      <a16:creationId xmlns:a16="http://schemas.microsoft.com/office/drawing/2014/main" id="{E14FB45E-23C8-2120-BF5D-896176BD95CA}"/>
                    </a:ext>
                  </a:extLst>
                </p:cNvPr>
                <p:cNvSpPr/>
                <p:nvPr/>
              </p:nvSpPr>
              <p:spPr>
                <a:xfrm>
                  <a:off x="5475375" y="3440000"/>
                  <a:ext cx="749475" cy="387900"/>
                </a:xfrm>
                <a:custGeom>
                  <a:avLst/>
                  <a:gdLst/>
                  <a:ahLst/>
                  <a:cxnLst/>
                  <a:rect l="l" t="t" r="r" b="b"/>
                  <a:pathLst>
                    <a:path w="29979" h="15516" extrusionOk="0">
                      <a:moveTo>
                        <a:pt x="29174" y="0"/>
                      </a:moveTo>
                      <a:cubicBezTo>
                        <a:pt x="28887" y="0"/>
                        <a:pt x="28355" y="283"/>
                        <a:pt x="27610" y="1855"/>
                      </a:cubicBezTo>
                      <a:cubicBezTo>
                        <a:pt x="26662" y="3750"/>
                        <a:pt x="24638" y="9264"/>
                        <a:pt x="19684" y="11891"/>
                      </a:cubicBezTo>
                      <a:cubicBezTo>
                        <a:pt x="18275" y="12640"/>
                        <a:pt x="16258" y="13019"/>
                        <a:pt x="14039" y="13019"/>
                      </a:cubicBezTo>
                      <a:cubicBezTo>
                        <a:pt x="8594" y="13019"/>
                        <a:pt x="1928" y="10733"/>
                        <a:pt x="0" y="5990"/>
                      </a:cubicBezTo>
                      <a:lnTo>
                        <a:pt x="0" y="5990"/>
                      </a:lnTo>
                      <a:cubicBezTo>
                        <a:pt x="86" y="7713"/>
                        <a:pt x="603" y="9393"/>
                        <a:pt x="1464" y="10857"/>
                      </a:cubicBezTo>
                      <a:cubicBezTo>
                        <a:pt x="4480" y="15208"/>
                        <a:pt x="14774" y="14949"/>
                        <a:pt x="15506" y="15337"/>
                      </a:cubicBezTo>
                      <a:cubicBezTo>
                        <a:pt x="15746" y="15457"/>
                        <a:pt x="16267" y="15515"/>
                        <a:pt x="16989" y="15515"/>
                      </a:cubicBezTo>
                      <a:cubicBezTo>
                        <a:pt x="18600" y="15515"/>
                        <a:pt x="21213" y="15226"/>
                        <a:pt x="23948" y="14691"/>
                      </a:cubicBezTo>
                      <a:cubicBezTo>
                        <a:pt x="27954" y="13959"/>
                        <a:pt x="25930" y="11848"/>
                        <a:pt x="27954" y="10599"/>
                      </a:cubicBezTo>
                      <a:cubicBezTo>
                        <a:pt x="28127" y="10470"/>
                        <a:pt x="28342" y="10297"/>
                        <a:pt x="28471" y="10082"/>
                      </a:cubicBezTo>
                      <a:cubicBezTo>
                        <a:pt x="28859" y="9522"/>
                        <a:pt x="29203" y="8919"/>
                        <a:pt x="29462" y="8273"/>
                      </a:cubicBezTo>
                      <a:cubicBezTo>
                        <a:pt x="29806" y="4138"/>
                        <a:pt x="29979" y="434"/>
                        <a:pt x="29419" y="89"/>
                      </a:cubicBezTo>
                      <a:cubicBezTo>
                        <a:pt x="29419" y="89"/>
                        <a:pt x="29335" y="0"/>
                        <a:pt x="291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8487;p123">
                  <a:extLst>
                    <a:ext uri="{FF2B5EF4-FFF2-40B4-BE49-F238E27FC236}">
                      <a16:creationId xmlns:a16="http://schemas.microsoft.com/office/drawing/2014/main" id="{BFACA6F9-43FF-027B-36F4-FFFA00BD49C9}"/>
                    </a:ext>
                  </a:extLst>
                </p:cNvPr>
                <p:cNvSpPr/>
                <p:nvPr/>
              </p:nvSpPr>
              <p:spPr>
                <a:xfrm>
                  <a:off x="6065450" y="3449750"/>
                  <a:ext cx="259550" cy="538475"/>
                </a:xfrm>
                <a:custGeom>
                  <a:avLst/>
                  <a:gdLst/>
                  <a:ahLst/>
                  <a:cxnLst/>
                  <a:rect l="l" t="t" r="r" b="b"/>
                  <a:pathLst>
                    <a:path w="10382" h="21539" extrusionOk="0">
                      <a:moveTo>
                        <a:pt x="5687" y="1"/>
                      </a:moveTo>
                      <a:cubicBezTo>
                        <a:pt x="4911" y="130"/>
                        <a:pt x="1" y="10166"/>
                        <a:pt x="216" y="15722"/>
                      </a:cubicBezTo>
                      <a:cubicBezTo>
                        <a:pt x="360" y="19093"/>
                        <a:pt x="2663" y="21539"/>
                        <a:pt x="4880" y="21539"/>
                      </a:cubicBezTo>
                      <a:cubicBezTo>
                        <a:pt x="5978" y="21539"/>
                        <a:pt x="7056" y="20939"/>
                        <a:pt x="7840" y="19556"/>
                      </a:cubicBezTo>
                      <a:cubicBezTo>
                        <a:pt x="8142" y="19039"/>
                        <a:pt x="8357" y="18479"/>
                        <a:pt x="8529" y="17919"/>
                      </a:cubicBezTo>
                      <a:cubicBezTo>
                        <a:pt x="10381" y="11458"/>
                        <a:pt x="8099" y="690"/>
                        <a:pt x="7453" y="561"/>
                      </a:cubicBezTo>
                      <a:cubicBezTo>
                        <a:pt x="6979" y="474"/>
                        <a:pt x="6548" y="345"/>
                        <a:pt x="6117" y="173"/>
                      </a:cubicBezTo>
                      <a:lnTo>
                        <a:pt x="568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8488;p123">
                  <a:extLst>
                    <a:ext uri="{FF2B5EF4-FFF2-40B4-BE49-F238E27FC236}">
                      <a16:creationId xmlns:a16="http://schemas.microsoft.com/office/drawing/2014/main" id="{7DCD7811-9EC3-013C-1601-1D229A73A7AB}"/>
                    </a:ext>
                  </a:extLst>
                </p:cNvPr>
                <p:cNvSpPr/>
                <p:nvPr/>
              </p:nvSpPr>
              <p:spPr>
                <a:xfrm>
                  <a:off x="6065450" y="3449750"/>
                  <a:ext cx="196025" cy="538475"/>
                </a:xfrm>
                <a:custGeom>
                  <a:avLst/>
                  <a:gdLst/>
                  <a:ahLst/>
                  <a:cxnLst/>
                  <a:rect l="l" t="t" r="r" b="b"/>
                  <a:pathLst>
                    <a:path w="7841" h="21539" extrusionOk="0">
                      <a:moveTo>
                        <a:pt x="5687" y="1"/>
                      </a:moveTo>
                      <a:cubicBezTo>
                        <a:pt x="4911" y="130"/>
                        <a:pt x="1" y="10166"/>
                        <a:pt x="216" y="15722"/>
                      </a:cubicBezTo>
                      <a:cubicBezTo>
                        <a:pt x="332" y="19093"/>
                        <a:pt x="2643" y="21539"/>
                        <a:pt x="4871" y="21539"/>
                      </a:cubicBezTo>
                      <a:cubicBezTo>
                        <a:pt x="5974" y="21539"/>
                        <a:pt x="7056" y="20939"/>
                        <a:pt x="7840" y="19556"/>
                      </a:cubicBezTo>
                      <a:cubicBezTo>
                        <a:pt x="1422" y="16713"/>
                        <a:pt x="4868" y="3834"/>
                        <a:pt x="6117" y="173"/>
                      </a:cubicBezTo>
                      <a:lnTo>
                        <a:pt x="568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8489;p123">
                  <a:extLst>
                    <a:ext uri="{FF2B5EF4-FFF2-40B4-BE49-F238E27FC236}">
                      <a16:creationId xmlns:a16="http://schemas.microsoft.com/office/drawing/2014/main" id="{8B53E44B-0537-E4DA-8416-9AAE9E2492C3}"/>
                    </a:ext>
                  </a:extLst>
                </p:cNvPr>
                <p:cNvSpPr/>
                <p:nvPr/>
              </p:nvSpPr>
              <p:spPr>
                <a:xfrm>
                  <a:off x="6628625" y="4301775"/>
                  <a:ext cx="45225" cy="86200"/>
                </a:xfrm>
                <a:custGeom>
                  <a:avLst/>
                  <a:gdLst/>
                  <a:ahLst/>
                  <a:cxnLst/>
                  <a:rect l="l" t="t" r="r" b="b"/>
                  <a:pathLst>
                    <a:path w="1809" h="3448" extrusionOk="0">
                      <a:moveTo>
                        <a:pt x="1380" y="1"/>
                      </a:moveTo>
                      <a:cubicBezTo>
                        <a:pt x="1339" y="1"/>
                        <a:pt x="1295" y="11"/>
                        <a:pt x="1250" y="33"/>
                      </a:cubicBezTo>
                      <a:cubicBezTo>
                        <a:pt x="1" y="636"/>
                        <a:pt x="432" y="2962"/>
                        <a:pt x="475" y="3221"/>
                      </a:cubicBezTo>
                      <a:cubicBezTo>
                        <a:pt x="510" y="3364"/>
                        <a:pt x="605" y="3447"/>
                        <a:pt x="735" y="3447"/>
                      </a:cubicBezTo>
                      <a:cubicBezTo>
                        <a:pt x="762" y="3447"/>
                        <a:pt x="790" y="3444"/>
                        <a:pt x="819" y="3436"/>
                      </a:cubicBezTo>
                      <a:cubicBezTo>
                        <a:pt x="949" y="3393"/>
                        <a:pt x="1035" y="3264"/>
                        <a:pt x="1035" y="3135"/>
                      </a:cubicBezTo>
                      <a:cubicBezTo>
                        <a:pt x="906" y="2532"/>
                        <a:pt x="776" y="938"/>
                        <a:pt x="1509" y="593"/>
                      </a:cubicBezTo>
                      <a:cubicBezTo>
                        <a:pt x="1808" y="444"/>
                        <a:pt x="1652" y="1"/>
                        <a:pt x="13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 name="Google Shape;8490;p123">
                <a:extLst>
                  <a:ext uri="{FF2B5EF4-FFF2-40B4-BE49-F238E27FC236}">
                    <a16:creationId xmlns:a16="http://schemas.microsoft.com/office/drawing/2014/main" id="{9E5684B6-5A5A-4252-BB8C-0E4B34B8CB42}"/>
                  </a:ext>
                </a:extLst>
              </p:cNvPr>
              <p:cNvGrpSpPr/>
              <p:nvPr/>
            </p:nvGrpSpPr>
            <p:grpSpPr>
              <a:xfrm>
                <a:off x="4290495" y="3665092"/>
                <a:ext cx="150427" cy="106669"/>
                <a:chOff x="4379700" y="2671025"/>
                <a:chExt cx="138400" cy="98150"/>
              </a:xfrm>
            </p:grpSpPr>
            <p:sp>
              <p:nvSpPr>
                <p:cNvPr id="37" name="Google Shape;8491;p123">
                  <a:extLst>
                    <a:ext uri="{FF2B5EF4-FFF2-40B4-BE49-F238E27FC236}">
                      <a16:creationId xmlns:a16="http://schemas.microsoft.com/office/drawing/2014/main" id="{AE511B8F-E776-69E0-4D79-3E7F69DE4B4F}"/>
                    </a:ext>
                  </a:extLst>
                </p:cNvPr>
                <p:cNvSpPr/>
                <p:nvPr/>
              </p:nvSpPr>
              <p:spPr>
                <a:xfrm>
                  <a:off x="4379700" y="2716175"/>
                  <a:ext cx="24550" cy="24550"/>
                </a:xfrm>
                <a:custGeom>
                  <a:avLst/>
                  <a:gdLst/>
                  <a:ahLst/>
                  <a:cxnLst/>
                  <a:rect l="l" t="t" r="r" b="b"/>
                  <a:pathLst>
                    <a:path w="982" h="982" extrusionOk="0">
                      <a:moveTo>
                        <a:pt x="471" y="0"/>
                      </a:moveTo>
                      <a:cubicBezTo>
                        <a:pt x="196" y="0"/>
                        <a:pt x="0" y="236"/>
                        <a:pt x="0" y="510"/>
                      </a:cubicBezTo>
                      <a:cubicBezTo>
                        <a:pt x="0" y="785"/>
                        <a:pt x="196" y="982"/>
                        <a:pt x="471" y="982"/>
                      </a:cubicBezTo>
                      <a:cubicBezTo>
                        <a:pt x="746" y="982"/>
                        <a:pt x="982" y="785"/>
                        <a:pt x="982" y="510"/>
                      </a:cubicBezTo>
                      <a:cubicBezTo>
                        <a:pt x="982" y="236"/>
                        <a:pt x="746" y="0"/>
                        <a:pt x="4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8492;p123">
                  <a:extLst>
                    <a:ext uri="{FF2B5EF4-FFF2-40B4-BE49-F238E27FC236}">
                      <a16:creationId xmlns:a16="http://schemas.microsoft.com/office/drawing/2014/main" id="{417DDBB1-E1BD-B249-6DCB-3B03C819F2B6}"/>
                    </a:ext>
                  </a:extLst>
                </p:cNvPr>
                <p:cNvSpPr/>
                <p:nvPr/>
              </p:nvSpPr>
              <p:spPr>
                <a:xfrm>
                  <a:off x="4423850" y="2744625"/>
                  <a:ext cx="24575" cy="24550"/>
                </a:xfrm>
                <a:custGeom>
                  <a:avLst/>
                  <a:gdLst/>
                  <a:ahLst/>
                  <a:cxnLst/>
                  <a:rect l="l" t="t" r="r" b="b"/>
                  <a:pathLst>
                    <a:path w="983" h="982" extrusionOk="0">
                      <a:moveTo>
                        <a:pt x="472" y="1"/>
                      </a:moveTo>
                      <a:cubicBezTo>
                        <a:pt x="236" y="1"/>
                        <a:pt x="1" y="236"/>
                        <a:pt x="1" y="511"/>
                      </a:cubicBezTo>
                      <a:cubicBezTo>
                        <a:pt x="1" y="746"/>
                        <a:pt x="236" y="982"/>
                        <a:pt x="472" y="982"/>
                      </a:cubicBezTo>
                      <a:cubicBezTo>
                        <a:pt x="747" y="982"/>
                        <a:pt x="982" y="746"/>
                        <a:pt x="982" y="511"/>
                      </a:cubicBezTo>
                      <a:cubicBezTo>
                        <a:pt x="982" y="236"/>
                        <a:pt x="747" y="1"/>
                        <a:pt x="4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8493;p123">
                  <a:extLst>
                    <a:ext uri="{FF2B5EF4-FFF2-40B4-BE49-F238E27FC236}">
                      <a16:creationId xmlns:a16="http://schemas.microsoft.com/office/drawing/2014/main" id="{5EC17DD5-1FAA-CFBF-BAA6-E38F18A40760}"/>
                    </a:ext>
                  </a:extLst>
                </p:cNvPr>
                <p:cNvSpPr/>
                <p:nvPr/>
              </p:nvSpPr>
              <p:spPr>
                <a:xfrm>
                  <a:off x="4446425" y="2671025"/>
                  <a:ext cx="24575" cy="23575"/>
                </a:xfrm>
                <a:custGeom>
                  <a:avLst/>
                  <a:gdLst/>
                  <a:ahLst/>
                  <a:cxnLst/>
                  <a:rect l="l" t="t" r="r" b="b"/>
                  <a:pathLst>
                    <a:path w="983" h="943" extrusionOk="0">
                      <a:moveTo>
                        <a:pt x="472" y="0"/>
                      </a:moveTo>
                      <a:cubicBezTo>
                        <a:pt x="236" y="0"/>
                        <a:pt x="1" y="197"/>
                        <a:pt x="1" y="471"/>
                      </a:cubicBezTo>
                      <a:cubicBezTo>
                        <a:pt x="1" y="746"/>
                        <a:pt x="236" y="942"/>
                        <a:pt x="472" y="942"/>
                      </a:cubicBezTo>
                      <a:cubicBezTo>
                        <a:pt x="746" y="942"/>
                        <a:pt x="982" y="746"/>
                        <a:pt x="982" y="471"/>
                      </a:cubicBezTo>
                      <a:cubicBezTo>
                        <a:pt x="982" y="197"/>
                        <a:pt x="746" y="0"/>
                        <a:pt x="4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8494;p123">
                  <a:extLst>
                    <a:ext uri="{FF2B5EF4-FFF2-40B4-BE49-F238E27FC236}">
                      <a16:creationId xmlns:a16="http://schemas.microsoft.com/office/drawing/2014/main" id="{EEAB8FAE-030D-8C45-F3CC-4EDA8AE3A74A}"/>
                    </a:ext>
                  </a:extLst>
                </p:cNvPr>
                <p:cNvSpPr/>
                <p:nvPr/>
              </p:nvSpPr>
              <p:spPr>
                <a:xfrm>
                  <a:off x="4493525" y="2731875"/>
                  <a:ext cx="24575" cy="24550"/>
                </a:xfrm>
                <a:custGeom>
                  <a:avLst/>
                  <a:gdLst/>
                  <a:ahLst/>
                  <a:cxnLst/>
                  <a:rect l="l" t="t" r="r" b="b"/>
                  <a:pathLst>
                    <a:path w="983" h="982" extrusionOk="0">
                      <a:moveTo>
                        <a:pt x="472" y="0"/>
                      </a:moveTo>
                      <a:cubicBezTo>
                        <a:pt x="197" y="0"/>
                        <a:pt x="1" y="196"/>
                        <a:pt x="1" y="471"/>
                      </a:cubicBezTo>
                      <a:cubicBezTo>
                        <a:pt x="1" y="746"/>
                        <a:pt x="197" y="982"/>
                        <a:pt x="472" y="982"/>
                      </a:cubicBezTo>
                      <a:cubicBezTo>
                        <a:pt x="747" y="982"/>
                        <a:pt x="982" y="746"/>
                        <a:pt x="982" y="471"/>
                      </a:cubicBezTo>
                      <a:cubicBezTo>
                        <a:pt x="982" y="196"/>
                        <a:pt x="747" y="0"/>
                        <a:pt x="4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68" name="Google Shape;7872;p123">
            <a:extLst>
              <a:ext uri="{FF2B5EF4-FFF2-40B4-BE49-F238E27FC236}">
                <a16:creationId xmlns:a16="http://schemas.microsoft.com/office/drawing/2014/main" id="{AB3462B8-4629-D03F-C018-16F983EB2074}"/>
              </a:ext>
            </a:extLst>
          </p:cNvPr>
          <p:cNvGrpSpPr/>
          <p:nvPr/>
        </p:nvGrpSpPr>
        <p:grpSpPr>
          <a:xfrm rot="244894">
            <a:off x="1838138" y="6168843"/>
            <a:ext cx="1106853" cy="617575"/>
            <a:chOff x="7535980" y="4103308"/>
            <a:chExt cx="1566244" cy="873895"/>
          </a:xfrm>
        </p:grpSpPr>
        <p:sp>
          <p:nvSpPr>
            <p:cNvPr id="69" name="Google Shape;7873;p123">
              <a:extLst>
                <a:ext uri="{FF2B5EF4-FFF2-40B4-BE49-F238E27FC236}">
                  <a16:creationId xmlns:a16="http://schemas.microsoft.com/office/drawing/2014/main" id="{E6E05C99-71AA-FB6C-3E43-0D4362227D62}"/>
                </a:ext>
              </a:extLst>
            </p:cNvPr>
            <p:cNvSpPr/>
            <p:nvPr/>
          </p:nvSpPr>
          <p:spPr>
            <a:xfrm rot="-735091" flipH="1">
              <a:off x="7653032" y="4657316"/>
              <a:ext cx="1447852" cy="168179"/>
            </a:xfrm>
            <a:custGeom>
              <a:avLst/>
              <a:gdLst/>
              <a:ahLst/>
              <a:cxnLst/>
              <a:rect l="l" t="t" r="r" b="b"/>
              <a:pathLst>
                <a:path w="85285" h="5648" extrusionOk="0">
                  <a:moveTo>
                    <a:pt x="42648" y="0"/>
                  </a:moveTo>
                  <a:cubicBezTo>
                    <a:pt x="19096" y="0"/>
                    <a:pt x="0" y="1260"/>
                    <a:pt x="0" y="2818"/>
                  </a:cubicBezTo>
                  <a:cubicBezTo>
                    <a:pt x="0" y="4376"/>
                    <a:pt x="19096" y="5648"/>
                    <a:pt x="42648" y="5648"/>
                  </a:cubicBezTo>
                  <a:cubicBezTo>
                    <a:pt x="66200" y="5648"/>
                    <a:pt x="85284" y="4376"/>
                    <a:pt x="85284" y="2818"/>
                  </a:cubicBezTo>
                  <a:cubicBezTo>
                    <a:pt x="85284" y="1260"/>
                    <a:pt x="66200" y="0"/>
                    <a:pt x="42648" y="0"/>
                  </a:cubicBezTo>
                  <a:close/>
                </a:path>
              </a:pathLst>
            </a:custGeom>
            <a:solidFill>
              <a:srgbClr val="000000">
                <a:alpha val="10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0" name="Google Shape;7874;p123">
              <a:extLst>
                <a:ext uri="{FF2B5EF4-FFF2-40B4-BE49-F238E27FC236}">
                  <a16:creationId xmlns:a16="http://schemas.microsoft.com/office/drawing/2014/main" id="{C2891537-1A8F-E032-871A-548583060167}"/>
                </a:ext>
              </a:extLst>
            </p:cNvPr>
            <p:cNvGrpSpPr/>
            <p:nvPr/>
          </p:nvGrpSpPr>
          <p:grpSpPr>
            <a:xfrm>
              <a:off x="7535980" y="4103308"/>
              <a:ext cx="1533400" cy="834965"/>
              <a:chOff x="-2233800" y="2303688"/>
              <a:chExt cx="2646075" cy="1440838"/>
            </a:xfrm>
          </p:grpSpPr>
          <p:sp>
            <p:nvSpPr>
              <p:cNvPr id="71" name="Google Shape;7875;p123">
                <a:extLst>
                  <a:ext uri="{FF2B5EF4-FFF2-40B4-BE49-F238E27FC236}">
                    <a16:creationId xmlns:a16="http://schemas.microsoft.com/office/drawing/2014/main" id="{118E46A4-C5A1-1179-7CF5-04BDEC569EE4}"/>
                  </a:ext>
                </a:extLst>
              </p:cNvPr>
              <p:cNvSpPr/>
              <p:nvPr/>
            </p:nvSpPr>
            <p:spPr>
              <a:xfrm>
                <a:off x="-1024550" y="2303688"/>
                <a:ext cx="1436825" cy="1116025"/>
              </a:xfrm>
              <a:custGeom>
                <a:avLst/>
                <a:gdLst/>
                <a:ahLst/>
                <a:cxnLst/>
                <a:rect l="l" t="t" r="r" b="b"/>
                <a:pathLst>
                  <a:path w="57473" h="44641" extrusionOk="0">
                    <a:moveTo>
                      <a:pt x="42239" y="17368"/>
                    </a:moveTo>
                    <a:cubicBezTo>
                      <a:pt x="41952" y="17776"/>
                      <a:pt x="41685" y="18200"/>
                      <a:pt x="41437" y="18637"/>
                    </a:cubicBezTo>
                    <a:cubicBezTo>
                      <a:pt x="40681" y="18128"/>
                      <a:pt x="39868" y="17709"/>
                      <a:pt x="39018" y="17385"/>
                    </a:cubicBezTo>
                    <a:lnTo>
                      <a:pt x="39018" y="17385"/>
                    </a:lnTo>
                    <a:cubicBezTo>
                      <a:pt x="39534" y="17456"/>
                      <a:pt x="40053" y="17491"/>
                      <a:pt x="40572" y="17491"/>
                    </a:cubicBezTo>
                    <a:cubicBezTo>
                      <a:pt x="41129" y="17491"/>
                      <a:pt x="41686" y="17450"/>
                      <a:pt x="42239" y="17368"/>
                    </a:cubicBezTo>
                    <a:close/>
                    <a:moveTo>
                      <a:pt x="29196" y="1"/>
                    </a:moveTo>
                    <a:cubicBezTo>
                      <a:pt x="28125" y="1"/>
                      <a:pt x="27120" y="1200"/>
                      <a:pt x="26650" y="2306"/>
                    </a:cubicBezTo>
                    <a:cubicBezTo>
                      <a:pt x="25664" y="4738"/>
                      <a:pt x="25303" y="7334"/>
                      <a:pt x="25631" y="9930"/>
                    </a:cubicBezTo>
                    <a:cubicBezTo>
                      <a:pt x="25171" y="7268"/>
                      <a:pt x="24547" y="4278"/>
                      <a:pt x="22280" y="2799"/>
                    </a:cubicBezTo>
                    <a:lnTo>
                      <a:pt x="22280" y="2799"/>
                    </a:lnTo>
                    <a:cubicBezTo>
                      <a:pt x="21754" y="5756"/>
                      <a:pt x="22280" y="8812"/>
                      <a:pt x="23725" y="11441"/>
                    </a:cubicBezTo>
                    <a:cubicBezTo>
                      <a:pt x="22510" y="9991"/>
                      <a:pt x="20830" y="9301"/>
                      <a:pt x="19167" y="9301"/>
                    </a:cubicBezTo>
                    <a:cubicBezTo>
                      <a:pt x="17523" y="9301"/>
                      <a:pt x="15895" y="9974"/>
                      <a:pt x="14747" y="11253"/>
                    </a:cubicBezTo>
                    <a:lnTo>
                      <a:pt x="14747" y="11253"/>
                    </a:lnTo>
                    <a:cubicBezTo>
                      <a:pt x="16154" y="8720"/>
                      <a:pt x="17073" y="5944"/>
                      <a:pt x="17416" y="3062"/>
                    </a:cubicBezTo>
                    <a:cubicBezTo>
                      <a:pt x="17311" y="3052"/>
                      <a:pt x="17206" y="3047"/>
                      <a:pt x="17101" y="3047"/>
                    </a:cubicBezTo>
                    <a:cubicBezTo>
                      <a:pt x="15445" y="3047"/>
                      <a:pt x="13917" y="4240"/>
                      <a:pt x="13144" y="5723"/>
                    </a:cubicBezTo>
                    <a:cubicBezTo>
                      <a:pt x="12478" y="6954"/>
                      <a:pt x="12251" y="8344"/>
                      <a:pt x="12168" y="9739"/>
                    </a:cubicBezTo>
                    <a:lnTo>
                      <a:pt x="12168" y="9739"/>
                    </a:lnTo>
                    <a:cubicBezTo>
                      <a:pt x="12214" y="7142"/>
                      <a:pt x="11937" y="4555"/>
                      <a:pt x="11337" y="2043"/>
                    </a:cubicBezTo>
                    <a:cubicBezTo>
                      <a:pt x="11206" y="1616"/>
                      <a:pt x="11041" y="1123"/>
                      <a:pt x="10647" y="959"/>
                    </a:cubicBezTo>
                    <a:cubicBezTo>
                      <a:pt x="10532" y="920"/>
                      <a:pt x="10417" y="902"/>
                      <a:pt x="10304" y="902"/>
                    </a:cubicBezTo>
                    <a:cubicBezTo>
                      <a:pt x="10031" y="902"/>
                      <a:pt x="9772" y="1012"/>
                      <a:pt x="9563" y="1222"/>
                    </a:cubicBezTo>
                    <a:cubicBezTo>
                      <a:pt x="8643" y="1944"/>
                      <a:pt x="8478" y="3292"/>
                      <a:pt x="8478" y="4508"/>
                    </a:cubicBezTo>
                    <a:cubicBezTo>
                      <a:pt x="8445" y="6512"/>
                      <a:pt x="8610" y="8517"/>
                      <a:pt x="8971" y="10521"/>
                    </a:cubicBezTo>
                    <a:cubicBezTo>
                      <a:pt x="8577" y="8714"/>
                      <a:pt x="7755" y="7038"/>
                      <a:pt x="6638" y="5592"/>
                    </a:cubicBezTo>
                    <a:cubicBezTo>
                      <a:pt x="6277" y="5066"/>
                      <a:pt x="5751" y="4639"/>
                      <a:pt x="5159" y="4409"/>
                    </a:cubicBezTo>
                    <a:cubicBezTo>
                      <a:pt x="4975" y="4331"/>
                      <a:pt x="4785" y="4294"/>
                      <a:pt x="4599" y="4294"/>
                    </a:cubicBezTo>
                    <a:cubicBezTo>
                      <a:pt x="4154" y="4294"/>
                      <a:pt x="3729" y="4508"/>
                      <a:pt x="3451" y="4902"/>
                    </a:cubicBezTo>
                    <a:cubicBezTo>
                      <a:pt x="3286" y="5230"/>
                      <a:pt x="3221" y="5625"/>
                      <a:pt x="3254" y="6019"/>
                    </a:cubicBezTo>
                    <a:cubicBezTo>
                      <a:pt x="3444" y="8195"/>
                      <a:pt x="4445" y="10213"/>
                      <a:pt x="6033" y="11664"/>
                    </a:cubicBezTo>
                    <a:lnTo>
                      <a:pt x="6033" y="11664"/>
                    </a:lnTo>
                    <a:cubicBezTo>
                      <a:pt x="4969" y="11001"/>
                      <a:pt x="3734" y="10652"/>
                      <a:pt x="2479" y="10652"/>
                    </a:cubicBezTo>
                    <a:cubicBezTo>
                      <a:pt x="2037" y="10652"/>
                      <a:pt x="1591" y="10696"/>
                      <a:pt x="1151" y="10784"/>
                    </a:cubicBezTo>
                    <a:cubicBezTo>
                      <a:pt x="756" y="10850"/>
                      <a:pt x="395" y="11047"/>
                      <a:pt x="165" y="11375"/>
                    </a:cubicBezTo>
                    <a:cubicBezTo>
                      <a:pt x="0" y="11803"/>
                      <a:pt x="66" y="12263"/>
                      <a:pt x="329" y="12624"/>
                    </a:cubicBezTo>
                    <a:cubicBezTo>
                      <a:pt x="1914" y="15638"/>
                      <a:pt x="5026" y="17506"/>
                      <a:pt x="8416" y="17506"/>
                    </a:cubicBezTo>
                    <a:cubicBezTo>
                      <a:pt x="8611" y="17506"/>
                      <a:pt x="8807" y="17500"/>
                      <a:pt x="9004" y="17487"/>
                    </a:cubicBezTo>
                    <a:lnTo>
                      <a:pt x="27110" y="38091"/>
                    </a:lnTo>
                    <a:cubicBezTo>
                      <a:pt x="27110" y="39569"/>
                      <a:pt x="27242" y="41081"/>
                      <a:pt x="27439" y="42560"/>
                    </a:cubicBezTo>
                    <a:cubicBezTo>
                      <a:pt x="27504" y="43217"/>
                      <a:pt x="27800" y="44038"/>
                      <a:pt x="28457" y="44038"/>
                    </a:cubicBezTo>
                    <a:cubicBezTo>
                      <a:pt x="28819" y="43973"/>
                      <a:pt x="29147" y="43743"/>
                      <a:pt x="29345" y="43414"/>
                    </a:cubicBezTo>
                    <a:cubicBezTo>
                      <a:pt x="29684" y="42983"/>
                      <a:pt x="29972" y="42519"/>
                      <a:pt x="30206" y="42031"/>
                    </a:cubicBezTo>
                    <a:lnTo>
                      <a:pt x="30206" y="42031"/>
                    </a:lnTo>
                    <a:cubicBezTo>
                      <a:pt x="30245" y="42463"/>
                      <a:pt x="30319" y="42893"/>
                      <a:pt x="30429" y="43316"/>
                    </a:cubicBezTo>
                    <a:cubicBezTo>
                      <a:pt x="30462" y="43611"/>
                      <a:pt x="30593" y="43874"/>
                      <a:pt x="30823" y="44071"/>
                    </a:cubicBezTo>
                    <a:cubicBezTo>
                      <a:pt x="30930" y="44140"/>
                      <a:pt x="31043" y="44170"/>
                      <a:pt x="31157" y="44170"/>
                    </a:cubicBezTo>
                    <a:cubicBezTo>
                      <a:pt x="31533" y="44170"/>
                      <a:pt x="31926" y="43848"/>
                      <a:pt x="32203" y="43546"/>
                    </a:cubicBezTo>
                    <a:cubicBezTo>
                      <a:pt x="33518" y="42001"/>
                      <a:pt x="34438" y="40161"/>
                      <a:pt x="34832" y="38189"/>
                    </a:cubicBezTo>
                    <a:cubicBezTo>
                      <a:pt x="35358" y="40095"/>
                      <a:pt x="36081" y="41968"/>
                      <a:pt x="37001" y="43743"/>
                    </a:cubicBezTo>
                    <a:cubicBezTo>
                      <a:pt x="37217" y="44147"/>
                      <a:pt x="37632" y="44641"/>
                      <a:pt x="38065" y="44641"/>
                    </a:cubicBezTo>
                    <a:cubicBezTo>
                      <a:pt x="38159" y="44641"/>
                      <a:pt x="38254" y="44617"/>
                      <a:pt x="38348" y="44564"/>
                    </a:cubicBezTo>
                    <a:cubicBezTo>
                      <a:pt x="38513" y="44400"/>
                      <a:pt x="38677" y="44203"/>
                      <a:pt x="38710" y="43973"/>
                    </a:cubicBezTo>
                    <a:cubicBezTo>
                      <a:pt x="39498" y="41640"/>
                      <a:pt x="38677" y="39044"/>
                      <a:pt x="36705" y="37565"/>
                    </a:cubicBezTo>
                    <a:lnTo>
                      <a:pt x="36705" y="37565"/>
                    </a:lnTo>
                    <a:cubicBezTo>
                      <a:pt x="37910" y="38438"/>
                      <a:pt x="39156" y="39333"/>
                      <a:pt x="40469" y="40058"/>
                    </a:cubicBezTo>
                    <a:lnTo>
                      <a:pt x="40469" y="40058"/>
                    </a:lnTo>
                    <a:cubicBezTo>
                      <a:pt x="40538" y="40500"/>
                      <a:pt x="40631" y="40941"/>
                      <a:pt x="40747" y="41377"/>
                    </a:cubicBezTo>
                    <a:cubicBezTo>
                      <a:pt x="41114" y="41189"/>
                      <a:pt x="41458" y="40963"/>
                      <a:pt x="41775" y="40706"/>
                    </a:cubicBezTo>
                    <a:lnTo>
                      <a:pt x="41775" y="40706"/>
                    </a:lnTo>
                    <a:cubicBezTo>
                      <a:pt x="42938" y="41215"/>
                      <a:pt x="44157" y="41555"/>
                      <a:pt x="45446" y="41607"/>
                    </a:cubicBezTo>
                    <a:cubicBezTo>
                      <a:pt x="46003" y="40165"/>
                      <a:pt x="45057" y="38593"/>
                      <a:pt x="43944" y="37476"/>
                    </a:cubicBezTo>
                    <a:lnTo>
                      <a:pt x="43944" y="37476"/>
                    </a:lnTo>
                    <a:cubicBezTo>
                      <a:pt x="44427" y="35970"/>
                      <a:pt x="44414" y="34310"/>
                      <a:pt x="43770" y="32866"/>
                    </a:cubicBezTo>
                    <a:lnTo>
                      <a:pt x="43770" y="32866"/>
                    </a:lnTo>
                    <a:cubicBezTo>
                      <a:pt x="44920" y="34805"/>
                      <a:pt x="46103" y="36776"/>
                      <a:pt x="47746" y="38321"/>
                    </a:cubicBezTo>
                    <a:cubicBezTo>
                      <a:pt x="48197" y="38771"/>
                      <a:pt x="48900" y="39166"/>
                      <a:pt x="49498" y="39166"/>
                    </a:cubicBezTo>
                    <a:cubicBezTo>
                      <a:pt x="49816" y="39166"/>
                      <a:pt x="50104" y="39055"/>
                      <a:pt x="50309" y="38781"/>
                    </a:cubicBezTo>
                    <a:cubicBezTo>
                      <a:pt x="50671" y="38255"/>
                      <a:pt x="50441" y="37532"/>
                      <a:pt x="50178" y="36941"/>
                    </a:cubicBezTo>
                    <a:cubicBezTo>
                      <a:pt x="49061" y="34378"/>
                      <a:pt x="47615" y="31979"/>
                      <a:pt x="45840" y="29810"/>
                    </a:cubicBezTo>
                    <a:lnTo>
                      <a:pt x="45840" y="29810"/>
                    </a:lnTo>
                    <a:cubicBezTo>
                      <a:pt x="47779" y="31453"/>
                      <a:pt x="49882" y="32899"/>
                      <a:pt x="52084" y="34148"/>
                    </a:cubicBezTo>
                    <a:cubicBezTo>
                      <a:pt x="52442" y="34363"/>
                      <a:pt x="52888" y="34578"/>
                      <a:pt x="53307" y="34578"/>
                    </a:cubicBezTo>
                    <a:cubicBezTo>
                      <a:pt x="53464" y="34578"/>
                      <a:pt x="53616" y="34548"/>
                      <a:pt x="53760" y="34476"/>
                    </a:cubicBezTo>
                    <a:cubicBezTo>
                      <a:pt x="54581" y="34049"/>
                      <a:pt x="54318" y="32800"/>
                      <a:pt x="53825" y="31979"/>
                    </a:cubicBezTo>
                    <a:cubicBezTo>
                      <a:pt x="53017" y="30649"/>
                      <a:pt x="51940" y="29485"/>
                      <a:pt x="50676" y="28552"/>
                    </a:cubicBezTo>
                    <a:lnTo>
                      <a:pt x="50676" y="28552"/>
                    </a:lnTo>
                    <a:cubicBezTo>
                      <a:pt x="51759" y="29146"/>
                      <a:pt x="52964" y="29448"/>
                      <a:pt x="54176" y="29448"/>
                    </a:cubicBezTo>
                    <a:cubicBezTo>
                      <a:pt x="55301" y="29448"/>
                      <a:pt x="56432" y="29187"/>
                      <a:pt x="57473" y="28660"/>
                    </a:cubicBezTo>
                    <a:cubicBezTo>
                      <a:pt x="56306" y="25099"/>
                      <a:pt x="52989" y="22742"/>
                      <a:pt x="49316" y="22742"/>
                    </a:cubicBezTo>
                    <a:cubicBezTo>
                      <a:pt x="49138" y="22742"/>
                      <a:pt x="48960" y="22748"/>
                      <a:pt x="48782" y="22759"/>
                    </a:cubicBezTo>
                    <a:lnTo>
                      <a:pt x="48782" y="22759"/>
                    </a:lnTo>
                    <a:cubicBezTo>
                      <a:pt x="50825" y="22572"/>
                      <a:pt x="52731" y="21631"/>
                      <a:pt x="54121" y="20083"/>
                    </a:cubicBezTo>
                    <a:cubicBezTo>
                      <a:pt x="53187" y="19503"/>
                      <a:pt x="52147" y="19223"/>
                      <a:pt x="51117" y="19223"/>
                    </a:cubicBezTo>
                    <a:cubicBezTo>
                      <a:pt x="49465" y="19223"/>
                      <a:pt x="47841" y="19943"/>
                      <a:pt x="46728" y="21299"/>
                    </a:cubicBezTo>
                    <a:cubicBezTo>
                      <a:pt x="48699" y="18868"/>
                      <a:pt x="50211" y="16074"/>
                      <a:pt x="51164" y="13084"/>
                    </a:cubicBezTo>
                    <a:cubicBezTo>
                      <a:pt x="51328" y="12591"/>
                      <a:pt x="51394" y="11934"/>
                      <a:pt x="51032" y="11638"/>
                    </a:cubicBezTo>
                    <a:cubicBezTo>
                      <a:pt x="50890" y="11510"/>
                      <a:pt x="50705" y="11462"/>
                      <a:pt x="50509" y="11462"/>
                    </a:cubicBezTo>
                    <a:cubicBezTo>
                      <a:pt x="50251" y="11462"/>
                      <a:pt x="49975" y="11545"/>
                      <a:pt x="49751" y="11638"/>
                    </a:cubicBezTo>
                    <a:cubicBezTo>
                      <a:pt x="47689" y="12370"/>
                      <a:pt x="45820" y="13532"/>
                      <a:pt x="44255" y="15023"/>
                    </a:cubicBezTo>
                    <a:lnTo>
                      <a:pt x="44255" y="15023"/>
                    </a:lnTo>
                    <a:cubicBezTo>
                      <a:pt x="44183" y="14952"/>
                      <a:pt x="44108" y="14886"/>
                      <a:pt x="44033" y="14826"/>
                    </a:cubicBezTo>
                    <a:cubicBezTo>
                      <a:pt x="42438" y="13530"/>
                      <a:pt x="40445" y="12838"/>
                      <a:pt x="38429" y="12838"/>
                    </a:cubicBezTo>
                    <a:cubicBezTo>
                      <a:pt x="38074" y="12838"/>
                      <a:pt x="37718" y="12860"/>
                      <a:pt x="37364" y="12903"/>
                    </a:cubicBezTo>
                    <a:lnTo>
                      <a:pt x="37364" y="12903"/>
                    </a:lnTo>
                    <a:cubicBezTo>
                      <a:pt x="38820" y="12587"/>
                      <a:pt x="40188" y="11955"/>
                      <a:pt x="41371" y="11047"/>
                    </a:cubicBezTo>
                    <a:cubicBezTo>
                      <a:pt x="42160" y="10455"/>
                      <a:pt x="42916" y="9667"/>
                      <a:pt x="42883" y="8681"/>
                    </a:cubicBezTo>
                    <a:cubicBezTo>
                      <a:pt x="42817" y="7498"/>
                      <a:pt x="41569" y="6709"/>
                      <a:pt x="40418" y="6676"/>
                    </a:cubicBezTo>
                    <a:cubicBezTo>
                      <a:pt x="39235" y="6676"/>
                      <a:pt x="38151" y="7235"/>
                      <a:pt x="37132" y="7794"/>
                    </a:cubicBezTo>
                    <a:cubicBezTo>
                      <a:pt x="35571" y="8637"/>
                      <a:pt x="33950" y="9510"/>
                      <a:pt x="32806" y="10835"/>
                    </a:cubicBezTo>
                    <a:lnTo>
                      <a:pt x="32806" y="10835"/>
                    </a:lnTo>
                    <a:cubicBezTo>
                      <a:pt x="34381" y="8925"/>
                      <a:pt x="35834" y="6895"/>
                      <a:pt x="37165" y="4803"/>
                    </a:cubicBezTo>
                    <a:cubicBezTo>
                      <a:pt x="37494" y="4310"/>
                      <a:pt x="37823" y="3719"/>
                      <a:pt x="37658" y="3160"/>
                    </a:cubicBezTo>
                    <a:cubicBezTo>
                      <a:pt x="37443" y="2462"/>
                      <a:pt x="36659" y="2203"/>
                      <a:pt x="35913" y="2203"/>
                    </a:cubicBezTo>
                    <a:cubicBezTo>
                      <a:pt x="35746" y="2203"/>
                      <a:pt x="35580" y="2216"/>
                      <a:pt x="35424" y="2240"/>
                    </a:cubicBezTo>
                    <a:cubicBezTo>
                      <a:pt x="32453" y="2720"/>
                      <a:pt x="30113" y="5009"/>
                      <a:pt x="29528" y="7929"/>
                    </a:cubicBezTo>
                    <a:lnTo>
                      <a:pt x="29528" y="7929"/>
                    </a:lnTo>
                    <a:cubicBezTo>
                      <a:pt x="29861" y="5348"/>
                      <a:pt x="29953" y="2743"/>
                      <a:pt x="29805" y="137"/>
                    </a:cubicBezTo>
                    <a:cubicBezTo>
                      <a:pt x="29601" y="43"/>
                      <a:pt x="29397" y="1"/>
                      <a:pt x="291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876;p123">
                <a:extLst>
                  <a:ext uri="{FF2B5EF4-FFF2-40B4-BE49-F238E27FC236}">
                    <a16:creationId xmlns:a16="http://schemas.microsoft.com/office/drawing/2014/main" id="{FB980CFF-43EA-B85D-61C4-DD72AEECCE39}"/>
                  </a:ext>
                </a:extLst>
              </p:cNvPr>
              <p:cNvSpPr/>
              <p:nvPr/>
            </p:nvSpPr>
            <p:spPr>
              <a:xfrm>
                <a:off x="-2131125" y="3319800"/>
                <a:ext cx="420650" cy="345875"/>
              </a:xfrm>
              <a:custGeom>
                <a:avLst/>
                <a:gdLst/>
                <a:ahLst/>
                <a:cxnLst/>
                <a:rect l="l" t="t" r="r" b="b"/>
                <a:pathLst>
                  <a:path w="16826" h="13835" extrusionOk="0">
                    <a:moveTo>
                      <a:pt x="3221" y="0"/>
                    </a:moveTo>
                    <a:lnTo>
                      <a:pt x="3221" y="0"/>
                    </a:lnTo>
                    <a:cubicBezTo>
                      <a:pt x="3221" y="0"/>
                      <a:pt x="1" y="2235"/>
                      <a:pt x="4733" y="8609"/>
                    </a:cubicBezTo>
                    <a:cubicBezTo>
                      <a:pt x="8156" y="13190"/>
                      <a:pt x="11325" y="13835"/>
                      <a:pt x="12838" y="13835"/>
                    </a:cubicBezTo>
                    <a:cubicBezTo>
                      <a:pt x="13431" y="13835"/>
                      <a:pt x="13769" y="13736"/>
                      <a:pt x="13769" y="13736"/>
                    </a:cubicBezTo>
                    <a:lnTo>
                      <a:pt x="16825" y="5652"/>
                    </a:lnTo>
                    <a:lnTo>
                      <a:pt x="11502" y="1084"/>
                    </a:lnTo>
                    <a:lnTo>
                      <a:pt x="3221" y="0"/>
                    </a:lnTo>
                    <a:close/>
                  </a:path>
                </a:pathLst>
              </a:custGeom>
              <a:solidFill>
                <a:srgbClr val="B027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877;p123">
                <a:extLst>
                  <a:ext uri="{FF2B5EF4-FFF2-40B4-BE49-F238E27FC236}">
                    <a16:creationId xmlns:a16="http://schemas.microsoft.com/office/drawing/2014/main" id="{45DBB238-70BD-7E34-566C-82FAA01AB5E5}"/>
                  </a:ext>
                </a:extLst>
              </p:cNvPr>
              <p:cNvSpPr/>
              <p:nvPr/>
            </p:nvSpPr>
            <p:spPr>
              <a:xfrm>
                <a:off x="-2233800" y="3367425"/>
                <a:ext cx="465800" cy="377100"/>
              </a:xfrm>
              <a:custGeom>
                <a:avLst/>
                <a:gdLst/>
                <a:ahLst/>
                <a:cxnLst/>
                <a:rect l="l" t="t" r="r" b="b"/>
                <a:pathLst>
                  <a:path w="18632" h="15084" extrusionOk="0">
                    <a:moveTo>
                      <a:pt x="14327" y="1"/>
                    </a:moveTo>
                    <a:lnTo>
                      <a:pt x="0" y="921"/>
                    </a:lnTo>
                    <a:lnTo>
                      <a:pt x="0" y="2465"/>
                    </a:lnTo>
                    <a:lnTo>
                      <a:pt x="14130" y="921"/>
                    </a:lnTo>
                    <a:lnTo>
                      <a:pt x="14130" y="921"/>
                    </a:lnTo>
                    <a:lnTo>
                      <a:pt x="1249" y="4141"/>
                    </a:lnTo>
                    <a:lnTo>
                      <a:pt x="2005" y="5456"/>
                    </a:lnTo>
                    <a:lnTo>
                      <a:pt x="15379" y="2170"/>
                    </a:lnTo>
                    <a:lnTo>
                      <a:pt x="15379" y="2170"/>
                    </a:lnTo>
                    <a:lnTo>
                      <a:pt x="2859" y="8150"/>
                    </a:lnTo>
                    <a:lnTo>
                      <a:pt x="3680" y="9826"/>
                    </a:lnTo>
                    <a:lnTo>
                      <a:pt x="16003" y="3714"/>
                    </a:lnTo>
                    <a:lnTo>
                      <a:pt x="9300" y="8643"/>
                    </a:lnTo>
                    <a:lnTo>
                      <a:pt x="10647" y="10188"/>
                    </a:lnTo>
                    <a:lnTo>
                      <a:pt x="15313" y="7066"/>
                    </a:lnTo>
                    <a:lnTo>
                      <a:pt x="8577" y="13835"/>
                    </a:lnTo>
                    <a:lnTo>
                      <a:pt x="10154" y="15084"/>
                    </a:lnTo>
                    <a:lnTo>
                      <a:pt x="18632" y="5686"/>
                    </a:lnTo>
                    <a:lnTo>
                      <a:pt x="17022" y="100"/>
                    </a:lnTo>
                    <a:lnTo>
                      <a:pt x="143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878;p123">
                <a:extLst>
                  <a:ext uri="{FF2B5EF4-FFF2-40B4-BE49-F238E27FC236}">
                    <a16:creationId xmlns:a16="http://schemas.microsoft.com/office/drawing/2014/main" id="{69F53FDA-1AC2-CF65-792D-88B799700035}"/>
                  </a:ext>
                </a:extLst>
              </p:cNvPr>
              <p:cNvSpPr/>
              <p:nvPr/>
            </p:nvSpPr>
            <p:spPr>
              <a:xfrm>
                <a:off x="-2050625" y="2725850"/>
                <a:ext cx="1925650" cy="937350"/>
              </a:xfrm>
              <a:custGeom>
                <a:avLst/>
                <a:gdLst/>
                <a:ahLst/>
                <a:cxnLst/>
                <a:rect l="l" t="t" r="r" b="b"/>
                <a:pathLst>
                  <a:path w="77026" h="37494" extrusionOk="0">
                    <a:moveTo>
                      <a:pt x="48371" y="0"/>
                    </a:moveTo>
                    <a:lnTo>
                      <a:pt x="20506" y="23429"/>
                    </a:lnTo>
                    <a:lnTo>
                      <a:pt x="1" y="23758"/>
                    </a:lnTo>
                    <a:cubicBezTo>
                      <a:pt x="10286" y="26847"/>
                      <a:pt x="10549" y="37494"/>
                      <a:pt x="10549" y="37494"/>
                    </a:cubicBezTo>
                    <a:lnTo>
                      <a:pt x="23496" y="28523"/>
                    </a:lnTo>
                    <a:lnTo>
                      <a:pt x="67857" y="24317"/>
                    </a:lnTo>
                    <a:cubicBezTo>
                      <a:pt x="77025" y="6309"/>
                      <a:pt x="48371" y="0"/>
                      <a:pt x="483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879;p123">
                <a:extLst>
                  <a:ext uri="{FF2B5EF4-FFF2-40B4-BE49-F238E27FC236}">
                    <a16:creationId xmlns:a16="http://schemas.microsoft.com/office/drawing/2014/main" id="{7624703F-AE37-2CB9-8878-8ADE79FA170F}"/>
                  </a:ext>
                </a:extLst>
              </p:cNvPr>
              <p:cNvSpPr/>
              <p:nvPr/>
            </p:nvSpPr>
            <p:spPr>
              <a:xfrm>
                <a:off x="-858600" y="2548400"/>
                <a:ext cx="133100" cy="114175"/>
              </a:xfrm>
              <a:custGeom>
                <a:avLst/>
                <a:gdLst/>
                <a:ahLst/>
                <a:cxnLst/>
                <a:rect l="l" t="t" r="r" b="b"/>
                <a:pathLst>
                  <a:path w="5324" h="4567" extrusionOk="0">
                    <a:moveTo>
                      <a:pt x="3023" y="0"/>
                    </a:moveTo>
                    <a:cubicBezTo>
                      <a:pt x="1019" y="0"/>
                      <a:pt x="0" y="2465"/>
                      <a:pt x="1446" y="3911"/>
                    </a:cubicBezTo>
                    <a:cubicBezTo>
                      <a:pt x="1909" y="4363"/>
                      <a:pt x="2473" y="4566"/>
                      <a:pt x="3027" y="4566"/>
                    </a:cubicBezTo>
                    <a:cubicBezTo>
                      <a:pt x="4200" y="4566"/>
                      <a:pt x="5323" y="3652"/>
                      <a:pt x="5323" y="2268"/>
                    </a:cubicBezTo>
                    <a:cubicBezTo>
                      <a:pt x="5323" y="1019"/>
                      <a:pt x="4305" y="0"/>
                      <a:pt x="30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880;p123">
                <a:extLst>
                  <a:ext uri="{FF2B5EF4-FFF2-40B4-BE49-F238E27FC236}">
                    <a16:creationId xmlns:a16="http://schemas.microsoft.com/office/drawing/2014/main" id="{BCFB5758-7C32-EF99-F340-4C4900F44C5E}"/>
                  </a:ext>
                </a:extLst>
              </p:cNvPr>
              <p:cNvSpPr/>
              <p:nvPr/>
            </p:nvSpPr>
            <p:spPr>
              <a:xfrm>
                <a:off x="-277800" y="3103725"/>
                <a:ext cx="133100" cy="114025"/>
              </a:xfrm>
              <a:custGeom>
                <a:avLst/>
                <a:gdLst/>
                <a:ahLst/>
                <a:cxnLst/>
                <a:rect l="l" t="t" r="r" b="b"/>
                <a:pathLst>
                  <a:path w="5324" h="4561" extrusionOk="0">
                    <a:moveTo>
                      <a:pt x="3023" y="1"/>
                    </a:moveTo>
                    <a:cubicBezTo>
                      <a:pt x="1019" y="1"/>
                      <a:pt x="0" y="2465"/>
                      <a:pt x="1446" y="3911"/>
                    </a:cubicBezTo>
                    <a:cubicBezTo>
                      <a:pt x="1905" y="4360"/>
                      <a:pt x="2464" y="4560"/>
                      <a:pt x="3013" y="4560"/>
                    </a:cubicBezTo>
                    <a:cubicBezTo>
                      <a:pt x="4191" y="4560"/>
                      <a:pt x="5324" y="3636"/>
                      <a:pt x="5324" y="2268"/>
                    </a:cubicBezTo>
                    <a:cubicBezTo>
                      <a:pt x="5324" y="1019"/>
                      <a:pt x="4272" y="1"/>
                      <a:pt x="302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881;p123">
                <a:extLst>
                  <a:ext uri="{FF2B5EF4-FFF2-40B4-BE49-F238E27FC236}">
                    <a16:creationId xmlns:a16="http://schemas.microsoft.com/office/drawing/2014/main" id="{4658ACDC-E26C-D052-946F-119B1D0621B3}"/>
                  </a:ext>
                </a:extLst>
              </p:cNvPr>
              <p:cNvSpPr/>
              <p:nvPr/>
            </p:nvSpPr>
            <p:spPr>
              <a:xfrm>
                <a:off x="-433075" y="2804700"/>
                <a:ext cx="133125" cy="114000"/>
              </a:xfrm>
              <a:custGeom>
                <a:avLst/>
                <a:gdLst/>
                <a:ahLst/>
                <a:cxnLst/>
                <a:rect l="l" t="t" r="r" b="b"/>
                <a:pathLst>
                  <a:path w="5325" h="4560" extrusionOk="0">
                    <a:moveTo>
                      <a:pt x="3024" y="1"/>
                    </a:moveTo>
                    <a:cubicBezTo>
                      <a:pt x="986" y="1"/>
                      <a:pt x="1" y="2465"/>
                      <a:pt x="1447" y="3911"/>
                    </a:cubicBezTo>
                    <a:cubicBezTo>
                      <a:pt x="1906" y="4360"/>
                      <a:pt x="2464" y="4560"/>
                      <a:pt x="3013" y="4560"/>
                    </a:cubicBezTo>
                    <a:cubicBezTo>
                      <a:pt x="4192" y="4560"/>
                      <a:pt x="5324" y="3636"/>
                      <a:pt x="5324" y="2268"/>
                    </a:cubicBezTo>
                    <a:cubicBezTo>
                      <a:pt x="5291" y="1019"/>
                      <a:pt x="4273" y="1"/>
                      <a:pt x="302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82;p123">
                <a:extLst>
                  <a:ext uri="{FF2B5EF4-FFF2-40B4-BE49-F238E27FC236}">
                    <a16:creationId xmlns:a16="http://schemas.microsoft.com/office/drawing/2014/main" id="{865276D1-C854-3475-C9B9-5344093437F9}"/>
                  </a:ext>
                </a:extLst>
              </p:cNvPr>
              <p:cNvSpPr/>
              <p:nvPr/>
            </p:nvSpPr>
            <p:spPr>
              <a:xfrm>
                <a:off x="-369000" y="2509775"/>
                <a:ext cx="151750" cy="129675"/>
              </a:xfrm>
              <a:custGeom>
                <a:avLst/>
                <a:gdLst/>
                <a:ahLst/>
                <a:cxnLst/>
                <a:rect l="l" t="t" r="r" b="b"/>
                <a:pathLst>
                  <a:path w="6070" h="5187" extrusionOk="0">
                    <a:moveTo>
                      <a:pt x="3510" y="0"/>
                    </a:moveTo>
                    <a:cubicBezTo>
                      <a:pt x="3490" y="0"/>
                      <a:pt x="3471" y="0"/>
                      <a:pt x="3451" y="1"/>
                    </a:cubicBezTo>
                    <a:cubicBezTo>
                      <a:pt x="1151" y="1"/>
                      <a:pt x="1" y="2794"/>
                      <a:pt x="1644" y="4437"/>
                    </a:cubicBezTo>
                    <a:cubicBezTo>
                      <a:pt x="2171" y="4954"/>
                      <a:pt x="2818" y="5186"/>
                      <a:pt x="3451" y="5186"/>
                    </a:cubicBezTo>
                    <a:cubicBezTo>
                      <a:pt x="4789" y="5186"/>
                      <a:pt x="6069" y="4148"/>
                      <a:pt x="6047" y="2564"/>
                    </a:cubicBezTo>
                    <a:cubicBezTo>
                      <a:pt x="6047" y="1170"/>
                      <a:pt x="4928" y="0"/>
                      <a:pt x="35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883;p123">
                <a:extLst>
                  <a:ext uri="{FF2B5EF4-FFF2-40B4-BE49-F238E27FC236}">
                    <a16:creationId xmlns:a16="http://schemas.microsoft.com/office/drawing/2014/main" id="{9B717E35-CC20-4BB0-9E4B-44764968D8B8}"/>
                  </a:ext>
                </a:extLst>
              </p:cNvPr>
              <p:cNvSpPr/>
              <p:nvPr/>
            </p:nvSpPr>
            <p:spPr>
              <a:xfrm>
                <a:off x="-42025" y="2842475"/>
                <a:ext cx="167600" cy="143575"/>
              </a:xfrm>
              <a:custGeom>
                <a:avLst/>
                <a:gdLst/>
                <a:ahLst/>
                <a:cxnLst/>
                <a:rect l="l" t="t" r="r" b="b"/>
                <a:pathLst>
                  <a:path w="6704" h="5743" extrusionOk="0">
                    <a:moveTo>
                      <a:pt x="3871" y="1"/>
                    </a:moveTo>
                    <a:cubicBezTo>
                      <a:pt x="3851" y="1"/>
                      <a:pt x="3832" y="1"/>
                      <a:pt x="3812" y="1"/>
                    </a:cubicBezTo>
                    <a:cubicBezTo>
                      <a:pt x="1249" y="1"/>
                      <a:pt x="0" y="3090"/>
                      <a:pt x="1807" y="4897"/>
                    </a:cubicBezTo>
                    <a:cubicBezTo>
                      <a:pt x="2391" y="5481"/>
                      <a:pt x="3109" y="5743"/>
                      <a:pt x="3813" y="5743"/>
                    </a:cubicBezTo>
                    <a:cubicBezTo>
                      <a:pt x="5288" y="5743"/>
                      <a:pt x="6704" y="4595"/>
                      <a:pt x="6704" y="2860"/>
                    </a:cubicBezTo>
                    <a:cubicBezTo>
                      <a:pt x="6704" y="1270"/>
                      <a:pt x="5422" y="1"/>
                      <a:pt x="387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7884;p123">
                <a:extLst>
                  <a:ext uri="{FF2B5EF4-FFF2-40B4-BE49-F238E27FC236}">
                    <a16:creationId xmlns:a16="http://schemas.microsoft.com/office/drawing/2014/main" id="{E643C4D6-7D15-4A4E-2D0D-170E4658C49B}"/>
                  </a:ext>
                </a:extLst>
              </p:cNvPr>
              <p:cNvSpPr/>
              <p:nvPr/>
            </p:nvSpPr>
            <p:spPr>
              <a:xfrm>
                <a:off x="-655700" y="2680050"/>
                <a:ext cx="181350" cy="129600"/>
              </a:xfrm>
              <a:custGeom>
                <a:avLst/>
                <a:gdLst/>
                <a:ahLst/>
                <a:cxnLst/>
                <a:rect l="l" t="t" r="r" b="b"/>
                <a:pathLst>
                  <a:path w="7254" h="5184" extrusionOk="0">
                    <a:moveTo>
                      <a:pt x="1749" y="1"/>
                    </a:moveTo>
                    <a:cubicBezTo>
                      <a:pt x="1507" y="1"/>
                      <a:pt x="1272" y="55"/>
                      <a:pt x="1052" y="189"/>
                    </a:cubicBezTo>
                    <a:cubicBezTo>
                      <a:pt x="1" y="813"/>
                      <a:pt x="428" y="1832"/>
                      <a:pt x="986" y="2686"/>
                    </a:cubicBezTo>
                    <a:cubicBezTo>
                      <a:pt x="1775" y="3902"/>
                      <a:pt x="2892" y="4461"/>
                      <a:pt x="4075" y="5184"/>
                    </a:cubicBezTo>
                    <a:lnTo>
                      <a:pt x="4075" y="5151"/>
                    </a:lnTo>
                    <a:lnTo>
                      <a:pt x="4108" y="5151"/>
                    </a:lnTo>
                    <a:cubicBezTo>
                      <a:pt x="3352" y="4724"/>
                      <a:pt x="2662" y="4264"/>
                      <a:pt x="2005" y="3705"/>
                    </a:cubicBezTo>
                    <a:cubicBezTo>
                      <a:pt x="1644" y="3376"/>
                      <a:pt x="1315" y="3015"/>
                      <a:pt x="1085" y="2588"/>
                    </a:cubicBezTo>
                    <a:cubicBezTo>
                      <a:pt x="428" y="1832"/>
                      <a:pt x="855" y="1109"/>
                      <a:pt x="2301" y="485"/>
                    </a:cubicBezTo>
                    <a:cubicBezTo>
                      <a:pt x="2498" y="551"/>
                      <a:pt x="2695" y="649"/>
                      <a:pt x="2859" y="781"/>
                    </a:cubicBezTo>
                    <a:cubicBezTo>
                      <a:pt x="4240" y="1536"/>
                      <a:pt x="6014" y="2424"/>
                      <a:pt x="7066" y="3672"/>
                    </a:cubicBezTo>
                    <a:cubicBezTo>
                      <a:pt x="7083" y="3690"/>
                      <a:pt x="7105" y="3698"/>
                      <a:pt x="7128" y="3698"/>
                    </a:cubicBezTo>
                    <a:cubicBezTo>
                      <a:pt x="7190" y="3698"/>
                      <a:pt x="7254" y="3637"/>
                      <a:pt x="7230" y="3541"/>
                    </a:cubicBezTo>
                    <a:cubicBezTo>
                      <a:pt x="7098" y="3179"/>
                      <a:pt x="6835" y="2851"/>
                      <a:pt x="6507" y="2621"/>
                    </a:cubicBezTo>
                    <a:cubicBezTo>
                      <a:pt x="5718" y="1963"/>
                      <a:pt x="4897" y="1372"/>
                      <a:pt x="4010" y="879"/>
                    </a:cubicBezTo>
                    <a:cubicBezTo>
                      <a:pt x="3359" y="554"/>
                      <a:pt x="2519" y="1"/>
                      <a:pt x="17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7885;p123">
                <a:extLst>
                  <a:ext uri="{FF2B5EF4-FFF2-40B4-BE49-F238E27FC236}">
                    <a16:creationId xmlns:a16="http://schemas.microsoft.com/office/drawing/2014/main" id="{1970F041-338A-18A7-9228-D095DFD64244}"/>
                  </a:ext>
                </a:extLst>
              </p:cNvPr>
              <p:cNvSpPr/>
              <p:nvPr/>
            </p:nvSpPr>
            <p:spPr>
              <a:xfrm>
                <a:off x="-512750" y="2595300"/>
                <a:ext cx="95325" cy="179725"/>
              </a:xfrm>
              <a:custGeom>
                <a:avLst/>
                <a:gdLst/>
                <a:ahLst/>
                <a:cxnLst/>
                <a:rect l="l" t="t" r="r" b="b"/>
                <a:pathLst>
                  <a:path w="3813" h="7189" extrusionOk="0">
                    <a:moveTo>
                      <a:pt x="1287" y="0"/>
                    </a:moveTo>
                    <a:cubicBezTo>
                      <a:pt x="1139" y="0"/>
                      <a:pt x="984" y="41"/>
                      <a:pt x="822" y="129"/>
                    </a:cubicBezTo>
                    <a:cubicBezTo>
                      <a:pt x="0" y="589"/>
                      <a:pt x="263" y="1969"/>
                      <a:pt x="395" y="2692"/>
                    </a:cubicBezTo>
                    <a:cubicBezTo>
                      <a:pt x="625" y="4105"/>
                      <a:pt x="756" y="6011"/>
                      <a:pt x="1643" y="7161"/>
                    </a:cubicBezTo>
                    <a:cubicBezTo>
                      <a:pt x="1653" y="7181"/>
                      <a:pt x="1670" y="7189"/>
                      <a:pt x="1687" y="7189"/>
                    </a:cubicBezTo>
                    <a:cubicBezTo>
                      <a:pt x="1725" y="7189"/>
                      <a:pt x="1765" y="7151"/>
                      <a:pt x="1742" y="7128"/>
                    </a:cubicBezTo>
                    <a:lnTo>
                      <a:pt x="1709" y="7095"/>
                    </a:lnTo>
                    <a:cubicBezTo>
                      <a:pt x="1117" y="6339"/>
                      <a:pt x="953" y="5189"/>
                      <a:pt x="789" y="4236"/>
                    </a:cubicBezTo>
                    <a:cubicBezTo>
                      <a:pt x="625" y="3283"/>
                      <a:pt x="230" y="2100"/>
                      <a:pt x="493" y="1213"/>
                    </a:cubicBezTo>
                    <a:cubicBezTo>
                      <a:pt x="656" y="585"/>
                      <a:pt x="922" y="356"/>
                      <a:pt x="1210" y="356"/>
                    </a:cubicBezTo>
                    <a:cubicBezTo>
                      <a:pt x="1737" y="356"/>
                      <a:pt x="2339" y="1119"/>
                      <a:pt x="2530" y="1607"/>
                    </a:cubicBezTo>
                    <a:cubicBezTo>
                      <a:pt x="2695" y="1969"/>
                      <a:pt x="2826" y="2363"/>
                      <a:pt x="2925" y="2758"/>
                    </a:cubicBezTo>
                    <a:cubicBezTo>
                      <a:pt x="3188" y="3743"/>
                      <a:pt x="3418" y="4762"/>
                      <a:pt x="3648" y="5748"/>
                    </a:cubicBezTo>
                    <a:cubicBezTo>
                      <a:pt x="3648" y="5781"/>
                      <a:pt x="3689" y="5797"/>
                      <a:pt x="3730" y="5797"/>
                    </a:cubicBezTo>
                    <a:cubicBezTo>
                      <a:pt x="3771" y="5797"/>
                      <a:pt x="3812" y="5781"/>
                      <a:pt x="3812" y="5748"/>
                    </a:cubicBezTo>
                    <a:cubicBezTo>
                      <a:pt x="3692" y="4875"/>
                      <a:pt x="2909" y="0"/>
                      <a:pt x="128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7886;p123">
                <a:extLst>
                  <a:ext uri="{FF2B5EF4-FFF2-40B4-BE49-F238E27FC236}">
                    <a16:creationId xmlns:a16="http://schemas.microsoft.com/office/drawing/2014/main" id="{06B110D1-DF48-E7D8-7ADC-BD1F852A3BD5}"/>
                  </a:ext>
                </a:extLst>
              </p:cNvPr>
              <p:cNvSpPr/>
              <p:nvPr/>
            </p:nvSpPr>
            <p:spPr>
              <a:xfrm>
                <a:off x="-430600" y="2564100"/>
                <a:ext cx="113375" cy="205650"/>
              </a:xfrm>
              <a:custGeom>
                <a:avLst/>
                <a:gdLst/>
                <a:ahLst/>
                <a:cxnLst/>
                <a:rect l="l" t="t" r="r" b="b"/>
                <a:pathLst>
                  <a:path w="4535" h="8226" extrusionOk="0">
                    <a:moveTo>
                      <a:pt x="2715" y="1"/>
                    </a:moveTo>
                    <a:cubicBezTo>
                      <a:pt x="1863" y="1"/>
                      <a:pt x="1284" y="1076"/>
                      <a:pt x="953" y="1738"/>
                    </a:cubicBezTo>
                    <a:cubicBezTo>
                      <a:pt x="0" y="3644"/>
                      <a:pt x="165" y="5944"/>
                      <a:pt x="395" y="7949"/>
                    </a:cubicBezTo>
                    <a:cubicBezTo>
                      <a:pt x="395" y="7982"/>
                      <a:pt x="411" y="7998"/>
                      <a:pt x="432" y="7998"/>
                    </a:cubicBezTo>
                    <a:cubicBezTo>
                      <a:pt x="452" y="7998"/>
                      <a:pt x="477" y="7982"/>
                      <a:pt x="493" y="7949"/>
                    </a:cubicBezTo>
                    <a:cubicBezTo>
                      <a:pt x="625" y="6536"/>
                      <a:pt x="559" y="5189"/>
                      <a:pt x="789" y="3808"/>
                    </a:cubicBezTo>
                    <a:cubicBezTo>
                      <a:pt x="855" y="3283"/>
                      <a:pt x="986" y="2790"/>
                      <a:pt x="1150" y="2297"/>
                    </a:cubicBezTo>
                    <a:cubicBezTo>
                      <a:pt x="1282" y="1935"/>
                      <a:pt x="1446" y="1574"/>
                      <a:pt x="1643" y="1245"/>
                    </a:cubicBezTo>
                    <a:cubicBezTo>
                      <a:pt x="1731" y="981"/>
                      <a:pt x="1876" y="849"/>
                      <a:pt x="2077" y="849"/>
                    </a:cubicBezTo>
                    <a:cubicBezTo>
                      <a:pt x="2251" y="849"/>
                      <a:pt x="2468" y="948"/>
                      <a:pt x="2728" y="1147"/>
                    </a:cubicBezTo>
                    <a:cubicBezTo>
                      <a:pt x="3845" y="1442"/>
                      <a:pt x="3582" y="1114"/>
                      <a:pt x="3713" y="2165"/>
                    </a:cubicBezTo>
                    <a:cubicBezTo>
                      <a:pt x="3779" y="2954"/>
                      <a:pt x="3812" y="3710"/>
                      <a:pt x="3779" y="4498"/>
                    </a:cubicBezTo>
                    <a:cubicBezTo>
                      <a:pt x="3779" y="5616"/>
                      <a:pt x="3911" y="6963"/>
                      <a:pt x="3516" y="8047"/>
                    </a:cubicBezTo>
                    <a:cubicBezTo>
                      <a:pt x="3472" y="8159"/>
                      <a:pt x="3564" y="8225"/>
                      <a:pt x="3648" y="8225"/>
                    </a:cubicBezTo>
                    <a:cubicBezTo>
                      <a:pt x="3687" y="8225"/>
                      <a:pt x="3725" y="8210"/>
                      <a:pt x="3746" y="8179"/>
                    </a:cubicBezTo>
                    <a:cubicBezTo>
                      <a:pt x="4535" y="6963"/>
                      <a:pt x="4141" y="4400"/>
                      <a:pt x="4108" y="3053"/>
                    </a:cubicBezTo>
                    <a:cubicBezTo>
                      <a:pt x="4075" y="2132"/>
                      <a:pt x="4141" y="325"/>
                      <a:pt x="2958" y="29"/>
                    </a:cubicBezTo>
                    <a:cubicBezTo>
                      <a:pt x="2875" y="10"/>
                      <a:pt x="2794" y="1"/>
                      <a:pt x="27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7887;p123">
                <a:extLst>
                  <a:ext uri="{FF2B5EF4-FFF2-40B4-BE49-F238E27FC236}">
                    <a16:creationId xmlns:a16="http://schemas.microsoft.com/office/drawing/2014/main" id="{770A2F9C-3C5D-3DA6-0D74-818C98D04F65}"/>
                  </a:ext>
                </a:extLst>
              </p:cNvPr>
              <p:cNvSpPr/>
              <p:nvPr/>
            </p:nvSpPr>
            <p:spPr>
              <a:xfrm>
                <a:off x="-341875" y="2621050"/>
                <a:ext cx="170900" cy="189475"/>
              </a:xfrm>
              <a:custGeom>
                <a:avLst/>
                <a:gdLst/>
                <a:ahLst/>
                <a:cxnLst/>
                <a:rect l="l" t="t" r="r" b="b"/>
                <a:pathLst>
                  <a:path w="6836" h="7579" extrusionOk="0">
                    <a:moveTo>
                      <a:pt x="5085" y="0"/>
                    </a:moveTo>
                    <a:cubicBezTo>
                      <a:pt x="4108" y="0"/>
                      <a:pt x="3008" y="1137"/>
                      <a:pt x="2530" y="1695"/>
                    </a:cubicBezTo>
                    <a:cubicBezTo>
                      <a:pt x="1939" y="2319"/>
                      <a:pt x="1413" y="3042"/>
                      <a:pt x="986" y="3798"/>
                    </a:cubicBezTo>
                    <a:cubicBezTo>
                      <a:pt x="559" y="4488"/>
                      <a:pt x="66" y="5014"/>
                      <a:pt x="0" y="5835"/>
                    </a:cubicBezTo>
                    <a:cubicBezTo>
                      <a:pt x="0" y="5889"/>
                      <a:pt x="40" y="5914"/>
                      <a:pt x="81" y="5914"/>
                    </a:cubicBezTo>
                    <a:cubicBezTo>
                      <a:pt x="115" y="5914"/>
                      <a:pt x="150" y="5897"/>
                      <a:pt x="164" y="5868"/>
                    </a:cubicBezTo>
                    <a:lnTo>
                      <a:pt x="132" y="5835"/>
                    </a:lnTo>
                    <a:cubicBezTo>
                      <a:pt x="362" y="4718"/>
                      <a:pt x="1577" y="3272"/>
                      <a:pt x="2268" y="2385"/>
                    </a:cubicBezTo>
                    <a:cubicBezTo>
                      <a:pt x="2596" y="1958"/>
                      <a:pt x="2958" y="1563"/>
                      <a:pt x="3319" y="1169"/>
                    </a:cubicBezTo>
                    <a:cubicBezTo>
                      <a:pt x="3615" y="939"/>
                      <a:pt x="4173" y="446"/>
                      <a:pt x="4601" y="413"/>
                    </a:cubicBezTo>
                    <a:cubicBezTo>
                      <a:pt x="4611" y="412"/>
                      <a:pt x="4622" y="412"/>
                      <a:pt x="4633" y="412"/>
                    </a:cubicBezTo>
                    <a:cubicBezTo>
                      <a:pt x="5151" y="412"/>
                      <a:pt x="5752" y="1179"/>
                      <a:pt x="5816" y="1662"/>
                    </a:cubicBezTo>
                    <a:cubicBezTo>
                      <a:pt x="5915" y="2286"/>
                      <a:pt x="5488" y="2943"/>
                      <a:pt x="5258" y="3535"/>
                    </a:cubicBezTo>
                    <a:cubicBezTo>
                      <a:pt x="4995" y="4291"/>
                      <a:pt x="4666" y="5046"/>
                      <a:pt x="4305" y="5769"/>
                    </a:cubicBezTo>
                    <a:cubicBezTo>
                      <a:pt x="4009" y="6328"/>
                      <a:pt x="3648" y="6821"/>
                      <a:pt x="3385" y="7412"/>
                    </a:cubicBezTo>
                    <a:cubicBezTo>
                      <a:pt x="3335" y="7486"/>
                      <a:pt x="3397" y="7579"/>
                      <a:pt x="3459" y="7579"/>
                    </a:cubicBezTo>
                    <a:cubicBezTo>
                      <a:pt x="3479" y="7579"/>
                      <a:pt x="3500" y="7568"/>
                      <a:pt x="3516" y="7544"/>
                    </a:cubicBezTo>
                    <a:cubicBezTo>
                      <a:pt x="4338" y="6492"/>
                      <a:pt x="4995" y="5342"/>
                      <a:pt x="5389" y="4061"/>
                    </a:cubicBezTo>
                    <a:cubicBezTo>
                      <a:pt x="5718" y="3239"/>
                      <a:pt x="6835" y="1037"/>
                      <a:pt x="5751" y="216"/>
                    </a:cubicBezTo>
                    <a:cubicBezTo>
                      <a:pt x="5542" y="65"/>
                      <a:pt x="5317" y="0"/>
                      <a:pt x="508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7888;p123">
                <a:extLst>
                  <a:ext uri="{FF2B5EF4-FFF2-40B4-BE49-F238E27FC236}">
                    <a16:creationId xmlns:a16="http://schemas.microsoft.com/office/drawing/2014/main" id="{F6DA58E7-2D95-4B6C-F574-79D87161BAC0}"/>
                  </a:ext>
                </a:extLst>
              </p:cNvPr>
              <p:cNvSpPr/>
              <p:nvPr/>
            </p:nvSpPr>
            <p:spPr>
              <a:xfrm>
                <a:off x="-262200" y="2754100"/>
                <a:ext cx="185675" cy="100300"/>
              </a:xfrm>
              <a:custGeom>
                <a:avLst/>
                <a:gdLst/>
                <a:ahLst/>
                <a:cxnLst/>
                <a:rect l="l" t="t" r="r" b="b"/>
                <a:pathLst>
                  <a:path w="7427" h="4012" extrusionOk="0">
                    <a:moveTo>
                      <a:pt x="5346" y="0"/>
                    </a:moveTo>
                    <a:cubicBezTo>
                      <a:pt x="4784" y="0"/>
                      <a:pt x="4218" y="92"/>
                      <a:pt x="3878" y="152"/>
                    </a:cubicBezTo>
                    <a:cubicBezTo>
                      <a:pt x="3122" y="250"/>
                      <a:pt x="2399" y="513"/>
                      <a:pt x="1742" y="875"/>
                    </a:cubicBezTo>
                    <a:cubicBezTo>
                      <a:pt x="1151" y="1236"/>
                      <a:pt x="724" y="2123"/>
                      <a:pt x="99" y="2320"/>
                    </a:cubicBezTo>
                    <a:cubicBezTo>
                      <a:pt x="1" y="2320"/>
                      <a:pt x="33" y="2419"/>
                      <a:pt x="99" y="2419"/>
                    </a:cubicBezTo>
                    <a:cubicBezTo>
                      <a:pt x="888" y="2320"/>
                      <a:pt x="1414" y="1269"/>
                      <a:pt x="2104" y="940"/>
                    </a:cubicBezTo>
                    <a:cubicBezTo>
                      <a:pt x="2827" y="612"/>
                      <a:pt x="3615" y="382"/>
                      <a:pt x="4437" y="349"/>
                    </a:cubicBezTo>
                    <a:cubicBezTo>
                      <a:pt x="4670" y="329"/>
                      <a:pt x="5076" y="275"/>
                      <a:pt x="5450" y="275"/>
                    </a:cubicBezTo>
                    <a:cubicBezTo>
                      <a:pt x="5708" y="275"/>
                      <a:pt x="5952" y="301"/>
                      <a:pt x="6113" y="382"/>
                    </a:cubicBezTo>
                    <a:cubicBezTo>
                      <a:pt x="6507" y="645"/>
                      <a:pt x="6606" y="1203"/>
                      <a:pt x="6375" y="1597"/>
                    </a:cubicBezTo>
                    <a:cubicBezTo>
                      <a:pt x="6113" y="1893"/>
                      <a:pt x="5817" y="2123"/>
                      <a:pt x="5455" y="2255"/>
                    </a:cubicBezTo>
                    <a:cubicBezTo>
                      <a:pt x="5094" y="2452"/>
                      <a:pt x="4732" y="2616"/>
                      <a:pt x="4371" y="2748"/>
                    </a:cubicBezTo>
                    <a:cubicBezTo>
                      <a:pt x="3221" y="3109"/>
                      <a:pt x="2071" y="3438"/>
                      <a:pt x="921" y="3832"/>
                    </a:cubicBezTo>
                    <a:cubicBezTo>
                      <a:pt x="822" y="3832"/>
                      <a:pt x="822" y="3996"/>
                      <a:pt x="921" y="3996"/>
                    </a:cubicBezTo>
                    <a:cubicBezTo>
                      <a:pt x="1009" y="4007"/>
                      <a:pt x="1098" y="4012"/>
                      <a:pt x="1186" y="4012"/>
                    </a:cubicBezTo>
                    <a:cubicBezTo>
                      <a:pt x="1918" y="4012"/>
                      <a:pt x="2645" y="3676"/>
                      <a:pt x="3319" y="3470"/>
                    </a:cubicBezTo>
                    <a:cubicBezTo>
                      <a:pt x="3944" y="3306"/>
                      <a:pt x="4535" y="3109"/>
                      <a:pt x="5127" y="2846"/>
                    </a:cubicBezTo>
                    <a:cubicBezTo>
                      <a:pt x="5817" y="2518"/>
                      <a:pt x="7427" y="1597"/>
                      <a:pt x="6967" y="645"/>
                    </a:cubicBezTo>
                    <a:cubicBezTo>
                      <a:pt x="6714" y="138"/>
                      <a:pt x="6033" y="0"/>
                      <a:pt x="534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7889;p123">
                <a:extLst>
                  <a:ext uri="{FF2B5EF4-FFF2-40B4-BE49-F238E27FC236}">
                    <a16:creationId xmlns:a16="http://schemas.microsoft.com/office/drawing/2014/main" id="{8B8D1B2A-DBEB-1350-DED6-7DA3EE48B62A}"/>
                  </a:ext>
                </a:extLst>
              </p:cNvPr>
              <p:cNvSpPr/>
              <p:nvPr/>
            </p:nvSpPr>
            <p:spPr>
              <a:xfrm>
                <a:off x="-264650" y="2861350"/>
                <a:ext cx="225100" cy="106850"/>
              </a:xfrm>
              <a:custGeom>
                <a:avLst/>
                <a:gdLst/>
                <a:ahLst/>
                <a:cxnLst/>
                <a:rect l="l" t="t" r="r" b="b"/>
                <a:pathLst>
                  <a:path w="9004" h="4274" extrusionOk="0">
                    <a:moveTo>
                      <a:pt x="1459" y="0"/>
                    </a:moveTo>
                    <a:cubicBezTo>
                      <a:pt x="1400" y="0"/>
                      <a:pt x="1341" y="1"/>
                      <a:pt x="1282" y="2"/>
                    </a:cubicBezTo>
                    <a:cubicBezTo>
                      <a:pt x="1249" y="2"/>
                      <a:pt x="1249" y="68"/>
                      <a:pt x="1282" y="68"/>
                    </a:cubicBezTo>
                    <a:lnTo>
                      <a:pt x="1282" y="101"/>
                    </a:lnTo>
                    <a:cubicBezTo>
                      <a:pt x="2662" y="133"/>
                      <a:pt x="4042" y="528"/>
                      <a:pt x="5291" y="1218"/>
                    </a:cubicBezTo>
                    <a:cubicBezTo>
                      <a:pt x="6079" y="1645"/>
                      <a:pt x="9004" y="2762"/>
                      <a:pt x="6342" y="3748"/>
                    </a:cubicBezTo>
                    <a:cubicBezTo>
                      <a:pt x="5966" y="3888"/>
                      <a:pt x="5572" y="3945"/>
                      <a:pt x="5167" y="3945"/>
                    </a:cubicBezTo>
                    <a:cubicBezTo>
                      <a:pt x="3555" y="3945"/>
                      <a:pt x="1775" y="3053"/>
                      <a:pt x="252" y="3053"/>
                    </a:cubicBezTo>
                    <a:cubicBezTo>
                      <a:pt x="190" y="3053"/>
                      <a:pt x="127" y="3055"/>
                      <a:pt x="66" y="3058"/>
                    </a:cubicBezTo>
                    <a:cubicBezTo>
                      <a:pt x="0" y="3058"/>
                      <a:pt x="0" y="3124"/>
                      <a:pt x="66" y="3124"/>
                    </a:cubicBezTo>
                    <a:cubicBezTo>
                      <a:pt x="1709" y="3649"/>
                      <a:pt x="3385" y="4208"/>
                      <a:pt x="5126" y="4274"/>
                    </a:cubicBezTo>
                    <a:cubicBezTo>
                      <a:pt x="5173" y="4274"/>
                      <a:pt x="5225" y="4274"/>
                      <a:pt x="5281" y="4274"/>
                    </a:cubicBezTo>
                    <a:cubicBezTo>
                      <a:pt x="6092" y="4274"/>
                      <a:pt x="7807" y="4245"/>
                      <a:pt x="8084" y="3354"/>
                    </a:cubicBezTo>
                    <a:cubicBezTo>
                      <a:pt x="8314" y="2532"/>
                      <a:pt x="6901" y="1645"/>
                      <a:pt x="6375" y="1349"/>
                    </a:cubicBezTo>
                    <a:cubicBezTo>
                      <a:pt x="4882" y="460"/>
                      <a:pt x="3174" y="0"/>
                      <a:pt x="145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7890;p123">
                <a:extLst>
                  <a:ext uri="{FF2B5EF4-FFF2-40B4-BE49-F238E27FC236}">
                    <a16:creationId xmlns:a16="http://schemas.microsoft.com/office/drawing/2014/main" id="{A08BEC24-3765-7016-395A-22F347DFF3B8}"/>
                  </a:ext>
                </a:extLst>
              </p:cNvPr>
              <p:cNvSpPr/>
              <p:nvPr/>
            </p:nvSpPr>
            <p:spPr>
              <a:xfrm>
                <a:off x="-337450" y="2931050"/>
                <a:ext cx="210000" cy="144100"/>
              </a:xfrm>
              <a:custGeom>
                <a:avLst/>
                <a:gdLst/>
                <a:ahLst/>
                <a:cxnLst/>
                <a:rect l="l" t="t" r="r" b="b"/>
                <a:pathLst>
                  <a:path w="8400" h="5764" extrusionOk="0">
                    <a:moveTo>
                      <a:pt x="1899" y="1"/>
                    </a:moveTo>
                    <a:cubicBezTo>
                      <a:pt x="1845" y="1"/>
                      <a:pt x="1804" y="77"/>
                      <a:pt x="1860" y="106"/>
                    </a:cubicBezTo>
                    <a:cubicBezTo>
                      <a:pt x="2682" y="631"/>
                      <a:pt x="3635" y="1026"/>
                      <a:pt x="4456" y="1617"/>
                    </a:cubicBezTo>
                    <a:cubicBezTo>
                      <a:pt x="5147" y="2110"/>
                      <a:pt x="8235" y="4378"/>
                      <a:pt x="6461" y="5232"/>
                    </a:cubicBezTo>
                    <a:cubicBezTo>
                      <a:pt x="6399" y="5263"/>
                      <a:pt x="6319" y="5277"/>
                      <a:pt x="6225" y="5277"/>
                    </a:cubicBezTo>
                    <a:cubicBezTo>
                      <a:pt x="5419" y="5277"/>
                      <a:pt x="3573" y="4251"/>
                      <a:pt x="3043" y="4016"/>
                    </a:cubicBezTo>
                    <a:cubicBezTo>
                      <a:pt x="2025" y="3556"/>
                      <a:pt x="1072" y="2997"/>
                      <a:pt x="152" y="2373"/>
                    </a:cubicBezTo>
                    <a:cubicBezTo>
                      <a:pt x="133" y="2361"/>
                      <a:pt x="115" y="2355"/>
                      <a:pt x="100" y="2355"/>
                    </a:cubicBezTo>
                    <a:cubicBezTo>
                      <a:pt x="33" y="2355"/>
                      <a:pt x="0" y="2451"/>
                      <a:pt x="53" y="2505"/>
                    </a:cubicBezTo>
                    <a:cubicBezTo>
                      <a:pt x="1105" y="3556"/>
                      <a:pt x="2386" y="4410"/>
                      <a:pt x="3766" y="4969"/>
                    </a:cubicBezTo>
                    <a:cubicBezTo>
                      <a:pt x="4341" y="5222"/>
                      <a:pt x="5574" y="5764"/>
                      <a:pt x="6533" y="5764"/>
                    </a:cubicBezTo>
                    <a:cubicBezTo>
                      <a:pt x="6946" y="5764"/>
                      <a:pt x="7308" y="5663"/>
                      <a:pt x="7545" y="5396"/>
                    </a:cubicBezTo>
                    <a:cubicBezTo>
                      <a:pt x="8400" y="4476"/>
                      <a:pt x="6625" y="2997"/>
                      <a:pt x="6067" y="2537"/>
                    </a:cubicBezTo>
                    <a:cubicBezTo>
                      <a:pt x="4752" y="1420"/>
                      <a:pt x="3405" y="796"/>
                      <a:pt x="1926" y="7"/>
                    </a:cubicBezTo>
                    <a:cubicBezTo>
                      <a:pt x="1917" y="3"/>
                      <a:pt x="1908" y="1"/>
                      <a:pt x="18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7891;p123">
                <a:extLst>
                  <a:ext uri="{FF2B5EF4-FFF2-40B4-BE49-F238E27FC236}">
                    <a16:creationId xmlns:a16="http://schemas.microsoft.com/office/drawing/2014/main" id="{476C800D-A66C-6837-E44F-77BA8654C45A}"/>
                  </a:ext>
                </a:extLst>
              </p:cNvPr>
              <p:cNvSpPr/>
              <p:nvPr/>
            </p:nvSpPr>
            <p:spPr>
              <a:xfrm>
                <a:off x="-48600" y="3044175"/>
                <a:ext cx="48475" cy="246875"/>
              </a:xfrm>
              <a:custGeom>
                <a:avLst/>
                <a:gdLst/>
                <a:ahLst/>
                <a:cxnLst/>
                <a:rect l="l" t="t" r="r" b="b"/>
                <a:pathLst>
                  <a:path w="1939" h="9875" extrusionOk="0">
                    <a:moveTo>
                      <a:pt x="1528" y="0"/>
                    </a:moveTo>
                    <a:cubicBezTo>
                      <a:pt x="1495" y="0"/>
                      <a:pt x="1463" y="17"/>
                      <a:pt x="1446" y="50"/>
                    </a:cubicBezTo>
                    <a:lnTo>
                      <a:pt x="1479" y="50"/>
                    </a:lnTo>
                    <a:cubicBezTo>
                      <a:pt x="1446" y="1134"/>
                      <a:pt x="887" y="2186"/>
                      <a:pt x="657" y="3204"/>
                    </a:cubicBezTo>
                    <a:cubicBezTo>
                      <a:pt x="395" y="4289"/>
                      <a:pt x="296" y="5406"/>
                      <a:pt x="296" y="6490"/>
                    </a:cubicBezTo>
                    <a:cubicBezTo>
                      <a:pt x="296" y="7870"/>
                      <a:pt x="263" y="9448"/>
                      <a:pt x="1808" y="9875"/>
                    </a:cubicBezTo>
                    <a:cubicBezTo>
                      <a:pt x="1873" y="9875"/>
                      <a:pt x="1939" y="9776"/>
                      <a:pt x="1873" y="9776"/>
                    </a:cubicBezTo>
                    <a:cubicBezTo>
                      <a:pt x="0" y="8823"/>
                      <a:pt x="625" y="5143"/>
                      <a:pt x="887" y="3599"/>
                    </a:cubicBezTo>
                    <a:cubicBezTo>
                      <a:pt x="1085" y="2416"/>
                      <a:pt x="1610" y="1233"/>
                      <a:pt x="1610" y="50"/>
                    </a:cubicBezTo>
                    <a:cubicBezTo>
                      <a:pt x="1594" y="17"/>
                      <a:pt x="1561" y="0"/>
                      <a:pt x="152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7892;p123">
                <a:extLst>
                  <a:ext uri="{FF2B5EF4-FFF2-40B4-BE49-F238E27FC236}">
                    <a16:creationId xmlns:a16="http://schemas.microsoft.com/office/drawing/2014/main" id="{D8CA0FA4-4BEF-1D5E-CE30-A91F5C2D15C6}"/>
                  </a:ext>
                </a:extLst>
              </p:cNvPr>
              <p:cNvSpPr/>
              <p:nvPr/>
            </p:nvSpPr>
            <p:spPr>
              <a:xfrm>
                <a:off x="-138150" y="2989475"/>
                <a:ext cx="118325" cy="232900"/>
              </a:xfrm>
              <a:custGeom>
                <a:avLst/>
                <a:gdLst/>
                <a:ahLst/>
                <a:cxnLst/>
                <a:rect l="l" t="t" r="r" b="b"/>
                <a:pathLst>
                  <a:path w="4733" h="9316" extrusionOk="0">
                    <a:moveTo>
                      <a:pt x="2314" y="0"/>
                    </a:moveTo>
                    <a:cubicBezTo>
                      <a:pt x="2298" y="0"/>
                      <a:pt x="2280" y="11"/>
                      <a:pt x="2268" y="36"/>
                    </a:cubicBezTo>
                    <a:cubicBezTo>
                      <a:pt x="1282" y="1613"/>
                      <a:pt x="658" y="3388"/>
                      <a:pt x="428" y="5261"/>
                    </a:cubicBezTo>
                    <a:cubicBezTo>
                      <a:pt x="296" y="6214"/>
                      <a:pt x="0" y="8481"/>
                      <a:pt x="921" y="9138"/>
                    </a:cubicBezTo>
                    <a:cubicBezTo>
                      <a:pt x="1092" y="9262"/>
                      <a:pt x="1248" y="9315"/>
                      <a:pt x="1391" y="9315"/>
                    </a:cubicBezTo>
                    <a:cubicBezTo>
                      <a:pt x="2042" y="9315"/>
                      <a:pt x="2408" y="8211"/>
                      <a:pt x="2596" y="7725"/>
                    </a:cubicBezTo>
                    <a:cubicBezTo>
                      <a:pt x="3319" y="6082"/>
                      <a:pt x="4371" y="4439"/>
                      <a:pt x="4732" y="2665"/>
                    </a:cubicBezTo>
                    <a:cubicBezTo>
                      <a:pt x="4732" y="2648"/>
                      <a:pt x="4724" y="2640"/>
                      <a:pt x="4716" y="2640"/>
                    </a:cubicBezTo>
                    <a:cubicBezTo>
                      <a:pt x="4708" y="2640"/>
                      <a:pt x="4700" y="2648"/>
                      <a:pt x="4700" y="2665"/>
                    </a:cubicBezTo>
                    <a:cubicBezTo>
                      <a:pt x="4239" y="3848"/>
                      <a:pt x="3681" y="4965"/>
                      <a:pt x="3056" y="6049"/>
                    </a:cubicBezTo>
                    <a:cubicBezTo>
                      <a:pt x="2696" y="6693"/>
                      <a:pt x="2194" y="8406"/>
                      <a:pt x="1488" y="8406"/>
                    </a:cubicBezTo>
                    <a:cubicBezTo>
                      <a:pt x="1293" y="8406"/>
                      <a:pt x="1082" y="8275"/>
                      <a:pt x="855" y="7955"/>
                    </a:cubicBezTo>
                    <a:cubicBezTo>
                      <a:pt x="165" y="7002"/>
                      <a:pt x="921" y="4768"/>
                      <a:pt x="1216" y="3716"/>
                    </a:cubicBezTo>
                    <a:cubicBezTo>
                      <a:pt x="1545" y="2501"/>
                      <a:pt x="1972" y="1285"/>
                      <a:pt x="2366" y="69"/>
                    </a:cubicBezTo>
                    <a:cubicBezTo>
                      <a:pt x="2366" y="28"/>
                      <a:pt x="2341" y="0"/>
                      <a:pt x="23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7893;p123">
                <a:extLst>
                  <a:ext uri="{FF2B5EF4-FFF2-40B4-BE49-F238E27FC236}">
                    <a16:creationId xmlns:a16="http://schemas.microsoft.com/office/drawing/2014/main" id="{27610550-95FA-6F48-A610-A6D217878893}"/>
                  </a:ext>
                </a:extLst>
              </p:cNvPr>
              <p:cNvSpPr/>
              <p:nvPr/>
            </p:nvSpPr>
            <p:spPr>
              <a:xfrm>
                <a:off x="-156225" y="2654075"/>
                <a:ext cx="133775" cy="183725"/>
              </a:xfrm>
              <a:custGeom>
                <a:avLst/>
                <a:gdLst/>
                <a:ahLst/>
                <a:cxnLst/>
                <a:rect l="l" t="t" r="r" b="b"/>
                <a:pathLst>
                  <a:path w="5351" h="7349" extrusionOk="0">
                    <a:moveTo>
                      <a:pt x="1066" y="1"/>
                    </a:moveTo>
                    <a:cubicBezTo>
                      <a:pt x="962" y="1"/>
                      <a:pt x="858" y="24"/>
                      <a:pt x="756" y="78"/>
                    </a:cubicBezTo>
                    <a:cubicBezTo>
                      <a:pt x="66" y="439"/>
                      <a:pt x="1" y="1688"/>
                      <a:pt x="33" y="2312"/>
                    </a:cubicBezTo>
                    <a:cubicBezTo>
                      <a:pt x="50" y="2395"/>
                      <a:pt x="116" y="2436"/>
                      <a:pt x="181" y="2436"/>
                    </a:cubicBezTo>
                    <a:cubicBezTo>
                      <a:pt x="247" y="2436"/>
                      <a:pt x="313" y="2395"/>
                      <a:pt x="329" y="2312"/>
                    </a:cubicBezTo>
                    <a:cubicBezTo>
                      <a:pt x="329" y="1918"/>
                      <a:pt x="296" y="1294"/>
                      <a:pt x="592" y="998"/>
                    </a:cubicBezTo>
                    <a:cubicBezTo>
                      <a:pt x="839" y="742"/>
                      <a:pt x="1080" y="642"/>
                      <a:pt x="1308" y="642"/>
                    </a:cubicBezTo>
                    <a:cubicBezTo>
                      <a:pt x="1869" y="642"/>
                      <a:pt x="2349" y="1248"/>
                      <a:pt x="2629" y="1622"/>
                    </a:cubicBezTo>
                    <a:cubicBezTo>
                      <a:pt x="3385" y="2510"/>
                      <a:pt x="3944" y="3528"/>
                      <a:pt x="4272" y="4646"/>
                    </a:cubicBezTo>
                    <a:cubicBezTo>
                      <a:pt x="4502" y="5336"/>
                      <a:pt x="4502" y="6979"/>
                      <a:pt x="5258" y="7340"/>
                    </a:cubicBezTo>
                    <a:cubicBezTo>
                      <a:pt x="5264" y="7346"/>
                      <a:pt x="5272" y="7349"/>
                      <a:pt x="5280" y="7349"/>
                    </a:cubicBezTo>
                    <a:cubicBezTo>
                      <a:pt x="5313" y="7349"/>
                      <a:pt x="5351" y="7301"/>
                      <a:pt x="5324" y="7274"/>
                    </a:cubicBezTo>
                    <a:cubicBezTo>
                      <a:pt x="4995" y="6946"/>
                      <a:pt x="4962" y="6256"/>
                      <a:pt x="4897" y="5861"/>
                    </a:cubicBezTo>
                    <a:cubicBezTo>
                      <a:pt x="4732" y="5138"/>
                      <a:pt x="4535" y="4415"/>
                      <a:pt x="4272" y="3725"/>
                    </a:cubicBezTo>
                    <a:cubicBezTo>
                      <a:pt x="3845" y="2608"/>
                      <a:pt x="3155" y="1590"/>
                      <a:pt x="2301" y="768"/>
                    </a:cubicBezTo>
                    <a:cubicBezTo>
                      <a:pt x="2005" y="472"/>
                      <a:pt x="1534" y="1"/>
                      <a:pt x="10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7894;p123">
                <a:extLst>
                  <a:ext uri="{FF2B5EF4-FFF2-40B4-BE49-F238E27FC236}">
                    <a16:creationId xmlns:a16="http://schemas.microsoft.com/office/drawing/2014/main" id="{FD7DAEC8-73C1-A49A-6F78-DA5FBFE31CE3}"/>
                  </a:ext>
                </a:extLst>
              </p:cNvPr>
              <p:cNvSpPr/>
              <p:nvPr/>
            </p:nvSpPr>
            <p:spPr>
              <a:xfrm>
                <a:off x="-665375" y="2600150"/>
                <a:ext cx="164150" cy="57250"/>
              </a:xfrm>
              <a:custGeom>
                <a:avLst/>
                <a:gdLst/>
                <a:ahLst/>
                <a:cxnLst/>
                <a:rect l="l" t="t" r="r" b="b"/>
                <a:pathLst>
                  <a:path w="6566" h="2290" extrusionOk="0">
                    <a:moveTo>
                      <a:pt x="6467" y="0"/>
                    </a:moveTo>
                    <a:cubicBezTo>
                      <a:pt x="5382" y="493"/>
                      <a:pt x="4035" y="362"/>
                      <a:pt x="2885" y="526"/>
                    </a:cubicBezTo>
                    <a:cubicBezTo>
                      <a:pt x="2063" y="658"/>
                      <a:pt x="815" y="493"/>
                      <a:pt x="125" y="1019"/>
                    </a:cubicBezTo>
                    <a:lnTo>
                      <a:pt x="132" y="1035"/>
                    </a:lnTo>
                    <a:lnTo>
                      <a:pt x="132" y="1035"/>
                    </a:lnTo>
                    <a:cubicBezTo>
                      <a:pt x="45" y="1109"/>
                      <a:pt x="0" y="1240"/>
                      <a:pt x="125" y="1315"/>
                    </a:cubicBezTo>
                    <a:cubicBezTo>
                      <a:pt x="341" y="1407"/>
                      <a:pt x="579" y="1443"/>
                      <a:pt x="827" y="1443"/>
                    </a:cubicBezTo>
                    <a:cubicBezTo>
                      <a:pt x="1196" y="1443"/>
                      <a:pt x="1587" y="1362"/>
                      <a:pt x="1966" y="1260"/>
                    </a:cubicBezTo>
                    <a:lnTo>
                      <a:pt x="1966" y="1260"/>
                    </a:lnTo>
                    <a:cubicBezTo>
                      <a:pt x="3243" y="1374"/>
                      <a:pt x="4714" y="1750"/>
                      <a:pt x="5448" y="2268"/>
                    </a:cubicBezTo>
                    <a:cubicBezTo>
                      <a:pt x="5470" y="2283"/>
                      <a:pt x="5492" y="2289"/>
                      <a:pt x="5513" y="2289"/>
                    </a:cubicBezTo>
                    <a:cubicBezTo>
                      <a:pt x="5584" y="2289"/>
                      <a:pt x="5638" y="2213"/>
                      <a:pt x="5612" y="2136"/>
                    </a:cubicBezTo>
                    <a:cubicBezTo>
                      <a:pt x="5185" y="1512"/>
                      <a:pt x="4199" y="1381"/>
                      <a:pt x="3542" y="1249"/>
                    </a:cubicBezTo>
                    <a:cubicBezTo>
                      <a:pt x="3238" y="1175"/>
                      <a:pt x="2932" y="1115"/>
                      <a:pt x="2623" y="1067"/>
                    </a:cubicBezTo>
                    <a:lnTo>
                      <a:pt x="2623" y="1067"/>
                    </a:lnTo>
                    <a:cubicBezTo>
                      <a:pt x="2760" y="1026"/>
                      <a:pt x="2892" y="987"/>
                      <a:pt x="3016" y="953"/>
                    </a:cubicBezTo>
                    <a:cubicBezTo>
                      <a:pt x="4166" y="690"/>
                      <a:pt x="5481" y="690"/>
                      <a:pt x="6532" y="99"/>
                    </a:cubicBezTo>
                    <a:cubicBezTo>
                      <a:pt x="6565" y="66"/>
                      <a:pt x="6532" y="0"/>
                      <a:pt x="65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7895;p123">
                <a:extLst>
                  <a:ext uri="{FF2B5EF4-FFF2-40B4-BE49-F238E27FC236}">
                    <a16:creationId xmlns:a16="http://schemas.microsoft.com/office/drawing/2014/main" id="{0F042733-39AA-270A-C04E-0BA0FF8FBA40}"/>
                  </a:ext>
                </a:extLst>
              </p:cNvPr>
              <p:cNvSpPr/>
              <p:nvPr/>
            </p:nvSpPr>
            <p:spPr>
              <a:xfrm>
                <a:off x="-298125" y="3222800"/>
                <a:ext cx="53425" cy="123975"/>
              </a:xfrm>
              <a:custGeom>
                <a:avLst/>
                <a:gdLst/>
                <a:ahLst/>
                <a:cxnLst/>
                <a:rect l="l" t="t" r="r" b="b"/>
                <a:pathLst>
                  <a:path w="2137" h="4959" extrusionOk="0">
                    <a:moveTo>
                      <a:pt x="1935" y="1"/>
                    </a:moveTo>
                    <a:cubicBezTo>
                      <a:pt x="1900" y="1"/>
                      <a:pt x="1864" y="11"/>
                      <a:pt x="1832" y="35"/>
                    </a:cubicBezTo>
                    <a:cubicBezTo>
                      <a:pt x="1372" y="463"/>
                      <a:pt x="1175" y="1317"/>
                      <a:pt x="1010" y="1876"/>
                    </a:cubicBezTo>
                    <a:cubicBezTo>
                      <a:pt x="715" y="2829"/>
                      <a:pt x="485" y="3979"/>
                      <a:pt x="25" y="4833"/>
                    </a:cubicBezTo>
                    <a:cubicBezTo>
                      <a:pt x="1" y="4904"/>
                      <a:pt x="46" y="4958"/>
                      <a:pt x="97" y="4958"/>
                    </a:cubicBezTo>
                    <a:cubicBezTo>
                      <a:pt x="117" y="4958"/>
                      <a:pt x="138" y="4950"/>
                      <a:pt x="156" y="4932"/>
                    </a:cubicBezTo>
                    <a:cubicBezTo>
                      <a:pt x="583" y="4439"/>
                      <a:pt x="748" y="3716"/>
                      <a:pt x="978" y="3091"/>
                    </a:cubicBezTo>
                    <a:cubicBezTo>
                      <a:pt x="1142" y="2598"/>
                      <a:pt x="1273" y="2106"/>
                      <a:pt x="1405" y="1613"/>
                    </a:cubicBezTo>
                    <a:cubicBezTo>
                      <a:pt x="1498" y="1380"/>
                      <a:pt x="1624" y="918"/>
                      <a:pt x="1794" y="574"/>
                    </a:cubicBezTo>
                    <a:lnTo>
                      <a:pt x="1794" y="574"/>
                    </a:lnTo>
                    <a:cubicBezTo>
                      <a:pt x="1796" y="574"/>
                      <a:pt x="1798" y="574"/>
                      <a:pt x="1800" y="574"/>
                    </a:cubicBezTo>
                    <a:cubicBezTo>
                      <a:pt x="1812" y="574"/>
                      <a:pt x="1823" y="570"/>
                      <a:pt x="1832" y="561"/>
                    </a:cubicBezTo>
                    <a:cubicBezTo>
                      <a:pt x="1898" y="430"/>
                      <a:pt x="1996" y="298"/>
                      <a:pt x="2062" y="200"/>
                    </a:cubicBezTo>
                    <a:cubicBezTo>
                      <a:pt x="2136" y="100"/>
                      <a:pt x="2042" y="1"/>
                      <a:pt x="19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7896;p123">
                <a:extLst>
                  <a:ext uri="{FF2B5EF4-FFF2-40B4-BE49-F238E27FC236}">
                    <a16:creationId xmlns:a16="http://schemas.microsoft.com/office/drawing/2014/main" id="{6ECF3AB8-1D1C-D22D-2F58-4BC53345EB45}"/>
                  </a:ext>
                </a:extLst>
              </p:cNvPr>
              <p:cNvSpPr/>
              <p:nvPr/>
            </p:nvSpPr>
            <p:spPr>
              <a:xfrm>
                <a:off x="44475" y="2628900"/>
                <a:ext cx="148475" cy="130875"/>
              </a:xfrm>
              <a:custGeom>
                <a:avLst/>
                <a:gdLst/>
                <a:ahLst/>
                <a:cxnLst/>
                <a:rect l="l" t="t" r="r" b="b"/>
                <a:pathLst>
                  <a:path w="5939" h="5235" extrusionOk="0">
                    <a:moveTo>
                      <a:pt x="5872" y="1"/>
                    </a:moveTo>
                    <a:cubicBezTo>
                      <a:pt x="3474" y="691"/>
                      <a:pt x="1206" y="2991"/>
                      <a:pt x="23" y="5127"/>
                    </a:cubicBezTo>
                    <a:cubicBezTo>
                      <a:pt x="0" y="5172"/>
                      <a:pt x="57" y="5234"/>
                      <a:pt x="116" y="5234"/>
                    </a:cubicBezTo>
                    <a:cubicBezTo>
                      <a:pt x="142" y="5234"/>
                      <a:pt x="168" y="5222"/>
                      <a:pt x="188" y="5192"/>
                    </a:cubicBezTo>
                    <a:cubicBezTo>
                      <a:pt x="1601" y="3221"/>
                      <a:pt x="3474" y="888"/>
                      <a:pt x="5872" y="99"/>
                    </a:cubicBezTo>
                    <a:cubicBezTo>
                      <a:pt x="5938" y="66"/>
                      <a:pt x="5905" y="1"/>
                      <a:pt x="58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7897;p123">
                <a:extLst>
                  <a:ext uri="{FF2B5EF4-FFF2-40B4-BE49-F238E27FC236}">
                    <a16:creationId xmlns:a16="http://schemas.microsoft.com/office/drawing/2014/main" id="{2B71BB0F-A093-5D79-FAD9-3284C2C39ABD}"/>
                  </a:ext>
                </a:extLst>
              </p:cNvPr>
              <p:cNvSpPr/>
              <p:nvPr/>
            </p:nvSpPr>
            <p:spPr>
              <a:xfrm>
                <a:off x="-167375" y="2508050"/>
                <a:ext cx="136050" cy="61425"/>
              </a:xfrm>
              <a:custGeom>
                <a:avLst/>
                <a:gdLst/>
                <a:ahLst/>
                <a:cxnLst/>
                <a:rect l="l" t="t" r="r" b="b"/>
                <a:pathLst>
                  <a:path w="5442" h="2457" extrusionOk="0">
                    <a:moveTo>
                      <a:pt x="4517" y="0"/>
                    </a:moveTo>
                    <a:cubicBezTo>
                      <a:pt x="2808" y="0"/>
                      <a:pt x="898" y="833"/>
                      <a:pt x="52" y="2271"/>
                    </a:cubicBezTo>
                    <a:cubicBezTo>
                      <a:pt x="1" y="2374"/>
                      <a:pt x="90" y="2457"/>
                      <a:pt x="178" y="2457"/>
                    </a:cubicBezTo>
                    <a:cubicBezTo>
                      <a:pt x="203" y="2457"/>
                      <a:pt x="228" y="2450"/>
                      <a:pt x="249" y="2436"/>
                    </a:cubicBezTo>
                    <a:cubicBezTo>
                      <a:pt x="1492" y="1222"/>
                      <a:pt x="2949" y="195"/>
                      <a:pt x="4714" y="195"/>
                    </a:cubicBezTo>
                    <a:cubicBezTo>
                      <a:pt x="4909" y="195"/>
                      <a:pt x="5107" y="208"/>
                      <a:pt x="5310" y="234"/>
                    </a:cubicBezTo>
                    <a:cubicBezTo>
                      <a:pt x="5408" y="234"/>
                      <a:pt x="5441" y="103"/>
                      <a:pt x="5343" y="70"/>
                    </a:cubicBezTo>
                    <a:cubicBezTo>
                      <a:pt x="5077" y="23"/>
                      <a:pt x="4800" y="0"/>
                      <a:pt x="45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7898;p123">
                <a:extLst>
                  <a:ext uri="{FF2B5EF4-FFF2-40B4-BE49-F238E27FC236}">
                    <a16:creationId xmlns:a16="http://schemas.microsoft.com/office/drawing/2014/main" id="{724296D2-0E62-FA98-34A4-C930FF157167}"/>
                  </a:ext>
                </a:extLst>
              </p:cNvPr>
              <p:cNvSpPr/>
              <p:nvPr/>
            </p:nvSpPr>
            <p:spPr>
              <a:xfrm>
                <a:off x="-267650" y="2386550"/>
                <a:ext cx="104050" cy="88775"/>
              </a:xfrm>
              <a:custGeom>
                <a:avLst/>
                <a:gdLst/>
                <a:ahLst/>
                <a:cxnLst/>
                <a:rect l="l" t="t" r="r" b="b"/>
                <a:pathLst>
                  <a:path w="4162" h="3551" extrusionOk="0">
                    <a:moveTo>
                      <a:pt x="4030" y="1"/>
                    </a:moveTo>
                    <a:cubicBezTo>
                      <a:pt x="2157" y="362"/>
                      <a:pt x="646" y="1677"/>
                      <a:pt x="21" y="3451"/>
                    </a:cubicBezTo>
                    <a:cubicBezTo>
                      <a:pt x="0" y="3515"/>
                      <a:pt x="48" y="3551"/>
                      <a:pt x="93" y="3551"/>
                    </a:cubicBezTo>
                    <a:cubicBezTo>
                      <a:pt x="117" y="3551"/>
                      <a:pt x="141" y="3540"/>
                      <a:pt x="153" y="3517"/>
                    </a:cubicBezTo>
                    <a:cubicBezTo>
                      <a:pt x="1007" y="1874"/>
                      <a:pt x="2223" y="527"/>
                      <a:pt x="4063" y="132"/>
                    </a:cubicBezTo>
                    <a:cubicBezTo>
                      <a:pt x="4162" y="132"/>
                      <a:pt x="4129" y="1"/>
                      <a:pt x="40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7899;p123">
                <a:extLst>
                  <a:ext uri="{FF2B5EF4-FFF2-40B4-BE49-F238E27FC236}">
                    <a16:creationId xmlns:a16="http://schemas.microsoft.com/office/drawing/2014/main" id="{F3E9CF23-9D29-1EE4-E08C-EF4C13522C7A}"/>
                  </a:ext>
                </a:extLst>
              </p:cNvPr>
              <p:cNvSpPr/>
              <p:nvPr/>
            </p:nvSpPr>
            <p:spPr>
              <a:xfrm>
                <a:off x="-250450" y="2474600"/>
                <a:ext cx="15150" cy="23575"/>
              </a:xfrm>
              <a:custGeom>
                <a:avLst/>
                <a:gdLst/>
                <a:ahLst/>
                <a:cxnLst/>
                <a:rect l="l" t="t" r="r" b="b"/>
                <a:pathLst>
                  <a:path w="606" h="943" extrusionOk="0">
                    <a:moveTo>
                      <a:pt x="498" y="0"/>
                    </a:moveTo>
                    <a:cubicBezTo>
                      <a:pt x="478" y="0"/>
                      <a:pt x="460" y="8"/>
                      <a:pt x="451" y="28"/>
                    </a:cubicBezTo>
                    <a:cubicBezTo>
                      <a:pt x="352" y="192"/>
                      <a:pt x="254" y="291"/>
                      <a:pt x="188" y="455"/>
                    </a:cubicBezTo>
                    <a:cubicBezTo>
                      <a:pt x="122" y="586"/>
                      <a:pt x="89" y="718"/>
                      <a:pt x="24" y="849"/>
                    </a:cubicBezTo>
                    <a:cubicBezTo>
                      <a:pt x="0" y="896"/>
                      <a:pt x="26" y="942"/>
                      <a:pt x="55" y="942"/>
                    </a:cubicBezTo>
                    <a:cubicBezTo>
                      <a:pt x="67" y="942"/>
                      <a:pt x="80" y="934"/>
                      <a:pt x="89" y="915"/>
                    </a:cubicBezTo>
                    <a:cubicBezTo>
                      <a:pt x="155" y="816"/>
                      <a:pt x="221" y="718"/>
                      <a:pt x="254" y="586"/>
                    </a:cubicBezTo>
                    <a:cubicBezTo>
                      <a:pt x="352" y="422"/>
                      <a:pt x="451" y="258"/>
                      <a:pt x="582" y="93"/>
                    </a:cubicBezTo>
                    <a:cubicBezTo>
                      <a:pt x="605" y="47"/>
                      <a:pt x="546" y="0"/>
                      <a:pt x="498"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7900;p123">
                <a:extLst>
                  <a:ext uri="{FF2B5EF4-FFF2-40B4-BE49-F238E27FC236}">
                    <a16:creationId xmlns:a16="http://schemas.microsoft.com/office/drawing/2014/main" id="{EE59775E-FBF6-9DC1-CDD5-5B5E0157DAC3}"/>
                  </a:ext>
                </a:extLst>
              </p:cNvPr>
              <p:cNvSpPr/>
              <p:nvPr/>
            </p:nvSpPr>
            <p:spPr>
              <a:xfrm>
                <a:off x="-212900" y="2444875"/>
                <a:ext cx="3300" cy="2500"/>
              </a:xfrm>
              <a:custGeom>
                <a:avLst/>
                <a:gdLst/>
                <a:ahLst/>
                <a:cxnLst/>
                <a:rect l="l" t="t" r="r" b="b"/>
                <a:pathLst>
                  <a:path w="132" h="100" extrusionOk="0">
                    <a:moveTo>
                      <a:pt x="99" y="1"/>
                    </a:moveTo>
                    <a:lnTo>
                      <a:pt x="66" y="34"/>
                    </a:lnTo>
                    <a:lnTo>
                      <a:pt x="33" y="34"/>
                    </a:lnTo>
                    <a:cubicBezTo>
                      <a:pt x="0" y="34"/>
                      <a:pt x="0" y="34"/>
                      <a:pt x="0" y="67"/>
                    </a:cubicBezTo>
                    <a:cubicBezTo>
                      <a:pt x="0" y="67"/>
                      <a:pt x="0" y="99"/>
                      <a:pt x="33" y="99"/>
                    </a:cubicBezTo>
                    <a:lnTo>
                      <a:pt x="99" y="99"/>
                    </a:lnTo>
                    <a:cubicBezTo>
                      <a:pt x="99" y="99"/>
                      <a:pt x="132" y="67"/>
                      <a:pt x="132" y="34"/>
                    </a:cubicBezTo>
                    <a:cubicBezTo>
                      <a:pt x="132" y="34"/>
                      <a:pt x="132" y="34"/>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7901;p123">
                <a:extLst>
                  <a:ext uri="{FF2B5EF4-FFF2-40B4-BE49-F238E27FC236}">
                    <a16:creationId xmlns:a16="http://schemas.microsoft.com/office/drawing/2014/main" id="{C04560D4-9411-52C9-D7DC-94FEDA66B7D0}"/>
                  </a:ext>
                </a:extLst>
              </p:cNvPr>
              <p:cNvSpPr/>
              <p:nvPr/>
            </p:nvSpPr>
            <p:spPr>
              <a:xfrm>
                <a:off x="-398575" y="2333150"/>
                <a:ext cx="78650" cy="206625"/>
              </a:xfrm>
              <a:custGeom>
                <a:avLst/>
                <a:gdLst/>
                <a:ahLst/>
                <a:cxnLst/>
                <a:rect l="l" t="t" r="r" b="b"/>
                <a:pathLst>
                  <a:path w="3146" h="8265" extrusionOk="0">
                    <a:moveTo>
                      <a:pt x="3090" y="1"/>
                    </a:moveTo>
                    <a:cubicBezTo>
                      <a:pt x="1907" y="1020"/>
                      <a:pt x="1282" y="2663"/>
                      <a:pt x="888" y="4108"/>
                    </a:cubicBezTo>
                    <a:cubicBezTo>
                      <a:pt x="559" y="5258"/>
                      <a:pt x="99" y="7132"/>
                      <a:pt x="789" y="8216"/>
                    </a:cubicBezTo>
                    <a:cubicBezTo>
                      <a:pt x="812" y="8250"/>
                      <a:pt x="843" y="8265"/>
                      <a:pt x="871" y="8265"/>
                    </a:cubicBezTo>
                    <a:cubicBezTo>
                      <a:pt x="923" y="8265"/>
                      <a:pt x="964" y="8214"/>
                      <a:pt x="921" y="8150"/>
                    </a:cubicBezTo>
                    <a:cubicBezTo>
                      <a:pt x="1" y="5949"/>
                      <a:pt x="1480" y="1611"/>
                      <a:pt x="3123" y="67"/>
                    </a:cubicBezTo>
                    <a:cubicBezTo>
                      <a:pt x="3146" y="43"/>
                      <a:pt x="3136" y="20"/>
                      <a:pt x="3117" y="20"/>
                    </a:cubicBezTo>
                    <a:cubicBezTo>
                      <a:pt x="3109" y="20"/>
                      <a:pt x="3099" y="24"/>
                      <a:pt x="3090" y="34"/>
                    </a:cubicBezTo>
                    <a:lnTo>
                      <a:pt x="309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7902;p123">
                <a:extLst>
                  <a:ext uri="{FF2B5EF4-FFF2-40B4-BE49-F238E27FC236}">
                    <a16:creationId xmlns:a16="http://schemas.microsoft.com/office/drawing/2014/main" id="{9D510B01-28F2-698F-4706-66E79A213C12}"/>
                  </a:ext>
                </a:extLst>
              </p:cNvPr>
              <p:cNvSpPr/>
              <p:nvPr/>
            </p:nvSpPr>
            <p:spPr>
              <a:xfrm>
                <a:off x="-368175" y="2500550"/>
                <a:ext cx="5775" cy="33200"/>
              </a:xfrm>
              <a:custGeom>
                <a:avLst/>
                <a:gdLst/>
                <a:ahLst/>
                <a:cxnLst/>
                <a:rect l="l" t="t" r="r" b="b"/>
                <a:pathLst>
                  <a:path w="231" h="1328" extrusionOk="0">
                    <a:moveTo>
                      <a:pt x="149" y="0"/>
                    </a:moveTo>
                    <a:cubicBezTo>
                      <a:pt x="107" y="0"/>
                      <a:pt x="66" y="25"/>
                      <a:pt x="66" y="74"/>
                    </a:cubicBezTo>
                    <a:cubicBezTo>
                      <a:pt x="1" y="468"/>
                      <a:pt x="1" y="896"/>
                      <a:pt x="1" y="1290"/>
                    </a:cubicBezTo>
                    <a:cubicBezTo>
                      <a:pt x="1" y="1318"/>
                      <a:pt x="18" y="1328"/>
                      <a:pt x="39" y="1328"/>
                    </a:cubicBezTo>
                    <a:cubicBezTo>
                      <a:pt x="66" y="1328"/>
                      <a:pt x="99" y="1309"/>
                      <a:pt x="99" y="1290"/>
                    </a:cubicBezTo>
                    <a:cubicBezTo>
                      <a:pt x="132" y="1060"/>
                      <a:pt x="99" y="830"/>
                      <a:pt x="132" y="600"/>
                    </a:cubicBezTo>
                    <a:cubicBezTo>
                      <a:pt x="165" y="370"/>
                      <a:pt x="198" y="238"/>
                      <a:pt x="231" y="74"/>
                    </a:cubicBezTo>
                    <a:cubicBezTo>
                      <a:pt x="231" y="25"/>
                      <a:pt x="190" y="0"/>
                      <a:pt x="14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7903;p123">
                <a:extLst>
                  <a:ext uri="{FF2B5EF4-FFF2-40B4-BE49-F238E27FC236}">
                    <a16:creationId xmlns:a16="http://schemas.microsoft.com/office/drawing/2014/main" id="{BC4F39FD-9575-DCEA-E4DD-BB340C1CDD02}"/>
                  </a:ext>
                </a:extLst>
              </p:cNvPr>
              <p:cNvSpPr/>
              <p:nvPr/>
            </p:nvSpPr>
            <p:spPr>
              <a:xfrm>
                <a:off x="-460175" y="2416550"/>
                <a:ext cx="26825" cy="160225"/>
              </a:xfrm>
              <a:custGeom>
                <a:avLst/>
                <a:gdLst/>
                <a:ahLst/>
                <a:cxnLst/>
                <a:rect l="l" t="t" r="r" b="b"/>
                <a:pathLst>
                  <a:path w="1073" h="6409" extrusionOk="0">
                    <a:moveTo>
                      <a:pt x="54" y="0"/>
                    </a:moveTo>
                    <a:cubicBezTo>
                      <a:pt x="25" y="0"/>
                      <a:pt x="0" y="17"/>
                      <a:pt x="0" y="49"/>
                    </a:cubicBezTo>
                    <a:lnTo>
                      <a:pt x="33" y="49"/>
                    </a:lnTo>
                    <a:cubicBezTo>
                      <a:pt x="33" y="2218"/>
                      <a:pt x="33" y="4321"/>
                      <a:pt x="920" y="6359"/>
                    </a:cubicBezTo>
                    <a:cubicBezTo>
                      <a:pt x="932" y="6395"/>
                      <a:pt x="958" y="6409"/>
                      <a:pt x="984" y="6409"/>
                    </a:cubicBezTo>
                    <a:cubicBezTo>
                      <a:pt x="1028" y="6409"/>
                      <a:pt x="1073" y="6367"/>
                      <a:pt x="1052" y="6326"/>
                    </a:cubicBezTo>
                    <a:cubicBezTo>
                      <a:pt x="395" y="4288"/>
                      <a:pt x="99" y="2153"/>
                      <a:pt x="132" y="49"/>
                    </a:cubicBezTo>
                    <a:cubicBezTo>
                      <a:pt x="115" y="17"/>
                      <a:pt x="82" y="0"/>
                      <a:pt x="5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7904;p123">
                <a:extLst>
                  <a:ext uri="{FF2B5EF4-FFF2-40B4-BE49-F238E27FC236}">
                    <a16:creationId xmlns:a16="http://schemas.microsoft.com/office/drawing/2014/main" id="{D0F40761-7273-4E05-DF6D-5BA0389F059A}"/>
                  </a:ext>
                </a:extLst>
              </p:cNvPr>
              <p:cNvSpPr/>
              <p:nvPr/>
            </p:nvSpPr>
            <p:spPr>
              <a:xfrm>
                <a:off x="-630675" y="2554575"/>
                <a:ext cx="118775" cy="26425"/>
              </a:xfrm>
              <a:custGeom>
                <a:avLst/>
                <a:gdLst/>
                <a:ahLst/>
                <a:cxnLst/>
                <a:rect l="l" t="t" r="r" b="b"/>
                <a:pathLst>
                  <a:path w="4751" h="1057" extrusionOk="0">
                    <a:moveTo>
                      <a:pt x="2390" y="1"/>
                    </a:moveTo>
                    <a:cubicBezTo>
                      <a:pt x="1542" y="1"/>
                      <a:pt x="735" y="234"/>
                      <a:pt x="51" y="936"/>
                    </a:cubicBezTo>
                    <a:cubicBezTo>
                      <a:pt x="1" y="987"/>
                      <a:pt x="47" y="1056"/>
                      <a:pt x="101" y="1056"/>
                    </a:cubicBezTo>
                    <a:cubicBezTo>
                      <a:pt x="117" y="1056"/>
                      <a:pt x="134" y="1050"/>
                      <a:pt x="150" y="1035"/>
                    </a:cubicBezTo>
                    <a:cubicBezTo>
                      <a:pt x="893" y="436"/>
                      <a:pt x="1697" y="228"/>
                      <a:pt x="2533" y="228"/>
                    </a:cubicBezTo>
                    <a:cubicBezTo>
                      <a:pt x="3212" y="228"/>
                      <a:pt x="3912" y="365"/>
                      <a:pt x="4619" y="542"/>
                    </a:cubicBezTo>
                    <a:cubicBezTo>
                      <a:pt x="4717" y="542"/>
                      <a:pt x="4750" y="410"/>
                      <a:pt x="4652" y="378"/>
                    </a:cubicBezTo>
                    <a:cubicBezTo>
                      <a:pt x="3901" y="179"/>
                      <a:pt x="3130" y="1"/>
                      <a:pt x="239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7905;p123">
                <a:extLst>
                  <a:ext uri="{FF2B5EF4-FFF2-40B4-BE49-F238E27FC236}">
                    <a16:creationId xmlns:a16="http://schemas.microsoft.com/office/drawing/2014/main" id="{E2DA2760-E8EB-1E22-9C54-11D6D39C9691}"/>
                  </a:ext>
                </a:extLst>
              </p:cNvPr>
              <p:cNvSpPr/>
              <p:nvPr/>
            </p:nvSpPr>
            <p:spPr>
              <a:xfrm>
                <a:off x="-832325" y="2343300"/>
                <a:ext cx="49950" cy="184800"/>
              </a:xfrm>
              <a:custGeom>
                <a:avLst/>
                <a:gdLst/>
                <a:ahLst/>
                <a:cxnLst/>
                <a:rect l="l" t="t" r="r" b="b"/>
                <a:pathLst>
                  <a:path w="1998" h="7392" extrusionOk="0">
                    <a:moveTo>
                      <a:pt x="1890" y="0"/>
                    </a:moveTo>
                    <a:cubicBezTo>
                      <a:pt x="1873" y="0"/>
                      <a:pt x="1856" y="7"/>
                      <a:pt x="1841" y="22"/>
                    </a:cubicBezTo>
                    <a:cubicBezTo>
                      <a:pt x="264" y="1599"/>
                      <a:pt x="1" y="5280"/>
                      <a:pt x="756" y="7284"/>
                    </a:cubicBezTo>
                    <a:cubicBezTo>
                      <a:pt x="769" y="7359"/>
                      <a:pt x="825" y="7392"/>
                      <a:pt x="885" y="7392"/>
                    </a:cubicBezTo>
                    <a:cubicBezTo>
                      <a:pt x="983" y="7392"/>
                      <a:pt x="1093" y="7307"/>
                      <a:pt x="1052" y="7186"/>
                    </a:cubicBezTo>
                    <a:cubicBezTo>
                      <a:pt x="691" y="5148"/>
                      <a:pt x="494" y="1764"/>
                      <a:pt x="1972" y="121"/>
                    </a:cubicBezTo>
                    <a:cubicBezTo>
                      <a:pt x="1997" y="70"/>
                      <a:pt x="1945" y="0"/>
                      <a:pt x="189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7906;p123">
                <a:extLst>
                  <a:ext uri="{FF2B5EF4-FFF2-40B4-BE49-F238E27FC236}">
                    <a16:creationId xmlns:a16="http://schemas.microsoft.com/office/drawing/2014/main" id="{987008B0-AD03-D900-79F3-DE1D27322D30}"/>
                  </a:ext>
                </a:extLst>
              </p:cNvPr>
              <p:cNvSpPr/>
              <p:nvPr/>
            </p:nvSpPr>
            <p:spPr>
              <a:xfrm>
                <a:off x="-946500" y="2423525"/>
                <a:ext cx="56500" cy="146800"/>
              </a:xfrm>
              <a:custGeom>
                <a:avLst/>
                <a:gdLst/>
                <a:ahLst/>
                <a:cxnLst/>
                <a:rect l="l" t="t" r="r" b="b"/>
                <a:pathLst>
                  <a:path w="2260" h="5872" extrusionOk="0">
                    <a:moveTo>
                      <a:pt x="624" y="0"/>
                    </a:moveTo>
                    <a:cubicBezTo>
                      <a:pt x="33" y="132"/>
                      <a:pt x="230" y="1446"/>
                      <a:pt x="263" y="1808"/>
                    </a:cubicBezTo>
                    <a:cubicBezTo>
                      <a:pt x="493" y="3286"/>
                      <a:pt x="1117" y="4699"/>
                      <a:pt x="2070" y="5850"/>
                    </a:cubicBezTo>
                    <a:cubicBezTo>
                      <a:pt x="2086" y="5865"/>
                      <a:pt x="2104" y="5871"/>
                      <a:pt x="2124" y="5871"/>
                    </a:cubicBezTo>
                    <a:cubicBezTo>
                      <a:pt x="2188" y="5871"/>
                      <a:pt x="2260" y="5801"/>
                      <a:pt x="2235" y="5751"/>
                    </a:cubicBezTo>
                    <a:cubicBezTo>
                      <a:pt x="1643" y="4864"/>
                      <a:pt x="1150" y="3944"/>
                      <a:pt x="756" y="2991"/>
                    </a:cubicBezTo>
                    <a:cubicBezTo>
                      <a:pt x="624" y="2596"/>
                      <a:pt x="0" y="296"/>
                      <a:pt x="657" y="165"/>
                    </a:cubicBezTo>
                    <a:cubicBezTo>
                      <a:pt x="756" y="165"/>
                      <a:pt x="723" y="0"/>
                      <a:pt x="6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7907;p123">
                <a:extLst>
                  <a:ext uri="{FF2B5EF4-FFF2-40B4-BE49-F238E27FC236}">
                    <a16:creationId xmlns:a16="http://schemas.microsoft.com/office/drawing/2014/main" id="{FFE64502-66FF-EA1B-EC6A-7A6E49F5618D}"/>
                  </a:ext>
                </a:extLst>
              </p:cNvPr>
              <p:cNvSpPr/>
              <p:nvPr/>
            </p:nvSpPr>
            <p:spPr>
              <a:xfrm>
                <a:off x="-870100" y="2574550"/>
                <a:ext cx="7300" cy="6075"/>
              </a:xfrm>
              <a:custGeom>
                <a:avLst/>
                <a:gdLst/>
                <a:ahLst/>
                <a:cxnLst/>
                <a:rect l="l" t="t" r="r" b="b"/>
                <a:pathLst>
                  <a:path w="292" h="243" extrusionOk="0">
                    <a:moveTo>
                      <a:pt x="133" y="1"/>
                    </a:moveTo>
                    <a:cubicBezTo>
                      <a:pt x="105" y="1"/>
                      <a:pt x="80" y="11"/>
                      <a:pt x="66" y="39"/>
                    </a:cubicBezTo>
                    <a:cubicBezTo>
                      <a:pt x="0" y="71"/>
                      <a:pt x="33" y="137"/>
                      <a:pt x="99" y="203"/>
                    </a:cubicBezTo>
                    <a:lnTo>
                      <a:pt x="131" y="236"/>
                    </a:lnTo>
                    <a:cubicBezTo>
                      <a:pt x="145" y="240"/>
                      <a:pt x="158" y="242"/>
                      <a:pt x="170" y="242"/>
                    </a:cubicBezTo>
                    <a:cubicBezTo>
                      <a:pt x="246" y="242"/>
                      <a:pt x="291" y="161"/>
                      <a:pt x="263" y="104"/>
                    </a:cubicBezTo>
                    <a:lnTo>
                      <a:pt x="230" y="39"/>
                    </a:lnTo>
                    <a:cubicBezTo>
                      <a:pt x="211" y="20"/>
                      <a:pt x="170" y="1"/>
                      <a:pt x="133"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7908;p123">
                <a:extLst>
                  <a:ext uri="{FF2B5EF4-FFF2-40B4-BE49-F238E27FC236}">
                    <a16:creationId xmlns:a16="http://schemas.microsoft.com/office/drawing/2014/main" id="{815A7C68-43A8-12F8-77BD-6ADA4D06D767}"/>
                  </a:ext>
                </a:extLst>
              </p:cNvPr>
              <p:cNvSpPr/>
              <p:nvPr/>
            </p:nvSpPr>
            <p:spPr>
              <a:xfrm>
                <a:off x="-1008950" y="2584800"/>
                <a:ext cx="153275" cy="52050"/>
              </a:xfrm>
              <a:custGeom>
                <a:avLst/>
                <a:gdLst/>
                <a:ahLst/>
                <a:cxnLst/>
                <a:rect l="l" t="t" r="r" b="b"/>
                <a:pathLst>
                  <a:path w="6131" h="2082" extrusionOk="0">
                    <a:moveTo>
                      <a:pt x="1196" y="1"/>
                    </a:moveTo>
                    <a:cubicBezTo>
                      <a:pt x="835" y="1"/>
                      <a:pt x="485" y="37"/>
                      <a:pt x="165" y="122"/>
                    </a:cubicBezTo>
                    <a:cubicBezTo>
                      <a:pt x="1" y="187"/>
                      <a:pt x="1" y="384"/>
                      <a:pt x="165" y="417"/>
                    </a:cubicBezTo>
                    <a:cubicBezTo>
                      <a:pt x="2137" y="943"/>
                      <a:pt x="4404" y="319"/>
                      <a:pt x="5948" y="2060"/>
                    </a:cubicBezTo>
                    <a:cubicBezTo>
                      <a:pt x="5963" y="2075"/>
                      <a:pt x="5981" y="2082"/>
                      <a:pt x="6000" y="2082"/>
                    </a:cubicBezTo>
                    <a:cubicBezTo>
                      <a:pt x="6063" y="2082"/>
                      <a:pt x="6131" y="2005"/>
                      <a:pt x="6080" y="1929"/>
                    </a:cubicBezTo>
                    <a:lnTo>
                      <a:pt x="6113" y="1929"/>
                    </a:lnTo>
                    <a:cubicBezTo>
                      <a:pt x="5554" y="1206"/>
                      <a:pt x="4765" y="680"/>
                      <a:pt x="3845" y="483"/>
                    </a:cubicBezTo>
                    <a:cubicBezTo>
                      <a:pt x="3072" y="225"/>
                      <a:pt x="2097" y="1"/>
                      <a:pt x="11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7909;p123">
                <a:extLst>
                  <a:ext uri="{FF2B5EF4-FFF2-40B4-BE49-F238E27FC236}">
                    <a16:creationId xmlns:a16="http://schemas.microsoft.com/office/drawing/2014/main" id="{C3C1FBF3-F340-B6F1-5384-3C8697969B42}"/>
                  </a:ext>
                </a:extLst>
              </p:cNvPr>
              <p:cNvSpPr/>
              <p:nvPr/>
            </p:nvSpPr>
            <p:spPr>
              <a:xfrm>
                <a:off x="-958600" y="2664050"/>
                <a:ext cx="82775" cy="35525"/>
              </a:xfrm>
              <a:custGeom>
                <a:avLst/>
                <a:gdLst/>
                <a:ahLst/>
                <a:cxnLst/>
                <a:rect l="l" t="t" r="r" b="b"/>
                <a:pathLst>
                  <a:path w="3311" h="1421" extrusionOk="0">
                    <a:moveTo>
                      <a:pt x="64" y="1"/>
                    </a:moveTo>
                    <a:cubicBezTo>
                      <a:pt x="17" y="1"/>
                      <a:pt x="0" y="78"/>
                      <a:pt x="57" y="106"/>
                    </a:cubicBezTo>
                    <a:cubicBezTo>
                      <a:pt x="1010" y="665"/>
                      <a:pt x="2127" y="1355"/>
                      <a:pt x="3244" y="1421"/>
                    </a:cubicBezTo>
                    <a:cubicBezTo>
                      <a:pt x="3310" y="1421"/>
                      <a:pt x="3310" y="1322"/>
                      <a:pt x="3244" y="1322"/>
                    </a:cubicBezTo>
                    <a:cubicBezTo>
                      <a:pt x="2127" y="1059"/>
                      <a:pt x="1076" y="632"/>
                      <a:pt x="90" y="8"/>
                    </a:cubicBezTo>
                    <a:cubicBezTo>
                      <a:pt x="81" y="3"/>
                      <a:pt x="72" y="1"/>
                      <a:pt x="6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7910;p123">
                <a:extLst>
                  <a:ext uri="{FF2B5EF4-FFF2-40B4-BE49-F238E27FC236}">
                    <a16:creationId xmlns:a16="http://schemas.microsoft.com/office/drawing/2014/main" id="{C62246D7-A4FA-91C5-331A-84DD1D988AF6}"/>
                  </a:ext>
                </a:extLst>
              </p:cNvPr>
              <p:cNvSpPr/>
              <p:nvPr/>
            </p:nvSpPr>
            <p:spPr>
              <a:xfrm>
                <a:off x="-841350" y="2698725"/>
                <a:ext cx="11525" cy="5700"/>
              </a:xfrm>
              <a:custGeom>
                <a:avLst/>
                <a:gdLst/>
                <a:ahLst/>
                <a:cxnLst/>
                <a:rect l="l" t="t" r="r" b="b"/>
                <a:pathLst>
                  <a:path w="461" h="228" extrusionOk="0">
                    <a:moveTo>
                      <a:pt x="132" y="1"/>
                    </a:moveTo>
                    <a:cubicBezTo>
                      <a:pt x="99" y="1"/>
                      <a:pt x="33" y="34"/>
                      <a:pt x="0" y="66"/>
                    </a:cubicBezTo>
                    <a:cubicBezTo>
                      <a:pt x="0" y="132"/>
                      <a:pt x="33" y="198"/>
                      <a:pt x="99" y="198"/>
                    </a:cubicBezTo>
                    <a:cubicBezTo>
                      <a:pt x="164" y="198"/>
                      <a:pt x="245" y="227"/>
                      <a:pt x="320" y="227"/>
                    </a:cubicBezTo>
                    <a:cubicBezTo>
                      <a:pt x="358" y="227"/>
                      <a:pt x="394" y="220"/>
                      <a:pt x="427" y="198"/>
                    </a:cubicBezTo>
                    <a:cubicBezTo>
                      <a:pt x="460" y="165"/>
                      <a:pt x="460" y="99"/>
                      <a:pt x="427" y="99"/>
                    </a:cubicBezTo>
                    <a:cubicBezTo>
                      <a:pt x="362" y="66"/>
                      <a:pt x="329" y="66"/>
                      <a:pt x="296" y="34"/>
                    </a:cubicBezTo>
                    <a:lnTo>
                      <a:pt x="132" y="1"/>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7911;p123">
                <a:extLst>
                  <a:ext uri="{FF2B5EF4-FFF2-40B4-BE49-F238E27FC236}">
                    <a16:creationId xmlns:a16="http://schemas.microsoft.com/office/drawing/2014/main" id="{573A2FA2-BD4F-2867-461C-5D65230F59B7}"/>
                  </a:ext>
                </a:extLst>
              </p:cNvPr>
              <p:cNvSpPr/>
              <p:nvPr/>
            </p:nvSpPr>
            <p:spPr>
              <a:xfrm>
                <a:off x="-382950" y="2785200"/>
                <a:ext cx="825" cy="4750"/>
              </a:xfrm>
              <a:custGeom>
                <a:avLst/>
                <a:gdLst/>
                <a:ahLst/>
                <a:cxnLst/>
                <a:rect l="l" t="t" r="r" b="b"/>
                <a:pathLst>
                  <a:path w="33" h="190" extrusionOk="0">
                    <a:moveTo>
                      <a:pt x="17" y="0"/>
                    </a:moveTo>
                    <a:cubicBezTo>
                      <a:pt x="8" y="0"/>
                      <a:pt x="0" y="8"/>
                      <a:pt x="0" y="25"/>
                    </a:cubicBezTo>
                    <a:lnTo>
                      <a:pt x="0" y="189"/>
                    </a:lnTo>
                    <a:lnTo>
                      <a:pt x="33" y="189"/>
                    </a:lnTo>
                    <a:lnTo>
                      <a:pt x="33" y="25"/>
                    </a:lnTo>
                    <a:cubicBezTo>
                      <a:pt x="33" y="8"/>
                      <a:pt x="25" y="0"/>
                      <a:pt x="17"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7912;p123">
                <a:extLst>
                  <a:ext uri="{FF2B5EF4-FFF2-40B4-BE49-F238E27FC236}">
                    <a16:creationId xmlns:a16="http://schemas.microsoft.com/office/drawing/2014/main" id="{93BA1BB0-FB08-DD62-24E0-BA19BAB82D1C}"/>
                  </a:ext>
                </a:extLst>
              </p:cNvPr>
              <p:cNvSpPr/>
              <p:nvPr/>
            </p:nvSpPr>
            <p:spPr>
              <a:xfrm>
                <a:off x="126725" y="2798125"/>
                <a:ext cx="101550" cy="50000"/>
              </a:xfrm>
              <a:custGeom>
                <a:avLst/>
                <a:gdLst/>
                <a:ahLst/>
                <a:cxnLst/>
                <a:rect l="l" t="t" r="r" b="b"/>
                <a:pathLst>
                  <a:path w="4062" h="2000" extrusionOk="0">
                    <a:moveTo>
                      <a:pt x="3995" y="1"/>
                    </a:moveTo>
                    <a:cubicBezTo>
                      <a:pt x="2812" y="99"/>
                      <a:pt x="414" y="527"/>
                      <a:pt x="19" y="1907"/>
                    </a:cubicBezTo>
                    <a:cubicBezTo>
                      <a:pt x="0" y="1964"/>
                      <a:pt x="37" y="1999"/>
                      <a:pt x="77" y="1999"/>
                    </a:cubicBezTo>
                    <a:cubicBezTo>
                      <a:pt x="106" y="1999"/>
                      <a:pt x="137" y="1981"/>
                      <a:pt x="151" y="1940"/>
                    </a:cubicBezTo>
                    <a:cubicBezTo>
                      <a:pt x="381" y="1282"/>
                      <a:pt x="1104" y="1019"/>
                      <a:pt x="1695" y="789"/>
                    </a:cubicBezTo>
                    <a:cubicBezTo>
                      <a:pt x="2418" y="461"/>
                      <a:pt x="3207" y="231"/>
                      <a:pt x="3995" y="132"/>
                    </a:cubicBezTo>
                    <a:cubicBezTo>
                      <a:pt x="4061" y="132"/>
                      <a:pt x="4061" y="1"/>
                      <a:pt x="3995"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7913;p123">
                <a:extLst>
                  <a:ext uri="{FF2B5EF4-FFF2-40B4-BE49-F238E27FC236}">
                    <a16:creationId xmlns:a16="http://schemas.microsoft.com/office/drawing/2014/main" id="{C9DC5B5C-FC87-2A4F-EDE8-CCCE16F23C7D}"/>
                  </a:ext>
                </a:extLst>
              </p:cNvPr>
              <p:cNvSpPr/>
              <p:nvPr/>
            </p:nvSpPr>
            <p:spPr>
              <a:xfrm>
                <a:off x="143625" y="2885925"/>
                <a:ext cx="186500" cy="52700"/>
              </a:xfrm>
              <a:custGeom>
                <a:avLst/>
                <a:gdLst/>
                <a:ahLst/>
                <a:cxnLst/>
                <a:rect l="l" t="t" r="r" b="b"/>
                <a:pathLst>
                  <a:path w="7460" h="2108" extrusionOk="0">
                    <a:moveTo>
                      <a:pt x="2857" y="1"/>
                    </a:moveTo>
                    <a:cubicBezTo>
                      <a:pt x="1945" y="1"/>
                      <a:pt x="1016" y="182"/>
                      <a:pt x="99" y="202"/>
                    </a:cubicBezTo>
                    <a:cubicBezTo>
                      <a:pt x="1" y="202"/>
                      <a:pt x="1" y="333"/>
                      <a:pt x="99" y="333"/>
                    </a:cubicBezTo>
                    <a:lnTo>
                      <a:pt x="99" y="366"/>
                    </a:lnTo>
                    <a:cubicBezTo>
                      <a:pt x="164" y="368"/>
                      <a:pt x="228" y="368"/>
                      <a:pt x="292" y="368"/>
                    </a:cubicBezTo>
                    <a:cubicBezTo>
                      <a:pt x="1063" y="368"/>
                      <a:pt x="1820" y="284"/>
                      <a:pt x="2564" y="284"/>
                    </a:cubicBezTo>
                    <a:cubicBezTo>
                      <a:pt x="3369" y="284"/>
                      <a:pt x="4157" y="383"/>
                      <a:pt x="4930" y="793"/>
                    </a:cubicBezTo>
                    <a:cubicBezTo>
                      <a:pt x="5718" y="1286"/>
                      <a:pt x="6507" y="1746"/>
                      <a:pt x="7361" y="2108"/>
                    </a:cubicBezTo>
                    <a:cubicBezTo>
                      <a:pt x="7427" y="2108"/>
                      <a:pt x="7460" y="2042"/>
                      <a:pt x="7394" y="2009"/>
                    </a:cubicBezTo>
                    <a:cubicBezTo>
                      <a:pt x="6540" y="1418"/>
                      <a:pt x="5652" y="892"/>
                      <a:pt x="4700" y="366"/>
                    </a:cubicBezTo>
                    <a:cubicBezTo>
                      <a:pt x="4099" y="86"/>
                      <a:pt x="3482" y="1"/>
                      <a:pt x="2857"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7914;p123">
                <a:extLst>
                  <a:ext uri="{FF2B5EF4-FFF2-40B4-BE49-F238E27FC236}">
                    <a16:creationId xmlns:a16="http://schemas.microsoft.com/office/drawing/2014/main" id="{3B659F75-77AB-F2B1-0156-175624AAE1AB}"/>
                  </a:ext>
                </a:extLst>
              </p:cNvPr>
              <p:cNvSpPr/>
              <p:nvPr/>
            </p:nvSpPr>
            <p:spPr>
              <a:xfrm>
                <a:off x="348200" y="2963150"/>
                <a:ext cx="9875" cy="6575"/>
              </a:xfrm>
              <a:custGeom>
                <a:avLst/>
                <a:gdLst/>
                <a:ahLst/>
                <a:cxnLst/>
                <a:rect l="l" t="t" r="r" b="b"/>
                <a:pathLst>
                  <a:path w="395" h="263" extrusionOk="0">
                    <a:moveTo>
                      <a:pt x="74" y="0"/>
                    </a:moveTo>
                    <a:cubicBezTo>
                      <a:pt x="1" y="0"/>
                      <a:pt x="9" y="136"/>
                      <a:pt x="98" y="136"/>
                    </a:cubicBezTo>
                    <a:cubicBezTo>
                      <a:pt x="131" y="169"/>
                      <a:pt x="164" y="169"/>
                      <a:pt x="197" y="202"/>
                    </a:cubicBezTo>
                    <a:lnTo>
                      <a:pt x="263" y="235"/>
                    </a:lnTo>
                    <a:lnTo>
                      <a:pt x="295" y="235"/>
                    </a:lnTo>
                    <a:cubicBezTo>
                      <a:pt x="306" y="255"/>
                      <a:pt x="319" y="263"/>
                      <a:pt x="333" y="263"/>
                    </a:cubicBezTo>
                    <a:cubicBezTo>
                      <a:pt x="363" y="263"/>
                      <a:pt x="394" y="225"/>
                      <a:pt x="394" y="202"/>
                    </a:cubicBezTo>
                    <a:cubicBezTo>
                      <a:pt x="394" y="70"/>
                      <a:pt x="230" y="5"/>
                      <a:pt x="98" y="5"/>
                    </a:cubicBezTo>
                    <a:cubicBezTo>
                      <a:pt x="89" y="2"/>
                      <a:pt x="81" y="0"/>
                      <a:pt x="74"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7915;p123">
                <a:extLst>
                  <a:ext uri="{FF2B5EF4-FFF2-40B4-BE49-F238E27FC236}">
                    <a16:creationId xmlns:a16="http://schemas.microsoft.com/office/drawing/2014/main" id="{5626EEDC-5151-D7C0-A0C8-9720A721106A}"/>
                  </a:ext>
                </a:extLst>
              </p:cNvPr>
              <p:cNvSpPr/>
              <p:nvPr/>
            </p:nvSpPr>
            <p:spPr>
              <a:xfrm>
                <a:off x="107700" y="2965550"/>
                <a:ext cx="120200" cy="80400"/>
              </a:xfrm>
              <a:custGeom>
                <a:avLst/>
                <a:gdLst/>
                <a:ahLst/>
                <a:cxnLst/>
                <a:rect l="l" t="t" r="r" b="b"/>
                <a:pathLst>
                  <a:path w="4808" h="3216" extrusionOk="0">
                    <a:moveTo>
                      <a:pt x="356" y="1"/>
                    </a:moveTo>
                    <a:cubicBezTo>
                      <a:pt x="244" y="1"/>
                      <a:pt x="143" y="23"/>
                      <a:pt x="57" y="73"/>
                    </a:cubicBezTo>
                    <a:cubicBezTo>
                      <a:pt x="1" y="101"/>
                      <a:pt x="42" y="178"/>
                      <a:pt x="75" y="178"/>
                    </a:cubicBezTo>
                    <a:cubicBezTo>
                      <a:pt x="80" y="178"/>
                      <a:pt x="86" y="176"/>
                      <a:pt x="90" y="172"/>
                    </a:cubicBezTo>
                    <a:cubicBezTo>
                      <a:pt x="148" y="149"/>
                      <a:pt x="212" y="139"/>
                      <a:pt x="283" y="139"/>
                    </a:cubicBezTo>
                    <a:cubicBezTo>
                      <a:pt x="935" y="139"/>
                      <a:pt x="2077" y="1025"/>
                      <a:pt x="2522" y="1322"/>
                    </a:cubicBezTo>
                    <a:cubicBezTo>
                      <a:pt x="3311" y="1847"/>
                      <a:pt x="4001" y="2472"/>
                      <a:pt x="4592" y="3195"/>
                    </a:cubicBezTo>
                    <a:cubicBezTo>
                      <a:pt x="4614" y="3210"/>
                      <a:pt x="4638" y="3216"/>
                      <a:pt x="4661" y="3216"/>
                    </a:cubicBezTo>
                    <a:cubicBezTo>
                      <a:pt x="4740" y="3216"/>
                      <a:pt x="4807" y="3140"/>
                      <a:pt x="4756" y="3063"/>
                    </a:cubicBezTo>
                    <a:cubicBezTo>
                      <a:pt x="4198" y="2077"/>
                      <a:pt x="3212" y="1486"/>
                      <a:pt x="2259" y="894"/>
                    </a:cubicBezTo>
                    <a:cubicBezTo>
                      <a:pt x="1925" y="672"/>
                      <a:pt x="978" y="1"/>
                      <a:pt x="35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7916;p123">
                <a:extLst>
                  <a:ext uri="{FF2B5EF4-FFF2-40B4-BE49-F238E27FC236}">
                    <a16:creationId xmlns:a16="http://schemas.microsoft.com/office/drawing/2014/main" id="{A3FC218B-6AD3-BDEF-8921-7CEB592C8C82}"/>
                  </a:ext>
                </a:extLst>
              </p:cNvPr>
              <p:cNvSpPr/>
              <p:nvPr/>
            </p:nvSpPr>
            <p:spPr>
              <a:xfrm>
                <a:off x="239750" y="3063675"/>
                <a:ext cx="7850" cy="7775"/>
              </a:xfrm>
              <a:custGeom>
                <a:avLst/>
                <a:gdLst/>
                <a:ahLst/>
                <a:cxnLst/>
                <a:rect l="l" t="t" r="r" b="b"/>
                <a:pathLst>
                  <a:path w="314" h="311" extrusionOk="0">
                    <a:moveTo>
                      <a:pt x="82" y="1"/>
                    </a:moveTo>
                    <a:cubicBezTo>
                      <a:pt x="66" y="1"/>
                      <a:pt x="49" y="9"/>
                      <a:pt x="33" y="25"/>
                    </a:cubicBezTo>
                    <a:cubicBezTo>
                      <a:pt x="0" y="58"/>
                      <a:pt x="0" y="124"/>
                      <a:pt x="33" y="157"/>
                    </a:cubicBezTo>
                    <a:lnTo>
                      <a:pt x="164" y="288"/>
                    </a:lnTo>
                    <a:cubicBezTo>
                      <a:pt x="180" y="304"/>
                      <a:pt x="197" y="310"/>
                      <a:pt x="213" y="310"/>
                    </a:cubicBezTo>
                    <a:cubicBezTo>
                      <a:pt x="267" y="310"/>
                      <a:pt x="314" y="240"/>
                      <a:pt x="263" y="190"/>
                    </a:cubicBezTo>
                    <a:cubicBezTo>
                      <a:pt x="230" y="124"/>
                      <a:pt x="164" y="91"/>
                      <a:pt x="132" y="25"/>
                    </a:cubicBezTo>
                    <a:cubicBezTo>
                      <a:pt x="115" y="9"/>
                      <a:pt x="99" y="1"/>
                      <a:pt x="8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7917;p123">
                <a:extLst>
                  <a:ext uri="{FF2B5EF4-FFF2-40B4-BE49-F238E27FC236}">
                    <a16:creationId xmlns:a16="http://schemas.microsoft.com/office/drawing/2014/main" id="{A16B599D-77F4-0D56-85D3-92B76CE43D73}"/>
                  </a:ext>
                </a:extLst>
              </p:cNvPr>
              <p:cNvSpPr/>
              <p:nvPr/>
            </p:nvSpPr>
            <p:spPr>
              <a:xfrm>
                <a:off x="250425" y="3083675"/>
                <a:ext cx="8225" cy="6450"/>
              </a:xfrm>
              <a:custGeom>
                <a:avLst/>
                <a:gdLst/>
                <a:ahLst/>
                <a:cxnLst/>
                <a:rect l="l" t="t" r="r" b="b"/>
                <a:pathLst>
                  <a:path w="329" h="258" extrusionOk="0">
                    <a:moveTo>
                      <a:pt x="115" y="1"/>
                    </a:moveTo>
                    <a:cubicBezTo>
                      <a:pt x="80" y="1"/>
                      <a:pt x="56" y="24"/>
                      <a:pt x="33" y="47"/>
                    </a:cubicBezTo>
                    <a:cubicBezTo>
                      <a:pt x="0" y="113"/>
                      <a:pt x="33" y="178"/>
                      <a:pt x="99" y="178"/>
                    </a:cubicBezTo>
                    <a:lnTo>
                      <a:pt x="99" y="211"/>
                    </a:lnTo>
                    <a:lnTo>
                      <a:pt x="165" y="211"/>
                    </a:lnTo>
                    <a:lnTo>
                      <a:pt x="230" y="244"/>
                    </a:lnTo>
                    <a:cubicBezTo>
                      <a:pt x="230" y="254"/>
                      <a:pt x="236" y="258"/>
                      <a:pt x="244" y="258"/>
                    </a:cubicBezTo>
                    <a:cubicBezTo>
                      <a:pt x="263" y="258"/>
                      <a:pt x="296" y="235"/>
                      <a:pt x="296" y="211"/>
                    </a:cubicBezTo>
                    <a:cubicBezTo>
                      <a:pt x="329" y="211"/>
                      <a:pt x="329" y="146"/>
                      <a:pt x="296" y="146"/>
                    </a:cubicBezTo>
                    <a:cubicBezTo>
                      <a:pt x="263" y="80"/>
                      <a:pt x="230" y="47"/>
                      <a:pt x="165" y="14"/>
                    </a:cubicBezTo>
                    <a:cubicBezTo>
                      <a:pt x="145" y="5"/>
                      <a:pt x="129" y="1"/>
                      <a:pt x="115"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7918;p123">
                <a:extLst>
                  <a:ext uri="{FF2B5EF4-FFF2-40B4-BE49-F238E27FC236}">
                    <a16:creationId xmlns:a16="http://schemas.microsoft.com/office/drawing/2014/main" id="{8ABC3542-AC55-8B86-4628-3CDBAD8D4BD3}"/>
                  </a:ext>
                </a:extLst>
              </p:cNvPr>
              <p:cNvSpPr/>
              <p:nvPr/>
            </p:nvSpPr>
            <p:spPr>
              <a:xfrm>
                <a:off x="-11650" y="3013200"/>
                <a:ext cx="44175" cy="176725"/>
              </a:xfrm>
              <a:custGeom>
                <a:avLst/>
                <a:gdLst/>
                <a:ahLst/>
                <a:cxnLst/>
                <a:rect l="l" t="t" r="r" b="b"/>
                <a:pathLst>
                  <a:path w="1767" h="7069" extrusionOk="0">
                    <a:moveTo>
                      <a:pt x="1681" y="1"/>
                    </a:moveTo>
                    <a:cubicBezTo>
                      <a:pt x="1670" y="1"/>
                      <a:pt x="1658" y="3"/>
                      <a:pt x="1644" y="7"/>
                    </a:cubicBezTo>
                    <a:cubicBezTo>
                      <a:pt x="691" y="336"/>
                      <a:pt x="461" y="1979"/>
                      <a:pt x="297" y="2833"/>
                    </a:cubicBezTo>
                    <a:cubicBezTo>
                      <a:pt x="1" y="4213"/>
                      <a:pt x="67" y="5659"/>
                      <a:pt x="527" y="7006"/>
                    </a:cubicBezTo>
                    <a:cubicBezTo>
                      <a:pt x="527" y="7051"/>
                      <a:pt x="554" y="7069"/>
                      <a:pt x="580" y="7069"/>
                    </a:cubicBezTo>
                    <a:cubicBezTo>
                      <a:pt x="612" y="7069"/>
                      <a:pt x="643" y="7042"/>
                      <a:pt x="625" y="7006"/>
                    </a:cubicBezTo>
                    <a:cubicBezTo>
                      <a:pt x="428" y="6021"/>
                      <a:pt x="330" y="5035"/>
                      <a:pt x="395" y="4049"/>
                    </a:cubicBezTo>
                    <a:cubicBezTo>
                      <a:pt x="461" y="3195"/>
                      <a:pt x="724" y="566"/>
                      <a:pt x="1710" y="106"/>
                    </a:cubicBezTo>
                    <a:cubicBezTo>
                      <a:pt x="1766" y="77"/>
                      <a:pt x="1750" y="1"/>
                      <a:pt x="1681"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7919;p123">
                <a:extLst>
                  <a:ext uri="{FF2B5EF4-FFF2-40B4-BE49-F238E27FC236}">
                    <a16:creationId xmlns:a16="http://schemas.microsoft.com/office/drawing/2014/main" id="{22065E4A-3CB0-A712-2CB3-E8F6F08A5347}"/>
                  </a:ext>
                </a:extLst>
              </p:cNvPr>
              <p:cNvSpPr/>
              <p:nvPr/>
            </p:nvSpPr>
            <p:spPr>
              <a:xfrm>
                <a:off x="-111050" y="2856975"/>
                <a:ext cx="88950" cy="19275"/>
              </a:xfrm>
              <a:custGeom>
                <a:avLst/>
                <a:gdLst/>
                <a:ahLst/>
                <a:cxnLst/>
                <a:rect l="l" t="t" r="r" b="b"/>
                <a:pathLst>
                  <a:path w="3558" h="771" extrusionOk="0">
                    <a:moveTo>
                      <a:pt x="640" y="1"/>
                    </a:moveTo>
                    <a:cubicBezTo>
                      <a:pt x="458" y="1"/>
                      <a:pt x="278" y="5"/>
                      <a:pt x="99" y="13"/>
                    </a:cubicBezTo>
                    <a:cubicBezTo>
                      <a:pt x="1" y="46"/>
                      <a:pt x="1" y="144"/>
                      <a:pt x="99" y="177"/>
                    </a:cubicBezTo>
                    <a:cubicBezTo>
                      <a:pt x="658" y="177"/>
                      <a:pt x="1217" y="243"/>
                      <a:pt x="1775" y="276"/>
                    </a:cubicBezTo>
                    <a:cubicBezTo>
                      <a:pt x="2367" y="341"/>
                      <a:pt x="2958" y="308"/>
                      <a:pt x="3353" y="736"/>
                    </a:cubicBezTo>
                    <a:cubicBezTo>
                      <a:pt x="3377" y="760"/>
                      <a:pt x="3404" y="771"/>
                      <a:pt x="3429" y="771"/>
                    </a:cubicBezTo>
                    <a:cubicBezTo>
                      <a:pt x="3503" y="771"/>
                      <a:pt x="3558" y="678"/>
                      <a:pt x="3484" y="604"/>
                    </a:cubicBezTo>
                    <a:cubicBezTo>
                      <a:pt x="3221" y="308"/>
                      <a:pt x="2827" y="144"/>
                      <a:pt x="2433" y="144"/>
                    </a:cubicBezTo>
                    <a:cubicBezTo>
                      <a:pt x="1830" y="44"/>
                      <a:pt x="1228" y="1"/>
                      <a:pt x="640"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7920;p123">
                <a:extLst>
                  <a:ext uri="{FF2B5EF4-FFF2-40B4-BE49-F238E27FC236}">
                    <a16:creationId xmlns:a16="http://schemas.microsoft.com/office/drawing/2014/main" id="{1EE32EAF-A880-4056-7AAB-4A5A44A202EB}"/>
                  </a:ext>
                </a:extLst>
              </p:cNvPr>
              <p:cNvSpPr/>
              <p:nvPr/>
            </p:nvSpPr>
            <p:spPr>
              <a:xfrm>
                <a:off x="-788775" y="2501575"/>
                <a:ext cx="6600" cy="4950"/>
              </a:xfrm>
              <a:custGeom>
                <a:avLst/>
                <a:gdLst/>
                <a:ahLst/>
                <a:cxnLst/>
                <a:rect l="l" t="t" r="r" b="b"/>
                <a:pathLst>
                  <a:path w="264" h="198" extrusionOk="0">
                    <a:moveTo>
                      <a:pt x="132" y="0"/>
                    </a:moveTo>
                    <a:cubicBezTo>
                      <a:pt x="0" y="0"/>
                      <a:pt x="0" y="197"/>
                      <a:pt x="132" y="197"/>
                    </a:cubicBezTo>
                    <a:cubicBezTo>
                      <a:pt x="263" y="197"/>
                      <a:pt x="263" y="0"/>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7921;p123">
                <a:extLst>
                  <a:ext uri="{FF2B5EF4-FFF2-40B4-BE49-F238E27FC236}">
                    <a16:creationId xmlns:a16="http://schemas.microsoft.com/office/drawing/2014/main" id="{B0DBB854-187D-8D23-99DC-418461DC4BD4}"/>
                  </a:ext>
                </a:extLst>
              </p:cNvPr>
              <p:cNvSpPr/>
              <p:nvPr/>
            </p:nvSpPr>
            <p:spPr>
              <a:xfrm>
                <a:off x="-783025" y="2457200"/>
                <a:ext cx="4950" cy="5775"/>
              </a:xfrm>
              <a:custGeom>
                <a:avLst/>
                <a:gdLst/>
                <a:ahLst/>
                <a:cxnLst/>
                <a:rect l="l" t="t" r="r" b="b"/>
                <a:pathLst>
                  <a:path w="198" h="231" extrusionOk="0">
                    <a:moveTo>
                      <a:pt x="99" y="1"/>
                    </a:moveTo>
                    <a:cubicBezTo>
                      <a:pt x="66" y="1"/>
                      <a:pt x="33" y="1"/>
                      <a:pt x="33" y="34"/>
                    </a:cubicBezTo>
                    <a:cubicBezTo>
                      <a:pt x="0" y="66"/>
                      <a:pt x="0" y="99"/>
                      <a:pt x="0" y="132"/>
                    </a:cubicBezTo>
                    <a:cubicBezTo>
                      <a:pt x="0" y="132"/>
                      <a:pt x="0" y="165"/>
                      <a:pt x="33" y="198"/>
                    </a:cubicBezTo>
                    <a:cubicBezTo>
                      <a:pt x="33" y="198"/>
                      <a:pt x="66" y="231"/>
                      <a:pt x="99" y="231"/>
                    </a:cubicBezTo>
                    <a:cubicBezTo>
                      <a:pt x="132" y="231"/>
                      <a:pt x="165" y="198"/>
                      <a:pt x="165" y="198"/>
                    </a:cubicBezTo>
                    <a:cubicBezTo>
                      <a:pt x="197" y="165"/>
                      <a:pt x="197" y="132"/>
                      <a:pt x="197" y="132"/>
                    </a:cubicBezTo>
                    <a:cubicBezTo>
                      <a:pt x="197" y="99"/>
                      <a:pt x="197" y="66"/>
                      <a:pt x="165" y="34"/>
                    </a:cubicBezTo>
                    <a:cubicBezTo>
                      <a:pt x="165" y="1"/>
                      <a:pt x="132"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7922;p123">
                <a:extLst>
                  <a:ext uri="{FF2B5EF4-FFF2-40B4-BE49-F238E27FC236}">
                    <a16:creationId xmlns:a16="http://schemas.microsoft.com/office/drawing/2014/main" id="{AE2A1605-BD7B-5779-10BC-F6C1AF508855}"/>
                  </a:ext>
                </a:extLst>
              </p:cNvPr>
              <p:cNvSpPr/>
              <p:nvPr/>
            </p:nvSpPr>
            <p:spPr>
              <a:xfrm>
                <a:off x="-767425" y="2453925"/>
                <a:ext cx="6900" cy="4500"/>
              </a:xfrm>
              <a:custGeom>
                <a:avLst/>
                <a:gdLst/>
                <a:ahLst/>
                <a:cxnLst/>
                <a:rect l="l" t="t" r="r" b="b"/>
                <a:pathLst>
                  <a:path w="276" h="180" extrusionOk="0">
                    <a:moveTo>
                      <a:pt x="66" y="0"/>
                    </a:moveTo>
                    <a:lnTo>
                      <a:pt x="66" y="33"/>
                    </a:lnTo>
                    <a:cubicBezTo>
                      <a:pt x="1" y="66"/>
                      <a:pt x="1" y="132"/>
                      <a:pt x="66" y="165"/>
                    </a:cubicBezTo>
                    <a:cubicBezTo>
                      <a:pt x="88" y="175"/>
                      <a:pt x="108" y="180"/>
                      <a:pt x="127" y="180"/>
                    </a:cubicBezTo>
                    <a:cubicBezTo>
                      <a:pt x="224" y="180"/>
                      <a:pt x="275" y="55"/>
                      <a:pt x="165"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7923;p123">
                <a:extLst>
                  <a:ext uri="{FF2B5EF4-FFF2-40B4-BE49-F238E27FC236}">
                    <a16:creationId xmlns:a16="http://schemas.microsoft.com/office/drawing/2014/main" id="{185D18B2-A783-5153-3530-D2D50797E90F}"/>
                  </a:ext>
                </a:extLst>
              </p:cNvPr>
              <p:cNvSpPr/>
              <p:nvPr/>
            </p:nvSpPr>
            <p:spPr>
              <a:xfrm>
                <a:off x="-787950" y="2432550"/>
                <a:ext cx="4125" cy="4150"/>
              </a:xfrm>
              <a:custGeom>
                <a:avLst/>
                <a:gdLst/>
                <a:ahLst/>
                <a:cxnLst/>
                <a:rect l="l" t="t" r="r" b="b"/>
                <a:pathLst>
                  <a:path w="165" h="166" extrusionOk="0">
                    <a:moveTo>
                      <a:pt x="99" y="1"/>
                    </a:moveTo>
                    <a:cubicBezTo>
                      <a:pt x="0" y="34"/>
                      <a:pt x="0" y="165"/>
                      <a:pt x="99" y="165"/>
                    </a:cubicBezTo>
                    <a:cubicBezTo>
                      <a:pt x="164" y="165"/>
                      <a:pt x="164" y="34"/>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7924;p123">
                <a:extLst>
                  <a:ext uri="{FF2B5EF4-FFF2-40B4-BE49-F238E27FC236}">
                    <a16:creationId xmlns:a16="http://schemas.microsoft.com/office/drawing/2014/main" id="{E03A19F4-130D-4CC7-B66B-31107A7B2014}"/>
                  </a:ext>
                </a:extLst>
              </p:cNvPr>
              <p:cNvSpPr/>
              <p:nvPr/>
            </p:nvSpPr>
            <p:spPr>
              <a:xfrm>
                <a:off x="-789600" y="2428875"/>
                <a:ext cx="5775" cy="7325"/>
              </a:xfrm>
              <a:custGeom>
                <a:avLst/>
                <a:gdLst/>
                <a:ahLst/>
                <a:cxnLst/>
                <a:rect l="l" t="t" r="r" b="b"/>
                <a:pathLst>
                  <a:path w="231" h="293" extrusionOk="0">
                    <a:moveTo>
                      <a:pt x="66" y="0"/>
                    </a:moveTo>
                    <a:cubicBezTo>
                      <a:pt x="33" y="0"/>
                      <a:pt x="0" y="16"/>
                      <a:pt x="0" y="49"/>
                    </a:cubicBezTo>
                    <a:cubicBezTo>
                      <a:pt x="0" y="115"/>
                      <a:pt x="33" y="181"/>
                      <a:pt x="66" y="247"/>
                    </a:cubicBezTo>
                    <a:cubicBezTo>
                      <a:pt x="89" y="270"/>
                      <a:pt x="129" y="293"/>
                      <a:pt x="162" y="293"/>
                    </a:cubicBezTo>
                    <a:cubicBezTo>
                      <a:pt x="175" y="293"/>
                      <a:pt x="188" y="289"/>
                      <a:pt x="198" y="279"/>
                    </a:cubicBezTo>
                    <a:cubicBezTo>
                      <a:pt x="230" y="279"/>
                      <a:pt x="230" y="214"/>
                      <a:pt x="230" y="181"/>
                    </a:cubicBezTo>
                    <a:cubicBezTo>
                      <a:pt x="198" y="148"/>
                      <a:pt x="165" y="115"/>
                      <a:pt x="132" y="49"/>
                    </a:cubicBezTo>
                    <a:cubicBezTo>
                      <a:pt x="132" y="16"/>
                      <a:pt x="99" y="0"/>
                      <a:pt x="66"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7925;p123">
                <a:extLst>
                  <a:ext uri="{FF2B5EF4-FFF2-40B4-BE49-F238E27FC236}">
                    <a16:creationId xmlns:a16="http://schemas.microsoft.com/office/drawing/2014/main" id="{8E1CC5D1-4EC8-813A-A8F5-73AAE0913ADE}"/>
                  </a:ext>
                </a:extLst>
              </p:cNvPr>
              <p:cNvSpPr/>
              <p:nvPr/>
            </p:nvSpPr>
            <p:spPr>
              <a:xfrm>
                <a:off x="-785500" y="2410375"/>
                <a:ext cx="1675" cy="2500"/>
              </a:xfrm>
              <a:custGeom>
                <a:avLst/>
                <a:gdLst/>
                <a:ahLst/>
                <a:cxnLst/>
                <a:rect l="l" t="t" r="r" b="b"/>
                <a:pathLst>
                  <a:path w="67" h="100" extrusionOk="0">
                    <a:moveTo>
                      <a:pt x="34" y="1"/>
                    </a:moveTo>
                    <a:cubicBezTo>
                      <a:pt x="34" y="1"/>
                      <a:pt x="1" y="1"/>
                      <a:pt x="1" y="34"/>
                    </a:cubicBezTo>
                    <a:lnTo>
                      <a:pt x="1" y="66"/>
                    </a:lnTo>
                    <a:lnTo>
                      <a:pt x="1" y="99"/>
                    </a:lnTo>
                    <a:lnTo>
                      <a:pt x="66" y="99"/>
                    </a:lnTo>
                    <a:lnTo>
                      <a:pt x="66" y="66"/>
                    </a:lnTo>
                    <a:lnTo>
                      <a:pt x="66" y="34"/>
                    </a:lnTo>
                    <a:cubicBezTo>
                      <a:pt x="66" y="1"/>
                      <a:pt x="34" y="1"/>
                      <a:pt x="3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7926;p123">
                <a:extLst>
                  <a:ext uri="{FF2B5EF4-FFF2-40B4-BE49-F238E27FC236}">
                    <a16:creationId xmlns:a16="http://schemas.microsoft.com/office/drawing/2014/main" id="{28AFDBDF-B8E0-D72C-39ED-AFD8DE7E2E56}"/>
                  </a:ext>
                </a:extLst>
              </p:cNvPr>
              <p:cNvSpPr/>
              <p:nvPr/>
            </p:nvSpPr>
            <p:spPr>
              <a:xfrm>
                <a:off x="-777275" y="2398650"/>
                <a:ext cx="4125" cy="3850"/>
              </a:xfrm>
              <a:custGeom>
                <a:avLst/>
                <a:gdLst/>
                <a:ahLst/>
                <a:cxnLst/>
                <a:rect l="l" t="t" r="r" b="b"/>
                <a:pathLst>
                  <a:path w="165" h="154" extrusionOk="0">
                    <a:moveTo>
                      <a:pt x="100" y="1"/>
                    </a:moveTo>
                    <a:cubicBezTo>
                      <a:pt x="90" y="1"/>
                      <a:pt x="79" y="3"/>
                      <a:pt x="66" y="10"/>
                    </a:cubicBezTo>
                    <a:lnTo>
                      <a:pt x="33" y="10"/>
                    </a:lnTo>
                    <a:cubicBezTo>
                      <a:pt x="0" y="43"/>
                      <a:pt x="0" y="43"/>
                      <a:pt x="0" y="75"/>
                    </a:cubicBezTo>
                    <a:cubicBezTo>
                      <a:pt x="0" y="108"/>
                      <a:pt x="0" y="141"/>
                      <a:pt x="33" y="141"/>
                    </a:cubicBezTo>
                    <a:lnTo>
                      <a:pt x="66" y="141"/>
                    </a:lnTo>
                    <a:cubicBezTo>
                      <a:pt x="84" y="150"/>
                      <a:pt x="99" y="154"/>
                      <a:pt x="112" y="154"/>
                    </a:cubicBezTo>
                    <a:cubicBezTo>
                      <a:pt x="147" y="154"/>
                      <a:pt x="165" y="123"/>
                      <a:pt x="165" y="75"/>
                    </a:cubicBezTo>
                    <a:cubicBezTo>
                      <a:pt x="165" y="49"/>
                      <a:pt x="143" y="1"/>
                      <a:pt x="100"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7927;p123">
                <a:extLst>
                  <a:ext uri="{FF2B5EF4-FFF2-40B4-BE49-F238E27FC236}">
                    <a16:creationId xmlns:a16="http://schemas.microsoft.com/office/drawing/2014/main" id="{3FFEF003-18CA-AC16-812B-41F72CF4A72E}"/>
                  </a:ext>
                </a:extLst>
              </p:cNvPr>
              <p:cNvSpPr/>
              <p:nvPr/>
            </p:nvSpPr>
            <p:spPr>
              <a:xfrm>
                <a:off x="-904625" y="2466250"/>
                <a:ext cx="6600" cy="5775"/>
              </a:xfrm>
              <a:custGeom>
                <a:avLst/>
                <a:gdLst/>
                <a:ahLst/>
                <a:cxnLst/>
                <a:rect l="l" t="t" r="r" b="b"/>
                <a:pathLst>
                  <a:path w="264" h="231" extrusionOk="0">
                    <a:moveTo>
                      <a:pt x="132" y="0"/>
                    </a:moveTo>
                    <a:cubicBezTo>
                      <a:pt x="1" y="33"/>
                      <a:pt x="1" y="197"/>
                      <a:pt x="132" y="230"/>
                    </a:cubicBezTo>
                    <a:cubicBezTo>
                      <a:pt x="264" y="197"/>
                      <a:pt x="264" y="33"/>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7928;p123">
                <a:extLst>
                  <a:ext uri="{FF2B5EF4-FFF2-40B4-BE49-F238E27FC236}">
                    <a16:creationId xmlns:a16="http://schemas.microsoft.com/office/drawing/2014/main" id="{459EE1BD-2C9E-E205-77A6-E55D9026DC32}"/>
                  </a:ext>
                </a:extLst>
              </p:cNvPr>
              <p:cNvSpPr/>
              <p:nvPr/>
            </p:nvSpPr>
            <p:spPr>
              <a:xfrm>
                <a:off x="-915300" y="2440150"/>
                <a:ext cx="6600" cy="4750"/>
              </a:xfrm>
              <a:custGeom>
                <a:avLst/>
                <a:gdLst/>
                <a:ahLst/>
                <a:cxnLst/>
                <a:rect l="l" t="t" r="r" b="b"/>
                <a:pathLst>
                  <a:path w="264" h="190" extrusionOk="0">
                    <a:moveTo>
                      <a:pt x="149" y="1"/>
                    </a:moveTo>
                    <a:cubicBezTo>
                      <a:pt x="132" y="1"/>
                      <a:pt x="116" y="9"/>
                      <a:pt x="99" y="26"/>
                    </a:cubicBezTo>
                    <a:lnTo>
                      <a:pt x="34" y="58"/>
                    </a:lnTo>
                    <a:cubicBezTo>
                      <a:pt x="1" y="58"/>
                      <a:pt x="1" y="124"/>
                      <a:pt x="34" y="157"/>
                    </a:cubicBezTo>
                    <a:lnTo>
                      <a:pt x="99" y="190"/>
                    </a:lnTo>
                    <a:lnTo>
                      <a:pt x="198" y="190"/>
                    </a:lnTo>
                    <a:cubicBezTo>
                      <a:pt x="231" y="157"/>
                      <a:pt x="264" y="124"/>
                      <a:pt x="264" y="91"/>
                    </a:cubicBezTo>
                    <a:cubicBezTo>
                      <a:pt x="264" y="58"/>
                      <a:pt x="231" y="26"/>
                      <a:pt x="198" y="26"/>
                    </a:cubicBezTo>
                    <a:cubicBezTo>
                      <a:pt x="181" y="9"/>
                      <a:pt x="165" y="1"/>
                      <a:pt x="14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7929;p123">
                <a:extLst>
                  <a:ext uri="{FF2B5EF4-FFF2-40B4-BE49-F238E27FC236}">
                    <a16:creationId xmlns:a16="http://schemas.microsoft.com/office/drawing/2014/main" id="{5DAA7351-F13F-117D-3593-602C03D2C9D0}"/>
                  </a:ext>
                </a:extLst>
              </p:cNvPr>
              <p:cNvSpPr/>
              <p:nvPr/>
            </p:nvSpPr>
            <p:spPr>
              <a:xfrm>
                <a:off x="-907900" y="2440975"/>
                <a:ext cx="4950" cy="3925"/>
              </a:xfrm>
              <a:custGeom>
                <a:avLst/>
                <a:gdLst/>
                <a:ahLst/>
                <a:cxnLst/>
                <a:rect l="l" t="t" r="r" b="b"/>
                <a:pathLst>
                  <a:path w="198" h="157" extrusionOk="0">
                    <a:moveTo>
                      <a:pt x="46" y="1"/>
                    </a:moveTo>
                    <a:cubicBezTo>
                      <a:pt x="33" y="1"/>
                      <a:pt x="17" y="9"/>
                      <a:pt x="0" y="25"/>
                    </a:cubicBezTo>
                    <a:cubicBezTo>
                      <a:pt x="0" y="25"/>
                      <a:pt x="0" y="58"/>
                      <a:pt x="0" y="58"/>
                    </a:cubicBezTo>
                    <a:cubicBezTo>
                      <a:pt x="0" y="91"/>
                      <a:pt x="0" y="91"/>
                      <a:pt x="0" y="124"/>
                    </a:cubicBezTo>
                    <a:cubicBezTo>
                      <a:pt x="0" y="157"/>
                      <a:pt x="33" y="157"/>
                      <a:pt x="66" y="157"/>
                    </a:cubicBezTo>
                    <a:lnTo>
                      <a:pt x="66" y="124"/>
                    </a:lnTo>
                    <a:lnTo>
                      <a:pt x="165" y="124"/>
                    </a:lnTo>
                    <a:cubicBezTo>
                      <a:pt x="165" y="124"/>
                      <a:pt x="198" y="91"/>
                      <a:pt x="198" y="91"/>
                    </a:cubicBezTo>
                    <a:cubicBezTo>
                      <a:pt x="198" y="58"/>
                      <a:pt x="198" y="25"/>
                      <a:pt x="165" y="25"/>
                    </a:cubicBezTo>
                    <a:lnTo>
                      <a:pt x="66" y="25"/>
                    </a:lnTo>
                    <a:cubicBezTo>
                      <a:pt x="66" y="9"/>
                      <a:pt x="58" y="1"/>
                      <a:pt x="4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7930;p123">
                <a:extLst>
                  <a:ext uri="{FF2B5EF4-FFF2-40B4-BE49-F238E27FC236}">
                    <a16:creationId xmlns:a16="http://schemas.microsoft.com/office/drawing/2014/main" id="{2FAEE31B-C5F9-2F07-F44E-CF9812BE2623}"/>
                  </a:ext>
                </a:extLst>
              </p:cNvPr>
              <p:cNvSpPr/>
              <p:nvPr/>
            </p:nvSpPr>
            <p:spPr>
              <a:xfrm>
                <a:off x="-875050" y="2466250"/>
                <a:ext cx="25" cy="850"/>
              </a:xfrm>
              <a:custGeom>
                <a:avLst/>
                <a:gdLst/>
                <a:ahLst/>
                <a:cxnLst/>
                <a:rect l="l" t="t" r="r" b="b"/>
                <a:pathLst>
                  <a:path w="1" h="34" extrusionOk="0">
                    <a:moveTo>
                      <a:pt x="1" y="33"/>
                    </a:moveTo>
                    <a:lnTo>
                      <a:pt x="1" y="0"/>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7931;p123">
                <a:extLst>
                  <a:ext uri="{FF2B5EF4-FFF2-40B4-BE49-F238E27FC236}">
                    <a16:creationId xmlns:a16="http://schemas.microsoft.com/office/drawing/2014/main" id="{DE2FC736-2EC8-D7C3-1FE3-3103D74D4B91}"/>
                  </a:ext>
                </a:extLst>
              </p:cNvPr>
              <p:cNvSpPr/>
              <p:nvPr/>
            </p:nvSpPr>
            <p:spPr>
              <a:xfrm>
                <a:off x="-875050" y="2502400"/>
                <a:ext cx="25" cy="25"/>
              </a:xfrm>
              <a:custGeom>
                <a:avLst/>
                <a:gdLst/>
                <a:ahLst/>
                <a:cxnLst/>
                <a:rect l="l" t="t" r="r" b="b"/>
                <a:pathLst>
                  <a:path w="1" h="1" extrusionOk="0">
                    <a:moveTo>
                      <a:pt x="1" y="0"/>
                    </a:move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7932;p123">
                <a:extLst>
                  <a:ext uri="{FF2B5EF4-FFF2-40B4-BE49-F238E27FC236}">
                    <a16:creationId xmlns:a16="http://schemas.microsoft.com/office/drawing/2014/main" id="{2AC85B18-BC6D-9653-39A0-B74DE5F59447}"/>
                  </a:ext>
                </a:extLst>
              </p:cNvPr>
              <p:cNvSpPr/>
              <p:nvPr/>
            </p:nvSpPr>
            <p:spPr>
              <a:xfrm>
                <a:off x="-924325" y="2469525"/>
                <a:ext cx="5775" cy="5775"/>
              </a:xfrm>
              <a:custGeom>
                <a:avLst/>
                <a:gdLst/>
                <a:ahLst/>
                <a:cxnLst/>
                <a:rect l="l" t="t" r="r" b="b"/>
                <a:pathLst>
                  <a:path w="231" h="231" extrusionOk="0">
                    <a:moveTo>
                      <a:pt x="66" y="1"/>
                    </a:moveTo>
                    <a:cubicBezTo>
                      <a:pt x="33" y="1"/>
                      <a:pt x="33" y="34"/>
                      <a:pt x="33" y="34"/>
                    </a:cubicBezTo>
                    <a:lnTo>
                      <a:pt x="0" y="66"/>
                    </a:lnTo>
                    <a:cubicBezTo>
                      <a:pt x="0" y="66"/>
                      <a:pt x="0" y="66"/>
                      <a:pt x="0" y="99"/>
                    </a:cubicBezTo>
                    <a:cubicBezTo>
                      <a:pt x="0" y="99"/>
                      <a:pt x="0" y="99"/>
                      <a:pt x="0" y="132"/>
                    </a:cubicBezTo>
                    <a:cubicBezTo>
                      <a:pt x="0" y="165"/>
                      <a:pt x="0" y="198"/>
                      <a:pt x="33" y="198"/>
                    </a:cubicBezTo>
                    <a:lnTo>
                      <a:pt x="66" y="231"/>
                    </a:lnTo>
                    <a:lnTo>
                      <a:pt x="197" y="231"/>
                    </a:lnTo>
                    <a:lnTo>
                      <a:pt x="230" y="198"/>
                    </a:lnTo>
                    <a:cubicBezTo>
                      <a:pt x="230" y="198"/>
                      <a:pt x="230" y="198"/>
                      <a:pt x="230" y="165"/>
                    </a:cubicBezTo>
                    <a:cubicBezTo>
                      <a:pt x="230" y="165"/>
                      <a:pt x="230" y="132"/>
                      <a:pt x="230" y="132"/>
                    </a:cubicBezTo>
                    <a:lnTo>
                      <a:pt x="230" y="99"/>
                    </a:lnTo>
                    <a:lnTo>
                      <a:pt x="230" y="66"/>
                    </a:lnTo>
                    <a:lnTo>
                      <a:pt x="197" y="34"/>
                    </a:lnTo>
                    <a:lnTo>
                      <a:pt x="165" y="1"/>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7933;p123">
                <a:extLst>
                  <a:ext uri="{FF2B5EF4-FFF2-40B4-BE49-F238E27FC236}">
                    <a16:creationId xmlns:a16="http://schemas.microsoft.com/office/drawing/2014/main" id="{9E0DA596-EF90-7F79-BA01-B3C876085C90}"/>
                  </a:ext>
                </a:extLst>
              </p:cNvPr>
              <p:cNvSpPr/>
              <p:nvPr/>
            </p:nvSpPr>
            <p:spPr>
              <a:xfrm>
                <a:off x="-901325" y="2495000"/>
                <a:ext cx="6600" cy="4950"/>
              </a:xfrm>
              <a:custGeom>
                <a:avLst/>
                <a:gdLst/>
                <a:ahLst/>
                <a:cxnLst/>
                <a:rect l="l" t="t" r="r" b="b"/>
                <a:pathLst>
                  <a:path w="264" h="198" extrusionOk="0">
                    <a:moveTo>
                      <a:pt x="132" y="0"/>
                    </a:moveTo>
                    <a:cubicBezTo>
                      <a:pt x="0" y="0"/>
                      <a:pt x="0" y="165"/>
                      <a:pt x="132" y="197"/>
                    </a:cubicBezTo>
                    <a:cubicBezTo>
                      <a:pt x="263" y="165"/>
                      <a:pt x="263" y="0"/>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7934;p123">
                <a:extLst>
                  <a:ext uri="{FF2B5EF4-FFF2-40B4-BE49-F238E27FC236}">
                    <a16:creationId xmlns:a16="http://schemas.microsoft.com/office/drawing/2014/main" id="{FE8E7D79-099A-243A-0391-E409E8672F3A}"/>
                  </a:ext>
                </a:extLst>
              </p:cNvPr>
              <p:cNvSpPr/>
              <p:nvPr/>
            </p:nvSpPr>
            <p:spPr>
              <a:xfrm>
                <a:off x="-755100" y="2683950"/>
                <a:ext cx="23525" cy="70750"/>
              </a:xfrm>
              <a:custGeom>
                <a:avLst/>
                <a:gdLst/>
                <a:ahLst/>
                <a:cxnLst/>
                <a:rect l="l" t="t" r="r" b="b"/>
                <a:pathLst>
                  <a:path w="941" h="2830" extrusionOk="0">
                    <a:moveTo>
                      <a:pt x="83" y="0"/>
                    </a:moveTo>
                    <a:cubicBezTo>
                      <a:pt x="42" y="0"/>
                      <a:pt x="0" y="33"/>
                      <a:pt x="0" y="99"/>
                    </a:cubicBezTo>
                    <a:cubicBezTo>
                      <a:pt x="66" y="1052"/>
                      <a:pt x="329" y="1972"/>
                      <a:pt x="822" y="2793"/>
                    </a:cubicBezTo>
                    <a:cubicBezTo>
                      <a:pt x="835" y="2818"/>
                      <a:pt x="857" y="2829"/>
                      <a:pt x="877" y="2829"/>
                    </a:cubicBezTo>
                    <a:cubicBezTo>
                      <a:pt x="911" y="2829"/>
                      <a:pt x="941" y="2801"/>
                      <a:pt x="921" y="2760"/>
                    </a:cubicBezTo>
                    <a:cubicBezTo>
                      <a:pt x="526" y="1906"/>
                      <a:pt x="263" y="1019"/>
                      <a:pt x="165" y="99"/>
                    </a:cubicBezTo>
                    <a:cubicBezTo>
                      <a:pt x="165" y="33"/>
                      <a:pt x="124" y="0"/>
                      <a:pt x="83"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7935;p123">
                <a:extLst>
                  <a:ext uri="{FF2B5EF4-FFF2-40B4-BE49-F238E27FC236}">
                    <a16:creationId xmlns:a16="http://schemas.microsoft.com/office/drawing/2014/main" id="{116D42FC-4227-CAA4-0D08-52113FE79AE6}"/>
                  </a:ext>
                </a:extLst>
              </p:cNvPr>
              <p:cNvSpPr/>
              <p:nvPr/>
            </p:nvSpPr>
            <p:spPr>
              <a:xfrm>
                <a:off x="-143600" y="3228375"/>
                <a:ext cx="54775" cy="116300"/>
              </a:xfrm>
              <a:custGeom>
                <a:avLst/>
                <a:gdLst/>
                <a:ahLst/>
                <a:cxnLst/>
                <a:rect l="l" t="t" r="r" b="b"/>
                <a:pathLst>
                  <a:path w="2191" h="4652" extrusionOk="0">
                    <a:moveTo>
                      <a:pt x="85" y="1"/>
                    </a:moveTo>
                    <a:cubicBezTo>
                      <a:pt x="34" y="1"/>
                      <a:pt x="1" y="54"/>
                      <a:pt x="54" y="108"/>
                    </a:cubicBezTo>
                    <a:cubicBezTo>
                      <a:pt x="547" y="732"/>
                      <a:pt x="810" y="1554"/>
                      <a:pt x="1204" y="2244"/>
                    </a:cubicBezTo>
                    <a:cubicBezTo>
                      <a:pt x="1664" y="2934"/>
                      <a:pt x="1960" y="3756"/>
                      <a:pt x="2026" y="4577"/>
                    </a:cubicBezTo>
                    <a:cubicBezTo>
                      <a:pt x="2026" y="4626"/>
                      <a:pt x="2059" y="4651"/>
                      <a:pt x="2092" y="4651"/>
                    </a:cubicBezTo>
                    <a:cubicBezTo>
                      <a:pt x="2124" y="4651"/>
                      <a:pt x="2157" y="4626"/>
                      <a:pt x="2157" y="4577"/>
                    </a:cubicBezTo>
                    <a:cubicBezTo>
                      <a:pt x="2190" y="3821"/>
                      <a:pt x="1993" y="3033"/>
                      <a:pt x="1566" y="2375"/>
                    </a:cubicBezTo>
                    <a:cubicBezTo>
                      <a:pt x="1073" y="1587"/>
                      <a:pt x="744" y="700"/>
                      <a:pt x="120" y="10"/>
                    </a:cubicBezTo>
                    <a:cubicBezTo>
                      <a:pt x="108" y="4"/>
                      <a:pt x="96" y="1"/>
                      <a:pt x="85"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7936;p123">
                <a:extLst>
                  <a:ext uri="{FF2B5EF4-FFF2-40B4-BE49-F238E27FC236}">
                    <a16:creationId xmlns:a16="http://schemas.microsoft.com/office/drawing/2014/main" id="{D97DCB2C-D088-58AA-FF21-54397C5A5749}"/>
                  </a:ext>
                </a:extLst>
              </p:cNvPr>
              <p:cNvSpPr/>
              <p:nvPr/>
            </p:nvSpPr>
            <p:spPr>
              <a:xfrm>
                <a:off x="12175" y="3257500"/>
                <a:ext cx="39475" cy="41775"/>
              </a:xfrm>
              <a:custGeom>
                <a:avLst/>
                <a:gdLst/>
                <a:ahLst/>
                <a:cxnLst/>
                <a:rect l="l" t="t" r="r" b="b"/>
                <a:pathLst>
                  <a:path w="1579" h="1671" extrusionOk="0">
                    <a:moveTo>
                      <a:pt x="1514" y="0"/>
                    </a:moveTo>
                    <a:cubicBezTo>
                      <a:pt x="1502" y="0"/>
                      <a:pt x="1489" y="8"/>
                      <a:pt x="1480" y="28"/>
                    </a:cubicBezTo>
                    <a:cubicBezTo>
                      <a:pt x="1217" y="652"/>
                      <a:pt x="757" y="1375"/>
                      <a:pt x="67" y="1572"/>
                    </a:cubicBezTo>
                    <a:cubicBezTo>
                      <a:pt x="1" y="1572"/>
                      <a:pt x="1" y="1671"/>
                      <a:pt x="67" y="1671"/>
                    </a:cubicBezTo>
                    <a:cubicBezTo>
                      <a:pt x="822" y="1605"/>
                      <a:pt x="1315" y="685"/>
                      <a:pt x="1578" y="93"/>
                    </a:cubicBezTo>
                    <a:cubicBezTo>
                      <a:pt x="1578" y="47"/>
                      <a:pt x="1545" y="0"/>
                      <a:pt x="1514"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7937;p123">
                <a:extLst>
                  <a:ext uri="{FF2B5EF4-FFF2-40B4-BE49-F238E27FC236}">
                    <a16:creationId xmlns:a16="http://schemas.microsoft.com/office/drawing/2014/main" id="{D403CE34-62E1-5F62-6CA1-20AE3F7821C2}"/>
                  </a:ext>
                </a:extLst>
              </p:cNvPr>
              <p:cNvSpPr/>
              <p:nvPr/>
            </p:nvSpPr>
            <p:spPr>
              <a:xfrm>
                <a:off x="-303700" y="3048150"/>
                <a:ext cx="49600" cy="42675"/>
              </a:xfrm>
              <a:custGeom>
                <a:avLst/>
                <a:gdLst/>
                <a:ahLst/>
                <a:cxnLst/>
                <a:rect l="l" t="t" r="r" b="b"/>
                <a:pathLst>
                  <a:path w="1984" h="1707" extrusionOk="0">
                    <a:moveTo>
                      <a:pt x="100" y="0"/>
                    </a:moveTo>
                    <a:cubicBezTo>
                      <a:pt x="46" y="0"/>
                      <a:pt x="0" y="70"/>
                      <a:pt x="50" y="121"/>
                    </a:cubicBezTo>
                    <a:cubicBezTo>
                      <a:pt x="346" y="416"/>
                      <a:pt x="708" y="646"/>
                      <a:pt x="1003" y="909"/>
                    </a:cubicBezTo>
                    <a:cubicBezTo>
                      <a:pt x="1266" y="1205"/>
                      <a:pt x="1562" y="1468"/>
                      <a:pt x="1891" y="1698"/>
                    </a:cubicBezTo>
                    <a:cubicBezTo>
                      <a:pt x="1897" y="1704"/>
                      <a:pt x="1904" y="1707"/>
                      <a:pt x="1911" y="1707"/>
                    </a:cubicBezTo>
                    <a:cubicBezTo>
                      <a:pt x="1944" y="1707"/>
                      <a:pt x="1983" y="1653"/>
                      <a:pt x="1956" y="1599"/>
                    </a:cubicBezTo>
                    <a:cubicBezTo>
                      <a:pt x="1693" y="1304"/>
                      <a:pt x="1398" y="1008"/>
                      <a:pt x="1102" y="745"/>
                    </a:cubicBezTo>
                    <a:cubicBezTo>
                      <a:pt x="806" y="482"/>
                      <a:pt x="445" y="285"/>
                      <a:pt x="149" y="22"/>
                    </a:cubicBezTo>
                    <a:cubicBezTo>
                      <a:pt x="134" y="7"/>
                      <a:pt x="117" y="0"/>
                      <a:pt x="100"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7938;p123">
                <a:extLst>
                  <a:ext uri="{FF2B5EF4-FFF2-40B4-BE49-F238E27FC236}">
                    <a16:creationId xmlns:a16="http://schemas.microsoft.com/office/drawing/2014/main" id="{8F4839D3-C92C-A012-734E-03E285F0DEE3}"/>
                  </a:ext>
                </a:extLst>
              </p:cNvPr>
              <p:cNvSpPr/>
              <p:nvPr/>
            </p:nvSpPr>
            <p:spPr>
              <a:xfrm>
                <a:off x="-237550" y="3070050"/>
                <a:ext cx="7425" cy="5775"/>
              </a:xfrm>
              <a:custGeom>
                <a:avLst/>
                <a:gdLst/>
                <a:ahLst/>
                <a:cxnLst/>
                <a:rect l="l" t="t" r="r" b="b"/>
                <a:pathLst>
                  <a:path w="297" h="231" extrusionOk="0">
                    <a:moveTo>
                      <a:pt x="165" y="1"/>
                    </a:moveTo>
                    <a:cubicBezTo>
                      <a:pt x="0" y="1"/>
                      <a:pt x="0" y="231"/>
                      <a:pt x="165" y="231"/>
                    </a:cubicBezTo>
                    <a:cubicBezTo>
                      <a:pt x="296" y="231"/>
                      <a:pt x="296" y="1"/>
                      <a:pt x="165"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7939;p123">
                <a:extLst>
                  <a:ext uri="{FF2B5EF4-FFF2-40B4-BE49-F238E27FC236}">
                    <a16:creationId xmlns:a16="http://schemas.microsoft.com/office/drawing/2014/main" id="{C486C657-CFEF-700E-140B-FB59F3D81104}"/>
                  </a:ext>
                </a:extLst>
              </p:cNvPr>
              <p:cNvSpPr/>
              <p:nvPr/>
            </p:nvSpPr>
            <p:spPr>
              <a:xfrm>
                <a:off x="-203475" y="3084825"/>
                <a:ext cx="6200" cy="4525"/>
              </a:xfrm>
              <a:custGeom>
                <a:avLst/>
                <a:gdLst/>
                <a:ahLst/>
                <a:cxnLst/>
                <a:rect l="l" t="t" r="r" b="b"/>
                <a:pathLst>
                  <a:path w="248" h="181" extrusionOk="0">
                    <a:moveTo>
                      <a:pt x="83" y="1"/>
                    </a:moveTo>
                    <a:cubicBezTo>
                      <a:pt x="1" y="56"/>
                      <a:pt x="57" y="181"/>
                      <a:pt x="135" y="181"/>
                    </a:cubicBezTo>
                    <a:cubicBezTo>
                      <a:pt x="150" y="181"/>
                      <a:pt x="166" y="176"/>
                      <a:pt x="182" y="165"/>
                    </a:cubicBezTo>
                    <a:lnTo>
                      <a:pt x="182" y="132"/>
                    </a:lnTo>
                    <a:lnTo>
                      <a:pt x="215" y="132"/>
                    </a:lnTo>
                    <a:cubicBezTo>
                      <a:pt x="248" y="100"/>
                      <a:pt x="248" y="100"/>
                      <a:pt x="248" y="67"/>
                    </a:cubicBezTo>
                    <a:cubicBezTo>
                      <a:pt x="248" y="34"/>
                      <a:pt x="248" y="1"/>
                      <a:pt x="215"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7940;p123">
                <a:extLst>
                  <a:ext uri="{FF2B5EF4-FFF2-40B4-BE49-F238E27FC236}">
                    <a16:creationId xmlns:a16="http://schemas.microsoft.com/office/drawing/2014/main" id="{751C94EE-1F83-3B20-3695-EA10E5BBF73D}"/>
                  </a:ext>
                </a:extLst>
              </p:cNvPr>
              <p:cNvSpPr/>
              <p:nvPr/>
            </p:nvSpPr>
            <p:spPr>
              <a:xfrm>
                <a:off x="-968700" y="2629100"/>
                <a:ext cx="9900" cy="8050"/>
              </a:xfrm>
              <a:custGeom>
                <a:avLst/>
                <a:gdLst/>
                <a:ahLst/>
                <a:cxnLst/>
                <a:rect l="l" t="t" r="r" b="b"/>
                <a:pathLst>
                  <a:path w="396" h="322" extrusionOk="0">
                    <a:moveTo>
                      <a:pt x="182" y="1"/>
                    </a:moveTo>
                    <a:cubicBezTo>
                      <a:pt x="157" y="1"/>
                      <a:pt x="132" y="9"/>
                      <a:pt x="99" y="25"/>
                    </a:cubicBezTo>
                    <a:cubicBezTo>
                      <a:pt x="1" y="91"/>
                      <a:pt x="1" y="255"/>
                      <a:pt x="99" y="321"/>
                    </a:cubicBezTo>
                    <a:lnTo>
                      <a:pt x="297" y="321"/>
                    </a:lnTo>
                    <a:cubicBezTo>
                      <a:pt x="329" y="288"/>
                      <a:pt x="329" y="288"/>
                      <a:pt x="329" y="288"/>
                    </a:cubicBezTo>
                    <a:cubicBezTo>
                      <a:pt x="362" y="255"/>
                      <a:pt x="362" y="223"/>
                      <a:pt x="395" y="190"/>
                    </a:cubicBezTo>
                    <a:cubicBezTo>
                      <a:pt x="362" y="157"/>
                      <a:pt x="362" y="124"/>
                      <a:pt x="362" y="91"/>
                    </a:cubicBezTo>
                    <a:cubicBezTo>
                      <a:pt x="329" y="58"/>
                      <a:pt x="297" y="25"/>
                      <a:pt x="264" y="25"/>
                    </a:cubicBezTo>
                    <a:cubicBezTo>
                      <a:pt x="231" y="9"/>
                      <a:pt x="206" y="1"/>
                      <a:pt x="18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7941;p123">
                <a:extLst>
                  <a:ext uri="{FF2B5EF4-FFF2-40B4-BE49-F238E27FC236}">
                    <a16:creationId xmlns:a16="http://schemas.microsoft.com/office/drawing/2014/main" id="{01787E7A-8225-3483-E90A-1BE184915E24}"/>
                  </a:ext>
                </a:extLst>
              </p:cNvPr>
              <p:cNvSpPr/>
              <p:nvPr/>
            </p:nvSpPr>
            <p:spPr>
              <a:xfrm>
                <a:off x="-944050" y="2623975"/>
                <a:ext cx="5775" cy="4950"/>
              </a:xfrm>
              <a:custGeom>
                <a:avLst/>
                <a:gdLst/>
                <a:ahLst/>
                <a:cxnLst/>
                <a:rect l="l" t="t" r="r" b="b"/>
                <a:pathLst>
                  <a:path w="231" h="198" extrusionOk="0">
                    <a:moveTo>
                      <a:pt x="66" y="0"/>
                    </a:moveTo>
                    <a:cubicBezTo>
                      <a:pt x="33" y="0"/>
                      <a:pt x="33" y="0"/>
                      <a:pt x="33" y="33"/>
                    </a:cubicBezTo>
                    <a:cubicBezTo>
                      <a:pt x="1" y="33"/>
                      <a:pt x="1" y="66"/>
                      <a:pt x="1" y="99"/>
                    </a:cubicBezTo>
                    <a:cubicBezTo>
                      <a:pt x="1" y="132"/>
                      <a:pt x="1" y="165"/>
                      <a:pt x="33" y="165"/>
                    </a:cubicBezTo>
                    <a:cubicBezTo>
                      <a:pt x="66" y="198"/>
                      <a:pt x="66" y="198"/>
                      <a:pt x="99" y="198"/>
                    </a:cubicBezTo>
                    <a:cubicBezTo>
                      <a:pt x="132" y="198"/>
                      <a:pt x="165" y="198"/>
                      <a:pt x="198" y="165"/>
                    </a:cubicBezTo>
                    <a:cubicBezTo>
                      <a:pt x="198" y="165"/>
                      <a:pt x="198" y="132"/>
                      <a:pt x="198" y="132"/>
                    </a:cubicBezTo>
                    <a:cubicBezTo>
                      <a:pt x="231" y="99"/>
                      <a:pt x="231" y="99"/>
                      <a:pt x="198" y="99"/>
                    </a:cubicBezTo>
                    <a:cubicBezTo>
                      <a:pt x="231" y="66"/>
                      <a:pt x="231" y="66"/>
                      <a:pt x="198" y="33"/>
                    </a:cubicBezTo>
                    <a:cubicBezTo>
                      <a:pt x="198" y="33"/>
                      <a:pt x="198" y="0"/>
                      <a:pt x="165"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7942;p123">
                <a:extLst>
                  <a:ext uri="{FF2B5EF4-FFF2-40B4-BE49-F238E27FC236}">
                    <a16:creationId xmlns:a16="http://schemas.microsoft.com/office/drawing/2014/main" id="{418BC62B-FA47-FBBA-0424-4343FC8958AC}"/>
                  </a:ext>
                </a:extLst>
              </p:cNvPr>
              <p:cNvSpPr/>
              <p:nvPr/>
            </p:nvSpPr>
            <p:spPr>
              <a:xfrm>
                <a:off x="-919400" y="2628900"/>
                <a:ext cx="5775" cy="4950"/>
              </a:xfrm>
              <a:custGeom>
                <a:avLst/>
                <a:gdLst/>
                <a:ahLst/>
                <a:cxnLst/>
                <a:rect l="l" t="t" r="r" b="b"/>
                <a:pathLst>
                  <a:path w="231" h="198" extrusionOk="0">
                    <a:moveTo>
                      <a:pt x="99" y="1"/>
                    </a:moveTo>
                    <a:cubicBezTo>
                      <a:pt x="0" y="1"/>
                      <a:pt x="0" y="198"/>
                      <a:pt x="99" y="198"/>
                    </a:cubicBezTo>
                    <a:cubicBezTo>
                      <a:pt x="230" y="198"/>
                      <a:pt x="230"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7943;p123">
                <a:extLst>
                  <a:ext uri="{FF2B5EF4-FFF2-40B4-BE49-F238E27FC236}">
                    <a16:creationId xmlns:a16="http://schemas.microsoft.com/office/drawing/2014/main" id="{C87CCEA9-F29C-F3FD-BB98-9F99AD6A8BEB}"/>
                  </a:ext>
                </a:extLst>
              </p:cNvPr>
              <p:cNvSpPr/>
              <p:nvPr/>
            </p:nvSpPr>
            <p:spPr>
              <a:xfrm>
                <a:off x="-897225" y="2651900"/>
                <a:ext cx="2500" cy="3325"/>
              </a:xfrm>
              <a:custGeom>
                <a:avLst/>
                <a:gdLst/>
                <a:ahLst/>
                <a:cxnLst/>
                <a:rect l="l" t="t" r="r" b="b"/>
                <a:pathLst>
                  <a:path w="100" h="133" extrusionOk="0">
                    <a:moveTo>
                      <a:pt x="34" y="1"/>
                    </a:moveTo>
                    <a:cubicBezTo>
                      <a:pt x="1" y="33"/>
                      <a:pt x="1" y="99"/>
                      <a:pt x="34" y="132"/>
                    </a:cubicBezTo>
                    <a:cubicBezTo>
                      <a:pt x="99" y="99"/>
                      <a:pt x="99" y="33"/>
                      <a:pt x="3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7944;p123">
                <a:extLst>
                  <a:ext uri="{FF2B5EF4-FFF2-40B4-BE49-F238E27FC236}">
                    <a16:creationId xmlns:a16="http://schemas.microsoft.com/office/drawing/2014/main" id="{111C12B0-F922-FD61-EFB1-AE856BDF9490}"/>
                  </a:ext>
                </a:extLst>
              </p:cNvPr>
              <p:cNvSpPr/>
              <p:nvPr/>
            </p:nvSpPr>
            <p:spPr>
              <a:xfrm>
                <a:off x="-924325" y="2655200"/>
                <a:ext cx="25" cy="25"/>
              </a:xfrm>
              <a:custGeom>
                <a:avLst/>
                <a:gdLst/>
                <a:ahLst/>
                <a:cxnLst/>
                <a:rect l="l" t="t" r="r" b="b"/>
                <a:pathLst>
                  <a:path w="1" h="1" extrusionOk="0">
                    <a:moveTo>
                      <a:pt x="0" y="0"/>
                    </a:move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7945;p123">
                <a:extLst>
                  <a:ext uri="{FF2B5EF4-FFF2-40B4-BE49-F238E27FC236}">
                    <a16:creationId xmlns:a16="http://schemas.microsoft.com/office/drawing/2014/main" id="{8B4C2DAD-40DE-B8BD-FEB2-7C3A5076C8F1}"/>
                  </a:ext>
                </a:extLst>
              </p:cNvPr>
              <p:cNvSpPr/>
              <p:nvPr/>
            </p:nvSpPr>
            <p:spPr>
              <a:xfrm>
                <a:off x="-930900" y="2653550"/>
                <a:ext cx="9050" cy="5225"/>
              </a:xfrm>
              <a:custGeom>
                <a:avLst/>
                <a:gdLst/>
                <a:ahLst/>
                <a:cxnLst/>
                <a:rect l="l" t="t" r="r" b="b"/>
                <a:pathLst>
                  <a:path w="362" h="209" extrusionOk="0">
                    <a:moveTo>
                      <a:pt x="198" y="0"/>
                    </a:moveTo>
                    <a:lnTo>
                      <a:pt x="99" y="66"/>
                    </a:lnTo>
                    <a:lnTo>
                      <a:pt x="66" y="99"/>
                    </a:lnTo>
                    <a:lnTo>
                      <a:pt x="33" y="132"/>
                    </a:lnTo>
                    <a:cubicBezTo>
                      <a:pt x="0" y="132"/>
                      <a:pt x="0" y="165"/>
                      <a:pt x="33" y="165"/>
                    </a:cubicBezTo>
                    <a:cubicBezTo>
                      <a:pt x="55" y="198"/>
                      <a:pt x="81" y="208"/>
                      <a:pt x="109" y="208"/>
                    </a:cubicBezTo>
                    <a:cubicBezTo>
                      <a:pt x="165" y="208"/>
                      <a:pt x="230" y="165"/>
                      <a:pt x="296" y="165"/>
                    </a:cubicBezTo>
                    <a:cubicBezTo>
                      <a:pt x="329" y="132"/>
                      <a:pt x="362" y="99"/>
                      <a:pt x="329" y="33"/>
                    </a:cubicBezTo>
                    <a:cubicBezTo>
                      <a:pt x="313" y="17"/>
                      <a:pt x="288" y="9"/>
                      <a:pt x="263" y="9"/>
                    </a:cubicBezTo>
                    <a:cubicBezTo>
                      <a:pt x="239" y="9"/>
                      <a:pt x="214" y="17"/>
                      <a:pt x="198" y="33"/>
                    </a:cubicBezTo>
                    <a:lnTo>
                      <a:pt x="198" y="0"/>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7946;p123">
                <a:extLst>
                  <a:ext uri="{FF2B5EF4-FFF2-40B4-BE49-F238E27FC236}">
                    <a16:creationId xmlns:a16="http://schemas.microsoft.com/office/drawing/2014/main" id="{BFFAF4E3-6E78-C752-507C-936CE8F4A0CD}"/>
                  </a:ext>
                </a:extLst>
              </p:cNvPr>
              <p:cNvSpPr/>
              <p:nvPr/>
            </p:nvSpPr>
            <p:spPr>
              <a:xfrm>
                <a:off x="-994975" y="2609175"/>
                <a:ext cx="4125" cy="2500"/>
              </a:xfrm>
              <a:custGeom>
                <a:avLst/>
                <a:gdLst/>
                <a:ahLst/>
                <a:cxnLst/>
                <a:rect l="l" t="t" r="r" b="b"/>
                <a:pathLst>
                  <a:path w="165" h="100" extrusionOk="0">
                    <a:moveTo>
                      <a:pt x="99" y="1"/>
                    </a:moveTo>
                    <a:cubicBezTo>
                      <a:pt x="0" y="1"/>
                      <a:pt x="0" y="99"/>
                      <a:pt x="99" y="99"/>
                    </a:cubicBezTo>
                    <a:cubicBezTo>
                      <a:pt x="165" y="99"/>
                      <a:pt x="165"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7947;p123">
                <a:extLst>
                  <a:ext uri="{FF2B5EF4-FFF2-40B4-BE49-F238E27FC236}">
                    <a16:creationId xmlns:a16="http://schemas.microsoft.com/office/drawing/2014/main" id="{EE6E3177-5F3A-1365-1967-4336A177EA7F}"/>
                  </a:ext>
                </a:extLst>
              </p:cNvPr>
              <p:cNvSpPr/>
              <p:nvPr/>
            </p:nvSpPr>
            <p:spPr>
              <a:xfrm>
                <a:off x="-1026200" y="2592750"/>
                <a:ext cx="5775" cy="4125"/>
              </a:xfrm>
              <a:custGeom>
                <a:avLst/>
                <a:gdLst/>
                <a:ahLst/>
                <a:cxnLst/>
                <a:rect l="l" t="t" r="r" b="b"/>
                <a:pathLst>
                  <a:path w="231" h="165" extrusionOk="0">
                    <a:moveTo>
                      <a:pt x="99" y="1"/>
                    </a:moveTo>
                    <a:cubicBezTo>
                      <a:pt x="1" y="1"/>
                      <a:pt x="1" y="165"/>
                      <a:pt x="99" y="165"/>
                    </a:cubicBezTo>
                    <a:cubicBezTo>
                      <a:pt x="231" y="132"/>
                      <a:pt x="231"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7948;p123">
                <a:extLst>
                  <a:ext uri="{FF2B5EF4-FFF2-40B4-BE49-F238E27FC236}">
                    <a16:creationId xmlns:a16="http://schemas.microsoft.com/office/drawing/2014/main" id="{28E22A21-E223-A00F-6409-CEA4FED43F0D}"/>
                  </a:ext>
                </a:extLst>
              </p:cNvPr>
              <p:cNvSpPr/>
              <p:nvPr/>
            </p:nvSpPr>
            <p:spPr>
              <a:xfrm>
                <a:off x="-895575" y="2638750"/>
                <a:ext cx="25" cy="850"/>
              </a:xfrm>
              <a:custGeom>
                <a:avLst/>
                <a:gdLst/>
                <a:ahLst/>
                <a:cxnLst/>
                <a:rect l="l" t="t" r="r" b="b"/>
                <a:pathLst>
                  <a:path w="1" h="34" extrusionOk="0">
                    <a:moveTo>
                      <a:pt x="0" y="34"/>
                    </a:moveTo>
                    <a:lnTo>
                      <a:pt x="0" y="1"/>
                    </a:lnTo>
                    <a:cubicBezTo>
                      <a:pt x="0" y="1"/>
                      <a:pt x="0" y="34"/>
                      <a:pt x="0" y="34"/>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7949;p123">
                <a:extLst>
                  <a:ext uri="{FF2B5EF4-FFF2-40B4-BE49-F238E27FC236}">
                    <a16:creationId xmlns:a16="http://schemas.microsoft.com/office/drawing/2014/main" id="{1FB1EBCD-9163-451F-7282-7DEDF98991EA}"/>
                  </a:ext>
                </a:extLst>
              </p:cNvPr>
              <p:cNvSpPr/>
              <p:nvPr/>
            </p:nvSpPr>
            <p:spPr>
              <a:xfrm>
                <a:off x="-879150" y="2686400"/>
                <a:ext cx="25" cy="25"/>
              </a:xfrm>
              <a:custGeom>
                <a:avLst/>
                <a:gdLst/>
                <a:ahLst/>
                <a:cxnLst/>
                <a:rect l="l" t="t" r="r" b="b"/>
                <a:pathLst>
                  <a:path w="1" h="1" extrusionOk="0">
                    <a:moveTo>
                      <a:pt x="1" y="1"/>
                    </a:move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7950;p123">
                <a:extLst>
                  <a:ext uri="{FF2B5EF4-FFF2-40B4-BE49-F238E27FC236}">
                    <a16:creationId xmlns:a16="http://schemas.microsoft.com/office/drawing/2014/main" id="{E0A4D66F-AD90-DCBE-5338-6B5586916248}"/>
                  </a:ext>
                </a:extLst>
              </p:cNvPr>
              <p:cNvSpPr/>
              <p:nvPr/>
            </p:nvSpPr>
            <p:spPr>
              <a:xfrm>
                <a:off x="-844650" y="2650475"/>
                <a:ext cx="5775" cy="5550"/>
              </a:xfrm>
              <a:custGeom>
                <a:avLst/>
                <a:gdLst/>
                <a:ahLst/>
                <a:cxnLst/>
                <a:rect l="l" t="t" r="r" b="b"/>
                <a:pathLst>
                  <a:path w="231" h="222" extrusionOk="0">
                    <a:moveTo>
                      <a:pt x="120" y="0"/>
                    </a:moveTo>
                    <a:cubicBezTo>
                      <a:pt x="108" y="0"/>
                      <a:pt x="99" y="8"/>
                      <a:pt x="99" y="25"/>
                    </a:cubicBezTo>
                    <a:lnTo>
                      <a:pt x="34" y="25"/>
                    </a:lnTo>
                    <a:cubicBezTo>
                      <a:pt x="1" y="58"/>
                      <a:pt x="1" y="90"/>
                      <a:pt x="1" y="123"/>
                    </a:cubicBezTo>
                    <a:cubicBezTo>
                      <a:pt x="1" y="156"/>
                      <a:pt x="1" y="189"/>
                      <a:pt x="34" y="189"/>
                    </a:cubicBezTo>
                    <a:cubicBezTo>
                      <a:pt x="66" y="222"/>
                      <a:pt x="99" y="222"/>
                      <a:pt x="99" y="222"/>
                    </a:cubicBezTo>
                    <a:cubicBezTo>
                      <a:pt x="132" y="222"/>
                      <a:pt x="165" y="222"/>
                      <a:pt x="198" y="189"/>
                    </a:cubicBezTo>
                    <a:cubicBezTo>
                      <a:pt x="198" y="189"/>
                      <a:pt x="231" y="156"/>
                      <a:pt x="231" y="156"/>
                    </a:cubicBezTo>
                    <a:cubicBezTo>
                      <a:pt x="231" y="123"/>
                      <a:pt x="231" y="123"/>
                      <a:pt x="231" y="90"/>
                    </a:cubicBezTo>
                    <a:cubicBezTo>
                      <a:pt x="231" y="90"/>
                      <a:pt x="231" y="58"/>
                      <a:pt x="231" y="58"/>
                    </a:cubicBezTo>
                    <a:cubicBezTo>
                      <a:pt x="231" y="25"/>
                      <a:pt x="198" y="25"/>
                      <a:pt x="198" y="25"/>
                    </a:cubicBezTo>
                    <a:lnTo>
                      <a:pt x="165" y="25"/>
                    </a:lnTo>
                    <a:cubicBezTo>
                      <a:pt x="149" y="8"/>
                      <a:pt x="132" y="0"/>
                      <a:pt x="120"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7951;p123">
                <a:extLst>
                  <a:ext uri="{FF2B5EF4-FFF2-40B4-BE49-F238E27FC236}">
                    <a16:creationId xmlns:a16="http://schemas.microsoft.com/office/drawing/2014/main" id="{BB5DABE3-CC21-288E-8EE4-3185F64EE0D1}"/>
                  </a:ext>
                </a:extLst>
              </p:cNvPr>
              <p:cNvSpPr/>
              <p:nvPr/>
            </p:nvSpPr>
            <p:spPr>
              <a:xfrm>
                <a:off x="-832325" y="2672450"/>
                <a:ext cx="9075" cy="6600"/>
              </a:xfrm>
              <a:custGeom>
                <a:avLst/>
                <a:gdLst/>
                <a:ahLst/>
                <a:cxnLst/>
                <a:rect l="l" t="t" r="r" b="b"/>
                <a:pathLst>
                  <a:path w="363" h="264" extrusionOk="0">
                    <a:moveTo>
                      <a:pt x="165" y="0"/>
                    </a:moveTo>
                    <a:cubicBezTo>
                      <a:pt x="1" y="0"/>
                      <a:pt x="1" y="263"/>
                      <a:pt x="165" y="263"/>
                    </a:cubicBezTo>
                    <a:cubicBezTo>
                      <a:pt x="362" y="263"/>
                      <a:pt x="362" y="0"/>
                      <a:pt x="165"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7952;p123">
                <a:extLst>
                  <a:ext uri="{FF2B5EF4-FFF2-40B4-BE49-F238E27FC236}">
                    <a16:creationId xmlns:a16="http://schemas.microsoft.com/office/drawing/2014/main" id="{83E7C7B5-C59D-6887-BA52-E27DC8DD4B84}"/>
                  </a:ext>
                </a:extLst>
              </p:cNvPr>
              <p:cNvSpPr/>
              <p:nvPr/>
            </p:nvSpPr>
            <p:spPr>
              <a:xfrm>
                <a:off x="-820000" y="2692150"/>
                <a:ext cx="6600" cy="4950"/>
              </a:xfrm>
              <a:custGeom>
                <a:avLst/>
                <a:gdLst/>
                <a:ahLst/>
                <a:cxnLst/>
                <a:rect l="l" t="t" r="r" b="b"/>
                <a:pathLst>
                  <a:path w="264" h="198" extrusionOk="0">
                    <a:moveTo>
                      <a:pt x="132" y="1"/>
                    </a:moveTo>
                    <a:cubicBezTo>
                      <a:pt x="1" y="1"/>
                      <a:pt x="1" y="198"/>
                      <a:pt x="132" y="198"/>
                    </a:cubicBezTo>
                    <a:cubicBezTo>
                      <a:pt x="263" y="198"/>
                      <a:pt x="263"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7953;p123">
                <a:extLst>
                  <a:ext uri="{FF2B5EF4-FFF2-40B4-BE49-F238E27FC236}">
                    <a16:creationId xmlns:a16="http://schemas.microsoft.com/office/drawing/2014/main" id="{F7896A01-FE3A-3FA8-9B1A-D5FED29F4E13}"/>
                  </a:ext>
                </a:extLst>
              </p:cNvPr>
              <p:cNvSpPr/>
              <p:nvPr/>
            </p:nvSpPr>
            <p:spPr>
              <a:xfrm>
                <a:off x="-357500" y="2412025"/>
                <a:ext cx="4150" cy="4125"/>
              </a:xfrm>
              <a:custGeom>
                <a:avLst/>
                <a:gdLst/>
                <a:ahLst/>
                <a:cxnLst/>
                <a:rect l="l" t="t" r="r" b="b"/>
                <a:pathLst>
                  <a:path w="166" h="165" extrusionOk="0">
                    <a:moveTo>
                      <a:pt x="67" y="0"/>
                    </a:moveTo>
                    <a:cubicBezTo>
                      <a:pt x="1" y="0"/>
                      <a:pt x="1" y="132"/>
                      <a:pt x="67" y="165"/>
                    </a:cubicBezTo>
                    <a:cubicBezTo>
                      <a:pt x="165" y="132"/>
                      <a:pt x="165" y="0"/>
                      <a:pt x="67"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7954;p123">
                <a:extLst>
                  <a:ext uri="{FF2B5EF4-FFF2-40B4-BE49-F238E27FC236}">
                    <a16:creationId xmlns:a16="http://schemas.microsoft.com/office/drawing/2014/main" id="{98A0D086-0771-07A2-DBDF-9E8A4CF3D7B7}"/>
                  </a:ext>
                </a:extLst>
              </p:cNvPr>
              <p:cNvSpPr/>
              <p:nvPr/>
            </p:nvSpPr>
            <p:spPr>
              <a:xfrm>
                <a:off x="-334500" y="2420250"/>
                <a:ext cx="4150" cy="3300"/>
              </a:xfrm>
              <a:custGeom>
                <a:avLst/>
                <a:gdLst/>
                <a:ahLst/>
                <a:cxnLst/>
                <a:rect l="l" t="t" r="r" b="b"/>
                <a:pathLst>
                  <a:path w="166" h="132" extrusionOk="0">
                    <a:moveTo>
                      <a:pt x="67" y="0"/>
                    </a:moveTo>
                    <a:lnTo>
                      <a:pt x="67" y="33"/>
                    </a:lnTo>
                    <a:lnTo>
                      <a:pt x="34" y="33"/>
                    </a:lnTo>
                    <a:cubicBezTo>
                      <a:pt x="1" y="66"/>
                      <a:pt x="1" y="99"/>
                      <a:pt x="34" y="131"/>
                    </a:cubicBezTo>
                    <a:lnTo>
                      <a:pt x="132" y="131"/>
                    </a:lnTo>
                    <a:cubicBezTo>
                      <a:pt x="165" y="131"/>
                      <a:pt x="165" y="99"/>
                      <a:pt x="165" y="66"/>
                    </a:cubicBezTo>
                    <a:cubicBezTo>
                      <a:pt x="165" y="33"/>
                      <a:pt x="165" y="33"/>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7955;p123">
                <a:extLst>
                  <a:ext uri="{FF2B5EF4-FFF2-40B4-BE49-F238E27FC236}">
                    <a16:creationId xmlns:a16="http://schemas.microsoft.com/office/drawing/2014/main" id="{5440973D-88EC-76CF-1263-A2D53F49EEEE}"/>
                  </a:ext>
                </a:extLst>
              </p:cNvPr>
              <p:cNvSpPr/>
              <p:nvPr/>
            </p:nvSpPr>
            <p:spPr>
              <a:xfrm>
                <a:off x="-340250" y="2383275"/>
                <a:ext cx="4975" cy="4125"/>
              </a:xfrm>
              <a:custGeom>
                <a:avLst/>
                <a:gdLst/>
                <a:ahLst/>
                <a:cxnLst/>
                <a:rect l="l" t="t" r="r" b="b"/>
                <a:pathLst>
                  <a:path w="199" h="165" extrusionOk="0">
                    <a:moveTo>
                      <a:pt x="67" y="0"/>
                    </a:moveTo>
                    <a:lnTo>
                      <a:pt x="67" y="33"/>
                    </a:lnTo>
                    <a:lnTo>
                      <a:pt x="34" y="33"/>
                    </a:lnTo>
                    <a:cubicBezTo>
                      <a:pt x="1" y="66"/>
                      <a:pt x="1" y="66"/>
                      <a:pt x="1" y="99"/>
                    </a:cubicBezTo>
                    <a:cubicBezTo>
                      <a:pt x="1" y="132"/>
                      <a:pt x="1" y="165"/>
                      <a:pt x="34" y="165"/>
                    </a:cubicBezTo>
                    <a:lnTo>
                      <a:pt x="165" y="165"/>
                    </a:lnTo>
                    <a:cubicBezTo>
                      <a:pt x="198" y="165"/>
                      <a:pt x="198" y="132"/>
                      <a:pt x="198" y="99"/>
                    </a:cubicBezTo>
                    <a:cubicBezTo>
                      <a:pt x="198" y="66"/>
                      <a:pt x="198" y="33"/>
                      <a:pt x="165"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7956;p123">
                <a:extLst>
                  <a:ext uri="{FF2B5EF4-FFF2-40B4-BE49-F238E27FC236}">
                    <a16:creationId xmlns:a16="http://schemas.microsoft.com/office/drawing/2014/main" id="{D4D135CE-6EE0-4674-3826-C577B51E913D}"/>
                  </a:ext>
                </a:extLst>
              </p:cNvPr>
              <p:cNvSpPr/>
              <p:nvPr/>
            </p:nvSpPr>
            <p:spPr>
              <a:xfrm>
                <a:off x="-322175" y="2392300"/>
                <a:ext cx="4150" cy="4150"/>
              </a:xfrm>
              <a:custGeom>
                <a:avLst/>
                <a:gdLst/>
                <a:ahLst/>
                <a:cxnLst/>
                <a:rect l="l" t="t" r="r" b="b"/>
                <a:pathLst>
                  <a:path w="166" h="166" extrusionOk="0">
                    <a:moveTo>
                      <a:pt x="99" y="1"/>
                    </a:moveTo>
                    <a:cubicBezTo>
                      <a:pt x="1" y="34"/>
                      <a:pt x="1" y="132"/>
                      <a:pt x="99" y="165"/>
                    </a:cubicBezTo>
                    <a:cubicBezTo>
                      <a:pt x="165" y="132"/>
                      <a:pt x="165" y="34"/>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7957;p123">
                <a:extLst>
                  <a:ext uri="{FF2B5EF4-FFF2-40B4-BE49-F238E27FC236}">
                    <a16:creationId xmlns:a16="http://schemas.microsoft.com/office/drawing/2014/main" id="{014B28FC-1080-E175-D664-258DA12249C4}"/>
                  </a:ext>
                </a:extLst>
              </p:cNvPr>
              <p:cNvSpPr/>
              <p:nvPr/>
            </p:nvSpPr>
            <p:spPr>
              <a:xfrm>
                <a:off x="-336125" y="2403800"/>
                <a:ext cx="4125" cy="4150"/>
              </a:xfrm>
              <a:custGeom>
                <a:avLst/>
                <a:gdLst/>
                <a:ahLst/>
                <a:cxnLst/>
                <a:rect l="l" t="t" r="r" b="b"/>
                <a:pathLst>
                  <a:path w="165" h="166" extrusionOk="0">
                    <a:moveTo>
                      <a:pt x="66" y="1"/>
                    </a:moveTo>
                    <a:cubicBezTo>
                      <a:pt x="0" y="1"/>
                      <a:pt x="0" y="132"/>
                      <a:pt x="66" y="165"/>
                    </a:cubicBezTo>
                    <a:cubicBezTo>
                      <a:pt x="164" y="132"/>
                      <a:pt x="164" y="1"/>
                      <a:pt x="6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7958;p123">
                <a:extLst>
                  <a:ext uri="{FF2B5EF4-FFF2-40B4-BE49-F238E27FC236}">
                    <a16:creationId xmlns:a16="http://schemas.microsoft.com/office/drawing/2014/main" id="{6E334E35-EC4A-2F3F-F8E6-11056E1D7FFD}"/>
                  </a:ext>
                </a:extLst>
              </p:cNvPr>
              <p:cNvSpPr/>
              <p:nvPr/>
            </p:nvSpPr>
            <p:spPr>
              <a:xfrm>
                <a:off x="-343525" y="2397225"/>
                <a:ext cx="4950" cy="3325"/>
              </a:xfrm>
              <a:custGeom>
                <a:avLst/>
                <a:gdLst/>
                <a:ahLst/>
                <a:cxnLst/>
                <a:rect l="l" t="t" r="r" b="b"/>
                <a:pathLst>
                  <a:path w="198" h="133" extrusionOk="0">
                    <a:moveTo>
                      <a:pt x="0" y="1"/>
                    </a:moveTo>
                    <a:cubicBezTo>
                      <a:pt x="0" y="34"/>
                      <a:pt x="0" y="34"/>
                      <a:pt x="0" y="67"/>
                    </a:cubicBezTo>
                    <a:cubicBezTo>
                      <a:pt x="0" y="67"/>
                      <a:pt x="0" y="100"/>
                      <a:pt x="0" y="100"/>
                    </a:cubicBezTo>
                    <a:cubicBezTo>
                      <a:pt x="0" y="116"/>
                      <a:pt x="9" y="124"/>
                      <a:pt x="21" y="124"/>
                    </a:cubicBezTo>
                    <a:cubicBezTo>
                      <a:pt x="33" y="124"/>
                      <a:pt x="50" y="116"/>
                      <a:pt x="66" y="100"/>
                    </a:cubicBezTo>
                    <a:lnTo>
                      <a:pt x="66" y="132"/>
                    </a:lnTo>
                    <a:lnTo>
                      <a:pt x="132" y="132"/>
                    </a:lnTo>
                    <a:cubicBezTo>
                      <a:pt x="165" y="100"/>
                      <a:pt x="165" y="100"/>
                      <a:pt x="198" y="67"/>
                    </a:cubicBezTo>
                    <a:cubicBezTo>
                      <a:pt x="198" y="34"/>
                      <a:pt x="165" y="34"/>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7959;p123">
                <a:extLst>
                  <a:ext uri="{FF2B5EF4-FFF2-40B4-BE49-F238E27FC236}">
                    <a16:creationId xmlns:a16="http://schemas.microsoft.com/office/drawing/2014/main" id="{82576DB5-1F71-E5CD-0484-F9EB587C29AC}"/>
                  </a:ext>
                </a:extLst>
              </p:cNvPr>
              <p:cNvSpPr/>
              <p:nvPr/>
            </p:nvSpPr>
            <p:spPr>
              <a:xfrm>
                <a:off x="-309025" y="2402975"/>
                <a:ext cx="7425" cy="5575"/>
              </a:xfrm>
              <a:custGeom>
                <a:avLst/>
                <a:gdLst/>
                <a:ahLst/>
                <a:cxnLst/>
                <a:rect l="l" t="t" r="r" b="b"/>
                <a:pathLst>
                  <a:path w="297" h="223" extrusionOk="0">
                    <a:moveTo>
                      <a:pt x="66" y="1"/>
                    </a:moveTo>
                    <a:cubicBezTo>
                      <a:pt x="33" y="1"/>
                      <a:pt x="1" y="67"/>
                      <a:pt x="66" y="67"/>
                    </a:cubicBezTo>
                    <a:cubicBezTo>
                      <a:pt x="66" y="100"/>
                      <a:pt x="99" y="100"/>
                      <a:pt x="99" y="132"/>
                    </a:cubicBezTo>
                    <a:cubicBezTo>
                      <a:pt x="99" y="165"/>
                      <a:pt x="132" y="198"/>
                      <a:pt x="165" y="198"/>
                    </a:cubicBezTo>
                    <a:cubicBezTo>
                      <a:pt x="165" y="215"/>
                      <a:pt x="181" y="223"/>
                      <a:pt x="202" y="223"/>
                    </a:cubicBezTo>
                    <a:cubicBezTo>
                      <a:pt x="222" y="223"/>
                      <a:pt x="247" y="215"/>
                      <a:pt x="263" y="198"/>
                    </a:cubicBezTo>
                    <a:cubicBezTo>
                      <a:pt x="296" y="165"/>
                      <a:pt x="296" y="132"/>
                      <a:pt x="263" y="100"/>
                    </a:cubicBezTo>
                    <a:lnTo>
                      <a:pt x="198" y="67"/>
                    </a:lnTo>
                    <a:lnTo>
                      <a:pt x="165" y="34"/>
                    </a:lnTo>
                    <a:cubicBezTo>
                      <a:pt x="132" y="34"/>
                      <a:pt x="99" y="1"/>
                      <a:pt x="6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7960;p123">
                <a:extLst>
                  <a:ext uri="{FF2B5EF4-FFF2-40B4-BE49-F238E27FC236}">
                    <a16:creationId xmlns:a16="http://schemas.microsoft.com/office/drawing/2014/main" id="{A7819387-5A20-6F44-3416-7244BDDC6BC7}"/>
                  </a:ext>
                </a:extLst>
              </p:cNvPr>
              <p:cNvSpPr/>
              <p:nvPr/>
            </p:nvSpPr>
            <p:spPr>
              <a:xfrm>
                <a:off x="-317250" y="2370950"/>
                <a:ext cx="25" cy="25"/>
              </a:xfrm>
              <a:custGeom>
                <a:avLst/>
                <a:gdLst/>
                <a:ahLst/>
                <a:cxnLst/>
                <a:rect l="l" t="t" r="r" b="b"/>
                <a:pathLst>
                  <a:path w="1" h="1" extrusionOk="0">
                    <a:moveTo>
                      <a:pt x="1" y="0"/>
                    </a:move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7961;p123">
                <a:extLst>
                  <a:ext uri="{FF2B5EF4-FFF2-40B4-BE49-F238E27FC236}">
                    <a16:creationId xmlns:a16="http://schemas.microsoft.com/office/drawing/2014/main" id="{FBA62163-76D2-FA10-02CD-9B05F2662190}"/>
                  </a:ext>
                </a:extLst>
              </p:cNvPr>
              <p:cNvSpPr/>
              <p:nvPr/>
            </p:nvSpPr>
            <p:spPr>
              <a:xfrm>
                <a:off x="-322175" y="2369500"/>
                <a:ext cx="7425" cy="5575"/>
              </a:xfrm>
              <a:custGeom>
                <a:avLst/>
                <a:gdLst/>
                <a:ahLst/>
                <a:cxnLst/>
                <a:rect l="l" t="t" r="r" b="b"/>
                <a:pathLst>
                  <a:path w="297" h="223" extrusionOk="0">
                    <a:moveTo>
                      <a:pt x="210" y="1"/>
                    </a:moveTo>
                    <a:cubicBezTo>
                      <a:pt x="198" y="1"/>
                      <a:pt x="182" y="9"/>
                      <a:pt x="165" y="26"/>
                    </a:cubicBezTo>
                    <a:cubicBezTo>
                      <a:pt x="132" y="26"/>
                      <a:pt x="99" y="58"/>
                      <a:pt x="99" y="91"/>
                    </a:cubicBezTo>
                    <a:lnTo>
                      <a:pt x="99" y="26"/>
                    </a:lnTo>
                    <a:cubicBezTo>
                      <a:pt x="67" y="26"/>
                      <a:pt x="1" y="58"/>
                      <a:pt x="1" y="91"/>
                    </a:cubicBezTo>
                    <a:cubicBezTo>
                      <a:pt x="1" y="157"/>
                      <a:pt x="67" y="190"/>
                      <a:pt x="99" y="223"/>
                    </a:cubicBezTo>
                    <a:cubicBezTo>
                      <a:pt x="165" y="223"/>
                      <a:pt x="231" y="190"/>
                      <a:pt x="264" y="157"/>
                    </a:cubicBezTo>
                    <a:cubicBezTo>
                      <a:pt x="297" y="124"/>
                      <a:pt x="297" y="26"/>
                      <a:pt x="231" y="26"/>
                    </a:cubicBezTo>
                    <a:cubicBezTo>
                      <a:pt x="231" y="9"/>
                      <a:pt x="223" y="1"/>
                      <a:pt x="210"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7962;p123">
                <a:extLst>
                  <a:ext uri="{FF2B5EF4-FFF2-40B4-BE49-F238E27FC236}">
                    <a16:creationId xmlns:a16="http://schemas.microsoft.com/office/drawing/2014/main" id="{05D053A2-F16D-C08D-F227-D408ED0E8A25}"/>
                  </a:ext>
                </a:extLst>
              </p:cNvPr>
              <p:cNvSpPr/>
              <p:nvPr/>
            </p:nvSpPr>
            <p:spPr>
              <a:xfrm>
                <a:off x="-314775" y="2328225"/>
                <a:ext cx="4125" cy="4125"/>
              </a:xfrm>
              <a:custGeom>
                <a:avLst/>
                <a:gdLst/>
                <a:ahLst/>
                <a:cxnLst/>
                <a:rect l="l" t="t" r="r" b="b"/>
                <a:pathLst>
                  <a:path w="165" h="165" extrusionOk="0">
                    <a:moveTo>
                      <a:pt x="1" y="1"/>
                    </a:moveTo>
                    <a:cubicBezTo>
                      <a:pt x="1" y="1"/>
                      <a:pt x="1" y="34"/>
                      <a:pt x="1" y="34"/>
                    </a:cubicBezTo>
                    <a:cubicBezTo>
                      <a:pt x="1" y="66"/>
                      <a:pt x="1" y="66"/>
                      <a:pt x="1" y="99"/>
                    </a:cubicBezTo>
                    <a:lnTo>
                      <a:pt x="33" y="132"/>
                    </a:lnTo>
                    <a:cubicBezTo>
                      <a:pt x="66" y="132"/>
                      <a:pt x="66" y="165"/>
                      <a:pt x="99" y="165"/>
                    </a:cubicBezTo>
                    <a:cubicBezTo>
                      <a:pt x="99" y="165"/>
                      <a:pt x="132" y="132"/>
                      <a:pt x="132" y="132"/>
                    </a:cubicBezTo>
                    <a:cubicBezTo>
                      <a:pt x="165" y="132"/>
                      <a:pt x="165" y="99"/>
                      <a:pt x="165" y="99"/>
                    </a:cubicBezTo>
                    <a:cubicBezTo>
                      <a:pt x="165" y="66"/>
                      <a:pt x="165" y="66"/>
                      <a:pt x="132" y="34"/>
                    </a:cubicBezTo>
                    <a:lnTo>
                      <a:pt x="99" y="1"/>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7963;p123">
                <a:extLst>
                  <a:ext uri="{FF2B5EF4-FFF2-40B4-BE49-F238E27FC236}">
                    <a16:creationId xmlns:a16="http://schemas.microsoft.com/office/drawing/2014/main" id="{D3A1ADA0-5232-C7B2-BB8D-F32F9A9F34D4}"/>
                  </a:ext>
                </a:extLst>
              </p:cNvPr>
              <p:cNvSpPr/>
              <p:nvPr/>
            </p:nvSpPr>
            <p:spPr>
              <a:xfrm>
                <a:off x="-331200" y="2315575"/>
                <a:ext cx="5775" cy="3650"/>
              </a:xfrm>
              <a:custGeom>
                <a:avLst/>
                <a:gdLst/>
                <a:ahLst/>
                <a:cxnLst/>
                <a:rect l="l" t="t" r="r" b="b"/>
                <a:pathLst>
                  <a:path w="231" h="146" extrusionOk="0">
                    <a:moveTo>
                      <a:pt x="163" y="1"/>
                    </a:moveTo>
                    <a:cubicBezTo>
                      <a:pt x="152" y="1"/>
                      <a:pt x="141" y="5"/>
                      <a:pt x="132" y="14"/>
                    </a:cubicBezTo>
                    <a:lnTo>
                      <a:pt x="132" y="47"/>
                    </a:lnTo>
                    <a:lnTo>
                      <a:pt x="33" y="47"/>
                    </a:lnTo>
                    <a:cubicBezTo>
                      <a:pt x="0" y="47"/>
                      <a:pt x="0" y="112"/>
                      <a:pt x="33" y="145"/>
                    </a:cubicBezTo>
                    <a:lnTo>
                      <a:pt x="132" y="145"/>
                    </a:lnTo>
                    <a:cubicBezTo>
                      <a:pt x="165" y="145"/>
                      <a:pt x="198" y="112"/>
                      <a:pt x="230" y="79"/>
                    </a:cubicBezTo>
                    <a:cubicBezTo>
                      <a:pt x="230" y="31"/>
                      <a:pt x="195" y="1"/>
                      <a:pt x="163"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7964;p123">
                <a:extLst>
                  <a:ext uri="{FF2B5EF4-FFF2-40B4-BE49-F238E27FC236}">
                    <a16:creationId xmlns:a16="http://schemas.microsoft.com/office/drawing/2014/main" id="{8B2CD5AE-224D-AC23-141D-3460B0248941}"/>
                  </a:ext>
                </a:extLst>
              </p:cNvPr>
              <p:cNvSpPr/>
              <p:nvPr/>
            </p:nvSpPr>
            <p:spPr>
              <a:xfrm>
                <a:off x="-364875" y="2333150"/>
                <a:ext cx="4950" cy="3325"/>
              </a:xfrm>
              <a:custGeom>
                <a:avLst/>
                <a:gdLst/>
                <a:ahLst/>
                <a:cxnLst/>
                <a:rect l="l" t="t" r="r" b="b"/>
                <a:pathLst>
                  <a:path w="198" h="133" extrusionOk="0">
                    <a:moveTo>
                      <a:pt x="99" y="1"/>
                    </a:moveTo>
                    <a:cubicBezTo>
                      <a:pt x="0" y="1"/>
                      <a:pt x="0" y="132"/>
                      <a:pt x="99" y="132"/>
                    </a:cubicBezTo>
                    <a:cubicBezTo>
                      <a:pt x="197" y="132"/>
                      <a:pt x="197"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7965;p123">
                <a:extLst>
                  <a:ext uri="{FF2B5EF4-FFF2-40B4-BE49-F238E27FC236}">
                    <a16:creationId xmlns:a16="http://schemas.microsoft.com/office/drawing/2014/main" id="{3519C0FD-C917-A6B2-62C5-0186F721E675}"/>
                  </a:ext>
                </a:extLst>
              </p:cNvPr>
              <p:cNvSpPr/>
              <p:nvPr/>
            </p:nvSpPr>
            <p:spPr>
              <a:xfrm>
                <a:off x="-370625" y="2376700"/>
                <a:ext cx="6575" cy="4950"/>
              </a:xfrm>
              <a:custGeom>
                <a:avLst/>
                <a:gdLst/>
                <a:ahLst/>
                <a:cxnLst/>
                <a:rect l="l" t="t" r="r" b="b"/>
                <a:pathLst>
                  <a:path w="263" h="198" extrusionOk="0">
                    <a:moveTo>
                      <a:pt x="131" y="0"/>
                    </a:moveTo>
                    <a:cubicBezTo>
                      <a:pt x="0" y="0"/>
                      <a:pt x="0" y="198"/>
                      <a:pt x="131" y="198"/>
                    </a:cubicBezTo>
                    <a:cubicBezTo>
                      <a:pt x="263" y="198"/>
                      <a:pt x="263" y="0"/>
                      <a:pt x="131"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7966;p123">
                <a:extLst>
                  <a:ext uri="{FF2B5EF4-FFF2-40B4-BE49-F238E27FC236}">
                    <a16:creationId xmlns:a16="http://schemas.microsoft.com/office/drawing/2014/main" id="{BE670ECB-E229-91A8-A584-D747D8CD1260}"/>
                  </a:ext>
                </a:extLst>
              </p:cNvPr>
              <p:cNvSpPr/>
              <p:nvPr/>
            </p:nvSpPr>
            <p:spPr>
              <a:xfrm>
                <a:off x="-351750" y="2343850"/>
                <a:ext cx="5775" cy="4125"/>
              </a:xfrm>
              <a:custGeom>
                <a:avLst/>
                <a:gdLst/>
                <a:ahLst/>
                <a:cxnLst/>
                <a:rect l="l" t="t" r="r" b="b"/>
                <a:pathLst>
                  <a:path w="231" h="165" extrusionOk="0">
                    <a:moveTo>
                      <a:pt x="132" y="0"/>
                    </a:moveTo>
                    <a:cubicBezTo>
                      <a:pt x="1" y="0"/>
                      <a:pt x="1" y="164"/>
                      <a:pt x="132" y="164"/>
                    </a:cubicBezTo>
                    <a:cubicBezTo>
                      <a:pt x="231" y="164"/>
                      <a:pt x="231" y="0"/>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7967;p123">
                <a:extLst>
                  <a:ext uri="{FF2B5EF4-FFF2-40B4-BE49-F238E27FC236}">
                    <a16:creationId xmlns:a16="http://schemas.microsoft.com/office/drawing/2014/main" id="{7E624B1A-A0AD-D6E4-D548-0160839AAED2}"/>
                  </a:ext>
                </a:extLst>
              </p:cNvPr>
              <p:cNvSpPr/>
              <p:nvPr/>
            </p:nvSpPr>
            <p:spPr>
              <a:xfrm>
                <a:off x="-347400" y="2333975"/>
                <a:ext cx="4725" cy="5125"/>
              </a:xfrm>
              <a:custGeom>
                <a:avLst/>
                <a:gdLst/>
                <a:ahLst/>
                <a:cxnLst/>
                <a:rect l="l" t="t" r="r" b="b"/>
                <a:pathLst>
                  <a:path w="189" h="205" extrusionOk="0">
                    <a:moveTo>
                      <a:pt x="123" y="1"/>
                    </a:moveTo>
                    <a:cubicBezTo>
                      <a:pt x="90" y="1"/>
                      <a:pt x="57" y="34"/>
                      <a:pt x="57" y="66"/>
                    </a:cubicBezTo>
                    <a:lnTo>
                      <a:pt x="57" y="99"/>
                    </a:lnTo>
                    <a:cubicBezTo>
                      <a:pt x="0" y="128"/>
                      <a:pt x="41" y="204"/>
                      <a:pt x="95" y="204"/>
                    </a:cubicBezTo>
                    <a:cubicBezTo>
                      <a:pt x="104" y="204"/>
                      <a:pt x="113" y="202"/>
                      <a:pt x="123" y="198"/>
                    </a:cubicBezTo>
                    <a:cubicBezTo>
                      <a:pt x="155" y="165"/>
                      <a:pt x="155" y="132"/>
                      <a:pt x="188" y="66"/>
                    </a:cubicBezTo>
                    <a:cubicBezTo>
                      <a:pt x="188" y="34"/>
                      <a:pt x="155" y="1"/>
                      <a:pt x="123"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7968;p123">
                <a:extLst>
                  <a:ext uri="{FF2B5EF4-FFF2-40B4-BE49-F238E27FC236}">
                    <a16:creationId xmlns:a16="http://schemas.microsoft.com/office/drawing/2014/main" id="{2A2546F8-38AE-A0B9-4E4E-9A5CAB209335}"/>
                  </a:ext>
                </a:extLst>
              </p:cNvPr>
              <p:cNvSpPr/>
              <p:nvPr/>
            </p:nvSpPr>
            <p:spPr>
              <a:xfrm>
                <a:off x="-360775" y="2446525"/>
                <a:ext cx="6600" cy="6600"/>
              </a:xfrm>
              <a:custGeom>
                <a:avLst/>
                <a:gdLst/>
                <a:ahLst/>
                <a:cxnLst/>
                <a:rect l="l" t="t" r="r" b="b"/>
                <a:pathLst>
                  <a:path w="264" h="264" extrusionOk="0">
                    <a:moveTo>
                      <a:pt x="132" y="1"/>
                    </a:moveTo>
                    <a:cubicBezTo>
                      <a:pt x="33" y="1"/>
                      <a:pt x="0" y="99"/>
                      <a:pt x="33" y="165"/>
                    </a:cubicBezTo>
                    <a:cubicBezTo>
                      <a:pt x="33" y="198"/>
                      <a:pt x="66" y="231"/>
                      <a:pt x="99" y="263"/>
                    </a:cubicBezTo>
                    <a:lnTo>
                      <a:pt x="198" y="263"/>
                    </a:lnTo>
                    <a:cubicBezTo>
                      <a:pt x="198" y="231"/>
                      <a:pt x="230" y="198"/>
                      <a:pt x="230" y="165"/>
                    </a:cubicBezTo>
                    <a:cubicBezTo>
                      <a:pt x="263" y="132"/>
                      <a:pt x="263" y="99"/>
                      <a:pt x="230" y="66"/>
                    </a:cubicBezTo>
                    <a:cubicBezTo>
                      <a:pt x="230" y="1"/>
                      <a:pt x="165"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7969;p123">
                <a:extLst>
                  <a:ext uri="{FF2B5EF4-FFF2-40B4-BE49-F238E27FC236}">
                    <a16:creationId xmlns:a16="http://schemas.microsoft.com/office/drawing/2014/main" id="{94D5250B-FF67-C0DA-4C46-E9BAE38815B8}"/>
                  </a:ext>
                </a:extLst>
              </p:cNvPr>
              <p:cNvSpPr/>
              <p:nvPr/>
            </p:nvSpPr>
            <p:spPr>
              <a:xfrm>
                <a:off x="-355850" y="2498275"/>
                <a:ext cx="4125" cy="3325"/>
              </a:xfrm>
              <a:custGeom>
                <a:avLst/>
                <a:gdLst/>
                <a:ahLst/>
                <a:cxnLst/>
                <a:rect l="l" t="t" r="r" b="b"/>
                <a:pathLst>
                  <a:path w="165" h="133" extrusionOk="0">
                    <a:moveTo>
                      <a:pt x="66" y="1"/>
                    </a:moveTo>
                    <a:cubicBezTo>
                      <a:pt x="1" y="1"/>
                      <a:pt x="1" y="132"/>
                      <a:pt x="66" y="132"/>
                    </a:cubicBezTo>
                    <a:cubicBezTo>
                      <a:pt x="165" y="132"/>
                      <a:pt x="165" y="1"/>
                      <a:pt x="6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7970;p123">
                <a:extLst>
                  <a:ext uri="{FF2B5EF4-FFF2-40B4-BE49-F238E27FC236}">
                    <a16:creationId xmlns:a16="http://schemas.microsoft.com/office/drawing/2014/main" id="{83F9E8DB-FD39-4313-61AC-FD1FCB55F12C}"/>
                  </a:ext>
                </a:extLst>
              </p:cNvPr>
              <p:cNvSpPr/>
              <p:nvPr/>
            </p:nvSpPr>
            <p:spPr>
              <a:xfrm>
                <a:off x="-445400" y="2465425"/>
                <a:ext cx="8250" cy="8225"/>
              </a:xfrm>
              <a:custGeom>
                <a:avLst/>
                <a:gdLst/>
                <a:ahLst/>
                <a:cxnLst/>
                <a:rect l="l" t="t" r="r" b="b"/>
                <a:pathLst>
                  <a:path w="330" h="329" extrusionOk="0">
                    <a:moveTo>
                      <a:pt x="66" y="0"/>
                    </a:moveTo>
                    <a:cubicBezTo>
                      <a:pt x="66" y="0"/>
                      <a:pt x="34" y="0"/>
                      <a:pt x="34" y="33"/>
                    </a:cubicBezTo>
                    <a:cubicBezTo>
                      <a:pt x="1" y="33"/>
                      <a:pt x="1" y="66"/>
                      <a:pt x="1" y="99"/>
                    </a:cubicBezTo>
                    <a:cubicBezTo>
                      <a:pt x="1" y="99"/>
                      <a:pt x="1" y="132"/>
                      <a:pt x="1" y="165"/>
                    </a:cubicBezTo>
                    <a:lnTo>
                      <a:pt x="1" y="198"/>
                    </a:lnTo>
                    <a:cubicBezTo>
                      <a:pt x="1" y="230"/>
                      <a:pt x="34" y="263"/>
                      <a:pt x="34" y="263"/>
                    </a:cubicBezTo>
                    <a:lnTo>
                      <a:pt x="66" y="296"/>
                    </a:lnTo>
                    <a:cubicBezTo>
                      <a:pt x="99" y="296"/>
                      <a:pt x="132" y="329"/>
                      <a:pt x="165" y="329"/>
                    </a:cubicBezTo>
                    <a:lnTo>
                      <a:pt x="231" y="329"/>
                    </a:lnTo>
                    <a:cubicBezTo>
                      <a:pt x="231" y="329"/>
                      <a:pt x="264" y="296"/>
                      <a:pt x="264" y="296"/>
                    </a:cubicBezTo>
                    <a:cubicBezTo>
                      <a:pt x="297" y="263"/>
                      <a:pt x="297" y="263"/>
                      <a:pt x="329" y="230"/>
                    </a:cubicBezTo>
                    <a:cubicBezTo>
                      <a:pt x="329" y="198"/>
                      <a:pt x="329" y="198"/>
                      <a:pt x="329" y="165"/>
                    </a:cubicBezTo>
                    <a:lnTo>
                      <a:pt x="329" y="132"/>
                    </a:lnTo>
                    <a:cubicBezTo>
                      <a:pt x="297" y="99"/>
                      <a:pt x="297" y="66"/>
                      <a:pt x="264" y="33"/>
                    </a:cubicBezTo>
                    <a:lnTo>
                      <a:pt x="231" y="33"/>
                    </a:lnTo>
                    <a:cubicBezTo>
                      <a:pt x="198" y="0"/>
                      <a:pt x="165" y="0"/>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7971;p123">
                <a:extLst>
                  <a:ext uri="{FF2B5EF4-FFF2-40B4-BE49-F238E27FC236}">
                    <a16:creationId xmlns:a16="http://schemas.microsoft.com/office/drawing/2014/main" id="{464CB975-B51F-A16E-7BC0-0C1B5787BDC4}"/>
                  </a:ext>
                </a:extLst>
              </p:cNvPr>
              <p:cNvSpPr/>
              <p:nvPr/>
            </p:nvSpPr>
            <p:spPr>
              <a:xfrm>
                <a:off x="-421575" y="2487600"/>
                <a:ext cx="5775" cy="4125"/>
              </a:xfrm>
              <a:custGeom>
                <a:avLst/>
                <a:gdLst/>
                <a:ahLst/>
                <a:cxnLst/>
                <a:rect l="l" t="t" r="r" b="b"/>
                <a:pathLst>
                  <a:path w="231" h="165" extrusionOk="0">
                    <a:moveTo>
                      <a:pt x="132" y="1"/>
                    </a:moveTo>
                    <a:cubicBezTo>
                      <a:pt x="1" y="1"/>
                      <a:pt x="1" y="165"/>
                      <a:pt x="132" y="165"/>
                    </a:cubicBezTo>
                    <a:cubicBezTo>
                      <a:pt x="231" y="132"/>
                      <a:pt x="231"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7972;p123">
                <a:extLst>
                  <a:ext uri="{FF2B5EF4-FFF2-40B4-BE49-F238E27FC236}">
                    <a16:creationId xmlns:a16="http://schemas.microsoft.com/office/drawing/2014/main" id="{0B3874CE-2E0E-7663-5DBA-E553D15D3E6E}"/>
                  </a:ext>
                </a:extLst>
              </p:cNvPr>
              <p:cNvSpPr/>
              <p:nvPr/>
            </p:nvSpPr>
            <p:spPr>
              <a:xfrm>
                <a:off x="-439650" y="2440775"/>
                <a:ext cx="5775" cy="4125"/>
              </a:xfrm>
              <a:custGeom>
                <a:avLst/>
                <a:gdLst/>
                <a:ahLst/>
                <a:cxnLst/>
                <a:rect l="l" t="t" r="r" b="b"/>
                <a:pathLst>
                  <a:path w="231" h="165" extrusionOk="0">
                    <a:moveTo>
                      <a:pt x="132" y="1"/>
                    </a:moveTo>
                    <a:cubicBezTo>
                      <a:pt x="1" y="1"/>
                      <a:pt x="1" y="165"/>
                      <a:pt x="132" y="165"/>
                    </a:cubicBezTo>
                    <a:cubicBezTo>
                      <a:pt x="231" y="165"/>
                      <a:pt x="231"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7973;p123">
                <a:extLst>
                  <a:ext uri="{FF2B5EF4-FFF2-40B4-BE49-F238E27FC236}">
                    <a16:creationId xmlns:a16="http://schemas.microsoft.com/office/drawing/2014/main" id="{2F5821AF-3328-8C25-6E3A-D6B9AAF1EB29}"/>
                  </a:ext>
                </a:extLst>
              </p:cNvPr>
              <p:cNvSpPr/>
              <p:nvPr/>
            </p:nvSpPr>
            <p:spPr>
              <a:xfrm>
                <a:off x="-444575" y="2482675"/>
                <a:ext cx="4125" cy="3300"/>
              </a:xfrm>
              <a:custGeom>
                <a:avLst/>
                <a:gdLst/>
                <a:ahLst/>
                <a:cxnLst/>
                <a:rect l="l" t="t" r="r" b="b"/>
                <a:pathLst>
                  <a:path w="165" h="132" extrusionOk="0">
                    <a:moveTo>
                      <a:pt x="33" y="0"/>
                    </a:moveTo>
                    <a:cubicBezTo>
                      <a:pt x="33" y="0"/>
                      <a:pt x="33" y="0"/>
                      <a:pt x="33" y="33"/>
                    </a:cubicBezTo>
                    <a:cubicBezTo>
                      <a:pt x="1" y="66"/>
                      <a:pt x="1" y="99"/>
                      <a:pt x="33" y="132"/>
                    </a:cubicBezTo>
                    <a:lnTo>
                      <a:pt x="99" y="132"/>
                    </a:lnTo>
                    <a:cubicBezTo>
                      <a:pt x="132" y="99"/>
                      <a:pt x="165" y="66"/>
                      <a:pt x="165" y="33"/>
                    </a:cubicBezTo>
                    <a:cubicBezTo>
                      <a:pt x="165" y="0"/>
                      <a:pt x="132" y="0"/>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7974;p123">
                <a:extLst>
                  <a:ext uri="{FF2B5EF4-FFF2-40B4-BE49-F238E27FC236}">
                    <a16:creationId xmlns:a16="http://schemas.microsoft.com/office/drawing/2014/main" id="{29741BB1-58E2-54FE-914D-3AFB006EFFD6}"/>
                  </a:ext>
                </a:extLst>
              </p:cNvPr>
              <p:cNvSpPr/>
              <p:nvPr/>
            </p:nvSpPr>
            <p:spPr>
              <a:xfrm>
                <a:off x="-438825" y="2508950"/>
                <a:ext cx="25" cy="25"/>
              </a:xfrm>
              <a:custGeom>
                <a:avLst/>
                <a:gdLst/>
                <a:ahLst/>
                <a:cxnLst/>
                <a:rect l="l" t="t" r="r" b="b"/>
                <a:pathLst>
                  <a:path w="1" h="1" extrusionOk="0">
                    <a:moveTo>
                      <a:pt x="1" y="1"/>
                    </a:moveTo>
                    <a:lnTo>
                      <a:pt x="1" y="1"/>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7975;p123">
                <a:extLst>
                  <a:ext uri="{FF2B5EF4-FFF2-40B4-BE49-F238E27FC236}">
                    <a16:creationId xmlns:a16="http://schemas.microsoft.com/office/drawing/2014/main" id="{FDFB98BD-B96D-6E02-7596-DB85ED95DD4F}"/>
                  </a:ext>
                </a:extLst>
              </p:cNvPr>
              <p:cNvSpPr/>
              <p:nvPr/>
            </p:nvSpPr>
            <p:spPr>
              <a:xfrm>
                <a:off x="-425675" y="2477750"/>
                <a:ext cx="7425" cy="4125"/>
              </a:xfrm>
              <a:custGeom>
                <a:avLst/>
                <a:gdLst/>
                <a:ahLst/>
                <a:cxnLst/>
                <a:rect l="l" t="t" r="r" b="b"/>
                <a:pathLst>
                  <a:path w="297" h="165" extrusionOk="0">
                    <a:moveTo>
                      <a:pt x="230" y="0"/>
                    </a:moveTo>
                    <a:lnTo>
                      <a:pt x="230" y="33"/>
                    </a:lnTo>
                    <a:lnTo>
                      <a:pt x="66" y="33"/>
                    </a:lnTo>
                    <a:cubicBezTo>
                      <a:pt x="0" y="66"/>
                      <a:pt x="0" y="132"/>
                      <a:pt x="66" y="165"/>
                    </a:cubicBezTo>
                    <a:lnTo>
                      <a:pt x="230" y="165"/>
                    </a:lnTo>
                    <a:cubicBezTo>
                      <a:pt x="263" y="165"/>
                      <a:pt x="296" y="132"/>
                      <a:pt x="296" y="99"/>
                    </a:cubicBezTo>
                    <a:cubicBezTo>
                      <a:pt x="296" y="33"/>
                      <a:pt x="263" y="0"/>
                      <a:pt x="230"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7976;p123">
                <a:extLst>
                  <a:ext uri="{FF2B5EF4-FFF2-40B4-BE49-F238E27FC236}">
                    <a16:creationId xmlns:a16="http://schemas.microsoft.com/office/drawing/2014/main" id="{EDE6A63A-2255-2209-A455-64223F9EDEE1}"/>
                  </a:ext>
                </a:extLst>
              </p:cNvPr>
              <p:cNvSpPr/>
              <p:nvPr/>
            </p:nvSpPr>
            <p:spPr>
              <a:xfrm>
                <a:off x="-465925" y="2455125"/>
                <a:ext cx="5500" cy="5600"/>
              </a:xfrm>
              <a:custGeom>
                <a:avLst/>
                <a:gdLst/>
                <a:ahLst/>
                <a:cxnLst/>
                <a:rect l="l" t="t" r="r" b="b"/>
                <a:pathLst>
                  <a:path w="220" h="224" extrusionOk="0">
                    <a:moveTo>
                      <a:pt x="141" y="1"/>
                    </a:moveTo>
                    <a:cubicBezTo>
                      <a:pt x="129" y="1"/>
                      <a:pt x="115" y="6"/>
                      <a:pt x="99" y="18"/>
                    </a:cubicBezTo>
                    <a:lnTo>
                      <a:pt x="0" y="18"/>
                    </a:lnTo>
                    <a:cubicBezTo>
                      <a:pt x="0" y="51"/>
                      <a:pt x="0" y="51"/>
                      <a:pt x="0" y="84"/>
                    </a:cubicBezTo>
                    <a:cubicBezTo>
                      <a:pt x="0" y="149"/>
                      <a:pt x="33" y="182"/>
                      <a:pt x="99" y="215"/>
                    </a:cubicBezTo>
                    <a:cubicBezTo>
                      <a:pt x="110" y="221"/>
                      <a:pt x="120" y="223"/>
                      <a:pt x="129" y="223"/>
                    </a:cubicBezTo>
                    <a:cubicBezTo>
                      <a:pt x="216" y="223"/>
                      <a:pt x="220" y="1"/>
                      <a:pt x="141"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7977;p123">
                <a:extLst>
                  <a:ext uri="{FF2B5EF4-FFF2-40B4-BE49-F238E27FC236}">
                    <a16:creationId xmlns:a16="http://schemas.microsoft.com/office/drawing/2014/main" id="{486A99A5-79C4-27D1-CAB4-CCA861915E96}"/>
                  </a:ext>
                </a:extLst>
              </p:cNvPr>
              <p:cNvSpPr/>
              <p:nvPr/>
            </p:nvSpPr>
            <p:spPr>
              <a:xfrm>
                <a:off x="-473325" y="2425375"/>
                <a:ext cx="3300" cy="4325"/>
              </a:xfrm>
              <a:custGeom>
                <a:avLst/>
                <a:gdLst/>
                <a:ahLst/>
                <a:cxnLst/>
                <a:rect l="l" t="t" r="r" b="b"/>
                <a:pathLst>
                  <a:path w="132" h="173" extrusionOk="0">
                    <a:moveTo>
                      <a:pt x="79" y="0"/>
                    </a:moveTo>
                    <a:cubicBezTo>
                      <a:pt x="66" y="0"/>
                      <a:pt x="50" y="9"/>
                      <a:pt x="33" y="25"/>
                    </a:cubicBezTo>
                    <a:lnTo>
                      <a:pt x="1" y="58"/>
                    </a:lnTo>
                    <a:cubicBezTo>
                      <a:pt x="1" y="91"/>
                      <a:pt x="1" y="124"/>
                      <a:pt x="1" y="124"/>
                    </a:cubicBezTo>
                    <a:cubicBezTo>
                      <a:pt x="17" y="156"/>
                      <a:pt x="42" y="173"/>
                      <a:pt x="66" y="173"/>
                    </a:cubicBezTo>
                    <a:cubicBezTo>
                      <a:pt x="91" y="173"/>
                      <a:pt x="116" y="156"/>
                      <a:pt x="132" y="124"/>
                    </a:cubicBezTo>
                    <a:cubicBezTo>
                      <a:pt x="132" y="124"/>
                      <a:pt x="132" y="91"/>
                      <a:pt x="132" y="58"/>
                    </a:cubicBezTo>
                    <a:lnTo>
                      <a:pt x="99" y="25"/>
                    </a:lnTo>
                    <a:cubicBezTo>
                      <a:pt x="99" y="9"/>
                      <a:pt x="91" y="0"/>
                      <a:pt x="7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7978;p123">
                <a:extLst>
                  <a:ext uri="{FF2B5EF4-FFF2-40B4-BE49-F238E27FC236}">
                    <a16:creationId xmlns:a16="http://schemas.microsoft.com/office/drawing/2014/main" id="{56EEA952-3F0A-842B-AA65-E0B08F094669}"/>
                  </a:ext>
                </a:extLst>
              </p:cNvPr>
              <p:cNvSpPr/>
              <p:nvPr/>
            </p:nvSpPr>
            <p:spPr>
              <a:xfrm>
                <a:off x="-484825" y="2395600"/>
                <a:ext cx="4125" cy="4125"/>
              </a:xfrm>
              <a:custGeom>
                <a:avLst/>
                <a:gdLst/>
                <a:ahLst/>
                <a:cxnLst/>
                <a:rect l="l" t="t" r="r" b="b"/>
                <a:pathLst>
                  <a:path w="165" h="165" extrusionOk="0">
                    <a:moveTo>
                      <a:pt x="66" y="0"/>
                    </a:moveTo>
                    <a:cubicBezTo>
                      <a:pt x="33" y="0"/>
                      <a:pt x="0" y="33"/>
                      <a:pt x="0" y="99"/>
                    </a:cubicBezTo>
                    <a:lnTo>
                      <a:pt x="33" y="99"/>
                    </a:lnTo>
                    <a:lnTo>
                      <a:pt x="33" y="132"/>
                    </a:lnTo>
                    <a:cubicBezTo>
                      <a:pt x="33" y="165"/>
                      <a:pt x="66" y="165"/>
                      <a:pt x="99" y="165"/>
                    </a:cubicBezTo>
                    <a:cubicBezTo>
                      <a:pt x="99" y="165"/>
                      <a:pt x="132" y="165"/>
                      <a:pt x="132" y="132"/>
                    </a:cubicBezTo>
                    <a:lnTo>
                      <a:pt x="132" y="99"/>
                    </a:lnTo>
                    <a:cubicBezTo>
                      <a:pt x="165" y="33"/>
                      <a:pt x="99" y="0"/>
                      <a:pt x="66"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7979;p123">
                <a:extLst>
                  <a:ext uri="{FF2B5EF4-FFF2-40B4-BE49-F238E27FC236}">
                    <a16:creationId xmlns:a16="http://schemas.microsoft.com/office/drawing/2014/main" id="{1B97EA75-CDD8-E7B9-A2D6-EEDDEFEFA8C2}"/>
                  </a:ext>
                </a:extLst>
              </p:cNvPr>
              <p:cNvSpPr/>
              <p:nvPr/>
            </p:nvSpPr>
            <p:spPr>
              <a:xfrm>
                <a:off x="-470050" y="2401350"/>
                <a:ext cx="4150" cy="3300"/>
              </a:xfrm>
              <a:custGeom>
                <a:avLst/>
                <a:gdLst/>
                <a:ahLst/>
                <a:cxnLst/>
                <a:rect l="l" t="t" r="r" b="b"/>
                <a:pathLst>
                  <a:path w="166" h="132" extrusionOk="0">
                    <a:moveTo>
                      <a:pt x="100" y="0"/>
                    </a:moveTo>
                    <a:cubicBezTo>
                      <a:pt x="34" y="0"/>
                      <a:pt x="1" y="33"/>
                      <a:pt x="1" y="66"/>
                    </a:cubicBezTo>
                    <a:cubicBezTo>
                      <a:pt x="1" y="99"/>
                      <a:pt x="34" y="132"/>
                      <a:pt x="100" y="132"/>
                    </a:cubicBezTo>
                    <a:lnTo>
                      <a:pt x="100" y="99"/>
                    </a:lnTo>
                    <a:lnTo>
                      <a:pt x="132" y="99"/>
                    </a:lnTo>
                    <a:cubicBezTo>
                      <a:pt x="165" y="99"/>
                      <a:pt x="165" y="66"/>
                      <a:pt x="165" y="66"/>
                    </a:cubicBezTo>
                    <a:cubicBezTo>
                      <a:pt x="165" y="33"/>
                      <a:pt x="165" y="0"/>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7980;p123">
                <a:extLst>
                  <a:ext uri="{FF2B5EF4-FFF2-40B4-BE49-F238E27FC236}">
                    <a16:creationId xmlns:a16="http://schemas.microsoft.com/office/drawing/2014/main" id="{3EFA4F8C-D2C8-7230-6687-001CCC51D3BA}"/>
                  </a:ext>
                </a:extLst>
              </p:cNvPr>
              <p:cNvSpPr/>
              <p:nvPr/>
            </p:nvSpPr>
            <p:spPr>
              <a:xfrm>
                <a:off x="-456500" y="2422150"/>
                <a:ext cx="4550" cy="4275"/>
              </a:xfrm>
              <a:custGeom>
                <a:avLst/>
                <a:gdLst/>
                <a:ahLst/>
                <a:cxnLst/>
                <a:rect l="l" t="t" r="r" b="b"/>
                <a:pathLst>
                  <a:path w="182" h="171" extrusionOk="0">
                    <a:moveTo>
                      <a:pt x="84" y="1"/>
                    </a:moveTo>
                    <a:cubicBezTo>
                      <a:pt x="45" y="1"/>
                      <a:pt x="1" y="63"/>
                      <a:pt x="50" y="88"/>
                    </a:cubicBezTo>
                    <a:lnTo>
                      <a:pt x="83" y="121"/>
                    </a:lnTo>
                    <a:cubicBezTo>
                      <a:pt x="83" y="154"/>
                      <a:pt x="108" y="170"/>
                      <a:pt x="133" y="170"/>
                    </a:cubicBezTo>
                    <a:cubicBezTo>
                      <a:pt x="157" y="170"/>
                      <a:pt x="182" y="154"/>
                      <a:pt x="182" y="121"/>
                    </a:cubicBezTo>
                    <a:cubicBezTo>
                      <a:pt x="182" y="88"/>
                      <a:pt x="149" y="23"/>
                      <a:pt x="116" y="23"/>
                    </a:cubicBezTo>
                    <a:cubicBezTo>
                      <a:pt x="108" y="7"/>
                      <a:pt x="97" y="1"/>
                      <a:pt x="8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7981;p123">
                <a:extLst>
                  <a:ext uri="{FF2B5EF4-FFF2-40B4-BE49-F238E27FC236}">
                    <a16:creationId xmlns:a16="http://schemas.microsoft.com/office/drawing/2014/main" id="{F42978B4-E548-B6CB-8BF6-3A65B941D88F}"/>
                  </a:ext>
                </a:extLst>
              </p:cNvPr>
              <p:cNvSpPr/>
              <p:nvPr/>
            </p:nvSpPr>
            <p:spPr>
              <a:xfrm>
                <a:off x="-451150" y="2568100"/>
                <a:ext cx="4950" cy="4375"/>
              </a:xfrm>
              <a:custGeom>
                <a:avLst/>
                <a:gdLst/>
                <a:ahLst/>
                <a:cxnLst/>
                <a:rect l="l" t="t" r="r" b="b"/>
                <a:pathLst>
                  <a:path w="198" h="175" extrusionOk="0">
                    <a:moveTo>
                      <a:pt x="99" y="1"/>
                    </a:moveTo>
                    <a:lnTo>
                      <a:pt x="99" y="34"/>
                    </a:lnTo>
                    <a:lnTo>
                      <a:pt x="66" y="34"/>
                    </a:lnTo>
                    <a:cubicBezTo>
                      <a:pt x="34" y="34"/>
                      <a:pt x="1" y="67"/>
                      <a:pt x="1" y="99"/>
                    </a:cubicBezTo>
                    <a:cubicBezTo>
                      <a:pt x="34" y="132"/>
                      <a:pt x="34" y="165"/>
                      <a:pt x="66" y="165"/>
                    </a:cubicBezTo>
                    <a:lnTo>
                      <a:pt x="99" y="165"/>
                    </a:lnTo>
                    <a:cubicBezTo>
                      <a:pt x="112" y="171"/>
                      <a:pt x="123" y="174"/>
                      <a:pt x="133" y="174"/>
                    </a:cubicBezTo>
                    <a:cubicBezTo>
                      <a:pt x="176" y="174"/>
                      <a:pt x="198" y="126"/>
                      <a:pt x="198" y="99"/>
                    </a:cubicBezTo>
                    <a:cubicBezTo>
                      <a:pt x="198" y="34"/>
                      <a:pt x="165"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7982;p123">
                <a:extLst>
                  <a:ext uri="{FF2B5EF4-FFF2-40B4-BE49-F238E27FC236}">
                    <a16:creationId xmlns:a16="http://schemas.microsoft.com/office/drawing/2014/main" id="{F914E6ED-50CF-B78C-D0F6-82ADD69EED78}"/>
                  </a:ext>
                </a:extLst>
              </p:cNvPr>
              <p:cNvSpPr/>
              <p:nvPr/>
            </p:nvSpPr>
            <p:spPr>
              <a:xfrm>
                <a:off x="-437175" y="2585575"/>
                <a:ext cx="6600" cy="6175"/>
              </a:xfrm>
              <a:custGeom>
                <a:avLst/>
                <a:gdLst/>
                <a:ahLst/>
                <a:cxnLst/>
                <a:rect l="l" t="t" r="r" b="b"/>
                <a:pathLst>
                  <a:path w="264" h="247" extrusionOk="0">
                    <a:moveTo>
                      <a:pt x="148" y="0"/>
                    </a:moveTo>
                    <a:cubicBezTo>
                      <a:pt x="132" y="0"/>
                      <a:pt x="115" y="8"/>
                      <a:pt x="99" y="25"/>
                    </a:cubicBezTo>
                    <a:cubicBezTo>
                      <a:pt x="0" y="58"/>
                      <a:pt x="0" y="189"/>
                      <a:pt x="99" y="222"/>
                    </a:cubicBezTo>
                    <a:cubicBezTo>
                      <a:pt x="115" y="238"/>
                      <a:pt x="132" y="247"/>
                      <a:pt x="148" y="247"/>
                    </a:cubicBezTo>
                    <a:cubicBezTo>
                      <a:pt x="165" y="247"/>
                      <a:pt x="181" y="238"/>
                      <a:pt x="198" y="222"/>
                    </a:cubicBezTo>
                    <a:lnTo>
                      <a:pt x="198" y="189"/>
                    </a:lnTo>
                    <a:lnTo>
                      <a:pt x="230" y="189"/>
                    </a:lnTo>
                    <a:cubicBezTo>
                      <a:pt x="263" y="189"/>
                      <a:pt x="263" y="156"/>
                      <a:pt x="263" y="123"/>
                    </a:cubicBezTo>
                    <a:cubicBezTo>
                      <a:pt x="263" y="91"/>
                      <a:pt x="263" y="58"/>
                      <a:pt x="230" y="25"/>
                    </a:cubicBezTo>
                    <a:lnTo>
                      <a:pt x="198" y="25"/>
                    </a:lnTo>
                    <a:cubicBezTo>
                      <a:pt x="181" y="8"/>
                      <a:pt x="165" y="0"/>
                      <a:pt x="148"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7983;p123">
                <a:extLst>
                  <a:ext uri="{FF2B5EF4-FFF2-40B4-BE49-F238E27FC236}">
                    <a16:creationId xmlns:a16="http://schemas.microsoft.com/office/drawing/2014/main" id="{6BCECCCD-345C-6911-3F02-7A1346AE7D32}"/>
                  </a:ext>
                </a:extLst>
              </p:cNvPr>
              <p:cNvSpPr/>
              <p:nvPr/>
            </p:nvSpPr>
            <p:spPr>
              <a:xfrm>
                <a:off x="-601475" y="2741450"/>
                <a:ext cx="4125" cy="3300"/>
              </a:xfrm>
              <a:custGeom>
                <a:avLst/>
                <a:gdLst/>
                <a:ahLst/>
                <a:cxnLst/>
                <a:rect l="l" t="t" r="r" b="b"/>
                <a:pathLst>
                  <a:path w="165" h="132" extrusionOk="0">
                    <a:moveTo>
                      <a:pt x="99" y="0"/>
                    </a:moveTo>
                    <a:cubicBezTo>
                      <a:pt x="0" y="0"/>
                      <a:pt x="0" y="132"/>
                      <a:pt x="99" y="132"/>
                    </a:cubicBezTo>
                    <a:cubicBezTo>
                      <a:pt x="165" y="132"/>
                      <a:pt x="165" y="0"/>
                      <a:pt x="9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7984;p123">
                <a:extLst>
                  <a:ext uri="{FF2B5EF4-FFF2-40B4-BE49-F238E27FC236}">
                    <a16:creationId xmlns:a16="http://schemas.microsoft.com/office/drawing/2014/main" id="{C9943085-6C16-D33D-74F1-3631E8F12BBB}"/>
                  </a:ext>
                </a:extLst>
              </p:cNvPr>
              <p:cNvSpPr/>
              <p:nvPr/>
            </p:nvSpPr>
            <p:spPr>
              <a:xfrm>
                <a:off x="-617100" y="2712075"/>
                <a:ext cx="9075" cy="7225"/>
              </a:xfrm>
              <a:custGeom>
                <a:avLst/>
                <a:gdLst/>
                <a:ahLst/>
                <a:cxnLst/>
                <a:rect l="l" t="t" r="r" b="b"/>
                <a:pathLst>
                  <a:path w="363" h="289" extrusionOk="0">
                    <a:moveTo>
                      <a:pt x="137" y="1"/>
                    </a:moveTo>
                    <a:cubicBezTo>
                      <a:pt x="108" y="1"/>
                      <a:pt x="83" y="9"/>
                      <a:pt x="67" y="25"/>
                    </a:cubicBezTo>
                    <a:cubicBezTo>
                      <a:pt x="34" y="58"/>
                      <a:pt x="1" y="91"/>
                      <a:pt x="1" y="157"/>
                    </a:cubicBezTo>
                    <a:cubicBezTo>
                      <a:pt x="1" y="190"/>
                      <a:pt x="34" y="255"/>
                      <a:pt x="67" y="288"/>
                    </a:cubicBezTo>
                    <a:lnTo>
                      <a:pt x="231" y="288"/>
                    </a:lnTo>
                    <a:lnTo>
                      <a:pt x="264" y="255"/>
                    </a:lnTo>
                    <a:cubicBezTo>
                      <a:pt x="362" y="190"/>
                      <a:pt x="362" y="91"/>
                      <a:pt x="264" y="58"/>
                    </a:cubicBezTo>
                    <a:lnTo>
                      <a:pt x="231" y="25"/>
                    </a:lnTo>
                    <a:cubicBezTo>
                      <a:pt x="198" y="9"/>
                      <a:pt x="165" y="1"/>
                      <a:pt x="137"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7985;p123">
                <a:extLst>
                  <a:ext uri="{FF2B5EF4-FFF2-40B4-BE49-F238E27FC236}">
                    <a16:creationId xmlns:a16="http://schemas.microsoft.com/office/drawing/2014/main" id="{A6DF4034-8739-0E8B-01C8-00DA3CD811CC}"/>
                  </a:ext>
                </a:extLst>
              </p:cNvPr>
              <p:cNvSpPr/>
              <p:nvPr/>
            </p:nvSpPr>
            <p:spPr>
              <a:xfrm>
                <a:off x="-576000" y="2706950"/>
                <a:ext cx="5775" cy="7625"/>
              </a:xfrm>
              <a:custGeom>
                <a:avLst/>
                <a:gdLst/>
                <a:ahLst/>
                <a:cxnLst/>
                <a:rect l="l" t="t" r="r" b="b"/>
                <a:pathLst>
                  <a:path w="231" h="305" extrusionOk="0">
                    <a:moveTo>
                      <a:pt x="131" y="0"/>
                    </a:moveTo>
                    <a:cubicBezTo>
                      <a:pt x="33" y="0"/>
                      <a:pt x="0" y="66"/>
                      <a:pt x="33" y="132"/>
                    </a:cubicBezTo>
                    <a:lnTo>
                      <a:pt x="66" y="230"/>
                    </a:lnTo>
                    <a:cubicBezTo>
                      <a:pt x="66" y="280"/>
                      <a:pt x="90" y="304"/>
                      <a:pt x="119" y="304"/>
                    </a:cubicBezTo>
                    <a:cubicBezTo>
                      <a:pt x="148" y="304"/>
                      <a:pt x="181" y="280"/>
                      <a:pt x="197" y="230"/>
                    </a:cubicBezTo>
                    <a:lnTo>
                      <a:pt x="230" y="132"/>
                    </a:lnTo>
                    <a:cubicBezTo>
                      <a:pt x="230" y="66"/>
                      <a:pt x="197" y="0"/>
                      <a:pt x="131"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7986;p123">
                <a:extLst>
                  <a:ext uri="{FF2B5EF4-FFF2-40B4-BE49-F238E27FC236}">
                    <a16:creationId xmlns:a16="http://schemas.microsoft.com/office/drawing/2014/main" id="{EEC33095-3A45-0B03-268C-20CC4122E73E}"/>
                  </a:ext>
                </a:extLst>
              </p:cNvPr>
              <p:cNvSpPr/>
              <p:nvPr/>
            </p:nvSpPr>
            <p:spPr>
              <a:xfrm>
                <a:off x="-584225" y="2742275"/>
                <a:ext cx="8225" cy="5775"/>
              </a:xfrm>
              <a:custGeom>
                <a:avLst/>
                <a:gdLst/>
                <a:ahLst/>
                <a:cxnLst/>
                <a:rect l="l" t="t" r="r" b="b"/>
                <a:pathLst>
                  <a:path w="329" h="231" extrusionOk="0">
                    <a:moveTo>
                      <a:pt x="165" y="0"/>
                    </a:moveTo>
                    <a:cubicBezTo>
                      <a:pt x="0" y="0"/>
                      <a:pt x="0" y="230"/>
                      <a:pt x="165" y="230"/>
                    </a:cubicBezTo>
                    <a:cubicBezTo>
                      <a:pt x="329" y="230"/>
                      <a:pt x="329" y="0"/>
                      <a:pt x="165"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7987;p123">
                <a:extLst>
                  <a:ext uri="{FF2B5EF4-FFF2-40B4-BE49-F238E27FC236}">
                    <a16:creationId xmlns:a16="http://schemas.microsoft.com/office/drawing/2014/main" id="{F697356F-BA04-158F-8472-00EBADDF90EC}"/>
                  </a:ext>
                </a:extLst>
              </p:cNvPr>
              <p:cNvSpPr/>
              <p:nvPr/>
            </p:nvSpPr>
            <p:spPr>
              <a:xfrm>
                <a:off x="-603125" y="2750475"/>
                <a:ext cx="25" cy="25"/>
              </a:xfrm>
              <a:custGeom>
                <a:avLst/>
                <a:gdLst/>
                <a:ahLst/>
                <a:cxnLst/>
                <a:rect l="l" t="t" r="r" b="b"/>
                <a:pathLst>
                  <a:path w="1" h="1" extrusionOk="0">
                    <a:moveTo>
                      <a:pt x="1" y="1"/>
                    </a:move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7988;p123">
                <a:extLst>
                  <a:ext uri="{FF2B5EF4-FFF2-40B4-BE49-F238E27FC236}">
                    <a16:creationId xmlns:a16="http://schemas.microsoft.com/office/drawing/2014/main" id="{29F9A01F-9357-9331-8DE7-003EDE3DD911}"/>
                  </a:ext>
                </a:extLst>
              </p:cNvPr>
              <p:cNvSpPr/>
              <p:nvPr/>
            </p:nvSpPr>
            <p:spPr>
              <a:xfrm>
                <a:off x="-576825" y="2742750"/>
                <a:ext cx="6600" cy="6925"/>
              </a:xfrm>
              <a:custGeom>
                <a:avLst/>
                <a:gdLst/>
                <a:ahLst/>
                <a:cxnLst/>
                <a:rect l="l" t="t" r="r" b="b"/>
                <a:pathLst>
                  <a:path w="264" h="277" extrusionOk="0">
                    <a:moveTo>
                      <a:pt x="129" y="1"/>
                    </a:moveTo>
                    <a:cubicBezTo>
                      <a:pt x="96" y="1"/>
                      <a:pt x="56" y="24"/>
                      <a:pt x="33" y="47"/>
                    </a:cubicBezTo>
                    <a:cubicBezTo>
                      <a:pt x="0" y="80"/>
                      <a:pt x="0" y="113"/>
                      <a:pt x="0" y="178"/>
                    </a:cubicBezTo>
                    <a:cubicBezTo>
                      <a:pt x="0" y="178"/>
                      <a:pt x="33" y="211"/>
                      <a:pt x="33" y="244"/>
                    </a:cubicBezTo>
                    <a:cubicBezTo>
                      <a:pt x="66" y="244"/>
                      <a:pt x="66" y="244"/>
                      <a:pt x="99" y="277"/>
                    </a:cubicBezTo>
                    <a:lnTo>
                      <a:pt x="197" y="277"/>
                    </a:lnTo>
                    <a:cubicBezTo>
                      <a:pt x="197" y="277"/>
                      <a:pt x="230" y="277"/>
                      <a:pt x="230" y="244"/>
                    </a:cubicBezTo>
                    <a:cubicBezTo>
                      <a:pt x="263" y="244"/>
                      <a:pt x="263" y="211"/>
                      <a:pt x="263" y="211"/>
                    </a:cubicBezTo>
                    <a:cubicBezTo>
                      <a:pt x="263" y="178"/>
                      <a:pt x="263" y="178"/>
                      <a:pt x="263" y="146"/>
                    </a:cubicBezTo>
                    <a:lnTo>
                      <a:pt x="263" y="113"/>
                    </a:lnTo>
                    <a:cubicBezTo>
                      <a:pt x="263" y="80"/>
                      <a:pt x="263" y="47"/>
                      <a:pt x="230" y="47"/>
                    </a:cubicBezTo>
                    <a:cubicBezTo>
                      <a:pt x="230" y="14"/>
                      <a:pt x="197" y="14"/>
                      <a:pt x="164" y="14"/>
                    </a:cubicBezTo>
                    <a:cubicBezTo>
                      <a:pt x="155" y="4"/>
                      <a:pt x="142" y="1"/>
                      <a:pt x="12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7989;p123">
                <a:extLst>
                  <a:ext uri="{FF2B5EF4-FFF2-40B4-BE49-F238E27FC236}">
                    <a16:creationId xmlns:a16="http://schemas.microsoft.com/office/drawing/2014/main" id="{05EB60ED-7973-4D71-97A9-5DB98FE2CA8C}"/>
                  </a:ext>
                </a:extLst>
              </p:cNvPr>
              <p:cNvSpPr/>
              <p:nvPr/>
            </p:nvSpPr>
            <p:spPr>
              <a:xfrm>
                <a:off x="-554650" y="2761175"/>
                <a:ext cx="7425" cy="6925"/>
              </a:xfrm>
              <a:custGeom>
                <a:avLst/>
                <a:gdLst/>
                <a:ahLst/>
                <a:cxnLst/>
                <a:rect l="l" t="t" r="r" b="b"/>
                <a:pathLst>
                  <a:path w="297" h="277" extrusionOk="0">
                    <a:moveTo>
                      <a:pt x="99" y="0"/>
                    </a:moveTo>
                    <a:cubicBezTo>
                      <a:pt x="66" y="0"/>
                      <a:pt x="66" y="33"/>
                      <a:pt x="33" y="33"/>
                    </a:cubicBezTo>
                    <a:cubicBezTo>
                      <a:pt x="0" y="66"/>
                      <a:pt x="0" y="99"/>
                      <a:pt x="0" y="131"/>
                    </a:cubicBezTo>
                    <a:cubicBezTo>
                      <a:pt x="0" y="164"/>
                      <a:pt x="0" y="164"/>
                      <a:pt x="0" y="197"/>
                    </a:cubicBezTo>
                    <a:cubicBezTo>
                      <a:pt x="0" y="230"/>
                      <a:pt x="0" y="230"/>
                      <a:pt x="33" y="230"/>
                    </a:cubicBezTo>
                    <a:cubicBezTo>
                      <a:pt x="56" y="253"/>
                      <a:pt x="80" y="277"/>
                      <a:pt x="115" y="277"/>
                    </a:cubicBezTo>
                    <a:cubicBezTo>
                      <a:pt x="129" y="277"/>
                      <a:pt x="145" y="273"/>
                      <a:pt x="165" y="263"/>
                    </a:cubicBezTo>
                    <a:lnTo>
                      <a:pt x="230" y="263"/>
                    </a:lnTo>
                    <a:cubicBezTo>
                      <a:pt x="263" y="263"/>
                      <a:pt x="263" y="230"/>
                      <a:pt x="263" y="230"/>
                    </a:cubicBezTo>
                    <a:cubicBezTo>
                      <a:pt x="296" y="197"/>
                      <a:pt x="296" y="197"/>
                      <a:pt x="296" y="197"/>
                    </a:cubicBezTo>
                    <a:cubicBezTo>
                      <a:pt x="296" y="164"/>
                      <a:pt x="296" y="164"/>
                      <a:pt x="296" y="131"/>
                    </a:cubicBezTo>
                    <a:lnTo>
                      <a:pt x="296" y="99"/>
                    </a:lnTo>
                    <a:lnTo>
                      <a:pt x="296" y="66"/>
                    </a:lnTo>
                    <a:lnTo>
                      <a:pt x="263" y="33"/>
                    </a:lnTo>
                    <a:cubicBezTo>
                      <a:pt x="230" y="33"/>
                      <a:pt x="230" y="0"/>
                      <a:pt x="198"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7990;p123">
                <a:extLst>
                  <a:ext uri="{FF2B5EF4-FFF2-40B4-BE49-F238E27FC236}">
                    <a16:creationId xmlns:a16="http://schemas.microsoft.com/office/drawing/2014/main" id="{D16894AF-B763-45AB-8E1B-18FF24D19DD6}"/>
                  </a:ext>
                </a:extLst>
              </p:cNvPr>
              <p:cNvSpPr/>
              <p:nvPr/>
            </p:nvSpPr>
            <p:spPr>
              <a:xfrm>
                <a:off x="-531650" y="2764450"/>
                <a:ext cx="5775" cy="4950"/>
              </a:xfrm>
              <a:custGeom>
                <a:avLst/>
                <a:gdLst/>
                <a:ahLst/>
                <a:cxnLst/>
                <a:rect l="l" t="t" r="r" b="b"/>
                <a:pathLst>
                  <a:path w="231" h="198" extrusionOk="0">
                    <a:moveTo>
                      <a:pt x="66" y="0"/>
                    </a:moveTo>
                    <a:cubicBezTo>
                      <a:pt x="33" y="33"/>
                      <a:pt x="0" y="66"/>
                      <a:pt x="0" y="99"/>
                    </a:cubicBezTo>
                    <a:cubicBezTo>
                      <a:pt x="0" y="132"/>
                      <a:pt x="0" y="165"/>
                      <a:pt x="66" y="198"/>
                    </a:cubicBezTo>
                    <a:lnTo>
                      <a:pt x="165" y="198"/>
                    </a:lnTo>
                    <a:lnTo>
                      <a:pt x="165" y="165"/>
                    </a:lnTo>
                    <a:lnTo>
                      <a:pt x="198" y="165"/>
                    </a:lnTo>
                    <a:cubicBezTo>
                      <a:pt x="230" y="132"/>
                      <a:pt x="230" y="99"/>
                      <a:pt x="230" y="99"/>
                    </a:cubicBezTo>
                    <a:cubicBezTo>
                      <a:pt x="230" y="66"/>
                      <a:pt x="230" y="33"/>
                      <a:pt x="198"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7991;p123">
                <a:extLst>
                  <a:ext uri="{FF2B5EF4-FFF2-40B4-BE49-F238E27FC236}">
                    <a16:creationId xmlns:a16="http://schemas.microsoft.com/office/drawing/2014/main" id="{2DF5DB58-F734-6A9C-E058-C24D0FBFD8DF}"/>
                  </a:ext>
                </a:extLst>
              </p:cNvPr>
              <p:cNvSpPr/>
              <p:nvPr/>
            </p:nvSpPr>
            <p:spPr>
              <a:xfrm>
                <a:off x="-590800" y="2704475"/>
                <a:ext cx="4950" cy="4950"/>
              </a:xfrm>
              <a:custGeom>
                <a:avLst/>
                <a:gdLst/>
                <a:ahLst/>
                <a:cxnLst/>
                <a:rect l="l" t="t" r="r" b="b"/>
                <a:pathLst>
                  <a:path w="198" h="198" extrusionOk="0">
                    <a:moveTo>
                      <a:pt x="99" y="1"/>
                    </a:moveTo>
                    <a:cubicBezTo>
                      <a:pt x="66" y="1"/>
                      <a:pt x="33" y="1"/>
                      <a:pt x="33" y="34"/>
                    </a:cubicBezTo>
                    <a:cubicBezTo>
                      <a:pt x="1" y="66"/>
                      <a:pt x="1" y="66"/>
                      <a:pt x="33" y="99"/>
                    </a:cubicBezTo>
                    <a:cubicBezTo>
                      <a:pt x="1" y="99"/>
                      <a:pt x="1" y="132"/>
                      <a:pt x="33" y="132"/>
                    </a:cubicBezTo>
                    <a:lnTo>
                      <a:pt x="33" y="165"/>
                    </a:lnTo>
                    <a:lnTo>
                      <a:pt x="66" y="198"/>
                    </a:lnTo>
                    <a:lnTo>
                      <a:pt x="132" y="198"/>
                    </a:lnTo>
                    <a:lnTo>
                      <a:pt x="165" y="165"/>
                    </a:lnTo>
                    <a:lnTo>
                      <a:pt x="198" y="132"/>
                    </a:lnTo>
                    <a:cubicBezTo>
                      <a:pt x="198" y="132"/>
                      <a:pt x="198" y="99"/>
                      <a:pt x="198" y="99"/>
                    </a:cubicBezTo>
                    <a:cubicBezTo>
                      <a:pt x="198" y="66"/>
                      <a:pt x="198" y="66"/>
                      <a:pt x="198" y="34"/>
                    </a:cubicBezTo>
                    <a:cubicBezTo>
                      <a:pt x="165" y="1"/>
                      <a:pt x="132"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7992;p123">
                <a:extLst>
                  <a:ext uri="{FF2B5EF4-FFF2-40B4-BE49-F238E27FC236}">
                    <a16:creationId xmlns:a16="http://schemas.microsoft.com/office/drawing/2014/main" id="{8345E74C-5E60-46C8-61CA-4C21A3DDBC6F}"/>
                  </a:ext>
                </a:extLst>
              </p:cNvPr>
              <p:cNvSpPr/>
              <p:nvPr/>
            </p:nvSpPr>
            <p:spPr>
              <a:xfrm>
                <a:off x="-632700" y="2721725"/>
                <a:ext cx="7425" cy="8250"/>
              </a:xfrm>
              <a:custGeom>
                <a:avLst/>
                <a:gdLst/>
                <a:ahLst/>
                <a:cxnLst/>
                <a:rect l="l" t="t" r="r" b="b"/>
                <a:pathLst>
                  <a:path w="297" h="330" extrusionOk="0">
                    <a:moveTo>
                      <a:pt x="165" y="1"/>
                    </a:moveTo>
                    <a:cubicBezTo>
                      <a:pt x="66" y="1"/>
                      <a:pt x="1" y="99"/>
                      <a:pt x="34" y="165"/>
                    </a:cubicBezTo>
                    <a:lnTo>
                      <a:pt x="66" y="296"/>
                    </a:lnTo>
                    <a:cubicBezTo>
                      <a:pt x="99" y="329"/>
                      <a:pt x="132" y="329"/>
                      <a:pt x="165" y="329"/>
                    </a:cubicBezTo>
                    <a:cubicBezTo>
                      <a:pt x="198" y="329"/>
                      <a:pt x="231" y="329"/>
                      <a:pt x="231" y="296"/>
                    </a:cubicBezTo>
                    <a:lnTo>
                      <a:pt x="296" y="165"/>
                    </a:lnTo>
                    <a:cubicBezTo>
                      <a:pt x="296" y="99"/>
                      <a:pt x="231" y="1"/>
                      <a:pt x="165"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7993;p123">
                <a:extLst>
                  <a:ext uri="{FF2B5EF4-FFF2-40B4-BE49-F238E27FC236}">
                    <a16:creationId xmlns:a16="http://schemas.microsoft.com/office/drawing/2014/main" id="{A7B4EC9D-F242-8166-18F1-C008801A6E61}"/>
                  </a:ext>
                </a:extLst>
              </p:cNvPr>
              <p:cNvSpPr/>
              <p:nvPr/>
            </p:nvSpPr>
            <p:spPr>
              <a:xfrm>
                <a:off x="-480725" y="2680050"/>
                <a:ext cx="5775" cy="6375"/>
              </a:xfrm>
              <a:custGeom>
                <a:avLst/>
                <a:gdLst/>
                <a:ahLst/>
                <a:cxnLst/>
                <a:rect l="l" t="t" r="r" b="b"/>
                <a:pathLst>
                  <a:path w="231" h="255" extrusionOk="0">
                    <a:moveTo>
                      <a:pt x="112" y="0"/>
                    </a:moveTo>
                    <a:cubicBezTo>
                      <a:pt x="99" y="0"/>
                      <a:pt x="83" y="8"/>
                      <a:pt x="67" y="25"/>
                    </a:cubicBezTo>
                    <a:cubicBezTo>
                      <a:pt x="67" y="25"/>
                      <a:pt x="34" y="25"/>
                      <a:pt x="34" y="58"/>
                    </a:cubicBezTo>
                    <a:cubicBezTo>
                      <a:pt x="1" y="58"/>
                      <a:pt x="1" y="90"/>
                      <a:pt x="1" y="123"/>
                    </a:cubicBezTo>
                    <a:cubicBezTo>
                      <a:pt x="1" y="156"/>
                      <a:pt x="1" y="189"/>
                      <a:pt x="34" y="222"/>
                    </a:cubicBezTo>
                    <a:cubicBezTo>
                      <a:pt x="34" y="222"/>
                      <a:pt x="67" y="222"/>
                      <a:pt x="67" y="255"/>
                    </a:cubicBezTo>
                    <a:lnTo>
                      <a:pt x="165" y="222"/>
                    </a:lnTo>
                    <a:lnTo>
                      <a:pt x="198" y="222"/>
                    </a:lnTo>
                    <a:cubicBezTo>
                      <a:pt x="231" y="222"/>
                      <a:pt x="231" y="189"/>
                      <a:pt x="231" y="189"/>
                    </a:cubicBezTo>
                    <a:cubicBezTo>
                      <a:pt x="231" y="189"/>
                      <a:pt x="231" y="156"/>
                      <a:pt x="231" y="156"/>
                    </a:cubicBezTo>
                    <a:cubicBezTo>
                      <a:pt x="231" y="156"/>
                      <a:pt x="231" y="123"/>
                      <a:pt x="231" y="123"/>
                    </a:cubicBezTo>
                    <a:cubicBezTo>
                      <a:pt x="231" y="90"/>
                      <a:pt x="231" y="90"/>
                      <a:pt x="231" y="58"/>
                    </a:cubicBezTo>
                    <a:lnTo>
                      <a:pt x="198" y="25"/>
                    </a:lnTo>
                    <a:lnTo>
                      <a:pt x="132" y="25"/>
                    </a:lnTo>
                    <a:cubicBezTo>
                      <a:pt x="132" y="8"/>
                      <a:pt x="124" y="0"/>
                      <a:pt x="11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7994;p123">
                <a:extLst>
                  <a:ext uri="{FF2B5EF4-FFF2-40B4-BE49-F238E27FC236}">
                    <a16:creationId xmlns:a16="http://schemas.microsoft.com/office/drawing/2014/main" id="{850DB430-A420-BA00-4529-C227DA5CEBE5}"/>
                  </a:ext>
                </a:extLst>
              </p:cNvPr>
              <p:cNvSpPr/>
              <p:nvPr/>
            </p:nvSpPr>
            <p:spPr>
              <a:xfrm>
                <a:off x="-466750" y="2693800"/>
                <a:ext cx="4125" cy="4125"/>
              </a:xfrm>
              <a:custGeom>
                <a:avLst/>
                <a:gdLst/>
                <a:ahLst/>
                <a:cxnLst/>
                <a:rect l="l" t="t" r="r" b="b"/>
                <a:pathLst>
                  <a:path w="165" h="165" extrusionOk="0">
                    <a:moveTo>
                      <a:pt x="99" y="1"/>
                    </a:moveTo>
                    <a:cubicBezTo>
                      <a:pt x="0" y="1"/>
                      <a:pt x="0" y="132"/>
                      <a:pt x="99" y="165"/>
                    </a:cubicBezTo>
                    <a:cubicBezTo>
                      <a:pt x="165" y="132"/>
                      <a:pt x="165"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7995;p123">
                <a:extLst>
                  <a:ext uri="{FF2B5EF4-FFF2-40B4-BE49-F238E27FC236}">
                    <a16:creationId xmlns:a16="http://schemas.microsoft.com/office/drawing/2014/main" id="{C82F58FB-D022-F5C7-C8B7-F91638CAE406}"/>
                  </a:ext>
                </a:extLst>
              </p:cNvPr>
              <p:cNvSpPr/>
              <p:nvPr/>
            </p:nvSpPr>
            <p:spPr>
              <a:xfrm>
                <a:off x="-467575" y="2669975"/>
                <a:ext cx="5775" cy="4125"/>
              </a:xfrm>
              <a:custGeom>
                <a:avLst/>
                <a:gdLst/>
                <a:ahLst/>
                <a:cxnLst/>
                <a:rect l="l" t="t" r="r" b="b"/>
                <a:pathLst>
                  <a:path w="231" h="165" extrusionOk="0">
                    <a:moveTo>
                      <a:pt x="132" y="1"/>
                    </a:moveTo>
                    <a:cubicBezTo>
                      <a:pt x="1" y="1"/>
                      <a:pt x="1" y="165"/>
                      <a:pt x="132" y="165"/>
                    </a:cubicBezTo>
                    <a:cubicBezTo>
                      <a:pt x="231" y="165"/>
                      <a:pt x="231"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7996;p123">
                <a:extLst>
                  <a:ext uri="{FF2B5EF4-FFF2-40B4-BE49-F238E27FC236}">
                    <a16:creationId xmlns:a16="http://schemas.microsoft.com/office/drawing/2014/main" id="{B4BCE98E-2115-8BD4-9E17-DBB85667A457}"/>
                  </a:ext>
                </a:extLst>
              </p:cNvPr>
              <p:cNvSpPr/>
              <p:nvPr/>
            </p:nvSpPr>
            <p:spPr>
              <a:xfrm>
                <a:off x="-485650" y="2652725"/>
                <a:ext cx="25" cy="25"/>
              </a:xfrm>
              <a:custGeom>
                <a:avLst/>
                <a:gdLst/>
                <a:ahLst/>
                <a:cxnLst/>
                <a:rect l="l" t="t" r="r" b="b"/>
                <a:pathLst>
                  <a:path w="1" h="1" extrusionOk="0">
                    <a:moveTo>
                      <a:pt x="1" y="0"/>
                    </a:move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7997;p123">
                <a:extLst>
                  <a:ext uri="{FF2B5EF4-FFF2-40B4-BE49-F238E27FC236}">
                    <a16:creationId xmlns:a16="http://schemas.microsoft.com/office/drawing/2014/main" id="{0D5BC514-DF49-A45E-E4D3-B3B437D70BFB}"/>
                  </a:ext>
                </a:extLst>
              </p:cNvPr>
              <p:cNvSpPr/>
              <p:nvPr/>
            </p:nvSpPr>
            <p:spPr>
              <a:xfrm>
                <a:off x="-488100" y="2650250"/>
                <a:ext cx="4125" cy="3325"/>
              </a:xfrm>
              <a:custGeom>
                <a:avLst/>
                <a:gdLst/>
                <a:ahLst/>
                <a:cxnLst/>
                <a:rect l="l" t="t" r="r" b="b"/>
                <a:pathLst>
                  <a:path w="165" h="133" extrusionOk="0">
                    <a:moveTo>
                      <a:pt x="99" y="1"/>
                    </a:moveTo>
                    <a:cubicBezTo>
                      <a:pt x="0" y="1"/>
                      <a:pt x="0" y="99"/>
                      <a:pt x="99" y="132"/>
                    </a:cubicBezTo>
                    <a:cubicBezTo>
                      <a:pt x="164" y="99"/>
                      <a:pt x="164"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7998;p123">
                <a:extLst>
                  <a:ext uri="{FF2B5EF4-FFF2-40B4-BE49-F238E27FC236}">
                    <a16:creationId xmlns:a16="http://schemas.microsoft.com/office/drawing/2014/main" id="{8E2383FE-AFE7-7383-362A-F28A06813A1E}"/>
                  </a:ext>
                </a:extLst>
              </p:cNvPr>
              <p:cNvSpPr/>
              <p:nvPr/>
            </p:nvSpPr>
            <p:spPr>
              <a:xfrm>
                <a:off x="-483175" y="2623975"/>
                <a:ext cx="4950" cy="4950"/>
              </a:xfrm>
              <a:custGeom>
                <a:avLst/>
                <a:gdLst/>
                <a:ahLst/>
                <a:cxnLst/>
                <a:rect l="l" t="t" r="r" b="b"/>
                <a:pathLst>
                  <a:path w="198" h="198" extrusionOk="0">
                    <a:moveTo>
                      <a:pt x="99" y="0"/>
                    </a:moveTo>
                    <a:lnTo>
                      <a:pt x="33" y="33"/>
                    </a:lnTo>
                    <a:cubicBezTo>
                      <a:pt x="0" y="33"/>
                      <a:pt x="0" y="66"/>
                      <a:pt x="0" y="99"/>
                    </a:cubicBezTo>
                    <a:cubicBezTo>
                      <a:pt x="0" y="132"/>
                      <a:pt x="0" y="165"/>
                      <a:pt x="33" y="165"/>
                    </a:cubicBezTo>
                    <a:cubicBezTo>
                      <a:pt x="33" y="198"/>
                      <a:pt x="66" y="198"/>
                      <a:pt x="99" y="198"/>
                    </a:cubicBezTo>
                    <a:cubicBezTo>
                      <a:pt x="132" y="198"/>
                      <a:pt x="165" y="198"/>
                      <a:pt x="165" y="165"/>
                    </a:cubicBezTo>
                    <a:lnTo>
                      <a:pt x="197" y="99"/>
                    </a:lnTo>
                    <a:cubicBezTo>
                      <a:pt x="197" y="99"/>
                      <a:pt x="197" y="66"/>
                      <a:pt x="197" y="66"/>
                    </a:cubicBezTo>
                    <a:cubicBezTo>
                      <a:pt x="197" y="33"/>
                      <a:pt x="197" y="33"/>
                      <a:pt x="197" y="33"/>
                    </a:cubicBezTo>
                    <a:cubicBezTo>
                      <a:pt x="165" y="0"/>
                      <a:pt x="165" y="0"/>
                      <a:pt x="165"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7999;p123">
                <a:extLst>
                  <a:ext uri="{FF2B5EF4-FFF2-40B4-BE49-F238E27FC236}">
                    <a16:creationId xmlns:a16="http://schemas.microsoft.com/office/drawing/2014/main" id="{3CA676BC-7DF1-5840-7454-DC3B6EC662A9}"/>
                  </a:ext>
                </a:extLst>
              </p:cNvPr>
              <p:cNvSpPr/>
              <p:nvPr/>
            </p:nvSpPr>
            <p:spPr>
              <a:xfrm>
                <a:off x="-470050" y="2714350"/>
                <a:ext cx="25" cy="0"/>
              </a:xfrm>
              <a:custGeom>
                <a:avLst/>
                <a:gdLst/>
                <a:ahLst/>
                <a:cxnLst/>
                <a:rect l="l" t="t" r="r" b="b"/>
                <a:pathLst>
                  <a:path w="1" extrusionOk="0">
                    <a:moveTo>
                      <a:pt x="1" y="0"/>
                    </a:move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8000;p123">
                <a:extLst>
                  <a:ext uri="{FF2B5EF4-FFF2-40B4-BE49-F238E27FC236}">
                    <a16:creationId xmlns:a16="http://schemas.microsoft.com/office/drawing/2014/main" id="{99A66EF8-2527-B2CD-8BAC-953CDB9AA62A}"/>
                  </a:ext>
                </a:extLst>
              </p:cNvPr>
              <p:cNvSpPr/>
              <p:nvPr/>
            </p:nvSpPr>
            <p:spPr>
              <a:xfrm>
                <a:off x="-470050" y="2752325"/>
                <a:ext cx="1675" cy="3125"/>
              </a:xfrm>
              <a:custGeom>
                <a:avLst/>
                <a:gdLst/>
                <a:ahLst/>
                <a:cxnLst/>
                <a:rect l="l" t="t" r="r" b="b"/>
                <a:pathLst>
                  <a:path w="67" h="125" extrusionOk="0">
                    <a:moveTo>
                      <a:pt x="17" y="1"/>
                    </a:moveTo>
                    <a:cubicBezTo>
                      <a:pt x="9" y="1"/>
                      <a:pt x="1" y="9"/>
                      <a:pt x="1" y="25"/>
                    </a:cubicBezTo>
                    <a:cubicBezTo>
                      <a:pt x="1" y="25"/>
                      <a:pt x="1" y="58"/>
                      <a:pt x="1" y="58"/>
                    </a:cubicBezTo>
                    <a:lnTo>
                      <a:pt x="34" y="58"/>
                    </a:lnTo>
                    <a:lnTo>
                      <a:pt x="34" y="91"/>
                    </a:lnTo>
                    <a:cubicBezTo>
                      <a:pt x="34" y="124"/>
                      <a:pt x="34" y="124"/>
                      <a:pt x="34" y="124"/>
                    </a:cubicBezTo>
                    <a:lnTo>
                      <a:pt x="67" y="124"/>
                    </a:lnTo>
                    <a:cubicBezTo>
                      <a:pt x="67" y="124"/>
                      <a:pt x="67" y="124"/>
                      <a:pt x="67" y="91"/>
                    </a:cubicBezTo>
                    <a:lnTo>
                      <a:pt x="67" y="58"/>
                    </a:lnTo>
                    <a:lnTo>
                      <a:pt x="67" y="25"/>
                    </a:lnTo>
                    <a:cubicBezTo>
                      <a:pt x="67" y="9"/>
                      <a:pt x="58" y="1"/>
                      <a:pt x="50" y="1"/>
                    </a:cubicBezTo>
                    <a:cubicBezTo>
                      <a:pt x="42" y="1"/>
                      <a:pt x="34" y="9"/>
                      <a:pt x="34" y="25"/>
                    </a:cubicBezTo>
                    <a:cubicBezTo>
                      <a:pt x="34" y="9"/>
                      <a:pt x="26" y="1"/>
                      <a:pt x="17"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8001;p123">
                <a:extLst>
                  <a:ext uri="{FF2B5EF4-FFF2-40B4-BE49-F238E27FC236}">
                    <a16:creationId xmlns:a16="http://schemas.microsoft.com/office/drawing/2014/main" id="{1B1AE7E9-9A18-277B-D753-C4A7D51EF650}"/>
                  </a:ext>
                </a:extLst>
              </p:cNvPr>
              <p:cNvSpPr/>
              <p:nvPr/>
            </p:nvSpPr>
            <p:spPr>
              <a:xfrm>
                <a:off x="-467050" y="2714350"/>
                <a:ext cx="6900" cy="4500"/>
              </a:xfrm>
              <a:custGeom>
                <a:avLst/>
                <a:gdLst/>
                <a:ahLst/>
                <a:cxnLst/>
                <a:rect l="l" t="t" r="r" b="b"/>
                <a:pathLst>
                  <a:path w="276" h="180" extrusionOk="0">
                    <a:moveTo>
                      <a:pt x="111" y="0"/>
                    </a:moveTo>
                    <a:cubicBezTo>
                      <a:pt x="1" y="55"/>
                      <a:pt x="52" y="180"/>
                      <a:pt x="149" y="180"/>
                    </a:cubicBezTo>
                    <a:cubicBezTo>
                      <a:pt x="168" y="180"/>
                      <a:pt x="188" y="175"/>
                      <a:pt x="210" y="164"/>
                    </a:cubicBezTo>
                    <a:lnTo>
                      <a:pt x="242" y="164"/>
                    </a:lnTo>
                    <a:cubicBezTo>
                      <a:pt x="242" y="131"/>
                      <a:pt x="275" y="99"/>
                      <a:pt x="275" y="66"/>
                    </a:cubicBezTo>
                    <a:cubicBezTo>
                      <a:pt x="275" y="66"/>
                      <a:pt x="242" y="33"/>
                      <a:pt x="24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8002;p123">
                <a:extLst>
                  <a:ext uri="{FF2B5EF4-FFF2-40B4-BE49-F238E27FC236}">
                    <a16:creationId xmlns:a16="http://schemas.microsoft.com/office/drawing/2014/main" id="{0B285086-EBA6-A4D3-FDAC-33810B959075}"/>
                  </a:ext>
                </a:extLst>
              </p:cNvPr>
              <p:cNvSpPr/>
              <p:nvPr/>
            </p:nvSpPr>
            <p:spPr>
              <a:xfrm>
                <a:off x="-397750" y="2706950"/>
                <a:ext cx="4950" cy="3300"/>
              </a:xfrm>
              <a:custGeom>
                <a:avLst/>
                <a:gdLst/>
                <a:ahLst/>
                <a:cxnLst/>
                <a:rect l="l" t="t" r="r" b="b"/>
                <a:pathLst>
                  <a:path w="198" h="132" extrusionOk="0">
                    <a:moveTo>
                      <a:pt x="99" y="0"/>
                    </a:moveTo>
                    <a:cubicBezTo>
                      <a:pt x="1" y="0"/>
                      <a:pt x="1" y="132"/>
                      <a:pt x="99" y="132"/>
                    </a:cubicBezTo>
                    <a:cubicBezTo>
                      <a:pt x="198" y="132"/>
                      <a:pt x="198" y="0"/>
                      <a:pt x="9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8003;p123">
                <a:extLst>
                  <a:ext uri="{FF2B5EF4-FFF2-40B4-BE49-F238E27FC236}">
                    <a16:creationId xmlns:a16="http://schemas.microsoft.com/office/drawing/2014/main" id="{D900B80B-BDFA-8642-A6FE-337DB571A9AA}"/>
                  </a:ext>
                </a:extLst>
              </p:cNvPr>
              <p:cNvSpPr/>
              <p:nvPr/>
            </p:nvSpPr>
            <p:spPr>
              <a:xfrm>
                <a:off x="-384600" y="2661750"/>
                <a:ext cx="6600" cy="4150"/>
              </a:xfrm>
              <a:custGeom>
                <a:avLst/>
                <a:gdLst/>
                <a:ahLst/>
                <a:cxnLst/>
                <a:rect l="l" t="t" r="r" b="b"/>
                <a:pathLst>
                  <a:path w="264" h="166" extrusionOk="0">
                    <a:moveTo>
                      <a:pt x="132" y="1"/>
                    </a:moveTo>
                    <a:cubicBezTo>
                      <a:pt x="0" y="1"/>
                      <a:pt x="0" y="165"/>
                      <a:pt x="132" y="165"/>
                    </a:cubicBezTo>
                    <a:cubicBezTo>
                      <a:pt x="263" y="165"/>
                      <a:pt x="263"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8004;p123">
                <a:extLst>
                  <a:ext uri="{FF2B5EF4-FFF2-40B4-BE49-F238E27FC236}">
                    <a16:creationId xmlns:a16="http://schemas.microsoft.com/office/drawing/2014/main" id="{D7685AFE-C903-E834-F280-8F23D49CDF24}"/>
                  </a:ext>
                </a:extLst>
              </p:cNvPr>
              <p:cNvSpPr/>
              <p:nvPr/>
            </p:nvSpPr>
            <p:spPr>
              <a:xfrm>
                <a:off x="-348450" y="2595225"/>
                <a:ext cx="6600" cy="4950"/>
              </a:xfrm>
              <a:custGeom>
                <a:avLst/>
                <a:gdLst/>
                <a:ahLst/>
                <a:cxnLst/>
                <a:rect l="l" t="t" r="r" b="b"/>
                <a:pathLst>
                  <a:path w="264" h="198" extrusionOk="0">
                    <a:moveTo>
                      <a:pt x="132" y="0"/>
                    </a:moveTo>
                    <a:cubicBezTo>
                      <a:pt x="0" y="0"/>
                      <a:pt x="0" y="165"/>
                      <a:pt x="132" y="197"/>
                    </a:cubicBezTo>
                    <a:cubicBezTo>
                      <a:pt x="263" y="165"/>
                      <a:pt x="263" y="0"/>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8005;p123">
                <a:extLst>
                  <a:ext uri="{FF2B5EF4-FFF2-40B4-BE49-F238E27FC236}">
                    <a16:creationId xmlns:a16="http://schemas.microsoft.com/office/drawing/2014/main" id="{045E7DE4-3082-688A-A45E-C9BB076D5C9E}"/>
                  </a:ext>
                </a:extLst>
              </p:cNvPr>
              <p:cNvSpPr/>
              <p:nvPr/>
            </p:nvSpPr>
            <p:spPr>
              <a:xfrm>
                <a:off x="-346525" y="2598100"/>
                <a:ext cx="7125" cy="9800"/>
              </a:xfrm>
              <a:custGeom>
                <a:avLst/>
                <a:gdLst/>
                <a:ahLst/>
                <a:cxnLst/>
                <a:rect l="l" t="t" r="r" b="b"/>
                <a:pathLst>
                  <a:path w="285" h="392" extrusionOk="0">
                    <a:moveTo>
                      <a:pt x="118" y="1"/>
                    </a:moveTo>
                    <a:cubicBezTo>
                      <a:pt x="63" y="1"/>
                      <a:pt x="0" y="51"/>
                      <a:pt x="22" y="115"/>
                    </a:cubicBezTo>
                    <a:cubicBezTo>
                      <a:pt x="22" y="181"/>
                      <a:pt x="55" y="280"/>
                      <a:pt x="88" y="345"/>
                    </a:cubicBezTo>
                    <a:cubicBezTo>
                      <a:pt x="111" y="369"/>
                      <a:pt x="150" y="392"/>
                      <a:pt x="183" y="392"/>
                    </a:cubicBezTo>
                    <a:cubicBezTo>
                      <a:pt x="197" y="392"/>
                      <a:pt x="209" y="388"/>
                      <a:pt x="219" y="378"/>
                    </a:cubicBezTo>
                    <a:cubicBezTo>
                      <a:pt x="285" y="345"/>
                      <a:pt x="285" y="280"/>
                      <a:pt x="285" y="247"/>
                    </a:cubicBezTo>
                    <a:lnTo>
                      <a:pt x="285" y="214"/>
                    </a:lnTo>
                    <a:cubicBezTo>
                      <a:pt x="278" y="207"/>
                      <a:pt x="270" y="200"/>
                      <a:pt x="262" y="195"/>
                    </a:cubicBezTo>
                    <a:lnTo>
                      <a:pt x="262" y="195"/>
                    </a:lnTo>
                    <a:cubicBezTo>
                      <a:pt x="250" y="179"/>
                      <a:pt x="235" y="164"/>
                      <a:pt x="219" y="148"/>
                    </a:cubicBezTo>
                    <a:cubicBezTo>
                      <a:pt x="219" y="115"/>
                      <a:pt x="186" y="82"/>
                      <a:pt x="186" y="50"/>
                    </a:cubicBezTo>
                    <a:cubicBezTo>
                      <a:pt x="175" y="15"/>
                      <a:pt x="147" y="1"/>
                      <a:pt x="118"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8006;p123">
                <a:extLst>
                  <a:ext uri="{FF2B5EF4-FFF2-40B4-BE49-F238E27FC236}">
                    <a16:creationId xmlns:a16="http://schemas.microsoft.com/office/drawing/2014/main" id="{2084CDB3-AAA5-324C-CC94-B55B103518BB}"/>
                  </a:ext>
                </a:extLst>
              </p:cNvPr>
              <p:cNvSpPr/>
              <p:nvPr/>
            </p:nvSpPr>
            <p:spPr>
              <a:xfrm>
                <a:off x="-357500" y="2585775"/>
                <a:ext cx="4150" cy="4550"/>
              </a:xfrm>
              <a:custGeom>
                <a:avLst/>
                <a:gdLst/>
                <a:ahLst/>
                <a:cxnLst/>
                <a:rect l="l" t="t" r="r" b="b"/>
                <a:pathLst>
                  <a:path w="166" h="182" extrusionOk="0">
                    <a:moveTo>
                      <a:pt x="83" y="0"/>
                    </a:moveTo>
                    <a:cubicBezTo>
                      <a:pt x="67" y="0"/>
                      <a:pt x="50" y="17"/>
                      <a:pt x="34" y="50"/>
                    </a:cubicBezTo>
                    <a:lnTo>
                      <a:pt x="1" y="50"/>
                    </a:lnTo>
                    <a:cubicBezTo>
                      <a:pt x="1" y="83"/>
                      <a:pt x="1" y="83"/>
                      <a:pt x="1" y="115"/>
                    </a:cubicBezTo>
                    <a:cubicBezTo>
                      <a:pt x="1" y="148"/>
                      <a:pt x="1" y="148"/>
                      <a:pt x="1" y="148"/>
                    </a:cubicBezTo>
                    <a:cubicBezTo>
                      <a:pt x="1" y="148"/>
                      <a:pt x="1" y="148"/>
                      <a:pt x="1" y="181"/>
                    </a:cubicBezTo>
                    <a:lnTo>
                      <a:pt x="132" y="181"/>
                    </a:lnTo>
                    <a:cubicBezTo>
                      <a:pt x="132" y="181"/>
                      <a:pt x="165" y="181"/>
                      <a:pt x="165" y="148"/>
                    </a:cubicBezTo>
                    <a:lnTo>
                      <a:pt x="165" y="115"/>
                    </a:lnTo>
                    <a:cubicBezTo>
                      <a:pt x="165" y="115"/>
                      <a:pt x="165" y="115"/>
                      <a:pt x="165" y="83"/>
                    </a:cubicBezTo>
                    <a:cubicBezTo>
                      <a:pt x="165" y="83"/>
                      <a:pt x="165" y="83"/>
                      <a:pt x="165" y="50"/>
                    </a:cubicBezTo>
                    <a:lnTo>
                      <a:pt x="132" y="50"/>
                    </a:lnTo>
                    <a:cubicBezTo>
                      <a:pt x="116" y="17"/>
                      <a:pt x="99" y="0"/>
                      <a:pt x="83"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8007;p123">
                <a:extLst>
                  <a:ext uri="{FF2B5EF4-FFF2-40B4-BE49-F238E27FC236}">
                    <a16:creationId xmlns:a16="http://schemas.microsoft.com/office/drawing/2014/main" id="{620D533B-7967-A7EB-C819-18955DE0CAC0}"/>
                  </a:ext>
                </a:extLst>
              </p:cNvPr>
              <p:cNvSpPr/>
              <p:nvPr/>
            </p:nvSpPr>
            <p:spPr>
              <a:xfrm>
                <a:off x="-356675" y="2579825"/>
                <a:ext cx="3325" cy="10075"/>
              </a:xfrm>
              <a:custGeom>
                <a:avLst/>
                <a:gdLst/>
                <a:ahLst/>
                <a:cxnLst/>
                <a:rect l="l" t="t" r="r" b="b"/>
                <a:pathLst>
                  <a:path w="133" h="403" extrusionOk="0">
                    <a:moveTo>
                      <a:pt x="50" y="0"/>
                    </a:moveTo>
                    <a:cubicBezTo>
                      <a:pt x="34" y="0"/>
                      <a:pt x="17" y="8"/>
                      <a:pt x="1" y="25"/>
                    </a:cubicBezTo>
                    <a:cubicBezTo>
                      <a:pt x="1" y="91"/>
                      <a:pt x="1" y="123"/>
                      <a:pt x="1" y="189"/>
                    </a:cubicBezTo>
                    <a:lnTo>
                      <a:pt x="1" y="353"/>
                    </a:lnTo>
                    <a:cubicBezTo>
                      <a:pt x="17" y="386"/>
                      <a:pt x="50" y="403"/>
                      <a:pt x="79" y="403"/>
                    </a:cubicBezTo>
                    <a:cubicBezTo>
                      <a:pt x="107" y="403"/>
                      <a:pt x="132" y="386"/>
                      <a:pt x="132" y="353"/>
                    </a:cubicBezTo>
                    <a:lnTo>
                      <a:pt x="132" y="189"/>
                    </a:lnTo>
                    <a:cubicBezTo>
                      <a:pt x="132" y="123"/>
                      <a:pt x="132" y="91"/>
                      <a:pt x="99" y="25"/>
                    </a:cubicBezTo>
                    <a:cubicBezTo>
                      <a:pt x="83" y="8"/>
                      <a:pt x="66" y="0"/>
                      <a:pt x="50"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8008;p123">
                <a:extLst>
                  <a:ext uri="{FF2B5EF4-FFF2-40B4-BE49-F238E27FC236}">
                    <a16:creationId xmlns:a16="http://schemas.microsoft.com/office/drawing/2014/main" id="{B3DC7A95-88CA-505A-567A-4C936A814BB9}"/>
                  </a:ext>
                </a:extLst>
              </p:cNvPr>
              <p:cNvSpPr/>
              <p:nvPr/>
            </p:nvSpPr>
            <p:spPr>
              <a:xfrm>
                <a:off x="-372275" y="2603425"/>
                <a:ext cx="4950" cy="4975"/>
              </a:xfrm>
              <a:custGeom>
                <a:avLst/>
                <a:gdLst/>
                <a:ahLst/>
                <a:cxnLst/>
                <a:rect l="l" t="t" r="r" b="b"/>
                <a:pathLst>
                  <a:path w="198" h="199" extrusionOk="0">
                    <a:moveTo>
                      <a:pt x="99" y="1"/>
                    </a:moveTo>
                    <a:cubicBezTo>
                      <a:pt x="0" y="34"/>
                      <a:pt x="0" y="165"/>
                      <a:pt x="99" y="198"/>
                    </a:cubicBezTo>
                    <a:cubicBezTo>
                      <a:pt x="197" y="165"/>
                      <a:pt x="197" y="34"/>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8009;p123">
                <a:extLst>
                  <a:ext uri="{FF2B5EF4-FFF2-40B4-BE49-F238E27FC236}">
                    <a16:creationId xmlns:a16="http://schemas.microsoft.com/office/drawing/2014/main" id="{6E1155EE-44F0-B786-CA3B-C31A9C15229E}"/>
                  </a:ext>
                </a:extLst>
              </p:cNvPr>
              <p:cNvSpPr/>
              <p:nvPr/>
            </p:nvSpPr>
            <p:spPr>
              <a:xfrm>
                <a:off x="-358325" y="2633825"/>
                <a:ext cx="5775" cy="4950"/>
              </a:xfrm>
              <a:custGeom>
                <a:avLst/>
                <a:gdLst/>
                <a:ahLst/>
                <a:cxnLst/>
                <a:rect l="l" t="t" r="r" b="b"/>
                <a:pathLst>
                  <a:path w="231" h="198" extrusionOk="0">
                    <a:moveTo>
                      <a:pt x="132" y="1"/>
                    </a:moveTo>
                    <a:cubicBezTo>
                      <a:pt x="1" y="1"/>
                      <a:pt x="1" y="198"/>
                      <a:pt x="132" y="198"/>
                    </a:cubicBezTo>
                    <a:cubicBezTo>
                      <a:pt x="231" y="198"/>
                      <a:pt x="231"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8010;p123">
                <a:extLst>
                  <a:ext uri="{FF2B5EF4-FFF2-40B4-BE49-F238E27FC236}">
                    <a16:creationId xmlns:a16="http://schemas.microsoft.com/office/drawing/2014/main" id="{D70C0C40-CFEE-B4FF-2A70-4276727CF437}"/>
                  </a:ext>
                </a:extLst>
              </p:cNvPr>
              <p:cNvSpPr/>
              <p:nvPr/>
            </p:nvSpPr>
            <p:spPr>
              <a:xfrm>
                <a:off x="-348450" y="2638750"/>
                <a:ext cx="5775" cy="4975"/>
              </a:xfrm>
              <a:custGeom>
                <a:avLst/>
                <a:gdLst/>
                <a:ahLst/>
                <a:cxnLst/>
                <a:rect l="l" t="t" r="r" b="b"/>
                <a:pathLst>
                  <a:path w="231" h="199" extrusionOk="0">
                    <a:moveTo>
                      <a:pt x="66" y="1"/>
                    </a:moveTo>
                    <a:lnTo>
                      <a:pt x="66" y="34"/>
                    </a:lnTo>
                    <a:lnTo>
                      <a:pt x="33" y="34"/>
                    </a:lnTo>
                    <a:cubicBezTo>
                      <a:pt x="0" y="67"/>
                      <a:pt x="0" y="99"/>
                      <a:pt x="0" y="132"/>
                    </a:cubicBezTo>
                    <a:cubicBezTo>
                      <a:pt x="0" y="165"/>
                      <a:pt x="0" y="198"/>
                      <a:pt x="33" y="198"/>
                    </a:cubicBezTo>
                    <a:lnTo>
                      <a:pt x="165" y="198"/>
                    </a:lnTo>
                    <a:cubicBezTo>
                      <a:pt x="197" y="165"/>
                      <a:pt x="230" y="132"/>
                      <a:pt x="230" y="99"/>
                    </a:cubicBezTo>
                    <a:cubicBezTo>
                      <a:pt x="230" y="67"/>
                      <a:pt x="197" y="34"/>
                      <a:pt x="165"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8011;p123">
                <a:extLst>
                  <a:ext uri="{FF2B5EF4-FFF2-40B4-BE49-F238E27FC236}">
                    <a16:creationId xmlns:a16="http://schemas.microsoft.com/office/drawing/2014/main" id="{92323CBE-69DF-E785-5B19-5F1EEE455CF0}"/>
                  </a:ext>
                </a:extLst>
              </p:cNvPr>
              <p:cNvSpPr/>
              <p:nvPr/>
            </p:nvSpPr>
            <p:spPr>
              <a:xfrm>
                <a:off x="-381325" y="2638750"/>
                <a:ext cx="3325" cy="3325"/>
              </a:xfrm>
              <a:custGeom>
                <a:avLst/>
                <a:gdLst/>
                <a:ahLst/>
                <a:cxnLst/>
                <a:rect l="l" t="t" r="r" b="b"/>
                <a:pathLst>
                  <a:path w="133" h="133" extrusionOk="0">
                    <a:moveTo>
                      <a:pt x="67" y="1"/>
                    </a:moveTo>
                    <a:cubicBezTo>
                      <a:pt x="1" y="1"/>
                      <a:pt x="1" y="99"/>
                      <a:pt x="67" y="132"/>
                    </a:cubicBezTo>
                    <a:cubicBezTo>
                      <a:pt x="132" y="99"/>
                      <a:pt x="132" y="1"/>
                      <a:pt x="67"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8012;p123">
                <a:extLst>
                  <a:ext uri="{FF2B5EF4-FFF2-40B4-BE49-F238E27FC236}">
                    <a16:creationId xmlns:a16="http://schemas.microsoft.com/office/drawing/2014/main" id="{88C6CEAC-4778-2AA0-9C11-EC27F8BBFD08}"/>
                  </a:ext>
                </a:extLst>
              </p:cNvPr>
              <p:cNvSpPr/>
              <p:nvPr/>
            </p:nvSpPr>
            <p:spPr>
              <a:xfrm>
                <a:off x="-369000" y="2665050"/>
                <a:ext cx="5775" cy="5775"/>
              </a:xfrm>
              <a:custGeom>
                <a:avLst/>
                <a:gdLst/>
                <a:ahLst/>
                <a:cxnLst/>
                <a:rect l="l" t="t" r="r" b="b"/>
                <a:pathLst>
                  <a:path w="231" h="231" extrusionOk="0">
                    <a:moveTo>
                      <a:pt x="99" y="0"/>
                    </a:moveTo>
                    <a:cubicBezTo>
                      <a:pt x="66" y="0"/>
                      <a:pt x="66" y="0"/>
                      <a:pt x="34" y="33"/>
                    </a:cubicBezTo>
                    <a:cubicBezTo>
                      <a:pt x="1" y="66"/>
                      <a:pt x="1" y="132"/>
                      <a:pt x="34" y="165"/>
                    </a:cubicBezTo>
                    <a:lnTo>
                      <a:pt x="66" y="198"/>
                    </a:lnTo>
                    <a:lnTo>
                      <a:pt x="132" y="230"/>
                    </a:lnTo>
                    <a:lnTo>
                      <a:pt x="165" y="230"/>
                    </a:lnTo>
                    <a:cubicBezTo>
                      <a:pt x="165" y="198"/>
                      <a:pt x="198" y="198"/>
                      <a:pt x="198" y="198"/>
                    </a:cubicBezTo>
                    <a:cubicBezTo>
                      <a:pt x="198" y="198"/>
                      <a:pt x="198" y="165"/>
                      <a:pt x="231" y="165"/>
                    </a:cubicBezTo>
                    <a:cubicBezTo>
                      <a:pt x="231" y="132"/>
                      <a:pt x="231" y="132"/>
                      <a:pt x="231" y="99"/>
                    </a:cubicBezTo>
                    <a:lnTo>
                      <a:pt x="198" y="66"/>
                    </a:lnTo>
                    <a:cubicBezTo>
                      <a:pt x="165" y="33"/>
                      <a:pt x="132" y="0"/>
                      <a:pt x="9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8013;p123">
                <a:extLst>
                  <a:ext uri="{FF2B5EF4-FFF2-40B4-BE49-F238E27FC236}">
                    <a16:creationId xmlns:a16="http://schemas.microsoft.com/office/drawing/2014/main" id="{D59408C4-2364-EF4B-0CE3-E44F25E6B136}"/>
                  </a:ext>
                </a:extLst>
              </p:cNvPr>
              <p:cNvSpPr/>
              <p:nvPr/>
            </p:nvSpPr>
            <p:spPr>
              <a:xfrm>
                <a:off x="-354200" y="2695450"/>
                <a:ext cx="4950" cy="4950"/>
              </a:xfrm>
              <a:custGeom>
                <a:avLst/>
                <a:gdLst/>
                <a:ahLst/>
                <a:cxnLst/>
                <a:rect l="l" t="t" r="r" b="b"/>
                <a:pathLst>
                  <a:path w="198" h="198" extrusionOk="0">
                    <a:moveTo>
                      <a:pt x="99" y="0"/>
                    </a:moveTo>
                    <a:cubicBezTo>
                      <a:pt x="0" y="33"/>
                      <a:pt x="0" y="165"/>
                      <a:pt x="99" y="197"/>
                    </a:cubicBezTo>
                    <a:cubicBezTo>
                      <a:pt x="197" y="165"/>
                      <a:pt x="197" y="33"/>
                      <a:pt x="9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8014;p123">
                <a:extLst>
                  <a:ext uri="{FF2B5EF4-FFF2-40B4-BE49-F238E27FC236}">
                    <a16:creationId xmlns:a16="http://schemas.microsoft.com/office/drawing/2014/main" id="{54211DE5-8ACD-53DC-C464-26F176CFA8DA}"/>
                  </a:ext>
                </a:extLst>
              </p:cNvPr>
              <p:cNvSpPr/>
              <p:nvPr/>
            </p:nvSpPr>
            <p:spPr>
              <a:xfrm>
                <a:off x="-372275" y="2717625"/>
                <a:ext cx="6600" cy="5775"/>
              </a:xfrm>
              <a:custGeom>
                <a:avLst/>
                <a:gdLst/>
                <a:ahLst/>
                <a:cxnLst/>
                <a:rect l="l" t="t" r="r" b="b"/>
                <a:pathLst>
                  <a:path w="264" h="231" extrusionOk="0">
                    <a:moveTo>
                      <a:pt x="132" y="0"/>
                    </a:moveTo>
                    <a:cubicBezTo>
                      <a:pt x="0" y="0"/>
                      <a:pt x="0" y="230"/>
                      <a:pt x="132" y="230"/>
                    </a:cubicBezTo>
                    <a:cubicBezTo>
                      <a:pt x="263" y="230"/>
                      <a:pt x="263" y="0"/>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8015;p123">
                <a:extLst>
                  <a:ext uri="{FF2B5EF4-FFF2-40B4-BE49-F238E27FC236}">
                    <a16:creationId xmlns:a16="http://schemas.microsoft.com/office/drawing/2014/main" id="{5DBFA37B-A0F9-9E5C-DE8B-80C5BC1695B7}"/>
                  </a:ext>
                </a:extLst>
              </p:cNvPr>
              <p:cNvSpPr/>
              <p:nvPr/>
            </p:nvSpPr>
            <p:spPr>
              <a:xfrm>
                <a:off x="-379675" y="2751300"/>
                <a:ext cx="4125" cy="3325"/>
              </a:xfrm>
              <a:custGeom>
                <a:avLst/>
                <a:gdLst/>
                <a:ahLst/>
                <a:cxnLst/>
                <a:rect l="l" t="t" r="r" b="b"/>
                <a:pathLst>
                  <a:path w="165" h="133" extrusionOk="0">
                    <a:moveTo>
                      <a:pt x="99" y="1"/>
                    </a:moveTo>
                    <a:cubicBezTo>
                      <a:pt x="1" y="1"/>
                      <a:pt x="1" y="132"/>
                      <a:pt x="99" y="132"/>
                    </a:cubicBezTo>
                    <a:cubicBezTo>
                      <a:pt x="165" y="132"/>
                      <a:pt x="165"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8016;p123">
                <a:extLst>
                  <a:ext uri="{FF2B5EF4-FFF2-40B4-BE49-F238E27FC236}">
                    <a16:creationId xmlns:a16="http://schemas.microsoft.com/office/drawing/2014/main" id="{8C1C164D-00C8-69E5-AB15-472FB6B9646C}"/>
                  </a:ext>
                </a:extLst>
              </p:cNvPr>
              <p:cNvSpPr/>
              <p:nvPr/>
            </p:nvSpPr>
            <p:spPr>
              <a:xfrm>
                <a:off x="-380500" y="2754250"/>
                <a:ext cx="4950" cy="6125"/>
              </a:xfrm>
              <a:custGeom>
                <a:avLst/>
                <a:gdLst/>
                <a:ahLst/>
                <a:cxnLst/>
                <a:rect l="l" t="t" r="r" b="b"/>
                <a:pathLst>
                  <a:path w="198" h="245" extrusionOk="0">
                    <a:moveTo>
                      <a:pt x="104" y="1"/>
                    </a:moveTo>
                    <a:cubicBezTo>
                      <a:pt x="83" y="1"/>
                      <a:pt x="66" y="24"/>
                      <a:pt x="66" y="47"/>
                    </a:cubicBezTo>
                    <a:cubicBezTo>
                      <a:pt x="34" y="80"/>
                      <a:pt x="1" y="146"/>
                      <a:pt x="1" y="211"/>
                    </a:cubicBezTo>
                    <a:cubicBezTo>
                      <a:pt x="1" y="211"/>
                      <a:pt x="34" y="244"/>
                      <a:pt x="66" y="244"/>
                    </a:cubicBezTo>
                    <a:cubicBezTo>
                      <a:pt x="99" y="244"/>
                      <a:pt x="99" y="244"/>
                      <a:pt x="132" y="211"/>
                    </a:cubicBezTo>
                    <a:cubicBezTo>
                      <a:pt x="132" y="178"/>
                      <a:pt x="132" y="146"/>
                      <a:pt x="165" y="113"/>
                    </a:cubicBezTo>
                    <a:cubicBezTo>
                      <a:pt x="198" y="80"/>
                      <a:pt x="165" y="47"/>
                      <a:pt x="132" y="14"/>
                    </a:cubicBezTo>
                    <a:cubicBezTo>
                      <a:pt x="123" y="5"/>
                      <a:pt x="113" y="1"/>
                      <a:pt x="10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8017;p123">
                <a:extLst>
                  <a:ext uri="{FF2B5EF4-FFF2-40B4-BE49-F238E27FC236}">
                    <a16:creationId xmlns:a16="http://schemas.microsoft.com/office/drawing/2014/main" id="{E36D62D9-AA6F-AE89-1B9C-7C6A9D6279D7}"/>
                  </a:ext>
                </a:extLst>
              </p:cNvPr>
              <p:cNvSpPr/>
              <p:nvPr/>
            </p:nvSpPr>
            <p:spPr>
              <a:xfrm>
                <a:off x="-862725" y="2531975"/>
                <a:ext cx="25" cy="825"/>
              </a:xfrm>
              <a:custGeom>
                <a:avLst/>
                <a:gdLst/>
                <a:ahLst/>
                <a:cxnLst/>
                <a:rect l="l" t="t" r="r" b="b"/>
                <a:pathLst>
                  <a:path w="1" h="33" extrusionOk="0">
                    <a:moveTo>
                      <a:pt x="1" y="33"/>
                    </a:moveTo>
                    <a:lnTo>
                      <a:pt x="1" y="0"/>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8018;p123">
                <a:extLst>
                  <a:ext uri="{FF2B5EF4-FFF2-40B4-BE49-F238E27FC236}">
                    <a16:creationId xmlns:a16="http://schemas.microsoft.com/office/drawing/2014/main" id="{F6238894-90EE-E5EC-54FB-DA52D2EC502A}"/>
                  </a:ext>
                </a:extLst>
              </p:cNvPr>
              <p:cNvSpPr/>
              <p:nvPr/>
            </p:nvSpPr>
            <p:spPr>
              <a:xfrm>
                <a:off x="-860675" y="2503000"/>
                <a:ext cx="4975" cy="4350"/>
              </a:xfrm>
              <a:custGeom>
                <a:avLst/>
                <a:gdLst/>
                <a:ahLst/>
                <a:cxnLst/>
                <a:rect l="l" t="t" r="r" b="b"/>
                <a:pathLst>
                  <a:path w="199" h="174" extrusionOk="0">
                    <a:moveTo>
                      <a:pt x="100" y="1"/>
                    </a:moveTo>
                    <a:cubicBezTo>
                      <a:pt x="50" y="1"/>
                      <a:pt x="1" y="25"/>
                      <a:pt x="17" y="75"/>
                    </a:cubicBezTo>
                    <a:lnTo>
                      <a:pt x="50" y="75"/>
                    </a:lnTo>
                    <a:lnTo>
                      <a:pt x="50" y="107"/>
                    </a:lnTo>
                    <a:cubicBezTo>
                      <a:pt x="50" y="140"/>
                      <a:pt x="83" y="173"/>
                      <a:pt x="116" y="173"/>
                    </a:cubicBezTo>
                    <a:cubicBezTo>
                      <a:pt x="149" y="173"/>
                      <a:pt x="182" y="140"/>
                      <a:pt x="182" y="107"/>
                    </a:cubicBezTo>
                    <a:lnTo>
                      <a:pt x="182" y="75"/>
                    </a:lnTo>
                    <a:cubicBezTo>
                      <a:pt x="198" y="25"/>
                      <a:pt x="149" y="1"/>
                      <a:pt x="100"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8019;p123">
                <a:extLst>
                  <a:ext uri="{FF2B5EF4-FFF2-40B4-BE49-F238E27FC236}">
                    <a16:creationId xmlns:a16="http://schemas.microsoft.com/office/drawing/2014/main" id="{FBBC1B41-0268-84F1-EC49-D6CC939CDC14}"/>
                  </a:ext>
                </a:extLst>
              </p:cNvPr>
              <p:cNvSpPr/>
              <p:nvPr/>
            </p:nvSpPr>
            <p:spPr>
              <a:xfrm>
                <a:off x="-879975" y="2531975"/>
                <a:ext cx="4150" cy="3300"/>
              </a:xfrm>
              <a:custGeom>
                <a:avLst/>
                <a:gdLst/>
                <a:ahLst/>
                <a:cxnLst/>
                <a:rect l="l" t="t" r="r" b="b"/>
                <a:pathLst>
                  <a:path w="166" h="132" extrusionOk="0">
                    <a:moveTo>
                      <a:pt x="99" y="0"/>
                    </a:moveTo>
                    <a:cubicBezTo>
                      <a:pt x="1" y="0"/>
                      <a:pt x="1" y="131"/>
                      <a:pt x="99" y="131"/>
                    </a:cubicBezTo>
                    <a:cubicBezTo>
                      <a:pt x="165" y="131"/>
                      <a:pt x="165" y="0"/>
                      <a:pt x="9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8020;p123">
                <a:extLst>
                  <a:ext uri="{FF2B5EF4-FFF2-40B4-BE49-F238E27FC236}">
                    <a16:creationId xmlns:a16="http://schemas.microsoft.com/office/drawing/2014/main" id="{CB4AE027-FF1A-B8C8-DE5E-16EB06F52DE1}"/>
                  </a:ext>
                </a:extLst>
              </p:cNvPr>
              <p:cNvSpPr/>
              <p:nvPr/>
            </p:nvSpPr>
            <p:spPr>
              <a:xfrm>
                <a:off x="-897225" y="2524575"/>
                <a:ext cx="6600" cy="5775"/>
              </a:xfrm>
              <a:custGeom>
                <a:avLst/>
                <a:gdLst/>
                <a:ahLst/>
                <a:cxnLst/>
                <a:rect l="l" t="t" r="r" b="b"/>
                <a:pathLst>
                  <a:path w="264" h="231" extrusionOk="0">
                    <a:moveTo>
                      <a:pt x="132" y="0"/>
                    </a:moveTo>
                    <a:cubicBezTo>
                      <a:pt x="1" y="33"/>
                      <a:pt x="1" y="197"/>
                      <a:pt x="132" y="230"/>
                    </a:cubicBezTo>
                    <a:cubicBezTo>
                      <a:pt x="264" y="197"/>
                      <a:pt x="264" y="33"/>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8021;p123">
                <a:extLst>
                  <a:ext uri="{FF2B5EF4-FFF2-40B4-BE49-F238E27FC236}">
                    <a16:creationId xmlns:a16="http://schemas.microsoft.com/office/drawing/2014/main" id="{80B4889C-5979-FB11-58AF-C5DAE9E97485}"/>
                  </a:ext>
                </a:extLst>
              </p:cNvPr>
              <p:cNvSpPr/>
              <p:nvPr/>
            </p:nvSpPr>
            <p:spPr>
              <a:xfrm>
                <a:off x="-887375" y="2513075"/>
                <a:ext cx="4150" cy="4125"/>
              </a:xfrm>
              <a:custGeom>
                <a:avLst/>
                <a:gdLst/>
                <a:ahLst/>
                <a:cxnLst/>
                <a:rect l="l" t="t" r="r" b="b"/>
                <a:pathLst>
                  <a:path w="166" h="165" extrusionOk="0">
                    <a:moveTo>
                      <a:pt x="67" y="0"/>
                    </a:moveTo>
                    <a:cubicBezTo>
                      <a:pt x="34" y="0"/>
                      <a:pt x="1" y="33"/>
                      <a:pt x="1" y="66"/>
                    </a:cubicBezTo>
                    <a:cubicBezTo>
                      <a:pt x="1" y="132"/>
                      <a:pt x="34" y="165"/>
                      <a:pt x="67" y="165"/>
                    </a:cubicBezTo>
                    <a:lnTo>
                      <a:pt x="67" y="132"/>
                    </a:lnTo>
                    <a:lnTo>
                      <a:pt x="132" y="132"/>
                    </a:lnTo>
                    <a:cubicBezTo>
                      <a:pt x="132" y="132"/>
                      <a:pt x="165" y="99"/>
                      <a:pt x="165" y="66"/>
                    </a:cubicBezTo>
                    <a:cubicBezTo>
                      <a:pt x="165" y="33"/>
                      <a:pt x="132" y="33"/>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8022;p123">
                <a:extLst>
                  <a:ext uri="{FF2B5EF4-FFF2-40B4-BE49-F238E27FC236}">
                    <a16:creationId xmlns:a16="http://schemas.microsoft.com/office/drawing/2014/main" id="{1F336A62-A714-6E92-7B48-73A8F1C24CBE}"/>
                  </a:ext>
                </a:extLst>
              </p:cNvPr>
              <p:cNvSpPr/>
              <p:nvPr/>
            </p:nvSpPr>
            <p:spPr>
              <a:xfrm>
                <a:off x="-871750" y="2494175"/>
                <a:ext cx="4125" cy="4125"/>
              </a:xfrm>
              <a:custGeom>
                <a:avLst/>
                <a:gdLst/>
                <a:ahLst/>
                <a:cxnLst/>
                <a:rect l="l" t="t" r="r" b="b"/>
                <a:pathLst>
                  <a:path w="165" h="165" extrusionOk="0">
                    <a:moveTo>
                      <a:pt x="99" y="0"/>
                    </a:moveTo>
                    <a:cubicBezTo>
                      <a:pt x="0" y="33"/>
                      <a:pt x="0" y="132"/>
                      <a:pt x="99" y="165"/>
                    </a:cubicBezTo>
                    <a:cubicBezTo>
                      <a:pt x="165" y="132"/>
                      <a:pt x="165" y="33"/>
                      <a:pt x="9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8023;p123">
                <a:extLst>
                  <a:ext uri="{FF2B5EF4-FFF2-40B4-BE49-F238E27FC236}">
                    <a16:creationId xmlns:a16="http://schemas.microsoft.com/office/drawing/2014/main" id="{9898532B-0691-033E-7046-BC644B67BBE9}"/>
                  </a:ext>
                </a:extLst>
              </p:cNvPr>
              <p:cNvSpPr/>
              <p:nvPr/>
            </p:nvSpPr>
            <p:spPr>
              <a:xfrm>
                <a:off x="-885725" y="2482675"/>
                <a:ext cx="1675" cy="2000"/>
              </a:xfrm>
              <a:custGeom>
                <a:avLst/>
                <a:gdLst/>
                <a:ahLst/>
                <a:cxnLst/>
                <a:rect l="l" t="t" r="r" b="b"/>
                <a:pathLst>
                  <a:path w="67" h="80" extrusionOk="0">
                    <a:moveTo>
                      <a:pt x="66" y="0"/>
                    </a:moveTo>
                    <a:lnTo>
                      <a:pt x="1" y="33"/>
                    </a:lnTo>
                    <a:cubicBezTo>
                      <a:pt x="1" y="57"/>
                      <a:pt x="17" y="80"/>
                      <a:pt x="38" y="80"/>
                    </a:cubicBezTo>
                    <a:cubicBezTo>
                      <a:pt x="47" y="80"/>
                      <a:pt x="57" y="76"/>
                      <a:pt x="66" y="66"/>
                    </a:cubicBezTo>
                    <a:lnTo>
                      <a:pt x="66" y="33"/>
                    </a:lnTo>
                    <a:lnTo>
                      <a:pt x="66" y="0"/>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8024;p123">
                <a:extLst>
                  <a:ext uri="{FF2B5EF4-FFF2-40B4-BE49-F238E27FC236}">
                    <a16:creationId xmlns:a16="http://schemas.microsoft.com/office/drawing/2014/main" id="{E34C0E41-67B8-FF49-7853-FC9678AAB74E}"/>
                  </a:ext>
                </a:extLst>
              </p:cNvPr>
              <p:cNvSpPr/>
              <p:nvPr/>
            </p:nvSpPr>
            <p:spPr>
              <a:xfrm>
                <a:off x="-887375" y="2480700"/>
                <a:ext cx="4150" cy="3650"/>
              </a:xfrm>
              <a:custGeom>
                <a:avLst/>
                <a:gdLst/>
                <a:ahLst/>
                <a:cxnLst/>
                <a:rect l="l" t="t" r="r" b="b"/>
                <a:pathLst>
                  <a:path w="166" h="146" extrusionOk="0">
                    <a:moveTo>
                      <a:pt x="112" y="1"/>
                    </a:moveTo>
                    <a:cubicBezTo>
                      <a:pt x="100" y="1"/>
                      <a:pt x="84" y="5"/>
                      <a:pt x="67" y="14"/>
                    </a:cubicBezTo>
                    <a:lnTo>
                      <a:pt x="34" y="14"/>
                    </a:lnTo>
                    <a:cubicBezTo>
                      <a:pt x="1" y="47"/>
                      <a:pt x="1" y="47"/>
                      <a:pt x="1" y="79"/>
                    </a:cubicBezTo>
                    <a:cubicBezTo>
                      <a:pt x="1" y="112"/>
                      <a:pt x="1" y="112"/>
                      <a:pt x="34" y="145"/>
                    </a:cubicBezTo>
                    <a:lnTo>
                      <a:pt x="67" y="145"/>
                    </a:lnTo>
                    <a:cubicBezTo>
                      <a:pt x="132" y="145"/>
                      <a:pt x="165" y="112"/>
                      <a:pt x="165" y="79"/>
                    </a:cubicBezTo>
                    <a:cubicBezTo>
                      <a:pt x="165" y="31"/>
                      <a:pt x="148" y="1"/>
                      <a:pt x="11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8025;p123">
                <a:extLst>
                  <a:ext uri="{FF2B5EF4-FFF2-40B4-BE49-F238E27FC236}">
                    <a16:creationId xmlns:a16="http://schemas.microsoft.com/office/drawing/2014/main" id="{AA53A042-369B-F3B8-225A-FBE5DEDA9804}"/>
                  </a:ext>
                </a:extLst>
              </p:cNvPr>
              <p:cNvSpPr/>
              <p:nvPr/>
            </p:nvSpPr>
            <p:spPr>
              <a:xfrm>
                <a:off x="-915300" y="2457200"/>
                <a:ext cx="4950" cy="5775"/>
              </a:xfrm>
              <a:custGeom>
                <a:avLst/>
                <a:gdLst/>
                <a:ahLst/>
                <a:cxnLst/>
                <a:rect l="l" t="t" r="r" b="b"/>
                <a:pathLst>
                  <a:path w="198" h="231" extrusionOk="0">
                    <a:moveTo>
                      <a:pt x="99" y="1"/>
                    </a:moveTo>
                    <a:cubicBezTo>
                      <a:pt x="66" y="1"/>
                      <a:pt x="66" y="34"/>
                      <a:pt x="34" y="66"/>
                    </a:cubicBezTo>
                    <a:cubicBezTo>
                      <a:pt x="1" y="99"/>
                      <a:pt x="1" y="132"/>
                      <a:pt x="34" y="165"/>
                    </a:cubicBezTo>
                    <a:lnTo>
                      <a:pt x="66" y="165"/>
                    </a:lnTo>
                    <a:lnTo>
                      <a:pt x="66" y="198"/>
                    </a:lnTo>
                    <a:cubicBezTo>
                      <a:pt x="66" y="198"/>
                      <a:pt x="99" y="231"/>
                      <a:pt x="132" y="231"/>
                    </a:cubicBezTo>
                    <a:cubicBezTo>
                      <a:pt x="165" y="231"/>
                      <a:pt x="198" y="198"/>
                      <a:pt x="198" y="198"/>
                    </a:cubicBezTo>
                    <a:lnTo>
                      <a:pt x="198" y="165"/>
                    </a:lnTo>
                    <a:cubicBezTo>
                      <a:pt x="198" y="132"/>
                      <a:pt x="198" y="132"/>
                      <a:pt x="198" y="99"/>
                    </a:cubicBezTo>
                    <a:cubicBezTo>
                      <a:pt x="198" y="99"/>
                      <a:pt x="198" y="66"/>
                      <a:pt x="198" y="66"/>
                    </a:cubicBezTo>
                    <a:cubicBezTo>
                      <a:pt x="198" y="34"/>
                      <a:pt x="165"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8026;p123">
                <a:extLst>
                  <a:ext uri="{FF2B5EF4-FFF2-40B4-BE49-F238E27FC236}">
                    <a16:creationId xmlns:a16="http://schemas.microsoft.com/office/drawing/2014/main" id="{13CDF791-4B38-488D-8DCC-5FA16D1F98E1}"/>
                  </a:ext>
                </a:extLst>
              </p:cNvPr>
              <p:cNvSpPr/>
              <p:nvPr/>
            </p:nvSpPr>
            <p:spPr>
              <a:xfrm>
                <a:off x="-920225" y="2449000"/>
                <a:ext cx="1675" cy="1650"/>
              </a:xfrm>
              <a:custGeom>
                <a:avLst/>
                <a:gdLst/>
                <a:ahLst/>
                <a:cxnLst/>
                <a:rect l="l" t="t" r="r" b="b"/>
                <a:pathLst>
                  <a:path w="67" h="66" extrusionOk="0">
                    <a:moveTo>
                      <a:pt x="33" y="0"/>
                    </a:moveTo>
                    <a:cubicBezTo>
                      <a:pt x="1" y="0"/>
                      <a:pt x="1" y="66"/>
                      <a:pt x="33" y="66"/>
                    </a:cubicBezTo>
                    <a:cubicBezTo>
                      <a:pt x="66" y="66"/>
                      <a:pt x="66" y="0"/>
                      <a:pt x="33"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8027;p123">
                <a:extLst>
                  <a:ext uri="{FF2B5EF4-FFF2-40B4-BE49-F238E27FC236}">
                    <a16:creationId xmlns:a16="http://schemas.microsoft.com/office/drawing/2014/main" id="{004EE8B3-9B56-BEAF-4B04-291C19DF6398}"/>
                  </a:ext>
                </a:extLst>
              </p:cNvPr>
              <p:cNvSpPr/>
              <p:nvPr/>
            </p:nvSpPr>
            <p:spPr>
              <a:xfrm>
                <a:off x="-932550" y="2429275"/>
                <a:ext cx="9075" cy="4125"/>
              </a:xfrm>
              <a:custGeom>
                <a:avLst/>
                <a:gdLst/>
                <a:ahLst/>
                <a:cxnLst/>
                <a:rect l="l" t="t" r="r" b="b"/>
                <a:pathLst>
                  <a:path w="363" h="165" extrusionOk="0">
                    <a:moveTo>
                      <a:pt x="99" y="0"/>
                    </a:moveTo>
                    <a:cubicBezTo>
                      <a:pt x="34" y="0"/>
                      <a:pt x="1" y="33"/>
                      <a:pt x="1" y="99"/>
                    </a:cubicBezTo>
                    <a:cubicBezTo>
                      <a:pt x="1" y="132"/>
                      <a:pt x="34" y="165"/>
                      <a:pt x="99" y="165"/>
                    </a:cubicBezTo>
                    <a:lnTo>
                      <a:pt x="99" y="132"/>
                    </a:lnTo>
                    <a:lnTo>
                      <a:pt x="264" y="132"/>
                    </a:lnTo>
                    <a:cubicBezTo>
                      <a:pt x="362" y="132"/>
                      <a:pt x="362" y="0"/>
                      <a:pt x="264"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8028;p123">
                <a:extLst>
                  <a:ext uri="{FF2B5EF4-FFF2-40B4-BE49-F238E27FC236}">
                    <a16:creationId xmlns:a16="http://schemas.microsoft.com/office/drawing/2014/main" id="{D886165D-71FD-2D15-81A3-C956708E0802}"/>
                  </a:ext>
                </a:extLst>
              </p:cNvPr>
              <p:cNvSpPr/>
              <p:nvPr/>
            </p:nvSpPr>
            <p:spPr>
              <a:xfrm>
                <a:off x="-542850" y="2576075"/>
                <a:ext cx="4650" cy="4625"/>
              </a:xfrm>
              <a:custGeom>
                <a:avLst/>
                <a:gdLst/>
                <a:ahLst/>
                <a:cxnLst/>
                <a:rect l="l" t="t" r="r" b="b"/>
                <a:pathLst>
                  <a:path w="186" h="185" extrusionOk="0">
                    <a:moveTo>
                      <a:pt x="84" y="1"/>
                    </a:moveTo>
                    <a:cubicBezTo>
                      <a:pt x="0" y="1"/>
                      <a:pt x="0" y="184"/>
                      <a:pt x="84" y="184"/>
                    </a:cubicBezTo>
                    <a:cubicBezTo>
                      <a:pt x="95" y="184"/>
                      <a:pt x="107" y="181"/>
                      <a:pt x="120" y="175"/>
                    </a:cubicBezTo>
                    <a:lnTo>
                      <a:pt x="153" y="142"/>
                    </a:lnTo>
                    <a:cubicBezTo>
                      <a:pt x="186" y="109"/>
                      <a:pt x="186" y="76"/>
                      <a:pt x="153" y="43"/>
                    </a:cubicBezTo>
                    <a:lnTo>
                      <a:pt x="120" y="10"/>
                    </a:lnTo>
                    <a:cubicBezTo>
                      <a:pt x="107" y="4"/>
                      <a:pt x="95" y="1"/>
                      <a:pt x="8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8029;p123">
                <a:extLst>
                  <a:ext uri="{FF2B5EF4-FFF2-40B4-BE49-F238E27FC236}">
                    <a16:creationId xmlns:a16="http://schemas.microsoft.com/office/drawing/2014/main" id="{9879DFD5-91F7-5AF2-3481-BCEF260BE75D}"/>
                  </a:ext>
                </a:extLst>
              </p:cNvPr>
              <p:cNvSpPr/>
              <p:nvPr/>
            </p:nvSpPr>
            <p:spPr>
              <a:xfrm>
                <a:off x="-520150" y="2557425"/>
                <a:ext cx="25" cy="25"/>
              </a:xfrm>
              <a:custGeom>
                <a:avLst/>
                <a:gdLst/>
                <a:ahLst/>
                <a:cxnLst/>
                <a:rect l="l" t="t" r="r" b="b"/>
                <a:pathLst>
                  <a:path w="1" h="1" extrusionOk="0">
                    <a:moveTo>
                      <a:pt x="0" y="1"/>
                    </a:move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8030;p123">
                <a:extLst>
                  <a:ext uri="{FF2B5EF4-FFF2-40B4-BE49-F238E27FC236}">
                    <a16:creationId xmlns:a16="http://schemas.microsoft.com/office/drawing/2014/main" id="{E23DD571-C326-1446-FCF6-9C24BE1C138D}"/>
                  </a:ext>
                </a:extLst>
              </p:cNvPr>
              <p:cNvSpPr/>
              <p:nvPr/>
            </p:nvSpPr>
            <p:spPr>
              <a:xfrm>
                <a:off x="-522625" y="2554150"/>
                <a:ext cx="6600" cy="5325"/>
              </a:xfrm>
              <a:custGeom>
                <a:avLst/>
                <a:gdLst/>
                <a:ahLst/>
                <a:cxnLst/>
                <a:rect l="l" t="t" r="r" b="b"/>
                <a:pathLst>
                  <a:path w="264" h="213" extrusionOk="0">
                    <a:moveTo>
                      <a:pt x="132" y="0"/>
                    </a:moveTo>
                    <a:cubicBezTo>
                      <a:pt x="67" y="0"/>
                      <a:pt x="1" y="33"/>
                      <a:pt x="1" y="99"/>
                    </a:cubicBezTo>
                    <a:cubicBezTo>
                      <a:pt x="1" y="132"/>
                      <a:pt x="1" y="165"/>
                      <a:pt x="34" y="197"/>
                    </a:cubicBezTo>
                    <a:cubicBezTo>
                      <a:pt x="56" y="197"/>
                      <a:pt x="78" y="212"/>
                      <a:pt x="99" y="212"/>
                    </a:cubicBezTo>
                    <a:cubicBezTo>
                      <a:pt x="110" y="212"/>
                      <a:pt x="121" y="208"/>
                      <a:pt x="132" y="197"/>
                    </a:cubicBezTo>
                    <a:lnTo>
                      <a:pt x="165" y="197"/>
                    </a:lnTo>
                    <a:cubicBezTo>
                      <a:pt x="174" y="206"/>
                      <a:pt x="185" y="210"/>
                      <a:pt x="197" y="210"/>
                    </a:cubicBezTo>
                    <a:cubicBezTo>
                      <a:pt x="229" y="210"/>
                      <a:pt x="264" y="180"/>
                      <a:pt x="264" y="132"/>
                    </a:cubicBezTo>
                    <a:cubicBezTo>
                      <a:pt x="231" y="99"/>
                      <a:pt x="231" y="99"/>
                      <a:pt x="198" y="66"/>
                    </a:cubicBezTo>
                    <a:cubicBezTo>
                      <a:pt x="198" y="33"/>
                      <a:pt x="165" y="33"/>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8031;p123">
                <a:extLst>
                  <a:ext uri="{FF2B5EF4-FFF2-40B4-BE49-F238E27FC236}">
                    <a16:creationId xmlns:a16="http://schemas.microsoft.com/office/drawing/2014/main" id="{7C79FADE-D2BC-9E08-0AD4-1E6D3D964801}"/>
                  </a:ext>
                </a:extLst>
              </p:cNvPr>
              <p:cNvSpPr/>
              <p:nvPr/>
            </p:nvSpPr>
            <p:spPr>
              <a:xfrm>
                <a:off x="-507825" y="2569750"/>
                <a:ext cx="5775" cy="6600"/>
              </a:xfrm>
              <a:custGeom>
                <a:avLst/>
                <a:gdLst/>
                <a:ahLst/>
                <a:cxnLst/>
                <a:rect l="l" t="t" r="r" b="b"/>
                <a:pathLst>
                  <a:path w="231" h="264" extrusionOk="0">
                    <a:moveTo>
                      <a:pt x="99" y="1"/>
                    </a:moveTo>
                    <a:cubicBezTo>
                      <a:pt x="66" y="33"/>
                      <a:pt x="33" y="33"/>
                      <a:pt x="33" y="33"/>
                    </a:cubicBezTo>
                    <a:cubicBezTo>
                      <a:pt x="0" y="66"/>
                      <a:pt x="0" y="99"/>
                      <a:pt x="0" y="132"/>
                    </a:cubicBezTo>
                    <a:cubicBezTo>
                      <a:pt x="0" y="165"/>
                      <a:pt x="0" y="198"/>
                      <a:pt x="33" y="231"/>
                    </a:cubicBezTo>
                    <a:lnTo>
                      <a:pt x="66" y="263"/>
                    </a:lnTo>
                    <a:lnTo>
                      <a:pt x="132" y="263"/>
                    </a:lnTo>
                    <a:cubicBezTo>
                      <a:pt x="165" y="263"/>
                      <a:pt x="165" y="231"/>
                      <a:pt x="198" y="231"/>
                    </a:cubicBezTo>
                    <a:cubicBezTo>
                      <a:pt x="198" y="231"/>
                      <a:pt x="198" y="198"/>
                      <a:pt x="198" y="198"/>
                    </a:cubicBezTo>
                    <a:cubicBezTo>
                      <a:pt x="230" y="165"/>
                      <a:pt x="230" y="132"/>
                      <a:pt x="198" y="132"/>
                    </a:cubicBezTo>
                    <a:lnTo>
                      <a:pt x="198" y="66"/>
                    </a:lnTo>
                    <a:cubicBezTo>
                      <a:pt x="165" y="33"/>
                      <a:pt x="132"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8032;p123">
                <a:extLst>
                  <a:ext uri="{FF2B5EF4-FFF2-40B4-BE49-F238E27FC236}">
                    <a16:creationId xmlns:a16="http://schemas.microsoft.com/office/drawing/2014/main" id="{33857E82-C2CD-EF86-643B-37C8A9524B7E}"/>
                  </a:ext>
                </a:extLst>
              </p:cNvPr>
              <p:cNvSpPr/>
              <p:nvPr/>
            </p:nvSpPr>
            <p:spPr>
              <a:xfrm>
                <a:off x="-510300" y="2581450"/>
                <a:ext cx="1675" cy="3725"/>
              </a:xfrm>
              <a:custGeom>
                <a:avLst/>
                <a:gdLst/>
                <a:ahLst/>
                <a:cxnLst/>
                <a:rect l="l" t="t" r="r" b="b"/>
                <a:pathLst>
                  <a:path w="67" h="149" extrusionOk="0">
                    <a:moveTo>
                      <a:pt x="34" y="1"/>
                    </a:moveTo>
                    <a:cubicBezTo>
                      <a:pt x="17" y="1"/>
                      <a:pt x="1" y="9"/>
                      <a:pt x="1" y="26"/>
                    </a:cubicBezTo>
                    <a:lnTo>
                      <a:pt x="1" y="124"/>
                    </a:lnTo>
                    <a:cubicBezTo>
                      <a:pt x="1" y="141"/>
                      <a:pt x="17" y="149"/>
                      <a:pt x="34" y="149"/>
                    </a:cubicBezTo>
                    <a:cubicBezTo>
                      <a:pt x="50" y="149"/>
                      <a:pt x="67" y="141"/>
                      <a:pt x="67" y="124"/>
                    </a:cubicBezTo>
                    <a:lnTo>
                      <a:pt x="67" y="26"/>
                    </a:lnTo>
                    <a:cubicBezTo>
                      <a:pt x="67" y="9"/>
                      <a:pt x="50" y="1"/>
                      <a:pt x="3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8033;p123">
                <a:extLst>
                  <a:ext uri="{FF2B5EF4-FFF2-40B4-BE49-F238E27FC236}">
                    <a16:creationId xmlns:a16="http://schemas.microsoft.com/office/drawing/2014/main" id="{E0233F7B-675C-342A-D93F-FB8C98050D93}"/>
                  </a:ext>
                </a:extLst>
              </p:cNvPr>
              <p:cNvSpPr/>
              <p:nvPr/>
            </p:nvSpPr>
            <p:spPr>
              <a:xfrm>
                <a:off x="-534925" y="2577975"/>
                <a:ext cx="3300" cy="4125"/>
              </a:xfrm>
              <a:custGeom>
                <a:avLst/>
                <a:gdLst/>
                <a:ahLst/>
                <a:cxnLst/>
                <a:rect l="l" t="t" r="r" b="b"/>
                <a:pathLst>
                  <a:path w="132" h="165" extrusionOk="0">
                    <a:moveTo>
                      <a:pt x="66" y="0"/>
                    </a:moveTo>
                    <a:cubicBezTo>
                      <a:pt x="0" y="33"/>
                      <a:pt x="0" y="132"/>
                      <a:pt x="66" y="165"/>
                    </a:cubicBezTo>
                    <a:cubicBezTo>
                      <a:pt x="131" y="132"/>
                      <a:pt x="131" y="33"/>
                      <a:pt x="66"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8034;p123">
                <a:extLst>
                  <a:ext uri="{FF2B5EF4-FFF2-40B4-BE49-F238E27FC236}">
                    <a16:creationId xmlns:a16="http://schemas.microsoft.com/office/drawing/2014/main" id="{9A0054D7-1BEA-C95C-BD1B-12B17F6C54CD}"/>
                  </a:ext>
                </a:extLst>
              </p:cNvPr>
              <p:cNvSpPr/>
              <p:nvPr/>
            </p:nvSpPr>
            <p:spPr>
              <a:xfrm>
                <a:off x="-262200" y="2660125"/>
                <a:ext cx="9075" cy="4950"/>
              </a:xfrm>
              <a:custGeom>
                <a:avLst/>
                <a:gdLst/>
                <a:ahLst/>
                <a:cxnLst/>
                <a:rect l="l" t="t" r="r" b="b"/>
                <a:pathLst>
                  <a:path w="363" h="198" extrusionOk="0">
                    <a:moveTo>
                      <a:pt x="165" y="0"/>
                    </a:moveTo>
                    <a:cubicBezTo>
                      <a:pt x="132" y="0"/>
                      <a:pt x="99" y="0"/>
                      <a:pt x="66" y="33"/>
                    </a:cubicBezTo>
                    <a:cubicBezTo>
                      <a:pt x="1" y="99"/>
                      <a:pt x="66" y="197"/>
                      <a:pt x="165" y="197"/>
                    </a:cubicBezTo>
                    <a:lnTo>
                      <a:pt x="165" y="165"/>
                    </a:lnTo>
                    <a:lnTo>
                      <a:pt x="296" y="165"/>
                    </a:lnTo>
                    <a:cubicBezTo>
                      <a:pt x="329" y="132"/>
                      <a:pt x="329" y="99"/>
                      <a:pt x="362" y="66"/>
                    </a:cubicBezTo>
                    <a:cubicBezTo>
                      <a:pt x="329" y="33"/>
                      <a:pt x="329" y="0"/>
                      <a:pt x="296"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8035;p123">
                <a:extLst>
                  <a:ext uri="{FF2B5EF4-FFF2-40B4-BE49-F238E27FC236}">
                    <a16:creationId xmlns:a16="http://schemas.microsoft.com/office/drawing/2014/main" id="{A5071653-2094-FC21-EC88-BD6D07BD0E2E}"/>
                  </a:ext>
                </a:extLst>
              </p:cNvPr>
              <p:cNvSpPr/>
              <p:nvPr/>
            </p:nvSpPr>
            <p:spPr>
              <a:xfrm>
                <a:off x="-244775" y="2660875"/>
                <a:ext cx="6425" cy="5100"/>
              </a:xfrm>
              <a:custGeom>
                <a:avLst/>
                <a:gdLst/>
                <a:ahLst/>
                <a:cxnLst/>
                <a:rect l="l" t="t" r="r" b="b"/>
                <a:pathLst>
                  <a:path w="257" h="204" extrusionOk="0">
                    <a:moveTo>
                      <a:pt x="103" y="0"/>
                    </a:moveTo>
                    <a:cubicBezTo>
                      <a:pt x="1" y="0"/>
                      <a:pt x="1" y="203"/>
                      <a:pt x="103" y="203"/>
                    </a:cubicBezTo>
                    <a:cubicBezTo>
                      <a:pt x="110" y="203"/>
                      <a:pt x="117" y="202"/>
                      <a:pt x="125" y="200"/>
                    </a:cubicBezTo>
                    <a:lnTo>
                      <a:pt x="125" y="167"/>
                    </a:lnTo>
                    <a:lnTo>
                      <a:pt x="191" y="167"/>
                    </a:lnTo>
                    <a:cubicBezTo>
                      <a:pt x="224" y="135"/>
                      <a:pt x="257" y="102"/>
                      <a:pt x="257" y="69"/>
                    </a:cubicBezTo>
                    <a:cubicBezTo>
                      <a:pt x="257" y="36"/>
                      <a:pt x="224" y="3"/>
                      <a:pt x="191" y="3"/>
                    </a:cubicBezTo>
                    <a:lnTo>
                      <a:pt x="125" y="3"/>
                    </a:lnTo>
                    <a:cubicBezTo>
                      <a:pt x="117" y="1"/>
                      <a:pt x="110" y="0"/>
                      <a:pt x="103"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8036;p123">
                <a:extLst>
                  <a:ext uri="{FF2B5EF4-FFF2-40B4-BE49-F238E27FC236}">
                    <a16:creationId xmlns:a16="http://schemas.microsoft.com/office/drawing/2014/main" id="{6D92B0A0-CCCF-29BB-E8BC-8A2815FBD0C5}"/>
                  </a:ext>
                </a:extLst>
              </p:cNvPr>
              <p:cNvSpPr/>
              <p:nvPr/>
            </p:nvSpPr>
            <p:spPr>
              <a:xfrm>
                <a:off x="-233450" y="2677375"/>
                <a:ext cx="4950" cy="4950"/>
              </a:xfrm>
              <a:custGeom>
                <a:avLst/>
                <a:gdLst/>
                <a:ahLst/>
                <a:cxnLst/>
                <a:rect l="l" t="t" r="r" b="b"/>
                <a:pathLst>
                  <a:path w="198" h="198" extrusionOk="0">
                    <a:moveTo>
                      <a:pt x="99" y="0"/>
                    </a:moveTo>
                    <a:cubicBezTo>
                      <a:pt x="1" y="33"/>
                      <a:pt x="1" y="197"/>
                      <a:pt x="99" y="197"/>
                    </a:cubicBezTo>
                    <a:cubicBezTo>
                      <a:pt x="198" y="197"/>
                      <a:pt x="198" y="33"/>
                      <a:pt x="9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8037;p123">
                <a:extLst>
                  <a:ext uri="{FF2B5EF4-FFF2-40B4-BE49-F238E27FC236}">
                    <a16:creationId xmlns:a16="http://schemas.microsoft.com/office/drawing/2014/main" id="{74023D6F-3F13-B5B3-52D2-74B5136683B8}"/>
                  </a:ext>
                </a:extLst>
              </p:cNvPr>
              <p:cNvSpPr/>
              <p:nvPr/>
            </p:nvSpPr>
            <p:spPr>
              <a:xfrm>
                <a:off x="-225225" y="2653750"/>
                <a:ext cx="7275" cy="6600"/>
              </a:xfrm>
              <a:custGeom>
                <a:avLst/>
                <a:gdLst/>
                <a:ahLst/>
                <a:cxnLst/>
                <a:rect l="l" t="t" r="r" b="b"/>
                <a:pathLst>
                  <a:path w="291" h="264" extrusionOk="0">
                    <a:moveTo>
                      <a:pt x="82" y="1"/>
                    </a:moveTo>
                    <a:cubicBezTo>
                      <a:pt x="66" y="1"/>
                      <a:pt x="50" y="9"/>
                      <a:pt x="33" y="25"/>
                    </a:cubicBezTo>
                    <a:cubicBezTo>
                      <a:pt x="0" y="58"/>
                      <a:pt x="0" y="91"/>
                      <a:pt x="33" y="124"/>
                    </a:cubicBezTo>
                    <a:lnTo>
                      <a:pt x="165" y="255"/>
                    </a:lnTo>
                    <a:cubicBezTo>
                      <a:pt x="177" y="261"/>
                      <a:pt x="189" y="264"/>
                      <a:pt x="200" y="264"/>
                    </a:cubicBezTo>
                    <a:cubicBezTo>
                      <a:pt x="251" y="264"/>
                      <a:pt x="290" y="210"/>
                      <a:pt x="263" y="157"/>
                    </a:cubicBezTo>
                    <a:lnTo>
                      <a:pt x="132" y="25"/>
                    </a:lnTo>
                    <a:cubicBezTo>
                      <a:pt x="115" y="9"/>
                      <a:pt x="99" y="1"/>
                      <a:pt x="8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8038;p123">
                <a:extLst>
                  <a:ext uri="{FF2B5EF4-FFF2-40B4-BE49-F238E27FC236}">
                    <a16:creationId xmlns:a16="http://schemas.microsoft.com/office/drawing/2014/main" id="{064724F8-84E8-C5BD-83AE-B8597E2D61AA}"/>
                  </a:ext>
                </a:extLst>
              </p:cNvPr>
              <p:cNvSpPr/>
              <p:nvPr/>
            </p:nvSpPr>
            <p:spPr>
              <a:xfrm>
                <a:off x="-229325" y="2673250"/>
                <a:ext cx="2475" cy="1675"/>
              </a:xfrm>
              <a:custGeom>
                <a:avLst/>
                <a:gdLst/>
                <a:ahLst/>
                <a:cxnLst/>
                <a:rect l="l" t="t" r="r" b="b"/>
                <a:pathLst>
                  <a:path w="99" h="67" extrusionOk="0">
                    <a:moveTo>
                      <a:pt x="66" y="1"/>
                    </a:moveTo>
                    <a:cubicBezTo>
                      <a:pt x="0" y="1"/>
                      <a:pt x="0" y="67"/>
                      <a:pt x="66" y="67"/>
                    </a:cubicBezTo>
                    <a:cubicBezTo>
                      <a:pt x="99" y="67"/>
                      <a:pt x="99" y="1"/>
                      <a:pt x="6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8039;p123">
                <a:extLst>
                  <a:ext uri="{FF2B5EF4-FFF2-40B4-BE49-F238E27FC236}">
                    <a16:creationId xmlns:a16="http://schemas.microsoft.com/office/drawing/2014/main" id="{182AAD18-D24F-F68C-41E4-F7335D81A7C7}"/>
                  </a:ext>
                </a:extLst>
              </p:cNvPr>
              <p:cNvSpPr/>
              <p:nvPr/>
            </p:nvSpPr>
            <p:spPr>
              <a:xfrm>
                <a:off x="-434725" y="2791550"/>
                <a:ext cx="4975" cy="5775"/>
              </a:xfrm>
              <a:custGeom>
                <a:avLst/>
                <a:gdLst/>
                <a:ahLst/>
                <a:cxnLst/>
                <a:rect l="l" t="t" r="r" b="b"/>
                <a:pathLst>
                  <a:path w="199" h="231" extrusionOk="0">
                    <a:moveTo>
                      <a:pt x="132" y="1"/>
                    </a:moveTo>
                    <a:cubicBezTo>
                      <a:pt x="132" y="1"/>
                      <a:pt x="100" y="34"/>
                      <a:pt x="67" y="67"/>
                    </a:cubicBezTo>
                    <a:lnTo>
                      <a:pt x="1" y="165"/>
                    </a:lnTo>
                    <a:cubicBezTo>
                      <a:pt x="1" y="165"/>
                      <a:pt x="1" y="198"/>
                      <a:pt x="1" y="231"/>
                    </a:cubicBezTo>
                    <a:lnTo>
                      <a:pt x="67" y="231"/>
                    </a:lnTo>
                    <a:lnTo>
                      <a:pt x="165" y="165"/>
                    </a:lnTo>
                    <a:cubicBezTo>
                      <a:pt x="198" y="132"/>
                      <a:pt x="198" y="99"/>
                      <a:pt x="198" y="99"/>
                    </a:cubicBezTo>
                    <a:cubicBezTo>
                      <a:pt x="198" y="67"/>
                      <a:pt x="198" y="67"/>
                      <a:pt x="198" y="34"/>
                    </a:cubicBezTo>
                    <a:cubicBezTo>
                      <a:pt x="198" y="34"/>
                      <a:pt x="165"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8040;p123">
                <a:extLst>
                  <a:ext uri="{FF2B5EF4-FFF2-40B4-BE49-F238E27FC236}">
                    <a16:creationId xmlns:a16="http://schemas.microsoft.com/office/drawing/2014/main" id="{5447008B-1664-38C5-3105-1FBEDA619BDF}"/>
                  </a:ext>
                </a:extLst>
              </p:cNvPr>
              <p:cNvSpPr/>
              <p:nvPr/>
            </p:nvSpPr>
            <p:spPr>
              <a:xfrm>
                <a:off x="-437175" y="2792250"/>
                <a:ext cx="8050" cy="3775"/>
              </a:xfrm>
              <a:custGeom>
                <a:avLst/>
                <a:gdLst/>
                <a:ahLst/>
                <a:cxnLst/>
                <a:rect l="l" t="t" r="r" b="b"/>
                <a:pathLst>
                  <a:path w="322" h="151" extrusionOk="0">
                    <a:moveTo>
                      <a:pt x="228" y="0"/>
                    </a:moveTo>
                    <a:cubicBezTo>
                      <a:pt x="219" y="0"/>
                      <a:pt x="208" y="2"/>
                      <a:pt x="198" y="6"/>
                    </a:cubicBezTo>
                    <a:lnTo>
                      <a:pt x="198" y="39"/>
                    </a:lnTo>
                    <a:cubicBezTo>
                      <a:pt x="165" y="71"/>
                      <a:pt x="99" y="71"/>
                      <a:pt x="33" y="71"/>
                    </a:cubicBezTo>
                    <a:cubicBezTo>
                      <a:pt x="0" y="104"/>
                      <a:pt x="0" y="137"/>
                      <a:pt x="33" y="137"/>
                    </a:cubicBezTo>
                    <a:cubicBezTo>
                      <a:pt x="52" y="147"/>
                      <a:pt x="75" y="151"/>
                      <a:pt x="98" y="151"/>
                    </a:cubicBezTo>
                    <a:cubicBezTo>
                      <a:pt x="154" y="151"/>
                      <a:pt x="217" y="128"/>
                      <a:pt x="263" y="104"/>
                    </a:cubicBezTo>
                    <a:cubicBezTo>
                      <a:pt x="322" y="104"/>
                      <a:pt x="302" y="0"/>
                      <a:pt x="228"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8041;p123">
                <a:extLst>
                  <a:ext uri="{FF2B5EF4-FFF2-40B4-BE49-F238E27FC236}">
                    <a16:creationId xmlns:a16="http://schemas.microsoft.com/office/drawing/2014/main" id="{FAED180F-ECB2-340D-398F-A2611FB10823}"/>
                  </a:ext>
                </a:extLst>
              </p:cNvPr>
              <p:cNvSpPr/>
              <p:nvPr/>
            </p:nvSpPr>
            <p:spPr>
              <a:xfrm>
                <a:off x="-204700" y="2450625"/>
                <a:ext cx="4950" cy="4150"/>
              </a:xfrm>
              <a:custGeom>
                <a:avLst/>
                <a:gdLst/>
                <a:ahLst/>
                <a:cxnLst/>
                <a:rect l="l" t="t" r="r" b="b"/>
                <a:pathLst>
                  <a:path w="198" h="166" extrusionOk="0">
                    <a:moveTo>
                      <a:pt x="99" y="1"/>
                    </a:moveTo>
                    <a:cubicBezTo>
                      <a:pt x="67" y="1"/>
                      <a:pt x="34" y="1"/>
                      <a:pt x="34" y="34"/>
                    </a:cubicBezTo>
                    <a:lnTo>
                      <a:pt x="1" y="67"/>
                    </a:lnTo>
                    <a:cubicBezTo>
                      <a:pt x="1" y="99"/>
                      <a:pt x="1" y="99"/>
                      <a:pt x="1" y="132"/>
                    </a:cubicBezTo>
                    <a:cubicBezTo>
                      <a:pt x="1" y="132"/>
                      <a:pt x="1" y="165"/>
                      <a:pt x="1" y="165"/>
                    </a:cubicBezTo>
                    <a:lnTo>
                      <a:pt x="99" y="165"/>
                    </a:lnTo>
                    <a:lnTo>
                      <a:pt x="132" y="132"/>
                    </a:lnTo>
                    <a:cubicBezTo>
                      <a:pt x="165" y="132"/>
                      <a:pt x="165" y="99"/>
                      <a:pt x="198" y="67"/>
                    </a:cubicBezTo>
                    <a:cubicBezTo>
                      <a:pt x="165" y="34"/>
                      <a:pt x="165" y="34"/>
                      <a:pt x="165"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8042;p123">
                <a:extLst>
                  <a:ext uri="{FF2B5EF4-FFF2-40B4-BE49-F238E27FC236}">
                    <a16:creationId xmlns:a16="http://schemas.microsoft.com/office/drawing/2014/main" id="{C1598C0A-0922-9979-F7CF-A6683B70133A}"/>
                  </a:ext>
                </a:extLst>
              </p:cNvPr>
              <p:cNvSpPr/>
              <p:nvPr/>
            </p:nvSpPr>
            <p:spPr>
              <a:xfrm>
                <a:off x="-171000" y="2449000"/>
                <a:ext cx="4950" cy="4950"/>
              </a:xfrm>
              <a:custGeom>
                <a:avLst/>
                <a:gdLst/>
                <a:ahLst/>
                <a:cxnLst/>
                <a:rect l="l" t="t" r="r" b="b"/>
                <a:pathLst>
                  <a:path w="198" h="198" extrusionOk="0">
                    <a:moveTo>
                      <a:pt x="99" y="0"/>
                    </a:moveTo>
                    <a:cubicBezTo>
                      <a:pt x="0" y="33"/>
                      <a:pt x="0" y="164"/>
                      <a:pt x="99" y="197"/>
                    </a:cubicBezTo>
                    <a:cubicBezTo>
                      <a:pt x="197" y="164"/>
                      <a:pt x="197" y="33"/>
                      <a:pt x="9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8043;p123">
                <a:extLst>
                  <a:ext uri="{FF2B5EF4-FFF2-40B4-BE49-F238E27FC236}">
                    <a16:creationId xmlns:a16="http://schemas.microsoft.com/office/drawing/2014/main" id="{778364AA-8D6F-8D91-9BC6-051D0708744F}"/>
                  </a:ext>
                </a:extLst>
              </p:cNvPr>
              <p:cNvSpPr/>
              <p:nvPr/>
            </p:nvSpPr>
            <p:spPr>
              <a:xfrm>
                <a:off x="-180050" y="2409550"/>
                <a:ext cx="5775" cy="5775"/>
              </a:xfrm>
              <a:custGeom>
                <a:avLst/>
                <a:gdLst/>
                <a:ahLst/>
                <a:cxnLst/>
                <a:rect l="l" t="t" r="r" b="b"/>
                <a:pathLst>
                  <a:path w="231" h="231" extrusionOk="0">
                    <a:moveTo>
                      <a:pt x="66" y="1"/>
                    </a:moveTo>
                    <a:cubicBezTo>
                      <a:pt x="66" y="1"/>
                      <a:pt x="33" y="1"/>
                      <a:pt x="33" y="34"/>
                    </a:cubicBezTo>
                    <a:lnTo>
                      <a:pt x="33" y="67"/>
                    </a:lnTo>
                    <a:cubicBezTo>
                      <a:pt x="33" y="67"/>
                      <a:pt x="33" y="67"/>
                      <a:pt x="1" y="99"/>
                    </a:cubicBezTo>
                    <a:cubicBezTo>
                      <a:pt x="1" y="99"/>
                      <a:pt x="1" y="132"/>
                      <a:pt x="1" y="132"/>
                    </a:cubicBezTo>
                    <a:lnTo>
                      <a:pt x="1" y="165"/>
                    </a:lnTo>
                    <a:cubicBezTo>
                      <a:pt x="1" y="165"/>
                      <a:pt x="33" y="198"/>
                      <a:pt x="33" y="198"/>
                    </a:cubicBezTo>
                    <a:lnTo>
                      <a:pt x="66" y="231"/>
                    </a:lnTo>
                    <a:lnTo>
                      <a:pt x="231" y="231"/>
                    </a:lnTo>
                    <a:lnTo>
                      <a:pt x="231" y="198"/>
                    </a:lnTo>
                    <a:cubicBezTo>
                      <a:pt x="231" y="198"/>
                      <a:pt x="231" y="165"/>
                      <a:pt x="231" y="165"/>
                    </a:cubicBezTo>
                    <a:cubicBezTo>
                      <a:pt x="231" y="165"/>
                      <a:pt x="231" y="132"/>
                      <a:pt x="231" y="132"/>
                    </a:cubicBezTo>
                    <a:lnTo>
                      <a:pt x="231" y="99"/>
                    </a:lnTo>
                    <a:lnTo>
                      <a:pt x="231" y="67"/>
                    </a:lnTo>
                    <a:lnTo>
                      <a:pt x="231" y="34"/>
                    </a:lnTo>
                    <a:lnTo>
                      <a:pt x="198" y="1"/>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8044;p123">
                <a:extLst>
                  <a:ext uri="{FF2B5EF4-FFF2-40B4-BE49-F238E27FC236}">
                    <a16:creationId xmlns:a16="http://schemas.microsoft.com/office/drawing/2014/main" id="{F0F1ABAD-EDC1-663C-20E8-C8AC08B6FF1E}"/>
                  </a:ext>
                </a:extLst>
              </p:cNvPr>
              <p:cNvSpPr/>
              <p:nvPr/>
            </p:nvSpPr>
            <p:spPr>
              <a:xfrm>
                <a:off x="-152125" y="2411200"/>
                <a:ext cx="4975" cy="4950"/>
              </a:xfrm>
              <a:custGeom>
                <a:avLst/>
                <a:gdLst/>
                <a:ahLst/>
                <a:cxnLst/>
                <a:rect l="l" t="t" r="r" b="b"/>
                <a:pathLst>
                  <a:path w="199" h="198" extrusionOk="0">
                    <a:moveTo>
                      <a:pt x="99" y="1"/>
                    </a:moveTo>
                    <a:cubicBezTo>
                      <a:pt x="1" y="33"/>
                      <a:pt x="1" y="165"/>
                      <a:pt x="99" y="198"/>
                    </a:cubicBezTo>
                    <a:cubicBezTo>
                      <a:pt x="198" y="165"/>
                      <a:pt x="198" y="33"/>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8045;p123">
                <a:extLst>
                  <a:ext uri="{FF2B5EF4-FFF2-40B4-BE49-F238E27FC236}">
                    <a16:creationId xmlns:a16="http://schemas.microsoft.com/office/drawing/2014/main" id="{256EAE2E-7844-07BD-9FF0-C6F78C62FE1A}"/>
                  </a:ext>
                </a:extLst>
              </p:cNvPr>
              <p:cNvSpPr/>
              <p:nvPr/>
            </p:nvSpPr>
            <p:spPr>
              <a:xfrm>
                <a:off x="-142250" y="2393575"/>
                <a:ext cx="5775" cy="4500"/>
              </a:xfrm>
              <a:custGeom>
                <a:avLst/>
                <a:gdLst/>
                <a:ahLst/>
                <a:cxnLst/>
                <a:rect l="l" t="t" r="r" b="b"/>
                <a:pathLst>
                  <a:path w="231" h="180" extrusionOk="0">
                    <a:moveTo>
                      <a:pt x="164" y="1"/>
                    </a:moveTo>
                    <a:cubicBezTo>
                      <a:pt x="154" y="1"/>
                      <a:pt x="143" y="5"/>
                      <a:pt x="132" y="15"/>
                    </a:cubicBezTo>
                    <a:lnTo>
                      <a:pt x="66" y="15"/>
                    </a:lnTo>
                    <a:cubicBezTo>
                      <a:pt x="33" y="48"/>
                      <a:pt x="0" y="81"/>
                      <a:pt x="0" y="114"/>
                    </a:cubicBezTo>
                    <a:cubicBezTo>
                      <a:pt x="0" y="114"/>
                      <a:pt x="33" y="180"/>
                      <a:pt x="66" y="180"/>
                    </a:cubicBezTo>
                    <a:lnTo>
                      <a:pt x="132" y="180"/>
                    </a:lnTo>
                    <a:cubicBezTo>
                      <a:pt x="164" y="180"/>
                      <a:pt x="197" y="180"/>
                      <a:pt x="230" y="147"/>
                    </a:cubicBezTo>
                    <a:cubicBezTo>
                      <a:pt x="230" y="114"/>
                      <a:pt x="230" y="114"/>
                      <a:pt x="230" y="81"/>
                    </a:cubicBezTo>
                    <a:cubicBezTo>
                      <a:pt x="230" y="48"/>
                      <a:pt x="230" y="48"/>
                      <a:pt x="230" y="15"/>
                    </a:cubicBezTo>
                    <a:cubicBezTo>
                      <a:pt x="208" y="15"/>
                      <a:pt x="186" y="1"/>
                      <a:pt x="16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8046;p123">
                <a:extLst>
                  <a:ext uri="{FF2B5EF4-FFF2-40B4-BE49-F238E27FC236}">
                    <a16:creationId xmlns:a16="http://schemas.microsoft.com/office/drawing/2014/main" id="{4BED591C-BA0D-0907-A4D5-676804A98F2D}"/>
                  </a:ext>
                </a:extLst>
              </p:cNvPr>
              <p:cNvSpPr/>
              <p:nvPr/>
            </p:nvSpPr>
            <p:spPr>
              <a:xfrm>
                <a:off x="-163625" y="2376025"/>
                <a:ext cx="9250" cy="6450"/>
              </a:xfrm>
              <a:custGeom>
                <a:avLst/>
                <a:gdLst/>
                <a:ahLst/>
                <a:cxnLst/>
                <a:rect l="l" t="t" r="r" b="b"/>
                <a:pathLst>
                  <a:path w="370" h="258" extrusionOk="0">
                    <a:moveTo>
                      <a:pt x="194" y="0"/>
                    </a:moveTo>
                    <a:cubicBezTo>
                      <a:pt x="173" y="0"/>
                      <a:pt x="151" y="8"/>
                      <a:pt x="132" y="27"/>
                    </a:cubicBezTo>
                    <a:lnTo>
                      <a:pt x="165" y="60"/>
                    </a:lnTo>
                    <a:cubicBezTo>
                      <a:pt x="132" y="60"/>
                      <a:pt x="132" y="93"/>
                      <a:pt x="99" y="93"/>
                    </a:cubicBezTo>
                    <a:lnTo>
                      <a:pt x="67" y="93"/>
                    </a:lnTo>
                    <a:lnTo>
                      <a:pt x="34" y="159"/>
                    </a:lnTo>
                    <a:cubicBezTo>
                      <a:pt x="1" y="159"/>
                      <a:pt x="1" y="225"/>
                      <a:pt x="34" y="257"/>
                    </a:cubicBezTo>
                    <a:lnTo>
                      <a:pt x="165" y="257"/>
                    </a:lnTo>
                    <a:cubicBezTo>
                      <a:pt x="198" y="225"/>
                      <a:pt x="231" y="225"/>
                      <a:pt x="264" y="192"/>
                    </a:cubicBezTo>
                    <a:cubicBezTo>
                      <a:pt x="370" y="139"/>
                      <a:pt x="283" y="0"/>
                      <a:pt x="194"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8047;p123">
                <a:extLst>
                  <a:ext uri="{FF2B5EF4-FFF2-40B4-BE49-F238E27FC236}">
                    <a16:creationId xmlns:a16="http://schemas.microsoft.com/office/drawing/2014/main" id="{37294D3D-640D-D737-AE16-E14533311444}"/>
                  </a:ext>
                </a:extLst>
              </p:cNvPr>
              <p:cNvSpPr/>
              <p:nvPr/>
            </p:nvSpPr>
            <p:spPr>
              <a:xfrm>
                <a:off x="-135675" y="2379175"/>
                <a:ext cx="3300" cy="2600"/>
              </a:xfrm>
              <a:custGeom>
                <a:avLst/>
                <a:gdLst/>
                <a:ahLst/>
                <a:cxnLst/>
                <a:rect l="l" t="t" r="r" b="b"/>
                <a:pathLst>
                  <a:path w="132" h="104" extrusionOk="0">
                    <a:moveTo>
                      <a:pt x="66" y="0"/>
                    </a:moveTo>
                    <a:cubicBezTo>
                      <a:pt x="7" y="0"/>
                      <a:pt x="1" y="104"/>
                      <a:pt x="46" y="104"/>
                    </a:cubicBezTo>
                    <a:cubicBezTo>
                      <a:pt x="52" y="104"/>
                      <a:pt x="58" y="102"/>
                      <a:pt x="66" y="99"/>
                    </a:cubicBezTo>
                    <a:lnTo>
                      <a:pt x="99" y="99"/>
                    </a:lnTo>
                    <a:cubicBezTo>
                      <a:pt x="132" y="66"/>
                      <a:pt x="132" y="33"/>
                      <a:pt x="9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8048;p123">
                <a:extLst>
                  <a:ext uri="{FF2B5EF4-FFF2-40B4-BE49-F238E27FC236}">
                    <a16:creationId xmlns:a16="http://schemas.microsoft.com/office/drawing/2014/main" id="{CABA7888-4F59-5462-3490-7BE04F7DAEC1}"/>
                  </a:ext>
                </a:extLst>
              </p:cNvPr>
              <p:cNvSpPr/>
              <p:nvPr/>
            </p:nvSpPr>
            <p:spPr>
              <a:xfrm>
                <a:off x="-121475" y="2378000"/>
                <a:ext cx="12100" cy="6125"/>
              </a:xfrm>
              <a:custGeom>
                <a:avLst/>
                <a:gdLst/>
                <a:ahLst/>
                <a:cxnLst/>
                <a:rect l="l" t="t" r="r" b="b"/>
                <a:pathLst>
                  <a:path w="484" h="245" extrusionOk="0">
                    <a:moveTo>
                      <a:pt x="41" y="1"/>
                    </a:moveTo>
                    <a:cubicBezTo>
                      <a:pt x="10" y="1"/>
                      <a:pt x="0" y="24"/>
                      <a:pt x="24" y="47"/>
                    </a:cubicBezTo>
                    <a:cubicBezTo>
                      <a:pt x="89" y="178"/>
                      <a:pt x="221" y="244"/>
                      <a:pt x="385" y="244"/>
                    </a:cubicBezTo>
                    <a:cubicBezTo>
                      <a:pt x="476" y="244"/>
                      <a:pt x="483" y="76"/>
                      <a:pt x="380" y="76"/>
                    </a:cubicBezTo>
                    <a:cubicBezTo>
                      <a:pt x="372" y="76"/>
                      <a:pt x="362" y="77"/>
                      <a:pt x="352" y="80"/>
                    </a:cubicBezTo>
                    <a:cubicBezTo>
                      <a:pt x="319" y="80"/>
                      <a:pt x="254" y="80"/>
                      <a:pt x="221" y="47"/>
                    </a:cubicBezTo>
                    <a:cubicBezTo>
                      <a:pt x="155" y="47"/>
                      <a:pt x="122" y="14"/>
                      <a:pt x="89" y="14"/>
                    </a:cubicBezTo>
                    <a:cubicBezTo>
                      <a:pt x="70" y="5"/>
                      <a:pt x="54" y="1"/>
                      <a:pt x="41"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8049;p123">
                <a:extLst>
                  <a:ext uri="{FF2B5EF4-FFF2-40B4-BE49-F238E27FC236}">
                    <a16:creationId xmlns:a16="http://schemas.microsoft.com/office/drawing/2014/main" id="{CF687387-9AEB-EC8F-3B8C-27A86FD17F60}"/>
                  </a:ext>
                </a:extLst>
              </p:cNvPr>
              <p:cNvSpPr/>
              <p:nvPr/>
            </p:nvSpPr>
            <p:spPr>
              <a:xfrm>
                <a:off x="-166075" y="2360275"/>
                <a:ext cx="4125" cy="3300"/>
              </a:xfrm>
              <a:custGeom>
                <a:avLst/>
                <a:gdLst/>
                <a:ahLst/>
                <a:cxnLst/>
                <a:rect l="l" t="t" r="r" b="b"/>
                <a:pathLst>
                  <a:path w="165" h="132" extrusionOk="0">
                    <a:moveTo>
                      <a:pt x="99" y="0"/>
                    </a:moveTo>
                    <a:cubicBezTo>
                      <a:pt x="0" y="0"/>
                      <a:pt x="0" y="132"/>
                      <a:pt x="99" y="132"/>
                    </a:cubicBezTo>
                    <a:cubicBezTo>
                      <a:pt x="165" y="132"/>
                      <a:pt x="165" y="0"/>
                      <a:pt x="9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8050;p123">
                <a:extLst>
                  <a:ext uri="{FF2B5EF4-FFF2-40B4-BE49-F238E27FC236}">
                    <a16:creationId xmlns:a16="http://schemas.microsoft.com/office/drawing/2014/main" id="{8019F3A8-6E4F-EC04-4FA8-D9662DB69936}"/>
                  </a:ext>
                </a:extLst>
              </p:cNvPr>
              <p:cNvSpPr/>
              <p:nvPr/>
            </p:nvSpPr>
            <p:spPr>
              <a:xfrm>
                <a:off x="-172650" y="2359100"/>
                <a:ext cx="11525" cy="6950"/>
              </a:xfrm>
              <a:custGeom>
                <a:avLst/>
                <a:gdLst/>
                <a:ahLst/>
                <a:cxnLst/>
                <a:rect l="l" t="t" r="r" b="b"/>
                <a:pathLst>
                  <a:path w="461" h="278" extrusionOk="0">
                    <a:moveTo>
                      <a:pt x="370" y="1"/>
                    </a:moveTo>
                    <a:cubicBezTo>
                      <a:pt x="323" y="1"/>
                      <a:pt x="277" y="24"/>
                      <a:pt x="230" y="47"/>
                    </a:cubicBezTo>
                    <a:cubicBezTo>
                      <a:pt x="165" y="47"/>
                      <a:pt x="132" y="47"/>
                      <a:pt x="99" y="80"/>
                    </a:cubicBezTo>
                    <a:cubicBezTo>
                      <a:pt x="0" y="80"/>
                      <a:pt x="0" y="244"/>
                      <a:pt x="99" y="244"/>
                    </a:cubicBezTo>
                    <a:cubicBezTo>
                      <a:pt x="165" y="277"/>
                      <a:pt x="198" y="277"/>
                      <a:pt x="263" y="277"/>
                    </a:cubicBezTo>
                    <a:cubicBezTo>
                      <a:pt x="329" y="277"/>
                      <a:pt x="362" y="244"/>
                      <a:pt x="428" y="212"/>
                    </a:cubicBezTo>
                    <a:cubicBezTo>
                      <a:pt x="460" y="146"/>
                      <a:pt x="460" y="80"/>
                      <a:pt x="428" y="14"/>
                    </a:cubicBezTo>
                    <a:cubicBezTo>
                      <a:pt x="408" y="5"/>
                      <a:pt x="389" y="1"/>
                      <a:pt x="370"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8051;p123">
                <a:extLst>
                  <a:ext uri="{FF2B5EF4-FFF2-40B4-BE49-F238E27FC236}">
                    <a16:creationId xmlns:a16="http://schemas.microsoft.com/office/drawing/2014/main" id="{942ACED7-78CB-B3D0-D5D2-03607C24538D}"/>
                  </a:ext>
                </a:extLst>
              </p:cNvPr>
              <p:cNvSpPr/>
              <p:nvPr/>
            </p:nvSpPr>
            <p:spPr>
              <a:xfrm>
                <a:off x="-207150" y="2379975"/>
                <a:ext cx="7400" cy="5275"/>
              </a:xfrm>
              <a:custGeom>
                <a:avLst/>
                <a:gdLst/>
                <a:ahLst/>
                <a:cxnLst/>
                <a:rect l="l" t="t" r="r" b="b"/>
                <a:pathLst>
                  <a:path w="296" h="211" extrusionOk="0">
                    <a:moveTo>
                      <a:pt x="230" y="1"/>
                    </a:moveTo>
                    <a:cubicBezTo>
                      <a:pt x="197" y="1"/>
                      <a:pt x="132" y="34"/>
                      <a:pt x="99" y="67"/>
                    </a:cubicBezTo>
                    <a:cubicBezTo>
                      <a:pt x="99" y="67"/>
                      <a:pt x="66" y="99"/>
                      <a:pt x="33" y="99"/>
                    </a:cubicBezTo>
                    <a:cubicBezTo>
                      <a:pt x="33" y="99"/>
                      <a:pt x="0" y="132"/>
                      <a:pt x="33" y="165"/>
                    </a:cubicBezTo>
                    <a:cubicBezTo>
                      <a:pt x="33" y="165"/>
                      <a:pt x="33" y="198"/>
                      <a:pt x="66" y="198"/>
                    </a:cubicBezTo>
                    <a:lnTo>
                      <a:pt x="165" y="198"/>
                    </a:lnTo>
                    <a:cubicBezTo>
                      <a:pt x="182" y="207"/>
                      <a:pt x="200" y="211"/>
                      <a:pt x="216" y="211"/>
                    </a:cubicBezTo>
                    <a:cubicBezTo>
                      <a:pt x="261" y="211"/>
                      <a:pt x="296" y="180"/>
                      <a:pt x="296" y="132"/>
                    </a:cubicBezTo>
                    <a:cubicBezTo>
                      <a:pt x="296" y="67"/>
                      <a:pt x="263" y="1"/>
                      <a:pt x="230"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8052;p123">
                <a:extLst>
                  <a:ext uri="{FF2B5EF4-FFF2-40B4-BE49-F238E27FC236}">
                    <a16:creationId xmlns:a16="http://schemas.microsoft.com/office/drawing/2014/main" id="{8C3F3527-1B92-0841-76F8-894661F2026A}"/>
                  </a:ext>
                </a:extLst>
              </p:cNvPr>
              <p:cNvSpPr/>
              <p:nvPr/>
            </p:nvSpPr>
            <p:spPr>
              <a:xfrm>
                <a:off x="-235900" y="2396425"/>
                <a:ext cx="6575" cy="4950"/>
              </a:xfrm>
              <a:custGeom>
                <a:avLst/>
                <a:gdLst/>
                <a:ahLst/>
                <a:cxnLst/>
                <a:rect l="l" t="t" r="r" b="b"/>
                <a:pathLst>
                  <a:path w="263" h="198" extrusionOk="0">
                    <a:moveTo>
                      <a:pt x="99" y="0"/>
                    </a:moveTo>
                    <a:cubicBezTo>
                      <a:pt x="33" y="0"/>
                      <a:pt x="0" y="66"/>
                      <a:pt x="33" y="132"/>
                    </a:cubicBezTo>
                    <a:cubicBezTo>
                      <a:pt x="33" y="164"/>
                      <a:pt x="66" y="164"/>
                      <a:pt x="99" y="197"/>
                    </a:cubicBezTo>
                    <a:cubicBezTo>
                      <a:pt x="132" y="197"/>
                      <a:pt x="164" y="197"/>
                      <a:pt x="197" y="164"/>
                    </a:cubicBezTo>
                    <a:lnTo>
                      <a:pt x="263" y="99"/>
                    </a:lnTo>
                    <a:cubicBezTo>
                      <a:pt x="263" y="66"/>
                      <a:pt x="263" y="66"/>
                      <a:pt x="263" y="33"/>
                    </a:cubicBezTo>
                    <a:cubicBezTo>
                      <a:pt x="230" y="0"/>
                      <a:pt x="230" y="0"/>
                      <a:pt x="197"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8053;p123">
                <a:extLst>
                  <a:ext uri="{FF2B5EF4-FFF2-40B4-BE49-F238E27FC236}">
                    <a16:creationId xmlns:a16="http://schemas.microsoft.com/office/drawing/2014/main" id="{930371AC-23D0-F2DB-D38A-66A8922E0F5C}"/>
                  </a:ext>
                </a:extLst>
              </p:cNvPr>
              <p:cNvSpPr/>
              <p:nvPr/>
            </p:nvSpPr>
            <p:spPr>
              <a:xfrm>
                <a:off x="-193050" y="2396225"/>
                <a:ext cx="10075" cy="11100"/>
              </a:xfrm>
              <a:custGeom>
                <a:avLst/>
                <a:gdLst/>
                <a:ahLst/>
                <a:cxnLst/>
                <a:rect l="l" t="t" r="r" b="b"/>
                <a:pathLst>
                  <a:path w="403" h="444" extrusionOk="0">
                    <a:moveTo>
                      <a:pt x="267" y="0"/>
                    </a:moveTo>
                    <a:cubicBezTo>
                      <a:pt x="239" y="0"/>
                      <a:pt x="211" y="12"/>
                      <a:pt x="192" y="41"/>
                    </a:cubicBezTo>
                    <a:cubicBezTo>
                      <a:pt x="159" y="140"/>
                      <a:pt x="93" y="238"/>
                      <a:pt x="28" y="337"/>
                    </a:cubicBezTo>
                    <a:cubicBezTo>
                      <a:pt x="1" y="390"/>
                      <a:pt x="40" y="444"/>
                      <a:pt x="73" y="444"/>
                    </a:cubicBezTo>
                    <a:cubicBezTo>
                      <a:pt x="80" y="444"/>
                      <a:pt x="87" y="441"/>
                      <a:pt x="93" y="435"/>
                    </a:cubicBezTo>
                    <a:cubicBezTo>
                      <a:pt x="225" y="370"/>
                      <a:pt x="323" y="271"/>
                      <a:pt x="356" y="140"/>
                    </a:cubicBezTo>
                    <a:cubicBezTo>
                      <a:pt x="403" y="70"/>
                      <a:pt x="334" y="0"/>
                      <a:pt x="267"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8054;p123">
                <a:extLst>
                  <a:ext uri="{FF2B5EF4-FFF2-40B4-BE49-F238E27FC236}">
                    <a16:creationId xmlns:a16="http://schemas.microsoft.com/office/drawing/2014/main" id="{3DB22CC7-BF8E-8A67-98E4-6F6A9BF308DF}"/>
                  </a:ext>
                </a:extLst>
              </p:cNvPr>
              <p:cNvSpPr/>
              <p:nvPr/>
            </p:nvSpPr>
            <p:spPr>
              <a:xfrm>
                <a:off x="-204700" y="2438300"/>
                <a:ext cx="4950" cy="4150"/>
              </a:xfrm>
              <a:custGeom>
                <a:avLst/>
                <a:gdLst/>
                <a:ahLst/>
                <a:cxnLst/>
                <a:rect l="l" t="t" r="r" b="b"/>
                <a:pathLst>
                  <a:path w="198" h="166" extrusionOk="0">
                    <a:moveTo>
                      <a:pt x="99" y="1"/>
                    </a:moveTo>
                    <a:cubicBezTo>
                      <a:pt x="1" y="1"/>
                      <a:pt x="1" y="165"/>
                      <a:pt x="99" y="165"/>
                    </a:cubicBezTo>
                    <a:cubicBezTo>
                      <a:pt x="198" y="165"/>
                      <a:pt x="198"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8055;p123">
                <a:extLst>
                  <a:ext uri="{FF2B5EF4-FFF2-40B4-BE49-F238E27FC236}">
                    <a16:creationId xmlns:a16="http://schemas.microsoft.com/office/drawing/2014/main" id="{83B20BD3-B235-AC38-FE71-90BBDAF0DD23}"/>
                  </a:ext>
                </a:extLst>
              </p:cNvPr>
              <p:cNvSpPr/>
              <p:nvPr/>
            </p:nvSpPr>
            <p:spPr>
              <a:xfrm>
                <a:off x="-232625" y="2408725"/>
                <a:ext cx="5775" cy="5300"/>
              </a:xfrm>
              <a:custGeom>
                <a:avLst/>
                <a:gdLst/>
                <a:ahLst/>
                <a:cxnLst/>
                <a:rect l="l" t="t" r="r" b="b"/>
                <a:pathLst>
                  <a:path w="231" h="212" extrusionOk="0">
                    <a:moveTo>
                      <a:pt x="99" y="1"/>
                    </a:moveTo>
                    <a:lnTo>
                      <a:pt x="99" y="34"/>
                    </a:lnTo>
                    <a:lnTo>
                      <a:pt x="33" y="34"/>
                    </a:lnTo>
                    <a:lnTo>
                      <a:pt x="1" y="67"/>
                    </a:lnTo>
                    <a:cubicBezTo>
                      <a:pt x="1" y="67"/>
                      <a:pt x="1" y="100"/>
                      <a:pt x="1" y="132"/>
                    </a:cubicBezTo>
                    <a:cubicBezTo>
                      <a:pt x="1" y="132"/>
                      <a:pt x="1" y="132"/>
                      <a:pt x="1" y="165"/>
                    </a:cubicBezTo>
                    <a:cubicBezTo>
                      <a:pt x="33" y="198"/>
                      <a:pt x="33" y="198"/>
                      <a:pt x="66" y="198"/>
                    </a:cubicBezTo>
                    <a:lnTo>
                      <a:pt x="99" y="198"/>
                    </a:lnTo>
                    <a:cubicBezTo>
                      <a:pt x="109" y="208"/>
                      <a:pt x="118" y="212"/>
                      <a:pt x="128" y="212"/>
                    </a:cubicBezTo>
                    <a:cubicBezTo>
                      <a:pt x="151" y="212"/>
                      <a:pt x="174" y="189"/>
                      <a:pt x="198" y="165"/>
                    </a:cubicBezTo>
                    <a:cubicBezTo>
                      <a:pt x="231" y="165"/>
                      <a:pt x="231" y="132"/>
                      <a:pt x="231" y="100"/>
                    </a:cubicBezTo>
                    <a:cubicBezTo>
                      <a:pt x="231" y="67"/>
                      <a:pt x="231" y="34"/>
                      <a:pt x="198" y="34"/>
                    </a:cubicBezTo>
                    <a:cubicBezTo>
                      <a:pt x="165" y="1"/>
                      <a:pt x="132"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8056;p123">
                <a:extLst>
                  <a:ext uri="{FF2B5EF4-FFF2-40B4-BE49-F238E27FC236}">
                    <a16:creationId xmlns:a16="http://schemas.microsoft.com/office/drawing/2014/main" id="{BB1D4DB5-A768-B387-FA46-D8AD73748976}"/>
                  </a:ext>
                </a:extLst>
              </p:cNvPr>
              <p:cNvSpPr/>
              <p:nvPr/>
            </p:nvSpPr>
            <p:spPr>
              <a:xfrm>
                <a:off x="-225225" y="2438300"/>
                <a:ext cx="6125" cy="5775"/>
              </a:xfrm>
              <a:custGeom>
                <a:avLst/>
                <a:gdLst/>
                <a:ahLst/>
                <a:cxnLst/>
                <a:rect l="l" t="t" r="r" b="b"/>
                <a:pathLst>
                  <a:path w="245" h="231" extrusionOk="0">
                    <a:moveTo>
                      <a:pt x="99" y="1"/>
                    </a:moveTo>
                    <a:lnTo>
                      <a:pt x="99" y="1"/>
                    </a:lnTo>
                    <a:cubicBezTo>
                      <a:pt x="33" y="34"/>
                      <a:pt x="0" y="100"/>
                      <a:pt x="0" y="165"/>
                    </a:cubicBezTo>
                    <a:cubicBezTo>
                      <a:pt x="0" y="198"/>
                      <a:pt x="33" y="231"/>
                      <a:pt x="66" y="231"/>
                    </a:cubicBezTo>
                    <a:cubicBezTo>
                      <a:pt x="99" y="231"/>
                      <a:pt x="132" y="231"/>
                      <a:pt x="132" y="198"/>
                    </a:cubicBezTo>
                    <a:lnTo>
                      <a:pt x="132" y="165"/>
                    </a:lnTo>
                    <a:lnTo>
                      <a:pt x="165" y="165"/>
                    </a:lnTo>
                    <a:cubicBezTo>
                      <a:pt x="244" y="112"/>
                      <a:pt x="195" y="16"/>
                      <a:pt x="121" y="16"/>
                    </a:cubicBezTo>
                    <a:cubicBezTo>
                      <a:pt x="104" y="16"/>
                      <a:pt x="85" y="21"/>
                      <a:pt x="66" y="34"/>
                    </a:cubicBezTo>
                    <a:lnTo>
                      <a:pt x="99" y="1"/>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8057;p123">
                <a:extLst>
                  <a:ext uri="{FF2B5EF4-FFF2-40B4-BE49-F238E27FC236}">
                    <a16:creationId xmlns:a16="http://schemas.microsoft.com/office/drawing/2014/main" id="{9AD3DD7B-A886-FC18-12E8-9F71FC247F0A}"/>
                  </a:ext>
                </a:extLst>
              </p:cNvPr>
              <p:cNvSpPr/>
              <p:nvPr/>
            </p:nvSpPr>
            <p:spPr>
              <a:xfrm>
                <a:off x="-257275" y="2467275"/>
                <a:ext cx="6600" cy="5575"/>
              </a:xfrm>
              <a:custGeom>
                <a:avLst/>
                <a:gdLst/>
                <a:ahLst/>
                <a:cxnLst/>
                <a:rect l="l" t="t" r="r" b="b"/>
                <a:pathLst>
                  <a:path w="264" h="223" extrusionOk="0">
                    <a:moveTo>
                      <a:pt x="136" y="0"/>
                    </a:moveTo>
                    <a:cubicBezTo>
                      <a:pt x="108" y="0"/>
                      <a:pt x="83" y="8"/>
                      <a:pt x="66" y="25"/>
                    </a:cubicBezTo>
                    <a:cubicBezTo>
                      <a:pt x="34" y="58"/>
                      <a:pt x="1" y="91"/>
                      <a:pt x="34" y="124"/>
                    </a:cubicBezTo>
                    <a:cubicBezTo>
                      <a:pt x="1" y="156"/>
                      <a:pt x="34" y="189"/>
                      <a:pt x="66" y="189"/>
                    </a:cubicBezTo>
                    <a:cubicBezTo>
                      <a:pt x="66" y="222"/>
                      <a:pt x="99" y="222"/>
                      <a:pt x="132" y="222"/>
                    </a:cubicBezTo>
                    <a:cubicBezTo>
                      <a:pt x="165" y="222"/>
                      <a:pt x="198" y="222"/>
                      <a:pt x="231" y="189"/>
                    </a:cubicBezTo>
                    <a:cubicBezTo>
                      <a:pt x="231" y="189"/>
                      <a:pt x="264" y="189"/>
                      <a:pt x="264" y="156"/>
                    </a:cubicBezTo>
                    <a:cubicBezTo>
                      <a:pt x="264" y="156"/>
                      <a:pt x="264" y="124"/>
                      <a:pt x="264" y="124"/>
                    </a:cubicBezTo>
                    <a:cubicBezTo>
                      <a:pt x="264" y="91"/>
                      <a:pt x="231" y="58"/>
                      <a:pt x="231" y="25"/>
                    </a:cubicBezTo>
                    <a:cubicBezTo>
                      <a:pt x="198" y="8"/>
                      <a:pt x="165" y="0"/>
                      <a:pt x="136"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8058;p123">
                <a:extLst>
                  <a:ext uri="{FF2B5EF4-FFF2-40B4-BE49-F238E27FC236}">
                    <a16:creationId xmlns:a16="http://schemas.microsoft.com/office/drawing/2014/main" id="{4C10933C-911C-4449-6965-567035736E00}"/>
                  </a:ext>
                </a:extLst>
              </p:cNvPr>
              <p:cNvSpPr/>
              <p:nvPr/>
            </p:nvSpPr>
            <p:spPr>
              <a:xfrm>
                <a:off x="-36275" y="2656825"/>
                <a:ext cx="4125" cy="4150"/>
              </a:xfrm>
              <a:custGeom>
                <a:avLst/>
                <a:gdLst/>
                <a:ahLst/>
                <a:cxnLst/>
                <a:rect l="l" t="t" r="r" b="b"/>
                <a:pathLst>
                  <a:path w="165" h="166" extrusionOk="0">
                    <a:moveTo>
                      <a:pt x="66" y="1"/>
                    </a:moveTo>
                    <a:cubicBezTo>
                      <a:pt x="0" y="1"/>
                      <a:pt x="0" y="132"/>
                      <a:pt x="66" y="165"/>
                    </a:cubicBezTo>
                    <a:cubicBezTo>
                      <a:pt x="164" y="132"/>
                      <a:pt x="164" y="1"/>
                      <a:pt x="6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8059;p123">
                <a:extLst>
                  <a:ext uri="{FF2B5EF4-FFF2-40B4-BE49-F238E27FC236}">
                    <a16:creationId xmlns:a16="http://schemas.microsoft.com/office/drawing/2014/main" id="{4C6B97B3-8722-57C5-37C9-B9170A544F16}"/>
                  </a:ext>
                </a:extLst>
              </p:cNvPr>
              <p:cNvSpPr/>
              <p:nvPr/>
            </p:nvSpPr>
            <p:spPr>
              <a:xfrm>
                <a:off x="-97075" y="2648625"/>
                <a:ext cx="8250" cy="8225"/>
              </a:xfrm>
              <a:custGeom>
                <a:avLst/>
                <a:gdLst/>
                <a:ahLst/>
                <a:cxnLst/>
                <a:rect l="l" t="t" r="r" b="b"/>
                <a:pathLst>
                  <a:path w="330" h="329" extrusionOk="0">
                    <a:moveTo>
                      <a:pt x="198" y="0"/>
                    </a:moveTo>
                    <a:cubicBezTo>
                      <a:pt x="132" y="0"/>
                      <a:pt x="66" y="33"/>
                      <a:pt x="33" y="99"/>
                    </a:cubicBezTo>
                    <a:cubicBezTo>
                      <a:pt x="1" y="197"/>
                      <a:pt x="33" y="296"/>
                      <a:pt x="132" y="329"/>
                    </a:cubicBezTo>
                    <a:lnTo>
                      <a:pt x="231" y="329"/>
                    </a:lnTo>
                    <a:lnTo>
                      <a:pt x="296" y="296"/>
                    </a:lnTo>
                    <a:cubicBezTo>
                      <a:pt x="329" y="263"/>
                      <a:pt x="329" y="230"/>
                      <a:pt x="329" y="197"/>
                    </a:cubicBezTo>
                    <a:lnTo>
                      <a:pt x="329" y="132"/>
                    </a:lnTo>
                    <a:lnTo>
                      <a:pt x="329" y="99"/>
                    </a:lnTo>
                    <a:cubicBezTo>
                      <a:pt x="329" y="66"/>
                      <a:pt x="296" y="66"/>
                      <a:pt x="296" y="33"/>
                    </a:cubicBezTo>
                    <a:cubicBezTo>
                      <a:pt x="263" y="33"/>
                      <a:pt x="231" y="0"/>
                      <a:pt x="198"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8060;p123">
                <a:extLst>
                  <a:ext uri="{FF2B5EF4-FFF2-40B4-BE49-F238E27FC236}">
                    <a16:creationId xmlns:a16="http://schemas.microsoft.com/office/drawing/2014/main" id="{7AE10474-2A2C-99ED-5AE8-15FED850FE82}"/>
                  </a:ext>
                </a:extLst>
              </p:cNvPr>
              <p:cNvSpPr/>
              <p:nvPr/>
            </p:nvSpPr>
            <p:spPr>
              <a:xfrm>
                <a:off x="-65850" y="2662575"/>
                <a:ext cx="13150" cy="6600"/>
              </a:xfrm>
              <a:custGeom>
                <a:avLst/>
                <a:gdLst/>
                <a:ahLst/>
                <a:cxnLst/>
                <a:rect l="l" t="t" r="r" b="b"/>
                <a:pathLst>
                  <a:path w="526" h="264" extrusionOk="0">
                    <a:moveTo>
                      <a:pt x="197" y="1"/>
                    </a:moveTo>
                    <a:cubicBezTo>
                      <a:pt x="0" y="1"/>
                      <a:pt x="0" y="264"/>
                      <a:pt x="197" y="264"/>
                    </a:cubicBezTo>
                    <a:lnTo>
                      <a:pt x="362" y="264"/>
                    </a:lnTo>
                    <a:lnTo>
                      <a:pt x="460" y="231"/>
                    </a:lnTo>
                    <a:cubicBezTo>
                      <a:pt x="526" y="198"/>
                      <a:pt x="526" y="132"/>
                      <a:pt x="460" y="132"/>
                    </a:cubicBezTo>
                    <a:cubicBezTo>
                      <a:pt x="427" y="132"/>
                      <a:pt x="395" y="67"/>
                      <a:pt x="362" y="34"/>
                    </a:cubicBezTo>
                    <a:cubicBezTo>
                      <a:pt x="329" y="1"/>
                      <a:pt x="263" y="1"/>
                      <a:pt x="197"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8061;p123">
                <a:extLst>
                  <a:ext uri="{FF2B5EF4-FFF2-40B4-BE49-F238E27FC236}">
                    <a16:creationId xmlns:a16="http://schemas.microsoft.com/office/drawing/2014/main" id="{792DA20F-CE69-DD6B-7AF4-9B6A0A18465D}"/>
                  </a:ext>
                </a:extLst>
              </p:cNvPr>
              <p:cNvSpPr/>
              <p:nvPr/>
            </p:nvSpPr>
            <p:spPr>
              <a:xfrm>
                <a:off x="20625" y="2681025"/>
                <a:ext cx="41225" cy="40225"/>
              </a:xfrm>
              <a:custGeom>
                <a:avLst/>
                <a:gdLst/>
                <a:ahLst/>
                <a:cxnLst/>
                <a:rect l="l" t="t" r="r" b="b"/>
                <a:pathLst>
                  <a:path w="1649" h="1609" extrusionOk="0">
                    <a:moveTo>
                      <a:pt x="1496" y="1"/>
                    </a:moveTo>
                    <a:cubicBezTo>
                      <a:pt x="1476" y="1"/>
                      <a:pt x="1456" y="6"/>
                      <a:pt x="1437" y="19"/>
                    </a:cubicBezTo>
                    <a:cubicBezTo>
                      <a:pt x="1174" y="314"/>
                      <a:pt x="846" y="610"/>
                      <a:pt x="550" y="840"/>
                    </a:cubicBezTo>
                    <a:cubicBezTo>
                      <a:pt x="320" y="1037"/>
                      <a:pt x="156" y="1267"/>
                      <a:pt x="24" y="1530"/>
                    </a:cubicBezTo>
                    <a:cubicBezTo>
                      <a:pt x="0" y="1578"/>
                      <a:pt x="29" y="1609"/>
                      <a:pt x="59" y="1609"/>
                    </a:cubicBezTo>
                    <a:cubicBezTo>
                      <a:pt x="70" y="1609"/>
                      <a:pt x="81" y="1605"/>
                      <a:pt x="90" y="1596"/>
                    </a:cubicBezTo>
                    <a:cubicBezTo>
                      <a:pt x="320" y="1399"/>
                      <a:pt x="550" y="1136"/>
                      <a:pt x="780" y="939"/>
                    </a:cubicBezTo>
                    <a:cubicBezTo>
                      <a:pt x="1076" y="676"/>
                      <a:pt x="1339" y="446"/>
                      <a:pt x="1569" y="150"/>
                    </a:cubicBezTo>
                    <a:cubicBezTo>
                      <a:pt x="1649" y="97"/>
                      <a:pt x="1578" y="1"/>
                      <a:pt x="149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8062;p123">
                <a:extLst>
                  <a:ext uri="{FF2B5EF4-FFF2-40B4-BE49-F238E27FC236}">
                    <a16:creationId xmlns:a16="http://schemas.microsoft.com/office/drawing/2014/main" id="{2D6EEC3E-B28E-5992-CEF5-EA6C2F9C9DDE}"/>
                  </a:ext>
                </a:extLst>
              </p:cNvPr>
              <p:cNvSpPr/>
              <p:nvPr/>
            </p:nvSpPr>
            <p:spPr>
              <a:xfrm>
                <a:off x="-5075" y="2657650"/>
                <a:ext cx="4150" cy="3325"/>
              </a:xfrm>
              <a:custGeom>
                <a:avLst/>
                <a:gdLst/>
                <a:ahLst/>
                <a:cxnLst/>
                <a:rect l="l" t="t" r="r" b="b"/>
                <a:pathLst>
                  <a:path w="166" h="133" extrusionOk="0">
                    <a:moveTo>
                      <a:pt x="99" y="1"/>
                    </a:moveTo>
                    <a:cubicBezTo>
                      <a:pt x="1" y="1"/>
                      <a:pt x="1" y="132"/>
                      <a:pt x="99" y="132"/>
                    </a:cubicBezTo>
                    <a:cubicBezTo>
                      <a:pt x="165" y="132"/>
                      <a:pt x="165"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8063;p123">
                <a:extLst>
                  <a:ext uri="{FF2B5EF4-FFF2-40B4-BE49-F238E27FC236}">
                    <a16:creationId xmlns:a16="http://schemas.microsoft.com/office/drawing/2014/main" id="{1F94686C-4CDD-71A5-744E-B725133F6C52}"/>
                  </a:ext>
                </a:extLst>
              </p:cNvPr>
              <p:cNvSpPr/>
              <p:nvPr/>
            </p:nvSpPr>
            <p:spPr>
              <a:xfrm>
                <a:off x="10550" y="2677375"/>
                <a:ext cx="6600" cy="6600"/>
              </a:xfrm>
              <a:custGeom>
                <a:avLst/>
                <a:gdLst/>
                <a:ahLst/>
                <a:cxnLst/>
                <a:rect l="l" t="t" r="r" b="b"/>
                <a:pathLst>
                  <a:path w="264" h="264" extrusionOk="0">
                    <a:moveTo>
                      <a:pt x="132" y="0"/>
                    </a:moveTo>
                    <a:cubicBezTo>
                      <a:pt x="0" y="33"/>
                      <a:pt x="0" y="230"/>
                      <a:pt x="132" y="263"/>
                    </a:cubicBezTo>
                    <a:cubicBezTo>
                      <a:pt x="263" y="230"/>
                      <a:pt x="263" y="33"/>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8064;p123">
                <a:extLst>
                  <a:ext uri="{FF2B5EF4-FFF2-40B4-BE49-F238E27FC236}">
                    <a16:creationId xmlns:a16="http://schemas.microsoft.com/office/drawing/2014/main" id="{8C9E2C9B-7027-4D7C-786C-40A18D5CC3BF}"/>
                  </a:ext>
                </a:extLst>
              </p:cNvPr>
              <p:cNvSpPr/>
              <p:nvPr/>
            </p:nvSpPr>
            <p:spPr>
              <a:xfrm>
                <a:off x="-3425" y="2710225"/>
                <a:ext cx="25" cy="25"/>
              </a:xfrm>
              <a:custGeom>
                <a:avLst/>
                <a:gdLst/>
                <a:ahLst/>
                <a:cxnLst/>
                <a:rect l="l" t="t" r="r" b="b"/>
                <a:pathLst>
                  <a:path w="1" h="1" extrusionOk="0">
                    <a:moveTo>
                      <a:pt x="1" y="1"/>
                    </a:move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8065;p123">
                <a:extLst>
                  <a:ext uri="{FF2B5EF4-FFF2-40B4-BE49-F238E27FC236}">
                    <a16:creationId xmlns:a16="http://schemas.microsoft.com/office/drawing/2014/main" id="{C3FC2F76-0BEE-58EE-C69A-6013DE07E9AE}"/>
                  </a:ext>
                </a:extLst>
              </p:cNvPr>
              <p:cNvSpPr/>
              <p:nvPr/>
            </p:nvSpPr>
            <p:spPr>
              <a:xfrm>
                <a:off x="-6700" y="2707150"/>
                <a:ext cx="5775" cy="6400"/>
              </a:xfrm>
              <a:custGeom>
                <a:avLst/>
                <a:gdLst/>
                <a:ahLst/>
                <a:cxnLst/>
                <a:rect l="l" t="t" r="r" b="b"/>
                <a:pathLst>
                  <a:path w="231" h="256" extrusionOk="0">
                    <a:moveTo>
                      <a:pt x="132" y="0"/>
                    </a:moveTo>
                    <a:cubicBezTo>
                      <a:pt x="123" y="0"/>
                      <a:pt x="115" y="9"/>
                      <a:pt x="99" y="25"/>
                    </a:cubicBezTo>
                    <a:lnTo>
                      <a:pt x="0" y="25"/>
                    </a:lnTo>
                    <a:lnTo>
                      <a:pt x="0" y="58"/>
                    </a:lnTo>
                    <a:lnTo>
                      <a:pt x="0" y="91"/>
                    </a:lnTo>
                    <a:cubicBezTo>
                      <a:pt x="0" y="124"/>
                      <a:pt x="0" y="124"/>
                      <a:pt x="0" y="157"/>
                    </a:cubicBezTo>
                    <a:cubicBezTo>
                      <a:pt x="0" y="157"/>
                      <a:pt x="0" y="157"/>
                      <a:pt x="0" y="189"/>
                    </a:cubicBezTo>
                    <a:cubicBezTo>
                      <a:pt x="33" y="189"/>
                      <a:pt x="33" y="222"/>
                      <a:pt x="33" y="222"/>
                    </a:cubicBezTo>
                    <a:lnTo>
                      <a:pt x="33" y="255"/>
                    </a:lnTo>
                    <a:lnTo>
                      <a:pt x="132" y="255"/>
                    </a:lnTo>
                    <a:cubicBezTo>
                      <a:pt x="164" y="255"/>
                      <a:pt x="164" y="255"/>
                      <a:pt x="197" y="222"/>
                    </a:cubicBezTo>
                    <a:lnTo>
                      <a:pt x="197" y="189"/>
                    </a:lnTo>
                    <a:lnTo>
                      <a:pt x="197" y="157"/>
                    </a:lnTo>
                    <a:cubicBezTo>
                      <a:pt x="230" y="124"/>
                      <a:pt x="230" y="124"/>
                      <a:pt x="197" y="91"/>
                    </a:cubicBezTo>
                    <a:cubicBezTo>
                      <a:pt x="197" y="91"/>
                      <a:pt x="197" y="91"/>
                      <a:pt x="197" y="58"/>
                    </a:cubicBezTo>
                    <a:cubicBezTo>
                      <a:pt x="197" y="58"/>
                      <a:pt x="197" y="58"/>
                      <a:pt x="197" y="25"/>
                    </a:cubicBezTo>
                    <a:lnTo>
                      <a:pt x="164" y="25"/>
                    </a:lnTo>
                    <a:cubicBezTo>
                      <a:pt x="148" y="9"/>
                      <a:pt x="140" y="0"/>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8066;p123">
                <a:extLst>
                  <a:ext uri="{FF2B5EF4-FFF2-40B4-BE49-F238E27FC236}">
                    <a16:creationId xmlns:a16="http://schemas.microsoft.com/office/drawing/2014/main" id="{F95F3355-38E5-183B-65AB-ADBF00F9CB52}"/>
                  </a:ext>
                </a:extLst>
              </p:cNvPr>
              <p:cNvSpPr/>
              <p:nvPr/>
            </p:nvSpPr>
            <p:spPr>
              <a:xfrm>
                <a:off x="-23775" y="2688825"/>
                <a:ext cx="10525" cy="6700"/>
              </a:xfrm>
              <a:custGeom>
                <a:avLst/>
                <a:gdLst/>
                <a:ahLst/>
                <a:cxnLst/>
                <a:rect l="l" t="t" r="r" b="b"/>
                <a:pathLst>
                  <a:path w="421" h="268" extrusionOk="0">
                    <a:moveTo>
                      <a:pt x="135" y="0"/>
                    </a:moveTo>
                    <a:cubicBezTo>
                      <a:pt x="1" y="0"/>
                      <a:pt x="1" y="268"/>
                      <a:pt x="135" y="268"/>
                    </a:cubicBezTo>
                    <a:cubicBezTo>
                      <a:pt x="142" y="268"/>
                      <a:pt x="150" y="267"/>
                      <a:pt x="157" y="265"/>
                    </a:cubicBezTo>
                    <a:cubicBezTo>
                      <a:pt x="190" y="265"/>
                      <a:pt x="256" y="265"/>
                      <a:pt x="289" y="232"/>
                    </a:cubicBezTo>
                    <a:lnTo>
                      <a:pt x="355" y="200"/>
                    </a:lnTo>
                    <a:cubicBezTo>
                      <a:pt x="420" y="167"/>
                      <a:pt x="420" y="101"/>
                      <a:pt x="355" y="68"/>
                    </a:cubicBezTo>
                    <a:lnTo>
                      <a:pt x="289" y="35"/>
                    </a:lnTo>
                    <a:cubicBezTo>
                      <a:pt x="256" y="2"/>
                      <a:pt x="190" y="2"/>
                      <a:pt x="157" y="2"/>
                    </a:cubicBezTo>
                    <a:cubicBezTo>
                      <a:pt x="150" y="1"/>
                      <a:pt x="142" y="0"/>
                      <a:pt x="135"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8067;p123">
                <a:extLst>
                  <a:ext uri="{FF2B5EF4-FFF2-40B4-BE49-F238E27FC236}">
                    <a16:creationId xmlns:a16="http://schemas.microsoft.com/office/drawing/2014/main" id="{33CD11BB-B375-5F6B-40FF-6101BC82F067}"/>
                  </a:ext>
                </a:extLst>
              </p:cNvPr>
              <p:cNvSpPr/>
              <p:nvPr/>
            </p:nvSpPr>
            <p:spPr>
              <a:xfrm>
                <a:off x="675" y="2700575"/>
                <a:ext cx="7425" cy="7225"/>
              </a:xfrm>
              <a:custGeom>
                <a:avLst/>
                <a:gdLst/>
                <a:ahLst/>
                <a:cxnLst/>
                <a:rect l="l" t="t" r="r" b="b"/>
                <a:pathLst>
                  <a:path w="297" h="289" extrusionOk="0">
                    <a:moveTo>
                      <a:pt x="116" y="1"/>
                    </a:moveTo>
                    <a:cubicBezTo>
                      <a:pt x="108" y="1"/>
                      <a:pt x="99" y="9"/>
                      <a:pt x="99" y="25"/>
                    </a:cubicBezTo>
                    <a:lnTo>
                      <a:pt x="34" y="25"/>
                    </a:lnTo>
                    <a:cubicBezTo>
                      <a:pt x="34" y="58"/>
                      <a:pt x="34" y="58"/>
                      <a:pt x="34" y="91"/>
                    </a:cubicBezTo>
                    <a:cubicBezTo>
                      <a:pt x="1" y="91"/>
                      <a:pt x="1" y="124"/>
                      <a:pt x="34" y="124"/>
                    </a:cubicBezTo>
                    <a:cubicBezTo>
                      <a:pt x="1" y="190"/>
                      <a:pt x="34" y="222"/>
                      <a:pt x="67" y="255"/>
                    </a:cubicBezTo>
                    <a:cubicBezTo>
                      <a:pt x="99" y="255"/>
                      <a:pt x="132" y="288"/>
                      <a:pt x="165" y="288"/>
                    </a:cubicBezTo>
                    <a:lnTo>
                      <a:pt x="198" y="288"/>
                    </a:lnTo>
                    <a:cubicBezTo>
                      <a:pt x="231" y="255"/>
                      <a:pt x="264" y="255"/>
                      <a:pt x="297" y="222"/>
                    </a:cubicBezTo>
                    <a:cubicBezTo>
                      <a:pt x="297" y="190"/>
                      <a:pt x="297" y="157"/>
                      <a:pt x="297" y="157"/>
                    </a:cubicBezTo>
                    <a:cubicBezTo>
                      <a:pt x="297" y="124"/>
                      <a:pt x="264" y="91"/>
                      <a:pt x="231" y="58"/>
                    </a:cubicBezTo>
                    <a:cubicBezTo>
                      <a:pt x="231" y="25"/>
                      <a:pt x="165" y="25"/>
                      <a:pt x="132" y="25"/>
                    </a:cubicBezTo>
                    <a:cubicBezTo>
                      <a:pt x="132" y="9"/>
                      <a:pt x="124" y="1"/>
                      <a:pt x="11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8068;p123">
                <a:extLst>
                  <a:ext uri="{FF2B5EF4-FFF2-40B4-BE49-F238E27FC236}">
                    <a16:creationId xmlns:a16="http://schemas.microsoft.com/office/drawing/2014/main" id="{A958074C-0C78-3F48-7CAD-67871CFE0D54}"/>
                  </a:ext>
                </a:extLst>
              </p:cNvPr>
              <p:cNvSpPr/>
              <p:nvPr/>
            </p:nvSpPr>
            <p:spPr>
              <a:xfrm>
                <a:off x="19600" y="2662575"/>
                <a:ext cx="13125" cy="5850"/>
              </a:xfrm>
              <a:custGeom>
                <a:avLst/>
                <a:gdLst/>
                <a:ahLst/>
                <a:cxnLst/>
                <a:rect l="l" t="t" r="r" b="b"/>
                <a:pathLst>
                  <a:path w="525" h="234" extrusionOk="0">
                    <a:moveTo>
                      <a:pt x="65" y="1"/>
                    </a:moveTo>
                    <a:cubicBezTo>
                      <a:pt x="7" y="30"/>
                      <a:pt x="0" y="137"/>
                      <a:pt x="46" y="137"/>
                    </a:cubicBezTo>
                    <a:cubicBezTo>
                      <a:pt x="52" y="137"/>
                      <a:pt x="58" y="136"/>
                      <a:pt x="65" y="132"/>
                    </a:cubicBezTo>
                    <a:cubicBezTo>
                      <a:pt x="164" y="165"/>
                      <a:pt x="263" y="165"/>
                      <a:pt x="361" y="231"/>
                    </a:cubicBezTo>
                    <a:cubicBezTo>
                      <a:pt x="371" y="233"/>
                      <a:pt x="380" y="234"/>
                      <a:pt x="388" y="234"/>
                    </a:cubicBezTo>
                    <a:cubicBezTo>
                      <a:pt x="525" y="234"/>
                      <a:pt x="518" y="1"/>
                      <a:pt x="39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8069;p123">
                <a:extLst>
                  <a:ext uri="{FF2B5EF4-FFF2-40B4-BE49-F238E27FC236}">
                    <a16:creationId xmlns:a16="http://schemas.microsoft.com/office/drawing/2014/main" id="{B2BCBE0A-2C65-7DEA-A3C7-A74747CC195D}"/>
                  </a:ext>
                </a:extLst>
              </p:cNvPr>
              <p:cNvSpPr/>
              <p:nvPr/>
            </p:nvSpPr>
            <p:spPr>
              <a:xfrm>
                <a:off x="-61750" y="2651900"/>
                <a:ext cx="8250" cy="5625"/>
              </a:xfrm>
              <a:custGeom>
                <a:avLst/>
                <a:gdLst/>
                <a:ahLst/>
                <a:cxnLst/>
                <a:rect l="l" t="t" r="r" b="b"/>
                <a:pathLst>
                  <a:path w="330" h="225" extrusionOk="0">
                    <a:moveTo>
                      <a:pt x="66" y="1"/>
                    </a:moveTo>
                    <a:cubicBezTo>
                      <a:pt x="33" y="33"/>
                      <a:pt x="0" y="66"/>
                      <a:pt x="0" y="99"/>
                    </a:cubicBezTo>
                    <a:cubicBezTo>
                      <a:pt x="0" y="170"/>
                      <a:pt x="52" y="224"/>
                      <a:pt x="117" y="224"/>
                    </a:cubicBezTo>
                    <a:cubicBezTo>
                      <a:pt x="143" y="224"/>
                      <a:pt x="170" y="216"/>
                      <a:pt x="198" y="198"/>
                    </a:cubicBezTo>
                    <a:lnTo>
                      <a:pt x="263" y="165"/>
                    </a:lnTo>
                    <a:cubicBezTo>
                      <a:pt x="329" y="132"/>
                      <a:pt x="329" y="66"/>
                      <a:pt x="263" y="66"/>
                    </a:cubicBezTo>
                    <a:lnTo>
                      <a:pt x="198" y="1"/>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8070;p123">
                <a:extLst>
                  <a:ext uri="{FF2B5EF4-FFF2-40B4-BE49-F238E27FC236}">
                    <a16:creationId xmlns:a16="http://schemas.microsoft.com/office/drawing/2014/main" id="{71BEE1CF-4DAC-0F84-0944-ADC9599AE99A}"/>
                  </a:ext>
                </a:extLst>
              </p:cNvPr>
              <p:cNvSpPr/>
              <p:nvPr/>
            </p:nvSpPr>
            <p:spPr>
              <a:xfrm>
                <a:off x="-92150" y="2557425"/>
                <a:ext cx="7425" cy="6600"/>
              </a:xfrm>
              <a:custGeom>
                <a:avLst/>
                <a:gdLst/>
                <a:ahLst/>
                <a:cxnLst/>
                <a:rect l="l" t="t" r="r" b="b"/>
                <a:pathLst>
                  <a:path w="297" h="264" extrusionOk="0">
                    <a:moveTo>
                      <a:pt x="132" y="1"/>
                    </a:moveTo>
                    <a:cubicBezTo>
                      <a:pt x="1" y="1"/>
                      <a:pt x="1" y="231"/>
                      <a:pt x="132" y="264"/>
                    </a:cubicBezTo>
                    <a:cubicBezTo>
                      <a:pt x="296" y="231"/>
                      <a:pt x="296"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8071;p123">
                <a:extLst>
                  <a:ext uri="{FF2B5EF4-FFF2-40B4-BE49-F238E27FC236}">
                    <a16:creationId xmlns:a16="http://schemas.microsoft.com/office/drawing/2014/main" id="{5D1F270F-14EE-8EA2-240E-14CD12B99CF6}"/>
                  </a:ext>
                </a:extLst>
              </p:cNvPr>
              <p:cNvSpPr/>
              <p:nvPr/>
            </p:nvSpPr>
            <p:spPr>
              <a:xfrm>
                <a:off x="-55175" y="2551675"/>
                <a:ext cx="4125" cy="3325"/>
              </a:xfrm>
              <a:custGeom>
                <a:avLst/>
                <a:gdLst/>
                <a:ahLst/>
                <a:cxnLst/>
                <a:rect l="l" t="t" r="r" b="b"/>
                <a:pathLst>
                  <a:path w="165" h="133" extrusionOk="0">
                    <a:moveTo>
                      <a:pt x="66" y="1"/>
                    </a:moveTo>
                    <a:cubicBezTo>
                      <a:pt x="0" y="1"/>
                      <a:pt x="0" y="99"/>
                      <a:pt x="66" y="132"/>
                    </a:cubicBezTo>
                    <a:cubicBezTo>
                      <a:pt x="165" y="99"/>
                      <a:pt x="165" y="1"/>
                      <a:pt x="6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8072;p123">
                <a:extLst>
                  <a:ext uri="{FF2B5EF4-FFF2-40B4-BE49-F238E27FC236}">
                    <a16:creationId xmlns:a16="http://schemas.microsoft.com/office/drawing/2014/main" id="{C14CB3AA-7D34-D452-BC9D-C115CFF2D7A1}"/>
                  </a:ext>
                </a:extLst>
              </p:cNvPr>
              <p:cNvSpPr/>
              <p:nvPr/>
            </p:nvSpPr>
            <p:spPr>
              <a:xfrm>
                <a:off x="-53525" y="2524575"/>
                <a:ext cx="4950" cy="5775"/>
              </a:xfrm>
              <a:custGeom>
                <a:avLst/>
                <a:gdLst/>
                <a:ahLst/>
                <a:cxnLst/>
                <a:rect l="l" t="t" r="r" b="b"/>
                <a:pathLst>
                  <a:path w="198" h="231" extrusionOk="0">
                    <a:moveTo>
                      <a:pt x="99" y="0"/>
                    </a:moveTo>
                    <a:cubicBezTo>
                      <a:pt x="66" y="0"/>
                      <a:pt x="33" y="0"/>
                      <a:pt x="33" y="33"/>
                    </a:cubicBezTo>
                    <a:cubicBezTo>
                      <a:pt x="0" y="66"/>
                      <a:pt x="0" y="99"/>
                      <a:pt x="33" y="99"/>
                    </a:cubicBezTo>
                    <a:lnTo>
                      <a:pt x="0" y="99"/>
                    </a:lnTo>
                    <a:lnTo>
                      <a:pt x="33" y="197"/>
                    </a:lnTo>
                    <a:cubicBezTo>
                      <a:pt x="33" y="197"/>
                      <a:pt x="66" y="230"/>
                      <a:pt x="99" y="230"/>
                    </a:cubicBezTo>
                    <a:cubicBezTo>
                      <a:pt x="99" y="230"/>
                      <a:pt x="132" y="197"/>
                      <a:pt x="132" y="197"/>
                    </a:cubicBezTo>
                    <a:lnTo>
                      <a:pt x="164" y="99"/>
                    </a:lnTo>
                    <a:cubicBezTo>
                      <a:pt x="197" y="66"/>
                      <a:pt x="132" y="0"/>
                      <a:pt x="9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8073;p123">
                <a:extLst>
                  <a:ext uri="{FF2B5EF4-FFF2-40B4-BE49-F238E27FC236}">
                    <a16:creationId xmlns:a16="http://schemas.microsoft.com/office/drawing/2014/main" id="{0FD2FDA5-BFE8-4C67-14AD-62A96B338572}"/>
                  </a:ext>
                </a:extLst>
              </p:cNvPr>
              <p:cNvSpPr/>
              <p:nvPr/>
            </p:nvSpPr>
            <p:spPr>
              <a:xfrm>
                <a:off x="-23950" y="2538525"/>
                <a:ext cx="4125" cy="5775"/>
              </a:xfrm>
              <a:custGeom>
                <a:avLst/>
                <a:gdLst/>
                <a:ahLst/>
                <a:cxnLst/>
                <a:rect l="l" t="t" r="r" b="b"/>
                <a:pathLst>
                  <a:path w="165" h="231" extrusionOk="0">
                    <a:moveTo>
                      <a:pt x="66" y="1"/>
                    </a:moveTo>
                    <a:cubicBezTo>
                      <a:pt x="33" y="1"/>
                      <a:pt x="0" y="34"/>
                      <a:pt x="0" y="99"/>
                    </a:cubicBezTo>
                    <a:lnTo>
                      <a:pt x="33" y="99"/>
                    </a:lnTo>
                    <a:cubicBezTo>
                      <a:pt x="33" y="121"/>
                      <a:pt x="33" y="143"/>
                      <a:pt x="33" y="165"/>
                    </a:cubicBezTo>
                    <a:cubicBezTo>
                      <a:pt x="0" y="165"/>
                      <a:pt x="0" y="231"/>
                      <a:pt x="33" y="231"/>
                    </a:cubicBezTo>
                    <a:lnTo>
                      <a:pt x="66" y="231"/>
                    </a:lnTo>
                    <a:cubicBezTo>
                      <a:pt x="66" y="231"/>
                      <a:pt x="99" y="231"/>
                      <a:pt x="99" y="198"/>
                    </a:cubicBezTo>
                    <a:cubicBezTo>
                      <a:pt x="132" y="165"/>
                      <a:pt x="132" y="132"/>
                      <a:pt x="132" y="99"/>
                    </a:cubicBezTo>
                    <a:cubicBezTo>
                      <a:pt x="164" y="34"/>
                      <a:pt x="132" y="1"/>
                      <a:pt x="6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8074;p123">
                <a:extLst>
                  <a:ext uri="{FF2B5EF4-FFF2-40B4-BE49-F238E27FC236}">
                    <a16:creationId xmlns:a16="http://schemas.microsoft.com/office/drawing/2014/main" id="{A7FE19BF-3C1C-0F81-EBC5-1BA433017949}"/>
                  </a:ext>
                </a:extLst>
              </p:cNvPr>
              <p:cNvSpPr/>
              <p:nvPr/>
            </p:nvSpPr>
            <p:spPr>
              <a:xfrm>
                <a:off x="-26425" y="2555775"/>
                <a:ext cx="4125" cy="4225"/>
              </a:xfrm>
              <a:custGeom>
                <a:avLst/>
                <a:gdLst/>
                <a:ahLst/>
                <a:cxnLst/>
                <a:rect l="l" t="t" r="r" b="b"/>
                <a:pathLst>
                  <a:path w="165" h="169" extrusionOk="0">
                    <a:moveTo>
                      <a:pt x="99" y="1"/>
                    </a:moveTo>
                    <a:lnTo>
                      <a:pt x="33" y="34"/>
                    </a:lnTo>
                    <a:cubicBezTo>
                      <a:pt x="33" y="67"/>
                      <a:pt x="0" y="67"/>
                      <a:pt x="0" y="100"/>
                    </a:cubicBezTo>
                    <a:cubicBezTo>
                      <a:pt x="0" y="140"/>
                      <a:pt x="38" y="168"/>
                      <a:pt x="75" y="168"/>
                    </a:cubicBezTo>
                    <a:cubicBezTo>
                      <a:pt x="97" y="168"/>
                      <a:pt x="119" y="158"/>
                      <a:pt x="132" y="132"/>
                    </a:cubicBezTo>
                    <a:lnTo>
                      <a:pt x="165" y="67"/>
                    </a:lnTo>
                    <a:cubicBezTo>
                      <a:pt x="165" y="67"/>
                      <a:pt x="165" y="34"/>
                      <a:pt x="165"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8075;p123">
                <a:extLst>
                  <a:ext uri="{FF2B5EF4-FFF2-40B4-BE49-F238E27FC236}">
                    <a16:creationId xmlns:a16="http://schemas.microsoft.com/office/drawing/2014/main" id="{6C01E974-6738-EACE-ACED-80C7471A57F0}"/>
                  </a:ext>
                </a:extLst>
              </p:cNvPr>
              <p:cNvSpPr/>
              <p:nvPr/>
            </p:nvSpPr>
            <p:spPr>
              <a:xfrm>
                <a:off x="-16575" y="2523750"/>
                <a:ext cx="4150" cy="3300"/>
              </a:xfrm>
              <a:custGeom>
                <a:avLst/>
                <a:gdLst/>
                <a:ahLst/>
                <a:cxnLst/>
                <a:rect l="l" t="t" r="r" b="b"/>
                <a:pathLst>
                  <a:path w="166" h="132" extrusionOk="0">
                    <a:moveTo>
                      <a:pt x="67" y="0"/>
                    </a:moveTo>
                    <a:cubicBezTo>
                      <a:pt x="1" y="0"/>
                      <a:pt x="1" y="132"/>
                      <a:pt x="67" y="132"/>
                    </a:cubicBezTo>
                    <a:cubicBezTo>
                      <a:pt x="165" y="132"/>
                      <a:pt x="165" y="0"/>
                      <a:pt x="67"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8076;p123">
                <a:extLst>
                  <a:ext uri="{FF2B5EF4-FFF2-40B4-BE49-F238E27FC236}">
                    <a16:creationId xmlns:a16="http://schemas.microsoft.com/office/drawing/2014/main" id="{D972FDDD-48C4-35B6-FAC3-43005EF90FA1}"/>
                  </a:ext>
                </a:extLst>
              </p:cNvPr>
              <p:cNvSpPr/>
              <p:nvPr/>
            </p:nvSpPr>
            <p:spPr>
              <a:xfrm>
                <a:off x="-20675" y="2490900"/>
                <a:ext cx="3300" cy="2475"/>
              </a:xfrm>
              <a:custGeom>
                <a:avLst/>
                <a:gdLst/>
                <a:ahLst/>
                <a:cxnLst/>
                <a:rect l="l" t="t" r="r" b="b"/>
                <a:pathLst>
                  <a:path w="132" h="99" extrusionOk="0">
                    <a:moveTo>
                      <a:pt x="66" y="0"/>
                    </a:moveTo>
                    <a:cubicBezTo>
                      <a:pt x="1" y="0"/>
                      <a:pt x="1" y="99"/>
                      <a:pt x="66" y="99"/>
                    </a:cubicBezTo>
                    <a:cubicBezTo>
                      <a:pt x="132" y="99"/>
                      <a:pt x="132" y="0"/>
                      <a:pt x="66"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8077;p123">
                <a:extLst>
                  <a:ext uri="{FF2B5EF4-FFF2-40B4-BE49-F238E27FC236}">
                    <a16:creationId xmlns:a16="http://schemas.microsoft.com/office/drawing/2014/main" id="{B5982B70-20C3-ED3F-387C-D579219AC328}"/>
                  </a:ext>
                </a:extLst>
              </p:cNvPr>
              <p:cNvSpPr/>
              <p:nvPr/>
            </p:nvSpPr>
            <p:spPr>
              <a:xfrm>
                <a:off x="10550" y="2510600"/>
                <a:ext cx="4125" cy="4125"/>
              </a:xfrm>
              <a:custGeom>
                <a:avLst/>
                <a:gdLst/>
                <a:ahLst/>
                <a:cxnLst/>
                <a:rect l="l" t="t" r="r" b="b"/>
                <a:pathLst>
                  <a:path w="165" h="165" extrusionOk="0">
                    <a:moveTo>
                      <a:pt x="99" y="1"/>
                    </a:moveTo>
                    <a:cubicBezTo>
                      <a:pt x="66" y="1"/>
                      <a:pt x="33" y="34"/>
                      <a:pt x="0" y="66"/>
                    </a:cubicBezTo>
                    <a:cubicBezTo>
                      <a:pt x="0" y="99"/>
                      <a:pt x="0" y="99"/>
                      <a:pt x="0" y="99"/>
                    </a:cubicBezTo>
                    <a:cubicBezTo>
                      <a:pt x="0" y="132"/>
                      <a:pt x="33" y="165"/>
                      <a:pt x="33" y="165"/>
                    </a:cubicBezTo>
                    <a:lnTo>
                      <a:pt x="66" y="132"/>
                    </a:lnTo>
                    <a:cubicBezTo>
                      <a:pt x="66" y="132"/>
                      <a:pt x="66" y="165"/>
                      <a:pt x="99" y="165"/>
                    </a:cubicBezTo>
                    <a:cubicBezTo>
                      <a:pt x="132" y="165"/>
                      <a:pt x="132" y="132"/>
                      <a:pt x="164" y="132"/>
                    </a:cubicBezTo>
                    <a:lnTo>
                      <a:pt x="164" y="99"/>
                    </a:lnTo>
                    <a:cubicBezTo>
                      <a:pt x="164" y="99"/>
                      <a:pt x="164" y="66"/>
                      <a:pt x="164" y="34"/>
                    </a:cubicBezTo>
                    <a:cubicBezTo>
                      <a:pt x="132" y="1"/>
                      <a:pt x="99"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8078;p123">
                <a:extLst>
                  <a:ext uri="{FF2B5EF4-FFF2-40B4-BE49-F238E27FC236}">
                    <a16:creationId xmlns:a16="http://schemas.microsoft.com/office/drawing/2014/main" id="{9565D04A-0A92-F04A-FB41-58A09E405248}"/>
                  </a:ext>
                </a:extLst>
              </p:cNvPr>
              <p:cNvSpPr/>
              <p:nvPr/>
            </p:nvSpPr>
            <p:spPr>
              <a:xfrm>
                <a:off x="-39375" y="2492450"/>
                <a:ext cx="6400" cy="5100"/>
              </a:xfrm>
              <a:custGeom>
                <a:avLst/>
                <a:gdLst/>
                <a:ahLst/>
                <a:cxnLst/>
                <a:rect l="l" t="t" r="r" b="b"/>
                <a:pathLst>
                  <a:path w="256" h="204" extrusionOk="0">
                    <a:moveTo>
                      <a:pt x="102" y="1"/>
                    </a:moveTo>
                    <a:cubicBezTo>
                      <a:pt x="0" y="1"/>
                      <a:pt x="0" y="204"/>
                      <a:pt x="102" y="204"/>
                    </a:cubicBezTo>
                    <a:cubicBezTo>
                      <a:pt x="109" y="204"/>
                      <a:pt x="116" y="203"/>
                      <a:pt x="124" y="201"/>
                    </a:cubicBezTo>
                    <a:cubicBezTo>
                      <a:pt x="157" y="201"/>
                      <a:pt x="256" y="168"/>
                      <a:pt x="256" y="102"/>
                    </a:cubicBezTo>
                    <a:cubicBezTo>
                      <a:pt x="256" y="37"/>
                      <a:pt x="157" y="37"/>
                      <a:pt x="124" y="4"/>
                    </a:cubicBezTo>
                    <a:cubicBezTo>
                      <a:pt x="116" y="2"/>
                      <a:pt x="109" y="1"/>
                      <a:pt x="10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8079;p123">
                <a:extLst>
                  <a:ext uri="{FF2B5EF4-FFF2-40B4-BE49-F238E27FC236}">
                    <a16:creationId xmlns:a16="http://schemas.microsoft.com/office/drawing/2014/main" id="{A50BD96C-DCB9-75E2-34D3-59064CE74FCA}"/>
                  </a:ext>
                </a:extLst>
              </p:cNvPr>
              <p:cNvSpPr/>
              <p:nvPr/>
            </p:nvSpPr>
            <p:spPr>
              <a:xfrm>
                <a:off x="-3425" y="2517375"/>
                <a:ext cx="2500" cy="3100"/>
              </a:xfrm>
              <a:custGeom>
                <a:avLst/>
                <a:gdLst/>
                <a:ahLst/>
                <a:cxnLst/>
                <a:rect l="l" t="t" r="r" b="b"/>
                <a:pathLst>
                  <a:path w="100" h="124" extrusionOk="0">
                    <a:moveTo>
                      <a:pt x="17" y="1"/>
                    </a:moveTo>
                    <a:cubicBezTo>
                      <a:pt x="9" y="1"/>
                      <a:pt x="1" y="9"/>
                      <a:pt x="1" y="25"/>
                    </a:cubicBezTo>
                    <a:cubicBezTo>
                      <a:pt x="1" y="25"/>
                      <a:pt x="1" y="58"/>
                      <a:pt x="1" y="58"/>
                    </a:cubicBezTo>
                    <a:lnTo>
                      <a:pt x="33" y="58"/>
                    </a:lnTo>
                    <a:lnTo>
                      <a:pt x="33" y="124"/>
                    </a:lnTo>
                    <a:lnTo>
                      <a:pt x="66" y="124"/>
                    </a:lnTo>
                    <a:cubicBezTo>
                      <a:pt x="66" y="124"/>
                      <a:pt x="66" y="124"/>
                      <a:pt x="66" y="91"/>
                    </a:cubicBezTo>
                    <a:lnTo>
                      <a:pt x="66" y="58"/>
                    </a:lnTo>
                    <a:cubicBezTo>
                      <a:pt x="99" y="58"/>
                      <a:pt x="99" y="58"/>
                      <a:pt x="66" y="25"/>
                    </a:cubicBezTo>
                    <a:cubicBezTo>
                      <a:pt x="66" y="9"/>
                      <a:pt x="66" y="1"/>
                      <a:pt x="62" y="1"/>
                    </a:cubicBezTo>
                    <a:cubicBezTo>
                      <a:pt x="58" y="1"/>
                      <a:pt x="50" y="9"/>
                      <a:pt x="33" y="25"/>
                    </a:cubicBezTo>
                    <a:cubicBezTo>
                      <a:pt x="33" y="9"/>
                      <a:pt x="25" y="1"/>
                      <a:pt x="17"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8080;p123">
                <a:extLst>
                  <a:ext uri="{FF2B5EF4-FFF2-40B4-BE49-F238E27FC236}">
                    <a16:creationId xmlns:a16="http://schemas.microsoft.com/office/drawing/2014/main" id="{2068E403-5E3E-EB0E-ED66-B52B85EEB028}"/>
                  </a:ext>
                </a:extLst>
              </p:cNvPr>
              <p:cNvSpPr/>
              <p:nvPr/>
            </p:nvSpPr>
            <p:spPr>
              <a:xfrm>
                <a:off x="-99400" y="2584475"/>
                <a:ext cx="5625" cy="5100"/>
              </a:xfrm>
              <a:custGeom>
                <a:avLst/>
                <a:gdLst/>
                <a:ahLst/>
                <a:cxnLst/>
                <a:rect l="l" t="t" r="r" b="b"/>
                <a:pathLst>
                  <a:path w="225" h="204" extrusionOk="0">
                    <a:moveTo>
                      <a:pt x="77" y="0"/>
                    </a:moveTo>
                    <a:cubicBezTo>
                      <a:pt x="0" y="0"/>
                      <a:pt x="0" y="203"/>
                      <a:pt x="77" y="203"/>
                    </a:cubicBezTo>
                    <a:cubicBezTo>
                      <a:pt x="82" y="203"/>
                      <a:pt x="88" y="202"/>
                      <a:pt x="94" y="200"/>
                    </a:cubicBezTo>
                    <a:lnTo>
                      <a:pt x="159" y="167"/>
                    </a:lnTo>
                    <a:cubicBezTo>
                      <a:pt x="225" y="135"/>
                      <a:pt x="225" y="69"/>
                      <a:pt x="159" y="36"/>
                    </a:cubicBezTo>
                    <a:lnTo>
                      <a:pt x="94" y="3"/>
                    </a:lnTo>
                    <a:cubicBezTo>
                      <a:pt x="88" y="1"/>
                      <a:pt x="82" y="0"/>
                      <a:pt x="77"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8081;p123">
                <a:extLst>
                  <a:ext uri="{FF2B5EF4-FFF2-40B4-BE49-F238E27FC236}">
                    <a16:creationId xmlns:a16="http://schemas.microsoft.com/office/drawing/2014/main" id="{428EBD10-2CB3-FDAF-0DA9-7047FAFED325}"/>
                  </a:ext>
                </a:extLst>
              </p:cNvPr>
              <p:cNvSpPr/>
              <p:nvPr/>
            </p:nvSpPr>
            <p:spPr>
              <a:xfrm>
                <a:off x="-128300" y="2588650"/>
                <a:ext cx="25" cy="25"/>
              </a:xfrm>
              <a:custGeom>
                <a:avLst/>
                <a:gdLst/>
                <a:ahLst/>
                <a:cxnLst/>
                <a:rect l="l" t="t" r="r" b="b"/>
                <a:pathLst>
                  <a:path w="1" h="1" extrusionOk="0">
                    <a:moveTo>
                      <a:pt x="1" y="0"/>
                    </a:move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8082;p123">
                <a:extLst>
                  <a:ext uri="{FF2B5EF4-FFF2-40B4-BE49-F238E27FC236}">
                    <a16:creationId xmlns:a16="http://schemas.microsoft.com/office/drawing/2014/main" id="{7AD1953A-A8B9-09EC-C8DA-4A4695CB7636}"/>
                  </a:ext>
                </a:extLst>
              </p:cNvPr>
              <p:cNvSpPr/>
              <p:nvPr/>
            </p:nvSpPr>
            <p:spPr>
              <a:xfrm>
                <a:off x="34375" y="2790750"/>
                <a:ext cx="10700" cy="9050"/>
              </a:xfrm>
              <a:custGeom>
                <a:avLst/>
                <a:gdLst/>
                <a:ahLst/>
                <a:cxnLst/>
                <a:rect l="l" t="t" r="r" b="b"/>
                <a:pathLst>
                  <a:path w="428" h="362" extrusionOk="0">
                    <a:moveTo>
                      <a:pt x="197" y="0"/>
                    </a:moveTo>
                    <a:cubicBezTo>
                      <a:pt x="0" y="0"/>
                      <a:pt x="0" y="329"/>
                      <a:pt x="197" y="361"/>
                    </a:cubicBezTo>
                    <a:cubicBezTo>
                      <a:pt x="427" y="329"/>
                      <a:pt x="427" y="0"/>
                      <a:pt x="197"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8083;p123">
                <a:extLst>
                  <a:ext uri="{FF2B5EF4-FFF2-40B4-BE49-F238E27FC236}">
                    <a16:creationId xmlns:a16="http://schemas.microsoft.com/office/drawing/2014/main" id="{A9A42375-2C29-CF46-9730-28E1AB2B6F6C}"/>
                  </a:ext>
                </a:extLst>
              </p:cNvPr>
              <p:cNvSpPr/>
              <p:nvPr/>
            </p:nvSpPr>
            <p:spPr>
              <a:xfrm>
                <a:off x="76275" y="2774525"/>
                <a:ext cx="8225" cy="8850"/>
              </a:xfrm>
              <a:custGeom>
                <a:avLst/>
                <a:gdLst/>
                <a:ahLst/>
                <a:cxnLst/>
                <a:rect l="l" t="t" r="r" b="b"/>
                <a:pathLst>
                  <a:path w="329" h="354" extrusionOk="0">
                    <a:moveTo>
                      <a:pt x="119" y="0"/>
                    </a:moveTo>
                    <a:cubicBezTo>
                      <a:pt x="107" y="0"/>
                      <a:pt x="99" y="8"/>
                      <a:pt x="99" y="25"/>
                    </a:cubicBezTo>
                    <a:cubicBezTo>
                      <a:pt x="66" y="25"/>
                      <a:pt x="33" y="25"/>
                      <a:pt x="33" y="58"/>
                    </a:cubicBezTo>
                    <a:cubicBezTo>
                      <a:pt x="0" y="58"/>
                      <a:pt x="0" y="90"/>
                      <a:pt x="0" y="90"/>
                    </a:cubicBezTo>
                    <a:cubicBezTo>
                      <a:pt x="0" y="123"/>
                      <a:pt x="0" y="156"/>
                      <a:pt x="0" y="156"/>
                    </a:cubicBezTo>
                    <a:lnTo>
                      <a:pt x="0" y="222"/>
                    </a:lnTo>
                    <a:cubicBezTo>
                      <a:pt x="0" y="255"/>
                      <a:pt x="0" y="255"/>
                      <a:pt x="33" y="288"/>
                    </a:cubicBezTo>
                    <a:lnTo>
                      <a:pt x="66" y="320"/>
                    </a:lnTo>
                    <a:cubicBezTo>
                      <a:pt x="99" y="320"/>
                      <a:pt x="131" y="353"/>
                      <a:pt x="164" y="353"/>
                    </a:cubicBezTo>
                    <a:lnTo>
                      <a:pt x="230" y="353"/>
                    </a:lnTo>
                    <a:cubicBezTo>
                      <a:pt x="230" y="320"/>
                      <a:pt x="263" y="320"/>
                      <a:pt x="263" y="288"/>
                    </a:cubicBezTo>
                    <a:cubicBezTo>
                      <a:pt x="296" y="288"/>
                      <a:pt x="296" y="255"/>
                      <a:pt x="296" y="255"/>
                    </a:cubicBezTo>
                    <a:cubicBezTo>
                      <a:pt x="329" y="222"/>
                      <a:pt x="329" y="189"/>
                      <a:pt x="296" y="189"/>
                    </a:cubicBezTo>
                    <a:lnTo>
                      <a:pt x="296" y="123"/>
                    </a:lnTo>
                    <a:cubicBezTo>
                      <a:pt x="296" y="123"/>
                      <a:pt x="296" y="90"/>
                      <a:pt x="263" y="58"/>
                    </a:cubicBezTo>
                    <a:lnTo>
                      <a:pt x="230" y="25"/>
                    </a:lnTo>
                    <a:lnTo>
                      <a:pt x="164" y="25"/>
                    </a:lnTo>
                    <a:cubicBezTo>
                      <a:pt x="148" y="8"/>
                      <a:pt x="131" y="0"/>
                      <a:pt x="11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8084;p123">
                <a:extLst>
                  <a:ext uri="{FF2B5EF4-FFF2-40B4-BE49-F238E27FC236}">
                    <a16:creationId xmlns:a16="http://schemas.microsoft.com/office/drawing/2014/main" id="{9FB2DDA2-6501-5A23-56E9-3D1AFAAE9821}"/>
                  </a:ext>
                </a:extLst>
              </p:cNvPr>
              <p:cNvSpPr/>
              <p:nvPr/>
            </p:nvSpPr>
            <p:spPr>
              <a:xfrm>
                <a:off x="92275" y="2732350"/>
                <a:ext cx="7025" cy="4800"/>
              </a:xfrm>
              <a:custGeom>
                <a:avLst/>
                <a:gdLst/>
                <a:ahLst/>
                <a:cxnLst/>
                <a:rect l="l" t="t" r="r" b="b"/>
                <a:pathLst>
                  <a:path w="281" h="192" extrusionOk="0">
                    <a:moveTo>
                      <a:pt x="138" y="1"/>
                    </a:moveTo>
                    <a:cubicBezTo>
                      <a:pt x="81" y="1"/>
                      <a:pt x="1" y="93"/>
                      <a:pt x="50" y="167"/>
                    </a:cubicBezTo>
                    <a:lnTo>
                      <a:pt x="50" y="134"/>
                    </a:lnTo>
                    <a:cubicBezTo>
                      <a:pt x="83" y="167"/>
                      <a:pt x="83" y="167"/>
                      <a:pt x="116" y="167"/>
                    </a:cubicBezTo>
                    <a:cubicBezTo>
                      <a:pt x="132" y="184"/>
                      <a:pt x="149" y="192"/>
                      <a:pt x="165" y="192"/>
                    </a:cubicBezTo>
                    <a:cubicBezTo>
                      <a:pt x="182" y="192"/>
                      <a:pt x="198" y="184"/>
                      <a:pt x="214" y="167"/>
                    </a:cubicBezTo>
                    <a:cubicBezTo>
                      <a:pt x="247" y="167"/>
                      <a:pt x="280" y="134"/>
                      <a:pt x="280" y="102"/>
                    </a:cubicBezTo>
                    <a:cubicBezTo>
                      <a:pt x="280" y="69"/>
                      <a:pt x="280" y="36"/>
                      <a:pt x="214" y="36"/>
                    </a:cubicBezTo>
                    <a:lnTo>
                      <a:pt x="182" y="36"/>
                    </a:lnTo>
                    <a:cubicBezTo>
                      <a:pt x="173" y="11"/>
                      <a:pt x="157" y="1"/>
                      <a:pt x="138"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8085;p123">
                <a:extLst>
                  <a:ext uri="{FF2B5EF4-FFF2-40B4-BE49-F238E27FC236}">
                    <a16:creationId xmlns:a16="http://schemas.microsoft.com/office/drawing/2014/main" id="{86B50117-021A-AE6F-3245-779F186A0F09}"/>
                  </a:ext>
                </a:extLst>
              </p:cNvPr>
              <p:cNvSpPr/>
              <p:nvPr/>
            </p:nvSpPr>
            <p:spPr>
              <a:xfrm>
                <a:off x="110775" y="2757050"/>
                <a:ext cx="7400" cy="7425"/>
              </a:xfrm>
              <a:custGeom>
                <a:avLst/>
                <a:gdLst/>
                <a:ahLst/>
                <a:cxnLst/>
                <a:rect l="l" t="t" r="r" b="b"/>
                <a:pathLst>
                  <a:path w="296" h="297" extrusionOk="0">
                    <a:moveTo>
                      <a:pt x="132" y="1"/>
                    </a:moveTo>
                    <a:cubicBezTo>
                      <a:pt x="99" y="1"/>
                      <a:pt x="66" y="1"/>
                      <a:pt x="66" y="34"/>
                    </a:cubicBezTo>
                    <a:cubicBezTo>
                      <a:pt x="33" y="66"/>
                      <a:pt x="0" y="99"/>
                      <a:pt x="33" y="132"/>
                    </a:cubicBezTo>
                    <a:cubicBezTo>
                      <a:pt x="33" y="132"/>
                      <a:pt x="33" y="165"/>
                      <a:pt x="66" y="198"/>
                    </a:cubicBezTo>
                    <a:lnTo>
                      <a:pt x="33" y="198"/>
                    </a:lnTo>
                    <a:cubicBezTo>
                      <a:pt x="66" y="264"/>
                      <a:pt x="132" y="296"/>
                      <a:pt x="197" y="296"/>
                    </a:cubicBezTo>
                    <a:cubicBezTo>
                      <a:pt x="263" y="296"/>
                      <a:pt x="296" y="231"/>
                      <a:pt x="296" y="165"/>
                    </a:cubicBezTo>
                    <a:cubicBezTo>
                      <a:pt x="296" y="99"/>
                      <a:pt x="263" y="66"/>
                      <a:pt x="197" y="66"/>
                    </a:cubicBezTo>
                    <a:lnTo>
                      <a:pt x="230" y="66"/>
                    </a:lnTo>
                    <a:lnTo>
                      <a:pt x="230" y="34"/>
                    </a:lnTo>
                    <a:cubicBezTo>
                      <a:pt x="197" y="1"/>
                      <a:pt x="164"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8086;p123">
                <a:extLst>
                  <a:ext uri="{FF2B5EF4-FFF2-40B4-BE49-F238E27FC236}">
                    <a16:creationId xmlns:a16="http://schemas.microsoft.com/office/drawing/2014/main" id="{22F884AB-2D5D-BC69-C143-87AA8F2383F1}"/>
                  </a:ext>
                </a:extLst>
              </p:cNvPr>
              <p:cNvSpPr/>
              <p:nvPr/>
            </p:nvSpPr>
            <p:spPr>
              <a:xfrm>
                <a:off x="116525" y="2719275"/>
                <a:ext cx="5775" cy="6600"/>
              </a:xfrm>
              <a:custGeom>
                <a:avLst/>
                <a:gdLst/>
                <a:ahLst/>
                <a:cxnLst/>
                <a:rect l="l" t="t" r="r" b="b"/>
                <a:pathLst>
                  <a:path w="231" h="264" extrusionOk="0">
                    <a:moveTo>
                      <a:pt x="99" y="0"/>
                    </a:moveTo>
                    <a:cubicBezTo>
                      <a:pt x="66" y="0"/>
                      <a:pt x="33" y="33"/>
                      <a:pt x="33" y="33"/>
                    </a:cubicBezTo>
                    <a:cubicBezTo>
                      <a:pt x="0" y="66"/>
                      <a:pt x="0" y="66"/>
                      <a:pt x="0" y="99"/>
                    </a:cubicBezTo>
                    <a:cubicBezTo>
                      <a:pt x="0" y="99"/>
                      <a:pt x="0" y="99"/>
                      <a:pt x="0" y="132"/>
                    </a:cubicBezTo>
                    <a:cubicBezTo>
                      <a:pt x="0" y="164"/>
                      <a:pt x="0" y="197"/>
                      <a:pt x="33" y="230"/>
                    </a:cubicBezTo>
                    <a:cubicBezTo>
                      <a:pt x="66" y="230"/>
                      <a:pt x="99" y="230"/>
                      <a:pt x="132" y="263"/>
                    </a:cubicBezTo>
                    <a:cubicBezTo>
                      <a:pt x="132" y="230"/>
                      <a:pt x="164" y="230"/>
                      <a:pt x="197" y="230"/>
                    </a:cubicBezTo>
                    <a:cubicBezTo>
                      <a:pt x="197" y="197"/>
                      <a:pt x="230" y="197"/>
                      <a:pt x="230" y="164"/>
                    </a:cubicBezTo>
                    <a:cubicBezTo>
                      <a:pt x="230" y="164"/>
                      <a:pt x="230" y="132"/>
                      <a:pt x="230" y="132"/>
                    </a:cubicBezTo>
                    <a:cubicBezTo>
                      <a:pt x="230" y="99"/>
                      <a:pt x="230" y="66"/>
                      <a:pt x="197" y="33"/>
                    </a:cubicBezTo>
                    <a:cubicBezTo>
                      <a:pt x="164" y="33"/>
                      <a:pt x="132" y="0"/>
                      <a:pt x="9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8087;p123">
                <a:extLst>
                  <a:ext uri="{FF2B5EF4-FFF2-40B4-BE49-F238E27FC236}">
                    <a16:creationId xmlns:a16="http://schemas.microsoft.com/office/drawing/2014/main" id="{14D63942-359C-7B22-D4F3-62E34B851D31}"/>
                  </a:ext>
                </a:extLst>
              </p:cNvPr>
              <p:cNvSpPr/>
              <p:nvPr/>
            </p:nvSpPr>
            <p:spPr>
              <a:xfrm>
                <a:off x="143625" y="2730775"/>
                <a:ext cx="6600" cy="5775"/>
              </a:xfrm>
              <a:custGeom>
                <a:avLst/>
                <a:gdLst/>
                <a:ahLst/>
                <a:cxnLst/>
                <a:rect l="l" t="t" r="r" b="b"/>
                <a:pathLst>
                  <a:path w="264" h="231" extrusionOk="0">
                    <a:moveTo>
                      <a:pt x="132" y="0"/>
                    </a:moveTo>
                    <a:cubicBezTo>
                      <a:pt x="1" y="33"/>
                      <a:pt x="1" y="197"/>
                      <a:pt x="132" y="230"/>
                    </a:cubicBezTo>
                    <a:cubicBezTo>
                      <a:pt x="263" y="197"/>
                      <a:pt x="263" y="33"/>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8088;p123">
                <a:extLst>
                  <a:ext uri="{FF2B5EF4-FFF2-40B4-BE49-F238E27FC236}">
                    <a16:creationId xmlns:a16="http://schemas.microsoft.com/office/drawing/2014/main" id="{87DB9BA5-C682-101F-F77A-B98DDF4DF498}"/>
                  </a:ext>
                </a:extLst>
              </p:cNvPr>
              <p:cNvSpPr/>
              <p:nvPr/>
            </p:nvSpPr>
            <p:spPr>
              <a:xfrm>
                <a:off x="146100" y="2752125"/>
                <a:ext cx="4125" cy="4125"/>
              </a:xfrm>
              <a:custGeom>
                <a:avLst/>
                <a:gdLst/>
                <a:ahLst/>
                <a:cxnLst/>
                <a:rect l="l" t="t" r="r" b="b"/>
                <a:pathLst>
                  <a:path w="165" h="165" extrusionOk="0">
                    <a:moveTo>
                      <a:pt x="66" y="1"/>
                    </a:moveTo>
                    <a:cubicBezTo>
                      <a:pt x="0" y="1"/>
                      <a:pt x="0" y="132"/>
                      <a:pt x="66" y="165"/>
                    </a:cubicBezTo>
                    <a:cubicBezTo>
                      <a:pt x="164" y="132"/>
                      <a:pt x="164" y="1"/>
                      <a:pt x="6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8089;p123">
                <a:extLst>
                  <a:ext uri="{FF2B5EF4-FFF2-40B4-BE49-F238E27FC236}">
                    <a16:creationId xmlns:a16="http://schemas.microsoft.com/office/drawing/2014/main" id="{8AC18474-B594-B285-7EC4-60A19BB166F2}"/>
                  </a:ext>
                </a:extLst>
              </p:cNvPr>
              <p:cNvSpPr/>
              <p:nvPr/>
            </p:nvSpPr>
            <p:spPr>
              <a:xfrm>
                <a:off x="163350" y="2707775"/>
                <a:ext cx="7400" cy="5175"/>
              </a:xfrm>
              <a:custGeom>
                <a:avLst/>
                <a:gdLst/>
                <a:ahLst/>
                <a:cxnLst/>
                <a:rect l="l" t="t" r="r" b="b"/>
                <a:pathLst>
                  <a:path w="296" h="207" extrusionOk="0">
                    <a:moveTo>
                      <a:pt x="132" y="0"/>
                    </a:moveTo>
                    <a:lnTo>
                      <a:pt x="33" y="66"/>
                    </a:lnTo>
                    <a:cubicBezTo>
                      <a:pt x="0" y="66"/>
                      <a:pt x="0" y="66"/>
                      <a:pt x="0" y="99"/>
                    </a:cubicBezTo>
                    <a:cubicBezTo>
                      <a:pt x="0" y="132"/>
                      <a:pt x="33" y="132"/>
                      <a:pt x="33" y="164"/>
                    </a:cubicBezTo>
                    <a:lnTo>
                      <a:pt x="164" y="197"/>
                    </a:lnTo>
                    <a:cubicBezTo>
                      <a:pt x="177" y="203"/>
                      <a:pt x="189" y="206"/>
                      <a:pt x="200" y="206"/>
                    </a:cubicBezTo>
                    <a:cubicBezTo>
                      <a:pt x="252" y="206"/>
                      <a:pt x="296" y="152"/>
                      <a:pt x="296" y="99"/>
                    </a:cubicBezTo>
                    <a:cubicBezTo>
                      <a:pt x="296" y="66"/>
                      <a:pt x="263" y="33"/>
                      <a:pt x="230"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8090;p123">
                <a:extLst>
                  <a:ext uri="{FF2B5EF4-FFF2-40B4-BE49-F238E27FC236}">
                    <a16:creationId xmlns:a16="http://schemas.microsoft.com/office/drawing/2014/main" id="{1BFC8B05-641C-B209-DE7D-31C596577D3B}"/>
                  </a:ext>
                </a:extLst>
              </p:cNvPr>
              <p:cNvSpPr/>
              <p:nvPr/>
            </p:nvSpPr>
            <p:spPr>
              <a:xfrm>
                <a:off x="137050" y="2717625"/>
                <a:ext cx="4950" cy="4125"/>
              </a:xfrm>
              <a:custGeom>
                <a:avLst/>
                <a:gdLst/>
                <a:ahLst/>
                <a:cxnLst/>
                <a:rect l="l" t="t" r="r" b="b"/>
                <a:pathLst>
                  <a:path w="198" h="165" extrusionOk="0">
                    <a:moveTo>
                      <a:pt x="34" y="0"/>
                    </a:moveTo>
                    <a:lnTo>
                      <a:pt x="34" y="33"/>
                    </a:lnTo>
                    <a:cubicBezTo>
                      <a:pt x="1" y="66"/>
                      <a:pt x="1" y="66"/>
                      <a:pt x="34" y="99"/>
                    </a:cubicBezTo>
                    <a:cubicBezTo>
                      <a:pt x="34" y="99"/>
                      <a:pt x="34" y="132"/>
                      <a:pt x="34" y="132"/>
                    </a:cubicBezTo>
                    <a:cubicBezTo>
                      <a:pt x="66" y="132"/>
                      <a:pt x="99" y="132"/>
                      <a:pt x="99" y="165"/>
                    </a:cubicBezTo>
                    <a:cubicBezTo>
                      <a:pt x="132" y="132"/>
                      <a:pt x="165" y="132"/>
                      <a:pt x="198" y="99"/>
                    </a:cubicBezTo>
                    <a:cubicBezTo>
                      <a:pt x="198" y="99"/>
                      <a:pt x="198" y="66"/>
                      <a:pt x="198" y="33"/>
                    </a:cubicBezTo>
                    <a:cubicBezTo>
                      <a:pt x="198" y="33"/>
                      <a:pt x="165" y="0"/>
                      <a:pt x="165"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8091;p123">
                <a:extLst>
                  <a:ext uri="{FF2B5EF4-FFF2-40B4-BE49-F238E27FC236}">
                    <a16:creationId xmlns:a16="http://schemas.microsoft.com/office/drawing/2014/main" id="{38D92181-0875-9819-04F5-DF250DA04F55}"/>
                  </a:ext>
                </a:extLst>
              </p:cNvPr>
              <p:cNvSpPr/>
              <p:nvPr/>
            </p:nvSpPr>
            <p:spPr>
              <a:xfrm>
                <a:off x="154450" y="2694500"/>
                <a:ext cx="8925" cy="3425"/>
              </a:xfrm>
              <a:custGeom>
                <a:avLst/>
                <a:gdLst/>
                <a:ahLst/>
                <a:cxnLst/>
                <a:rect l="l" t="t" r="r" b="b"/>
                <a:pathLst>
                  <a:path w="357" h="137" extrusionOk="0">
                    <a:moveTo>
                      <a:pt x="44" y="1"/>
                    </a:moveTo>
                    <a:cubicBezTo>
                      <a:pt x="0" y="1"/>
                      <a:pt x="0" y="108"/>
                      <a:pt x="44" y="108"/>
                    </a:cubicBezTo>
                    <a:cubicBezTo>
                      <a:pt x="49" y="108"/>
                      <a:pt x="54" y="107"/>
                      <a:pt x="60" y="104"/>
                    </a:cubicBezTo>
                    <a:lnTo>
                      <a:pt x="93" y="137"/>
                    </a:lnTo>
                    <a:cubicBezTo>
                      <a:pt x="115" y="137"/>
                      <a:pt x="166" y="122"/>
                      <a:pt x="208" y="122"/>
                    </a:cubicBezTo>
                    <a:cubicBezTo>
                      <a:pt x="228" y="122"/>
                      <a:pt x="247" y="126"/>
                      <a:pt x="258" y="137"/>
                    </a:cubicBezTo>
                    <a:cubicBezTo>
                      <a:pt x="290" y="137"/>
                      <a:pt x="356" y="137"/>
                      <a:pt x="323" y="71"/>
                    </a:cubicBezTo>
                    <a:cubicBezTo>
                      <a:pt x="290" y="5"/>
                      <a:pt x="159" y="5"/>
                      <a:pt x="60" y="5"/>
                    </a:cubicBezTo>
                    <a:cubicBezTo>
                      <a:pt x="54" y="2"/>
                      <a:pt x="49" y="1"/>
                      <a:pt x="4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8092;p123">
                <a:extLst>
                  <a:ext uri="{FF2B5EF4-FFF2-40B4-BE49-F238E27FC236}">
                    <a16:creationId xmlns:a16="http://schemas.microsoft.com/office/drawing/2014/main" id="{BDDE3A68-E7B2-47B8-67D7-C15A079644E8}"/>
                  </a:ext>
                </a:extLst>
              </p:cNvPr>
              <p:cNvSpPr/>
              <p:nvPr/>
            </p:nvSpPr>
            <p:spPr>
              <a:xfrm>
                <a:off x="176475" y="2694625"/>
                <a:ext cx="25" cy="25"/>
              </a:xfrm>
              <a:custGeom>
                <a:avLst/>
                <a:gdLst/>
                <a:ahLst/>
                <a:cxnLst/>
                <a:rect l="l" t="t" r="r" b="b"/>
                <a:pathLst>
                  <a:path w="1" h="1" extrusionOk="0">
                    <a:moveTo>
                      <a:pt x="1" y="0"/>
                    </a:move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8093;p123">
                <a:extLst>
                  <a:ext uri="{FF2B5EF4-FFF2-40B4-BE49-F238E27FC236}">
                    <a16:creationId xmlns:a16="http://schemas.microsoft.com/office/drawing/2014/main" id="{D7E76224-328B-7AE2-9CC4-321C50A1E205}"/>
                  </a:ext>
                </a:extLst>
              </p:cNvPr>
              <p:cNvSpPr/>
              <p:nvPr/>
            </p:nvSpPr>
            <p:spPr>
              <a:xfrm>
                <a:off x="174425" y="2692575"/>
                <a:ext cx="4950" cy="3925"/>
              </a:xfrm>
              <a:custGeom>
                <a:avLst/>
                <a:gdLst/>
                <a:ahLst/>
                <a:cxnLst/>
                <a:rect l="l" t="t" r="r" b="b"/>
                <a:pathLst>
                  <a:path w="198" h="157" extrusionOk="0">
                    <a:moveTo>
                      <a:pt x="71" y="0"/>
                    </a:moveTo>
                    <a:cubicBezTo>
                      <a:pt x="42" y="0"/>
                      <a:pt x="17" y="17"/>
                      <a:pt x="17" y="50"/>
                    </a:cubicBezTo>
                    <a:lnTo>
                      <a:pt x="17" y="82"/>
                    </a:lnTo>
                    <a:cubicBezTo>
                      <a:pt x="1" y="132"/>
                      <a:pt x="50" y="156"/>
                      <a:pt x="99" y="156"/>
                    </a:cubicBezTo>
                    <a:cubicBezTo>
                      <a:pt x="149" y="156"/>
                      <a:pt x="198" y="132"/>
                      <a:pt x="182" y="82"/>
                    </a:cubicBezTo>
                    <a:lnTo>
                      <a:pt x="149" y="82"/>
                    </a:lnTo>
                    <a:lnTo>
                      <a:pt x="149" y="50"/>
                    </a:lnTo>
                    <a:cubicBezTo>
                      <a:pt x="132" y="17"/>
                      <a:pt x="99" y="0"/>
                      <a:pt x="71"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8094;p123">
                <a:extLst>
                  <a:ext uri="{FF2B5EF4-FFF2-40B4-BE49-F238E27FC236}">
                    <a16:creationId xmlns:a16="http://schemas.microsoft.com/office/drawing/2014/main" id="{32A3AC92-397A-94F2-DFF5-498199F48F09}"/>
                  </a:ext>
                </a:extLst>
              </p:cNvPr>
              <p:cNvSpPr/>
              <p:nvPr/>
            </p:nvSpPr>
            <p:spPr>
              <a:xfrm>
                <a:off x="189625" y="2661750"/>
                <a:ext cx="12350" cy="4975"/>
              </a:xfrm>
              <a:custGeom>
                <a:avLst/>
                <a:gdLst/>
                <a:ahLst/>
                <a:cxnLst/>
                <a:rect l="l" t="t" r="r" b="b"/>
                <a:pathLst>
                  <a:path w="494" h="199" extrusionOk="0">
                    <a:moveTo>
                      <a:pt x="395" y="1"/>
                    </a:moveTo>
                    <a:cubicBezTo>
                      <a:pt x="296" y="1"/>
                      <a:pt x="165" y="34"/>
                      <a:pt x="99" y="34"/>
                    </a:cubicBezTo>
                    <a:cubicBezTo>
                      <a:pt x="1" y="67"/>
                      <a:pt x="1" y="165"/>
                      <a:pt x="99" y="165"/>
                    </a:cubicBezTo>
                    <a:cubicBezTo>
                      <a:pt x="198" y="198"/>
                      <a:pt x="296" y="198"/>
                      <a:pt x="395" y="198"/>
                    </a:cubicBezTo>
                    <a:cubicBezTo>
                      <a:pt x="494" y="198"/>
                      <a:pt x="494" y="1"/>
                      <a:pt x="395"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8095;p123">
                <a:extLst>
                  <a:ext uri="{FF2B5EF4-FFF2-40B4-BE49-F238E27FC236}">
                    <a16:creationId xmlns:a16="http://schemas.microsoft.com/office/drawing/2014/main" id="{E4E69C1B-37A1-2E49-5891-39C539AF33B8}"/>
                  </a:ext>
                </a:extLst>
              </p:cNvPr>
              <p:cNvSpPr/>
              <p:nvPr/>
            </p:nvSpPr>
            <p:spPr>
              <a:xfrm>
                <a:off x="137875" y="2690525"/>
                <a:ext cx="4950" cy="4475"/>
              </a:xfrm>
              <a:custGeom>
                <a:avLst/>
                <a:gdLst/>
                <a:ahLst/>
                <a:cxnLst/>
                <a:rect l="l" t="t" r="r" b="b"/>
                <a:pathLst>
                  <a:path w="198" h="179" extrusionOk="0">
                    <a:moveTo>
                      <a:pt x="66" y="0"/>
                    </a:moveTo>
                    <a:cubicBezTo>
                      <a:pt x="33" y="0"/>
                      <a:pt x="1" y="33"/>
                      <a:pt x="1" y="66"/>
                    </a:cubicBezTo>
                    <a:cubicBezTo>
                      <a:pt x="1" y="99"/>
                      <a:pt x="1" y="132"/>
                      <a:pt x="33" y="164"/>
                    </a:cubicBezTo>
                    <a:cubicBezTo>
                      <a:pt x="55" y="164"/>
                      <a:pt x="77" y="179"/>
                      <a:pt x="99" y="179"/>
                    </a:cubicBezTo>
                    <a:cubicBezTo>
                      <a:pt x="110" y="179"/>
                      <a:pt x="121" y="175"/>
                      <a:pt x="132" y="164"/>
                    </a:cubicBezTo>
                    <a:cubicBezTo>
                      <a:pt x="165" y="164"/>
                      <a:pt x="165" y="132"/>
                      <a:pt x="198" y="132"/>
                    </a:cubicBezTo>
                    <a:lnTo>
                      <a:pt x="198" y="66"/>
                    </a:lnTo>
                    <a:cubicBezTo>
                      <a:pt x="198" y="33"/>
                      <a:pt x="165" y="0"/>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8096;p123">
                <a:extLst>
                  <a:ext uri="{FF2B5EF4-FFF2-40B4-BE49-F238E27FC236}">
                    <a16:creationId xmlns:a16="http://schemas.microsoft.com/office/drawing/2014/main" id="{8D696246-783E-BA41-EDE2-D674AAA06A9C}"/>
                  </a:ext>
                </a:extLst>
              </p:cNvPr>
              <p:cNvSpPr/>
              <p:nvPr/>
            </p:nvSpPr>
            <p:spPr>
              <a:xfrm>
                <a:off x="108300" y="2664225"/>
                <a:ext cx="8250" cy="5175"/>
              </a:xfrm>
              <a:custGeom>
                <a:avLst/>
                <a:gdLst/>
                <a:ahLst/>
                <a:cxnLst/>
                <a:rect l="l" t="t" r="r" b="b"/>
                <a:pathLst>
                  <a:path w="330" h="207" extrusionOk="0">
                    <a:moveTo>
                      <a:pt x="132" y="1"/>
                    </a:moveTo>
                    <a:cubicBezTo>
                      <a:pt x="66" y="1"/>
                      <a:pt x="1" y="33"/>
                      <a:pt x="1" y="99"/>
                    </a:cubicBezTo>
                    <a:cubicBezTo>
                      <a:pt x="1" y="153"/>
                      <a:pt x="44" y="206"/>
                      <a:pt x="96" y="206"/>
                    </a:cubicBezTo>
                    <a:cubicBezTo>
                      <a:pt x="108" y="206"/>
                      <a:pt x="120" y="204"/>
                      <a:pt x="132" y="198"/>
                    </a:cubicBezTo>
                    <a:lnTo>
                      <a:pt x="263" y="165"/>
                    </a:lnTo>
                    <a:cubicBezTo>
                      <a:pt x="329" y="165"/>
                      <a:pt x="329" y="66"/>
                      <a:pt x="263" y="33"/>
                    </a:cubicBezTo>
                    <a:lnTo>
                      <a:pt x="132" y="1"/>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8097;p123">
                <a:extLst>
                  <a:ext uri="{FF2B5EF4-FFF2-40B4-BE49-F238E27FC236}">
                    <a16:creationId xmlns:a16="http://schemas.microsoft.com/office/drawing/2014/main" id="{C9962A0E-C5C8-2A27-5F5F-EF7B791B1857}"/>
                  </a:ext>
                </a:extLst>
              </p:cNvPr>
              <p:cNvSpPr/>
              <p:nvPr/>
            </p:nvSpPr>
            <p:spPr>
              <a:xfrm>
                <a:off x="141150" y="2632175"/>
                <a:ext cx="4150" cy="4150"/>
              </a:xfrm>
              <a:custGeom>
                <a:avLst/>
                <a:gdLst/>
                <a:ahLst/>
                <a:cxnLst/>
                <a:rect l="l" t="t" r="r" b="b"/>
                <a:pathLst>
                  <a:path w="166" h="166" extrusionOk="0">
                    <a:moveTo>
                      <a:pt x="100" y="1"/>
                    </a:moveTo>
                    <a:cubicBezTo>
                      <a:pt x="1" y="34"/>
                      <a:pt x="1" y="132"/>
                      <a:pt x="100" y="165"/>
                    </a:cubicBezTo>
                    <a:cubicBezTo>
                      <a:pt x="165" y="132"/>
                      <a:pt x="165" y="34"/>
                      <a:pt x="100"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8098;p123">
                <a:extLst>
                  <a:ext uri="{FF2B5EF4-FFF2-40B4-BE49-F238E27FC236}">
                    <a16:creationId xmlns:a16="http://schemas.microsoft.com/office/drawing/2014/main" id="{0B582F94-77F7-C2C6-8E4A-4F78CFC88B37}"/>
                  </a:ext>
                </a:extLst>
              </p:cNvPr>
              <p:cNvSpPr/>
              <p:nvPr/>
            </p:nvSpPr>
            <p:spPr>
              <a:xfrm>
                <a:off x="177300" y="2637950"/>
                <a:ext cx="4950" cy="7000"/>
              </a:xfrm>
              <a:custGeom>
                <a:avLst/>
                <a:gdLst/>
                <a:ahLst/>
                <a:cxnLst/>
                <a:rect l="l" t="t" r="r" b="b"/>
                <a:pathLst>
                  <a:path w="198" h="280" extrusionOk="0">
                    <a:moveTo>
                      <a:pt x="99" y="0"/>
                    </a:moveTo>
                    <a:cubicBezTo>
                      <a:pt x="34" y="0"/>
                      <a:pt x="1" y="66"/>
                      <a:pt x="1" y="99"/>
                    </a:cubicBezTo>
                    <a:lnTo>
                      <a:pt x="34" y="230"/>
                    </a:lnTo>
                    <a:cubicBezTo>
                      <a:pt x="50" y="263"/>
                      <a:pt x="75" y="279"/>
                      <a:pt x="99" y="279"/>
                    </a:cubicBezTo>
                    <a:cubicBezTo>
                      <a:pt x="124" y="279"/>
                      <a:pt x="149" y="263"/>
                      <a:pt x="165" y="230"/>
                    </a:cubicBezTo>
                    <a:lnTo>
                      <a:pt x="198" y="99"/>
                    </a:lnTo>
                    <a:cubicBezTo>
                      <a:pt x="198" y="66"/>
                      <a:pt x="165" y="0"/>
                      <a:pt x="9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8099;p123">
                <a:extLst>
                  <a:ext uri="{FF2B5EF4-FFF2-40B4-BE49-F238E27FC236}">
                    <a16:creationId xmlns:a16="http://schemas.microsoft.com/office/drawing/2014/main" id="{E8F75ED6-C777-B1D0-3C04-695AEB815B31}"/>
                  </a:ext>
                </a:extLst>
              </p:cNvPr>
              <p:cNvSpPr/>
              <p:nvPr/>
            </p:nvSpPr>
            <p:spPr>
              <a:xfrm>
                <a:off x="166625" y="2682300"/>
                <a:ext cx="2500" cy="1675"/>
              </a:xfrm>
              <a:custGeom>
                <a:avLst/>
                <a:gdLst/>
                <a:ahLst/>
                <a:cxnLst/>
                <a:rect l="l" t="t" r="r" b="b"/>
                <a:pathLst>
                  <a:path w="100" h="67" extrusionOk="0">
                    <a:moveTo>
                      <a:pt x="66" y="0"/>
                    </a:moveTo>
                    <a:cubicBezTo>
                      <a:pt x="1" y="0"/>
                      <a:pt x="1" y="33"/>
                      <a:pt x="66" y="66"/>
                    </a:cubicBezTo>
                    <a:cubicBezTo>
                      <a:pt x="99" y="33"/>
                      <a:pt x="99" y="0"/>
                      <a:pt x="66"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8100;p123">
                <a:extLst>
                  <a:ext uri="{FF2B5EF4-FFF2-40B4-BE49-F238E27FC236}">
                    <a16:creationId xmlns:a16="http://schemas.microsoft.com/office/drawing/2014/main" id="{2D6B2150-0AD3-230F-9418-4CA3D1435F2B}"/>
                  </a:ext>
                </a:extLst>
              </p:cNvPr>
              <p:cNvSpPr/>
              <p:nvPr/>
            </p:nvSpPr>
            <p:spPr>
              <a:xfrm>
                <a:off x="4800" y="2809625"/>
                <a:ext cx="1650" cy="2500"/>
              </a:xfrm>
              <a:custGeom>
                <a:avLst/>
                <a:gdLst/>
                <a:ahLst/>
                <a:cxnLst/>
                <a:rect l="l" t="t" r="r" b="b"/>
                <a:pathLst>
                  <a:path w="66" h="100" extrusionOk="0">
                    <a:moveTo>
                      <a:pt x="33" y="1"/>
                    </a:moveTo>
                    <a:lnTo>
                      <a:pt x="0" y="34"/>
                    </a:lnTo>
                    <a:lnTo>
                      <a:pt x="0" y="67"/>
                    </a:lnTo>
                    <a:cubicBezTo>
                      <a:pt x="0" y="67"/>
                      <a:pt x="0" y="99"/>
                      <a:pt x="0" y="99"/>
                    </a:cubicBezTo>
                    <a:lnTo>
                      <a:pt x="33" y="99"/>
                    </a:lnTo>
                    <a:cubicBezTo>
                      <a:pt x="66" y="99"/>
                      <a:pt x="66" y="67"/>
                      <a:pt x="66" y="34"/>
                    </a:cubicBezTo>
                    <a:lnTo>
                      <a:pt x="66" y="1"/>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8101;p123">
                <a:extLst>
                  <a:ext uri="{FF2B5EF4-FFF2-40B4-BE49-F238E27FC236}">
                    <a16:creationId xmlns:a16="http://schemas.microsoft.com/office/drawing/2014/main" id="{FE9BBEFC-CAAB-F28C-C88B-F6774956CF02}"/>
                  </a:ext>
                </a:extLst>
              </p:cNvPr>
              <p:cNvSpPr/>
              <p:nvPr/>
            </p:nvSpPr>
            <p:spPr>
              <a:xfrm>
                <a:off x="-13275" y="2776075"/>
                <a:ext cx="15375" cy="41100"/>
              </a:xfrm>
              <a:custGeom>
                <a:avLst/>
                <a:gdLst/>
                <a:ahLst/>
                <a:cxnLst/>
                <a:rect l="l" t="t" r="r" b="b"/>
                <a:pathLst>
                  <a:path w="615" h="1644" extrusionOk="0">
                    <a:moveTo>
                      <a:pt x="562" y="0"/>
                    </a:moveTo>
                    <a:cubicBezTo>
                      <a:pt x="550" y="0"/>
                      <a:pt x="536" y="8"/>
                      <a:pt x="526" y="28"/>
                    </a:cubicBezTo>
                    <a:cubicBezTo>
                      <a:pt x="230" y="488"/>
                      <a:pt x="33" y="1047"/>
                      <a:pt x="0" y="1606"/>
                    </a:cubicBezTo>
                    <a:cubicBezTo>
                      <a:pt x="0" y="1625"/>
                      <a:pt x="22" y="1644"/>
                      <a:pt x="47" y="1644"/>
                    </a:cubicBezTo>
                    <a:cubicBezTo>
                      <a:pt x="65" y="1644"/>
                      <a:pt x="85" y="1633"/>
                      <a:pt x="99" y="1606"/>
                    </a:cubicBezTo>
                    <a:cubicBezTo>
                      <a:pt x="197" y="1047"/>
                      <a:pt x="362" y="554"/>
                      <a:pt x="592" y="61"/>
                    </a:cubicBezTo>
                    <a:cubicBezTo>
                      <a:pt x="614" y="39"/>
                      <a:pt x="590" y="0"/>
                      <a:pt x="56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8102;p123">
                <a:extLst>
                  <a:ext uri="{FF2B5EF4-FFF2-40B4-BE49-F238E27FC236}">
                    <a16:creationId xmlns:a16="http://schemas.microsoft.com/office/drawing/2014/main" id="{EE9DB885-D057-BD35-7C20-442653CA2BFE}"/>
                  </a:ext>
                </a:extLst>
              </p:cNvPr>
              <p:cNvSpPr/>
              <p:nvPr/>
            </p:nvSpPr>
            <p:spPr>
              <a:xfrm>
                <a:off x="-272875" y="2912525"/>
                <a:ext cx="7425" cy="6175"/>
              </a:xfrm>
              <a:custGeom>
                <a:avLst/>
                <a:gdLst/>
                <a:ahLst/>
                <a:cxnLst/>
                <a:rect l="l" t="t" r="r" b="b"/>
                <a:pathLst>
                  <a:path w="297" h="247" extrusionOk="0">
                    <a:moveTo>
                      <a:pt x="148" y="1"/>
                    </a:moveTo>
                    <a:cubicBezTo>
                      <a:pt x="132" y="1"/>
                      <a:pt x="115" y="9"/>
                      <a:pt x="99" y="25"/>
                    </a:cubicBezTo>
                    <a:cubicBezTo>
                      <a:pt x="0" y="58"/>
                      <a:pt x="0" y="189"/>
                      <a:pt x="99" y="222"/>
                    </a:cubicBezTo>
                    <a:cubicBezTo>
                      <a:pt x="115" y="239"/>
                      <a:pt x="132" y="247"/>
                      <a:pt x="148" y="247"/>
                    </a:cubicBezTo>
                    <a:cubicBezTo>
                      <a:pt x="165" y="247"/>
                      <a:pt x="181" y="239"/>
                      <a:pt x="198" y="222"/>
                    </a:cubicBezTo>
                    <a:lnTo>
                      <a:pt x="198" y="189"/>
                    </a:lnTo>
                    <a:lnTo>
                      <a:pt x="230" y="189"/>
                    </a:lnTo>
                    <a:cubicBezTo>
                      <a:pt x="296" y="157"/>
                      <a:pt x="296" y="58"/>
                      <a:pt x="230" y="25"/>
                    </a:cubicBezTo>
                    <a:lnTo>
                      <a:pt x="198" y="25"/>
                    </a:lnTo>
                    <a:cubicBezTo>
                      <a:pt x="181" y="9"/>
                      <a:pt x="165" y="1"/>
                      <a:pt x="148"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8103;p123">
                <a:extLst>
                  <a:ext uri="{FF2B5EF4-FFF2-40B4-BE49-F238E27FC236}">
                    <a16:creationId xmlns:a16="http://schemas.microsoft.com/office/drawing/2014/main" id="{2C0AAD5C-93F8-02E5-FD24-5BA142685CA7}"/>
                  </a:ext>
                </a:extLst>
              </p:cNvPr>
              <p:cNvSpPr/>
              <p:nvPr/>
            </p:nvSpPr>
            <p:spPr>
              <a:xfrm>
                <a:off x="-256450" y="2889525"/>
                <a:ext cx="7425" cy="5975"/>
              </a:xfrm>
              <a:custGeom>
                <a:avLst/>
                <a:gdLst/>
                <a:ahLst/>
                <a:cxnLst/>
                <a:rect l="l" t="t" r="r" b="b"/>
                <a:pathLst>
                  <a:path w="297" h="239" extrusionOk="0">
                    <a:moveTo>
                      <a:pt x="153" y="0"/>
                    </a:moveTo>
                    <a:cubicBezTo>
                      <a:pt x="132" y="0"/>
                      <a:pt x="116" y="9"/>
                      <a:pt x="99" y="25"/>
                    </a:cubicBezTo>
                    <a:cubicBezTo>
                      <a:pt x="33" y="25"/>
                      <a:pt x="1" y="58"/>
                      <a:pt x="1" y="124"/>
                    </a:cubicBezTo>
                    <a:cubicBezTo>
                      <a:pt x="1" y="188"/>
                      <a:pt x="56" y="238"/>
                      <a:pt x="123" y="238"/>
                    </a:cubicBezTo>
                    <a:cubicBezTo>
                      <a:pt x="158" y="238"/>
                      <a:pt x="196" y="224"/>
                      <a:pt x="231" y="189"/>
                    </a:cubicBezTo>
                    <a:lnTo>
                      <a:pt x="264" y="157"/>
                    </a:lnTo>
                    <a:cubicBezTo>
                      <a:pt x="296" y="124"/>
                      <a:pt x="296" y="91"/>
                      <a:pt x="264" y="58"/>
                    </a:cubicBezTo>
                    <a:lnTo>
                      <a:pt x="231" y="25"/>
                    </a:lnTo>
                    <a:cubicBezTo>
                      <a:pt x="198" y="9"/>
                      <a:pt x="173" y="0"/>
                      <a:pt x="153"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8104;p123">
                <a:extLst>
                  <a:ext uri="{FF2B5EF4-FFF2-40B4-BE49-F238E27FC236}">
                    <a16:creationId xmlns:a16="http://schemas.microsoft.com/office/drawing/2014/main" id="{374C5C7F-31DA-38D8-D4A1-ECB4AC22D76A}"/>
                  </a:ext>
                </a:extLst>
              </p:cNvPr>
              <p:cNvSpPr/>
              <p:nvPr/>
            </p:nvSpPr>
            <p:spPr>
              <a:xfrm>
                <a:off x="-224400" y="2916925"/>
                <a:ext cx="5775" cy="5275"/>
              </a:xfrm>
              <a:custGeom>
                <a:avLst/>
                <a:gdLst/>
                <a:ahLst/>
                <a:cxnLst/>
                <a:rect l="l" t="t" r="r" b="b"/>
                <a:pathLst>
                  <a:path w="231" h="211" extrusionOk="0">
                    <a:moveTo>
                      <a:pt x="112" y="1"/>
                    </a:moveTo>
                    <a:cubicBezTo>
                      <a:pt x="66" y="1"/>
                      <a:pt x="24" y="31"/>
                      <a:pt x="0" y="79"/>
                    </a:cubicBezTo>
                    <a:cubicBezTo>
                      <a:pt x="0" y="112"/>
                      <a:pt x="0" y="145"/>
                      <a:pt x="0" y="145"/>
                    </a:cubicBezTo>
                    <a:cubicBezTo>
                      <a:pt x="33" y="178"/>
                      <a:pt x="66" y="211"/>
                      <a:pt x="99" y="211"/>
                    </a:cubicBezTo>
                    <a:lnTo>
                      <a:pt x="132" y="178"/>
                    </a:lnTo>
                    <a:lnTo>
                      <a:pt x="197" y="178"/>
                    </a:lnTo>
                    <a:lnTo>
                      <a:pt x="230" y="145"/>
                    </a:lnTo>
                    <a:cubicBezTo>
                      <a:pt x="230" y="145"/>
                      <a:pt x="230" y="145"/>
                      <a:pt x="230" y="112"/>
                    </a:cubicBezTo>
                    <a:cubicBezTo>
                      <a:pt x="230" y="79"/>
                      <a:pt x="197" y="46"/>
                      <a:pt x="164" y="13"/>
                    </a:cubicBezTo>
                    <a:cubicBezTo>
                      <a:pt x="147" y="5"/>
                      <a:pt x="129" y="1"/>
                      <a:pt x="11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8105;p123">
                <a:extLst>
                  <a:ext uri="{FF2B5EF4-FFF2-40B4-BE49-F238E27FC236}">
                    <a16:creationId xmlns:a16="http://schemas.microsoft.com/office/drawing/2014/main" id="{899716DB-DC93-9295-00A2-76E5790B14FE}"/>
                  </a:ext>
                </a:extLst>
              </p:cNvPr>
              <p:cNvSpPr/>
              <p:nvPr/>
            </p:nvSpPr>
            <p:spPr>
              <a:xfrm>
                <a:off x="-198125" y="2915600"/>
                <a:ext cx="25" cy="25"/>
              </a:xfrm>
              <a:custGeom>
                <a:avLst/>
                <a:gdLst/>
                <a:ahLst/>
                <a:cxnLst/>
                <a:rect l="l" t="t" r="r" b="b"/>
                <a:pathLst>
                  <a:path w="1" h="1" extrusionOk="0">
                    <a:moveTo>
                      <a:pt x="1" y="1"/>
                    </a:moveTo>
                    <a:lnTo>
                      <a:pt x="1" y="1"/>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8106;p123">
                <a:extLst>
                  <a:ext uri="{FF2B5EF4-FFF2-40B4-BE49-F238E27FC236}">
                    <a16:creationId xmlns:a16="http://schemas.microsoft.com/office/drawing/2014/main" id="{467DBE0C-40AE-3D35-86D6-EE4E0932336C}"/>
                  </a:ext>
                </a:extLst>
              </p:cNvPr>
              <p:cNvSpPr/>
              <p:nvPr/>
            </p:nvSpPr>
            <p:spPr>
              <a:xfrm>
                <a:off x="-199500" y="2912925"/>
                <a:ext cx="3875" cy="5400"/>
              </a:xfrm>
              <a:custGeom>
                <a:avLst/>
                <a:gdLst/>
                <a:ahLst/>
                <a:cxnLst/>
                <a:rect l="l" t="t" r="r" b="b"/>
                <a:pathLst>
                  <a:path w="155" h="216" extrusionOk="0">
                    <a:moveTo>
                      <a:pt x="89" y="0"/>
                    </a:moveTo>
                    <a:cubicBezTo>
                      <a:pt x="1" y="0"/>
                      <a:pt x="1" y="215"/>
                      <a:pt x="89" y="215"/>
                    </a:cubicBezTo>
                    <a:cubicBezTo>
                      <a:pt x="98" y="215"/>
                      <a:pt x="109" y="212"/>
                      <a:pt x="121" y="206"/>
                    </a:cubicBezTo>
                    <a:lnTo>
                      <a:pt x="121" y="173"/>
                    </a:lnTo>
                    <a:lnTo>
                      <a:pt x="154" y="141"/>
                    </a:lnTo>
                    <a:cubicBezTo>
                      <a:pt x="154" y="141"/>
                      <a:pt x="154" y="108"/>
                      <a:pt x="154" y="108"/>
                    </a:cubicBezTo>
                    <a:cubicBezTo>
                      <a:pt x="154" y="75"/>
                      <a:pt x="154" y="75"/>
                      <a:pt x="154" y="75"/>
                    </a:cubicBezTo>
                    <a:lnTo>
                      <a:pt x="121" y="42"/>
                    </a:lnTo>
                    <a:lnTo>
                      <a:pt x="121" y="9"/>
                    </a:lnTo>
                    <a:cubicBezTo>
                      <a:pt x="109" y="3"/>
                      <a:pt x="98" y="0"/>
                      <a:pt x="8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8107;p123">
                <a:extLst>
                  <a:ext uri="{FF2B5EF4-FFF2-40B4-BE49-F238E27FC236}">
                    <a16:creationId xmlns:a16="http://schemas.microsoft.com/office/drawing/2014/main" id="{DFA32F83-871E-2702-D845-ED6CA28FEE0B}"/>
                  </a:ext>
                </a:extLst>
              </p:cNvPr>
              <p:cNvSpPr/>
              <p:nvPr/>
            </p:nvSpPr>
            <p:spPr>
              <a:xfrm>
                <a:off x="-314775" y="2796500"/>
                <a:ext cx="3300" cy="3300"/>
              </a:xfrm>
              <a:custGeom>
                <a:avLst/>
                <a:gdLst/>
                <a:ahLst/>
                <a:cxnLst/>
                <a:rect l="l" t="t" r="r" b="b"/>
                <a:pathLst>
                  <a:path w="132" h="132" extrusionOk="0">
                    <a:moveTo>
                      <a:pt x="1" y="0"/>
                    </a:moveTo>
                    <a:cubicBezTo>
                      <a:pt x="1" y="33"/>
                      <a:pt x="1" y="33"/>
                      <a:pt x="1" y="66"/>
                    </a:cubicBezTo>
                    <a:cubicBezTo>
                      <a:pt x="1" y="99"/>
                      <a:pt x="1" y="131"/>
                      <a:pt x="33" y="131"/>
                    </a:cubicBezTo>
                    <a:lnTo>
                      <a:pt x="132" y="131"/>
                    </a:lnTo>
                    <a:cubicBezTo>
                      <a:pt x="132" y="99"/>
                      <a:pt x="132" y="99"/>
                      <a:pt x="132" y="66"/>
                    </a:cubicBezTo>
                    <a:cubicBezTo>
                      <a:pt x="132" y="66"/>
                      <a:pt x="132" y="33"/>
                      <a:pt x="132" y="33"/>
                    </a:cubicBezTo>
                    <a:lnTo>
                      <a:pt x="132" y="0"/>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8108;p123">
                <a:extLst>
                  <a:ext uri="{FF2B5EF4-FFF2-40B4-BE49-F238E27FC236}">
                    <a16:creationId xmlns:a16="http://schemas.microsoft.com/office/drawing/2014/main" id="{D5C83DD3-E9DC-2513-0F08-D95C27AF757F}"/>
                  </a:ext>
                </a:extLst>
              </p:cNvPr>
              <p:cNvSpPr/>
              <p:nvPr/>
            </p:nvSpPr>
            <p:spPr>
              <a:xfrm>
                <a:off x="-295875" y="2810875"/>
                <a:ext cx="4125" cy="5350"/>
              </a:xfrm>
              <a:custGeom>
                <a:avLst/>
                <a:gdLst/>
                <a:ahLst/>
                <a:cxnLst/>
                <a:rect l="l" t="t" r="r" b="b"/>
                <a:pathLst>
                  <a:path w="165" h="214" extrusionOk="0">
                    <a:moveTo>
                      <a:pt x="111" y="0"/>
                    </a:moveTo>
                    <a:cubicBezTo>
                      <a:pt x="82" y="0"/>
                      <a:pt x="50" y="17"/>
                      <a:pt x="33" y="49"/>
                    </a:cubicBezTo>
                    <a:lnTo>
                      <a:pt x="33" y="82"/>
                    </a:lnTo>
                    <a:cubicBezTo>
                      <a:pt x="0" y="82"/>
                      <a:pt x="0" y="148"/>
                      <a:pt x="33" y="181"/>
                    </a:cubicBezTo>
                    <a:cubicBezTo>
                      <a:pt x="50" y="197"/>
                      <a:pt x="66" y="205"/>
                      <a:pt x="82" y="205"/>
                    </a:cubicBezTo>
                    <a:cubicBezTo>
                      <a:pt x="99" y="205"/>
                      <a:pt x="115" y="197"/>
                      <a:pt x="132" y="181"/>
                    </a:cubicBezTo>
                    <a:lnTo>
                      <a:pt x="132" y="214"/>
                    </a:lnTo>
                    <a:cubicBezTo>
                      <a:pt x="165" y="148"/>
                      <a:pt x="165" y="115"/>
                      <a:pt x="165" y="49"/>
                    </a:cubicBezTo>
                    <a:cubicBezTo>
                      <a:pt x="165" y="17"/>
                      <a:pt x="140" y="0"/>
                      <a:pt x="111"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8109;p123">
                <a:extLst>
                  <a:ext uri="{FF2B5EF4-FFF2-40B4-BE49-F238E27FC236}">
                    <a16:creationId xmlns:a16="http://schemas.microsoft.com/office/drawing/2014/main" id="{EE6E7053-7EF6-DD0A-876B-36F2E64455A0}"/>
                  </a:ext>
                </a:extLst>
              </p:cNvPr>
              <p:cNvSpPr/>
              <p:nvPr/>
            </p:nvSpPr>
            <p:spPr>
              <a:xfrm>
                <a:off x="-306550" y="2788875"/>
                <a:ext cx="8225" cy="4575"/>
              </a:xfrm>
              <a:custGeom>
                <a:avLst/>
                <a:gdLst/>
                <a:ahLst/>
                <a:cxnLst/>
                <a:rect l="l" t="t" r="r" b="b"/>
                <a:pathLst>
                  <a:path w="329" h="183" extrusionOk="0">
                    <a:moveTo>
                      <a:pt x="66" y="1"/>
                    </a:moveTo>
                    <a:cubicBezTo>
                      <a:pt x="22" y="1"/>
                      <a:pt x="0" y="54"/>
                      <a:pt x="0" y="108"/>
                    </a:cubicBezTo>
                    <a:cubicBezTo>
                      <a:pt x="0" y="134"/>
                      <a:pt x="22" y="183"/>
                      <a:pt x="65" y="183"/>
                    </a:cubicBezTo>
                    <a:cubicBezTo>
                      <a:pt x="75" y="183"/>
                      <a:pt x="86" y="180"/>
                      <a:pt x="99" y="174"/>
                    </a:cubicBezTo>
                    <a:lnTo>
                      <a:pt x="263" y="174"/>
                    </a:lnTo>
                    <a:cubicBezTo>
                      <a:pt x="329" y="174"/>
                      <a:pt x="329" y="42"/>
                      <a:pt x="263" y="9"/>
                    </a:cubicBezTo>
                    <a:lnTo>
                      <a:pt x="99" y="9"/>
                    </a:lnTo>
                    <a:cubicBezTo>
                      <a:pt x="87" y="3"/>
                      <a:pt x="76" y="1"/>
                      <a:pt x="6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8110;p123">
                <a:extLst>
                  <a:ext uri="{FF2B5EF4-FFF2-40B4-BE49-F238E27FC236}">
                    <a16:creationId xmlns:a16="http://schemas.microsoft.com/office/drawing/2014/main" id="{0E1F18E6-048A-3DF6-43F9-8A8F06458D41}"/>
                  </a:ext>
                </a:extLst>
              </p:cNvPr>
              <p:cNvSpPr/>
              <p:nvPr/>
            </p:nvSpPr>
            <p:spPr>
              <a:xfrm>
                <a:off x="-281925" y="2811275"/>
                <a:ext cx="4150" cy="3300"/>
              </a:xfrm>
              <a:custGeom>
                <a:avLst/>
                <a:gdLst/>
                <a:ahLst/>
                <a:cxnLst/>
                <a:rect l="l" t="t" r="r" b="b"/>
                <a:pathLst>
                  <a:path w="166" h="132" extrusionOk="0">
                    <a:moveTo>
                      <a:pt x="100" y="1"/>
                    </a:moveTo>
                    <a:cubicBezTo>
                      <a:pt x="67" y="1"/>
                      <a:pt x="1" y="33"/>
                      <a:pt x="1" y="66"/>
                    </a:cubicBezTo>
                    <a:cubicBezTo>
                      <a:pt x="1" y="99"/>
                      <a:pt x="34" y="132"/>
                      <a:pt x="100" y="132"/>
                    </a:cubicBezTo>
                    <a:lnTo>
                      <a:pt x="100" y="99"/>
                    </a:lnTo>
                    <a:lnTo>
                      <a:pt x="132" y="99"/>
                    </a:lnTo>
                    <a:cubicBezTo>
                      <a:pt x="165" y="99"/>
                      <a:pt x="165" y="66"/>
                      <a:pt x="165" y="66"/>
                    </a:cubicBezTo>
                    <a:cubicBezTo>
                      <a:pt x="165" y="33"/>
                      <a:pt x="165"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8111;p123">
                <a:extLst>
                  <a:ext uri="{FF2B5EF4-FFF2-40B4-BE49-F238E27FC236}">
                    <a16:creationId xmlns:a16="http://schemas.microsoft.com/office/drawing/2014/main" id="{87A6FD16-3E39-0919-E6D8-5F87B3516B04}"/>
                  </a:ext>
                </a:extLst>
              </p:cNvPr>
              <p:cNvSpPr/>
              <p:nvPr/>
            </p:nvSpPr>
            <p:spPr>
              <a:xfrm>
                <a:off x="-281100" y="2775125"/>
                <a:ext cx="4150" cy="3325"/>
              </a:xfrm>
              <a:custGeom>
                <a:avLst/>
                <a:gdLst/>
                <a:ahLst/>
                <a:cxnLst/>
                <a:rect l="l" t="t" r="r" b="b"/>
                <a:pathLst>
                  <a:path w="166" h="133" extrusionOk="0">
                    <a:moveTo>
                      <a:pt x="34" y="1"/>
                    </a:moveTo>
                    <a:cubicBezTo>
                      <a:pt x="34" y="1"/>
                      <a:pt x="1" y="1"/>
                      <a:pt x="1" y="34"/>
                    </a:cubicBezTo>
                    <a:cubicBezTo>
                      <a:pt x="1" y="66"/>
                      <a:pt x="1" y="99"/>
                      <a:pt x="1" y="99"/>
                    </a:cubicBezTo>
                    <a:cubicBezTo>
                      <a:pt x="34" y="132"/>
                      <a:pt x="67" y="132"/>
                      <a:pt x="67" y="132"/>
                    </a:cubicBezTo>
                    <a:cubicBezTo>
                      <a:pt x="99" y="132"/>
                      <a:pt x="132" y="99"/>
                      <a:pt x="132" y="66"/>
                    </a:cubicBezTo>
                    <a:lnTo>
                      <a:pt x="165" y="66"/>
                    </a:lnTo>
                    <a:lnTo>
                      <a:pt x="165" y="34"/>
                    </a:lnTo>
                    <a:cubicBezTo>
                      <a:pt x="165" y="1"/>
                      <a:pt x="132"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8112;p123">
                <a:extLst>
                  <a:ext uri="{FF2B5EF4-FFF2-40B4-BE49-F238E27FC236}">
                    <a16:creationId xmlns:a16="http://schemas.microsoft.com/office/drawing/2014/main" id="{7BECD54A-F7F9-EF48-6FE1-2FED6201AC9E}"/>
                  </a:ext>
                </a:extLst>
              </p:cNvPr>
              <p:cNvSpPr/>
              <p:nvPr/>
            </p:nvSpPr>
            <p:spPr>
              <a:xfrm>
                <a:off x="-208400" y="2784975"/>
                <a:ext cx="4975" cy="5375"/>
              </a:xfrm>
              <a:custGeom>
                <a:avLst/>
                <a:gdLst/>
                <a:ahLst/>
                <a:cxnLst/>
                <a:rect l="l" t="t" r="r" b="b"/>
                <a:pathLst>
                  <a:path w="199" h="215" extrusionOk="0">
                    <a:moveTo>
                      <a:pt x="100" y="1"/>
                    </a:moveTo>
                    <a:cubicBezTo>
                      <a:pt x="50" y="1"/>
                      <a:pt x="1" y="34"/>
                      <a:pt x="17" y="100"/>
                    </a:cubicBezTo>
                    <a:lnTo>
                      <a:pt x="50" y="165"/>
                    </a:lnTo>
                    <a:cubicBezTo>
                      <a:pt x="50" y="198"/>
                      <a:pt x="75" y="215"/>
                      <a:pt x="100" y="215"/>
                    </a:cubicBezTo>
                    <a:cubicBezTo>
                      <a:pt x="124" y="215"/>
                      <a:pt x="149" y="198"/>
                      <a:pt x="149" y="165"/>
                    </a:cubicBezTo>
                    <a:lnTo>
                      <a:pt x="182" y="100"/>
                    </a:lnTo>
                    <a:cubicBezTo>
                      <a:pt x="198" y="34"/>
                      <a:pt x="149" y="1"/>
                      <a:pt x="100"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8113;p123">
                <a:extLst>
                  <a:ext uri="{FF2B5EF4-FFF2-40B4-BE49-F238E27FC236}">
                    <a16:creationId xmlns:a16="http://schemas.microsoft.com/office/drawing/2014/main" id="{0D596435-42EB-DA9E-B9A5-2D5D3C6549A6}"/>
                  </a:ext>
                </a:extLst>
              </p:cNvPr>
              <p:cNvSpPr/>
              <p:nvPr/>
            </p:nvSpPr>
            <p:spPr>
              <a:xfrm>
                <a:off x="-373925" y="2946825"/>
                <a:ext cx="850" cy="850"/>
              </a:xfrm>
              <a:custGeom>
                <a:avLst/>
                <a:gdLst/>
                <a:ahLst/>
                <a:cxnLst/>
                <a:rect l="l" t="t" r="r" b="b"/>
                <a:pathLst>
                  <a:path w="34" h="34" extrusionOk="0">
                    <a:moveTo>
                      <a:pt x="1" y="0"/>
                    </a:moveTo>
                    <a:lnTo>
                      <a:pt x="1" y="33"/>
                    </a:lnTo>
                    <a:cubicBezTo>
                      <a:pt x="33" y="33"/>
                      <a:pt x="33" y="0"/>
                      <a:pt x="1"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8114;p123">
                <a:extLst>
                  <a:ext uri="{FF2B5EF4-FFF2-40B4-BE49-F238E27FC236}">
                    <a16:creationId xmlns:a16="http://schemas.microsoft.com/office/drawing/2014/main" id="{EA460EE8-8714-DC65-FFEF-671F3EE84EFA}"/>
                  </a:ext>
                </a:extLst>
              </p:cNvPr>
              <p:cNvSpPr/>
              <p:nvPr/>
            </p:nvSpPr>
            <p:spPr>
              <a:xfrm>
                <a:off x="-346800" y="2956675"/>
                <a:ext cx="7400" cy="6600"/>
              </a:xfrm>
              <a:custGeom>
                <a:avLst/>
                <a:gdLst/>
                <a:ahLst/>
                <a:cxnLst/>
                <a:rect l="l" t="t" r="r" b="b"/>
                <a:pathLst>
                  <a:path w="296" h="264" extrusionOk="0">
                    <a:moveTo>
                      <a:pt x="164" y="1"/>
                    </a:moveTo>
                    <a:cubicBezTo>
                      <a:pt x="0" y="34"/>
                      <a:pt x="0" y="231"/>
                      <a:pt x="164" y="264"/>
                    </a:cubicBezTo>
                    <a:cubicBezTo>
                      <a:pt x="296" y="231"/>
                      <a:pt x="296" y="34"/>
                      <a:pt x="16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8115;p123">
                <a:extLst>
                  <a:ext uri="{FF2B5EF4-FFF2-40B4-BE49-F238E27FC236}">
                    <a16:creationId xmlns:a16="http://schemas.microsoft.com/office/drawing/2014/main" id="{8578321D-F5DA-1EAB-EB96-568DD0CD8762}"/>
                  </a:ext>
                </a:extLst>
              </p:cNvPr>
              <p:cNvSpPr/>
              <p:nvPr/>
            </p:nvSpPr>
            <p:spPr>
              <a:xfrm>
                <a:off x="-62575" y="3056900"/>
                <a:ext cx="5775" cy="4950"/>
              </a:xfrm>
              <a:custGeom>
                <a:avLst/>
                <a:gdLst/>
                <a:ahLst/>
                <a:cxnLst/>
                <a:rect l="l" t="t" r="r" b="b"/>
                <a:pathLst>
                  <a:path w="231" h="198" extrusionOk="0">
                    <a:moveTo>
                      <a:pt x="132" y="1"/>
                    </a:moveTo>
                    <a:lnTo>
                      <a:pt x="132" y="34"/>
                    </a:lnTo>
                    <a:lnTo>
                      <a:pt x="66" y="34"/>
                    </a:lnTo>
                    <a:cubicBezTo>
                      <a:pt x="33" y="34"/>
                      <a:pt x="1" y="66"/>
                      <a:pt x="1" y="99"/>
                    </a:cubicBezTo>
                    <a:cubicBezTo>
                      <a:pt x="1" y="132"/>
                      <a:pt x="1" y="132"/>
                      <a:pt x="1" y="132"/>
                    </a:cubicBezTo>
                    <a:cubicBezTo>
                      <a:pt x="1" y="165"/>
                      <a:pt x="33" y="165"/>
                      <a:pt x="33" y="198"/>
                    </a:cubicBezTo>
                    <a:lnTo>
                      <a:pt x="132" y="198"/>
                    </a:lnTo>
                    <a:cubicBezTo>
                      <a:pt x="165" y="198"/>
                      <a:pt x="198" y="165"/>
                      <a:pt x="231" y="165"/>
                    </a:cubicBezTo>
                    <a:cubicBezTo>
                      <a:pt x="231" y="132"/>
                      <a:pt x="231" y="99"/>
                      <a:pt x="231" y="99"/>
                    </a:cubicBezTo>
                    <a:cubicBezTo>
                      <a:pt x="231" y="66"/>
                      <a:pt x="231" y="34"/>
                      <a:pt x="231" y="34"/>
                    </a:cubicBezTo>
                    <a:cubicBezTo>
                      <a:pt x="198" y="1"/>
                      <a:pt x="165"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8116;p123">
                <a:extLst>
                  <a:ext uri="{FF2B5EF4-FFF2-40B4-BE49-F238E27FC236}">
                    <a16:creationId xmlns:a16="http://schemas.microsoft.com/office/drawing/2014/main" id="{DD1EF95F-80CE-DFA5-611F-D776215F13BE}"/>
                  </a:ext>
                </a:extLst>
              </p:cNvPr>
              <p:cNvSpPr/>
              <p:nvPr/>
            </p:nvSpPr>
            <p:spPr>
              <a:xfrm>
                <a:off x="-70775" y="2997750"/>
                <a:ext cx="4125" cy="4150"/>
              </a:xfrm>
              <a:custGeom>
                <a:avLst/>
                <a:gdLst/>
                <a:ahLst/>
                <a:cxnLst/>
                <a:rect l="l" t="t" r="r" b="b"/>
                <a:pathLst>
                  <a:path w="165" h="166" extrusionOk="0">
                    <a:moveTo>
                      <a:pt x="66" y="1"/>
                    </a:moveTo>
                    <a:cubicBezTo>
                      <a:pt x="66" y="1"/>
                      <a:pt x="33" y="34"/>
                      <a:pt x="33" y="34"/>
                    </a:cubicBezTo>
                    <a:cubicBezTo>
                      <a:pt x="0" y="34"/>
                      <a:pt x="0" y="67"/>
                      <a:pt x="0" y="99"/>
                    </a:cubicBezTo>
                    <a:cubicBezTo>
                      <a:pt x="0" y="132"/>
                      <a:pt x="33" y="165"/>
                      <a:pt x="66" y="165"/>
                    </a:cubicBezTo>
                    <a:lnTo>
                      <a:pt x="131" y="165"/>
                    </a:lnTo>
                    <a:cubicBezTo>
                      <a:pt x="131" y="165"/>
                      <a:pt x="164" y="165"/>
                      <a:pt x="164" y="132"/>
                    </a:cubicBezTo>
                    <a:lnTo>
                      <a:pt x="164" y="99"/>
                    </a:lnTo>
                    <a:cubicBezTo>
                      <a:pt x="164" y="67"/>
                      <a:pt x="164" y="34"/>
                      <a:pt x="164" y="34"/>
                    </a:cubicBezTo>
                    <a:cubicBezTo>
                      <a:pt x="164" y="34"/>
                      <a:pt x="164" y="1"/>
                      <a:pt x="16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8117;p123">
                <a:extLst>
                  <a:ext uri="{FF2B5EF4-FFF2-40B4-BE49-F238E27FC236}">
                    <a16:creationId xmlns:a16="http://schemas.microsoft.com/office/drawing/2014/main" id="{B38DF578-31B7-DCAC-2F36-1F485DD394B8}"/>
                  </a:ext>
                </a:extLst>
              </p:cNvPr>
              <p:cNvSpPr/>
              <p:nvPr/>
            </p:nvSpPr>
            <p:spPr>
              <a:xfrm>
                <a:off x="-38750" y="3010900"/>
                <a:ext cx="6600" cy="5775"/>
              </a:xfrm>
              <a:custGeom>
                <a:avLst/>
                <a:gdLst/>
                <a:ahLst/>
                <a:cxnLst/>
                <a:rect l="l" t="t" r="r" b="b"/>
                <a:pathLst>
                  <a:path w="264" h="231" extrusionOk="0">
                    <a:moveTo>
                      <a:pt x="132" y="1"/>
                    </a:moveTo>
                    <a:lnTo>
                      <a:pt x="132" y="1"/>
                    </a:lnTo>
                    <a:cubicBezTo>
                      <a:pt x="66" y="66"/>
                      <a:pt x="1" y="99"/>
                      <a:pt x="1" y="132"/>
                    </a:cubicBezTo>
                    <a:cubicBezTo>
                      <a:pt x="1" y="198"/>
                      <a:pt x="33" y="231"/>
                      <a:pt x="66" y="231"/>
                    </a:cubicBezTo>
                    <a:lnTo>
                      <a:pt x="132" y="231"/>
                    </a:lnTo>
                    <a:lnTo>
                      <a:pt x="198" y="198"/>
                    </a:lnTo>
                    <a:cubicBezTo>
                      <a:pt x="263" y="165"/>
                      <a:pt x="263" y="99"/>
                      <a:pt x="231" y="33"/>
                    </a:cubicBezTo>
                    <a:cubicBezTo>
                      <a:pt x="214" y="17"/>
                      <a:pt x="190" y="9"/>
                      <a:pt x="165" y="9"/>
                    </a:cubicBezTo>
                    <a:cubicBezTo>
                      <a:pt x="140" y="9"/>
                      <a:pt x="116" y="17"/>
                      <a:pt x="99" y="33"/>
                    </a:cubicBezTo>
                    <a:lnTo>
                      <a:pt x="132" y="1"/>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8118;p123">
                <a:extLst>
                  <a:ext uri="{FF2B5EF4-FFF2-40B4-BE49-F238E27FC236}">
                    <a16:creationId xmlns:a16="http://schemas.microsoft.com/office/drawing/2014/main" id="{6118A053-7932-8E7A-E2B7-B2C779A77BFB}"/>
                  </a:ext>
                </a:extLst>
              </p:cNvPr>
              <p:cNvSpPr/>
              <p:nvPr/>
            </p:nvSpPr>
            <p:spPr>
              <a:xfrm>
                <a:off x="-82300" y="3038825"/>
                <a:ext cx="9900" cy="8875"/>
              </a:xfrm>
              <a:custGeom>
                <a:avLst/>
                <a:gdLst/>
                <a:ahLst/>
                <a:cxnLst/>
                <a:rect l="l" t="t" r="r" b="b"/>
                <a:pathLst>
                  <a:path w="396" h="355" extrusionOk="0">
                    <a:moveTo>
                      <a:pt x="198" y="1"/>
                    </a:moveTo>
                    <a:cubicBezTo>
                      <a:pt x="132" y="1"/>
                      <a:pt x="67" y="34"/>
                      <a:pt x="34" y="67"/>
                    </a:cubicBezTo>
                    <a:cubicBezTo>
                      <a:pt x="1" y="132"/>
                      <a:pt x="34" y="198"/>
                      <a:pt x="67" y="264"/>
                    </a:cubicBezTo>
                    <a:lnTo>
                      <a:pt x="132" y="329"/>
                    </a:lnTo>
                    <a:cubicBezTo>
                      <a:pt x="149" y="346"/>
                      <a:pt x="165" y="354"/>
                      <a:pt x="182" y="354"/>
                    </a:cubicBezTo>
                    <a:cubicBezTo>
                      <a:pt x="198" y="354"/>
                      <a:pt x="215" y="346"/>
                      <a:pt x="231" y="329"/>
                    </a:cubicBezTo>
                    <a:lnTo>
                      <a:pt x="297" y="264"/>
                    </a:lnTo>
                    <a:cubicBezTo>
                      <a:pt x="395" y="165"/>
                      <a:pt x="330" y="1"/>
                      <a:pt x="198"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8119;p123">
                <a:extLst>
                  <a:ext uri="{FF2B5EF4-FFF2-40B4-BE49-F238E27FC236}">
                    <a16:creationId xmlns:a16="http://schemas.microsoft.com/office/drawing/2014/main" id="{09B84F8C-34FE-F3A4-1C4A-5EE3483D40FF}"/>
                  </a:ext>
                </a:extLst>
              </p:cNvPr>
              <p:cNvSpPr/>
              <p:nvPr/>
            </p:nvSpPr>
            <p:spPr>
              <a:xfrm>
                <a:off x="-81475" y="3080400"/>
                <a:ext cx="9075" cy="6375"/>
              </a:xfrm>
              <a:custGeom>
                <a:avLst/>
                <a:gdLst/>
                <a:ahLst/>
                <a:cxnLst/>
                <a:rect l="l" t="t" r="r" b="b"/>
                <a:pathLst>
                  <a:path w="363" h="255" extrusionOk="0">
                    <a:moveTo>
                      <a:pt x="146" y="1"/>
                    </a:moveTo>
                    <a:cubicBezTo>
                      <a:pt x="99" y="1"/>
                      <a:pt x="58" y="31"/>
                      <a:pt x="34" y="79"/>
                    </a:cubicBezTo>
                    <a:cubicBezTo>
                      <a:pt x="1" y="145"/>
                      <a:pt x="34" y="211"/>
                      <a:pt x="99" y="244"/>
                    </a:cubicBezTo>
                    <a:lnTo>
                      <a:pt x="99" y="211"/>
                    </a:lnTo>
                    <a:cubicBezTo>
                      <a:pt x="143" y="211"/>
                      <a:pt x="216" y="255"/>
                      <a:pt x="280" y="255"/>
                    </a:cubicBezTo>
                    <a:cubicBezTo>
                      <a:pt x="311" y="255"/>
                      <a:pt x="340" y="244"/>
                      <a:pt x="362" y="211"/>
                    </a:cubicBezTo>
                    <a:cubicBezTo>
                      <a:pt x="362" y="211"/>
                      <a:pt x="362" y="178"/>
                      <a:pt x="362" y="145"/>
                    </a:cubicBezTo>
                    <a:cubicBezTo>
                      <a:pt x="329" y="145"/>
                      <a:pt x="329" y="112"/>
                      <a:pt x="297" y="112"/>
                    </a:cubicBezTo>
                    <a:lnTo>
                      <a:pt x="198" y="14"/>
                    </a:lnTo>
                    <a:cubicBezTo>
                      <a:pt x="180" y="5"/>
                      <a:pt x="163" y="1"/>
                      <a:pt x="14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8120;p123">
                <a:extLst>
                  <a:ext uri="{FF2B5EF4-FFF2-40B4-BE49-F238E27FC236}">
                    <a16:creationId xmlns:a16="http://schemas.microsoft.com/office/drawing/2014/main" id="{E3C68360-8404-D469-A592-E168886C3743}"/>
                  </a:ext>
                </a:extLst>
              </p:cNvPr>
              <p:cNvSpPr/>
              <p:nvPr/>
            </p:nvSpPr>
            <p:spPr>
              <a:xfrm>
                <a:off x="-70775" y="3102900"/>
                <a:ext cx="6975" cy="5775"/>
              </a:xfrm>
              <a:custGeom>
                <a:avLst/>
                <a:gdLst/>
                <a:ahLst/>
                <a:cxnLst/>
                <a:rect l="l" t="t" r="r" b="b"/>
                <a:pathLst>
                  <a:path w="279" h="231" extrusionOk="0">
                    <a:moveTo>
                      <a:pt x="66" y="1"/>
                    </a:moveTo>
                    <a:cubicBezTo>
                      <a:pt x="33" y="1"/>
                      <a:pt x="0" y="34"/>
                      <a:pt x="0" y="67"/>
                    </a:cubicBezTo>
                    <a:cubicBezTo>
                      <a:pt x="0" y="100"/>
                      <a:pt x="0" y="132"/>
                      <a:pt x="33" y="165"/>
                    </a:cubicBezTo>
                    <a:cubicBezTo>
                      <a:pt x="33" y="198"/>
                      <a:pt x="66" y="198"/>
                      <a:pt x="131" y="231"/>
                    </a:cubicBezTo>
                    <a:lnTo>
                      <a:pt x="164" y="231"/>
                    </a:lnTo>
                    <a:cubicBezTo>
                      <a:pt x="197" y="198"/>
                      <a:pt x="197" y="198"/>
                      <a:pt x="197" y="198"/>
                    </a:cubicBezTo>
                    <a:lnTo>
                      <a:pt x="197" y="165"/>
                    </a:lnTo>
                    <a:cubicBezTo>
                      <a:pt x="279" y="104"/>
                      <a:pt x="196" y="43"/>
                      <a:pt x="130" y="37"/>
                    </a:cubicBezTo>
                    <a:lnTo>
                      <a:pt x="130" y="37"/>
                    </a:lnTo>
                    <a:lnTo>
                      <a:pt x="131" y="34"/>
                    </a:lnTo>
                    <a:cubicBezTo>
                      <a:pt x="99" y="1"/>
                      <a:pt x="66" y="1"/>
                      <a:pt x="6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8121;p123">
                <a:extLst>
                  <a:ext uri="{FF2B5EF4-FFF2-40B4-BE49-F238E27FC236}">
                    <a16:creationId xmlns:a16="http://schemas.microsoft.com/office/drawing/2014/main" id="{01D81F02-28C2-1B7B-BB9C-17D37C4BC2DF}"/>
                  </a:ext>
                </a:extLst>
              </p:cNvPr>
              <p:cNvSpPr/>
              <p:nvPr/>
            </p:nvSpPr>
            <p:spPr>
              <a:xfrm>
                <a:off x="-103650" y="3094700"/>
                <a:ext cx="6600" cy="5775"/>
              </a:xfrm>
              <a:custGeom>
                <a:avLst/>
                <a:gdLst/>
                <a:ahLst/>
                <a:cxnLst/>
                <a:rect l="l" t="t" r="r" b="b"/>
                <a:pathLst>
                  <a:path w="264" h="231" extrusionOk="0">
                    <a:moveTo>
                      <a:pt x="33" y="0"/>
                    </a:moveTo>
                    <a:lnTo>
                      <a:pt x="1" y="33"/>
                    </a:lnTo>
                    <a:cubicBezTo>
                      <a:pt x="1" y="33"/>
                      <a:pt x="1" y="66"/>
                      <a:pt x="1" y="66"/>
                    </a:cubicBezTo>
                    <a:cubicBezTo>
                      <a:pt x="1" y="99"/>
                      <a:pt x="1" y="99"/>
                      <a:pt x="1" y="132"/>
                    </a:cubicBezTo>
                    <a:lnTo>
                      <a:pt x="1" y="165"/>
                    </a:lnTo>
                    <a:lnTo>
                      <a:pt x="1" y="197"/>
                    </a:lnTo>
                    <a:lnTo>
                      <a:pt x="33" y="230"/>
                    </a:lnTo>
                    <a:lnTo>
                      <a:pt x="165" y="230"/>
                    </a:lnTo>
                    <a:cubicBezTo>
                      <a:pt x="198" y="230"/>
                      <a:pt x="198" y="230"/>
                      <a:pt x="231" y="197"/>
                    </a:cubicBezTo>
                    <a:lnTo>
                      <a:pt x="231" y="165"/>
                    </a:lnTo>
                    <a:cubicBezTo>
                      <a:pt x="231" y="165"/>
                      <a:pt x="231" y="165"/>
                      <a:pt x="231" y="132"/>
                    </a:cubicBezTo>
                    <a:cubicBezTo>
                      <a:pt x="264" y="132"/>
                      <a:pt x="264" y="99"/>
                      <a:pt x="231" y="99"/>
                    </a:cubicBezTo>
                    <a:cubicBezTo>
                      <a:pt x="231" y="66"/>
                      <a:pt x="231" y="33"/>
                      <a:pt x="198"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8122;p123">
                <a:extLst>
                  <a:ext uri="{FF2B5EF4-FFF2-40B4-BE49-F238E27FC236}">
                    <a16:creationId xmlns:a16="http://schemas.microsoft.com/office/drawing/2014/main" id="{9F4A77E2-C415-E784-3136-AE4E4809846E}"/>
                  </a:ext>
                </a:extLst>
              </p:cNvPr>
              <p:cNvSpPr/>
              <p:nvPr/>
            </p:nvSpPr>
            <p:spPr>
              <a:xfrm>
                <a:off x="-101175" y="3117975"/>
                <a:ext cx="5775" cy="7475"/>
              </a:xfrm>
              <a:custGeom>
                <a:avLst/>
                <a:gdLst/>
                <a:ahLst/>
                <a:cxnLst/>
                <a:rect l="l" t="t" r="r" b="b"/>
                <a:pathLst>
                  <a:path w="231" h="299" extrusionOk="0">
                    <a:moveTo>
                      <a:pt x="132" y="1"/>
                    </a:moveTo>
                    <a:cubicBezTo>
                      <a:pt x="94" y="1"/>
                      <a:pt x="52" y="17"/>
                      <a:pt x="33" y="55"/>
                    </a:cubicBezTo>
                    <a:lnTo>
                      <a:pt x="66" y="22"/>
                    </a:lnTo>
                    <a:lnTo>
                      <a:pt x="66" y="22"/>
                    </a:lnTo>
                    <a:cubicBezTo>
                      <a:pt x="33" y="55"/>
                      <a:pt x="33" y="88"/>
                      <a:pt x="33" y="154"/>
                    </a:cubicBezTo>
                    <a:cubicBezTo>
                      <a:pt x="0" y="187"/>
                      <a:pt x="0" y="219"/>
                      <a:pt x="33" y="252"/>
                    </a:cubicBezTo>
                    <a:cubicBezTo>
                      <a:pt x="33" y="276"/>
                      <a:pt x="49" y="299"/>
                      <a:pt x="71" y="299"/>
                    </a:cubicBezTo>
                    <a:cubicBezTo>
                      <a:pt x="80" y="299"/>
                      <a:pt x="89" y="295"/>
                      <a:pt x="99" y="285"/>
                    </a:cubicBezTo>
                    <a:cubicBezTo>
                      <a:pt x="132" y="285"/>
                      <a:pt x="132" y="285"/>
                      <a:pt x="165" y="252"/>
                    </a:cubicBezTo>
                    <a:lnTo>
                      <a:pt x="165" y="219"/>
                    </a:lnTo>
                    <a:lnTo>
                      <a:pt x="197" y="187"/>
                    </a:lnTo>
                    <a:cubicBezTo>
                      <a:pt x="230" y="121"/>
                      <a:pt x="230" y="55"/>
                      <a:pt x="197" y="22"/>
                    </a:cubicBezTo>
                    <a:cubicBezTo>
                      <a:pt x="184" y="9"/>
                      <a:pt x="159"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8123;p123">
                <a:extLst>
                  <a:ext uri="{FF2B5EF4-FFF2-40B4-BE49-F238E27FC236}">
                    <a16:creationId xmlns:a16="http://schemas.microsoft.com/office/drawing/2014/main" id="{7C74126C-27A6-0FA5-3221-B1A927F9A011}"/>
                  </a:ext>
                </a:extLst>
              </p:cNvPr>
              <p:cNvSpPr/>
              <p:nvPr/>
            </p:nvSpPr>
            <p:spPr>
              <a:xfrm>
                <a:off x="-108575" y="3167800"/>
                <a:ext cx="4950" cy="8250"/>
              </a:xfrm>
              <a:custGeom>
                <a:avLst/>
                <a:gdLst/>
                <a:ahLst/>
                <a:cxnLst/>
                <a:rect l="l" t="t" r="r" b="b"/>
                <a:pathLst>
                  <a:path w="198" h="330" extrusionOk="0">
                    <a:moveTo>
                      <a:pt x="99" y="1"/>
                    </a:moveTo>
                    <a:cubicBezTo>
                      <a:pt x="33" y="1"/>
                      <a:pt x="0" y="67"/>
                      <a:pt x="0" y="132"/>
                    </a:cubicBezTo>
                    <a:lnTo>
                      <a:pt x="33" y="132"/>
                    </a:lnTo>
                    <a:lnTo>
                      <a:pt x="33" y="231"/>
                    </a:lnTo>
                    <a:cubicBezTo>
                      <a:pt x="33" y="297"/>
                      <a:pt x="74" y="329"/>
                      <a:pt x="115" y="329"/>
                    </a:cubicBezTo>
                    <a:cubicBezTo>
                      <a:pt x="157" y="329"/>
                      <a:pt x="198" y="297"/>
                      <a:pt x="198" y="231"/>
                    </a:cubicBezTo>
                    <a:lnTo>
                      <a:pt x="198" y="132"/>
                    </a:lnTo>
                    <a:cubicBezTo>
                      <a:pt x="198" y="67"/>
                      <a:pt x="165"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8124;p123">
                <a:extLst>
                  <a:ext uri="{FF2B5EF4-FFF2-40B4-BE49-F238E27FC236}">
                    <a16:creationId xmlns:a16="http://schemas.microsoft.com/office/drawing/2014/main" id="{E4A622FC-1096-3447-6C6F-E90099A680E6}"/>
                  </a:ext>
                </a:extLst>
              </p:cNvPr>
              <p:cNvSpPr/>
              <p:nvPr/>
            </p:nvSpPr>
            <p:spPr>
              <a:xfrm>
                <a:off x="-9175" y="3183425"/>
                <a:ext cx="4950" cy="4125"/>
              </a:xfrm>
              <a:custGeom>
                <a:avLst/>
                <a:gdLst/>
                <a:ahLst/>
                <a:cxnLst/>
                <a:rect l="l" t="t" r="r" b="b"/>
                <a:pathLst>
                  <a:path w="198" h="165" extrusionOk="0">
                    <a:moveTo>
                      <a:pt x="99" y="0"/>
                    </a:moveTo>
                    <a:cubicBezTo>
                      <a:pt x="1" y="0"/>
                      <a:pt x="1" y="132"/>
                      <a:pt x="99" y="165"/>
                    </a:cubicBezTo>
                    <a:cubicBezTo>
                      <a:pt x="198" y="132"/>
                      <a:pt x="198" y="0"/>
                      <a:pt x="9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8125;p123">
                <a:extLst>
                  <a:ext uri="{FF2B5EF4-FFF2-40B4-BE49-F238E27FC236}">
                    <a16:creationId xmlns:a16="http://schemas.microsoft.com/office/drawing/2014/main" id="{E20D5923-D04A-8653-1910-EF806B352B02}"/>
                  </a:ext>
                </a:extLst>
              </p:cNvPr>
              <p:cNvSpPr/>
              <p:nvPr/>
            </p:nvSpPr>
            <p:spPr>
              <a:xfrm>
                <a:off x="-775" y="3221950"/>
                <a:ext cx="8050" cy="5100"/>
              </a:xfrm>
              <a:custGeom>
                <a:avLst/>
                <a:gdLst/>
                <a:ahLst/>
                <a:cxnLst/>
                <a:rect l="l" t="t" r="r" b="b"/>
                <a:pathLst>
                  <a:path w="322" h="204" extrusionOk="0">
                    <a:moveTo>
                      <a:pt x="103" y="1"/>
                    </a:moveTo>
                    <a:cubicBezTo>
                      <a:pt x="0" y="1"/>
                      <a:pt x="0" y="204"/>
                      <a:pt x="103" y="204"/>
                    </a:cubicBezTo>
                    <a:cubicBezTo>
                      <a:pt x="110" y="204"/>
                      <a:pt x="117" y="203"/>
                      <a:pt x="125" y="201"/>
                    </a:cubicBezTo>
                    <a:lnTo>
                      <a:pt x="256" y="168"/>
                    </a:lnTo>
                    <a:cubicBezTo>
                      <a:pt x="322" y="168"/>
                      <a:pt x="322" y="69"/>
                      <a:pt x="256" y="69"/>
                    </a:cubicBezTo>
                    <a:lnTo>
                      <a:pt x="125" y="4"/>
                    </a:lnTo>
                    <a:cubicBezTo>
                      <a:pt x="117" y="2"/>
                      <a:pt x="110" y="1"/>
                      <a:pt x="103"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8126;p123">
                <a:extLst>
                  <a:ext uri="{FF2B5EF4-FFF2-40B4-BE49-F238E27FC236}">
                    <a16:creationId xmlns:a16="http://schemas.microsoft.com/office/drawing/2014/main" id="{E878399C-543E-1020-E1D3-210D49404CC7}"/>
                  </a:ext>
                </a:extLst>
              </p:cNvPr>
              <p:cNvSpPr/>
              <p:nvPr/>
            </p:nvSpPr>
            <p:spPr>
              <a:xfrm>
                <a:off x="12575" y="3209975"/>
                <a:ext cx="7025" cy="4675"/>
              </a:xfrm>
              <a:custGeom>
                <a:avLst/>
                <a:gdLst/>
                <a:ahLst/>
                <a:cxnLst/>
                <a:rect l="l" t="t" r="r" b="b"/>
                <a:pathLst>
                  <a:path w="281" h="187" extrusionOk="0">
                    <a:moveTo>
                      <a:pt x="114" y="1"/>
                    </a:moveTo>
                    <a:cubicBezTo>
                      <a:pt x="66" y="1"/>
                      <a:pt x="0" y="71"/>
                      <a:pt x="51" y="121"/>
                    </a:cubicBezTo>
                    <a:cubicBezTo>
                      <a:pt x="83" y="154"/>
                      <a:pt x="149" y="187"/>
                      <a:pt x="215" y="187"/>
                    </a:cubicBezTo>
                    <a:cubicBezTo>
                      <a:pt x="248" y="187"/>
                      <a:pt x="248" y="187"/>
                      <a:pt x="248" y="154"/>
                    </a:cubicBezTo>
                    <a:cubicBezTo>
                      <a:pt x="281" y="121"/>
                      <a:pt x="248" y="88"/>
                      <a:pt x="215" y="88"/>
                    </a:cubicBezTo>
                    <a:cubicBezTo>
                      <a:pt x="182" y="88"/>
                      <a:pt x="149" y="55"/>
                      <a:pt x="149" y="23"/>
                    </a:cubicBezTo>
                    <a:cubicBezTo>
                      <a:pt x="142" y="7"/>
                      <a:pt x="129" y="1"/>
                      <a:pt x="11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8127;p123">
                <a:extLst>
                  <a:ext uri="{FF2B5EF4-FFF2-40B4-BE49-F238E27FC236}">
                    <a16:creationId xmlns:a16="http://schemas.microsoft.com/office/drawing/2014/main" id="{55010954-345A-2EE0-3FD0-78A98C5DACD2}"/>
                  </a:ext>
                </a:extLst>
              </p:cNvPr>
              <p:cNvSpPr/>
              <p:nvPr/>
            </p:nvSpPr>
            <p:spPr>
              <a:xfrm>
                <a:off x="17125" y="3235225"/>
                <a:ext cx="10975" cy="10150"/>
              </a:xfrm>
              <a:custGeom>
                <a:avLst/>
                <a:gdLst/>
                <a:ahLst/>
                <a:cxnLst/>
                <a:rect l="l" t="t" r="r" b="b"/>
                <a:pathLst>
                  <a:path w="439" h="406" extrusionOk="0">
                    <a:moveTo>
                      <a:pt x="284" y="1"/>
                    </a:moveTo>
                    <a:cubicBezTo>
                      <a:pt x="264" y="1"/>
                      <a:pt x="245" y="9"/>
                      <a:pt x="230" y="31"/>
                    </a:cubicBezTo>
                    <a:lnTo>
                      <a:pt x="99" y="196"/>
                    </a:lnTo>
                    <a:cubicBezTo>
                      <a:pt x="66" y="228"/>
                      <a:pt x="33" y="294"/>
                      <a:pt x="0" y="327"/>
                    </a:cubicBezTo>
                    <a:cubicBezTo>
                      <a:pt x="0" y="375"/>
                      <a:pt x="18" y="406"/>
                      <a:pt x="40" y="406"/>
                    </a:cubicBezTo>
                    <a:cubicBezTo>
                      <a:pt x="48" y="406"/>
                      <a:pt x="57" y="402"/>
                      <a:pt x="66" y="393"/>
                    </a:cubicBezTo>
                    <a:cubicBezTo>
                      <a:pt x="132" y="393"/>
                      <a:pt x="164" y="360"/>
                      <a:pt x="230" y="294"/>
                    </a:cubicBezTo>
                    <a:lnTo>
                      <a:pt x="362" y="163"/>
                    </a:lnTo>
                    <a:cubicBezTo>
                      <a:pt x="438" y="112"/>
                      <a:pt x="356" y="1"/>
                      <a:pt x="28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8128;p123">
                <a:extLst>
                  <a:ext uri="{FF2B5EF4-FFF2-40B4-BE49-F238E27FC236}">
                    <a16:creationId xmlns:a16="http://schemas.microsoft.com/office/drawing/2014/main" id="{8D8B8D16-509F-2736-9525-A3A8F035EAA6}"/>
                  </a:ext>
                </a:extLst>
              </p:cNvPr>
              <p:cNvSpPr/>
              <p:nvPr/>
            </p:nvSpPr>
            <p:spPr>
              <a:xfrm>
                <a:off x="-9175" y="3256525"/>
                <a:ext cx="5775" cy="5775"/>
              </a:xfrm>
              <a:custGeom>
                <a:avLst/>
                <a:gdLst/>
                <a:ahLst/>
                <a:cxnLst/>
                <a:rect l="l" t="t" r="r" b="b"/>
                <a:pathLst>
                  <a:path w="231" h="231" extrusionOk="0">
                    <a:moveTo>
                      <a:pt x="132" y="1"/>
                    </a:moveTo>
                    <a:cubicBezTo>
                      <a:pt x="1" y="34"/>
                      <a:pt x="1" y="198"/>
                      <a:pt x="132" y="231"/>
                    </a:cubicBezTo>
                    <a:cubicBezTo>
                      <a:pt x="231" y="198"/>
                      <a:pt x="231" y="34"/>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8129;p123">
                <a:extLst>
                  <a:ext uri="{FF2B5EF4-FFF2-40B4-BE49-F238E27FC236}">
                    <a16:creationId xmlns:a16="http://schemas.microsoft.com/office/drawing/2014/main" id="{C3B3171E-1B72-CC65-ACB8-AF278D7A73D5}"/>
                  </a:ext>
                </a:extLst>
              </p:cNvPr>
              <p:cNvSpPr/>
              <p:nvPr/>
            </p:nvSpPr>
            <p:spPr>
              <a:xfrm>
                <a:off x="-23150" y="3248325"/>
                <a:ext cx="5775" cy="5550"/>
              </a:xfrm>
              <a:custGeom>
                <a:avLst/>
                <a:gdLst/>
                <a:ahLst/>
                <a:cxnLst/>
                <a:rect l="l" t="t" r="r" b="b"/>
                <a:pathLst>
                  <a:path w="231" h="222" extrusionOk="0">
                    <a:moveTo>
                      <a:pt x="100" y="0"/>
                    </a:moveTo>
                    <a:lnTo>
                      <a:pt x="67" y="33"/>
                    </a:lnTo>
                    <a:cubicBezTo>
                      <a:pt x="34" y="66"/>
                      <a:pt x="1" y="99"/>
                      <a:pt x="1" y="132"/>
                    </a:cubicBezTo>
                    <a:cubicBezTo>
                      <a:pt x="1" y="132"/>
                      <a:pt x="34" y="164"/>
                      <a:pt x="34" y="197"/>
                    </a:cubicBezTo>
                    <a:cubicBezTo>
                      <a:pt x="50" y="214"/>
                      <a:pt x="75" y="222"/>
                      <a:pt x="100" y="222"/>
                    </a:cubicBezTo>
                    <a:cubicBezTo>
                      <a:pt x="124" y="222"/>
                      <a:pt x="149" y="214"/>
                      <a:pt x="165" y="197"/>
                    </a:cubicBezTo>
                    <a:lnTo>
                      <a:pt x="198" y="164"/>
                    </a:lnTo>
                    <a:lnTo>
                      <a:pt x="231" y="132"/>
                    </a:lnTo>
                    <a:cubicBezTo>
                      <a:pt x="231" y="99"/>
                      <a:pt x="231" y="99"/>
                      <a:pt x="231" y="99"/>
                    </a:cubicBezTo>
                    <a:cubicBezTo>
                      <a:pt x="231" y="66"/>
                      <a:pt x="231" y="33"/>
                      <a:pt x="198" y="33"/>
                    </a:cubicBezTo>
                    <a:lnTo>
                      <a:pt x="165" y="0"/>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8130;p123">
                <a:extLst>
                  <a:ext uri="{FF2B5EF4-FFF2-40B4-BE49-F238E27FC236}">
                    <a16:creationId xmlns:a16="http://schemas.microsoft.com/office/drawing/2014/main" id="{FEA0F93C-AC6F-561A-E5F0-A76CC9CB54A0}"/>
                  </a:ext>
                </a:extLst>
              </p:cNvPr>
              <p:cNvSpPr/>
              <p:nvPr/>
            </p:nvSpPr>
            <p:spPr>
              <a:xfrm>
                <a:off x="7250" y="3263100"/>
                <a:ext cx="4150" cy="4125"/>
              </a:xfrm>
              <a:custGeom>
                <a:avLst/>
                <a:gdLst/>
                <a:ahLst/>
                <a:cxnLst/>
                <a:rect l="l" t="t" r="r" b="b"/>
                <a:pathLst>
                  <a:path w="166" h="165" extrusionOk="0">
                    <a:moveTo>
                      <a:pt x="66" y="1"/>
                    </a:moveTo>
                    <a:cubicBezTo>
                      <a:pt x="66" y="1"/>
                      <a:pt x="34" y="1"/>
                      <a:pt x="34" y="34"/>
                    </a:cubicBezTo>
                    <a:lnTo>
                      <a:pt x="34" y="66"/>
                    </a:lnTo>
                    <a:cubicBezTo>
                      <a:pt x="1" y="132"/>
                      <a:pt x="34" y="165"/>
                      <a:pt x="99" y="165"/>
                    </a:cubicBezTo>
                    <a:cubicBezTo>
                      <a:pt x="132" y="165"/>
                      <a:pt x="165" y="132"/>
                      <a:pt x="165" y="66"/>
                    </a:cubicBezTo>
                    <a:lnTo>
                      <a:pt x="132" y="66"/>
                    </a:lnTo>
                    <a:lnTo>
                      <a:pt x="132" y="34"/>
                    </a:lnTo>
                    <a:cubicBezTo>
                      <a:pt x="132" y="1"/>
                      <a:pt x="99" y="1"/>
                      <a:pt x="6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8131;p123">
                <a:extLst>
                  <a:ext uri="{FF2B5EF4-FFF2-40B4-BE49-F238E27FC236}">
                    <a16:creationId xmlns:a16="http://schemas.microsoft.com/office/drawing/2014/main" id="{68E06B3F-DDA9-B0C3-DFEE-CA84874725EE}"/>
                  </a:ext>
                </a:extLst>
              </p:cNvPr>
              <p:cNvSpPr/>
              <p:nvPr/>
            </p:nvSpPr>
            <p:spPr>
              <a:xfrm>
                <a:off x="9725" y="3227375"/>
                <a:ext cx="5775" cy="7825"/>
              </a:xfrm>
              <a:custGeom>
                <a:avLst/>
                <a:gdLst/>
                <a:ahLst/>
                <a:cxnLst/>
                <a:rect l="l" t="t" r="r" b="b"/>
                <a:pathLst>
                  <a:path w="231" h="313" extrusionOk="0">
                    <a:moveTo>
                      <a:pt x="132" y="0"/>
                    </a:moveTo>
                    <a:cubicBezTo>
                      <a:pt x="99" y="0"/>
                      <a:pt x="66" y="17"/>
                      <a:pt x="66" y="50"/>
                    </a:cubicBezTo>
                    <a:lnTo>
                      <a:pt x="33" y="181"/>
                    </a:lnTo>
                    <a:cubicBezTo>
                      <a:pt x="0" y="247"/>
                      <a:pt x="66" y="312"/>
                      <a:pt x="132" y="312"/>
                    </a:cubicBezTo>
                    <a:cubicBezTo>
                      <a:pt x="197" y="312"/>
                      <a:pt x="230" y="247"/>
                      <a:pt x="230" y="181"/>
                    </a:cubicBezTo>
                    <a:lnTo>
                      <a:pt x="197" y="50"/>
                    </a:lnTo>
                    <a:cubicBezTo>
                      <a:pt x="197" y="17"/>
                      <a:pt x="165" y="0"/>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8132;p123">
                <a:extLst>
                  <a:ext uri="{FF2B5EF4-FFF2-40B4-BE49-F238E27FC236}">
                    <a16:creationId xmlns:a16="http://schemas.microsoft.com/office/drawing/2014/main" id="{167F59CB-77FC-17FE-7AC2-555955AF438E}"/>
                  </a:ext>
                </a:extLst>
              </p:cNvPr>
              <p:cNvSpPr/>
              <p:nvPr/>
            </p:nvSpPr>
            <p:spPr>
              <a:xfrm>
                <a:off x="-9175" y="3167800"/>
                <a:ext cx="4125" cy="3925"/>
              </a:xfrm>
              <a:custGeom>
                <a:avLst/>
                <a:gdLst/>
                <a:ahLst/>
                <a:cxnLst/>
                <a:rect l="l" t="t" r="r" b="b"/>
                <a:pathLst>
                  <a:path w="165" h="157" extrusionOk="0">
                    <a:moveTo>
                      <a:pt x="66" y="1"/>
                    </a:moveTo>
                    <a:lnTo>
                      <a:pt x="33" y="34"/>
                    </a:lnTo>
                    <a:cubicBezTo>
                      <a:pt x="1" y="67"/>
                      <a:pt x="1" y="67"/>
                      <a:pt x="1" y="99"/>
                    </a:cubicBezTo>
                    <a:cubicBezTo>
                      <a:pt x="1" y="99"/>
                      <a:pt x="1" y="132"/>
                      <a:pt x="1" y="132"/>
                    </a:cubicBezTo>
                    <a:cubicBezTo>
                      <a:pt x="1" y="149"/>
                      <a:pt x="9" y="157"/>
                      <a:pt x="17" y="157"/>
                    </a:cubicBezTo>
                    <a:cubicBezTo>
                      <a:pt x="25" y="157"/>
                      <a:pt x="33" y="149"/>
                      <a:pt x="33" y="132"/>
                    </a:cubicBezTo>
                    <a:cubicBezTo>
                      <a:pt x="66" y="132"/>
                      <a:pt x="99" y="132"/>
                      <a:pt x="99" y="99"/>
                    </a:cubicBezTo>
                    <a:lnTo>
                      <a:pt x="99" y="132"/>
                    </a:lnTo>
                    <a:lnTo>
                      <a:pt x="132" y="67"/>
                    </a:lnTo>
                    <a:cubicBezTo>
                      <a:pt x="165" y="67"/>
                      <a:pt x="165" y="34"/>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8133;p123">
                <a:extLst>
                  <a:ext uri="{FF2B5EF4-FFF2-40B4-BE49-F238E27FC236}">
                    <a16:creationId xmlns:a16="http://schemas.microsoft.com/office/drawing/2014/main" id="{1A14AAB8-9D41-92C4-C618-BC9A78CF7424}"/>
                  </a:ext>
                </a:extLst>
              </p:cNvPr>
              <p:cNvSpPr/>
              <p:nvPr/>
            </p:nvSpPr>
            <p:spPr>
              <a:xfrm>
                <a:off x="-3425" y="3131675"/>
                <a:ext cx="8250" cy="5550"/>
              </a:xfrm>
              <a:custGeom>
                <a:avLst/>
                <a:gdLst/>
                <a:ahLst/>
                <a:cxnLst/>
                <a:rect l="l" t="t" r="r" b="b"/>
                <a:pathLst>
                  <a:path w="330" h="222" extrusionOk="0">
                    <a:moveTo>
                      <a:pt x="198" y="0"/>
                    </a:moveTo>
                    <a:cubicBezTo>
                      <a:pt x="132" y="33"/>
                      <a:pt x="99" y="66"/>
                      <a:pt x="33" y="99"/>
                    </a:cubicBezTo>
                    <a:cubicBezTo>
                      <a:pt x="1" y="131"/>
                      <a:pt x="1" y="164"/>
                      <a:pt x="33" y="197"/>
                    </a:cubicBezTo>
                    <a:cubicBezTo>
                      <a:pt x="50" y="214"/>
                      <a:pt x="75" y="222"/>
                      <a:pt x="99" y="222"/>
                    </a:cubicBezTo>
                    <a:cubicBezTo>
                      <a:pt x="124" y="222"/>
                      <a:pt x="148" y="214"/>
                      <a:pt x="165" y="197"/>
                    </a:cubicBezTo>
                    <a:cubicBezTo>
                      <a:pt x="165" y="164"/>
                      <a:pt x="198" y="164"/>
                      <a:pt x="263" y="131"/>
                    </a:cubicBezTo>
                    <a:cubicBezTo>
                      <a:pt x="329" y="99"/>
                      <a:pt x="263" y="0"/>
                      <a:pt x="198"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8134;p123">
                <a:extLst>
                  <a:ext uri="{FF2B5EF4-FFF2-40B4-BE49-F238E27FC236}">
                    <a16:creationId xmlns:a16="http://schemas.microsoft.com/office/drawing/2014/main" id="{CC487900-2EA8-F4C1-F5B4-F586C59F5F8C}"/>
                  </a:ext>
                </a:extLst>
              </p:cNvPr>
              <p:cNvSpPr/>
              <p:nvPr/>
            </p:nvSpPr>
            <p:spPr>
              <a:xfrm>
                <a:off x="72975" y="3063750"/>
                <a:ext cx="6600" cy="5500"/>
              </a:xfrm>
              <a:custGeom>
                <a:avLst/>
                <a:gdLst/>
                <a:ahLst/>
                <a:cxnLst/>
                <a:rect l="l" t="t" r="r" b="b"/>
                <a:pathLst>
                  <a:path w="264" h="220" extrusionOk="0">
                    <a:moveTo>
                      <a:pt x="132" y="1"/>
                    </a:moveTo>
                    <a:cubicBezTo>
                      <a:pt x="105" y="1"/>
                      <a:pt x="80" y="9"/>
                      <a:pt x="66" y="22"/>
                    </a:cubicBezTo>
                    <a:cubicBezTo>
                      <a:pt x="1" y="88"/>
                      <a:pt x="33" y="187"/>
                      <a:pt x="99" y="220"/>
                    </a:cubicBezTo>
                    <a:lnTo>
                      <a:pt x="99" y="187"/>
                    </a:lnTo>
                    <a:lnTo>
                      <a:pt x="198" y="220"/>
                    </a:lnTo>
                    <a:cubicBezTo>
                      <a:pt x="231" y="220"/>
                      <a:pt x="263" y="187"/>
                      <a:pt x="231" y="154"/>
                    </a:cubicBezTo>
                    <a:lnTo>
                      <a:pt x="231" y="55"/>
                    </a:lnTo>
                    <a:cubicBezTo>
                      <a:pt x="211" y="17"/>
                      <a:pt x="170"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8135;p123">
                <a:extLst>
                  <a:ext uri="{FF2B5EF4-FFF2-40B4-BE49-F238E27FC236}">
                    <a16:creationId xmlns:a16="http://schemas.microsoft.com/office/drawing/2014/main" id="{61861932-8C97-D2B9-5451-DC92958D9293}"/>
                  </a:ext>
                </a:extLst>
              </p:cNvPr>
              <p:cNvSpPr/>
              <p:nvPr/>
            </p:nvSpPr>
            <p:spPr>
              <a:xfrm>
                <a:off x="65575" y="3056900"/>
                <a:ext cx="25" cy="25"/>
              </a:xfrm>
              <a:custGeom>
                <a:avLst/>
                <a:gdLst/>
                <a:ahLst/>
                <a:cxnLst/>
                <a:rect l="l" t="t" r="r" b="b"/>
                <a:pathLst>
                  <a:path w="1" h="1" extrusionOk="0">
                    <a:moveTo>
                      <a:pt x="1" y="1"/>
                    </a:move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8136;p123">
                <a:extLst>
                  <a:ext uri="{FF2B5EF4-FFF2-40B4-BE49-F238E27FC236}">
                    <a16:creationId xmlns:a16="http://schemas.microsoft.com/office/drawing/2014/main" id="{AF241C84-4756-2F65-DB67-2EE259E1AF5B}"/>
                  </a:ext>
                </a:extLst>
              </p:cNvPr>
              <p:cNvSpPr/>
              <p:nvPr/>
            </p:nvSpPr>
            <p:spPr>
              <a:xfrm>
                <a:off x="62300" y="3045075"/>
                <a:ext cx="83425" cy="122475"/>
              </a:xfrm>
              <a:custGeom>
                <a:avLst/>
                <a:gdLst/>
                <a:ahLst/>
                <a:cxnLst/>
                <a:rect l="l" t="t" r="r" b="b"/>
                <a:pathLst>
                  <a:path w="3337" h="4899" extrusionOk="0">
                    <a:moveTo>
                      <a:pt x="67" y="1"/>
                    </a:moveTo>
                    <a:cubicBezTo>
                      <a:pt x="36" y="1"/>
                      <a:pt x="0" y="31"/>
                      <a:pt x="0" y="79"/>
                    </a:cubicBezTo>
                    <a:cubicBezTo>
                      <a:pt x="0" y="145"/>
                      <a:pt x="0" y="244"/>
                      <a:pt x="33" y="342"/>
                    </a:cubicBezTo>
                    <a:cubicBezTo>
                      <a:pt x="33" y="366"/>
                      <a:pt x="54" y="376"/>
                      <a:pt x="79" y="376"/>
                    </a:cubicBezTo>
                    <a:cubicBezTo>
                      <a:pt x="115" y="376"/>
                      <a:pt x="159" y="355"/>
                      <a:pt x="168" y="315"/>
                    </a:cubicBezTo>
                    <a:lnTo>
                      <a:pt x="168" y="315"/>
                    </a:lnTo>
                    <a:cubicBezTo>
                      <a:pt x="298" y="577"/>
                      <a:pt x="429" y="870"/>
                      <a:pt x="625" y="1131"/>
                    </a:cubicBezTo>
                    <a:cubicBezTo>
                      <a:pt x="920" y="1624"/>
                      <a:pt x="1216" y="2150"/>
                      <a:pt x="1578" y="2643"/>
                    </a:cubicBezTo>
                    <a:cubicBezTo>
                      <a:pt x="2071" y="3398"/>
                      <a:pt x="2629" y="4154"/>
                      <a:pt x="3221" y="4877"/>
                    </a:cubicBezTo>
                    <a:cubicBezTo>
                      <a:pt x="3228" y="4892"/>
                      <a:pt x="3240" y="4899"/>
                      <a:pt x="3251" y="4899"/>
                    </a:cubicBezTo>
                    <a:cubicBezTo>
                      <a:pt x="3290" y="4899"/>
                      <a:pt x="3337" y="4829"/>
                      <a:pt x="3286" y="4778"/>
                    </a:cubicBezTo>
                    <a:cubicBezTo>
                      <a:pt x="2563" y="3858"/>
                      <a:pt x="1906" y="2905"/>
                      <a:pt x="1282" y="1887"/>
                    </a:cubicBezTo>
                    <a:cubicBezTo>
                      <a:pt x="953" y="1361"/>
                      <a:pt x="625" y="342"/>
                      <a:pt x="99" y="14"/>
                    </a:cubicBezTo>
                    <a:cubicBezTo>
                      <a:pt x="90" y="5"/>
                      <a:pt x="79" y="1"/>
                      <a:pt x="67"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8137;p123">
                <a:extLst>
                  <a:ext uri="{FF2B5EF4-FFF2-40B4-BE49-F238E27FC236}">
                    <a16:creationId xmlns:a16="http://schemas.microsoft.com/office/drawing/2014/main" id="{4631568C-DEC0-AA96-A31E-4B5C7BE3CE2C}"/>
                  </a:ext>
                </a:extLst>
              </p:cNvPr>
              <p:cNvSpPr/>
              <p:nvPr/>
            </p:nvSpPr>
            <p:spPr>
              <a:xfrm>
                <a:off x="135025" y="3189100"/>
                <a:ext cx="6975" cy="4200"/>
              </a:xfrm>
              <a:custGeom>
                <a:avLst/>
                <a:gdLst/>
                <a:ahLst/>
                <a:cxnLst/>
                <a:rect l="l" t="t" r="r" b="b"/>
                <a:pathLst>
                  <a:path w="279" h="168" extrusionOk="0">
                    <a:moveTo>
                      <a:pt x="119" y="0"/>
                    </a:moveTo>
                    <a:cubicBezTo>
                      <a:pt x="59" y="0"/>
                      <a:pt x="0" y="78"/>
                      <a:pt x="49" y="102"/>
                    </a:cubicBezTo>
                    <a:cubicBezTo>
                      <a:pt x="82" y="168"/>
                      <a:pt x="147" y="168"/>
                      <a:pt x="213" y="168"/>
                    </a:cubicBezTo>
                    <a:cubicBezTo>
                      <a:pt x="279" y="168"/>
                      <a:pt x="279" y="36"/>
                      <a:pt x="213" y="36"/>
                    </a:cubicBezTo>
                    <a:lnTo>
                      <a:pt x="180" y="36"/>
                    </a:lnTo>
                    <a:cubicBezTo>
                      <a:pt x="163" y="10"/>
                      <a:pt x="141" y="0"/>
                      <a:pt x="11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8138;p123">
                <a:extLst>
                  <a:ext uri="{FF2B5EF4-FFF2-40B4-BE49-F238E27FC236}">
                    <a16:creationId xmlns:a16="http://schemas.microsoft.com/office/drawing/2014/main" id="{CF159526-DF36-69DB-4036-774CF00CF2BD}"/>
                  </a:ext>
                </a:extLst>
              </p:cNvPr>
              <p:cNvSpPr/>
              <p:nvPr/>
            </p:nvSpPr>
            <p:spPr>
              <a:xfrm>
                <a:off x="-160325" y="3254075"/>
                <a:ext cx="6600" cy="10075"/>
              </a:xfrm>
              <a:custGeom>
                <a:avLst/>
                <a:gdLst/>
                <a:ahLst/>
                <a:cxnLst/>
                <a:rect l="l" t="t" r="r" b="b"/>
                <a:pathLst>
                  <a:path w="264" h="403" extrusionOk="0">
                    <a:moveTo>
                      <a:pt x="132" y="0"/>
                    </a:moveTo>
                    <a:cubicBezTo>
                      <a:pt x="66" y="0"/>
                      <a:pt x="0" y="66"/>
                      <a:pt x="0" y="165"/>
                    </a:cubicBezTo>
                    <a:lnTo>
                      <a:pt x="66" y="165"/>
                    </a:lnTo>
                    <a:lnTo>
                      <a:pt x="66" y="230"/>
                    </a:lnTo>
                    <a:cubicBezTo>
                      <a:pt x="66" y="263"/>
                      <a:pt x="66" y="296"/>
                      <a:pt x="66" y="296"/>
                    </a:cubicBezTo>
                    <a:lnTo>
                      <a:pt x="66" y="329"/>
                    </a:lnTo>
                    <a:cubicBezTo>
                      <a:pt x="82" y="378"/>
                      <a:pt x="123" y="403"/>
                      <a:pt x="165" y="403"/>
                    </a:cubicBezTo>
                    <a:cubicBezTo>
                      <a:pt x="206" y="403"/>
                      <a:pt x="247" y="378"/>
                      <a:pt x="263" y="329"/>
                    </a:cubicBezTo>
                    <a:lnTo>
                      <a:pt x="263" y="296"/>
                    </a:lnTo>
                    <a:cubicBezTo>
                      <a:pt x="263" y="296"/>
                      <a:pt x="263" y="263"/>
                      <a:pt x="263" y="230"/>
                    </a:cubicBezTo>
                    <a:cubicBezTo>
                      <a:pt x="263" y="197"/>
                      <a:pt x="263" y="165"/>
                      <a:pt x="263" y="165"/>
                    </a:cubicBezTo>
                    <a:cubicBezTo>
                      <a:pt x="263" y="66"/>
                      <a:pt x="197" y="0"/>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8139;p123">
                <a:extLst>
                  <a:ext uri="{FF2B5EF4-FFF2-40B4-BE49-F238E27FC236}">
                    <a16:creationId xmlns:a16="http://schemas.microsoft.com/office/drawing/2014/main" id="{02CDAAC9-7D5C-A401-9A84-B11CB517FBB9}"/>
                  </a:ext>
                </a:extLst>
              </p:cNvPr>
              <p:cNvSpPr/>
              <p:nvPr/>
            </p:nvSpPr>
            <p:spPr>
              <a:xfrm>
                <a:off x="-143075" y="3291250"/>
                <a:ext cx="4125" cy="4525"/>
              </a:xfrm>
              <a:custGeom>
                <a:avLst/>
                <a:gdLst/>
                <a:ahLst/>
                <a:cxnLst/>
                <a:rect l="l" t="t" r="r" b="b"/>
                <a:pathLst>
                  <a:path w="165" h="181" extrusionOk="0">
                    <a:moveTo>
                      <a:pt x="78" y="0"/>
                    </a:moveTo>
                    <a:cubicBezTo>
                      <a:pt x="66" y="0"/>
                      <a:pt x="50" y="8"/>
                      <a:pt x="33" y="25"/>
                    </a:cubicBezTo>
                    <a:cubicBezTo>
                      <a:pt x="0" y="25"/>
                      <a:pt x="0" y="58"/>
                      <a:pt x="33" y="91"/>
                    </a:cubicBezTo>
                    <a:lnTo>
                      <a:pt x="66" y="91"/>
                    </a:lnTo>
                    <a:cubicBezTo>
                      <a:pt x="66" y="91"/>
                      <a:pt x="66" y="91"/>
                      <a:pt x="99" y="123"/>
                    </a:cubicBezTo>
                    <a:lnTo>
                      <a:pt x="99" y="156"/>
                    </a:lnTo>
                    <a:cubicBezTo>
                      <a:pt x="82" y="173"/>
                      <a:pt x="99" y="181"/>
                      <a:pt x="119" y="181"/>
                    </a:cubicBezTo>
                    <a:cubicBezTo>
                      <a:pt x="140" y="181"/>
                      <a:pt x="165" y="173"/>
                      <a:pt x="165" y="156"/>
                    </a:cubicBezTo>
                    <a:cubicBezTo>
                      <a:pt x="165" y="91"/>
                      <a:pt x="132" y="58"/>
                      <a:pt x="99" y="25"/>
                    </a:cubicBezTo>
                    <a:cubicBezTo>
                      <a:pt x="99" y="8"/>
                      <a:pt x="91" y="0"/>
                      <a:pt x="78"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8140;p123">
                <a:extLst>
                  <a:ext uri="{FF2B5EF4-FFF2-40B4-BE49-F238E27FC236}">
                    <a16:creationId xmlns:a16="http://schemas.microsoft.com/office/drawing/2014/main" id="{934A60DF-6B32-FC0D-1951-B95CE97E2D23}"/>
                  </a:ext>
                </a:extLst>
              </p:cNvPr>
              <p:cNvSpPr/>
              <p:nvPr/>
            </p:nvSpPr>
            <p:spPr>
              <a:xfrm>
                <a:off x="-142250" y="3308075"/>
                <a:ext cx="7400" cy="7975"/>
              </a:xfrm>
              <a:custGeom>
                <a:avLst/>
                <a:gdLst/>
                <a:ahLst/>
                <a:cxnLst/>
                <a:rect l="l" t="t" r="r" b="b"/>
                <a:pathLst>
                  <a:path w="296" h="319" extrusionOk="0">
                    <a:moveTo>
                      <a:pt x="168" y="0"/>
                    </a:moveTo>
                    <a:cubicBezTo>
                      <a:pt x="156" y="0"/>
                      <a:pt x="144" y="3"/>
                      <a:pt x="132" y="9"/>
                    </a:cubicBezTo>
                    <a:cubicBezTo>
                      <a:pt x="66" y="9"/>
                      <a:pt x="0" y="75"/>
                      <a:pt x="33" y="140"/>
                    </a:cubicBezTo>
                    <a:cubicBezTo>
                      <a:pt x="33" y="173"/>
                      <a:pt x="66" y="206"/>
                      <a:pt x="66" y="239"/>
                    </a:cubicBezTo>
                    <a:cubicBezTo>
                      <a:pt x="66" y="272"/>
                      <a:pt x="132" y="305"/>
                      <a:pt x="164" y="305"/>
                    </a:cubicBezTo>
                    <a:cubicBezTo>
                      <a:pt x="174" y="314"/>
                      <a:pt x="187" y="318"/>
                      <a:pt x="200" y="318"/>
                    </a:cubicBezTo>
                    <a:cubicBezTo>
                      <a:pt x="233" y="318"/>
                      <a:pt x="273" y="295"/>
                      <a:pt x="296" y="272"/>
                    </a:cubicBezTo>
                    <a:cubicBezTo>
                      <a:pt x="296" y="239"/>
                      <a:pt x="296" y="206"/>
                      <a:pt x="296" y="140"/>
                    </a:cubicBezTo>
                    <a:lnTo>
                      <a:pt x="296" y="108"/>
                    </a:lnTo>
                    <a:cubicBezTo>
                      <a:pt x="269" y="54"/>
                      <a:pt x="220" y="0"/>
                      <a:pt x="168"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8141;p123">
                <a:extLst>
                  <a:ext uri="{FF2B5EF4-FFF2-40B4-BE49-F238E27FC236}">
                    <a16:creationId xmlns:a16="http://schemas.microsoft.com/office/drawing/2014/main" id="{F8A2AE4C-ACA9-9983-6605-111B86DFADEC}"/>
                  </a:ext>
                </a:extLst>
              </p:cNvPr>
              <p:cNvSpPr/>
              <p:nvPr/>
            </p:nvSpPr>
            <p:spPr>
              <a:xfrm>
                <a:off x="-235100" y="3233200"/>
                <a:ext cx="8250" cy="8675"/>
              </a:xfrm>
              <a:custGeom>
                <a:avLst/>
                <a:gdLst/>
                <a:ahLst/>
                <a:cxnLst/>
                <a:rect l="l" t="t" r="r" b="b"/>
                <a:pathLst>
                  <a:path w="330" h="347" extrusionOk="0">
                    <a:moveTo>
                      <a:pt x="118" y="1"/>
                    </a:moveTo>
                    <a:cubicBezTo>
                      <a:pt x="102" y="1"/>
                      <a:pt x="84" y="5"/>
                      <a:pt x="67" y="14"/>
                    </a:cubicBezTo>
                    <a:cubicBezTo>
                      <a:pt x="34" y="47"/>
                      <a:pt x="1" y="112"/>
                      <a:pt x="34" y="145"/>
                    </a:cubicBezTo>
                    <a:cubicBezTo>
                      <a:pt x="94" y="205"/>
                      <a:pt x="154" y="347"/>
                      <a:pt x="238" y="347"/>
                    </a:cubicBezTo>
                    <a:cubicBezTo>
                      <a:pt x="247" y="347"/>
                      <a:pt x="255" y="345"/>
                      <a:pt x="264" y="342"/>
                    </a:cubicBezTo>
                    <a:cubicBezTo>
                      <a:pt x="297" y="309"/>
                      <a:pt x="330" y="277"/>
                      <a:pt x="297" y="244"/>
                    </a:cubicBezTo>
                    <a:cubicBezTo>
                      <a:pt x="264" y="211"/>
                      <a:pt x="264" y="211"/>
                      <a:pt x="231" y="178"/>
                    </a:cubicBezTo>
                    <a:cubicBezTo>
                      <a:pt x="231" y="145"/>
                      <a:pt x="231" y="112"/>
                      <a:pt x="198" y="79"/>
                    </a:cubicBezTo>
                    <a:cubicBezTo>
                      <a:pt x="198" y="31"/>
                      <a:pt x="163" y="1"/>
                      <a:pt x="118"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8142;p123">
                <a:extLst>
                  <a:ext uri="{FF2B5EF4-FFF2-40B4-BE49-F238E27FC236}">
                    <a16:creationId xmlns:a16="http://schemas.microsoft.com/office/drawing/2014/main" id="{2FB2619E-7921-8A3E-A15B-FD7F40615A88}"/>
                  </a:ext>
                </a:extLst>
              </p:cNvPr>
              <p:cNvSpPr/>
              <p:nvPr/>
            </p:nvSpPr>
            <p:spPr>
              <a:xfrm>
                <a:off x="-208800" y="3255100"/>
                <a:ext cx="7000" cy="8450"/>
              </a:xfrm>
              <a:custGeom>
                <a:avLst/>
                <a:gdLst/>
                <a:ahLst/>
                <a:cxnLst/>
                <a:rect l="l" t="t" r="r" b="b"/>
                <a:pathLst>
                  <a:path w="280" h="338" extrusionOk="0">
                    <a:moveTo>
                      <a:pt x="136" y="0"/>
                    </a:moveTo>
                    <a:cubicBezTo>
                      <a:pt x="66" y="0"/>
                      <a:pt x="1" y="41"/>
                      <a:pt x="33" y="124"/>
                    </a:cubicBezTo>
                    <a:cubicBezTo>
                      <a:pt x="33" y="156"/>
                      <a:pt x="33" y="222"/>
                      <a:pt x="66" y="288"/>
                    </a:cubicBezTo>
                    <a:cubicBezTo>
                      <a:pt x="83" y="321"/>
                      <a:pt x="116" y="337"/>
                      <a:pt x="148" y="337"/>
                    </a:cubicBezTo>
                    <a:cubicBezTo>
                      <a:pt x="181" y="337"/>
                      <a:pt x="214" y="321"/>
                      <a:pt x="231" y="288"/>
                    </a:cubicBezTo>
                    <a:cubicBezTo>
                      <a:pt x="231" y="222"/>
                      <a:pt x="263" y="156"/>
                      <a:pt x="263" y="124"/>
                    </a:cubicBezTo>
                    <a:cubicBezTo>
                      <a:pt x="280" y="41"/>
                      <a:pt x="206" y="0"/>
                      <a:pt x="136"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8143;p123">
                <a:extLst>
                  <a:ext uri="{FF2B5EF4-FFF2-40B4-BE49-F238E27FC236}">
                    <a16:creationId xmlns:a16="http://schemas.microsoft.com/office/drawing/2014/main" id="{12BEE9AC-9C73-08F4-5EBD-01466CA33069}"/>
                  </a:ext>
                </a:extLst>
              </p:cNvPr>
              <p:cNvSpPr/>
              <p:nvPr/>
            </p:nvSpPr>
            <p:spPr>
              <a:xfrm>
                <a:off x="-229325" y="3283650"/>
                <a:ext cx="4950" cy="5775"/>
              </a:xfrm>
              <a:custGeom>
                <a:avLst/>
                <a:gdLst/>
                <a:ahLst/>
                <a:cxnLst/>
                <a:rect l="l" t="t" r="r" b="b"/>
                <a:pathLst>
                  <a:path w="198" h="231" extrusionOk="0">
                    <a:moveTo>
                      <a:pt x="66" y="0"/>
                    </a:moveTo>
                    <a:cubicBezTo>
                      <a:pt x="66" y="0"/>
                      <a:pt x="33" y="0"/>
                      <a:pt x="33" y="33"/>
                    </a:cubicBezTo>
                    <a:cubicBezTo>
                      <a:pt x="0" y="33"/>
                      <a:pt x="0" y="66"/>
                      <a:pt x="0" y="66"/>
                    </a:cubicBezTo>
                    <a:lnTo>
                      <a:pt x="33" y="99"/>
                    </a:lnTo>
                    <a:lnTo>
                      <a:pt x="33" y="132"/>
                    </a:lnTo>
                    <a:lnTo>
                      <a:pt x="33" y="164"/>
                    </a:lnTo>
                    <a:cubicBezTo>
                      <a:pt x="33" y="197"/>
                      <a:pt x="33" y="197"/>
                      <a:pt x="33" y="230"/>
                    </a:cubicBezTo>
                    <a:lnTo>
                      <a:pt x="99" y="230"/>
                    </a:lnTo>
                    <a:lnTo>
                      <a:pt x="164" y="197"/>
                    </a:lnTo>
                    <a:cubicBezTo>
                      <a:pt x="197" y="197"/>
                      <a:pt x="197" y="164"/>
                      <a:pt x="197" y="164"/>
                    </a:cubicBezTo>
                    <a:cubicBezTo>
                      <a:pt x="197" y="132"/>
                      <a:pt x="197" y="132"/>
                      <a:pt x="197" y="99"/>
                    </a:cubicBezTo>
                    <a:cubicBezTo>
                      <a:pt x="197" y="66"/>
                      <a:pt x="197" y="33"/>
                      <a:pt x="164" y="33"/>
                    </a:cubicBezTo>
                    <a:cubicBezTo>
                      <a:pt x="131" y="0"/>
                      <a:pt x="99" y="0"/>
                      <a:pt x="66"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8144;p123">
                <a:extLst>
                  <a:ext uri="{FF2B5EF4-FFF2-40B4-BE49-F238E27FC236}">
                    <a16:creationId xmlns:a16="http://schemas.microsoft.com/office/drawing/2014/main" id="{F877A91C-869E-E8AE-B158-C04030E4B40D}"/>
                  </a:ext>
                </a:extLst>
              </p:cNvPr>
              <p:cNvSpPr/>
              <p:nvPr/>
            </p:nvSpPr>
            <p:spPr>
              <a:xfrm>
                <a:off x="-237275" y="3300775"/>
                <a:ext cx="12900" cy="8975"/>
              </a:xfrm>
              <a:custGeom>
                <a:avLst/>
                <a:gdLst/>
                <a:ahLst/>
                <a:cxnLst/>
                <a:rect l="l" t="t" r="r" b="b"/>
                <a:pathLst>
                  <a:path w="516" h="359" extrusionOk="0">
                    <a:moveTo>
                      <a:pt x="131" y="0"/>
                    </a:moveTo>
                    <a:cubicBezTo>
                      <a:pt x="69" y="0"/>
                      <a:pt x="0" y="107"/>
                      <a:pt x="88" y="137"/>
                    </a:cubicBezTo>
                    <a:lnTo>
                      <a:pt x="285" y="202"/>
                    </a:lnTo>
                    <a:cubicBezTo>
                      <a:pt x="351" y="235"/>
                      <a:pt x="417" y="268"/>
                      <a:pt x="449" y="334"/>
                    </a:cubicBezTo>
                    <a:cubicBezTo>
                      <a:pt x="449" y="350"/>
                      <a:pt x="466" y="358"/>
                      <a:pt x="482" y="358"/>
                    </a:cubicBezTo>
                    <a:cubicBezTo>
                      <a:pt x="499" y="358"/>
                      <a:pt x="515" y="350"/>
                      <a:pt x="515" y="334"/>
                    </a:cubicBezTo>
                    <a:cubicBezTo>
                      <a:pt x="515" y="268"/>
                      <a:pt x="449" y="202"/>
                      <a:pt x="384" y="170"/>
                    </a:cubicBezTo>
                    <a:lnTo>
                      <a:pt x="154" y="5"/>
                    </a:lnTo>
                    <a:cubicBezTo>
                      <a:pt x="147" y="2"/>
                      <a:pt x="139" y="0"/>
                      <a:pt x="131"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8145;p123">
                <a:extLst>
                  <a:ext uri="{FF2B5EF4-FFF2-40B4-BE49-F238E27FC236}">
                    <a16:creationId xmlns:a16="http://schemas.microsoft.com/office/drawing/2014/main" id="{316DFE8C-CD80-1CE0-511B-B1DFAEB26E6A}"/>
                  </a:ext>
                </a:extLst>
              </p:cNvPr>
              <p:cNvSpPr/>
              <p:nvPr/>
            </p:nvSpPr>
            <p:spPr>
              <a:xfrm>
                <a:off x="-290950" y="3205600"/>
                <a:ext cx="10700" cy="11525"/>
              </a:xfrm>
              <a:custGeom>
                <a:avLst/>
                <a:gdLst/>
                <a:ahLst/>
                <a:cxnLst/>
                <a:rect l="l" t="t" r="r" b="b"/>
                <a:pathLst>
                  <a:path w="428" h="461" extrusionOk="0">
                    <a:moveTo>
                      <a:pt x="263" y="0"/>
                    </a:moveTo>
                    <a:cubicBezTo>
                      <a:pt x="165" y="0"/>
                      <a:pt x="99" y="66"/>
                      <a:pt x="99" y="165"/>
                    </a:cubicBezTo>
                    <a:lnTo>
                      <a:pt x="66" y="198"/>
                    </a:lnTo>
                    <a:lnTo>
                      <a:pt x="66" y="230"/>
                    </a:lnTo>
                    <a:lnTo>
                      <a:pt x="66" y="263"/>
                    </a:lnTo>
                    <a:cubicBezTo>
                      <a:pt x="66" y="263"/>
                      <a:pt x="66" y="263"/>
                      <a:pt x="66" y="296"/>
                    </a:cubicBezTo>
                    <a:cubicBezTo>
                      <a:pt x="0" y="362"/>
                      <a:pt x="33" y="460"/>
                      <a:pt x="99" y="460"/>
                    </a:cubicBezTo>
                    <a:cubicBezTo>
                      <a:pt x="198" y="460"/>
                      <a:pt x="362" y="296"/>
                      <a:pt x="395" y="198"/>
                    </a:cubicBezTo>
                    <a:cubicBezTo>
                      <a:pt x="428" y="99"/>
                      <a:pt x="362" y="33"/>
                      <a:pt x="263"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8146;p123">
                <a:extLst>
                  <a:ext uri="{FF2B5EF4-FFF2-40B4-BE49-F238E27FC236}">
                    <a16:creationId xmlns:a16="http://schemas.microsoft.com/office/drawing/2014/main" id="{5087D0FB-3884-908E-1864-9CA314995DCA}"/>
                  </a:ext>
                </a:extLst>
              </p:cNvPr>
              <p:cNvSpPr/>
              <p:nvPr/>
            </p:nvSpPr>
            <p:spPr>
              <a:xfrm>
                <a:off x="-1369575" y="2765875"/>
                <a:ext cx="620700" cy="498950"/>
              </a:xfrm>
              <a:custGeom>
                <a:avLst/>
                <a:gdLst/>
                <a:ahLst/>
                <a:cxnLst/>
                <a:rect l="l" t="t" r="r" b="b"/>
                <a:pathLst>
                  <a:path w="24828" h="19958" extrusionOk="0">
                    <a:moveTo>
                      <a:pt x="24540" y="1"/>
                    </a:moveTo>
                    <a:cubicBezTo>
                      <a:pt x="24521" y="1"/>
                      <a:pt x="24501" y="3"/>
                      <a:pt x="24481" y="9"/>
                    </a:cubicBezTo>
                    <a:cubicBezTo>
                      <a:pt x="24481" y="9"/>
                      <a:pt x="24481" y="9"/>
                      <a:pt x="24481" y="9"/>
                    </a:cubicBezTo>
                    <a:lnTo>
                      <a:pt x="24481" y="9"/>
                    </a:lnTo>
                    <a:lnTo>
                      <a:pt x="24317" y="42"/>
                    </a:lnTo>
                    <a:cubicBezTo>
                      <a:pt x="24258" y="57"/>
                      <a:pt x="24219" y="88"/>
                      <a:pt x="24197" y="126"/>
                    </a:cubicBezTo>
                    <a:lnTo>
                      <a:pt x="24197" y="126"/>
                    </a:lnTo>
                    <a:cubicBezTo>
                      <a:pt x="19760" y="1992"/>
                      <a:pt x="16158" y="5336"/>
                      <a:pt x="12651" y="8586"/>
                    </a:cubicBezTo>
                    <a:cubicBezTo>
                      <a:pt x="10614" y="10492"/>
                      <a:pt x="8609" y="12398"/>
                      <a:pt x="6572" y="14238"/>
                    </a:cubicBezTo>
                    <a:cubicBezTo>
                      <a:pt x="5619" y="15092"/>
                      <a:pt x="4666" y="15881"/>
                      <a:pt x="3680" y="16702"/>
                    </a:cubicBezTo>
                    <a:cubicBezTo>
                      <a:pt x="2727" y="17491"/>
                      <a:pt x="1413" y="19068"/>
                      <a:pt x="230" y="19495"/>
                    </a:cubicBezTo>
                    <a:cubicBezTo>
                      <a:pt x="9" y="19590"/>
                      <a:pt x="0" y="19957"/>
                      <a:pt x="262" y="19957"/>
                    </a:cubicBezTo>
                    <a:cubicBezTo>
                      <a:pt x="273" y="19957"/>
                      <a:pt x="284" y="19957"/>
                      <a:pt x="296" y="19955"/>
                    </a:cubicBezTo>
                    <a:cubicBezTo>
                      <a:pt x="2005" y="19824"/>
                      <a:pt x="3549" y="18312"/>
                      <a:pt x="4863" y="17327"/>
                    </a:cubicBezTo>
                    <a:cubicBezTo>
                      <a:pt x="7131" y="15519"/>
                      <a:pt x="9168" y="13383"/>
                      <a:pt x="11238" y="11346"/>
                    </a:cubicBezTo>
                    <a:cubicBezTo>
                      <a:pt x="15411" y="7304"/>
                      <a:pt x="19519" y="3230"/>
                      <a:pt x="24678" y="404"/>
                    </a:cubicBezTo>
                    <a:cubicBezTo>
                      <a:pt x="24828" y="284"/>
                      <a:pt x="24732" y="1"/>
                      <a:pt x="245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8147;p123">
                <a:extLst>
                  <a:ext uri="{FF2B5EF4-FFF2-40B4-BE49-F238E27FC236}">
                    <a16:creationId xmlns:a16="http://schemas.microsoft.com/office/drawing/2014/main" id="{01046581-4A3D-3FC9-1048-900C83DBAE0B}"/>
                  </a:ext>
                </a:extLst>
              </p:cNvPr>
              <p:cNvSpPr/>
              <p:nvPr/>
            </p:nvSpPr>
            <p:spPr>
              <a:xfrm>
                <a:off x="-1338925" y="2914075"/>
                <a:ext cx="516325" cy="352400"/>
              </a:xfrm>
              <a:custGeom>
                <a:avLst/>
                <a:gdLst/>
                <a:ahLst/>
                <a:cxnLst/>
                <a:rect l="l" t="t" r="r" b="b"/>
                <a:pathLst>
                  <a:path w="20653" h="14096" extrusionOk="0">
                    <a:moveTo>
                      <a:pt x="20302" y="1"/>
                    </a:moveTo>
                    <a:cubicBezTo>
                      <a:pt x="20268" y="1"/>
                      <a:pt x="20233" y="9"/>
                      <a:pt x="20199" y="29"/>
                    </a:cubicBezTo>
                    <a:cubicBezTo>
                      <a:pt x="17011" y="2033"/>
                      <a:pt x="14153" y="4629"/>
                      <a:pt x="11031" y="6765"/>
                    </a:cubicBezTo>
                    <a:cubicBezTo>
                      <a:pt x="9289" y="7981"/>
                      <a:pt x="7548" y="9164"/>
                      <a:pt x="5773" y="10281"/>
                    </a:cubicBezTo>
                    <a:cubicBezTo>
                      <a:pt x="3999" y="11431"/>
                      <a:pt x="1961" y="12286"/>
                      <a:pt x="253" y="13567"/>
                    </a:cubicBezTo>
                    <a:cubicBezTo>
                      <a:pt x="0" y="13736"/>
                      <a:pt x="155" y="14095"/>
                      <a:pt x="409" y="14095"/>
                    </a:cubicBezTo>
                    <a:cubicBezTo>
                      <a:pt x="453" y="14095"/>
                      <a:pt x="500" y="14084"/>
                      <a:pt x="548" y="14060"/>
                    </a:cubicBezTo>
                    <a:cubicBezTo>
                      <a:pt x="4229" y="11924"/>
                      <a:pt x="7811" y="9690"/>
                      <a:pt x="11294" y="7225"/>
                    </a:cubicBezTo>
                    <a:cubicBezTo>
                      <a:pt x="14383" y="5057"/>
                      <a:pt x="17274" y="2461"/>
                      <a:pt x="20429" y="423"/>
                    </a:cubicBezTo>
                    <a:cubicBezTo>
                      <a:pt x="20653" y="283"/>
                      <a:pt x="20496" y="1"/>
                      <a:pt x="203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8148;p123">
                <a:extLst>
                  <a:ext uri="{FF2B5EF4-FFF2-40B4-BE49-F238E27FC236}">
                    <a16:creationId xmlns:a16="http://schemas.microsoft.com/office/drawing/2014/main" id="{5F47B23D-6550-71C5-3B9E-DAA1E83B5519}"/>
                  </a:ext>
                </a:extLst>
              </p:cNvPr>
              <p:cNvSpPr/>
              <p:nvPr/>
            </p:nvSpPr>
            <p:spPr>
              <a:xfrm>
                <a:off x="-1230175" y="3250775"/>
                <a:ext cx="858750" cy="113825"/>
              </a:xfrm>
              <a:custGeom>
                <a:avLst/>
                <a:gdLst/>
                <a:ahLst/>
                <a:cxnLst/>
                <a:rect l="l" t="t" r="r" b="b"/>
                <a:pathLst>
                  <a:path w="34350" h="4553" extrusionOk="0">
                    <a:moveTo>
                      <a:pt x="34218" y="1"/>
                    </a:moveTo>
                    <a:cubicBezTo>
                      <a:pt x="32739" y="99"/>
                      <a:pt x="31392" y="625"/>
                      <a:pt x="29913" y="724"/>
                    </a:cubicBezTo>
                    <a:cubicBezTo>
                      <a:pt x="28599" y="855"/>
                      <a:pt x="27284" y="921"/>
                      <a:pt x="25970" y="1085"/>
                    </a:cubicBezTo>
                    <a:cubicBezTo>
                      <a:pt x="22914" y="1545"/>
                      <a:pt x="19792" y="1545"/>
                      <a:pt x="16703" y="1907"/>
                    </a:cubicBezTo>
                    <a:cubicBezTo>
                      <a:pt x="13516" y="2301"/>
                      <a:pt x="10361" y="2465"/>
                      <a:pt x="7141" y="2630"/>
                    </a:cubicBezTo>
                    <a:cubicBezTo>
                      <a:pt x="5761" y="2662"/>
                      <a:pt x="4381" y="2860"/>
                      <a:pt x="3033" y="3188"/>
                    </a:cubicBezTo>
                    <a:cubicBezTo>
                      <a:pt x="2113" y="3451"/>
                      <a:pt x="996" y="3615"/>
                      <a:pt x="175" y="4141"/>
                    </a:cubicBezTo>
                    <a:cubicBezTo>
                      <a:pt x="1" y="4257"/>
                      <a:pt x="57" y="4552"/>
                      <a:pt x="253" y="4552"/>
                    </a:cubicBezTo>
                    <a:cubicBezTo>
                      <a:pt x="279" y="4552"/>
                      <a:pt x="308" y="4547"/>
                      <a:pt x="339" y="4535"/>
                    </a:cubicBezTo>
                    <a:cubicBezTo>
                      <a:pt x="1390" y="4174"/>
                      <a:pt x="3329" y="4273"/>
                      <a:pt x="4414" y="4240"/>
                    </a:cubicBezTo>
                    <a:cubicBezTo>
                      <a:pt x="5827" y="4207"/>
                      <a:pt x="7174" y="3944"/>
                      <a:pt x="8554" y="3878"/>
                    </a:cubicBezTo>
                    <a:cubicBezTo>
                      <a:pt x="11380" y="3780"/>
                      <a:pt x="14173" y="3254"/>
                      <a:pt x="16966" y="2860"/>
                    </a:cubicBezTo>
                    <a:cubicBezTo>
                      <a:pt x="20022" y="2400"/>
                      <a:pt x="23144" y="2202"/>
                      <a:pt x="26167" y="1677"/>
                    </a:cubicBezTo>
                    <a:cubicBezTo>
                      <a:pt x="27646" y="1447"/>
                      <a:pt x="29190" y="1348"/>
                      <a:pt x="30669" y="1085"/>
                    </a:cubicBezTo>
                    <a:cubicBezTo>
                      <a:pt x="31918" y="888"/>
                      <a:pt x="33035" y="329"/>
                      <a:pt x="34251" y="165"/>
                    </a:cubicBezTo>
                    <a:cubicBezTo>
                      <a:pt x="34349" y="165"/>
                      <a:pt x="34316" y="1"/>
                      <a:pt x="3425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8149;p123">
                <a:extLst>
                  <a:ext uri="{FF2B5EF4-FFF2-40B4-BE49-F238E27FC236}">
                    <a16:creationId xmlns:a16="http://schemas.microsoft.com/office/drawing/2014/main" id="{E2A55905-A5B3-00F3-AC23-1A11382B050E}"/>
                  </a:ext>
                </a:extLst>
              </p:cNvPr>
              <p:cNvSpPr/>
              <p:nvPr/>
            </p:nvSpPr>
            <p:spPr>
              <a:xfrm>
                <a:off x="-1441050" y="3375850"/>
                <a:ext cx="147075" cy="34625"/>
              </a:xfrm>
              <a:custGeom>
                <a:avLst/>
                <a:gdLst/>
                <a:ahLst/>
                <a:cxnLst/>
                <a:rect l="l" t="t" r="r" b="b"/>
                <a:pathLst>
                  <a:path w="5883" h="1385" extrusionOk="0">
                    <a:moveTo>
                      <a:pt x="4998" y="0"/>
                    </a:moveTo>
                    <a:cubicBezTo>
                      <a:pt x="4342" y="0"/>
                      <a:pt x="3690" y="68"/>
                      <a:pt x="3056" y="190"/>
                    </a:cubicBezTo>
                    <a:cubicBezTo>
                      <a:pt x="2103" y="354"/>
                      <a:pt x="1052" y="453"/>
                      <a:pt x="165" y="847"/>
                    </a:cubicBezTo>
                    <a:cubicBezTo>
                      <a:pt x="0" y="945"/>
                      <a:pt x="66" y="1208"/>
                      <a:pt x="230" y="1274"/>
                    </a:cubicBezTo>
                    <a:cubicBezTo>
                      <a:pt x="457" y="1353"/>
                      <a:pt x="691" y="1385"/>
                      <a:pt x="927" y="1385"/>
                    </a:cubicBezTo>
                    <a:cubicBezTo>
                      <a:pt x="1581" y="1385"/>
                      <a:pt x="2256" y="1139"/>
                      <a:pt x="2859" y="945"/>
                    </a:cubicBezTo>
                    <a:cubicBezTo>
                      <a:pt x="3779" y="683"/>
                      <a:pt x="4765" y="485"/>
                      <a:pt x="5685" y="321"/>
                    </a:cubicBezTo>
                    <a:cubicBezTo>
                      <a:pt x="5882" y="288"/>
                      <a:pt x="5816" y="25"/>
                      <a:pt x="5652" y="25"/>
                    </a:cubicBezTo>
                    <a:lnTo>
                      <a:pt x="5685" y="25"/>
                    </a:lnTo>
                    <a:cubicBezTo>
                      <a:pt x="5456" y="8"/>
                      <a:pt x="5227" y="0"/>
                      <a:pt x="49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8150;p123">
                <a:extLst>
                  <a:ext uri="{FF2B5EF4-FFF2-40B4-BE49-F238E27FC236}">
                    <a16:creationId xmlns:a16="http://schemas.microsoft.com/office/drawing/2014/main" id="{5DA4D35B-C3A1-2595-90D3-E519AD3024BD}"/>
                  </a:ext>
                </a:extLst>
              </p:cNvPr>
              <p:cNvSpPr/>
              <p:nvPr/>
            </p:nvSpPr>
            <p:spPr>
              <a:xfrm>
                <a:off x="-1467350" y="3406050"/>
                <a:ext cx="13175" cy="8225"/>
              </a:xfrm>
              <a:custGeom>
                <a:avLst/>
                <a:gdLst/>
                <a:ahLst/>
                <a:cxnLst/>
                <a:rect l="l" t="t" r="r" b="b"/>
                <a:pathLst>
                  <a:path w="527" h="329" extrusionOk="0">
                    <a:moveTo>
                      <a:pt x="329" y="0"/>
                    </a:moveTo>
                    <a:lnTo>
                      <a:pt x="165" y="33"/>
                    </a:lnTo>
                    <a:cubicBezTo>
                      <a:pt x="155" y="24"/>
                      <a:pt x="146" y="20"/>
                      <a:pt x="136" y="20"/>
                    </a:cubicBezTo>
                    <a:cubicBezTo>
                      <a:pt x="113" y="20"/>
                      <a:pt x="90" y="43"/>
                      <a:pt x="66" y="66"/>
                    </a:cubicBezTo>
                    <a:cubicBezTo>
                      <a:pt x="34" y="99"/>
                      <a:pt x="1" y="132"/>
                      <a:pt x="1" y="165"/>
                    </a:cubicBezTo>
                    <a:cubicBezTo>
                      <a:pt x="1" y="263"/>
                      <a:pt x="99" y="329"/>
                      <a:pt x="165" y="329"/>
                    </a:cubicBezTo>
                    <a:lnTo>
                      <a:pt x="329" y="329"/>
                    </a:lnTo>
                    <a:cubicBezTo>
                      <a:pt x="395" y="329"/>
                      <a:pt x="428" y="329"/>
                      <a:pt x="461" y="296"/>
                    </a:cubicBezTo>
                    <a:cubicBezTo>
                      <a:pt x="526" y="230"/>
                      <a:pt x="526" y="99"/>
                      <a:pt x="461" y="33"/>
                    </a:cubicBezTo>
                    <a:cubicBezTo>
                      <a:pt x="428" y="0"/>
                      <a:pt x="395" y="0"/>
                      <a:pt x="329" y="0"/>
                    </a:cubicBezTo>
                    <a:close/>
                  </a:path>
                </a:pathLst>
              </a:custGeom>
              <a:solidFill>
                <a:srgbClr val="B027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8151;p123">
                <a:extLst>
                  <a:ext uri="{FF2B5EF4-FFF2-40B4-BE49-F238E27FC236}">
                    <a16:creationId xmlns:a16="http://schemas.microsoft.com/office/drawing/2014/main" id="{BD1CBA28-5EAF-7C03-531F-5460051E815F}"/>
                  </a:ext>
                </a:extLst>
              </p:cNvPr>
              <p:cNvSpPr/>
              <p:nvPr/>
            </p:nvSpPr>
            <p:spPr>
              <a:xfrm>
                <a:off x="-1762450" y="3411750"/>
                <a:ext cx="257125" cy="152125"/>
              </a:xfrm>
              <a:custGeom>
                <a:avLst/>
                <a:gdLst/>
                <a:ahLst/>
                <a:cxnLst/>
                <a:rect l="l" t="t" r="r" b="b"/>
                <a:pathLst>
                  <a:path w="10285" h="6085" extrusionOk="0">
                    <a:moveTo>
                      <a:pt x="9992" y="1"/>
                    </a:moveTo>
                    <a:cubicBezTo>
                      <a:pt x="9983" y="1"/>
                      <a:pt x="9974" y="1"/>
                      <a:pt x="9965" y="2"/>
                    </a:cubicBezTo>
                    <a:lnTo>
                      <a:pt x="9965" y="35"/>
                    </a:lnTo>
                    <a:cubicBezTo>
                      <a:pt x="8190" y="265"/>
                      <a:pt x="6218" y="1350"/>
                      <a:pt x="4740" y="2335"/>
                    </a:cubicBezTo>
                    <a:cubicBezTo>
                      <a:pt x="3130" y="3387"/>
                      <a:pt x="1585" y="4537"/>
                      <a:pt x="106" y="5786"/>
                    </a:cubicBezTo>
                    <a:cubicBezTo>
                      <a:pt x="0" y="5892"/>
                      <a:pt x="109" y="6084"/>
                      <a:pt x="241" y="6084"/>
                    </a:cubicBezTo>
                    <a:cubicBezTo>
                      <a:pt x="273" y="6084"/>
                      <a:pt x="305" y="6074"/>
                      <a:pt x="336" y="6049"/>
                    </a:cubicBezTo>
                    <a:cubicBezTo>
                      <a:pt x="1815" y="5096"/>
                      <a:pt x="3425" y="4307"/>
                      <a:pt x="4904" y="3354"/>
                    </a:cubicBezTo>
                    <a:cubicBezTo>
                      <a:pt x="5857" y="2730"/>
                      <a:pt x="6810" y="2171"/>
                      <a:pt x="7829" y="1711"/>
                    </a:cubicBezTo>
                    <a:cubicBezTo>
                      <a:pt x="8552" y="1383"/>
                      <a:pt x="9307" y="758"/>
                      <a:pt x="10030" y="528"/>
                    </a:cubicBezTo>
                    <a:cubicBezTo>
                      <a:pt x="10285" y="465"/>
                      <a:pt x="10262" y="1"/>
                      <a:pt x="999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8152;p123">
                <a:extLst>
                  <a:ext uri="{FF2B5EF4-FFF2-40B4-BE49-F238E27FC236}">
                    <a16:creationId xmlns:a16="http://schemas.microsoft.com/office/drawing/2014/main" id="{30ECDA45-5CC6-EB21-7D16-44D412BF97EC}"/>
                  </a:ext>
                </a:extLst>
              </p:cNvPr>
              <p:cNvSpPr/>
              <p:nvPr/>
            </p:nvSpPr>
            <p:spPr>
              <a:xfrm>
                <a:off x="-1579075" y="3245850"/>
                <a:ext cx="165150" cy="209500"/>
              </a:xfrm>
              <a:custGeom>
                <a:avLst/>
                <a:gdLst/>
                <a:ahLst/>
                <a:cxnLst/>
                <a:rect l="l" t="t" r="r" b="b"/>
                <a:pathLst>
                  <a:path w="6606" h="8380" extrusionOk="0">
                    <a:moveTo>
                      <a:pt x="4437" y="1"/>
                    </a:moveTo>
                    <a:lnTo>
                      <a:pt x="3287" y="921"/>
                    </a:lnTo>
                    <a:cubicBezTo>
                      <a:pt x="3287" y="921"/>
                      <a:pt x="4798" y="1479"/>
                      <a:pt x="4963" y="7098"/>
                    </a:cubicBezTo>
                    <a:cubicBezTo>
                      <a:pt x="2465" y="2399"/>
                      <a:pt x="1348" y="1874"/>
                      <a:pt x="1348" y="1874"/>
                    </a:cubicBezTo>
                    <a:lnTo>
                      <a:pt x="1" y="2564"/>
                    </a:lnTo>
                    <a:cubicBezTo>
                      <a:pt x="1" y="2564"/>
                      <a:pt x="3747" y="6145"/>
                      <a:pt x="4010" y="8380"/>
                    </a:cubicBezTo>
                    <a:lnTo>
                      <a:pt x="5751" y="7854"/>
                    </a:lnTo>
                    <a:cubicBezTo>
                      <a:pt x="5751" y="7854"/>
                      <a:pt x="6606" y="1414"/>
                      <a:pt x="44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8153;p123">
                <a:extLst>
                  <a:ext uri="{FF2B5EF4-FFF2-40B4-BE49-F238E27FC236}">
                    <a16:creationId xmlns:a16="http://schemas.microsoft.com/office/drawing/2014/main" id="{BC060590-96F3-25FA-4191-91985141069F}"/>
                  </a:ext>
                </a:extLst>
              </p:cNvPr>
              <p:cNvSpPr/>
              <p:nvPr/>
            </p:nvSpPr>
            <p:spPr>
              <a:xfrm>
                <a:off x="-2055550" y="3387975"/>
                <a:ext cx="5775" cy="1675"/>
              </a:xfrm>
              <a:custGeom>
                <a:avLst/>
                <a:gdLst/>
                <a:ahLst/>
                <a:cxnLst/>
                <a:rect l="l" t="t" r="r" b="b"/>
                <a:pathLst>
                  <a:path w="231" h="67" extrusionOk="0">
                    <a:moveTo>
                      <a:pt x="34" y="0"/>
                    </a:moveTo>
                    <a:cubicBezTo>
                      <a:pt x="1" y="0"/>
                      <a:pt x="1" y="66"/>
                      <a:pt x="34" y="66"/>
                    </a:cubicBezTo>
                    <a:lnTo>
                      <a:pt x="198" y="66"/>
                    </a:lnTo>
                    <a:cubicBezTo>
                      <a:pt x="231" y="66"/>
                      <a:pt x="231" y="0"/>
                      <a:pt x="198" y="0"/>
                    </a:cubicBezTo>
                    <a:close/>
                  </a:path>
                </a:pathLst>
              </a:custGeom>
              <a:solidFill>
                <a:srgbClr val="B2B2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8154;p123">
                <a:extLst>
                  <a:ext uri="{FF2B5EF4-FFF2-40B4-BE49-F238E27FC236}">
                    <a16:creationId xmlns:a16="http://schemas.microsoft.com/office/drawing/2014/main" id="{052644E9-B12E-3DD0-6436-070AD239CAB4}"/>
                  </a:ext>
                </a:extLst>
              </p:cNvPr>
              <p:cNvSpPr/>
              <p:nvPr/>
            </p:nvSpPr>
            <p:spPr>
              <a:xfrm>
                <a:off x="-2039125" y="3385175"/>
                <a:ext cx="5550" cy="2350"/>
              </a:xfrm>
              <a:custGeom>
                <a:avLst/>
                <a:gdLst/>
                <a:ahLst/>
                <a:cxnLst/>
                <a:rect l="l" t="t" r="r" b="b"/>
                <a:pathLst>
                  <a:path w="222" h="94" extrusionOk="0">
                    <a:moveTo>
                      <a:pt x="181" y="0"/>
                    </a:moveTo>
                    <a:cubicBezTo>
                      <a:pt x="168" y="0"/>
                      <a:pt x="152" y="4"/>
                      <a:pt x="132" y="14"/>
                    </a:cubicBezTo>
                    <a:cubicBezTo>
                      <a:pt x="132" y="14"/>
                      <a:pt x="67" y="47"/>
                      <a:pt x="34" y="47"/>
                    </a:cubicBezTo>
                    <a:cubicBezTo>
                      <a:pt x="1" y="47"/>
                      <a:pt x="1" y="80"/>
                      <a:pt x="34" y="80"/>
                    </a:cubicBezTo>
                    <a:cubicBezTo>
                      <a:pt x="53" y="89"/>
                      <a:pt x="72" y="93"/>
                      <a:pt x="91" y="93"/>
                    </a:cubicBezTo>
                    <a:cubicBezTo>
                      <a:pt x="135" y="93"/>
                      <a:pt x="175" y="70"/>
                      <a:pt x="198" y="47"/>
                    </a:cubicBezTo>
                    <a:cubicBezTo>
                      <a:pt x="221" y="23"/>
                      <a:pt x="212" y="0"/>
                      <a:pt x="181" y="0"/>
                    </a:cubicBezTo>
                    <a:close/>
                  </a:path>
                </a:pathLst>
              </a:custGeom>
              <a:solidFill>
                <a:srgbClr val="B2B2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8155;p123">
                <a:extLst>
                  <a:ext uri="{FF2B5EF4-FFF2-40B4-BE49-F238E27FC236}">
                    <a16:creationId xmlns:a16="http://schemas.microsoft.com/office/drawing/2014/main" id="{473A46B5-A58D-A815-C672-9416F7336323}"/>
                  </a:ext>
                </a:extLst>
              </p:cNvPr>
              <p:cNvSpPr/>
              <p:nvPr/>
            </p:nvSpPr>
            <p:spPr>
              <a:xfrm>
                <a:off x="-2021050" y="3383875"/>
                <a:ext cx="1675" cy="1200"/>
              </a:xfrm>
              <a:custGeom>
                <a:avLst/>
                <a:gdLst/>
                <a:ahLst/>
                <a:cxnLst/>
                <a:rect l="l" t="t" r="r" b="b"/>
                <a:pathLst>
                  <a:path w="67" h="48" extrusionOk="0">
                    <a:moveTo>
                      <a:pt x="67" y="0"/>
                    </a:moveTo>
                    <a:lnTo>
                      <a:pt x="1" y="33"/>
                    </a:lnTo>
                    <a:cubicBezTo>
                      <a:pt x="1" y="33"/>
                      <a:pt x="1" y="48"/>
                      <a:pt x="11" y="48"/>
                    </a:cubicBezTo>
                    <a:cubicBezTo>
                      <a:pt x="16" y="48"/>
                      <a:pt x="23" y="44"/>
                      <a:pt x="34" y="33"/>
                    </a:cubicBezTo>
                    <a:lnTo>
                      <a:pt x="67" y="0"/>
                    </a:lnTo>
                    <a:close/>
                  </a:path>
                </a:pathLst>
              </a:custGeom>
              <a:solidFill>
                <a:srgbClr val="B2B2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8156;p123">
                <a:extLst>
                  <a:ext uri="{FF2B5EF4-FFF2-40B4-BE49-F238E27FC236}">
                    <a16:creationId xmlns:a16="http://schemas.microsoft.com/office/drawing/2014/main" id="{8047905F-324A-0ED7-34B0-050F86241BFD}"/>
                  </a:ext>
                </a:extLst>
              </p:cNvPr>
              <p:cNvSpPr/>
              <p:nvPr/>
            </p:nvSpPr>
            <p:spPr>
              <a:xfrm>
                <a:off x="-2005425" y="3378125"/>
                <a:ext cx="23025" cy="4950"/>
              </a:xfrm>
              <a:custGeom>
                <a:avLst/>
                <a:gdLst/>
                <a:ahLst/>
                <a:cxnLst/>
                <a:rect l="l" t="t" r="r" b="b"/>
                <a:pathLst>
                  <a:path w="921" h="198" extrusionOk="0">
                    <a:moveTo>
                      <a:pt x="887" y="0"/>
                    </a:moveTo>
                    <a:cubicBezTo>
                      <a:pt x="723" y="0"/>
                      <a:pt x="592" y="0"/>
                      <a:pt x="460" y="66"/>
                    </a:cubicBezTo>
                    <a:cubicBezTo>
                      <a:pt x="427" y="82"/>
                      <a:pt x="386" y="82"/>
                      <a:pt x="341" y="82"/>
                    </a:cubicBezTo>
                    <a:cubicBezTo>
                      <a:pt x="296" y="82"/>
                      <a:pt x="247" y="82"/>
                      <a:pt x="197" y="99"/>
                    </a:cubicBezTo>
                    <a:cubicBezTo>
                      <a:pt x="132" y="99"/>
                      <a:pt x="66" y="132"/>
                      <a:pt x="0" y="132"/>
                    </a:cubicBezTo>
                    <a:lnTo>
                      <a:pt x="0" y="197"/>
                    </a:lnTo>
                    <a:lnTo>
                      <a:pt x="33" y="197"/>
                    </a:lnTo>
                    <a:cubicBezTo>
                      <a:pt x="66" y="164"/>
                      <a:pt x="132" y="164"/>
                      <a:pt x="165" y="164"/>
                    </a:cubicBezTo>
                    <a:lnTo>
                      <a:pt x="427" y="164"/>
                    </a:lnTo>
                    <a:cubicBezTo>
                      <a:pt x="592" y="132"/>
                      <a:pt x="723" y="99"/>
                      <a:pt x="887" y="66"/>
                    </a:cubicBezTo>
                    <a:cubicBezTo>
                      <a:pt x="920" y="66"/>
                      <a:pt x="920" y="0"/>
                      <a:pt x="887" y="0"/>
                    </a:cubicBezTo>
                    <a:close/>
                  </a:path>
                </a:pathLst>
              </a:custGeom>
              <a:solidFill>
                <a:srgbClr val="B2B2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8157;p123">
                <a:extLst>
                  <a:ext uri="{FF2B5EF4-FFF2-40B4-BE49-F238E27FC236}">
                    <a16:creationId xmlns:a16="http://schemas.microsoft.com/office/drawing/2014/main" id="{F6F0F9B1-03BB-1D6B-CDD8-B823695E973F}"/>
                  </a:ext>
                </a:extLst>
              </p:cNvPr>
              <p:cNvSpPr/>
              <p:nvPr/>
            </p:nvSpPr>
            <p:spPr>
              <a:xfrm>
                <a:off x="-1987350" y="3424950"/>
                <a:ext cx="3300" cy="1650"/>
              </a:xfrm>
              <a:custGeom>
                <a:avLst/>
                <a:gdLst/>
                <a:ahLst/>
                <a:cxnLst/>
                <a:rect l="l" t="t" r="r" b="b"/>
                <a:pathLst>
                  <a:path w="132" h="66" extrusionOk="0">
                    <a:moveTo>
                      <a:pt x="132" y="0"/>
                    </a:moveTo>
                    <a:cubicBezTo>
                      <a:pt x="99" y="33"/>
                      <a:pt x="66" y="33"/>
                      <a:pt x="0" y="33"/>
                    </a:cubicBezTo>
                    <a:cubicBezTo>
                      <a:pt x="0" y="33"/>
                      <a:pt x="0" y="66"/>
                      <a:pt x="0" y="66"/>
                    </a:cubicBezTo>
                    <a:cubicBezTo>
                      <a:pt x="66" y="66"/>
                      <a:pt x="99" y="66"/>
                      <a:pt x="132" y="33"/>
                    </a:cubicBezTo>
                    <a:lnTo>
                      <a:pt x="132" y="0"/>
                    </a:lnTo>
                    <a:close/>
                  </a:path>
                </a:pathLst>
              </a:custGeom>
              <a:solidFill>
                <a:srgbClr val="B2B2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8158;p123">
                <a:extLst>
                  <a:ext uri="{FF2B5EF4-FFF2-40B4-BE49-F238E27FC236}">
                    <a16:creationId xmlns:a16="http://schemas.microsoft.com/office/drawing/2014/main" id="{D8B415ED-A9D9-70F0-9869-5F9756B74336}"/>
                  </a:ext>
                </a:extLst>
              </p:cNvPr>
              <p:cNvSpPr/>
              <p:nvPr/>
            </p:nvSpPr>
            <p:spPr>
              <a:xfrm>
                <a:off x="-1975850" y="3420600"/>
                <a:ext cx="8225" cy="2525"/>
              </a:xfrm>
              <a:custGeom>
                <a:avLst/>
                <a:gdLst/>
                <a:ahLst/>
                <a:cxnLst/>
                <a:rect l="l" t="t" r="r" b="b"/>
                <a:pathLst>
                  <a:path w="329" h="101" extrusionOk="0">
                    <a:moveTo>
                      <a:pt x="239" y="1"/>
                    </a:moveTo>
                    <a:cubicBezTo>
                      <a:pt x="160" y="1"/>
                      <a:pt x="80" y="49"/>
                      <a:pt x="0" y="76"/>
                    </a:cubicBezTo>
                    <a:cubicBezTo>
                      <a:pt x="33" y="92"/>
                      <a:pt x="58" y="100"/>
                      <a:pt x="82" y="100"/>
                    </a:cubicBezTo>
                    <a:cubicBezTo>
                      <a:pt x="107" y="100"/>
                      <a:pt x="132" y="92"/>
                      <a:pt x="165" y="76"/>
                    </a:cubicBezTo>
                    <a:lnTo>
                      <a:pt x="296" y="76"/>
                    </a:lnTo>
                    <a:cubicBezTo>
                      <a:pt x="329" y="76"/>
                      <a:pt x="329" y="43"/>
                      <a:pt x="296" y="10"/>
                    </a:cubicBezTo>
                    <a:cubicBezTo>
                      <a:pt x="277" y="4"/>
                      <a:pt x="258" y="1"/>
                      <a:pt x="239" y="1"/>
                    </a:cubicBezTo>
                    <a:close/>
                  </a:path>
                </a:pathLst>
              </a:custGeom>
              <a:solidFill>
                <a:srgbClr val="B2B2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8159;p123">
                <a:extLst>
                  <a:ext uri="{FF2B5EF4-FFF2-40B4-BE49-F238E27FC236}">
                    <a16:creationId xmlns:a16="http://schemas.microsoft.com/office/drawing/2014/main" id="{F689CCF4-11E9-B934-3DA4-3D110CA66FCF}"/>
                  </a:ext>
                </a:extLst>
              </p:cNvPr>
              <p:cNvSpPr/>
              <p:nvPr/>
            </p:nvSpPr>
            <p:spPr>
              <a:xfrm>
                <a:off x="-2136050" y="3571100"/>
                <a:ext cx="11525" cy="8300"/>
              </a:xfrm>
              <a:custGeom>
                <a:avLst/>
                <a:gdLst/>
                <a:ahLst/>
                <a:cxnLst/>
                <a:rect l="l" t="t" r="r" b="b"/>
                <a:pathLst>
                  <a:path w="461" h="332" extrusionOk="0">
                    <a:moveTo>
                      <a:pt x="322" y="0"/>
                    </a:moveTo>
                    <a:cubicBezTo>
                      <a:pt x="298" y="0"/>
                      <a:pt x="276" y="11"/>
                      <a:pt x="263" y="36"/>
                    </a:cubicBezTo>
                    <a:lnTo>
                      <a:pt x="132" y="102"/>
                    </a:lnTo>
                    <a:cubicBezTo>
                      <a:pt x="132" y="102"/>
                      <a:pt x="99" y="135"/>
                      <a:pt x="66" y="135"/>
                    </a:cubicBezTo>
                    <a:cubicBezTo>
                      <a:pt x="66" y="168"/>
                      <a:pt x="33" y="200"/>
                      <a:pt x="33" y="233"/>
                    </a:cubicBezTo>
                    <a:cubicBezTo>
                      <a:pt x="0" y="299"/>
                      <a:pt x="66" y="332"/>
                      <a:pt x="132" y="332"/>
                    </a:cubicBezTo>
                    <a:cubicBezTo>
                      <a:pt x="198" y="332"/>
                      <a:pt x="230" y="299"/>
                      <a:pt x="263" y="266"/>
                    </a:cubicBezTo>
                    <a:lnTo>
                      <a:pt x="362" y="233"/>
                    </a:lnTo>
                    <a:cubicBezTo>
                      <a:pt x="428" y="200"/>
                      <a:pt x="461" y="135"/>
                      <a:pt x="428" y="69"/>
                    </a:cubicBezTo>
                    <a:cubicBezTo>
                      <a:pt x="407" y="28"/>
                      <a:pt x="362" y="0"/>
                      <a:pt x="322" y="0"/>
                    </a:cubicBezTo>
                    <a:close/>
                  </a:path>
                </a:pathLst>
              </a:custGeom>
              <a:solidFill>
                <a:srgbClr val="B2B2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8160;p123">
                <a:extLst>
                  <a:ext uri="{FF2B5EF4-FFF2-40B4-BE49-F238E27FC236}">
                    <a16:creationId xmlns:a16="http://schemas.microsoft.com/office/drawing/2014/main" id="{8CEF0784-2399-2DD5-2869-9D91F507BE3A}"/>
                  </a:ext>
                </a:extLst>
              </p:cNvPr>
              <p:cNvSpPr/>
              <p:nvPr/>
            </p:nvSpPr>
            <p:spPr>
              <a:xfrm>
                <a:off x="58575" y="3012000"/>
                <a:ext cx="54450" cy="78475"/>
              </a:xfrm>
              <a:custGeom>
                <a:avLst/>
                <a:gdLst/>
                <a:ahLst/>
                <a:cxnLst/>
                <a:rect l="l" t="t" r="r" b="b"/>
                <a:pathLst>
                  <a:path w="2178" h="3139" extrusionOk="0">
                    <a:moveTo>
                      <a:pt x="101" y="1"/>
                    </a:moveTo>
                    <a:cubicBezTo>
                      <a:pt x="47" y="1"/>
                      <a:pt x="0" y="70"/>
                      <a:pt x="51" y="121"/>
                    </a:cubicBezTo>
                    <a:cubicBezTo>
                      <a:pt x="872" y="975"/>
                      <a:pt x="1365" y="2125"/>
                      <a:pt x="2022" y="3111"/>
                    </a:cubicBezTo>
                    <a:cubicBezTo>
                      <a:pt x="2032" y="3130"/>
                      <a:pt x="2050" y="3138"/>
                      <a:pt x="2070" y="3138"/>
                    </a:cubicBezTo>
                    <a:cubicBezTo>
                      <a:pt x="2118" y="3138"/>
                      <a:pt x="2177" y="3092"/>
                      <a:pt x="2154" y="3045"/>
                    </a:cubicBezTo>
                    <a:cubicBezTo>
                      <a:pt x="1628" y="1928"/>
                      <a:pt x="971" y="910"/>
                      <a:pt x="149" y="22"/>
                    </a:cubicBezTo>
                    <a:cubicBezTo>
                      <a:pt x="134" y="7"/>
                      <a:pt x="117" y="1"/>
                      <a:pt x="101"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8161;p123">
                <a:extLst>
                  <a:ext uri="{FF2B5EF4-FFF2-40B4-BE49-F238E27FC236}">
                    <a16:creationId xmlns:a16="http://schemas.microsoft.com/office/drawing/2014/main" id="{CCA33424-5F05-EB97-0EE0-FB4E5C3D1AD9}"/>
                  </a:ext>
                </a:extLst>
              </p:cNvPr>
              <p:cNvSpPr/>
              <p:nvPr/>
            </p:nvSpPr>
            <p:spPr>
              <a:xfrm>
                <a:off x="-42025" y="2913150"/>
                <a:ext cx="19725" cy="8375"/>
              </a:xfrm>
              <a:custGeom>
                <a:avLst/>
                <a:gdLst/>
                <a:ahLst/>
                <a:cxnLst/>
                <a:rect l="l" t="t" r="r" b="b"/>
                <a:pathLst>
                  <a:path w="789" h="335" extrusionOk="0">
                    <a:moveTo>
                      <a:pt x="592" y="0"/>
                    </a:moveTo>
                    <a:cubicBezTo>
                      <a:pt x="526" y="33"/>
                      <a:pt x="427" y="66"/>
                      <a:pt x="362" y="99"/>
                    </a:cubicBezTo>
                    <a:cubicBezTo>
                      <a:pt x="263" y="99"/>
                      <a:pt x="164" y="132"/>
                      <a:pt x="99" y="164"/>
                    </a:cubicBezTo>
                    <a:cubicBezTo>
                      <a:pt x="33" y="197"/>
                      <a:pt x="0" y="296"/>
                      <a:pt x="99" y="329"/>
                    </a:cubicBezTo>
                    <a:cubicBezTo>
                      <a:pt x="120" y="332"/>
                      <a:pt x="142" y="334"/>
                      <a:pt x="162" y="334"/>
                    </a:cubicBezTo>
                    <a:cubicBezTo>
                      <a:pt x="332" y="334"/>
                      <a:pt x="482" y="227"/>
                      <a:pt x="657" y="197"/>
                    </a:cubicBezTo>
                    <a:cubicBezTo>
                      <a:pt x="789" y="164"/>
                      <a:pt x="723" y="0"/>
                      <a:pt x="59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8162;p123">
                <a:extLst>
                  <a:ext uri="{FF2B5EF4-FFF2-40B4-BE49-F238E27FC236}">
                    <a16:creationId xmlns:a16="http://schemas.microsoft.com/office/drawing/2014/main" id="{8806F2AA-89A9-ABC9-D30B-A8943B9DCF0E}"/>
                  </a:ext>
                </a:extLst>
              </p:cNvPr>
              <p:cNvSpPr/>
              <p:nvPr/>
            </p:nvSpPr>
            <p:spPr>
              <a:xfrm>
                <a:off x="-315350" y="2853575"/>
                <a:ext cx="32650" cy="66025"/>
              </a:xfrm>
              <a:custGeom>
                <a:avLst/>
                <a:gdLst/>
                <a:ahLst/>
                <a:cxnLst/>
                <a:rect l="l" t="t" r="r" b="b"/>
                <a:pathLst>
                  <a:path w="1306" h="2641" extrusionOk="0">
                    <a:moveTo>
                      <a:pt x="1174" y="1"/>
                    </a:moveTo>
                    <a:cubicBezTo>
                      <a:pt x="1141" y="1"/>
                      <a:pt x="1108" y="17"/>
                      <a:pt x="1108" y="50"/>
                    </a:cubicBezTo>
                    <a:cubicBezTo>
                      <a:pt x="1174" y="970"/>
                      <a:pt x="516" y="1857"/>
                      <a:pt x="24" y="2547"/>
                    </a:cubicBezTo>
                    <a:cubicBezTo>
                      <a:pt x="0" y="2594"/>
                      <a:pt x="26" y="2640"/>
                      <a:pt x="55" y="2640"/>
                    </a:cubicBezTo>
                    <a:cubicBezTo>
                      <a:pt x="67" y="2640"/>
                      <a:pt x="80" y="2632"/>
                      <a:pt x="89" y="2613"/>
                    </a:cubicBezTo>
                    <a:cubicBezTo>
                      <a:pt x="648" y="1956"/>
                      <a:pt x="1305" y="970"/>
                      <a:pt x="1239" y="50"/>
                    </a:cubicBezTo>
                    <a:cubicBezTo>
                      <a:pt x="1239" y="17"/>
                      <a:pt x="1207" y="1"/>
                      <a:pt x="117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8163;p123">
                <a:extLst>
                  <a:ext uri="{FF2B5EF4-FFF2-40B4-BE49-F238E27FC236}">
                    <a16:creationId xmlns:a16="http://schemas.microsoft.com/office/drawing/2014/main" id="{258455A3-585C-0A7E-FBEC-25169D5C287E}"/>
                  </a:ext>
                </a:extLst>
              </p:cNvPr>
              <p:cNvSpPr/>
              <p:nvPr/>
            </p:nvSpPr>
            <p:spPr>
              <a:xfrm>
                <a:off x="-305725" y="2811400"/>
                <a:ext cx="19725" cy="72800"/>
              </a:xfrm>
              <a:custGeom>
                <a:avLst/>
                <a:gdLst/>
                <a:ahLst/>
                <a:cxnLst/>
                <a:rect l="l" t="t" r="r" b="b"/>
                <a:pathLst>
                  <a:path w="789" h="2912" extrusionOk="0">
                    <a:moveTo>
                      <a:pt x="62" y="0"/>
                    </a:moveTo>
                    <a:cubicBezTo>
                      <a:pt x="34" y="0"/>
                      <a:pt x="10" y="39"/>
                      <a:pt x="33" y="61"/>
                    </a:cubicBezTo>
                    <a:lnTo>
                      <a:pt x="0" y="61"/>
                    </a:lnTo>
                    <a:cubicBezTo>
                      <a:pt x="690" y="981"/>
                      <a:pt x="296" y="1901"/>
                      <a:pt x="0" y="2887"/>
                    </a:cubicBezTo>
                    <a:cubicBezTo>
                      <a:pt x="0" y="2904"/>
                      <a:pt x="16" y="2912"/>
                      <a:pt x="33" y="2912"/>
                    </a:cubicBezTo>
                    <a:cubicBezTo>
                      <a:pt x="49" y="2912"/>
                      <a:pt x="66" y="2904"/>
                      <a:pt x="66" y="2887"/>
                    </a:cubicBezTo>
                    <a:cubicBezTo>
                      <a:pt x="493" y="1934"/>
                      <a:pt x="789" y="948"/>
                      <a:pt x="99" y="28"/>
                    </a:cubicBezTo>
                    <a:cubicBezTo>
                      <a:pt x="88" y="8"/>
                      <a:pt x="75" y="0"/>
                      <a:pt x="6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8164;p123">
                <a:extLst>
                  <a:ext uri="{FF2B5EF4-FFF2-40B4-BE49-F238E27FC236}">
                    <a16:creationId xmlns:a16="http://schemas.microsoft.com/office/drawing/2014/main" id="{88405AB2-1E60-F433-85B3-5D9909DC8D93}"/>
                  </a:ext>
                </a:extLst>
              </p:cNvPr>
              <p:cNvSpPr/>
              <p:nvPr/>
            </p:nvSpPr>
            <p:spPr>
              <a:xfrm>
                <a:off x="-468125" y="2811975"/>
                <a:ext cx="44700" cy="21675"/>
              </a:xfrm>
              <a:custGeom>
                <a:avLst/>
                <a:gdLst/>
                <a:ahLst/>
                <a:cxnLst/>
                <a:rect l="l" t="t" r="r" b="b"/>
                <a:pathLst>
                  <a:path w="1788" h="867" extrusionOk="0">
                    <a:moveTo>
                      <a:pt x="91" y="0"/>
                    </a:moveTo>
                    <a:cubicBezTo>
                      <a:pt x="17" y="0"/>
                      <a:pt x="0" y="108"/>
                      <a:pt x="88" y="137"/>
                    </a:cubicBezTo>
                    <a:lnTo>
                      <a:pt x="88" y="170"/>
                    </a:lnTo>
                    <a:cubicBezTo>
                      <a:pt x="614" y="400"/>
                      <a:pt x="1140" y="663"/>
                      <a:pt x="1698" y="860"/>
                    </a:cubicBezTo>
                    <a:cubicBezTo>
                      <a:pt x="1708" y="864"/>
                      <a:pt x="1716" y="866"/>
                      <a:pt x="1724" y="866"/>
                    </a:cubicBezTo>
                    <a:cubicBezTo>
                      <a:pt x="1771" y="866"/>
                      <a:pt x="1788" y="789"/>
                      <a:pt x="1731" y="761"/>
                    </a:cubicBezTo>
                    <a:cubicBezTo>
                      <a:pt x="1436" y="663"/>
                      <a:pt x="1173" y="498"/>
                      <a:pt x="910" y="367"/>
                    </a:cubicBezTo>
                    <a:cubicBezTo>
                      <a:pt x="647" y="235"/>
                      <a:pt x="384" y="137"/>
                      <a:pt x="121" y="5"/>
                    </a:cubicBezTo>
                    <a:cubicBezTo>
                      <a:pt x="110" y="2"/>
                      <a:pt x="100" y="0"/>
                      <a:pt x="91"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8165;p123">
                <a:extLst>
                  <a:ext uri="{FF2B5EF4-FFF2-40B4-BE49-F238E27FC236}">
                    <a16:creationId xmlns:a16="http://schemas.microsoft.com/office/drawing/2014/main" id="{95ECE9EF-D9C0-FD7E-7556-BB7DE7A9ABE2}"/>
                  </a:ext>
                </a:extLst>
              </p:cNvPr>
              <p:cNvSpPr/>
              <p:nvPr/>
            </p:nvSpPr>
            <p:spPr>
              <a:xfrm>
                <a:off x="52950" y="3118300"/>
                <a:ext cx="47775" cy="53950"/>
              </a:xfrm>
              <a:custGeom>
                <a:avLst/>
                <a:gdLst/>
                <a:ahLst/>
                <a:cxnLst/>
                <a:rect l="l" t="t" r="r" b="b"/>
                <a:pathLst>
                  <a:path w="1911" h="2158" extrusionOk="0">
                    <a:moveTo>
                      <a:pt x="95" y="0"/>
                    </a:moveTo>
                    <a:cubicBezTo>
                      <a:pt x="50" y="0"/>
                      <a:pt x="0" y="62"/>
                      <a:pt x="46" y="108"/>
                    </a:cubicBezTo>
                    <a:cubicBezTo>
                      <a:pt x="440" y="864"/>
                      <a:pt x="1229" y="1455"/>
                      <a:pt x="1755" y="2145"/>
                    </a:cubicBezTo>
                    <a:cubicBezTo>
                      <a:pt x="1771" y="2153"/>
                      <a:pt x="1789" y="2158"/>
                      <a:pt x="1807" y="2158"/>
                    </a:cubicBezTo>
                    <a:cubicBezTo>
                      <a:pt x="1861" y="2158"/>
                      <a:pt x="1911" y="2121"/>
                      <a:pt x="1886" y="2047"/>
                    </a:cubicBezTo>
                    <a:cubicBezTo>
                      <a:pt x="1360" y="1357"/>
                      <a:pt x="604" y="798"/>
                      <a:pt x="144" y="42"/>
                    </a:cubicBezTo>
                    <a:cubicBezTo>
                      <a:pt x="134" y="12"/>
                      <a:pt x="115" y="0"/>
                      <a:pt x="95"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8166;p123">
                <a:extLst>
                  <a:ext uri="{FF2B5EF4-FFF2-40B4-BE49-F238E27FC236}">
                    <a16:creationId xmlns:a16="http://schemas.microsoft.com/office/drawing/2014/main" id="{9C60A532-4E56-968D-3A14-4B9FE4A698C8}"/>
                  </a:ext>
                </a:extLst>
              </p:cNvPr>
              <p:cNvSpPr/>
              <p:nvPr/>
            </p:nvSpPr>
            <p:spPr>
              <a:xfrm>
                <a:off x="-1782800" y="3581025"/>
                <a:ext cx="9050" cy="11525"/>
              </a:xfrm>
              <a:custGeom>
                <a:avLst/>
                <a:gdLst/>
                <a:ahLst/>
                <a:cxnLst/>
                <a:rect l="l" t="t" r="r" b="b"/>
                <a:pathLst>
                  <a:path w="362" h="461" extrusionOk="0">
                    <a:moveTo>
                      <a:pt x="198" y="1"/>
                    </a:moveTo>
                    <a:cubicBezTo>
                      <a:pt x="99" y="1"/>
                      <a:pt x="0" y="66"/>
                      <a:pt x="33" y="165"/>
                    </a:cubicBezTo>
                    <a:lnTo>
                      <a:pt x="66" y="165"/>
                    </a:lnTo>
                    <a:lnTo>
                      <a:pt x="66" y="329"/>
                    </a:lnTo>
                    <a:cubicBezTo>
                      <a:pt x="66" y="395"/>
                      <a:pt x="132" y="461"/>
                      <a:pt x="198" y="461"/>
                    </a:cubicBezTo>
                    <a:cubicBezTo>
                      <a:pt x="263" y="461"/>
                      <a:pt x="329" y="395"/>
                      <a:pt x="362" y="329"/>
                    </a:cubicBezTo>
                    <a:lnTo>
                      <a:pt x="362" y="165"/>
                    </a:lnTo>
                    <a:cubicBezTo>
                      <a:pt x="329" y="99"/>
                      <a:pt x="329" y="66"/>
                      <a:pt x="296" y="33"/>
                    </a:cubicBezTo>
                    <a:cubicBezTo>
                      <a:pt x="263" y="1"/>
                      <a:pt x="230" y="1"/>
                      <a:pt x="198" y="1"/>
                    </a:cubicBezTo>
                    <a:close/>
                  </a:path>
                </a:pathLst>
              </a:custGeom>
              <a:solidFill>
                <a:srgbClr val="B027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363" name="Picture 362" descr="A person smiling at the camera&#10;&#10;Description automatically generated">
            <a:extLst>
              <a:ext uri="{FF2B5EF4-FFF2-40B4-BE49-F238E27FC236}">
                <a16:creationId xmlns:a16="http://schemas.microsoft.com/office/drawing/2014/main" id="{37983E11-8640-1847-4C48-2917CD1F76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69283" y="1"/>
            <a:ext cx="822716" cy="822716"/>
          </a:xfrm>
          <a:prstGeom prst="rect">
            <a:avLst/>
          </a:prstGeom>
        </p:spPr>
      </p:pic>
      <p:pic>
        <p:nvPicPr>
          <p:cNvPr id="366" name="Picture 365" descr="A purple and silver electronic device&#10;&#10;Description automatically generated">
            <a:extLst>
              <a:ext uri="{FF2B5EF4-FFF2-40B4-BE49-F238E27FC236}">
                <a16:creationId xmlns:a16="http://schemas.microsoft.com/office/drawing/2014/main" id="{C20CA12B-AF34-2EF6-C78C-D1B8556C102E}"/>
              </a:ext>
            </a:extLst>
          </p:cNvPr>
          <p:cNvPicPr>
            <a:picLocks noChangeAspect="1"/>
          </p:cNvPicPr>
          <p:nvPr/>
        </p:nvPicPr>
        <p:blipFill>
          <a:blip r:embed="rId6">
            <a:extLst>
              <a:ext uri="{28A0092B-C50C-407E-A947-70E740481C1C}">
                <a14:useLocalDpi xmlns:a14="http://schemas.microsoft.com/office/drawing/2010/main" val="0"/>
              </a:ext>
            </a:extLst>
          </a:blip>
          <a:srcRect l="12130" t="34291" r="18787" b="21021"/>
          <a:stretch/>
        </p:blipFill>
        <p:spPr>
          <a:xfrm>
            <a:off x="6216465" y="4383647"/>
            <a:ext cx="4536632" cy="2200940"/>
          </a:xfrm>
          <a:prstGeom prst="rect">
            <a:avLst/>
          </a:prstGeom>
        </p:spPr>
      </p:pic>
      <p:pic>
        <p:nvPicPr>
          <p:cNvPr id="368" name="Picture 367" descr="A computer circuit board with a red line&#10;&#10;Description automatically generated with medium confidence">
            <a:extLst>
              <a:ext uri="{FF2B5EF4-FFF2-40B4-BE49-F238E27FC236}">
                <a16:creationId xmlns:a16="http://schemas.microsoft.com/office/drawing/2014/main" id="{42FE212B-EC1A-90D6-AC90-076D4A286001}"/>
              </a:ext>
            </a:extLst>
          </p:cNvPr>
          <p:cNvPicPr>
            <a:picLocks noChangeAspect="1"/>
          </p:cNvPicPr>
          <p:nvPr/>
        </p:nvPicPr>
        <p:blipFill>
          <a:blip r:embed="rId7">
            <a:extLst>
              <a:ext uri="{28A0092B-C50C-407E-A947-70E740481C1C}">
                <a14:useLocalDpi xmlns:a14="http://schemas.microsoft.com/office/drawing/2010/main" val="0"/>
              </a:ext>
            </a:extLst>
          </a:blip>
          <a:srcRect l="1881" t="6748" r="1539"/>
          <a:stretch/>
        </p:blipFill>
        <p:spPr>
          <a:xfrm>
            <a:off x="6517758" y="1356375"/>
            <a:ext cx="3934046" cy="2790914"/>
          </a:xfrm>
          <a:prstGeom prst="rect">
            <a:avLst/>
          </a:prstGeom>
        </p:spPr>
      </p:pic>
      <p:sp>
        <p:nvSpPr>
          <p:cNvPr id="370" name="TextBox 369">
            <a:extLst>
              <a:ext uri="{FF2B5EF4-FFF2-40B4-BE49-F238E27FC236}">
                <a16:creationId xmlns:a16="http://schemas.microsoft.com/office/drawing/2014/main" id="{A84258F8-5AD4-F14B-E5CC-0C841488B72E}"/>
              </a:ext>
            </a:extLst>
          </p:cNvPr>
          <p:cNvSpPr txBox="1"/>
          <p:nvPr/>
        </p:nvSpPr>
        <p:spPr>
          <a:xfrm>
            <a:off x="5617811" y="2830807"/>
            <a:ext cx="843219" cy="307777"/>
          </a:xfrm>
          <a:prstGeom prst="rect">
            <a:avLst/>
          </a:prstGeom>
          <a:noFill/>
        </p:spPr>
        <p:txBody>
          <a:bodyPr wrap="square" rtlCol="0">
            <a:spAutoFit/>
          </a:bodyPr>
          <a:lstStyle/>
          <a:p>
            <a:r>
              <a:rPr lang="en-US"/>
              <a:t>USB-A</a:t>
            </a:r>
          </a:p>
        </p:txBody>
      </p:sp>
      <p:sp>
        <p:nvSpPr>
          <p:cNvPr id="371" name="TextBox 370">
            <a:extLst>
              <a:ext uri="{FF2B5EF4-FFF2-40B4-BE49-F238E27FC236}">
                <a16:creationId xmlns:a16="http://schemas.microsoft.com/office/drawing/2014/main" id="{8782CE8E-7582-0B15-9A14-7943647356ED}"/>
              </a:ext>
            </a:extLst>
          </p:cNvPr>
          <p:cNvSpPr txBox="1"/>
          <p:nvPr/>
        </p:nvSpPr>
        <p:spPr>
          <a:xfrm>
            <a:off x="10649749" y="2830807"/>
            <a:ext cx="1253877" cy="523220"/>
          </a:xfrm>
          <a:prstGeom prst="rect">
            <a:avLst/>
          </a:prstGeom>
          <a:noFill/>
        </p:spPr>
        <p:txBody>
          <a:bodyPr wrap="square" rtlCol="0">
            <a:spAutoFit/>
          </a:bodyPr>
          <a:lstStyle/>
          <a:p>
            <a:r>
              <a:rPr lang="en-US"/>
              <a:t>Connect to ESP32</a:t>
            </a:r>
          </a:p>
        </p:txBody>
      </p:sp>
      <p:sp>
        <p:nvSpPr>
          <p:cNvPr id="372" name="TextBox 371">
            <a:extLst>
              <a:ext uri="{FF2B5EF4-FFF2-40B4-BE49-F238E27FC236}">
                <a16:creationId xmlns:a16="http://schemas.microsoft.com/office/drawing/2014/main" id="{3EEC94A9-AFD5-9067-D1D9-530CA114EF93}"/>
              </a:ext>
            </a:extLst>
          </p:cNvPr>
          <p:cNvSpPr txBox="1"/>
          <p:nvPr/>
        </p:nvSpPr>
        <p:spPr>
          <a:xfrm>
            <a:off x="8440404" y="1048598"/>
            <a:ext cx="919875" cy="307777"/>
          </a:xfrm>
          <a:prstGeom prst="rect">
            <a:avLst/>
          </a:prstGeom>
          <a:noFill/>
        </p:spPr>
        <p:txBody>
          <a:bodyPr wrap="square" rtlCol="0">
            <a:spAutoFit/>
          </a:bodyPr>
          <a:lstStyle/>
          <a:p>
            <a:r>
              <a:rPr lang="en-US"/>
              <a:t>CP2102</a:t>
            </a:r>
          </a:p>
        </p:txBody>
      </p:sp>
      <p:sp>
        <p:nvSpPr>
          <p:cNvPr id="373" name="Down Arrow 372">
            <a:extLst>
              <a:ext uri="{FF2B5EF4-FFF2-40B4-BE49-F238E27FC236}">
                <a16:creationId xmlns:a16="http://schemas.microsoft.com/office/drawing/2014/main" id="{3B9878DC-F74D-CB54-09C1-D3EE174E3499}"/>
              </a:ext>
            </a:extLst>
          </p:cNvPr>
          <p:cNvSpPr/>
          <p:nvPr/>
        </p:nvSpPr>
        <p:spPr>
          <a:xfrm>
            <a:off x="8809998" y="1440043"/>
            <a:ext cx="180689" cy="133601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 name="Right Arrow 373">
            <a:extLst>
              <a:ext uri="{FF2B5EF4-FFF2-40B4-BE49-F238E27FC236}">
                <a16:creationId xmlns:a16="http://schemas.microsoft.com/office/drawing/2014/main" id="{E3A721DA-9101-D8BB-7175-76FB016BD021}"/>
              </a:ext>
            </a:extLst>
          </p:cNvPr>
          <p:cNvSpPr/>
          <p:nvPr/>
        </p:nvSpPr>
        <p:spPr>
          <a:xfrm>
            <a:off x="6319813" y="2930517"/>
            <a:ext cx="197945" cy="14121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 name="Left Arrow 374">
            <a:extLst>
              <a:ext uri="{FF2B5EF4-FFF2-40B4-BE49-F238E27FC236}">
                <a16:creationId xmlns:a16="http://schemas.microsoft.com/office/drawing/2014/main" id="{898DA6AA-700D-0DB5-2CD2-7FE4874B4D9B}"/>
              </a:ext>
            </a:extLst>
          </p:cNvPr>
          <p:cNvSpPr/>
          <p:nvPr/>
        </p:nvSpPr>
        <p:spPr>
          <a:xfrm>
            <a:off x="9959842" y="2906828"/>
            <a:ext cx="689907" cy="180114"/>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4" name="Audio 403">
            <a:extLst>
              <a:ext uri="{FF2B5EF4-FFF2-40B4-BE49-F238E27FC236}">
                <a16:creationId xmlns:a16="http://schemas.microsoft.com/office/drawing/2014/main" id="{D9099937-A30E-DC6D-C0DC-11C53963BD9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26800" y="5892800"/>
            <a:ext cx="812800" cy="812800"/>
          </a:xfrm>
          <a:prstGeom prst="rect">
            <a:avLst/>
          </a:prstGeom>
        </p:spPr>
      </p:pic>
      <p:pic>
        <p:nvPicPr>
          <p:cNvPr id="3" name="Graphic 2">
            <a:extLst>
              <a:ext uri="{FF2B5EF4-FFF2-40B4-BE49-F238E27FC236}">
                <a16:creationId xmlns:a16="http://schemas.microsoft.com/office/drawing/2014/main" id="{39562EED-3495-03F8-9690-762FEE1A2C65}"/>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9"/>
              </a:ext>
            </a:extLst>
          </a:blip>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130259379"/>
      </p:ext>
    </p:extLst>
  </p:cSld>
  <p:clrMapOvr>
    <a:masterClrMapping/>
  </p:clrMapOvr>
  <mc:AlternateContent xmlns:mc="http://schemas.openxmlformats.org/markup-compatibility/2006">
    <mc:Choice xmlns:p14="http://schemas.microsoft.com/office/powerpoint/2010/main" Requires="p14">
      <p:transition spd="slow" p14:dur="2000" advTm="22739"/>
    </mc:Choice>
    <mc:Fallback>
      <p:transition spd="slow" advTm="227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0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0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398CE-2DEE-0AEC-89A2-826D55243FA1}"/>
              </a:ext>
            </a:extLst>
          </p:cNvPr>
          <p:cNvSpPr>
            <a:spLocks noGrp="1"/>
          </p:cNvSpPr>
          <p:nvPr>
            <p:ph type="title"/>
          </p:nvPr>
        </p:nvSpPr>
        <p:spPr/>
        <p:txBody>
          <a:bodyPr/>
          <a:lstStyle/>
          <a:p>
            <a:r>
              <a:rPr lang="en-US"/>
              <a:t>DRV8825</a:t>
            </a:r>
          </a:p>
        </p:txBody>
      </p:sp>
      <p:pic>
        <p:nvPicPr>
          <p:cNvPr id="6" name="Picture 5" descr="A diagram of a circuit board&#10;&#10;AI-generated content may be incorrect.">
            <a:extLst>
              <a:ext uri="{FF2B5EF4-FFF2-40B4-BE49-F238E27FC236}">
                <a16:creationId xmlns:a16="http://schemas.microsoft.com/office/drawing/2014/main" id="{E234C225-CA57-68DC-36B8-020E0D9220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1800" y="1356967"/>
            <a:ext cx="4786669" cy="2647950"/>
          </a:xfrm>
          <a:prstGeom prst="rect">
            <a:avLst/>
          </a:prstGeom>
        </p:spPr>
      </p:pic>
      <p:pic>
        <p:nvPicPr>
          <p:cNvPr id="8" name="Picture 7" descr="A computer screen shot of a circuit board&#10;&#10;AI-generated content may be incorrect.">
            <a:extLst>
              <a:ext uri="{FF2B5EF4-FFF2-40B4-BE49-F238E27FC236}">
                <a16:creationId xmlns:a16="http://schemas.microsoft.com/office/drawing/2014/main" id="{04C72AA4-AC8A-F8BB-70CF-EFBE0E4538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83530" y="1356967"/>
            <a:ext cx="4786669" cy="3662159"/>
          </a:xfrm>
          <a:prstGeom prst="rect">
            <a:avLst/>
          </a:prstGeom>
        </p:spPr>
      </p:pic>
      <p:sp>
        <p:nvSpPr>
          <p:cNvPr id="11" name="Right Arrow 10">
            <a:extLst>
              <a:ext uri="{FF2B5EF4-FFF2-40B4-BE49-F238E27FC236}">
                <a16:creationId xmlns:a16="http://schemas.microsoft.com/office/drawing/2014/main" id="{97FE66B4-EA91-E59F-5530-72F9ACBA7F21}"/>
              </a:ext>
            </a:extLst>
          </p:cNvPr>
          <p:cNvSpPr/>
          <p:nvPr/>
        </p:nvSpPr>
        <p:spPr>
          <a:xfrm rot="16200000">
            <a:off x="7001691" y="4728752"/>
            <a:ext cx="1528355" cy="27432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a:extLst>
              <a:ext uri="{FF2B5EF4-FFF2-40B4-BE49-F238E27FC236}">
                <a16:creationId xmlns:a16="http://schemas.microsoft.com/office/drawing/2014/main" id="{0C34D07F-8AA2-D9C2-8557-D98CAE7519B5}"/>
              </a:ext>
            </a:extLst>
          </p:cNvPr>
          <p:cNvSpPr/>
          <p:nvPr/>
        </p:nvSpPr>
        <p:spPr>
          <a:xfrm rot="16200000">
            <a:off x="9166584" y="4672959"/>
            <a:ext cx="1639942"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39ABA503-234D-5184-EEA5-C5D413F444C6}"/>
              </a:ext>
            </a:extLst>
          </p:cNvPr>
          <p:cNvSpPr txBox="1"/>
          <p:nvPr/>
        </p:nvSpPr>
        <p:spPr>
          <a:xfrm>
            <a:off x="6635931" y="5630090"/>
            <a:ext cx="1985555" cy="523220"/>
          </a:xfrm>
          <a:prstGeom prst="rect">
            <a:avLst/>
          </a:prstGeom>
          <a:noFill/>
        </p:spPr>
        <p:txBody>
          <a:bodyPr wrap="square" rtlCol="0">
            <a:spAutoFit/>
          </a:bodyPr>
          <a:lstStyle/>
          <a:p>
            <a:r>
              <a:rPr lang="en-US"/>
              <a:t>Connection to ESP32-S3 PCB</a:t>
            </a:r>
          </a:p>
        </p:txBody>
      </p:sp>
      <p:sp>
        <p:nvSpPr>
          <p:cNvPr id="14" name="TextBox 13">
            <a:extLst>
              <a:ext uri="{FF2B5EF4-FFF2-40B4-BE49-F238E27FC236}">
                <a16:creationId xmlns:a16="http://schemas.microsoft.com/office/drawing/2014/main" id="{9EF69E0F-0F37-4084-28AB-A0A2E5F51B89}"/>
              </a:ext>
            </a:extLst>
          </p:cNvPr>
          <p:cNvSpPr txBox="1"/>
          <p:nvPr/>
        </p:nvSpPr>
        <p:spPr>
          <a:xfrm>
            <a:off x="9144000" y="5630090"/>
            <a:ext cx="1907177" cy="307777"/>
          </a:xfrm>
          <a:prstGeom prst="rect">
            <a:avLst/>
          </a:prstGeom>
          <a:noFill/>
        </p:spPr>
        <p:txBody>
          <a:bodyPr wrap="square" rtlCol="0">
            <a:spAutoFit/>
          </a:bodyPr>
          <a:lstStyle/>
          <a:p>
            <a:r>
              <a:rPr lang="en-US"/>
              <a:t>Connection to Motor</a:t>
            </a:r>
          </a:p>
        </p:txBody>
      </p:sp>
      <p:pic>
        <p:nvPicPr>
          <p:cNvPr id="15" name="Picture 14" descr="A person in a blue shirt&#10;&#10;AI-generated content may be incorrect.">
            <a:extLst>
              <a:ext uri="{FF2B5EF4-FFF2-40B4-BE49-F238E27FC236}">
                <a16:creationId xmlns:a16="http://schemas.microsoft.com/office/drawing/2014/main" id="{FA9A08BA-D557-B16E-81FF-9420D18EB975}"/>
              </a:ext>
            </a:extLst>
          </p:cNvPr>
          <p:cNvPicPr>
            <a:picLocks noChangeAspect="1"/>
          </p:cNvPicPr>
          <p:nvPr/>
        </p:nvPicPr>
        <p:blipFill>
          <a:blip r:embed="rId6"/>
          <a:stretch>
            <a:fillRect/>
          </a:stretch>
        </p:blipFill>
        <p:spPr>
          <a:xfrm>
            <a:off x="11246509" y="2155"/>
            <a:ext cx="942079" cy="915840"/>
          </a:xfrm>
          <a:prstGeom prst="rect">
            <a:avLst/>
          </a:prstGeom>
        </p:spPr>
      </p:pic>
      <p:pic>
        <p:nvPicPr>
          <p:cNvPr id="18" name="Audio 17">
            <a:extLst>
              <a:ext uri="{FF2B5EF4-FFF2-40B4-BE49-F238E27FC236}">
                <a16:creationId xmlns:a16="http://schemas.microsoft.com/office/drawing/2014/main" id="{5E5DDCE1-8E8F-2219-1470-57CFE59BD11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446127430"/>
      </p:ext>
    </p:extLst>
  </p:cSld>
  <p:clrMapOvr>
    <a:masterClrMapping/>
  </p:clrMapOvr>
  <mc:AlternateContent xmlns:mc="http://schemas.openxmlformats.org/markup-compatibility/2006">
    <mc:Choice xmlns:p14="http://schemas.microsoft.com/office/powerpoint/2010/main" Requires="p14">
      <p:transition spd="slow" p14:dur="2000" advTm="21739"/>
    </mc:Choice>
    <mc:Fallback>
      <p:transition spd="slow" advTm="217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diagram of a circuit board&#10;&#10;AI-generated content may be incorrect.">
            <a:extLst>
              <a:ext uri="{FF2B5EF4-FFF2-40B4-BE49-F238E27FC236}">
                <a16:creationId xmlns:a16="http://schemas.microsoft.com/office/drawing/2014/main" id="{12D839C7-B3FB-4E9F-2400-D1DC52E4B1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536" y="1512282"/>
            <a:ext cx="5538910" cy="4818290"/>
          </a:xfrm>
          <a:prstGeom prst="rect">
            <a:avLst/>
          </a:prstGeom>
        </p:spPr>
      </p:pic>
      <p:pic>
        <p:nvPicPr>
          <p:cNvPr id="16" name="Picture 15" descr="A computer screen shot of a circuit board&#10;&#10;AI-generated content may be incorrect.">
            <a:extLst>
              <a:ext uri="{FF2B5EF4-FFF2-40B4-BE49-F238E27FC236}">
                <a16:creationId xmlns:a16="http://schemas.microsoft.com/office/drawing/2014/main" id="{9BB347F7-C99D-90DE-EDC2-E342542999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60556" y="1512281"/>
            <a:ext cx="5493551" cy="4856177"/>
          </a:xfrm>
          <a:prstGeom prst="rect">
            <a:avLst/>
          </a:prstGeom>
        </p:spPr>
      </p:pic>
      <p:sp>
        <p:nvSpPr>
          <p:cNvPr id="2" name="Title 1">
            <a:extLst>
              <a:ext uri="{FF2B5EF4-FFF2-40B4-BE49-F238E27FC236}">
                <a16:creationId xmlns:a16="http://schemas.microsoft.com/office/drawing/2014/main" id="{BD544AC2-7CC4-348A-92B2-6EDA415C0453}"/>
              </a:ext>
            </a:extLst>
          </p:cNvPr>
          <p:cNvSpPr>
            <a:spLocks noGrp="1"/>
          </p:cNvSpPr>
          <p:nvPr>
            <p:ph type="title"/>
          </p:nvPr>
        </p:nvSpPr>
        <p:spPr>
          <a:xfrm>
            <a:off x="951000" y="220213"/>
            <a:ext cx="10290000" cy="763600"/>
          </a:xfrm>
        </p:spPr>
        <p:txBody>
          <a:bodyPr/>
          <a:lstStyle/>
          <a:p>
            <a:r>
              <a:rPr lang="en-US"/>
              <a:t>ESP32-S3 PCB</a:t>
            </a:r>
          </a:p>
        </p:txBody>
      </p:sp>
      <p:sp>
        <p:nvSpPr>
          <p:cNvPr id="8" name="Arrow: Right 7">
            <a:extLst>
              <a:ext uri="{FF2B5EF4-FFF2-40B4-BE49-F238E27FC236}">
                <a16:creationId xmlns:a16="http://schemas.microsoft.com/office/drawing/2014/main" id="{94DBEC50-12ED-CE75-5514-DAF0E1E55C6B}"/>
              </a:ext>
            </a:extLst>
          </p:cNvPr>
          <p:cNvSpPr/>
          <p:nvPr/>
        </p:nvSpPr>
        <p:spPr>
          <a:xfrm rot="2862974">
            <a:off x="9415017" y="2116701"/>
            <a:ext cx="2355604" cy="20416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AA91E953-853F-5012-694A-7B761CAB7DAF}"/>
              </a:ext>
            </a:extLst>
          </p:cNvPr>
          <p:cNvSpPr/>
          <p:nvPr/>
        </p:nvSpPr>
        <p:spPr>
          <a:xfrm rot="7214805">
            <a:off x="11336027" y="1772787"/>
            <a:ext cx="555461" cy="10855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59CCA3EA-1587-D000-B52F-46DF57CF7113}"/>
              </a:ext>
            </a:extLst>
          </p:cNvPr>
          <p:cNvSpPr/>
          <p:nvPr/>
        </p:nvSpPr>
        <p:spPr>
          <a:xfrm rot="4426159">
            <a:off x="7479482" y="1752052"/>
            <a:ext cx="1705939" cy="1798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F70FB83C-BC2B-A105-E38D-F361FB83351B}"/>
              </a:ext>
            </a:extLst>
          </p:cNvPr>
          <p:cNvSpPr/>
          <p:nvPr/>
        </p:nvSpPr>
        <p:spPr>
          <a:xfrm rot="16528928" flipV="1">
            <a:off x="6966779" y="6068895"/>
            <a:ext cx="611817" cy="18119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2C5EA37B-01BA-A243-5ED8-C25C45E729E9}"/>
              </a:ext>
            </a:extLst>
          </p:cNvPr>
          <p:cNvSpPr/>
          <p:nvPr/>
        </p:nvSpPr>
        <p:spPr>
          <a:xfrm rot="14958861">
            <a:off x="9335515" y="5540688"/>
            <a:ext cx="1463304" cy="18401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C22FF568-8F77-9F5D-F6B4-42022AC51AAF}"/>
              </a:ext>
            </a:extLst>
          </p:cNvPr>
          <p:cNvSpPr/>
          <p:nvPr/>
        </p:nvSpPr>
        <p:spPr>
          <a:xfrm rot="18692773">
            <a:off x="8572622" y="6029663"/>
            <a:ext cx="933294" cy="19400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8877C1D0-04A1-E36F-503E-6304E144EAB4}"/>
              </a:ext>
            </a:extLst>
          </p:cNvPr>
          <p:cNvSpPr/>
          <p:nvPr/>
        </p:nvSpPr>
        <p:spPr>
          <a:xfrm rot="8223261">
            <a:off x="8532405" y="1144222"/>
            <a:ext cx="835575" cy="22168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8B9A441E-5ADC-E97C-0F12-867B7D8140E0}"/>
              </a:ext>
            </a:extLst>
          </p:cNvPr>
          <p:cNvSpPr txBox="1"/>
          <p:nvPr/>
        </p:nvSpPr>
        <p:spPr>
          <a:xfrm>
            <a:off x="7267736" y="636453"/>
            <a:ext cx="1321836" cy="3110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ESP32-S3</a:t>
            </a:r>
          </a:p>
        </p:txBody>
      </p:sp>
      <p:sp>
        <p:nvSpPr>
          <p:cNvPr id="18" name="TextBox 17">
            <a:extLst>
              <a:ext uri="{FF2B5EF4-FFF2-40B4-BE49-F238E27FC236}">
                <a16:creationId xmlns:a16="http://schemas.microsoft.com/office/drawing/2014/main" id="{5CC3CB79-D31A-D28B-8668-551CB0AD456F}"/>
              </a:ext>
            </a:extLst>
          </p:cNvPr>
          <p:cNvSpPr txBox="1"/>
          <p:nvPr/>
        </p:nvSpPr>
        <p:spPr>
          <a:xfrm>
            <a:off x="9954202" y="6350486"/>
            <a:ext cx="151754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Camera</a:t>
            </a:r>
          </a:p>
        </p:txBody>
      </p:sp>
      <p:sp>
        <p:nvSpPr>
          <p:cNvPr id="19" name="TextBox 18">
            <a:extLst>
              <a:ext uri="{FF2B5EF4-FFF2-40B4-BE49-F238E27FC236}">
                <a16:creationId xmlns:a16="http://schemas.microsoft.com/office/drawing/2014/main" id="{9DB3BE97-872B-4B0C-FE8C-4ACC13197416}"/>
              </a:ext>
            </a:extLst>
          </p:cNvPr>
          <p:cNvSpPr txBox="1"/>
          <p:nvPr/>
        </p:nvSpPr>
        <p:spPr>
          <a:xfrm>
            <a:off x="10335087" y="1201871"/>
            <a:ext cx="199991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Ultrasonic Sensor</a:t>
            </a:r>
          </a:p>
        </p:txBody>
      </p:sp>
      <p:sp>
        <p:nvSpPr>
          <p:cNvPr id="20" name="TextBox 19">
            <a:extLst>
              <a:ext uri="{FF2B5EF4-FFF2-40B4-BE49-F238E27FC236}">
                <a16:creationId xmlns:a16="http://schemas.microsoft.com/office/drawing/2014/main" id="{3A14CD2E-0704-E123-AF23-3B1CBC0C0283}"/>
              </a:ext>
            </a:extLst>
          </p:cNvPr>
          <p:cNvSpPr txBox="1"/>
          <p:nvPr/>
        </p:nvSpPr>
        <p:spPr>
          <a:xfrm>
            <a:off x="9534209" y="858001"/>
            <a:ext cx="160175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Motor Driver</a:t>
            </a:r>
          </a:p>
        </p:txBody>
      </p:sp>
      <p:sp>
        <p:nvSpPr>
          <p:cNvPr id="21" name="TextBox 20">
            <a:extLst>
              <a:ext uri="{FF2B5EF4-FFF2-40B4-BE49-F238E27FC236}">
                <a16:creationId xmlns:a16="http://schemas.microsoft.com/office/drawing/2014/main" id="{460D0D2D-1600-153D-DA0C-4D2EB0ACAB64}"/>
              </a:ext>
            </a:extLst>
          </p:cNvPr>
          <p:cNvSpPr txBox="1"/>
          <p:nvPr/>
        </p:nvSpPr>
        <p:spPr>
          <a:xfrm>
            <a:off x="6866218" y="6407184"/>
            <a:ext cx="125963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Amplifier</a:t>
            </a:r>
          </a:p>
        </p:txBody>
      </p:sp>
      <p:sp>
        <p:nvSpPr>
          <p:cNvPr id="23" name="TextBox 22">
            <a:extLst>
              <a:ext uri="{FF2B5EF4-FFF2-40B4-BE49-F238E27FC236}">
                <a16:creationId xmlns:a16="http://schemas.microsoft.com/office/drawing/2014/main" id="{2C149DF7-D01A-A342-99EC-D72F0B769CE7}"/>
              </a:ext>
            </a:extLst>
          </p:cNvPr>
          <p:cNvSpPr txBox="1"/>
          <p:nvPr/>
        </p:nvSpPr>
        <p:spPr>
          <a:xfrm>
            <a:off x="8216419" y="6470515"/>
            <a:ext cx="150844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Depth Module</a:t>
            </a:r>
          </a:p>
        </p:txBody>
      </p:sp>
      <p:sp>
        <p:nvSpPr>
          <p:cNvPr id="24" name="TextBox 23">
            <a:extLst>
              <a:ext uri="{FF2B5EF4-FFF2-40B4-BE49-F238E27FC236}">
                <a16:creationId xmlns:a16="http://schemas.microsoft.com/office/drawing/2014/main" id="{744B8303-E13F-0588-FFEC-F1CE70542A78}"/>
              </a:ext>
            </a:extLst>
          </p:cNvPr>
          <p:cNvSpPr txBox="1"/>
          <p:nvPr/>
        </p:nvSpPr>
        <p:spPr>
          <a:xfrm>
            <a:off x="8789463" y="573323"/>
            <a:ext cx="1788367"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CP2102</a:t>
            </a:r>
          </a:p>
        </p:txBody>
      </p:sp>
      <p:pic>
        <p:nvPicPr>
          <p:cNvPr id="4" name="Picture 3" descr="A person in a blue shirt&#10;&#10;AI-generated content may be incorrect.">
            <a:extLst>
              <a:ext uri="{FF2B5EF4-FFF2-40B4-BE49-F238E27FC236}">
                <a16:creationId xmlns:a16="http://schemas.microsoft.com/office/drawing/2014/main" id="{8D29525F-1447-7A42-F720-BAF24F6CC70F}"/>
              </a:ext>
            </a:extLst>
          </p:cNvPr>
          <p:cNvPicPr>
            <a:picLocks noChangeAspect="1"/>
          </p:cNvPicPr>
          <p:nvPr/>
        </p:nvPicPr>
        <p:blipFill>
          <a:blip r:embed="rId6"/>
          <a:stretch>
            <a:fillRect/>
          </a:stretch>
        </p:blipFill>
        <p:spPr>
          <a:xfrm>
            <a:off x="11246509" y="2155"/>
            <a:ext cx="942079" cy="915840"/>
          </a:xfrm>
          <a:prstGeom prst="rect">
            <a:avLst/>
          </a:prstGeom>
        </p:spPr>
      </p:pic>
      <p:sp>
        <p:nvSpPr>
          <p:cNvPr id="26" name="TextBox 25">
            <a:extLst>
              <a:ext uri="{FF2B5EF4-FFF2-40B4-BE49-F238E27FC236}">
                <a16:creationId xmlns:a16="http://schemas.microsoft.com/office/drawing/2014/main" id="{645C26D4-F191-6363-9B5F-EF4D1703B4AB}"/>
              </a:ext>
            </a:extLst>
          </p:cNvPr>
          <p:cNvSpPr txBox="1"/>
          <p:nvPr/>
        </p:nvSpPr>
        <p:spPr>
          <a:xfrm>
            <a:off x="5450170" y="889287"/>
            <a:ext cx="1237371" cy="523220"/>
          </a:xfrm>
          <a:prstGeom prst="rect">
            <a:avLst/>
          </a:prstGeom>
          <a:noFill/>
        </p:spPr>
        <p:txBody>
          <a:bodyPr wrap="square" rtlCol="0">
            <a:spAutoFit/>
          </a:bodyPr>
          <a:lstStyle/>
          <a:p>
            <a:r>
              <a:rPr lang="en-US"/>
              <a:t>3.3V Regulator</a:t>
            </a:r>
          </a:p>
        </p:txBody>
      </p:sp>
      <p:sp>
        <p:nvSpPr>
          <p:cNvPr id="27" name="TextBox 26">
            <a:extLst>
              <a:ext uri="{FF2B5EF4-FFF2-40B4-BE49-F238E27FC236}">
                <a16:creationId xmlns:a16="http://schemas.microsoft.com/office/drawing/2014/main" id="{99514A8E-69BB-B119-18A2-6970351A6D30}"/>
              </a:ext>
            </a:extLst>
          </p:cNvPr>
          <p:cNvSpPr txBox="1"/>
          <p:nvPr/>
        </p:nvSpPr>
        <p:spPr>
          <a:xfrm>
            <a:off x="5450170" y="6470515"/>
            <a:ext cx="1237371" cy="307777"/>
          </a:xfrm>
          <a:prstGeom prst="rect">
            <a:avLst/>
          </a:prstGeom>
          <a:noFill/>
        </p:spPr>
        <p:txBody>
          <a:bodyPr wrap="square" rtlCol="0">
            <a:spAutoFit/>
          </a:bodyPr>
          <a:lstStyle/>
          <a:p>
            <a:r>
              <a:rPr lang="en-US"/>
              <a:t>5V Regulator</a:t>
            </a:r>
          </a:p>
        </p:txBody>
      </p:sp>
      <p:sp>
        <p:nvSpPr>
          <p:cNvPr id="28" name="Right Arrow 27">
            <a:extLst>
              <a:ext uri="{FF2B5EF4-FFF2-40B4-BE49-F238E27FC236}">
                <a16:creationId xmlns:a16="http://schemas.microsoft.com/office/drawing/2014/main" id="{2426206F-ACFE-A951-02B2-6A05191F20CC}"/>
              </a:ext>
            </a:extLst>
          </p:cNvPr>
          <p:cNvSpPr/>
          <p:nvPr/>
        </p:nvSpPr>
        <p:spPr>
          <a:xfrm rot="18827004">
            <a:off x="5684072" y="5397000"/>
            <a:ext cx="2333813" cy="22944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Arrow 28">
            <a:extLst>
              <a:ext uri="{FF2B5EF4-FFF2-40B4-BE49-F238E27FC236}">
                <a16:creationId xmlns:a16="http://schemas.microsoft.com/office/drawing/2014/main" id="{BEB9C25D-1B1F-22B8-CB1B-8B3C8B301F54}"/>
              </a:ext>
            </a:extLst>
          </p:cNvPr>
          <p:cNvSpPr/>
          <p:nvPr/>
        </p:nvSpPr>
        <p:spPr>
          <a:xfrm rot="3177122">
            <a:off x="5832452" y="2104953"/>
            <a:ext cx="1858626" cy="2706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 name="Audio 54">
            <a:extLst>
              <a:ext uri="{FF2B5EF4-FFF2-40B4-BE49-F238E27FC236}">
                <a16:creationId xmlns:a16="http://schemas.microsoft.com/office/drawing/2014/main" id="{D4029F9A-8144-CF5E-8B8E-B9D13CE89B7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134497501"/>
      </p:ext>
    </p:extLst>
  </p:cSld>
  <p:clrMapOvr>
    <a:masterClrMapping/>
  </p:clrMapOvr>
  <mc:AlternateContent xmlns:mc="http://schemas.openxmlformats.org/markup-compatibility/2006">
    <mc:Choice xmlns:p14="http://schemas.microsoft.com/office/powerpoint/2010/main" Requires="p14">
      <p:transition spd="slow" p14:dur="2000" advTm="11491"/>
    </mc:Choice>
    <mc:Fallback>
      <p:transition spd="slow" advTm="114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E304E-1E8A-2DFB-C3D8-6955D7C89B3B}"/>
              </a:ext>
            </a:extLst>
          </p:cNvPr>
          <p:cNvSpPr>
            <a:spLocks noGrp="1"/>
          </p:cNvSpPr>
          <p:nvPr>
            <p:ph type="title"/>
          </p:nvPr>
        </p:nvSpPr>
        <p:spPr/>
        <p:txBody>
          <a:bodyPr/>
          <a:lstStyle/>
          <a:p>
            <a:r>
              <a:rPr lang="en-US"/>
              <a:t>ESP32-S3 PCB</a:t>
            </a:r>
          </a:p>
        </p:txBody>
      </p:sp>
      <p:pic>
        <p:nvPicPr>
          <p:cNvPr id="7" name="IMG_8556 2_2D88B15C-16F3-4A75-8A62-1E19CD621CE7.mp4">
            <a:hlinkClick r:id="" action="ppaction://media"/>
            <a:extLst>
              <a:ext uri="{FF2B5EF4-FFF2-40B4-BE49-F238E27FC236}">
                <a16:creationId xmlns:a16="http://schemas.microsoft.com/office/drawing/2014/main" id="{5F2A8360-146E-1C60-4B27-5C42B6F5B863}"/>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3284219" y="1175657"/>
            <a:ext cx="5623496" cy="5212080"/>
          </a:xfrm>
          <a:prstGeom prst="rect">
            <a:avLst/>
          </a:prstGeom>
        </p:spPr>
      </p:pic>
      <p:pic>
        <p:nvPicPr>
          <p:cNvPr id="48" name="Audio 47">
            <a:extLst>
              <a:ext uri="{FF2B5EF4-FFF2-40B4-BE49-F238E27FC236}">
                <a16:creationId xmlns:a16="http://schemas.microsoft.com/office/drawing/2014/main" id="{F5FBEAEE-FC99-8574-87AE-B2B350E09EFF}"/>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1226800" y="5892800"/>
            <a:ext cx="812800" cy="812800"/>
          </a:xfrm>
          <a:prstGeom prst="rect">
            <a:avLst/>
          </a:prstGeom>
        </p:spPr>
      </p:pic>
      <p:pic>
        <p:nvPicPr>
          <p:cNvPr id="3" name="Graphic 2">
            <a:extLst>
              <a:ext uri="{FF2B5EF4-FFF2-40B4-BE49-F238E27FC236}">
                <a16:creationId xmlns:a16="http://schemas.microsoft.com/office/drawing/2014/main" id="{40F8FC8D-E796-DFEE-8656-D11335F7924D}"/>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9"/>
              </a:ext>
            </a:extLst>
          </a:blip>
          <a:stretch>
            <a:fillRect/>
          </a:stretch>
        </p:blipFill>
        <p:spPr>
          <a:xfrm>
            <a:off x="11226800" y="5892800"/>
            <a:ext cx="812800" cy="812800"/>
          </a:xfrm>
          <a:prstGeom prst="rect">
            <a:avLst/>
          </a:prstGeom>
        </p:spPr>
      </p:pic>
      <p:pic>
        <p:nvPicPr>
          <p:cNvPr id="4" name="Picture 3" descr="A person in a blue shirt&#10;&#10;AI-generated content may be incorrect.">
            <a:extLst>
              <a:ext uri="{FF2B5EF4-FFF2-40B4-BE49-F238E27FC236}">
                <a16:creationId xmlns:a16="http://schemas.microsoft.com/office/drawing/2014/main" id="{65BD3A19-D3A5-2DE4-9198-78B76680C42A}"/>
              </a:ext>
            </a:extLst>
          </p:cNvPr>
          <p:cNvPicPr>
            <a:picLocks noChangeAspect="1"/>
          </p:cNvPicPr>
          <p:nvPr/>
        </p:nvPicPr>
        <p:blipFill>
          <a:blip r:embed="rId10"/>
          <a:stretch>
            <a:fillRect/>
          </a:stretch>
        </p:blipFill>
        <p:spPr>
          <a:xfrm>
            <a:off x="11246509" y="2155"/>
            <a:ext cx="942079" cy="915840"/>
          </a:xfrm>
          <a:prstGeom prst="rect">
            <a:avLst/>
          </a:prstGeom>
        </p:spPr>
      </p:pic>
      <p:sp>
        <p:nvSpPr>
          <p:cNvPr id="5" name="Right Arrow 4">
            <a:extLst>
              <a:ext uri="{FF2B5EF4-FFF2-40B4-BE49-F238E27FC236}">
                <a16:creationId xmlns:a16="http://schemas.microsoft.com/office/drawing/2014/main" id="{8D461ACF-A753-B9E1-E01C-AE202D7CE8CB}"/>
              </a:ext>
            </a:extLst>
          </p:cNvPr>
          <p:cNvSpPr/>
          <p:nvPr/>
        </p:nvSpPr>
        <p:spPr>
          <a:xfrm>
            <a:off x="2286000" y="5577840"/>
            <a:ext cx="1240971" cy="16981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a:extLst>
              <a:ext uri="{FF2B5EF4-FFF2-40B4-BE49-F238E27FC236}">
                <a16:creationId xmlns:a16="http://schemas.microsoft.com/office/drawing/2014/main" id="{3531F54A-8275-A6A5-AFD5-9CD137629ABE}"/>
              </a:ext>
            </a:extLst>
          </p:cNvPr>
          <p:cNvSpPr/>
          <p:nvPr/>
        </p:nvSpPr>
        <p:spPr>
          <a:xfrm rot="10800000" flipV="1">
            <a:off x="8503919" y="3043645"/>
            <a:ext cx="1881052" cy="11756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amera 7">
            <a:extLst>
              <a:ext uri="{FF2B5EF4-FFF2-40B4-BE49-F238E27FC236}">
                <a16:creationId xmlns:a16="http://schemas.microsoft.com/office/drawing/2014/main" id="{4DF50D21-9B35-57D5-BB1B-49BD38B23F08}"/>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9"/>
              </a:ext>
            </a:extLst>
          </a:blip>
          <a:stretch>
            <a:fillRect/>
          </a:stretch>
        </p:blipFill>
        <p:spPr>
          <a:xfrm>
            <a:off x="10052304" y="4718304"/>
            <a:ext cx="2057400" cy="2057400"/>
          </a:xfrm>
          <a:prstGeom prst="ellipse">
            <a:avLst/>
          </a:prstGeom>
        </p:spPr>
      </p:pic>
      <p:sp>
        <p:nvSpPr>
          <p:cNvPr id="9" name="Right Arrow 8">
            <a:extLst>
              <a:ext uri="{FF2B5EF4-FFF2-40B4-BE49-F238E27FC236}">
                <a16:creationId xmlns:a16="http://schemas.microsoft.com/office/drawing/2014/main" id="{503D39CC-ACD5-0128-7A99-C8198CB0FAF5}"/>
              </a:ext>
            </a:extLst>
          </p:cNvPr>
          <p:cNvSpPr/>
          <p:nvPr/>
        </p:nvSpPr>
        <p:spPr>
          <a:xfrm rot="2149106">
            <a:off x="3402490" y="1272058"/>
            <a:ext cx="1841863" cy="16981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a:extLst>
              <a:ext uri="{FF2B5EF4-FFF2-40B4-BE49-F238E27FC236}">
                <a16:creationId xmlns:a16="http://schemas.microsoft.com/office/drawing/2014/main" id="{6E80EFC1-93D1-425E-8CFA-AE30FCADD429}"/>
              </a:ext>
            </a:extLst>
          </p:cNvPr>
          <p:cNvSpPr/>
          <p:nvPr/>
        </p:nvSpPr>
        <p:spPr>
          <a:xfrm rot="10800000">
            <a:off x="7158446" y="4718304"/>
            <a:ext cx="2893858" cy="18026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a:extLst>
              <a:ext uri="{FF2B5EF4-FFF2-40B4-BE49-F238E27FC236}">
                <a16:creationId xmlns:a16="http://schemas.microsoft.com/office/drawing/2014/main" id="{3448C3B3-C7F7-00CB-D453-B60B09423959}"/>
              </a:ext>
            </a:extLst>
          </p:cNvPr>
          <p:cNvSpPr/>
          <p:nvPr/>
        </p:nvSpPr>
        <p:spPr>
          <a:xfrm rot="11163817">
            <a:off x="6560533" y="5833751"/>
            <a:ext cx="2586600" cy="16965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7108641-C397-23D2-F78A-BCDE1CC31ECA}"/>
              </a:ext>
            </a:extLst>
          </p:cNvPr>
          <p:cNvSpPr txBox="1"/>
          <p:nvPr/>
        </p:nvSpPr>
        <p:spPr>
          <a:xfrm>
            <a:off x="2495006" y="378823"/>
            <a:ext cx="1436914" cy="523220"/>
          </a:xfrm>
          <a:prstGeom prst="rect">
            <a:avLst/>
          </a:prstGeom>
          <a:noFill/>
        </p:spPr>
        <p:txBody>
          <a:bodyPr wrap="square" rtlCol="0">
            <a:spAutoFit/>
          </a:bodyPr>
          <a:lstStyle/>
          <a:p>
            <a:r>
              <a:rPr lang="en-US"/>
              <a:t>CP2102 Programmer</a:t>
            </a:r>
          </a:p>
        </p:txBody>
      </p:sp>
      <p:sp>
        <p:nvSpPr>
          <p:cNvPr id="13" name="TextBox 12">
            <a:extLst>
              <a:ext uri="{FF2B5EF4-FFF2-40B4-BE49-F238E27FC236}">
                <a16:creationId xmlns:a16="http://schemas.microsoft.com/office/drawing/2014/main" id="{5C9114F4-CB2D-21FB-0131-C556475E49EB}"/>
              </a:ext>
            </a:extLst>
          </p:cNvPr>
          <p:cNvSpPr txBox="1"/>
          <p:nvPr/>
        </p:nvSpPr>
        <p:spPr>
          <a:xfrm>
            <a:off x="10384971" y="2743200"/>
            <a:ext cx="1449978" cy="523220"/>
          </a:xfrm>
          <a:prstGeom prst="rect">
            <a:avLst/>
          </a:prstGeom>
          <a:noFill/>
        </p:spPr>
        <p:txBody>
          <a:bodyPr wrap="square" rtlCol="0">
            <a:spAutoFit/>
          </a:bodyPr>
          <a:lstStyle/>
          <a:p>
            <a:r>
              <a:rPr lang="en-US"/>
              <a:t>Motor Driver </a:t>
            </a:r>
          </a:p>
          <a:p>
            <a:r>
              <a:rPr lang="en-US"/>
              <a:t>Connecter</a:t>
            </a:r>
          </a:p>
        </p:txBody>
      </p:sp>
      <p:sp>
        <p:nvSpPr>
          <p:cNvPr id="14" name="TextBox 13">
            <a:extLst>
              <a:ext uri="{FF2B5EF4-FFF2-40B4-BE49-F238E27FC236}">
                <a16:creationId xmlns:a16="http://schemas.microsoft.com/office/drawing/2014/main" id="{88CB021C-43EC-A48E-9CEA-46FEF13EDAAD}"/>
              </a:ext>
            </a:extLst>
          </p:cNvPr>
          <p:cNvSpPr txBox="1"/>
          <p:nvPr/>
        </p:nvSpPr>
        <p:spPr>
          <a:xfrm>
            <a:off x="692331" y="5277394"/>
            <a:ext cx="1447299" cy="523220"/>
          </a:xfrm>
          <a:prstGeom prst="rect">
            <a:avLst/>
          </a:prstGeom>
          <a:noFill/>
        </p:spPr>
        <p:txBody>
          <a:bodyPr wrap="square" rtlCol="0">
            <a:spAutoFit/>
          </a:bodyPr>
          <a:lstStyle/>
          <a:p>
            <a:r>
              <a:rPr lang="en-US"/>
              <a:t>Amplifier Connecter</a:t>
            </a:r>
          </a:p>
        </p:txBody>
      </p:sp>
      <p:sp>
        <p:nvSpPr>
          <p:cNvPr id="15" name="TextBox 14">
            <a:extLst>
              <a:ext uri="{FF2B5EF4-FFF2-40B4-BE49-F238E27FC236}">
                <a16:creationId xmlns:a16="http://schemas.microsoft.com/office/drawing/2014/main" id="{252158C3-28CE-7C9F-9918-16CF3D229F5F}"/>
              </a:ext>
            </a:extLst>
          </p:cNvPr>
          <p:cNvSpPr txBox="1"/>
          <p:nvPr/>
        </p:nvSpPr>
        <p:spPr>
          <a:xfrm>
            <a:off x="8907715" y="6139543"/>
            <a:ext cx="1144589" cy="523220"/>
          </a:xfrm>
          <a:prstGeom prst="rect">
            <a:avLst/>
          </a:prstGeom>
          <a:noFill/>
        </p:spPr>
        <p:txBody>
          <a:bodyPr wrap="square" rtlCol="0">
            <a:spAutoFit/>
          </a:bodyPr>
          <a:lstStyle/>
          <a:p>
            <a:r>
              <a:rPr lang="en-US"/>
              <a:t>Depth</a:t>
            </a:r>
          </a:p>
          <a:p>
            <a:r>
              <a:rPr lang="en-US"/>
              <a:t>Module</a:t>
            </a:r>
          </a:p>
        </p:txBody>
      </p:sp>
      <p:sp>
        <p:nvSpPr>
          <p:cNvPr id="16" name="TextBox 15">
            <a:extLst>
              <a:ext uri="{FF2B5EF4-FFF2-40B4-BE49-F238E27FC236}">
                <a16:creationId xmlns:a16="http://schemas.microsoft.com/office/drawing/2014/main" id="{8D80D760-70BE-D4B2-965D-E35D67E4B0B8}"/>
              </a:ext>
            </a:extLst>
          </p:cNvPr>
          <p:cNvSpPr txBox="1"/>
          <p:nvPr/>
        </p:nvSpPr>
        <p:spPr>
          <a:xfrm>
            <a:off x="9274629" y="4441371"/>
            <a:ext cx="1358537" cy="307777"/>
          </a:xfrm>
          <a:prstGeom prst="rect">
            <a:avLst/>
          </a:prstGeom>
          <a:noFill/>
        </p:spPr>
        <p:txBody>
          <a:bodyPr wrap="square" rtlCol="0">
            <a:spAutoFit/>
          </a:bodyPr>
          <a:lstStyle/>
          <a:p>
            <a:r>
              <a:rPr lang="en-US"/>
              <a:t>Camera</a:t>
            </a:r>
          </a:p>
        </p:txBody>
      </p:sp>
    </p:spTree>
    <p:extLst>
      <p:ext uri="{BB962C8B-B14F-4D97-AF65-F5344CB8AC3E}">
        <p14:creationId xmlns:p14="http://schemas.microsoft.com/office/powerpoint/2010/main" val="441493775"/>
      </p:ext>
    </p:extLst>
  </p:cSld>
  <p:clrMapOvr>
    <a:masterClrMapping/>
  </p:clrMapOvr>
  <mc:AlternateContent xmlns:mc="http://schemas.openxmlformats.org/markup-compatibility/2006">
    <mc:Choice xmlns:p14="http://schemas.microsoft.com/office/powerpoint/2010/main" Requires="p14">
      <p:transition spd="slow" p14:dur="2000" advTm="36988"/>
    </mc:Choice>
    <mc:Fallback>
      <p:transition spd="slow" advTm="369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065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1" fill="hold" display="0">
                  <p:stCondLst>
                    <p:cond delay="indefinite"/>
                  </p:stCondLst>
                </p:cTn>
                <p:tgtEl>
                  <p:spTgt spid="7"/>
                </p:tgtEl>
              </p:cMediaNode>
            </p:video>
            <p:seq concurrent="1" nextAc="seek">
              <p:cTn id="12" restart="whenNotActive" fill="hold" evtFilter="cancelBubble" nodeType="interactiveSeq">
                <p:stCondLst>
                  <p:cond evt="onClick" delay="0">
                    <p:tgtEl>
                      <p:spTgt spid="7"/>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7"/>
                                        </p:tgtEl>
                                      </p:cBhvr>
                                    </p:cmd>
                                  </p:childTnLst>
                                </p:cTn>
                              </p:par>
                            </p:childTnLst>
                          </p:cTn>
                        </p:par>
                      </p:childTnLst>
                    </p:cTn>
                  </p:par>
                </p:childTnLst>
              </p:cTn>
              <p:nextCondLst>
                <p:cond evt="onClick" delay="0">
                  <p:tgtEl>
                    <p:spTgt spid="7"/>
                  </p:tgtEl>
                </p:cond>
              </p:nextCondLst>
            </p:seq>
            <p:audio isNarration="1">
              <p:cMediaNode vol="80000" showWhenStopped="0">
                <p:cTn id="17" fill="hold" display="0">
                  <p:stCondLst>
                    <p:cond delay="indefinite"/>
                  </p:stCondLst>
                  <p:endCondLst>
                    <p:cond evt="onStopAudio" delay="0">
                      <p:tgtEl>
                        <p:sldTgt/>
                      </p:tgtEl>
                    </p:cond>
                  </p:endCondLst>
                </p:cTn>
                <p:tgtEl>
                  <p:spTgt spid="48"/>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B023F-C113-B0E4-76DA-45CA88EC0A53}"/>
              </a:ext>
            </a:extLst>
          </p:cNvPr>
          <p:cNvSpPr>
            <a:spLocks noGrp="1"/>
          </p:cNvSpPr>
          <p:nvPr>
            <p:ph type="title"/>
          </p:nvPr>
        </p:nvSpPr>
        <p:spPr/>
        <p:txBody>
          <a:bodyPr/>
          <a:lstStyle/>
          <a:p>
            <a:r>
              <a:rPr lang="en-US"/>
              <a:t>Changes To The ESP32-S3 PCB</a:t>
            </a:r>
          </a:p>
        </p:txBody>
      </p:sp>
      <p:sp>
        <p:nvSpPr>
          <p:cNvPr id="3" name="Subtitle 2">
            <a:extLst>
              <a:ext uri="{FF2B5EF4-FFF2-40B4-BE49-F238E27FC236}">
                <a16:creationId xmlns:a16="http://schemas.microsoft.com/office/drawing/2014/main" id="{686AD6D1-1991-E11E-B56C-6CE70086F74D}"/>
              </a:ext>
            </a:extLst>
          </p:cNvPr>
          <p:cNvSpPr>
            <a:spLocks noGrp="1"/>
          </p:cNvSpPr>
          <p:nvPr>
            <p:ph type="subTitle" idx="1"/>
          </p:nvPr>
        </p:nvSpPr>
        <p:spPr/>
        <p:txBody>
          <a:bodyPr/>
          <a:lstStyle/>
          <a:p>
            <a:pPr marL="114300" indent="0">
              <a:buNone/>
            </a:pPr>
            <a:r>
              <a:rPr lang="en-US"/>
              <a:t>What Changed</a:t>
            </a:r>
          </a:p>
          <a:p>
            <a:pPr marL="114300" indent="0">
              <a:buNone/>
            </a:pPr>
            <a:endParaRPr lang="en-US"/>
          </a:p>
          <a:p>
            <a:r>
              <a:rPr lang="en-US"/>
              <a:t>Amplifier Peripheral switched from the MAX98257A to the  LM386 then it was removed from the ESP PCB and created as its own PCB.</a:t>
            </a:r>
          </a:p>
          <a:p>
            <a:endParaRPr lang="en-US"/>
          </a:p>
          <a:p>
            <a:r>
              <a:rPr lang="en-US"/>
              <a:t>3 extra pins were added to the motor driver header to incorporate the new DRV8825 motor driver peripheral</a:t>
            </a:r>
          </a:p>
          <a:p>
            <a:endParaRPr lang="en-US"/>
          </a:p>
        </p:txBody>
      </p:sp>
      <p:sp>
        <p:nvSpPr>
          <p:cNvPr id="4" name="Subtitle 3">
            <a:extLst>
              <a:ext uri="{FF2B5EF4-FFF2-40B4-BE49-F238E27FC236}">
                <a16:creationId xmlns:a16="http://schemas.microsoft.com/office/drawing/2014/main" id="{A7F33C07-633F-4E00-9609-15609B80DA75}"/>
              </a:ext>
            </a:extLst>
          </p:cNvPr>
          <p:cNvSpPr>
            <a:spLocks noGrp="1"/>
          </p:cNvSpPr>
          <p:nvPr>
            <p:ph type="subTitle" idx="2"/>
          </p:nvPr>
        </p:nvSpPr>
        <p:spPr/>
        <p:txBody>
          <a:bodyPr/>
          <a:lstStyle/>
          <a:p>
            <a:endParaRPr lang="en-US"/>
          </a:p>
        </p:txBody>
      </p:sp>
      <p:pic>
        <p:nvPicPr>
          <p:cNvPr id="6" name="Picture 5" descr="A screenshot of a computer&#10;&#10;AI-generated content may be incorrect.">
            <a:extLst>
              <a:ext uri="{FF2B5EF4-FFF2-40B4-BE49-F238E27FC236}">
                <a16:creationId xmlns:a16="http://schemas.microsoft.com/office/drawing/2014/main" id="{3DF6CB91-D733-D41A-B1AB-7B917CE578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0200" y="1356967"/>
            <a:ext cx="5140000" cy="2194229"/>
          </a:xfrm>
          <a:prstGeom prst="rect">
            <a:avLst/>
          </a:prstGeom>
        </p:spPr>
      </p:pic>
      <p:pic>
        <p:nvPicPr>
          <p:cNvPr id="8" name="Picture 7" descr="A red and black circuit board&#10;&#10;AI-generated content may be incorrect.">
            <a:extLst>
              <a:ext uri="{FF2B5EF4-FFF2-40B4-BE49-F238E27FC236}">
                <a16:creationId xmlns:a16="http://schemas.microsoft.com/office/drawing/2014/main" id="{77440272-D0E6-0D21-4932-2B24CE3B6B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64200" y="4358936"/>
            <a:ext cx="5140000" cy="2191528"/>
          </a:xfrm>
          <a:prstGeom prst="rect">
            <a:avLst/>
          </a:prstGeom>
        </p:spPr>
      </p:pic>
      <p:sp>
        <p:nvSpPr>
          <p:cNvPr id="9" name="Right Arrow 8">
            <a:extLst>
              <a:ext uri="{FF2B5EF4-FFF2-40B4-BE49-F238E27FC236}">
                <a16:creationId xmlns:a16="http://schemas.microsoft.com/office/drawing/2014/main" id="{8A2149DF-DA64-B10E-4071-ABC2976CBBEE}"/>
              </a:ext>
            </a:extLst>
          </p:cNvPr>
          <p:cNvSpPr/>
          <p:nvPr/>
        </p:nvSpPr>
        <p:spPr>
          <a:xfrm rot="11966333">
            <a:off x="11240968" y="6136100"/>
            <a:ext cx="476416" cy="12853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a:extLst>
              <a:ext uri="{FF2B5EF4-FFF2-40B4-BE49-F238E27FC236}">
                <a16:creationId xmlns:a16="http://schemas.microsoft.com/office/drawing/2014/main" id="{AAF4987A-27B4-A598-D18F-48744326DF0A}"/>
              </a:ext>
            </a:extLst>
          </p:cNvPr>
          <p:cNvSpPr/>
          <p:nvPr/>
        </p:nvSpPr>
        <p:spPr>
          <a:xfrm rot="16200000">
            <a:off x="6648996" y="3472818"/>
            <a:ext cx="509451" cy="15675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02B2CD1-91E5-7CC3-EE88-E60A3B65BDAB}"/>
              </a:ext>
            </a:extLst>
          </p:cNvPr>
          <p:cNvSpPr txBox="1"/>
          <p:nvPr/>
        </p:nvSpPr>
        <p:spPr>
          <a:xfrm>
            <a:off x="6982099" y="3661370"/>
            <a:ext cx="1972491" cy="523220"/>
          </a:xfrm>
          <a:prstGeom prst="rect">
            <a:avLst/>
          </a:prstGeom>
          <a:noFill/>
        </p:spPr>
        <p:txBody>
          <a:bodyPr wrap="square" rtlCol="0">
            <a:spAutoFit/>
          </a:bodyPr>
          <a:lstStyle/>
          <a:p>
            <a:r>
              <a:rPr lang="en-US"/>
              <a:t>New Amplifier Connecter</a:t>
            </a:r>
          </a:p>
        </p:txBody>
      </p:sp>
      <p:sp>
        <p:nvSpPr>
          <p:cNvPr id="13" name="TextBox 12">
            <a:extLst>
              <a:ext uri="{FF2B5EF4-FFF2-40B4-BE49-F238E27FC236}">
                <a16:creationId xmlns:a16="http://schemas.microsoft.com/office/drawing/2014/main" id="{4AA029FE-0DEA-E822-E39F-B833E0179CC1}"/>
              </a:ext>
            </a:extLst>
          </p:cNvPr>
          <p:cNvSpPr txBox="1"/>
          <p:nvPr/>
        </p:nvSpPr>
        <p:spPr>
          <a:xfrm>
            <a:off x="11479176" y="5695406"/>
            <a:ext cx="712824" cy="523220"/>
          </a:xfrm>
          <a:prstGeom prst="rect">
            <a:avLst/>
          </a:prstGeom>
          <a:noFill/>
        </p:spPr>
        <p:txBody>
          <a:bodyPr wrap="square" rtlCol="0">
            <a:spAutoFit/>
          </a:bodyPr>
          <a:lstStyle/>
          <a:p>
            <a:r>
              <a:rPr lang="en-US"/>
              <a:t>3 New Pins</a:t>
            </a:r>
          </a:p>
        </p:txBody>
      </p:sp>
      <p:pic>
        <p:nvPicPr>
          <p:cNvPr id="18" name="Audio 17">
            <a:extLst>
              <a:ext uri="{FF2B5EF4-FFF2-40B4-BE49-F238E27FC236}">
                <a16:creationId xmlns:a16="http://schemas.microsoft.com/office/drawing/2014/main" id="{AA1F5EF3-C62F-D0DB-389D-3CAD0A5394F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pic>
        <p:nvPicPr>
          <p:cNvPr id="20" name="Picture 19" descr="A person in a blue shirt&#10;&#10;AI-generated content may be incorrect.">
            <a:extLst>
              <a:ext uri="{FF2B5EF4-FFF2-40B4-BE49-F238E27FC236}">
                <a16:creationId xmlns:a16="http://schemas.microsoft.com/office/drawing/2014/main" id="{A87CC669-502B-37A7-7C52-8428F62DE242}"/>
              </a:ext>
            </a:extLst>
          </p:cNvPr>
          <p:cNvPicPr>
            <a:picLocks noChangeAspect="1"/>
          </p:cNvPicPr>
          <p:nvPr/>
        </p:nvPicPr>
        <p:blipFill>
          <a:blip r:embed="rId7"/>
          <a:stretch>
            <a:fillRect/>
          </a:stretch>
        </p:blipFill>
        <p:spPr>
          <a:xfrm>
            <a:off x="11246509" y="2155"/>
            <a:ext cx="942079" cy="915840"/>
          </a:xfrm>
          <a:prstGeom prst="rect">
            <a:avLst/>
          </a:prstGeom>
        </p:spPr>
      </p:pic>
    </p:spTree>
    <p:extLst>
      <p:ext uri="{BB962C8B-B14F-4D97-AF65-F5344CB8AC3E}">
        <p14:creationId xmlns:p14="http://schemas.microsoft.com/office/powerpoint/2010/main" val="4065943243"/>
      </p:ext>
    </p:extLst>
  </p:cSld>
  <p:clrMapOvr>
    <a:masterClrMapping/>
  </p:clrMapOvr>
  <mc:AlternateContent xmlns:mc="http://schemas.openxmlformats.org/markup-compatibility/2006">
    <mc:Choice xmlns:p14="http://schemas.microsoft.com/office/powerpoint/2010/main" Requires="p14">
      <p:transition spd="slow" p14:dur="2000" advTm="35596"/>
    </mc:Choice>
    <mc:Fallback>
      <p:transition spd="slow" advTm="355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953">
          <a:extLst>
            <a:ext uri="{FF2B5EF4-FFF2-40B4-BE49-F238E27FC236}">
              <a16:creationId xmlns:a16="http://schemas.microsoft.com/office/drawing/2014/main" id="{E628748E-9100-9EF2-93C5-A56C8E9D49CD}"/>
            </a:ext>
          </a:extLst>
        </p:cNvPr>
        <p:cNvGrpSpPr/>
        <p:nvPr/>
      </p:nvGrpSpPr>
      <p:grpSpPr>
        <a:xfrm>
          <a:off x="0" y="0"/>
          <a:ext cx="0" cy="0"/>
          <a:chOff x="0" y="0"/>
          <a:chExt cx="0" cy="0"/>
        </a:xfrm>
      </p:grpSpPr>
      <p:sp>
        <p:nvSpPr>
          <p:cNvPr id="3954" name="Google Shape;3954;p71">
            <a:extLst>
              <a:ext uri="{FF2B5EF4-FFF2-40B4-BE49-F238E27FC236}">
                <a16:creationId xmlns:a16="http://schemas.microsoft.com/office/drawing/2014/main" id="{7CB15820-7046-0AFB-9A84-8B4B8D39FBC7}"/>
              </a:ext>
            </a:extLst>
          </p:cNvPr>
          <p:cNvSpPr txBox="1">
            <a:spLocks noGrp="1"/>
          </p:cNvSpPr>
          <p:nvPr>
            <p:ph type="title"/>
          </p:nvPr>
        </p:nvSpPr>
        <p:spPr>
          <a:xfrm>
            <a:off x="6469384" y="2206766"/>
            <a:ext cx="4861224" cy="1608851"/>
          </a:xfrm>
          <a:prstGeom prst="rect">
            <a:avLst/>
          </a:prstGeom>
        </p:spPr>
        <p:txBody>
          <a:bodyPr spcFirstLastPara="1" wrap="square" lIns="121900" tIns="121900" rIns="121900" bIns="121900" anchor="ctr" anchorCtr="0">
            <a:noAutofit/>
          </a:bodyPr>
          <a:lstStyle/>
          <a:p>
            <a:r>
              <a:rPr lang="en" sz="6000"/>
              <a:t>Software Comparisons</a:t>
            </a:r>
            <a:endParaRPr sz="6000"/>
          </a:p>
        </p:txBody>
      </p:sp>
      <p:grpSp>
        <p:nvGrpSpPr>
          <p:cNvPr id="3956" name="Google Shape;3956;p71">
            <a:extLst>
              <a:ext uri="{FF2B5EF4-FFF2-40B4-BE49-F238E27FC236}">
                <a16:creationId xmlns:a16="http://schemas.microsoft.com/office/drawing/2014/main" id="{651DDB94-78D7-F59B-C26D-A5E02CB1D34F}"/>
              </a:ext>
            </a:extLst>
          </p:cNvPr>
          <p:cNvGrpSpPr/>
          <p:nvPr/>
        </p:nvGrpSpPr>
        <p:grpSpPr>
          <a:xfrm rot="-584689">
            <a:off x="-558599" y="-131643"/>
            <a:ext cx="7357361" cy="5694861"/>
            <a:chOff x="6167819" y="621480"/>
            <a:chExt cx="705425" cy="642406"/>
          </a:xfrm>
        </p:grpSpPr>
        <p:sp>
          <p:nvSpPr>
            <p:cNvPr id="3957" name="Google Shape;3957;p71">
              <a:extLst>
                <a:ext uri="{FF2B5EF4-FFF2-40B4-BE49-F238E27FC236}">
                  <a16:creationId xmlns:a16="http://schemas.microsoft.com/office/drawing/2014/main" id="{C43969D8-C01B-1F6D-B952-195FF3DC5650}"/>
                </a:ext>
              </a:extLst>
            </p:cNvPr>
            <p:cNvSpPr/>
            <p:nvPr/>
          </p:nvSpPr>
          <p:spPr>
            <a:xfrm>
              <a:off x="6247819" y="851258"/>
              <a:ext cx="512684" cy="412628"/>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sp>
          <p:nvSpPr>
            <p:cNvPr id="3958" name="Google Shape;3958;p71">
              <a:extLst>
                <a:ext uri="{FF2B5EF4-FFF2-40B4-BE49-F238E27FC236}">
                  <a16:creationId xmlns:a16="http://schemas.microsoft.com/office/drawing/2014/main" id="{BE79272C-B640-9524-FCC6-CD2FD387196C}"/>
                </a:ext>
              </a:extLst>
            </p:cNvPr>
            <p:cNvSpPr/>
            <p:nvPr/>
          </p:nvSpPr>
          <p:spPr>
            <a:xfrm>
              <a:off x="6167819" y="771405"/>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sp>
          <p:nvSpPr>
            <p:cNvPr id="3959" name="Google Shape;3959;p71">
              <a:extLst>
                <a:ext uri="{FF2B5EF4-FFF2-40B4-BE49-F238E27FC236}">
                  <a16:creationId xmlns:a16="http://schemas.microsoft.com/office/drawing/2014/main" id="{ECE01CC0-8AAB-31B2-AB35-16CFA64BC4B1}"/>
                </a:ext>
              </a:extLst>
            </p:cNvPr>
            <p:cNvSpPr/>
            <p:nvPr/>
          </p:nvSpPr>
          <p:spPr>
            <a:xfrm>
              <a:off x="6384194" y="621480"/>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sp>
          <p:nvSpPr>
            <p:cNvPr id="3960" name="Google Shape;3960;p71">
              <a:extLst>
                <a:ext uri="{FF2B5EF4-FFF2-40B4-BE49-F238E27FC236}">
                  <a16:creationId xmlns:a16="http://schemas.microsoft.com/office/drawing/2014/main" id="{2AD9EEE4-9C05-C2EF-61BB-41220105EF68}"/>
                </a:ext>
              </a:extLst>
            </p:cNvPr>
            <p:cNvSpPr/>
            <p:nvPr/>
          </p:nvSpPr>
          <p:spPr>
            <a:xfrm>
              <a:off x="6589694" y="651380"/>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sp>
          <p:nvSpPr>
            <p:cNvPr id="3961" name="Google Shape;3961;p71">
              <a:extLst>
                <a:ext uri="{FF2B5EF4-FFF2-40B4-BE49-F238E27FC236}">
                  <a16:creationId xmlns:a16="http://schemas.microsoft.com/office/drawing/2014/main" id="{F0E4DEF3-7BD3-A8BD-82F7-BE23BFC063D9}"/>
                </a:ext>
              </a:extLst>
            </p:cNvPr>
            <p:cNvSpPr/>
            <p:nvPr/>
          </p:nvSpPr>
          <p:spPr>
            <a:xfrm>
              <a:off x="6706069" y="839980"/>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grpSp>
      <p:pic>
        <p:nvPicPr>
          <p:cNvPr id="2" name="Picture 1">
            <a:extLst>
              <a:ext uri="{FF2B5EF4-FFF2-40B4-BE49-F238E27FC236}">
                <a16:creationId xmlns:a16="http://schemas.microsoft.com/office/drawing/2014/main" id="{0BC5F58F-88D9-C16B-A555-C9934D016F54}"/>
              </a:ext>
            </a:extLst>
          </p:cNvPr>
          <p:cNvPicPr>
            <a:picLocks noChangeAspect="1"/>
          </p:cNvPicPr>
          <p:nvPr/>
        </p:nvPicPr>
        <p:blipFill>
          <a:blip r:embed="rId5"/>
          <a:stretch>
            <a:fillRect/>
          </a:stretch>
        </p:blipFill>
        <p:spPr>
          <a:xfrm>
            <a:off x="2347515" y="2413972"/>
            <a:ext cx="1904982" cy="2030055"/>
          </a:xfrm>
          <a:prstGeom prst="rect">
            <a:avLst/>
          </a:prstGeom>
        </p:spPr>
      </p:pic>
      <p:pic>
        <p:nvPicPr>
          <p:cNvPr id="5" name="Audio 4">
            <a:hlinkClick r:id="" action="ppaction://media"/>
            <a:extLst>
              <a:ext uri="{FF2B5EF4-FFF2-40B4-BE49-F238E27FC236}">
                <a16:creationId xmlns:a16="http://schemas.microsoft.com/office/drawing/2014/main" id="{6C5AF826-3EFE-D87B-1F13-F93339D2A10B}"/>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pic>
        <p:nvPicPr>
          <p:cNvPr id="9" name="Graphic 8">
            <a:extLst>
              <a:ext uri="{FF2B5EF4-FFF2-40B4-BE49-F238E27FC236}">
                <a16:creationId xmlns:a16="http://schemas.microsoft.com/office/drawing/2014/main" id="{4BA9BE3E-F28D-1C17-961E-A7650684021A}"/>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7"/>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348025661"/>
      </p:ext>
    </p:extLst>
  </p:cSld>
  <p:clrMapOvr>
    <a:masterClrMapping/>
  </p:clrMapOvr>
  <mc:AlternateContent xmlns:mc="http://schemas.openxmlformats.org/markup-compatibility/2006">
    <mc:Choice xmlns:p14="http://schemas.microsoft.com/office/powerpoint/2010/main" Requires="p14">
      <p:transition spd="slow" p14:dur="2000" advTm="2997"/>
    </mc:Choice>
    <mc:Fallback>
      <p:transition spd="slow" advTm="29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3F45D-F131-B5DE-04D3-69BE31AB19C4}"/>
              </a:ext>
            </a:extLst>
          </p:cNvPr>
          <p:cNvSpPr>
            <a:spLocks noGrp="1"/>
          </p:cNvSpPr>
          <p:nvPr>
            <p:ph type="title"/>
          </p:nvPr>
        </p:nvSpPr>
        <p:spPr>
          <a:xfrm>
            <a:off x="950967" y="304000"/>
            <a:ext cx="10290000" cy="763600"/>
          </a:xfrm>
        </p:spPr>
        <p:txBody>
          <a:bodyPr/>
          <a:lstStyle/>
          <a:p>
            <a:r>
              <a:rPr lang="en-US"/>
              <a:t>Mobile Application Stack - Frontend</a:t>
            </a:r>
            <a:endParaRPr lang="en-US">
              <a:solidFill>
                <a:srgbClr val="000000"/>
              </a:solidFill>
            </a:endParaRPr>
          </a:p>
          <a:p>
            <a:endParaRPr lang="en-US"/>
          </a:p>
        </p:txBody>
      </p:sp>
      <p:graphicFrame>
        <p:nvGraphicFramePr>
          <p:cNvPr id="6" name="Table 5">
            <a:extLst>
              <a:ext uri="{FF2B5EF4-FFF2-40B4-BE49-F238E27FC236}">
                <a16:creationId xmlns:a16="http://schemas.microsoft.com/office/drawing/2014/main" id="{E9C90080-BCAC-CA3A-A2FB-7338760C82F5}"/>
              </a:ext>
            </a:extLst>
          </p:cNvPr>
          <p:cNvGraphicFramePr>
            <a:graphicFrameLocks noGrp="1"/>
          </p:cNvGraphicFramePr>
          <p:nvPr>
            <p:extLst>
              <p:ext uri="{D42A27DB-BD31-4B8C-83A1-F6EECF244321}">
                <p14:modId xmlns:p14="http://schemas.microsoft.com/office/powerpoint/2010/main" val="549841178"/>
              </p:ext>
            </p:extLst>
          </p:nvPr>
        </p:nvGraphicFramePr>
        <p:xfrm>
          <a:off x="6228309" y="1576764"/>
          <a:ext cx="4511386" cy="4080910"/>
        </p:xfrm>
        <a:graphic>
          <a:graphicData uri="http://schemas.openxmlformats.org/drawingml/2006/table">
            <a:tbl>
              <a:tblPr firstRow="1" bandRow="1">
                <a:tableStyleId>{5C22544A-7EE6-4342-B048-85BDC9FD1C3A}</a:tableStyleId>
              </a:tblPr>
              <a:tblGrid>
                <a:gridCol w="1001147">
                  <a:extLst>
                    <a:ext uri="{9D8B030D-6E8A-4147-A177-3AD203B41FA5}">
                      <a16:colId xmlns:a16="http://schemas.microsoft.com/office/drawing/2014/main" val="3846870382"/>
                    </a:ext>
                  </a:extLst>
                </a:gridCol>
                <a:gridCol w="1200207">
                  <a:extLst>
                    <a:ext uri="{9D8B030D-6E8A-4147-A177-3AD203B41FA5}">
                      <a16:colId xmlns:a16="http://schemas.microsoft.com/office/drawing/2014/main" val="335931162"/>
                    </a:ext>
                  </a:extLst>
                </a:gridCol>
                <a:gridCol w="1141660">
                  <a:extLst>
                    <a:ext uri="{9D8B030D-6E8A-4147-A177-3AD203B41FA5}">
                      <a16:colId xmlns:a16="http://schemas.microsoft.com/office/drawing/2014/main" val="2970075853"/>
                    </a:ext>
                  </a:extLst>
                </a:gridCol>
                <a:gridCol w="1168372">
                  <a:extLst>
                    <a:ext uri="{9D8B030D-6E8A-4147-A177-3AD203B41FA5}">
                      <a16:colId xmlns:a16="http://schemas.microsoft.com/office/drawing/2014/main" val="2747563633"/>
                    </a:ext>
                  </a:extLst>
                </a:gridCol>
              </a:tblGrid>
              <a:tr h="362350">
                <a:tc>
                  <a:txBody>
                    <a:bodyPr/>
                    <a:lstStyle/>
                    <a:p>
                      <a:pPr marR="0" lvl="0" algn="l">
                        <a:lnSpc>
                          <a:spcPct val="100000"/>
                        </a:lnSpc>
                        <a:spcBef>
                          <a:spcPts val="0"/>
                        </a:spcBef>
                        <a:spcAft>
                          <a:spcPts val="0"/>
                        </a:spcAft>
                        <a:buNone/>
                      </a:pPr>
                      <a:r>
                        <a:rPr lang="en-US" sz="1100" b="1" i="0" u="none" strike="noStrike" kern="100" cap="none" noProof="0">
                          <a:solidFill>
                            <a:schemeClr val="tx1"/>
                          </a:solidFill>
                          <a:effectLst/>
                        </a:rPr>
                        <a:t>Category</a:t>
                      </a:r>
                      <a:endParaRPr lang="en-US" b="1">
                        <a:sym typeface="Arial"/>
                      </a:endParaRPr>
                    </a:p>
                  </a:txBody>
                  <a:tcPr/>
                </a:tc>
                <a:tc>
                  <a:txBody>
                    <a:bodyPr/>
                    <a:lstStyle/>
                    <a:p>
                      <a:pPr marR="0" lvl="0" algn="l">
                        <a:lnSpc>
                          <a:spcPct val="100000"/>
                        </a:lnSpc>
                        <a:spcBef>
                          <a:spcPts val="0"/>
                        </a:spcBef>
                        <a:spcAft>
                          <a:spcPts val="0"/>
                        </a:spcAft>
                        <a:buNone/>
                      </a:pPr>
                      <a:r>
                        <a:rPr lang="en-US" sz="1100" b="1" i="0" u="none" strike="noStrike" kern="100" cap="none" noProof="0">
                          <a:solidFill>
                            <a:schemeClr val="tx1"/>
                          </a:solidFill>
                          <a:effectLst/>
                        </a:rPr>
                        <a:t>React Native</a:t>
                      </a:r>
                      <a:endParaRPr lang="en-US" b="1">
                        <a:sym typeface="Arial"/>
                      </a:endParaRPr>
                    </a:p>
                  </a:txBody>
                  <a:tcPr/>
                </a:tc>
                <a:tc>
                  <a:txBody>
                    <a:bodyPr/>
                    <a:lstStyle/>
                    <a:p>
                      <a:pPr marR="0" lvl="0" algn="l">
                        <a:lnSpc>
                          <a:spcPct val="100000"/>
                        </a:lnSpc>
                        <a:spcBef>
                          <a:spcPts val="0"/>
                        </a:spcBef>
                        <a:spcAft>
                          <a:spcPts val="0"/>
                        </a:spcAft>
                        <a:buNone/>
                      </a:pPr>
                      <a:r>
                        <a:rPr lang="en-US" sz="1100" b="1" i="0" u="none" strike="noStrike" kern="100" cap="none" noProof="0">
                          <a:solidFill>
                            <a:schemeClr val="tx1"/>
                          </a:solidFill>
                          <a:effectLst/>
                        </a:rPr>
                        <a:t>Ionic</a:t>
                      </a:r>
                      <a:endParaRPr lang="en-US" b="1">
                        <a:sym typeface="Arial"/>
                      </a:endParaRPr>
                    </a:p>
                  </a:txBody>
                  <a:tcPr/>
                </a:tc>
                <a:tc>
                  <a:txBody>
                    <a:bodyPr/>
                    <a:lstStyle/>
                    <a:p>
                      <a:pPr marR="0" lvl="0" algn="l">
                        <a:lnSpc>
                          <a:spcPct val="100000"/>
                        </a:lnSpc>
                        <a:spcBef>
                          <a:spcPts val="0"/>
                        </a:spcBef>
                        <a:spcAft>
                          <a:spcPts val="0"/>
                        </a:spcAft>
                        <a:buNone/>
                      </a:pPr>
                      <a:r>
                        <a:rPr lang="en-US" sz="1100" b="1" i="0" u="none" strike="noStrike" kern="100" cap="none" noProof="0">
                          <a:solidFill>
                            <a:schemeClr val="tx1"/>
                          </a:solidFill>
                          <a:effectLst/>
                        </a:rPr>
                        <a:t>Flutter</a:t>
                      </a:r>
                      <a:endParaRPr lang="en-US" b="1">
                        <a:sym typeface="Arial"/>
                      </a:endParaRPr>
                    </a:p>
                  </a:txBody>
                  <a:tcPr/>
                </a:tc>
                <a:extLst>
                  <a:ext uri="{0D108BD9-81ED-4DB2-BD59-A6C34878D82A}">
                    <a16:rowId xmlns:a16="http://schemas.microsoft.com/office/drawing/2014/main" val="3840494266"/>
                  </a:ext>
                </a:extLst>
              </a:tr>
              <a:tr h="921405">
                <a:tc>
                  <a:txBody>
                    <a:bodyPr/>
                    <a:lstStyle/>
                    <a:p>
                      <a:pPr marR="0" lvl="0" algn="l">
                        <a:lnSpc>
                          <a:spcPct val="100000"/>
                        </a:lnSpc>
                        <a:spcBef>
                          <a:spcPts val="0"/>
                        </a:spcBef>
                        <a:spcAft>
                          <a:spcPts val="0"/>
                        </a:spcAft>
                        <a:buNone/>
                      </a:pPr>
                      <a:r>
                        <a:rPr lang="en-US" sz="1100" b="1" i="0" u="none" strike="noStrike" kern="100" cap="none" noProof="0">
                          <a:solidFill>
                            <a:schemeClr val="tx1"/>
                          </a:solidFill>
                          <a:effectLst/>
                        </a:rPr>
                        <a:t>Language</a:t>
                      </a:r>
                      <a:endParaRPr lang="en-US" b="1">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JavaScript / TypeScript (React)</a:t>
                      </a:r>
                      <a:endParaRPr lang="en-US">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HTML, CSS, JavaScript / TypeScript (Angular, React, or Vue)</a:t>
                      </a:r>
                      <a:endParaRPr lang="en-US">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Dart</a:t>
                      </a:r>
                      <a:endParaRPr lang="en-US">
                        <a:sym typeface="Arial"/>
                      </a:endParaRPr>
                    </a:p>
                  </a:txBody>
                  <a:tcPr/>
                </a:tc>
                <a:extLst>
                  <a:ext uri="{0D108BD9-81ED-4DB2-BD59-A6C34878D82A}">
                    <a16:rowId xmlns:a16="http://schemas.microsoft.com/office/drawing/2014/main" val="2311636341"/>
                  </a:ext>
                </a:extLst>
              </a:tr>
              <a:tr h="879994">
                <a:tc>
                  <a:txBody>
                    <a:bodyPr/>
                    <a:lstStyle/>
                    <a:p>
                      <a:pPr marR="0" lvl="0" algn="l">
                        <a:lnSpc>
                          <a:spcPct val="100000"/>
                        </a:lnSpc>
                        <a:spcBef>
                          <a:spcPts val="0"/>
                        </a:spcBef>
                        <a:spcAft>
                          <a:spcPts val="0"/>
                        </a:spcAft>
                        <a:buNone/>
                      </a:pPr>
                      <a:r>
                        <a:rPr lang="en-US" sz="1100" b="1" i="0" u="none" strike="noStrike" kern="100" cap="none" noProof="0">
                          <a:solidFill>
                            <a:schemeClr val="tx1"/>
                          </a:solidFill>
                          <a:effectLst/>
                        </a:rPr>
                        <a:t>Learning Curve</a:t>
                      </a:r>
                      <a:endParaRPr lang="en-US" b="1">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Easy if familiar with React/JS</a:t>
                      </a:r>
                      <a:endParaRPr lang="en-US">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Easiest for web developers (HTML/CSS/JS skills reusable)</a:t>
                      </a:r>
                      <a:endParaRPr lang="en-US">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Moderate — requires learning Dart and widget-based UI paradigm</a:t>
                      </a:r>
                      <a:endParaRPr lang="en-US">
                        <a:sym typeface="Arial"/>
                      </a:endParaRPr>
                    </a:p>
                  </a:txBody>
                  <a:tcPr/>
                </a:tc>
                <a:extLst>
                  <a:ext uri="{0D108BD9-81ED-4DB2-BD59-A6C34878D82A}">
                    <a16:rowId xmlns:a16="http://schemas.microsoft.com/office/drawing/2014/main" val="1948855568"/>
                  </a:ext>
                </a:extLst>
              </a:tr>
              <a:tr h="755758">
                <a:tc>
                  <a:txBody>
                    <a:bodyPr/>
                    <a:lstStyle/>
                    <a:p>
                      <a:pPr marR="0" lvl="0" algn="l">
                        <a:lnSpc>
                          <a:spcPct val="100000"/>
                        </a:lnSpc>
                        <a:spcBef>
                          <a:spcPts val="0"/>
                        </a:spcBef>
                        <a:spcAft>
                          <a:spcPts val="0"/>
                        </a:spcAft>
                        <a:buNone/>
                      </a:pPr>
                      <a:r>
                        <a:rPr lang="en-US" sz="1100" b="1" i="0" u="none" strike="noStrike" kern="100" cap="none" noProof="0">
                          <a:solidFill>
                            <a:schemeClr val="tx1"/>
                          </a:solidFill>
                          <a:effectLst/>
                        </a:rPr>
                        <a:t>Ecosystem &amp; Libraries</a:t>
                      </a:r>
                      <a:endParaRPr lang="en-US" b="1">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Mature, vast NPM ecosystem, backed by Meta</a:t>
                      </a:r>
                      <a:endParaRPr lang="en-US">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Large plugin base, strong web developer community</a:t>
                      </a:r>
                      <a:endParaRPr lang="en-US">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Growing rapidly, strong official support from Google</a:t>
                      </a:r>
                      <a:endParaRPr lang="en-US">
                        <a:sym typeface="Arial"/>
                      </a:endParaRPr>
                    </a:p>
                  </a:txBody>
                  <a:tcPr>
                    <a:solidFill>
                      <a:srgbClr val="FFC000"/>
                    </a:solidFill>
                  </a:tcPr>
                </a:tc>
                <a:extLst>
                  <a:ext uri="{0D108BD9-81ED-4DB2-BD59-A6C34878D82A}">
                    <a16:rowId xmlns:a16="http://schemas.microsoft.com/office/drawing/2014/main" val="385434806"/>
                  </a:ext>
                </a:extLst>
              </a:tr>
              <a:tr h="879994">
                <a:tc>
                  <a:txBody>
                    <a:bodyPr/>
                    <a:lstStyle/>
                    <a:p>
                      <a:pPr marR="0" lvl="0" algn="l">
                        <a:lnSpc>
                          <a:spcPct val="100000"/>
                        </a:lnSpc>
                        <a:spcBef>
                          <a:spcPts val="0"/>
                        </a:spcBef>
                        <a:spcAft>
                          <a:spcPts val="0"/>
                        </a:spcAft>
                        <a:buNone/>
                      </a:pPr>
                      <a:r>
                        <a:rPr lang="en-US" sz="1100" b="1" i="0" u="none" strike="noStrike" kern="100" cap="none" noProof="0">
                          <a:solidFill>
                            <a:schemeClr val="tx1"/>
                          </a:solidFill>
                          <a:effectLst/>
                        </a:rPr>
                        <a:t>Integration with Backend (Firebase, REST APIs)</a:t>
                      </a:r>
                      <a:endParaRPr lang="en-US" b="1">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Excellent — native Firebase SDKs and REST API support</a:t>
                      </a:r>
                      <a:endParaRPr lang="en-US">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Good — uses JavaScript SDKs; works well with Firebase</a:t>
                      </a:r>
                      <a:endParaRPr lang="en-US">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Excellent — first-class Firebase integration and SDKs</a:t>
                      </a:r>
                      <a:endParaRPr lang="en-US">
                        <a:sym typeface="Arial"/>
                      </a:endParaRPr>
                    </a:p>
                  </a:txBody>
                  <a:tcPr>
                    <a:solidFill>
                      <a:srgbClr val="FFC000"/>
                    </a:solidFill>
                  </a:tcPr>
                </a:tc>
                <a:extLst>
                  <a:ext uri="{0D108BD9-81ED-4DB2-BD59-A6C34878D82A}">
                    <a16:rowId xmlns:a16="http://schemas.microsoft.com/office/drawing/2014/main" val="3992533831"/>
                  </a:ext>
                </a:extLst>
              </a:tr>
            </a:tbl>
          </a:graphicData>
        </a:graphic>
      </p:graphicFrame>
      <p:sp>
        <p:nvSpPr>
          <p:cNvPr id="3" name="TextBox 2">
            <a:extLst>
              <a:ext uri="{FF2B5EF4-FFF2-40B4-BE49-F238E27FC236}">
                <a16:creationId xmlns:a16="http://schemas.microsoft.com/office/drawing/2014/main" id="{FEC04DDA-E327-D53D-E861-C584C337B60A}"/>
              </a:ext>
            </a:extLst>
          </p:cNvPr>
          <p:cNvSpPr txBox="1"/>
          <p:nvPr/>
        </p:nvSpPr>
        <p:spPr>
          <a:xfrm>
            <a:off x="8006219" y="1503123"/>
            <a:ext cx="2743199" cy="3657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4" name="TextBox 3">
            <a:extLst>
              <a:ext uri="{FF2B5EF4-FFF2-40B4-BE49-F238E27FC236}">
                <a16:creationId xmlns:a16="http://schemas.microsoft.com/office/drawing/2014/main" id="{DD8755C8-8C6E-5793-1350-C5C508179891}"/>
              </a:ext>
            </a:extLst>
          </p:cNvPr>
          <p:cNvSpPr txBox="1"/>
          <p:nvPr/>
        </p:nvSpPr>
        <p:spPr>
          <a:xfrm>
            <a:off x="680343" y="1493859"/>
            <a:ext cx="4363742" cy="45858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en-US" b="1">
                <a:solidFill>
                  <a:schemeClr val="tx1"/>
                </a:solidFill>
              </a:rPr>
              <a:t>Google-Backed &amp; Fast-Growing Ecosystem</a:t>
            </a:r>
            <a:r>
              <a:rPr lang="en-US">
                <a:solidFill>
                  <a:schemeClr val="tx1"/>
                </a:solidFill>
              </a:rPr>
              <a:t> — Flutter's library support is expanding rapidly with strong official backing, ensuring long-term reliability and frequent updates</a:t>
            </a:r>
            <a:endParaRPr lang="en-US"/>
          </a:p>
          <a:p>
            <a:pPr>
              <a:buChar char="•"/>
            </a:pPr>
            <a:endParaRPr lang="en-US">
              <a:solidFill>
                <a:schemeClr val="tx1"/>
              </a:solidFill>
            </a:endParaRPr>
          </a:p>
          <a:p>
            <a:pPr marL="285750" indent="-285750">
              <a:buChar char="•"/>
            </a:pPr>
            <a:r>
              <a:rPr lang="en-US" b="1">
                <a:solidFill>
                  <a:schemeClr val="tx1"/>
                </a:solidFill>
              </a:rPr>
              <a:t>First-Class Firebase Integration</a:t>
            </a:r>
            <a:r>
              <a:rPr lang="en-US">
                <a:solidFill>
                  <a:schemeClr val="tx1"/>
                </a:solidFill>
              </a:rPr>
              <a:t> — Flutter offers the best-in-class Firebase and REST API SDK support, making backend connectivity seamless out of the box</a:t>
            </a:r>
            <a:endParaRPr lang="en-US"/>
          </a:p>
          <a:p>
            <a:pPr>
              <a:buChar char="•"/>
            </a:pPr>
            <a:endParaRPr lang="en-US">
              <a:solidFill>
                <a:schemeClr val="tx1"/>
              </a:solidFill>
            </a:endParaRPr>
          </a:p>
          <a:p>
            <a:pPr marL="285750" indent="-285750">
              <a:buChar char="•"/>
            </a:pPr>
            <a:r>
              <a:rPr lang="en-US" b="1">
                <a:solidFill>
                  <a:schemeClr val="tx1"/>
                </a:solidFill>
              </a:rPr>
              <a:t>Single Language, Full Control</a:t>
            </a:r>
            <a:r>
              <a:rPr lang="en-US">
                <a:solidFill>
                  <a:schemeClr val="tx1"/>
                </a:solidFill>
              </a:rPr>
              <a:t> — Dart and Flutter's widget-based paradigm give us a consistent, unified development experience across all platforms</a:t>
            </a:r>
            <a:endParaRPr lang="en-US"/>
          </a:p>
          <a:p>
            <a:pPr>
              <a:buChar char="•"/>
            </a:pPr>
            <a:endParaRPr lang="en-US">
              <a:solidFill>
                <a:schemeClr val="tx1"/>
              </a:solidFill>
            </a:endParaRPr>
          </a:p>
          <a:p>
            <a:pPr marL="285750" indent="-285750">
              <a:buChar char="•"/>
            </a:pPr>
            <a:r>
              <a:rPr lang="en-US" b="1">
                <a:solidFill>
                  <a:schemeClr val="tx1"/>
                </a:solidFill>
              </a:rPr>
              <a:t>Purpose-Built for Mobile</a:t>
            </a:r>
            <a:r>
              <a:rPr lang="en-US">
                <a:solidFill>
                  <a:schemeClr val="tx1"/>
                </a:solidFill>
              </a:rPr>
              <a:t> — Unlike Ionic (optimized for web </a:t>
            </a:r>
            <a:r>
              <a:rPr lang="en-US" err="1">
                <a:solidFill>
                  <a:schemeClr val="tx1"/>
                </a:solidFill>
              </a:rPr>
              <a:t>devs</a:t>
            </a:r>
            <a:r>
              <a:rPr lang="en-US">
                <a:solidFill>
                  <a:schemeClr val="tx1"/>
                </a:solidFill>
              </a:rPr>
              <a:t>) or React Native (JS bridge overhead), Flutter compiles natively for true performance</a:t>
            </a:r>
          </a:p>
          <a:p>
            <a:pPr marL="285750" indent="-285750">
              <a:buChar char="•"/>
            </a:pPr>
            <a:endParaRPr lang="en-US">
              <a:solidFill>
                <a:schemeClr val="tx1"/>
              </a:solidFill>
            </a:endParaRPr>
          </a:p>
          <a:p>
            <a:pPr algn="l"/>
            <a:endParaRPr lang="en-US" sz="1200">
              <a:solidFill>
                <a:schemeClr val="tx1"/>
              </a:solidFill>
            </a:endParaRPr>
          </a:p>
        </p:txBody>
      </p:sp>
      <p:pic>
        <p:nvPicPr>
          <p:cNvPr id="7" name="Picture 6" descr="A person in a suit and tie&#10;&#10;AI-generated content may be incorrect.">
            <a:extLst>
              <a:ext uri="{FF2B5EF4-FFF2-40B4-BE49-F238E27FC236}">
                <a16:creationId xmlns:a16="http://schemas.microsoft.com/office/drawing/2014/main" id="{483EECDA-612F-1B3F-8087-A2E7A6DAE6A4}"/>
              </a:ext>
            </a:extLst>
          </p:cNvPr>
          <p:cNvPicPr>
            <a:picLocks noChangeAspect="1"/>
          </p:cNvPicPr>
          <p:nvPr/>
        </p:nvPicPr>
        <p:blipFill>
          <a:blip r:embed="rId6"/>
          <a:stretch>
            <a:fillRect/>
          </a:stretch>
        </p:blipFill>
        <p:spPr>
          <a:xfrm>
            <a:off x="11213699" y="1206"/>
            <a:ext cx="982402" cy="1000729"/>
          </a:xfrm>
          <a:prstGeom prst="rect">
            <a:avLst/>
          </a:prstGeom>
        </p:spPr>
      </p:pic>
      <p:pic>
        <p:nvPicPr>
          <p:cNvPr id="5" name="FrontendRecording">
            <a:hlinkClick r:id="" action="ppaction://media"/>
            <a:extLst>
              <a:ext uri="{FF2B5EF4-FFF2-40B4-BE49-F238E27FC236}">
                <a16:creationId xmlns:a16="http://schemas.microsoft.com/office/drawing/2014/main" id="{C14D82E3-77E1-200A-94FE-BCBE70B5443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11012" y="5923985"/>
            <a:ext cx="730250" cy="730250"/>
          </a:xfrm>
          <a:prstGeom prst="rect">
            <a:avLst/>
          </a:prstGeom>
        </p:spPr>
      </p:pic>
      <p:pic>
        <p:nvPicPr>
          <p:cNvPr id="13" name="Audio 12">
            <a:hlinkClick r:id="" action="ppaction://media"/>
            <a:extLst>
              <a:ext uri="{FF2B5EF4-FFF2-40B4-BE49-F238E27FC236}">
                <a16:creationId xmlns:a16="http://schemas.microsoft.com/office/drawing/2014/main" id="{345628D8-0FD8-547E-E6D8-0D0C8A6AF399}"/>
              </a:ext>
            </a:extLst>
          </p:cNvPr>
          <p:cNvPicPr>
            <a:picLocks noChangeAspect="1"/>
          </p:cNvPicPr>
          <p:nvPr>
            <a:audioFile r:link="rId4"/>
            <p:extLst>
              <p:ext uri="{DAA4B4D4-6D71-4841-9C94-3DE7FCFB9230}">
                <p14:media xmlns:p14="http://schemas.microsoft.com/office/powerpoint/2010/main" r:embed="rId3"/>
              </p:ext>
            </p:extLst>
          </p:nvPr>
        </p:nvPicPr>
        <p:blipFill>
          <a:blip r:embed="rId8"/>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72127160"/>
      </p:ext>
    </p:extLst>
  </p:cSld>
  <p:clrMapOvr>
    <a:masterClrMapping/>
  </p:clrMapOvr>
  <mc:AlternateContent xmlns:mc="http://schemas.openxmlformats.org/markup-compatibility/2006">
    <mc:Choice xmlns:p14="http://schemas.microsoft.com/office/powerpoint/2010/main" Requires="p14">
      <p:transition spd="slow" p14:dur="2000" advTm="37671"/>
    </mc:Choice>
    <mc:Fallback>
      <p:transition spd="slow" advTm="376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5"/>
                                        </p:tgtEl>
                                      </p:cBhvr>
                                    </p:cmd>
                                  </p:childTnLst>
                                </p:cTn>
                              </p:par>
                            </p:childTnLst>
                          </p:cTn>
                        </p:par>
                      </p:childTnLst>
                    </p:cTn>
                  </p:par>
                </p:childTnLst>
              </p:cTn>
              <p:nextCondLst>
                <p:cond evt="onClick" delay="0">
                  <p:tgtEl>
                    <p:spTgt spid="5"/>
                  </p:tgtEl>
                </p:cond>
              </p:nextCondLst>
            </p:seq>
            <p:audio>
              <p:cMediaNode>
                <p:cTn id="12" fill="hold" display="0">
                  <p:stCondLst>
                    <p:cond delay="indefinite"/>
                  </p:stCondLst>
                  <p:endCondLst>
                    <p:cond evt="onStopAudio" delay="0">
                      <p:tgtEl>
                        <p:sldTgt/>
                      </p:tgtEl>
                    </p:cond>
                  </p:endCondLst>
                </p:cTn>
                <p:tgtEl>
                  <p:spTgt spid="5"/>
                </p:tgtEl>
              </p:cMediaNode>
            </p:audio>
            <p:audio isNarration="1">
              <p:cMediaNode vol="80000" showWhenStopped="0">
                <p:cTn id="13" fill="hold" display="0">
                  <p:stCondLst>
                    <p:cond delay="indefinite"/>
                  </p:stCondLst>
                  <p:endCondLst>
                    <p:cond evt="onStopAudio" delay="0">
                      <p:tgtEl>
                        <p:sldTgt/>
                      </p:tgtEl>
                    </p:cond>
                  </p:endCondLst>
                </p:cTn>
                <p:tgtEl>
                  <p:spTgt spid="13"/>
                </p:tgtEl>
              </p:cMediaNode>
            </p:audio>
          </p:childTnLst>
        </p:cTn>
      </p:par>
    </p:tnLst>
  </p:timing>
  <p:extLst>
    <p:ext uri="{E180D4A7-C9FB-4DFB-919C-405C955672EB}">
      <p14:showEvtLst xmlns:p14="http://schemas.microsoft.com/office/powerpoint/2010/main">
        <p14:playEvt time="332" objId="5"/>
        <p14:triggerEvt type="onClick" time="333" objId="5"/>
        <p14:stopEvt time="37671" objId="5"/>
      </p14:showEvtLst>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34411-0C63-E2D2-D704-6CC5C7FCCDC1}"/>
              </a:ext>
            </a:extLst>
          </p:cNvPr>
          <p:cNvSpPr>
            <a:spLocks noGrp="1"/>
          </p:cNvSpPr>
          <p:nvPr>
            <p:ph type="title"/>
          </p:nvPr>
        </p:nvSpPr>
        <p:spPr>
          <a:xfrm>
            <a:off x="950967" y="226835"/>
            <a:ext cx="10290000" cy="763600"/>
          </a:xfrm>
        </p:spPr>
        <p:txBody>
          <a:bodyPr/>
          <a:lstStyle/>
          <a:p>
            <a:r>
              <a:rPr lang="en-US"/>
              <a:t>Mobile Application Stack - Backend</a:t>
            </a:r>
          </a:p>
        </p:txBody>
      </p:sp>
      <p:graphicFrame>
        <p:nvGraphicFramePr>
          <p:cNvPr id="5" name="Table 4">
            <a:extLst>
              <a:ext uri="{FF2B5EF4-FFF2-40B4-BE49-F238E27FC236}">
                <a16:creationId xmlns:a16="http://schemas.microsoft.com/office/drawing/2014/main" id="{8E213AB4-E565-E2AA-41CF-1A2E8BC93E86}"/>
              </a:ext>
            </a:extLst>
          </p:cNvPr>
          <p:cNvGraphicFramePr>
            <a:graphicFrameLocks noGrp="1"/>
          </p:cNvGraphicFramePr>
          <p:nvPr>
            <p:extLst>
              <p:ext uri="{D42A27DB-BD31-4B8C-83A1-F6EECF244321}">
                <p14:modId xmlns:p14="http://schemas.microsoft.com/office/powerpoint/2010/main" val="2010494627"/>
              </p:ext>
            </p:extLst>
          </p:nvPr>
        </p:nvGraphicFramePr>
        <p:xfrm>
          <a:off x="5573817" y="1356590"/>
          <a:ext cx="5924240" cy="4148872"/>
        </p:xfrm>
        <a:graphic>
          <a:graphicData uri="http://schemas.openxmlformats.org/drawingml/2006/table">
            <a:tbl>
              <a:tblPr firstRow="1" bandRow="1">
                <a:tableStyleId>{5C22544A-7EE6-4342-B048-85BDC9FD1C3A}</a:tableStyleId>
              </a:tblPr>
              <a:tblGrid>
                <a:gridCol w="1271519">
                  <a:extLst>
                    <a:ext uri="{9D8B030D-6E8A-4147-A177-3AD203B41FA5}">
                      <a16:colId xmlns:a16="http://schemas.microsoft.com/office/drawing/2014/main" val="3846870382"/>
                    </a:ext>
                  </a:extLst>
                </a:gridCol>
                <a:gridCol w="1690601">
                  <a:extLst>
                    <a:ext uri="{9D8B030D-6E8A-4147-A177-3AD203B41FA5}">
                      <a16:colId xmlns:a16="http://schemas.microsoft.com/office/drawing/2014/main" val="335931162"/>
                    </a:ext>
                  </a:extLst>
                </a:gridCol>
                <a:gridCol w="1481060">
                  <a:extLst>
                    <a:ext uri="{9D8B030D-6E8A-4147-A177-3AD203B41FA5}">
                      <a16:colId xmlns:a16="http://schemas.microsoft.com/office/drawing/2014/main" val="2970075853"/>
                    </a:ext>
                  </a:extLst>
                </a:gridCol>
                <a:gridCol w="1481060">
                  <a:extLst>
                    <a:ext uri="{9D8B030D-6E8A-4147-A177-3AD203B41FA5}">
                      <a16:colId xmlns:a16="http://schemas.microsoft.com/office/drawing/2014/main" val="2747563633"/>
                    </a:ext>
                  </a:extLst>
                </a:gridCol>
              </a:tblGrid>
              <a:tr h="373096">
                <a:tc>
                  <a:txBody>
                    <a:bodyPr/>
                    <a:lstStyle/>
                    <a:p>
                      <a:pPr lvl="0">
                        <a:buNone/>
                      </a:pPr>
                      <a:r>
                        <a:rPr lang="en-US" sz="1100" b="1" i="0" u="none" strike="noStrike" kern="100" cap="none" noProof="0">
                          <a:solidFill>
                            <a:schemeClr val="tx1"/>
                          </a:solidFill>
                          <a:effectLst/>
                          <a:latin typeface="+mn-lt"/>
                          <a:ea typeface="+mn-ea"/>
                          <a:cs typeface="+mn-cs"/>
                          <a:sym typeface="Arial"/>
                        </a:rPr>
                        <a:t>Category</a:t>
                      </a:r>
                      <a:endParaRPr lang="en-US">
                        <a:sym typeface="Arial"/>
                      </a:endParaRPr>
                    </a:p>
                  </a:txBody>
                  <a:tcPr/>
                </a:tc>
                <a:tc>
                  <a:txBody>
                    <a:bodyPr/>
                    <a:lstStyle/>
                    <a:p>
                      <a:r>
                        <a:rPr lang="en-US" sz="1100" b="1" i="0" u="none" strike="noStrike" kern="100" cap="none">
                          <a:solidFill>
                            <a:schemeClr val="tx1"/>
                          </a:solidFill>
                          <a:effectLst/>
                          <a:latin typeface="+mn-lt"/>
                          <a:ea typeface="+mn-ea"/>
                          <a:cs typeface="+mn-cs"/>
                        </a:rPr>
                        <a:t>Firebase</a:t>
                      </a:r>
                      <a:endParaRPr lang="en-US" sz="1100" b="1" i="0" u="none" strike="noStrike" kern="100" cap="none">
                        <a:solidFill>
                          <a:schemeClr val="tx1"/>
                        </a:solidFill>
                        <a:effectLst/>
                        <a:latin typeface="+mn-lt"/>
                        <a:ea typeface="+mn-ea"/>
                        <a:cs typeface="+mn-cs"/>
                        <a:sym typeface="Arial"/>
                      </a:endParaRPr>
                    </a:p>
                  </a:txBody>
                  <a:tcPr/>
                </a:tc>
                <a:tc>
                  <a:txBody>
                    <a:bodyPr/>
                    <a:lstStyle/>
                    <a:p>
                      <a:r>
                        <a:rPr lang="en-US" sz="1100" b="1" i="0" u="none" strike="noStrike" kern="100" cap="none" err="1">
                          <a:solidFill>
                            <a:schemeClr val="tx1"/>
                          </a:solidFill>
                          <a:effectLst/>
                          <a:latin typeface="+mn-lt"/>
                          <a:ea typeface="+mn-ea"/>
                          <a:cs typeface="+mn-cs"/>
                        </a:rPr>
                        <a:t>Supabase</a:t>
                      </a:r>
                      <a:endParaRPr lang="en-US" sz="1100" b="1" i="0" u="none" strike="noStrike" kern="100" cap="none" err="1">
                        <a:solidFill>
                          <a:schemeClr val="tx1"/>
                        </a:solidFill>
                        <a:effectLst/>
                        <a:latin typeface="+mn-lt"/>
                        <a:ea typeface="+mn-ea"/>
                        <a:cs typeface="+mn-cs"/>
                        <a:sym typeface="Arial"/>
                      </a:endParaRPr>
                    </a:p>
                  </a:txBody>
                  <a:tcPr/>
                </a:tc>
                <a:tc>
                  <a:txBody>
                    <a:bodyPr/>
                    <a:lstStyle/>
                    <a:p>
                      <a:r>
                        <a:rPr lang="en-US" sz="1100" b="1" i="0" u="none" strike="noStrike" kern="100" cap="none">
                          <a:solidFill>
                            <a:schemeClr val="tx1"/>
                          </a:solidFill>
                          <a:effectLst/>
                          <a:latin typeface="+mn-lt"/>
                          <a:ea typeface="+mn-ea"/>
                          <a:cs typeface="+mn-cs"/>
                        </a:rPr>
                        <a:t>AWS </a:t>
                      </a:r>
                      <a:r>
                        <a:rPr lang="en-US" sz="1100" b="1" i="0" u="none" strike="noStrike" kern="100" cap="none" err="1">
                          <a:solidFill>
                            <a:schemeClr val="tx1"/>
                          </a:solidFill>
                          <a:effectLst/>
                          <a:latin typeface="+mn-lt"/>
                          <a:ea typeface="+mn-ea"/>
                          <a:cs typeface="+mn-cs"/>
                        </a:rPr>
                        <a:t>Lightsail</a:t>
                      </a:r>
                      <a:endParaRPr lang="en-US" sz="1100" b="1" i="0" u="none" strike="noStrike" kern="100" cap="none" err="1">
                        <a:solidFill>
                          <a:schemeClr val="tx1"/>
                        </a:solidFill>
                        <a:effectLst/>
                        <a:latin typeface="+mn-lt"/>
                        <a:ea typeface="+mn-ea"/>
                        <a:cs typeface="+mn-cs"/>
                        <a:sym typeface="Arial"/>
                      </a:endParaRPr>
                    </a:p>
                  </a:txBody>
                  <a:tcPr/>
                </a:tc>
                <a:extLst>
                  <a:ext uri="{0D108BD9-81ED-4DB2-BD59-A6C34878D82A}">
                    <a16:rowId xmlns:a16="http://schemas.microsoft.com/office/drawing/2014/main" val="3840494266"/>
                  </a:ext>
                </a:extLst>
              </a:tr>
              <a:tr h="1074868">
                <a:tc>
                  <a:txBody>
                    <a:bodyPr/>
                    <a:lstStyle/>
                    <a:p>
                      <a:pPr lvl="0">
                        <a:buNone/>
                      </a:pPr>
                      <a:r>
                        <a:rPr lang="en-US" sz="1100" b="1" i="0" u="none" strike="noStrike" noProof="0">
                          <a:latin typeface="Arial"/>
                          <a:cs typeface="Arial"/>
                        </a:rPr>
                        <a:t>Ease of Setup</a:t>
                      </a:r>
                      <a:endParaRPr lang="en-US" sz="1100" b="1"/>
                    </a:p>
                  </a:txBody>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Easiest setup; no servers to manage; seamless with Flutter and mobile SDKs.</a:t>
                      </a:r>
                      <a:endParaRPr lang="en-US" sz="1100">
                        <a:sym typeface="Arial"/>
                      </a:endParaRPr>
                    </a:p>
                  </a:txBody>
                  <a:tcPr>
                    <a:solidFill>
                      <a:srgbClr val="FFC000"/>
                    </a:solidFill>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Simple setup with SQL-like structure; integrates quickly with Flutter via REST or SDKs.</a:t>
                      </a:r>
                      <a:endParaRPr lang="en-US" sz="1100">
                        <a:sym typeface="Arial"/>
                      </a:endParaRPr>
                    </a:p>
                  </a:txBody>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Requires manual API and server setup; more configuration needed for databases and hosting.</a:t>
                      </a:r>
                      <a:endParaRPr lang="en-US" sz="1100">
                        <a:sym typeface="Arial"/>
                      </a:endParaRPr>
                    </a:p>
                  </a:txBody>
                  <a:tcPr/>
                </a:tc>
                <a:extLst>
                  <a:ext uri="{0D108BD9-81ED-4DB2-BD59-A6C34878D82A}">
                    <a16:rowId xmlns:a16="http://schemas.microsoft.com/office/drawing/2014/main" val="2311636341"/>
                  </a:ext>
                </a:extLst>
              </a:tr>
              <a:tr h="790608">
                <a:tc>
                  <a:txBody>
                    <a:bodyPr/>
                    <a:lstStyle/>
                    <a:p>
                      <a:pPr lvl="0">
                        <a:buNone/>
                      </a:pPr>
                      <a:r>
                        <a:rPr lang="en-US" sz="1100" b="1" i="0" u="none" strike="noStrike" noProof="0">
                          <a:latin typeface="Arial"/>
                          <a:cs typeface="Arial"/>
                        </a:rPr>
                        <a:t>Real-Time Communication</a:t>
                      </a:r>
                      <a:endParaRPr lang="en-US" sz="1100" b="1"/>
                    </a:p>
                  </a:txBody>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Built-in real-time sync with </a:t>
                      </a:r>
                      <a:r>
                        <a:rPr lang="en-US" sz="1100" b="0" i="0" u="none" strike="noStrike" cap="none" noProof="0" err="1">
                          <a:solidFill>
                            <a:schemeClr val="dk1"/>
                          </a:solidFill>
                        </a:rPr>
                        <a:t>Firestore</a:t>
                      </a:r>
                      <a:r>
                        <a:rPr lang="en-US" sz="1100" b="0" i="0" u="none" strike="noStrike" cap="none" noProof="0">
                          <a:solidFill>
                            <a:schemeClr val="dk1"/>
                          </a:solidFill>
                        </a:rPr>
                        <a:t> and Realtime DB.</a:t>
                      </a:r>
                      <a:endParaRPr lang="en-US" sz="1100">
                        <a:sym typeface="Arial"/>
                      </a:endParaRPr>
                    </a:p>
                  </a:txBody>
                  <a:tcPr>
                    <a:solidFill>
                      <a:srgbClr val="FFC000"/>
                    </a:solidFill>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Supports real-time updates using PostgreSQL’s replication features.</a:t>
                      </a:r>
                      <a:endParaRPr lang="en-US" sz="1100">
                        <a:sym typeface="Arial"/>
                      </a:endParaRPr>
                    </a:p>
                  </a:txBody>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Must implement custom </a:t>
                      </a:r>
                      <a:r>
                        <a:rPr lang="en-US" sz="1100" b="0" i="0" u="none" strike="noStrike" cap="none" noProof="0" err="1">
                          <a:solidFill>
                            <a:schemeClr val="dk1"/>
                          </a:solidFill>
                        </a:rPr>
                        <a:t>WebSockets</a:t>
                      </a:r>
                      <a:r>
                        <a:rPr lang="en-US" sz="1100" b="0" i="0" u="none" strike="noStrike" cap="none" noProof="0">
                          <a:solidFill>
                            <a:schemeClr val="dk1"/>
                          </a:solidFill>
                        </a:rPr>
                        <a:t> or MQTT for real-time data.</a:t>
                      </a:r>
                      <a:endParaRPr lang="en-US" sz="1100">
                        <a:sym typeface="Arial"/>
                      </a:endParaRPr>
                    </a:p>
                  </a:txBody>
                  <a:tcPr/>
                </a:tc>
                <a:extLst>
                  <a:ext uri="{0D108BD9-81ED-4DB2-BD59-A6C34878D82A}">
                    <a16:rowId xmlns:a16="http://schemas.microsoft.com/office/drawing/2014/main" val="1697102896"/>
                  </a:ext>
                </a:extLst>
              </a:tr>
              <a:tr h="852790">
                <a:tc>
                  <a:txBody>
                    <a:bodyPr/>
                    <a:lstStyle/>
                    <a:p>
                      <a:pPr marR="0" lvl="0" algn="l">
                        <a:lnSpc>
                          <a:spcPct val="100000"/>
                        </a:lnSpc>
                        <a:spcBef>
                          <a:spcPts val="0"/>
                        </a:spcBef>
                        <a:spcAft>
                          <a:spcPts val="0"/>
                        </a:spcAft>
                        <a:buNone/>
                      </a:pPr>
                      <a:r>
                        <a:rPr lang="en-US" sz="1100" b="1" i="0" u="none" strike="noStrike" cap="none" noProof="0">
                          <a:solidFill>
                            <a:schemeClr val="dk1"/>
                          </a:solidFill>
                        </a:rPr>
                        <a:t>Database Model</a:t>
                      </a:r>
                      <a:endParaRPr lang="en-US" sz="1100" b="1">
                        <a:sym typeface="Arial"/>
                      </a:endParaRPr>
                    </a:p>
                  </a:txBody>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NoSQL (</a:t>
                      </a:r>
                      <a:r>
                        <a:rPr lang="en-US" sz="1100" b="0" i="0" u="none" strike="noStrike" cap="none" noProof="0" err="1">
                          <a:solidFill>
                            <a:schemeClr val="dk1"/>
                          </a:solidFill>
                        </a:rPr>
                        <a:t>Firestore</a:t>
                      </a:r>
                      <a:r>
                        <a:rPr lang="en-US" sz="1100" b="0" i="0" u="none" strike="noStrike" cap="none" noProof="0">
                          <a:solidFill>
                            <a:schemeClr val="dk1"/>
                          </a:solidFill>
                        </a:rPr>
                        <a:t>) and JSON structure; ideal for live sync.</a:t>
                      </a:r>
                      <a:endParaRPr lang="en-US" sz="1100">
                        <a:sym typeface="Arial"/>
                      </a:endParaRPr>
                    </a:p>
                  </a:txBody>
                  <a:tcPr>
                    <a:solidFill>
                      <a:srgbClr val="FFC000"/>
                    </a:solidFill>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SQL (PostgreSQL) with relational querying and constraints.</a:t>
                      </a:r>
                      <a:endParaRPr lang="en-US" sz="1100">
                        <a:sym typeface="Arial"/>
                      </a:endParaRPr>
                    </a:p>
                  </a:txBody>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Choose any (MySQL/PostgreSQL/MongoDB) — manual setup required.</a:t>
                      </a:r>
                      <a:endParaRPr lang="en-US" sz="1100">
                        <a:sym typeface="Arial"/>
                      </a:endParaRPr>
                    </a:p>
                  </a:txBody>
                  <a:tcPr/>
                </a:tc>
                <a:extLst>
                  <a:ext uri="{0D108BD9-81ED-4DB2-BD59-A6C34878D82A}">
                    <a16:rowId xmlns:a16="http://schemas.microsoft.com/office/drawing/2014/main" val="621655986"/>
                  </a:ext>
                </a:extLst>
              </a:tr>
              <a:tr h="790608">
                <a:tc>
                  <a:txBody>
                    <a:bodyPr/>
                    <a:lstStyle/>
                    <a:p>
                      <a:pPr marR="0" lvl="0" algn="l">
                        <a:lnSpc>
                          <a:spcPct val="100000"/>
                        </a:lnSpc>
                        <a:spcBef>
                          <a:spcPts val="0"/>
                        </a:spcBef>
                        <a:spcAft>
                          <a:spcPts val="0"/>
                        </a:spcAft>
                        <a:buNone/>
                      </a:pPr>
                      <a:r>
                        <a:rPr lang="en-US" sz="1100" b="1" i="0" u="none" strike="noStrike" cap="none" noProof="0">
                          <a:solidFill>
                            <a:schemeClr val="dk1"/>
                          </a:solidFill>
                        </a:rPr>
                        <a:t>Cost</a:t>
                      </a:r>
                      <a:endParaRPr lang="en-US" sz="1100" b="1">
                        <a:sym typeface="Arial"/>
                      </a:endParaRPr>
                    </a:p>
                  </a:txBody>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Free tier + pay-as-you-go; cost increases with high read/write frequency.</a:t>
                      </a:r>
                      <a:endParaRPr lang="en-US" sz="1100">
                        <a:sym typeface="Arial"/>
                      </a:endParaRPr>
                    </a:p>
                  </a:txBody>
                  <a:tcPr>
                    <a:solidFill>
                      <a:srgbClr val="FFC000"/>
                    </a:solidFill>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Generous free tier; predictable pricing.</a:t>
                      </a:r>
                      <a:endParaRPr lang="en-US" sz="1100">
                        <a:sym typeface="Arial"/>
                      </a:endParaRPr>
                    </a:p>
                  </a:txBody>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Fixed monthly per instance; predictable but may cost more idle time.</a:t>
                      </a:r>
                      <a:endParaRPr lang="en-US" sz="1100">
                        <a:sym typeface="Arial"/>
                      </a:endParaRPr>
                    </a:p>
                  </a:txBody>
                  <a:tcPr/>
                </a:tc>
                <a:extLst>
                  <a:ext uri="{0D108BD9-81ED-4DB2-BD59-A6C34878D82A}">
                    <a16:rowId xmlns:a16="http://schemas.microsoft.com/office/drawing/2014/main" val="3992533831"/>
                  </a:ext>
                </a:extLst>
              </a:tr>
            </a:tbl>
          </a:graphicData>
        </a:graphic>
      </p:graphicFrame>
      <p:sp>
        <p:nvSpPr>
          <p:cNvPr id="6" name="TextBox 5">
            <a:extLst>
              <a:ext uri="{FF2B5EF4-FFF2-40B4-BE49-F238E27FC236}">
                <a16:creationId xmlns:a16="http://schemas.microsoft.com/office/drawing/2014/main" id="{D9C29C9B-4FE3-0126-893E-E54551651E6B}"/>
              </a:ext>
            </a:extLst>
          </p:cNvPr>
          <p:cNvSpPr txBox="1"/>
          <p:nvPr/>
        </p:nvSpPr>
        <p:spPr>
          <a:xfrm>
            <a:off x="1023223" y="1909823"/>
            <a:ext cx="3727046"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Char char="•"/>
            </a:pPr>
            <a:r>
              <a:rPr lang="en-US" sz="1200" b="1">
                <a:solidFill>
                  <a:schemeClr val="dk1"/>
                </a:solidFill>
                <a:latin typeface="+mn-lt"/>
                <a:ea typeface="+mn-ea"/>
                <a:cs typeface="+mn-cs"/>
              </a:rPr>
              <a:t>Fast &amp; Beginner-Friendly Setup</a:t>
            </a:r>
            <a:r>
              <a:rPr lang="en-US" sz="1200">
                <a:solidFill>
                  <a:schemeClr val="dk1"/>
                </a:solidFill>
                <a:latin typeface="+mn-lt"/>
                <a:ea typeface="+mn-ea"/>
                <a:cs typeface="+mn-cs"/>
              </a:rPr>
              <a:t>: Firebase provides native Flutter SDK support and requires no server management, allowing us to deploy quickly without extensive backend experience.</a:t>
            </a:r>
            <a:endParaRPr lang="en-US" sz="1200">
              <a:solidFill>
                <a:schemeClr val="dk1"/>
              </a:solidFill>
              <a:ea typeface="+mn-ea"/>
            </a:endParaRPr>
          </a:p>
          <a:p>
            <a:pPr marL="171450" indent="-171450">
              <a:buChar char="•"/>
            </a:pPr>
            <a:endParaRPr lang="en-US" sz="1200">
              <a:solidFill>
                <a:schemeClr val="dk1"/>
              </a:solidFill>
              <a:latin typeface="+mn-lt"/>
              <a:ea typeface="+mn-ea"/>
              <a:cs typeface="+mn-cs"/>
            </a:endParaRPr>
          </a:p>
          <a:p>
            <a:pPr marL="171450" indent="-171450">
              <a:buChar char="•"/>
            </a:pPr>
            <a:r>
              <a:rPr lang="en-US" sz="1200" b="1">
                <a:solidFill>
                  <a:schemeClr val="dk1"/>
                </a:solidFill>
                <a:latin typeface="+mn-lt"/>
                <a:ea typeface="+mn-ea"/>
                <a:cs typeface="+mn-cs"/>
              </a:rPr>
              <a:t>Real-Time Cloud Synchronization</a:t>
            </a:r>
            <a:r>
              <a:rPr lang="en-US" sz="1200">
                <a:solidFill>
                  <a:schemeClr val="dk1"/>
                </a:solidFill>
                <a:latin typeface="+mn-lt"/>
                <a:ea typeface="+mn-ea"/>
                <a:cs typeface="+mn-cs"/>
              </a:rPr>
              <a:t>: </a:t>
            </a:r>
            <a:r>
              <a:rPr lang="en-US" sz="1200" err="1">
                <a:solidFill>
                  <a:schemeClr val="dk1"/>
                </a:solidFill>
                <a:latin typeface="+mn-lt"/>
                <a:ea typeface="+mn-ea"/>
                <a:cs typeface="+mn-cs"/>
              </a:rPr>
              <a:t>Firestore</a:t>
            </a:r>
            <a:r>
              <a:rPr lang="en-US" sz="1200">
                <a:solidFill>
                  <a:schemeClr val="dk1"/>
                </a:solidFill>
                <a:latin typeface="+mn-lt"/>
                <a:ea typeface="+mn-ea"/>
                <a:cs typeface="+mn-cs"/>
              </a:rPr>
              <a:t> and the Realtime Database enable instant data updates between devices, ensuring a responsive and seamless mobile app experience.</a:t>
            </a:r>
            <a:endParaRPr lang="en-US" sz="1200">
              <a:solidFill>
                <a:schemeClr val="dk1"/>
              </a:solidFill>
              <a:latin typeface="+mn-lt"/>
              <a:ea typeface="+mn-ea"/>
            </a:endParaRPr>
          </a:p>
          <a:p>
            <a:pPr marL="171450" indent="-171450">
              <a:buChar char="•"/>
            </a:pPr>
            <a:endParaRPr lang="en-US" sz="1200">
              <a:solidFill>
                <a:schemeClr val="dk1"/>
              </a:solidFill>
              <a:latin typeface="+mn-lt"/>
              <a:ea typeface="+mn-ea"/>
            </a:endParaRPr>
          </a:p>
          <a:p>
            <a:pPr marL="171450" indent="-171450">
              <a:buChar char="•"/>
            </a:pPr>
            <a:r>
              <a:rPr lang="en-US" sz="1200" b="1">
                <a:solidFill>
                  <a:schemeClr val="dk1"/>
                </a:solidFill>
                <a:latin typeface="+mn-lt"/>
                <a:ea typeface="+mn-ea"/>
                <a:cs typeface="+mn-cs"/>
              </a:rPr>
              <a:t>Integrated Storage &amp; Cost Efficiency</a:t>
            </a:r>
            <a:r>
              <a:rPr lang="en-US" sz="1200">
                <a:solidFill>
                  <a:schemeClr val="dk1"/>
                </a:solidFill>
                <a:latin typeface="+mn-lt"/>
                <a:ea typeface="+mn-ea"/>
                <a:cs typeface="+mn-cs"/>
              </a:rPr>
              <a:t>: Firebase Storage securely handles images and video snapshots, integrates with Cloud Functions and analytics, and offers a generous free tier with scalable pay-as-you-go pricing.</a:t>
            </a:r>
            <a:endParaRPr lang="en-US" sz="1200">
              <a:solidFill>
                <a:schemeClr val="dk1"/>
              </a:solidFill>
              <a:latin typeface="+mn-lt"/>
              <a:ea typeface="+mn-ea"/>
            </a:endParaRPr>
          </a:p>
          <a:p>
            <a:pPr marL="285750" indent="-285750" algn="l">
              <a:buChar char="•"/>
            </a:pPr>
            <a:endParaRPr lang="en-US" sz="1200">
              <a:solidFill>
                <a:schemeClr val="dk1"/>
              </a:solidFill>
              <a:latin typeface="+mn-lt"/>
              <a:ea typeface="+mn-ea"/>
            </a:endParaRPr>
          </a:p>
        </p:txBody>
      </p:sp>
      <p:pic>
        <p:nvPicPr>
          <p:cNvPr id="4" name="Picture 3" descr="A person in a suit and tie&#10;&#10;AI-generated content may be incorrect.">
            <a:extLst>
              <a:ext uri="{FF2B5EF4-FFF2-40B4-BE49-F238E27FC236}">
                <a16:creationId xmlns:a16="http://schemas.microsoft.com/office/drawing/2014/main" id="{189346F8-9153-BE15-3D5A-D9F29F4B93B0}"/>
              </a:ext>
            </a:extLst>
          </p:cNvPr>
          <p:cNvPicPr>
            <a:picLocks noChangeAspect="1"/>
          </p:cNvPicPr>
          <p:nvPr/>
        </p:nvPicPr>
        <p:blipFill>
          <a:blip r:embed="rId6"/>
          <a:stretch>
            <a:fillRect/>
          </a:stretch>
        </p:blipFill>
        <p:spPr>
          <a:xfrm>
            <a:off x="11310154" y="1205"/>
            <a:ext cx="885947" cy="894628"/>
          </a:xfrm>
          <a:prstGeom prst="rect">
            <a:avLst/>
          </a:prstGeom>
        </p:spPr>
      </p:pic>
      <p:pic>
        <p:nvPicPr>
          <p:cNvPr id="3" name="BackendRecording">
            <a:hlinkClick r:id="" action="ppaction://media"/>
            <a:extLst>
              <a:ext uri="{FF2B5EF4-FFF2-40B4-BE49-F238E27FC236}">
                <a16:creationId xmlns:a16="http://schemas.microsoft.com/office/drawing/2014/main" id="{70065C0B-A2B9-7A04-A6E6-D9C1AEA366C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37943" y="5997053"/>
            <a:ext cx="730250" cy="730250"/>
          </a:xfrm>
          <a:prstGeom prst="rect">
            <a:avLst/>
          </a:prstGeom>
        </p:spPr>
      </p:pic>
      <p:pic>
        <p:nvPicPr>
          <p:cNvPr id="20" name="Audio 19">
            <a:hlinkClick r:id="" action="ppaction://media"/>
            <a:extLst>
              <a:ext uri="{FF2B5EF4-FFF2-40B4-BE49-F238E27FC236}">
                <a16:creationId xmlns:a16="http://schemas.microsoft.com/office/drawing/2014/main" id="{E10A26B9-199A-7BFB-BA0D-A143A6A61398}"/>
              </a:ext>
            </a:extLst>
          </p:cNvPr>
          <p:cNvPicPr>
            <a:picLocks noChangeAspect="1"/>
          </p:cNvPicPr>
          <p:nvPr>
            <a:audioFile r:link="rId4"/>
            <p:extLst>
              <p:ext uri="{DAA4B4D4-6D71-4841-9C94-3DE7FCFB9230}">
                <p14:media xmlns:p14="http://schemas.microsoft.com/office/powerpoint/2010/main" r:embed="rId3"/>
              </p:ext>
            </p:extLst>
          </p:nvPr>
        </p:nvPicPr>
        <p:blipFill>
          <a:blip r:embed="rId8"/>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540491139"/>
      </p:ext>
    </p:extLst>
  </p:cSld>
  <p:clrMapOvr>
    <a:masterClrMapping/>
  </p:clrMapOvr>
  <mc:AlternateContent xmlns:mc="http://schemas.openxmlformats.org/markup-compatibility/2006">
    <mc:Choice xmlns:p14="http://schemas.microsoft.com/office/powerpoint/2010/main" Requires="p14">
      <p:transition spd="slow" p14:dur="2000" advTm="67318"/>
    </mc:Choice>
    <mc:Fallback>
      <p:transition spd="slow" advTm="673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3"/>
                                        </p:tgtEl>
                                      </p:cBhvr>
                                    </p:cmd>
                                  </p:childTnLst>
                                </p:cTn>
                              </p:par>
                            </p:childTnLst>
                          </p:cTn>
                        </p:par>
                      </p:childTnLst>
                    </p:cTn>
                  </p:par>
                </p:childTnLst>
              </p:cTn>
              <p:nextCondLst>
                <p:cond evt="onClick" delay="0">
                  <p:tgtEl>
                    <p:spTgt spid="3"/>
                  </p:tgtEl>
                </p:cond>
              </p:nextCondLst>
            </p:seq>
            <p:audio>
              <p:cMediaNode>
                <p:cTn id="12" fill="hold" display="0">
                  <p:stCondLst>
                    <p:cond delay="indefinite"/>
                  </p:stCondLst>
                  <p:endCondLst>
                    <p:cond evt="onStopAudio" delay="0">
                      <p:tgtEl>
                        <p:sldTgt/>
                      </p:tgtEl>
                    </p:cond>
                  </p:endCondLst>
                </p:cTn>
                <p:tgtEl>
                  <p:spTgt spid="3"/>
                </p:tgtEl>
              </p:cMediaNode>
            </p:audio>
            <p:audio isNarration="1">
              <p:cMediaNode vol="80000" showWhenStopped="0">
                <p:cTn id="13" fill="hold" display="0">
                  <p:stCondLst>
                    <p:cond delay="indefinite"/>
                  </p:stCondLst>
                  <p:endCondLst>
                    <p:cond evt="onStopAudio" delay="0">
                      <p:tgtEl>
                        <p:sldTgt/>
                      </p:tgtEl>
                    </p:cond>
                  </p:endCondLst>
                </p:cTn>
                <p:tgtEl>
                  <p:spTgt spid="20"/>
                </p:tgtEl>
              </p:cMediaNode>
            </p:audio>
          </p:childTnLst>
        </p:cTn>
      </p:par>
    </p:tnLst>
  </p:timing>
  <p:extLst>
    <p:ext uri="{E180D4A7-C9FB-4DFB-919C-405C955672EB}">
      <p14:showEvtLst xmlns:p14="http://schemas.microsoft.com/office/powerpoint/2010/main">
        <p14:playEvt time="315" objId="3"/>
        <p14:triggerEvt type="onClick" time="315" objId="3"/>
        <p14:stopEvt time="67318" objId="3"/>
      </p14:showEvtLst>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AC638-53C4-6BDB-2CF9-078A35F4E648}"/>
              </a:ext>
            </a:extLst>
          </p:cNvPr>
          <p:cNvSpPr>
            <a:spLocks noGrp="1"/>
          </p:cNvSpPr>
          <p:nvPr>
            <p:ph type="title"/>
          </p:nvPr>
        </p:nvSpPr>
        <p:spPr>
          <a:xfrm>
            <a:off x="950967" y="313645"/>
            <a:ext cx="10290000" cy="763600"/>
          </a:xfrm>
        </p:spPr>
        <p:txBody>
          <a:bodyPr/>
          <a:lstStyle/>
          <a:p>
            <a:r>
              <a:rPr lang="en-US"/>
              <a:t>Embedded Software</a:t>
            </a:r>
          </a:p>
        </p:txBody>
      </p:sp>
      <p:graphicFrame>
        <p:nvGraphicFramePr>
          <p:cNvPr id="7" name="Table 6">
            <a:extLst>
              <a:ext uri="{FF2B5EF4-FFF2-40B4-BE49-F238E27FC236}">
                <a16:creationId xmlns:a16="http://schemas.microsoft.com/office/drawing/2014/main" id="{83686AB0-1295-E759-D3E6-2AD41783F5A7}"/>
              </a:ext>
            </a:extLst>
          </p:cNvPr>
          <p:cNvGraphicFramePr>
            <a:graphicFrameLocks noGrp="1"/>
          </p:cNvGraphicFramePr>
          <p:nvPr>
            <p:extLst>
              <p:ext uri="{D42A27DB-BD31-4B8C-83A1-F6EECF244321}">
                <p14:modId xmlns:p14="http://schemas.microsoft.com/office/powerpoint/2010/main" val="226790771"/>
              </p:ext>
            </p:extLst>
          </p:nvPr>
        </p:nvGraphicFramePr>
        <p:xfrm>
          <a:off x="7150272" y="1776616"/>
          <a:ext cx="4178976" cy="3297777"/>
        </p:xfrm>
        <a:graphic>
          <a:graphicData uri="http://schemas.openxmlformats.org/drawingml/2006/table">
            <a:tbl>
              <a:tblPr firstRow="1" bandRow="1">
                <a:tableStyleId>{5C22544A-7EE6-4342-B048-85BDC9FD1C3A}</a:tableStyleId>
              </a:tblPr>
              <a:tblGrid>
                <a:gridCol w="1333515">
                  <a:extLst>
                    <a:ext uri="{9D8B030D-6E8A-4147-A177-3AD203B41FA5}">
                      <a16:colId xmlns:a16="http://schemas.microsoft.com/office/drawing/2014/main" val="3846870382"/>
                    </a:ext>
                  </a:extLst>
                </a:gridCol>
                <a:gridCol w="2845461">
                  <a:extLst>
                    <a:ext uri="{9D8B030D-6E8A-4147-A177-3AD203B41FA5}">
                      <a16:colId xmlns:a16="http://schemas.microsoft.com/office/drawing/2014/main" val="335931162"/>
                    </a:ext>
                  </a:extLst>
                </a:gridCol>
              </a:tblGrid>
              <a:tr h="342164">
                <a:tc>
                  <a:txBody>
                    <a:bodyPr/>
                    <a:lstStyle/>
                    <a:p>
                      <a:pPr marR="0" lvl="0" algn="l">
                        <a:lnSpc>
                          <a:spcPct val="100000"/>
                        </a:lnSpc>
                        <a:spcBef>
                          <a:spcPts val="0"/>
                        </a:spcBef>
                        <a:spcAft>
                          <a:spcPts val="0"/>
                        </a:spcAft>
                        <a:buNone/>
                      </a:pPr>
                      <a:r>
                        <a:rPr lang="en-US" sz="1100" u="none" strike="noStrike" kern="100" cap="none" noProof="0">
                          <a:solidFill>
                            <a:srgbClr val="5B2018"/>
                          </a:solidFill>
                          <a:effectLst/>
                        </a:rPr>
                        <a:t>Category</a:t>
                      </a:r>
                      <a:endParaRPr lang="en-US">
                        <a:solidFill>
                          <a:srgbClr val="5B2018"/>
                        </a:solidFill>
                        <a:sym typeface="Arial"/>
                      </a:endParaRPr>
                    </a:p>
                  </a:txBody>
                  <a:tcPr/>
                </a:tc>
                <a:tc>
                  <a:txBody>
                    <a:bodyPr/>
                    <a:lstStyle/>
                    <a:p>
                      <a:pPr marR="0" lvl="0" algn="l">
                        <a:lnSpc>
                          <a:spcPct val="100000"/>
                        </a:lnSpc>
                        <a:spcBef>
                          <a:spcPts val="0"/>
                        </a:spcBef>
                        <a:spcAft>
                          <a:spcPts val="0"/>
                        </a:spcAft>
                        <a:buNone/>
                      </a:pPr>
                      <a:r>
                        <a:rPr lang="en-US" sz="1100" b="1" i="0" u="none" strike="noStrike" kern="100" cap="none" noProof="0">
                          <a:solidFill>
                            <a:srgbClr val="5B2018"/>
                          </a:solidFill>
                          <a:effectLst/>
                          <a:latin typeface="Arial"/>
                          <a:cs typeface="Arial"/>
                        </a:rPr>
                        <a:t>C/C++ with FreeRTOS</a:t>
                      </a:r>
                      <a:endParaRPr lang="en-US" b="1" err="1">
                        <a:sym typeface="Arial"/>
                      </a:endParaRPr>
                    </a:p>
                  </a:txBody>
                  <a:tcPr/>
                </a:tc>
                <a:extLst>
                  <a:ext uri="{0D108BD9-81ED-4DB2-BD59-A6C34878D82A}">
                    <a16:rowId xmlns:a16="http://schemas.microsoft.com/office/drawing/2014/main" val="3840494266"/>
                  </a:ext>
                </a:extLst>
              </a:tr>
              <a:tr h="630303">
                <a:tc>
                  <a:txBody>
                    <a:bodyPr/>
                    <a:lstStyle/>
                    <a:p>
                      <a:pPr marR="0" lvl="0" algn="l">
                        <a:lnSpc>
                          <a:spcPct val="100000"/>
                        </a:lnSpc>
                        <a:spcBef>
                          <a:spcPts val="0"/>
                        </a:spcBef>
                        <a:spcAft>
                          <a:spcPts val="0"/>
                        </a:spcAft>
                        <a:buNone/>
                      </a:pPr>
                      <a:r>
                        <a:rPr lang="en-US" sz="1100" b="1" i="0" u="none" strike="noStrike" kern="100" cap="none" noProof="0">
                          <a:solidFill>
                            <a:srgbClr val="5B2018"/>
                          </a:solidFill>
                          <a:effectLst/>
                          <a:latin typeface="Arial"/>
                          <a:cs typeface="Arial"/>
                        </a:rPr>
                        <a:t>Use Case</a:t>
                      </a:r>
                      <a:endParaRPr lang="en-US">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rgbClr val="5B2018"/>
                          </a:solidFill>
                          <a:effectLst/>
                        </a:rPr>
                        <a:t>Low-level embedded control for MCU. </a:t>
                      </a:r>
                      <a:endParaRPr lang="en-US"/>
                    </a:p>
                    <a:p>
                      <a:pPr marR="0"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Run components concurrently.</a:t>
                      </a:r>
                      <a:endParaRPr lang="en-US">
                        <a:sym typeface="Arial"/>
                      </a:endParaRPr>
                    </a:p>
                  </a:txBody>
                  <a:tcPr>
                    <a:solidFill>
                      <a:srgbClr val="FFC000"/>
                    </a:solidFill>
                  </a:tcPr>
                </a:tc>
                <a:extLst>
                  <a:ext uri="{0D108BD9-81ED-4DB2-BD59-A6C34878D82A}">
                    <a16:rowId xmlns:a16="http://schemas.microsoft.com/office/drawing/2014/main" val="2311636341"/>
                  </a:ext>
                </a:extLst>
              </a:tr>
              <a:tr h="1395670">
                <a:tc>
                  <a:txBody>
                    <a:bodyPr/>
                    <a:lstStyle/>
                    <a:p>
                      <a:pPr marR="0" lvl="0" algn="l">
                        <a:lnSpc>
                          <a:spcPct val="100000"/>
                        </a:lnSpc>
                        <a:spcBef>
                          <a:spcPts val="0"/>
                        </a:spcBef>
                        <a:spcAft>
                          <a:spcPts val="0"/>
                        </a:spcAft>
                        <a:buNone/>
                      </a:pPr>
                      <a:r>
                        <a:rPr lang="en-US" sz="1100" b="1" i="0" u="none" strike="noStrike" kern="100" cap="none" noProof="0">
                          <a:solidFill>
                            <a:srgbClr val="5B2018"/>
                          </a:solidFill>
                          <a:effectLst/>
                          <a:latin typeface="Arial"/>
                          <a:cs typeface="Arial"/>
                        </a:rPr>
                        <a:t>Advantages</a:t>
                      </a:r>
                      <a:endParaRPr lang="en-US">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Direct access to hardware registers and peripherals. </a:t>
                      </a:r>
                    </a:p>
                    <a:p>
                      <a:pPr marR="0"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Runs efficiently with minimal memory. </a:t>
                      </a:r>
                    </a:p>
                    <a:p>
                      <a:pPr marR="0"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High performance and timing precision. </a:t>
                      </a:r>
                    </a:p>
                    <a:p>
                      <a:pPr marR="0"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Real-time scheduling ensures deterministic behavior.</a:t>
                      </a:r>
                    </a:p>
                    <a:p>
                      <a:pPr marR="0"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Enables parallel task management.</a:t>
                      </a:r>
                      <a:endParaRPr lang="en-US">
                        <a:latin typeface="Arial"/>
                        <a:cs typeface="Arial"/>
                        <a:sym typeface="Arial"/>
                      </a:endParaRPr>
                    </a:p>
                  </a:txBody>
                  <a:tcPr>
                    <a:solidFill>
                      <a:srgbClr val="FFC000"/>
                    </a:solidFill>
                  </a:tcPr>
                </a:tc>
                <a:extLst>
                  <a:ext uri="{0D108BD9-81ED-4DB2-BD59-A6C34878D82A}">
                    <a16:rowId xmlns:a16="http://schemas.microsoft.com/office/drawing/2014/main" val="1697102896"/>
                  </a:ext>
                </a:extLst>
              </a:tr>
              <a:tr h="909437">
                <a:tc>
                  <a:txBody>
                    <a:bodyPr/>
                    <a:lstStyle/>
                    <a:p>
                      <a:pPr marR="0" lvl="0" algn="l">
                        <a:lnSpc>
                          <a:spcPct val="100000"/>
                        </a:lnSpc>
                        <a:spcBef>
                          <a:spcPts val="0"/>
                        </a:spcBef>
                        <a:spcAft>
                          <a:spcPts val="0"/>
                        </a:spcAft>
                        <a:buNone/>
                      </a:pPr>
                      <a:r>
                        <a:rPr lang="en-US" sz="1100" b="1" i="0" u="none" strike="noStrike" kern="100" cap="none" noProof="0">
                          <a:solidFill>
                            <a:srgbClr val="5B2018"/>
                          </a:solidFill>
                          <a:effectLst/>
                          <a:latin typeface="Arial"/>
                          <a:cs typeface="Arial"/>
                        </a:rPr>
                        <a:t>Disadvantages</a:t>
                      </a:r>
                      <a:endParaRPr lang="en-US">
                        <a:sym typeface="Arial"/>
                      </a:endParaRPr>
                    </a:p>
                  </a:txBody>
                  <a:tcPr/>
                </a:tc>
                <a:tc>
                  <a:txBody>
                    <a:bodyPr/>
                    <a:lstStyle/>
                    <a:p>
                      <a:pPr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Manual memory management.</a:t>
                      </a:r>
                    </a:p>
                    <a:p>
                      <a:pPr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Limited abstraction.</a:t>
                      </a:r>
                    </a:p>
                    <a:p>
                      <a:pPr marR="0"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Longer development cycles.</a:t>
                      </a:r>
                    </a:p>
                    <a:p>
                      <a:pPr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Requires careful task priority tuning.</a:t>
                      </a:r>
                    </a:p>
                    <a:p>
                      <a:pPr marR="0"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More complex.</a:t>
                      </a:r>
                      <a:endParaRPr lang="en-US">
                        <a:sym typeface="Arial"/>
                      </a:endParaRPr>
                    </a:p>
                  </a:txBody>
                  <a:tcPr>
                    <a:solidFill>
                      <a:srgbClr val="FFC000"/>
                    </a:solidFill>
                  </a:tcPr>
                </a:tc>
                <a:extLst>
                  <a:ext uri="{0D108BD9-81ED-4DB2-BD59-A6C34878D82A}">
                    <a16:rowId xmlns:a16="http://schemas.microsoft.com/office/drawing/2014/main" val="3940686473"/>
                  </a:ext>
                </a:extLst>
              </a:tr>
            </a:tbl>
          </a:graphicData>
        </a:graphic>
      </p:graphicFrame>
      <p:sp>
        <p:nvSpPr>
          <p:cNvPr id="4" name="TextBox 3">
            <a:extLst>
              <a:ext uri="{FF2B5EF4-FFF2-40B4-BE49-F238E27FC236}">
                <a16:creationId xmlns:a16="http://schemas.microsoft.com/office/drawing/2014/main" id="{52309B7A-8622-61D8-2225-AC13195574FF}"/>
              </a:ext>
            </a:extLst>
          </p:cNvPr>
          <p:cNvSpPr txBox="1"/>
          <p:nvPr/>
        </p:nvSpPr>
        <p:spPr>
          <a:xfrm>
            <a:off x="1189574" y="1776614"/>
            <a:ext cx="4687220" cy="3508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en-US" b="1">
                <a:solidFill>
                  <a:schemeClr val="tx1"/>
                </a:solidFill>
              </a:rPr>
              <a:t>Deterministic Real-Time Control:</a:t>
            </a:r>
            <a:r>
              <a:rPr lang="en-US">
                <a:solidFill>
                  <a:schemeClr val="tx1"/>
                </a:solidFill>
              </a:rPr>
              <a:t> C provides precise timing and predictable execution, ensuring near immediate responses when the dog is detected sitting and the motor, time of flight sensor, or speaker must activate.</a:t>
            </a:r>
          </a:p>
          <a:p>
            <a:pPr marL="285750" indent="-285750">
              <a:buChar char="•"/>
            </a:pPr>
            <a:endParaRPr lang="en-US">
              <a:solidFill>
                <a:schemeClr val="tx1"/>
              </a:solidFill>
            </a:endParaRPr>
          </a:p>
          <a:p>
            <a:pPr marL="285750" indent="-285750">
              <a:buChar char="•"/>
            </a:pPr>
            <a:r>
              <a:rPr lang="en-US" b="1">
                <a:solidFill>
                  <a:schemeClr val="tx1"/>
                </a:solidFill>
              </a:rPr>
              <a:t>Low Memory &amp; High Efficiency:</a:t>
            </a:r>
            <a:r>
              <a:rPr lang="en-US">
                <a:solidFill>
                  <a:schemeClr val="tx1"/>
                </a:solidFill>
              </a:rPr>
              <a:t> With the ESP32-S3’s limited RAM and processing power, C’s low overhead and direct memory control make it ideal for efficient embedded execution.</a:t>
            </a:r>
          </a:p>
          <a:p>
            <a:pPr marL="285750" indent="-285750">
              <a:buChar char="•"/>
            </a:pPr>
            <a:endParaRPr lang="en-US">
              <a:solidFill>
                <a:schemeClr val="tx1"/>
              </a:solidFill>
            </a:endParaRPr>
          </a:p>
          <a:p>
            <a:pPr marL="285750" indent="-285750">
              <a:buChar char="•"/>
            </a:pPr>
            <a:r>
              <a:rPr lang="en-US" b="1">
                <a:solidFill>
                  <a:schemeClr val="tx1"/>
                </a:solidFill>
              </a:rPr>
              <a:t>Direct Hardware Access:</a:t>
            </a:r>
            <a:r>
              <a:rPr lang="en-US">
                <a:solidFill>
                  <a:schemeClr val="tx1"/>
                </a:solidFill>
              </a:rPr>
              <a:t> C allows direct interaction with registers, drivers, and peripherals, enabling accurate control of the motor, camera, LEDs, speaker, and Wi-Fi module.</a:t>
            </a:r>
          </a:p>
          <a:p>
            <a:endParaRPr lang="en-US" sz="1200">
              <a:solidFill>
                <a:schemeClr val="tx1"/>
              </a:solidFill>
            </a:endParaRPr>
          </a:p>
        </p:txBody>
      </p:sp>
      <p:pic>
        <p:nvPicPr>
          <p:cNvPr id="5" name="Picture 4" descr="A person in a suit and tie&#10;&#10;AI-generated content may be incorrect.">
            <a:extLst>
              <a:ext uri="{FF2B5EF4-FFF2-40B4-BE49-F238E27FC236}">
                <a16:creationId xmlns:a16="http://schemas.microsoft.com/office/drawing/2014/main" id="{4A9C90E7-F35C-1729-458C-F1057716C8F7}"/>
              </a:ext>
            </a:extLst>
          </p:cNvPr>
          <p:cNvPicPr>
            <a:picLocks noChangeAspect="1"/>
          </p:cNvPicPr>
          <p:nvPr/>
        </p:nvPicPr>
        <p:blipFill>
          <a:blip r:embed="rId6"/>
          <a:stretch>
            <a:fillRect/>
          </a:stretch>
        </p:blipFill>
        <p:spPr>
          <a:xfrm>
            <a:off x="11329445" y="1205"/>
            <a:ext cx="866655" cy="884982"/>
          </a:xfrm>
          <a:prstGeom prst="rect">
            <a:avLst/>
          </a:prstGeom>
        </p:spPr>
      </p:pic>
      <p:pic>
        <p:nvPicPr>
          <p:cNvPr id="3" name="EmbeddedSoftwareRecording">
            <a:hlinkClick r:id="" action="ppaction://media"/>
            <a:extLst>
              <a:ext uri="{FF2B5EF4-FFF2-40B4-BE49-F238E27FC236}">
                <a16:creationId xmlns:a16="http://schemas.microsoft.com/office/drawing/2014/main" id="{32C7C96A-233E-61B2-14BB-64958BA4A78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42327" y="5840478"/>
            <a:ext cx="730250" cy="730250"/>
          </a:xfrm>
          <a:prstGeom prst="rect">
            <a:avLst/>
          </a:prstGeom>
        </p:spPr>
      </p:pic>
      <p:pic>
        <p:nvPicPr>
          <p:cNvPr id="9" name="Audio 8">
            <a:hlinkClick r:id="" action="ppaction://media"/>
            <a:extLst>
              <a:ext uri="{FF2B5EF4-FFF2-40B4-BE49-F238E27FC236}">
                <a16:creationId xmlns:a16="http://schemas.microsoft.com/office/drawing/2014/main" id="{43CE1D57-9A09-23A3-6CBA-F0E0943D4DDF}"/>
              </a:ext>
            </a:extLst>
          </p:cNvPr>
          <p:cNvPicPr>
            <a:picLocks noChangeAspect="1"/>
          </p:cNvPicPr>
          <p:nvPr>
            <a:audioFile r:link="rId4"/>
            <p:extLst>
              <p:ext uri="{DAA4B4D4-6D71-4841-9C94-3DE7FCFB9230}">
                <p14:media xmlns:p14="http://schemas.microsoft.com/office/powerpoint/2010/main" r:embed="rId3"/>
              </p:ext>
            </p:extLst>
          </p:nvPr>
        </p:nvPicPr>
        <p:blipFill>
          <a:blip r:embed="rId8"/>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199759750"/>
      </p:ext>
    </p:extLst>
  </p:cSld>
  <p:clrMapOvr>
    <a:masterClrMapping/>
  </p:clrMapOvr>
  <mc:AlternateContent xmlns:mc="http://schemas.openxmlformats.org/markup-compatibility/2006">
    <mc:Choice xmlns:p14="http://schemas.microsoft.com/office/powerpoint/2010/main" Requires="p14">
      <p:transition spd="slow" p14:dur="2000" advTm="62490"/>
    </mc:Choice>
    <mc:Fallback>
      <p:transition spd="slow" advTm="624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3"/>
                                        </p:tgtEl>
                                      </p:cBhvr>
                                    </p:cmd>
                                  </p:childTnLst>
                                </p:cTn>
                              </p:par>
                            </p:childTnLst>
                          </p:cTn>
                        </p:par>
                      </p:childTnLst>
                    </p:cTn>
                  </p:par>
                </p:childTnLst>
              </p:cTn>
              <p:nextCondLst>
                <p:cond evt="onClick" delay="0">
                  <p:tgtEl>
                    <p:spTgt spid="3"/>
                  </p:tgtEl>
                </p:cond>
              </p:nextCondLst>
            </p:seq>
            <p:audio>
              <p:cMediaNode>
                <p:cTn id="12" fill="hold" display="0">
                  <p:stCondLst>
                    <p:cond delay="indefinite"/>
                  </p:stCondLst>
                  <p:endCondLst>
                    <p:cond evt="onStopAudio" delay="0">
                      <p:tgtEl>
                        <p:sldTgt/>
                      </p:tgtEl>
                    </p:cond>
                  </p:endCondLst>
                </p:cTn>
                <p:tgtEl>
                  <p:spTgt spid="3"/>
                </p:tgtEl>
              </p:cMediaNode>
            </p:audio>
            <p:audio isNarration="1">
              <p:cMediaNode vol="80000" showWhenStopped="0">
                <p:cTn id="13" fill="hold" display="0">
                  <p:stCondLst>
                    <p:cond delay="indefinite"/>
                  </p:stCondLst>
                  <p:endCondLst>
                    <p:cond evt="onStopAudio" delay="0">
                      <p:tgtEl>
                        <p:sldTgt/>
                      </p:tgtEl>
                    </p:cond>
                  </p:endCondLst>
                </p:cTn>
                <p:tgtEl>
                  <p:spTgt spid="9"/>
                </p:tgtEl>
              </p:cMediaNode>
            </p:audio>
          </p:childTnLst>
        </p:cTn>
      </p:par>
    </p:tnLst>
  </p:timing>
  <p:extLst>
    <p:ext uri="{E180D4A7-C9FB-4DFB-919C-405C955672EB}">
      <p14:showEvtLst xmlns:p14="http://schemas.microsoft.com/office/powerpoint/2010/main">
        <p14:playEvt time="277" objId="3"/>
        <p14:triggerEvt type="onClick" time="278" objId="3"/>
        <p14:stopEvt time="62238" objId="3"/>
      </p14:showEvtLst>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D4104-DE1C-8F95-0AF8-108C8C31CCDF}"/>
              </a:ext>
            </a:extLst>
          </p:cNvPr>
          <p:cNvSpPr>
            <a:spLocks noGrp="1"/>
          </p:cNvSpPr>
          <p:nvPr>
            <p:ph type="title"/>
          </p:nvPr>
        </p:nvSpPr>
        <p:spPr>
          <a:xfrm>
            <a:off x="951000" y="474495"/>
            <a:ext cx="10290000" cy="763600"/>
          </a:xfrm>
        </p:spPr>
        <p:txBody>
          <a:bodyPr/>
          <a:lstStyle/>
          <a:p>
            <a:r>
              <a:rPr lang="en-US"/>
              <a:t>Cloud Server</a:t>
            </a:r>
          </a:p>
        </p:txBody>
      </p:sp>
      <p:sp>
        <p:nvSpPr>
          <p:cNvPr id="3" name="Subtitle 2">
            <a:extLst>
              <a:ext uri="{FF2B5EF4-FFF2-40B4-BE49-F238E27FC236}">
                <a16:creationId xmlns:a16="http://schemas.microsoft.com/office/drawing/2014/main" id="{BDE1A1C9-B81B-4873-CC78-ABB513BF5FD9}"/>
              </a:ext>
            </a:extLst>
          </p:cNvPr>
          <p:cNvSpPr>
            <a:spLocks noGrp="1"/>
          </p:cNvSpPr>
          <p:nvPr>
            <p:ph type="subTitle" idx="1"/>
          </p:nvPr>
        </p:nvSpPr>
        <p:spPr>
          <a:xfrm>
            <a:off x="5382768" y="1593719"/>
            <a:ext cx="4593336" cy="4377313"/>
          </a:xfrm>
        </p:spPr>
        <p:txBody>
          <a:bodyPr/>
          <a:lstStyle/>
          <a:p>
            <a:r>
              <a:rPr lang="en-US" sz="1400" b="1">
                <a:latin typeface="+mn-lt"/>
              </a:rPr>
              <a:t>No sever management: </a:t>
            </a:r>
            <a:r>
              <a:rPr lang="en-US" sz="1400">
                <a:latin typeface="+mn-lt"/>
              </a:rPr>
              <a:t>Google Cloud Run does not require any server management, so no Linux maintenance, firewall configuration, or patching.</a:t>
            </a:r>
          </a:p>
          <a:p>
            <a:endParaRPr lang="en-US" sz="1400">
              <a:latin typeface="+mn-lt"/>
            </a:endParaRPr>
          </a:p>
          <a:p>
            <a:r>
              <a:rPr lang="en-US" sz="1400" b="1">
                <a:latin typeface="+mn-lt"/>
              </a:rPr>
              <a:t>Built for HTTPS interface APIs: </a:t>
            </a:r>
            <a:r>
              <a:rPr lang="en-US" sz="1400">
                <a:latin typeface="+mn-lt"/>
              </a:rPr>
              <a:t>Allowing for an easy integration with Firebase and request routing is handled automatically.</a:t>
            </a:r>
          </a:p>
          <a:p>
            <a:endParaRPr lang="en-US" sz="1400">
              <a:latin typeface="+mn-lt"/>
            </a:endParaRPr>
          </a:p>
          <a:p>
            <a:r>
              <a:rPr lang="en-US" sz="1400" b="1">
                <a:latin typeface="+mn-lt"/>
              </a:rPr>
              <a:t>Auto-scaling: </a:t>
            </a:r>
            <a:r>
              <a:rPr lang="en-US" sz="1400">
                <a:latin typeface="+mn-lt"/>
              </a:rPr>
              <a:t>It scales automatically for any future upgrades or multiple feeders, and if camera or audio usage becomes frequent. </a:t>
            </a:r>
          </a:p>
          <a:p>
            <a:endParaRPr lang="en-US" sz="1400">
              <a:latin typeface="+mn-lt"/>
            </a:endParaRPr>
          </a:p>
          <a:p>
            <a:r>
              <a:rPr lang="en-US" sz="1400" b="1">
                <a:latin typeface="+mn-lt"/>
              </a:rPr>
              <a:t>Simple deployment: </a:t>
            </a:r>
            <a:r>
              <a:rPr lang="en-US" sz="1400">
                <a:latin typeface="+mn-lt"/>
              </a:rPr>
              <a:t>Build a Docker container or connect a </a:t>
            </a:r>
            <a:r>
              <a:rPr lang="en-US" sz="1400" err="1">
                <a:latin typeface="+mn-lt"/>
              </a:rPr>
              <a:t>Github</a:t>
            </a:r>
            <a:r>
              <a:rPr lang="en-US" sz="1400">
                <a:latin typeface="+mn-lt"/>
              </a:rPr>
              <a:t> repository, deploy, and get HTTPS URL.</a:t>
            </a:r>
          </a:p>
          <a:p>
            <a:pPr marL="114300" indent="0">
              <a:buNone/>
            </a:pPr>
            <a:endParaRPr lang="en-US" sz="1400">
              <a:latin typeface="+mn-lt"/>
            </a:endParaRPr>
          </a:p>
          <a:p>
            <a:r>
              <a:rPr lang="en-US" sz="1400" b="1">
                <a:latin typeface="+mn-lt"/>
              </a:rPr>
              <a:t>Other Methods: </a:t>
            </a:r>
            <a:r>
              <a:rPr lang="en-US" sz="1400">
                <a:latin typeface="+mn-lt"/>
              </a:rPr>
              <a:t>Require server maintenance and setup while providing less flexibility.</a:t>
            </a:r>
            <a:endParaRPr lang="en-US" sz="1400" b="1">
              <a:latin typeface="+mn-lt"/>
            </a:endParaRPr>
          </a:p>
        </p:txBody>
      </p:sp>
      <p:graphicFrame>
        <p:nvGraphicFramePr>
          <p:cNvPr id="6" name="Table 5">
            <a:extLst>
              <a:ext uri="{FF2B5EF4-FFF2-40B4-BE49-F238E27FC236}">
                <a16:creationId xmlns:a16="http://schemas.microsoft.com/office/drawing/2014/main" id="{4BDC2007-7FBE-2E34-BC57-1FF6578A7C12}"/>
              </a:ext>
            </a:extLst>
          </p:cNvPr>
          <p:cNvGraphicFramePr>
            <a:graphicFrameLocks noGrp="1"/>
          </p:cNvGraphicFramePr>
          <p:nvPr>
            <p:extLst>
              <p:ext uri="{D42A27DB-BD31-4B8C-83A1-F6EECF244321}">
                <p14:modId xmlns:p14="http://schemas.microsoft.com/office/powerpoint/2010/main" val="968414108"/>
              </p:ext>
            </p:extLst>
          </p:nvPr>
        </p:nvGraphicFramePr>
        <p:xfrm>
          <a:off x="2743224" y="1776599"/>
          <a:ext cx="2532864" cy="3691512"/>
        </p:xfrm>
        <a:graphic>
          <a:graphicData uri="http://schemas.openxmlformats.org/drawingml/2006/table">
            <a:tbl>
              <a:tblPr firstRow="1" bandRow="1">
                <a:tableStyleId>{5C22544A-7EE6-4342-B048-85BDC9FD1C3A}</a:tableStyleId>
              </a:tblPr>
              <a:tblGrid>
                <a:gridCol w="1266432">
                  <a:extLst>
                    <a:ext uri="{9D8B030D-6E8A-4147-A177-3AD203B41FA5}">
                      <a16:colId xmlns:a16="http://schemas.microsoft.com/office/drawing/2014/main" val="1614342427"/>
                    </a:ext>
                  </a:extLst>
                </a:gridCol>
                <a:gridCol w="1266432">
                  <a:extLst>
                    <a:ext uri="{9D8B030D-6E8A-4147-A177-3AD203B41FA5}">
                      <a16:colId xmlns:a16="http://schemas.microsoft.com/office/drawing/2014/main" val="2001446220"/>
                    </a:ext>
                  </a:extLst>
                </a:gridCol>
              </a:tblGrid>
              <a:tr h="643796">
                <a:tc>
                  <a:txBody>
                    <a:bodyPr/>
                    <a:lstStyle/>
                    <a:p>
                      <a:r>
                        <a:rPr lang="en-US" sz="1100">
                          <a:solidFill>
                            <a:schemeClr val="tx1"/>
                          </a:solidFill>
                        </a:rPr>
                        <a:t>Feature</a:t>
                      </a:r>
                    </a:p>
                  </a:txBody>
                  <a:tcPr/>
                </a:tc>
                <a:tc>
                  <a:txBody>
                    <a:bodyPr/>
                    <a:lstStyle/>
                    <a:p>
                      <a:r>
                        <a:rPr lang="en-US" sz="1100">
                          <a:solidFill>
                            <a:schemeClr val="tx1"/>
                          </a:solidFill>
                        </a:rPr>
                        <a:t>Google Cloud Run</a:t>
                      </a:r>
                    </a:p>
                  </a:txBody>
                  <a:tcPr/>
                </a:tc>
                <a:extLst>
                  <a:ext uri="{0D108BD9-81ED-4DB2-BD59-A6C34878D82A}">
                    <a16:rowId xmlns:a16="http://schemas.microsoft.com/office/drawing/2014/main" val="2952443218"/>
                  </a:ext>
                </a:extLst>
              </a:tr>
              <a:tr h="591711">
                <a:tc>
                  <a:txBody>
                    <a:bodyPr/>
                    <a:lstStyle/>
                    <a:p>
                      <a:r>
                        <a:rPr lang="en-US" sz="1100"/>
                        <a:t>Setup</a:t>
                      </a:r>
                    </a:p>
                  </a:txBody>
                  <a:tcPr/>
                </a:tc>
                <a:tc>
                  <a:txBody>
                    <a:bodyPr/>
                    <a:lstStyle/>
                    <a:p>
                      <a:r>
                        <a:rPr lang="en-US" sz="1100"/>
                        <a:t>Easy</a:t>
                      </a:r>
                    </a:p>
                  </a:txBody>
                  <a:tcPr>
                    <a:solidFill>
                      <a:srgbClr val="FFC000"/>
                    </a:solidFill>
                  </a:tcPr>
                </a:tc>
                <a:extLst>
                  <a:ext uri="{0D108BD9-81ED-4DB2-BD59-A6C34878D82A}">
                    <a16:rowId xmlns:a16="http://schemas.microsoft.com/office/drawing/2014/main" val="66439549"/>
                  </a:ext>
                </a:extLst>
              </a:tr>
              <a:tr h="591711">
                <a:tc>
                  <a:txBody>
                    <a:bodyPr/>
                    <a:lstStyle/>
                    <a:p>
                      <a:r>
                        <a:rPr lang="en-US" sz="1100"/>
                        <a:t>Server Management</a:t>
                      </a:r>
                    </a:p>
                  </a:txBody>
                  <a:tcPr/>
                </a:tc>
                <a:tc>
                  <a:txBody>
                    <a:bodyPr/>
                    <a:lstStyle/>
                    <a:p>
                      <a:r>
                        <a:rPr lang="en-US" sz="1100"/>
                        <a:t>None</a:t>
                      </a:r>
                    </a:p>
                  </a:txBody>
                  <a:tcPr>
                    <a:solidFill>
                      <a:srgbClr val="FFC000"/>
                    </a:solidFill>
                  </a:tcPr>
                </a:tc>
                <a:extLst>
                  <a:ext uri="{0D108BD9-81ED-4DB2-BD59-A6C34878D82A}">
                    <a16:rowId xmlns:a16="http://schemas.microsoft.com/office/drawing/2014/main" val="2733107426"/>
                  </a:ext>
                </a:extLst>
              </a:tr>
              <a:tr h="591711">
                <a:tc>
                  <a:txBody>
                    <a:bodyPr/>
                    <a:lstStyle/>
                    <a:p>
                      <a:r>
                        <a:rPr lang="en-US" sz="1100"/>
                        <a:t>Auto-Scaling</a:t>
                      </a:r>
                    </a:p>
                  </a:txBody>
                  <a:tcPr/>
                </a:tc>
                <a:tc>
                  <a:txBody>
                    <a:bodyPr/>
                    <a:lstStyle/>
                    <a:p>
                      <a:r>
                        <a:rPr lang="en-US" sz="1100"/>
                        <a:t>Yes</a:t>
                      </a:r>
                    </a:p>
                  </a:txBody>
                  <a:tcPr>
                    <a:solidFill>
                      <a:srgbClr val="FFC000"/>
                    </a:solidFill>
                  </a:tcPr>
                </a:tc>
                <a:extLst>
                  <a:ext uri="{0D108BD9-81ED-4DB2-BD59-A6C34878D82A}">
                    <a16:rowId xmlns:a16="http://schemas.microsoft.com/office/drawing/2014/main" val="233909283"/>
                  </a:ext>
                </a:extLst>
              </a:tr>
              <a:tr h="591711">
                <a:tc>
                  <a:txBody>
                    <a:bodyPr/>
                    <a:lstStyle/>
                    <a:p>
                      <a:r>
                        <a:rPr lang="en-US" sz="1100"/>
                        <a:t>Best For</a:t>
                      </a:r>
                    </a:p>
                  </a:txBody>
                  <a:tcPr/>
                </a:tc>
                <a:tc>
                  <a:txBody>
                    <a:bodyPr/>
                    <a:lstStyle/>
                    <a:p>
                      <a:r>
                        <a:rPr lang="en-US" sz="1100"/>
                        <a:t>REST APIs</a:t>
                      </a:r>
                    </a:p>
                  </a:txBody>
                  <a:tcPr/>
                </a:tc>
                <a:extLst>
                  <a:ext uri="{0D108BD9-81ED-4DB2-BD59-A6C34878D82A}">
                    <a16:rowId xmlns:a16="http://schemas.microsoft.com/office/drawing/2014/main" val="372653628"/>
                  </a:ext>
                </a:extLst>
              </a:tr>
              <a:tr h="680872">
                <a:tc>
                  <a:txBody>
                    <a:bodyPr/>
                    <a:lstStyle/>
                    <a:p>
                      <a:r>
                        <a:rPr lang="en-US" sz="1100"/>
                        <a:t>CPU Control</a:t>
                      </a:r>
                    </a:p>
                  </a:txBody>
                  <a:tcPr/>
                </a:tc>
                <a:tc>
                  <a:txBody>
                    <a:bodyPr/>
                    <a:lstStyle/>
                    <a:p>
                      <a:r>
                        <a:rPr lang="en-US" sz="1100"/>
                        <a:t>1-8 vCPU (selectable)</a:t>
                      </a:r>
                    </a:p>
                  </a:txBody>
                  <a:tcPr/>
                </a:tc>
                <a:extLst>
                  <a:ext uri="{0D108BD9-81ED-4DB2-BD59-A6C34878D82A}">
                    <a16:rowId xmlns:a16="http://schemas.microsoft.com/office/drawing/2014/main" val="2093697098"/>
                  </a:ext>
                </a:extLst>
              </a:tr>
            </a:tbl>
          </a:graphicData>
        </a:graphic>
      </p:graphicFrame>
      <p:pic>
        <p:nvPicPr>
          <p:cNvPr id="8" name="Picture 7">
            <a:extLst>
              <a:ext uri="{FF2B5EF4-FFF2-40B4-BE49-F238E27FC236}">
                <a16:creationId xmlns:a16="http://schemas.microsoft.com/office/drawing/2014/main" id="{466130AC-23D1-277C-CCED-8FACDC8C34E1}"/>
              </a:ext>
            </a:extLst>
          </p:cNvPr>
          <p:cNvPicPr>
            <a:picLocks noChangeAspect="1"/>
          </p:cNvPicPr>
          <p:nvPr/>
        </p:nvPicPr>
        <p:blipFill>
          <a:blip r:embed="rId4"/>
          <a:stretch>
            <a:fillRect/>
          </a:stretch>
        </p:blipFill>
        <p:spPr>
          <a:xfrm>
            <a:off x="11143397" y="0"/>
            <a:ext cx="1048603" cy="1048603"/>
          </a:xfrm>
          <a:prstGeom prst="rect">
            <a:avLst/>
          </a:prstGeom>
        </p:spPr>
      </p:pic>
      <p:pic>
        <p:nvPicPr>
          <p:cNvPr id="28" name="Audio 27">
            <a:hlinkClick r:id="" action="ppaction://media"/>
            <a:extLst>
              <a:ext uri="{FF2B5EF4-FFF2-40B4-BE49-F238E27FC236}">
                <a16:creationId xmlns:a16="http://schemas.microsoft.com/office/drawing/2014/main" id="{4156B145-F83A-F783-B6FE-5D2DCFAD3F1B}"/>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pic>
        <p:nvPicPr>
          <p:cNvPr id="32" name="Graphic 31">
            <a:extLst>
              <a:ext uri="{FF2B5EF4-FFF2-40B4-BE49-F238E27FC236}">
                <a16:creationId xmlns:a16="http://schemas.microsoft.com/office/drawing/2014/main" id="{CE966BB8-356F-2E15-5349-847D0831A24F}"/>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6"/>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904010911"/>
      </p:ext>
    </p:extLst>
  </p:cSld>
  <p:clrMapOvr>
    <a:masterClrMapping/>
  </p:clrMapOvr>
  <mc:AlternateContent xmlns:mc="http://schemas.openxmlformats.org/markup-compatibility/2006">
    <mc:Choice xmlns:p14="http://schemas.microsoft.com/office/powerpoint/2010/main" Requires="p14">
      <p:transition spd="slow" p14:dur="2000" advTm="37267"/>
    </mc:Choice>
    <mc:Fallback>
      <p:transition spd="slow" advTm="372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8"/>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68934-FE91-DCE0-C5CF-47B06AE2906F}"/>
              </a:ext>
            </a:extLst>
          </p:cNvPr>
          <p:cNvSpPr>
            <a:spLocks noGrp="1"/>
          </p:cNvSpPr>
          <p:nvPr>
            <p:ph type="title"/>
          </p:nvPr>
        </p:nvSpPr>
        <p:spPr>
          <a:xfrm>
            <a:off x="951000" y="174913"/>
            <a:ext cx="10290000" cy="763600"/>
          </a:xfrm>
        </p:spPr>
        <p:txBody>
          <a:bodyPr/>
          <a:lstStyle/>
          <a:p>
            <a:r>
              <a:rPr lang="en-US"/>
              <a:t>Detection Model</a:t>
            </a:r>
          </a:p>
        </p:txBody>
      </p:sp>
      <p:graphicFrame>
        <p:nvGraphicFramePr>
          <p:cNvPr id="5" name="Table 4">
            <a:extLst>
              <a:ext uri="{FF2B5EF4-FFF2-40B4-BE49-F238E27FC236}">
                <a16:creationId xmlns:a16="http://schemas.microsoft.com/office/drawing/2014/main" id="{A7C2EF70-3B2B-F874-E575-8C6BD1FE54AE}"/>
              </a:ext>
            </a:extLst>
          </p:cNvPr>
          <p:cNvGraphicFramePr>
            <a:graphicFrameLocks noGrp="1"/>
          </p:cNvGraphicFramePr>
          <p:nvPr>
            <p:extLst>
              <p:ext uri="{D42A27DB-BD31-4B8C-83A1-F6EECF244321}">
                <p14:modId xmlns:p14="http://schemas.microsoft.com/office/powerpoint/2010/main" val="1402721737"/>
              </p:ext>
            </p:extLst>
          </p:nvPr>
        </p:nvGraphicFramePr>
        <p:xfrm>
          <a:off x="1944178" y="1851041"/>
          <a:ext cx="3449232" cy="2909128"/>
        </p:xfrm>
        <a:graphic>
          <a:graphicData uri="http://schemas.openxmlformats.org/drawingml/2006/table">
            <a:tbl>
              <a:tblPr firstRow="1" bandRow="1">
                <a:tableStyleId>{5C22544A-7EE6-4342-B048-85BDC9FD1C3A}</a:tableStyleId>
              </a:tblPr>
              <a:tblGrid>
                <a:gridCol w="1724616">
                  <a:extLst>
                    <a:ext uri="{9D8B030D-6E8A-4147-A177-3AD203B41FA5}">
                      <a16:colId xmlns:a16="http://schemas.microsoft.com/office/drawing/2014/main" val="906597376"/>
                    </a:ext>
                  </a:extLst>
                </a:gridCol>
                <a:gridCol w="1724616">
                  <a:extLst>
                    <a:ext uri="{9D8B030D-6E8A-4147-A177-3AD203B41FA5}">
                      <a16:colId xmlns:a16="http://schemas.microsoft.com/office/drawing/2014/main" val="304492909"/>
                    </a:ext>
                  </a:extLst>
                </a:gridCol>
              </a:tblGrid>
              <a:tr h="715111">
                <a:tc>
                  <a:txBody>
                    <a:bodyPr/>
                    <a:lstStyle/>
                    <a:p>
                      <a:r>
                        <a:rPr lang="en-US" sz="1100">
                          <a:solidFill>
                            <a:schemeClr val="tx1"/>
                          </a:solidFill>
                        </a:rPr>
                        <a:t>Feature</a:t>
                      </a:r>
                    </a:p>
                  </a:txBody>
                  <a:tcPr/>
                </a:tc>
                <a:tc>
                  <a:txBody>
                    <a:bodyPr/>
                    <a:lstStyle/>
                    <a:p>
                      <a:r>
                        <a:rPr lang="en-US" sz="1100">
                          <a:solidFill>
                            <a:schemeClr val="tx1"/>
                          </a:solidFill>
                        </a:rPr>
                        <a:t>YOLO (You Only Look Once)</a:t>
                      </a:r>
                    </a:p>
                  </a:txBody>
                  <a:tcPr/>
                </a:tc>
                <a:extLst>
                  <a:ext uri="{0D108BD9-81ED-4DB2-BD59-A6C34878D82A}">
                    <a16:rowId xmlns:a16="http://schemas.microsoft.com/office/drawing/2014/main" val="4237351606"/>
                  </a:ext>
                </a:extLst>
              </a:tr>
              <a:tr h="715111">
                <a:tc>
                  <a:txBody>
                    <a:bodyPr/>
                    <a:lstStyle/>
                    <a:p>
                      <a:r>
                        <a:rPr lang="en-US" sz="1100">
                          <a:solidFill>
                            <a:schemeClr val="tx1"/>
                          </a:solidFill>
                        </a:rPr>
                        <a:t>Real-Time Speed</a:t>
                      </a:r>
                    </a:p>
                  </a:txBody>
                  <a:tcPr/>
                </a:tc>
                <a:tc>
                  <a:txBody>
                    <a:bodyPr/>
                    <a:lstStyle/>
                    <a:p>
                      <a:r>
                        <a:rPr lang="en-US" sz="1100">
                          <a:solidFill>
                            <a:schemeClr val="tx1"/>
                          </a:solidFill>
                        </a:rPr>
                        <a:t>Enables continuous live detection from camera stream</a:t>
                      </a:r>
                    </a:p>
                  </a:txBody>
                  <a:tcPr/>
                </a:tc>
                <a:extLst>
                  <a:ext uri="{0D108BD9-81ED-4DB2-BD59-A6C34878D82A}">
                    <a16:rowId xmlns:a16="http://schemas.microsoft.com/office/drawing/2014/main" val="676962687"/>
                  </a:ext>
                </a:extLst>
              </a:tr>
              <a:tr h="763795">
                <a:tc>
                  <a:txBody>
                    <a:bodyPr/>
                    <a:lstStyle/>
                    <a:p>
                      <a:r>
                        <a:rPr lang="en-US" sz="1100">
                          <a:solidFill>
                            <a:schemeClr val="tx1"/>
                          </a:solidFill>
                        </a:rPr>
                        <a:t>High Accuracy</a:t>
                      </a:r>
                    </a:p>
                  </a:txBody>
                  <a:tcPr/>
                </a:tc>
                <a:tc>
                  <a:txBody>
                    <a:bodyPr/>
                    <a:lstStyle/>
                    <a:p>
                      <a:r>
                        <a:rPr lang="en-US" sz="1100">
                          <a:solidFill>
                            <a:schemeClr val="tx1"/>
                          </a:solidFill>
                        </a:rPr>
                        <a:t>Already trained to detected general objects, like dogs</a:t>
                      </a:r>
                    </a:p>
                  </a:txBody>
                  <a:tcPr/>
                </a:tc>
                <a:extLst>
                  <a:ext uri="{0D108BD9-81ED-4DB2-BD59-A6C34878D82A}">
                    <a16:rowId xmlns:a16="http://schemas.microsoft.com/office/drawing/2014/main" val="3102207965"/>
                  </a:ext>
                </a:extLst>
              </a:tr>
              <a:tr h="715111">
                <a:tc>
                  <a:txBody>
                    <a:bodyPr/>
                    <a:lstStyle/>
                    <a:p>
                      <a:r>
                        <a:rPr lang="en-US" sz="1100"/>
                        <a:t>Scalability</a:t>
                      </a:r>
                    </a:p>
                  </a:txBody>
                  <a:tcPr/>
                </a:tc>
                <a:tc>
                  <a:txBody>
                    <a:bodyPr/>
                    <a:lstStyle/>
                    <a:p>
                      <a:r>
                        <a:rPr lang="en-US" sz="1100"/>
                        <a:t>Multiple model sizes and variants for device efficiency</a:t>
                      </a:r>
                    </a:p>
                  </a:txBody>
                  <a:tcPr/>
                </a:tc>
                <a:extLst>
                  <a:ext uri="{0D108BD9-81ED-4DB2-BD59-A6C34878D82A}">
                    <a16:rowId xmlns:a16="http://schemas.microsoft.com/office/drawing/2014/main" val="571641731"/>
                  </a:ext>
                </a:extLst>
              </a:tr>
            </a:tbl>
          </a:graphicData>
        </a:graphic>
      </p:graphicFrame>
      <p:sp>
        <p:nvSpPr>
          <p:cNvPr id="6" name="Subtitle 2">
            <a:extLst>
              <a:ext uri="{FF2B5EF4-FFF2-40B4-BE49-F238E27FC236}">
                <a16:creationId xmlns:a16="http://schemas.microsoft.com/office/drawing/2014/main" id="{D4A13FC1-38B1-7F49-29F0-1CC182990C9F}"/>
              </a:ext>
            </a:extLst>
          </p:cNvPr>
          <p:cNvSpPr>
            <a:spLocks noGrp="1"/>
          </p:cNvSpPr>
          <p:nvPr>
            <p:ph type="subTitle" idx="1"/>
          </p:nvPr>
        </p:nvSpPr>
        <p:spPr>
          <a:xfrm>
            <a:off x="5654486" y="2052519"/>
            <a:ext cx="4593336" cy="4377313"/>
          </a:xfrm>
        </p:spPr>
        <p:txBody>
          <a:bodyPr/>
          <a:lstStyle/>
          <a:p>
            <a:r>
              <a:rPr lang="en-US" sz="1400">
                <a:latin typeface="+mn-lt"/>
              </a:rPr>
              <a:t>Fast, real-time detection.</a:t>
            </a:r>
          </a:p>
          <a:p>
            <a:pPr marL="114300" indent="0">
              <a:buNone/>
            </a:pPr>
            <a:endParaRPr lang="en-US" sz="1400">
              <a:latin typeface="+mn-lt"/>
            </a:endParaRPr>
          </a:p>
          <a:p>
            <a:r>
              <a:rPr lang="en-US" sz="1400">
                <a:latin typeface="+mn-lt"/>
              </a:rPr>
              <a:t>Has lightweight models, so it can run well on CPU.</a:t>
            </a:r>
          </a:p>
          <a:p>
            <a:pPr marL="114300" indent="0">
              <a:buNone/>
            </a:pPr>
            <a:endParaRPr lang="en-US" sz="1400">
              <a:latin typeface="+mn-lt"/>
            </a:endParaRPr>
          </a:p>
          <a:p>
            <a:r>
              <a:rPr lang="en-US" sz="1400">
                <a:latin typeface="+mn-lt"/>
              </a:rPr>
              <a:t>Pretrained on object classes, including dogs.</a:t>
            </a:r>
          </a:p>
          <a:p>
            <a:endParaRPr lang="en-US" sz="1400">
              <a:latin typeface="+mn-lt"/>
            </a:endParaRPr>
          </a:p>
          <a:p>
            <a:r>
              <a:rPr lang="en-US" sz="1400">
                <a:latin typeface="+mn-lt"/>
              </a:rPr>
              <a:t>Other models would be too slow, less accurate, and reliable for real-time streaming</a:t>
            </a:r>
          </a:p>
          <a:p>
            <a:endParaRPr lang="en-US" sz="1400">
              <a:latin typeface="+mn-lt"/>
            </a:endParaRPr>
          </a:p>
        </p:txBody>
      </p:sp>
      <p:pic>
        <p:nvPicPr>
          <p:cNvPr id="8" name="Picture 7">
            <a:extLst>
              <a:ext uri="{FF2B5EF4-FFF2-40B4-BE49-F238E27FC236}">
                <a16:creationId xmlns:a16="http://schemas.microsoft.com/office/drawing/2014/main" id="{F120C0A6-700B-3232-1E1D-16556DCC77B4}"/>
              </a:ext>
            </a:extLst>
          </p:cNvPr>
          <p:cNvPicPr>
            <a:picLocks noChangeAspect="1"/>
          </p:cNvPicPr>
          <p:nvPr/>
        </p:nvPicPr>
        <p:blipFill>
          <a:blip r:embed="rId4"/>
          <a:stretch>
            <a:fillRect/>
          </a:stretch>
        </p:blipFill>
        <p:spPr>
          <a:xfrm>
            <a:off x="11143397" y="0"/>
            <a:ext cx="1048603" cy="1048603"/>
          </a:xfrm>
          <a:prstGeom prst="rect">
            <a:avLst/>
          </a:prstGeom>
        </p:spPr>
      </p:pic>
      <p:pic>
        <p:nvPicPr>
          <p:cNvPr id="29" name="Audio 28">
            <a:hlinkClick r:id="" action="ppaction://media"/>
            <a:extLst>
              <a:ext uri="{FF2B5EF4-FFF2-40B4-BE49-F238E27FC236}">
                <a16:creationId xmlns:a16="http://schemas.microsoft.com/office/drawing/2014/main" id="{8FD212E0-B348-47B8-500C-0DDCE74AE5C6}"/>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pic>
        <p:nvPicPr>
          <p:cNvPr id="33" name="Graphic 32">
            <a:extLst>
              <a:ext uri="{FF2B5EF4-FFF2-40B4-BE49-F238E27FC236}">
                <a16:creationId xmlns:a16="http://schemas.microsoft.com/office/drawing/2014/main" id="{1FBEFC59-FE1D-7165-8B15-35D9D8882944}"/>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6"/>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151401454"/>
      </p:ext>
    </p:extLst>
  </p:cSld>
  <p:clrMapOvr>
    <a:masterClrMapping/>
  </p:clrMapOvr>
  <mc:AlternateContent xmlns:mc="http://schemas.openxmlformats.org/markup-compatibility/2006">
    <mc:Choice xmlns:p14="http://schemas.microsoft.com/office/powerpoint/2010/main" Requires="p14">
      <p:transition spd="slow" p14:dur="2000" advTm="20311"/>
    </mc:Choice>
    <mc:Fallback>
      <p:transition spd="slow" advTm="203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9"/>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B49640C-C0A5-B59F-28DC-8ECDDB97631F}"/>
              </a:ext>
            </a:extLst>
          </p:cNvPr>
          <p:cNvSpPr>
            <a:spLocks noGrp="1"/>
          </p:cNvSpPr>
          <p:nvPr>
            <p:ph type="title"/>
          </p:nvPr>
        </p:nvSpPr>
        <p:spPr>
          <a:xfrm>
            <a:off x="6096000" y="2388000"/>
            <a:ext cx="4136136" cy="2082000"/>
          </a:xfrm>
        </p:spPr>
        <p:txBody>
          <a:bodyPr/>
          <a:lstStyle/>
          <a:p>
            <a:r>
              <a:rPr lang="en-US" sz="6600"/>
              <a:t>Software Design</a:t>
            </a:r>
          </a:p>
        </p:txBody>
      </p:sp>
      <p:pic>
        <p:nvPicPr>
          <p:cNvPr id="7" name="Picture 6">
            <a:extLst>
              <a:ext uri="{FF2B5EF4-FFF2-40B4-BE49-F238E27FC236}">
                <a16:creationId xmlns:a16="http://schemas.microsoft.com/office/drawing/2014/main" id="{0B215B9E-9182-91B4-A60B-895A1920BFCE}"/>
              </a:ext>
            </a:extLst>
          </p:cNvPr>
          <p:cNvPicPr>
            <a:picLocks noChangeAspect="1"/>
          </p:cNvPicPr>
          <p:nvPr/>
        </p:nvPicPr>
        <p:blipFill>
          <a:blip r:embed="rId6"/>
          <a:stretch>
            <a:fillRect/>
          </a:stretch>
        </p:blipFill>
        <p:spPr>
          <a:xfrm>
            <a:off x="2615116" y="1887078"/>
            <a:ext cx="3008444" cy="3008444"/>
          </a:xfrm>
          <a:prstGeom prst="rect">
            <a:avLst/>
          </a:prstGeom>
        </p:spPr>
      </p:pic>
      <p:pic>
        <p:nvPicPr>
          <p:cNvPr id="2" name="SoftwareDesignRecording">
            <a:hlinkClick r:id="" action="ppaction://media"/>
            <a:extLst>
              <a:ext uri="{FF2B5EF4-FFF2-40B4-BE49-F238E27FC236}">
                <a16:creationId xmlns:a16="http://schemas.microsoft.com/office/drawing/2014/main" id="{763D38AE-D248-8A77-B19E-9DD45669B15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79697" y="5903108"/>
            <a:ext cx="730250" cy="730250"/>
          </a:xfrm>
          <a:prstGeom prst="rect">
            <a:avLst/>
          </a:prstGeom>
        </p:spPr>
      </p:pic>
      <p:pic>
        <p:nvPicPr>
          <p:cNvPr id="23" name="Audio 22">
            <a:hlinkClick r:id="" action="ppaction://media"/>
            <a:extLst>
              <a:ext uri="{FF2B5EF4-FFF2-40B4-BE49-F238E27FC236}">
                <a16:creationId xmlns:a16="http://schemas.microsoft.com/office/drawing/2014/main" id="{6764702D-5E86-66C9-6893-40D84FDE2669}"/>
              </a:ext>
            </a:extLst>
          </p:cNvPr>
          <p:cNvPicPr>
            <a:picLocks noChangeAspect="1"/>
          </p:cNvPicPr>
          <p:nvPr>
            <a:audioFile r:link="rId4"/>
            <p:extLst>
              <p:ext uri="{DAA4B4D4-6D71-4841-9C94-3DE7FCFB9230}">
                <p14:media xmlns:p14="http://schemas.microsoft.com/office/powerpoint/2010/main" r:embed="rId3"/>
              </p:ext>
            </p:extLst>
          </p:nvPr>
        </p:nvPicPr>
        <p:blipFill>
          <a:blip r:embed="rId8"/>
          <a:srcRect l="-118750" t="-118750" r="-118750" b="-118750"/>
          <a:stretch>
            <a:fillRect/>
          </a:stretch>
        </p:blipFill>
        <p:spPr>
          <a:xfrm>
            <a:off x="10052304" y="4718304"/>
            <a:ext cx="2057400" cy="2057400"/>
          </a:xfrm>
          <a:prstGeom prst="ellipse">
            <a:avLst/>
          </a:prstGeom>
        </p:spPr>
      </p:pic>
      <p:pic>
        <p:nvPicPr>
          <p:cNvPr id="27" name="Graphic 26">
            <a:extLst>
              <a:ext uri="{FF2B5EF4-FFF2-40B4-BE49-F238E27FC236}">
                <a16:creationId xmlns:a16="http://schemas.microsoft.com/office/drawing/2014/main" id="{DD9611F1-71AB-6B38-4EA7-6EFA8E061935}"/>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9"/>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761010066"/>
      </p:ext>
    </p:extLst>
  </p:cSld>
  <p:clrMapOvr>
    <a:masterClrMapping/>
  </p:clrMapOvr>
  <mc:AlternateContent xmlns:mc="http://schemas.openxmlformats.org/markup-compatibility/2006">
    <mc:Choice xmlns:p14="http://schemas.microsoft.com/office/powerpoint/2010/main" Requires="p14">
      <p:transition spd="slow" p14:dur="2000" advTm="3043"/>
    </mc:Choice>
    <mc:Fallback>
      <p:transition spd="slow" advTm="30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2"/>
                                        </p:tgtEl>
                                      </p:cBhvr>
                                    </p:cmd>
                                  </p:childTnLst>
                                </p:cTn>
                              </p:par>
                            </p:childTnLst>
                          </p:cTn>
                        </p:par>
                      </p:childTnLst>
                    </p:cTn>
                  </p:par>
                </p:childTnLst>
              </p:cTn>
              <p:nextCondLst>
                <p:cond evt="onClick" delay="0">
                  <p:tgtEl>
                    <p:spTgt spid="2"/>
                  </p:tgtEl>
                </p:cond>
              </p:nextCondLst>
            </p:seq>
            <p:audio>
              <p:cMediaNode>
                <p:cTn id="12" fill="hold" display="0">
                  <p:stCondLst>
                    <p:cond delay="indefinite"/>
                  </p:stCondLst>
                  <p:endCondLst>
                    <p:cond evt="onStopAudio" delay="0">
                      <p:tgtEl>
                        <p:sldTgt/>
                      </p:tgtEl>
                    </p:cond>
                  </p:endCondLst>
                </p:cTn>
                <p:tgtEl>
                  <p:spTgt spid="2"/>
                </p:tgtEl>
              </p:cMediaNode>
            </p:audio>
            <p:audio isNarration="1">
              <p:cMediaNode vol="80000" showWhenStopped="0">
                <p:cTn id="13" fill="hold" display="0">
                  <p:stCondLst>
                    <p:cond delay="indefinite"/>
                  </p:stCondLst>
                  <p:endCondLst>
                    <p:cond evt="onStopAudio" delay="0">
                      <p:tgtEl>
                        <p:sldTgt/>
                      </p:tgtEl>
                    </p:cond>
                  </p:endCondLst>
                </p:cTn>
                <p:tgtEl>
                  <p:spTgt spid="23"/>
                </p:tgtEl>
              </p:cMediaNode>
            </p:audio>
          </p:childTnLst>
        </p:cTn>
      </p:par>
    </p:tnLst>
  </p:timing>
  <p:extLst>
    <p:ext uri="{E180D4A7-C9FB-4DFB-919C-405C955672EB}">
      <p14:showEvtLst xmlns:p14="http://schemas.microsoft.com/office/powerpoint/2010/main">
        <p14:playEvt time="310" objId="2"/>
        <p14:triggerEvt type="onClick" time="311" objId="2"/>
        <p14:stopEvt time="2813" objId="2"/>
      </p14:showEvtLst>
    </p:ext>
  </p:extLs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4" name="Google Shape;8630;p124">
            <a:extLst>
              <a:ext uri="{FF2B5EF4-FFF2-40B4-BE49-F238E27FC236}">
                <a16:creationId xmlns:a16="http://schemas.microsoft.com/office/drawing/2014/main" id="{58171B75-3C79-9B13-B356-DB5E5DD7A898}"/>
              </a:ext>
            </a:extLst>
          </p:cNvPr>
          <p:cNvGrpSpPr/>
          <p:nvPr/>
        </p:nvGrpSpPr>
        <p:grpSpPr>
          <a:xfrm>
            <a:off x="2606634" y="2044236"/>
            <a:ext cx="2600696" cy="2207130"/>
            <a:chOff x="3199548" y="3235233"/>
            <a:chExt cx="1862932" cy="1344372"/>
          </a:xfrm>
        </p:grpSpPr>
        <p:sp>
          <p:nvSpPr>
            <p:cNvPr id="5" name="Google Shape;8631;p124">
              <a:extLst>
                <a:ext uri="{FF2B5EF4-FFF2-40B4-BE49-F238E27FC236}">
                  <a16:creationId xmlns:a16="http://schemas.microsoft.com/office/drawing/2014/main" id="{84DF5E6B-6F72-C9EB-961E-3F1FC853A8C2}"/>
                </a:ext>
              </a:extLst>
            </p:cNvPr>
            <p:cNvSpPr/>
            <p:nvPr/>
          </p:nvSpPr>
          <p:spPr>
            <a:xfrm>
              <a:off x="3589138" y="3716358"/>
              <a:ext cx="120937" cy="155081"/>
            </a:xfrm>
            <a:custGeom>
              <a:avLst/>
              <a:gdLst/>
              <a:ahLst/>
              <a:cxnLst/>
              <a:rect l="l" t="t" r="r" b="b"/>
              <a:pathLst>
                <a:path w="5405" h="6931" extrusionOk="0">
                  <a:moveTo>
                    <a:pt x="532" y="0"/>
                  </a:moveTo>
                  <a:cubicBezTo>
                    <a:pt x="466" y="0"/>
                    <a:pt x="398" y="15"/>
                    <a:pt x="334" y="47"/>
                  </a:cubicBezTo>
                  <a:cubicBezTo>
                    <a:pt x="34" y="181"/>
                    <a:pt x="0" y="581"/>
                    <a:pt x="34" y="881"/>
                  </a:cubicBezTo>
                  <a:cubicBezTo>
                    <a:pt x="201" y="2215"/>
                    <a:pt x="467" y="3516"/>
                    <a:pt x="901" y="4784"/>
                  </a:cubicBezTo>
                  <a:cubicBezTo>
                    <a:pt x="1001" y="5117"/>
                    <a:pt x="1135" y="5484"/>
                    <a:pt x="1335" y="5818"/>
                  </a:cubicBezTo>
                  <a:cubicBezTo>
                    <a:pt x="1668" y="6318"/>
                    <a:pt x="2169" y="6752"/>
                    <a:pt x="2769" y="6885"/>
                  </a:cubicBezTo>
                  <a:cubicBezTo>
                    <a:pt x="2897" y="6915"/>
                    <a:pt x="3031" y="6930"/>
                    <a:pt x="3167" y="6930"/>
                  </a:cubicBezTo>
                  <a:cubicBezTo>
                    <a:pt x="3636" y="6930"/>
                    <a:pt x="4127" y="6754"/>
                    <a:pt x="4437" y="6418"/>
                  </a:cubicBezTo>
                  <a:cubicBezTo>
                    <a:pt x="5404" y="5318"/>
                    <a:pt x="4170" y="4650"/>
                    <a:pt x="3470" y="3950"/>
                  </a:cubicBezTo>
                  <a:cubicBezTo>
                    <a:pt x="2569" y="2983"/>
                    <a:pt x="1802" y="1915"/>
                    <a:pt x="1235" y="714"/>
                  </a:cubicBezTo>
                  <a:cubicBezTo>
                    <a:pt x="1135" y="514"/>
                    <a:pt x="1068" y="314"/>
                    <a:pt x="901" y="181"/>
                  </a:cubicBezTo>
                  <a:cubicBezTo>
                    <a:pt x="810" y="67"/>
                    <a:pt x="674" y="0"/>
                    <a:pt x="5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8632;p124">
              <a:extLst>
                <a:ext uri="{FF2B5EF4-FFF2-40B4-BE49-F238E27FC236}">
                  <a16:creationId xmlns:a16="http://schemas.microsoft.com/office/drawing/2014/main" id="{1A3A3A7F-0A00-8C07-047E-425EB64466E7}"/>
                </a:ext>
              </a:extLst>
            </p:cNvPr>
            <p:cNvSpPr/>
            <p:nvPr/>
          </p:nvSpPr>
          <p:spPr>
            <a:xfrm>
              <a:off x="3614511" y="3799503"/>
              <a:ext cx="95564" cy="71936"/>
            </a:xfrm>
            <a:custGeom>
              <a:avLst/>
              <a:gdLst/>
              <a:ahLst/>
              <a:cxnLst/>
              <a:rect l="l" t="t" r="r" b="b"/>
              <a:pathLst>
                <a:path w="4271" h="3215" extrusionOk="0">
                  <a:moveTo>
                    <a:pt x="2169" y="0"/>
                  </a:moveTo>
                  <a:cubicBezTo>
                    <a:pt x="1769" y="501"/>
                    <a:pt x="1035" y="1235"/>
                    <a:pt x="1" y="1668"/>
                  </a:cubicBezTo>
                  <a:cubicBezTo>
                    <a:pt x="67" y="1802"/>
                    <a:pt x="134" y="1935"/>
                    <a:pt x="201" y="2069"/>
                  </a:cubicBezTo>
                  <a:cubicBezTo>
                    <a:pt x="534" y="2602"/>
                    <a:pt x="1035" y="3036"/>
                    <a:pt x="1635" y="3169"/>
                  </a:cubicBezTo>
                  <a:cubicBezTo>
                    <a:pt x="1763" y="3199"/>
                    <a:pt x="1897" y="3214"/>
                    <a:pt x="2033" y="3214"/>
                  </a:cubicBezTo>
                  <a:cubicBezTo>
                    <a:pt x="2502" y="3214"/>
                    <a:pt x="2993" y="3038"/>
                    <a:pt x="3303" y="2702"/>
                  </a:cubicBezTo>
                  <a:cubicBezTo>
                    <a:pt x="4270" y="1602"/>
                    <a:pt x="3036" y="934"/>
                    <a:pt x="2336" y="234"/>
                  </a:cubicBezTo>
                  <a:cubicBezTo>
                    <a:pt x="2269" y="167"/>
                    <a:pt x="2236" y="67"/>
                    <a:pt x="21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8633;p124">
              <a:extLst>
                <a:ext uri="{FF2B5EF4-FFF2-40B4-BE49-F238E27FC236}">
                  <a16:creationId xmlns:a16="http://schemas.microsoft.com/office/drawing/2014/main" id="{FC6AC1A9-45A0-927F-44E7-045BE8A4EA5A}"/>
                </a:ext>
              </a:extLst>
            </p:cNvPr>
            <p:cNvSpPr/>
            <p:nvPr/>
          </p:nvSpPr>
          <p:spPr>
            <a:xfrm>
              <a:off x="3589876" y="3716358"/>
              <a:ext cx="42580" cy="63008"/>
            </a:xfrm>
            <a:custGeom>
              <a:avLst/>
              <a:gdLst/>
              <a:ahLst/>
              <a:cxnLst/>
              <a:rect l="l" t="t" r="r" b="b"/>
              <a:pathLst>
                <a:path w="1903" h="2816" extrusionOk="0">
                  <a:moveTo>
                    <a:pt x="499" y="0"/>
                  </a:moveTo>
                  <a:cubicBezTo>
                    <a:pt x="433" y="0"/>
                    <a:pt x="365" y="15"/>
                    <a:pt x="301" y="47"/>
                  </a:cubicBezTo>
                  <a:cubicBezTo>
                    <a:pt x="1" y="147"/>
                    <a:pt x="1" y="581"/>
                    <a:pt x="34" y="881"/>
                  </a:cubicBezTo>
                  <a:cubicBezTo>
                    <a:pt x="101" y="1515"/>
                    <a:pt x="201" y="2182"/>
                    <a:pt x="334" y="2816"/>
                  </a:cubicBezTo>
                  <a:cubicBezTo>
                    <a:pt x="835" y="2682"/>
                    <a:pt x="1402" y="2416"/>
                    <a:pt x="1902" y="1949"/>
                  </a:cubicBezTo>
                  <a:cubicBezTo>
                    <a:pt x="1635" y="1548"/>
                    <a:pt x="1402" y="1148"/>
                    <a:pt x="1202" y="714"/>
                  </a:cubicBezTo>
                  <a:cubicBezTo>
                    <a:pt x="1102" y="514"/>
                    <a:pt x="1035" y="314"/>
                    <a:pt x="868" y="181"/>
                  </a:cubicBezTo>
                  <a:cubicBezTo>
                    <a:pt x="777" y="67"/>
                    <a:pt x="641" y="0"/>
                    <a:pt x="4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634;p124">
              <a:extLst>
                <a:ext uri="{FF2B5EF4-FFF2-40B4-BE49-F238E27FC236}">
                  <a16:creationId xmlns:a16="http://schemas.microsoft.com/office/drawing/2014/main" id="{48724A32-1314-0F6A-BB86-E02A3A9725F9}"/>
                </a:ext>
              </a:extLst>
            </p:cNvPr>
            <p:cNvSpPr/>
            <p:nvPr/>
          </p:nvSpPr>
          <p:spPr>
            <a:xfrm>
              <a:off x="3199548" y="3929232"/>
              <a:ext cx="630684" cy="426848"/>
            </a:xfrm>
            <a:custGeom>
              <a:avLst/>
              <a:gdLst/>
              <a:ahLst/>
              <a:cxnLst/>
              <a:rect l="l" t="t" r="r" b="b"/>
              <a:pathLst>
                <a:path w="28187" h="19077" extrusionOk="0">
                  <a:moveTo>
                    <a:pt x="21307" y="0"/>
                  </a:moveTo>
                  <a:cubicBezTo>
                    <a:pt x="19695" y="0"/>
                    <a:pt x="18177" y="697"/>
                    <a:pt x="16945" y="2041"/>
                  </a:cubicBezTo>
                  <a:cubicBezTo>
                    <a:pt x="15878" y="3242"/>
                    <a:pt x="15111" y="4710"/>
                    <a:pt x="14410" y="6178"/>
                  </a:cubicBezTo>
                  <a:cubicBezTo>
                    <a:pt x="13943" y="7145"/>
                    <a:pt x="13209" y="9714"/>
                    <a:pt x="12175" y="10181"/>
                  </a:cubicBezTo>
                  <a:cubicBezTo>
                    <a:pt x="12057" y="10244"/>
                    <a:pt x="11931" y="10271"/>
                    <a:pt x="11802" y="10271"/>
                  </a:cubicBezTo>
                  <a:cubicBezTo>
                    <a:pt x="11460" y="10271"/>
                    <a:pt x="11099" y="10083"/>
                    <a:pt x="10808" y="9914"/>
                  </a:cubicBezTo>
                  <a:cubicBezTo>
                    <a:pt x="9807" y="9313"/>
                    <a:pt x="8940" y="8579"/>
                    <a:pt x="8173" y="7712"/>
                  </a:cubicBezTo>
                  <a:cubicBezTo>
                    <a:pt x="8006" y="7512"/>
                    <a:pt x="7839" y="7312"/>
                    <a:pt x="7572" y="7245"/>
                  </a:cubicBezTo>
                  <a:cubicBezTo>
                    <a:pt x="7526" y="7235"/>
                    <a:pt x="7478" y="7230"/>
                    <a:pt x="7431" y="7230"/>
                  </a:cubicBezTo>
                  <a:cubicBezTo>
                    <a:pt x="7169" y="7230"/>
                    <a:pt x="6892" y="7371"/>
                    <a:pt x="6638" y="7512"/>
                  </a:cubicBezTo>
                  <a:cubicBezTo>
                    <a:pt x="4703" y="8679"/>
                    <a:pt x="2869" y="10047"/>
                    <a:pt x="1168" y="11548"/>
                  </a:cubicBezTo>
                  <a:cubicBezTo>
                    <a:pt x="801" y="11882"/>
                    <a:pt x="400" y="12282"/>
                    <a:pt x="200" y="12749"/>
                  </a:cubicBezTo>
                  <a:cubicBezTo>
                    <a:pt x="0" y="13249"/>
                    <a:pt x="33" y="13850"/>
                    <a:pt x="434" y="14217"/>
                  </a:cubicBezTo>
                  <a:cubicBezTo>
                    <a:pt x="660" y="14421"/>
                    <a:pt x="980" y="14486"/>
                    <a:pt x="1307" y="14486"/>
                  </a:cubicBezTo>
                  <a:cubicBezTo>
                    <a:pt x="1462" y="14486"/>
                    <a:pt x="1618" y="14472"/>
                    <a:pt x="1768" y="14450"/>
                  </a:cubicBezTo>
                  <a:cubicBezTo>
                    <a:pt x="3136" y="14283"/>
                    <a:pt x="4403" y="13716"/>
                    <a:pt x="5437" y="12849"/>
                  </a:cubicBezTo>
                  <a:cubicBezTo>
                    <a:pt x="7739" y="14684"/>
                    <a:pt x="9207" y="17686"/>
                    <a:pt x="11975" y="18687"/>
                  </a:cubicBezTo>
                  <a:cubicBezTo>
                    <a:pt x="12768" y="18977"/>
                    <a:pt x="13605" y="19076"/>
                    <a:pt x="14455" y="19076"/>
                  </a:cubicBezTo>
                  <a:cubicBezTo>
                    <a:pt x="15071" y="19076"/>
                    <a:pt x="15694" y="19024"/>
                    <a:pt x="16312" y="18953"/>
                  </a:cubicBezTo>
                  <a:cubicBezTo>
                    <a:pt x="19280" y="18587"/>
                    <a:pt x="22383" y="17753"/>
                    <a:pt x="24484" y="15618"/>
                  </a:cubicBezTo>
                  <a:cubicBezTo>
                    <a:pt x="25885" y="14150"/>
                    <a:pt x="26719" y="12215"/>
                    <a:pt x="27320" y="10281"/>
                  </a:cubicBezTo>
                  <a:cubicBezTo>
                    <a:pt x="27820" y="8646"/>
                    <a:pt x="28187" y="6912"/>
                    <a:pt x="27720" y="5277"/>
                  </a:cubicBezTo>
                  <a:cubicBezTo>
                    <a:pt x="27420" y="4310"/>
                    <a:pt x="26853" y="3442"/>
                    <a:pt x="26219" y="2642"/>
                  </a:cubicBezTo>
                  <a:cubicBezTo>
                    <a:pt x="25552" y="1775"/>
                    <a:pt x="24751" y="941"/>
                    <a:pt x="23717" y="507"/>
                  </a:cubicBezTo>
                  <a:cubicBezTo>
                    <a:pt x="22906" y="167"/>
                    <a:pt x="22095" y="0"/>
                    <a:pt x="213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8635;p124">
              <a:extLst>
                <a:ext uri="{FF2B5EF4-FFF2-40B4-BE49-F238E27FC236}">
                  <a16:creationId xmlns:a16="http://schemas.microsoft.com/office/drawing/2014/main" id="{3CC04017-530D-3419-E027-DF81536F6A81}"/>
                </a:ext>
              </a:extLst>
            </p:cNvPr>
            <p:cNvSpPr/>
            <p:nvPr/>
          </p:nvSpPr>
          <p:spPr>
            <a:xfrm>
              <a:off x="3392844" y="3999489"/>
              <a:ext cx="437386" cy="356590"/>
            </a:xfrm>
            <a:custGeom>
              <a:avLst/>
              <a:gdLst/>
              <a:ahLst/>
              <a:cxnLst/>
              <a:rect l="l" t="t" r="r" b="b"/>
              <a:pathLst>
                <a:path w="19548" h="15937" extrusionOk="0">
                  <a:moveTo>
                    <a:pt x="14462" y="0"/>
                  </a:moveTo>
                  <a:cubicBezTo>
                    <a:pt x="12150" y="0"/>
                    <a:pt x="9340" y="172"/>
                    <a:pt x="6939" y="803"/>
                  </a:cubicBezTo>
                  <a:cubicBezTo>
                    <a:pt x="6505" y="1537"/>
                    <a:pt x="6138" y="2304"/>
                    <a:pt x="5771" y="3038"/>
                  </a:cubicBezTo>
                  <a:cubicBezTo>
                    <a:pt x="5271" y="4005"/>
                    <a:pt x="4570" y="6574"/>
                    <a:pt x="3536" y="7041"/>
                  </a:cubicBezTo>
                  <a:cubicBezTo>
                    <a:pt x="3418" y="7104"/>
                    <a:pt x="3292" y="7131"/>
                    <a:pt x="3163" y="7131"/>
                  </a:cubicBezTo>
                  <a:cubicBezTo>
                    <a:pt x="2821" y="7131"/>
                    <a:pt x="2460" y="6943"/>
                    <a:pt x="2169" y="6774"/>
                  </a:cubicBezTo>
                  <a:cubicBezTo>
                    <a:pt x="2002" y="6674"/>
                    <a:pt x="1869" y="6574"/>
                    <a:pt x="1702" y="6473"/>
                  </a:cubicBezTo>
                  <a:cubicBezTo>
                    <a:pt x="1535" y="8108"/>
                    <a:pt x="1068" y="10676"/>
                    <a:pt x="1" y="13045"/>
                  </a:cubicBezTo>
                  <a:cubicBezTo>
                    <a:pt x="968" y="14112"/>
                    <a:pt x="2002" y="15046"/>
                    <a:pt x="3336" y="15547"/>
                  </a:cubicBezTo>
                  <a:cubicBezTo>
                    <a:pt x="4129" y="15837"/>
                    <a:pt x="4966" y="15936"/>
                    <a:pt x="5816" y="15936"/>
                  </a:cubicBezTo>
                  <a:cubicBezTo>
                    <a:pt x="6432" y="15936"/>
                    <a:pt x="7055" y="15884"/>
                    <a:pt x="7673" y="15813"/>
                  </a:cubicBezTo>
                  <a:cubicBezTo>
                    <a:pt x="10641" y="15447"/>
                    <a:pt x="13744" y="14613"/>
                    <a:pt x="15845" y="12478"/>
                  </a:cubicBezTo>
                  <a:cubicBezTo>
                    <a:pt x="17246" y="11010"/>
                    <a:pt x="18080" y="9075"/>
                    <a:pt x="18681" y="7141"/>
                  </a:cubicBezTo>
                  <a:cubicBezTo>
                    <a:pt x="19181" y="5506"/>
                    <a:pt x="19548" y="3772"/>
                    <a:pt x="19081" y="2137"/>
                  </a:cubicBezTo>
                  <a:cubicBezTo>
                    <a:pt x="18847" y="1403"/>
                    <a:pt x="18480" y="736"/>
                    <a:pt x="18047" y="136"/>
                  </a:cubicBezTo>
                  <a:cubicBezTo>
                    <a:pt x="17214" y="71"/>
                    <a:pt x="15940" y="0"/>
                    <a:pt x="1446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8636;p124">
              <a:extLst>
                <a:ext uri="{FF2B5EF4-FFF2-40B4-BE49-F238E27FC236}">
                  <a16:creationId xmlns:a16="http://schemas.microsoft.com/office/drawing/2014/main" id="{6F153930-3853-CE0A-6234-4C594A8A460C}"/>
                </a:ext>
              </a:extLst>
            </p:cNvPr>
            <p:cNvSpPr/>
            <p:nvPr/>
          </p:nvSpPr>
          <p:spPr>
            <a:xfrm>
              <a:off x="4475069" y="3971901"/>
              <a:ext cx="587411" cy="352317"/>
            </a:xfrm>
            <a:custGeom>
              <a:avLst/>
              <a:gdLst/>
              <a:ahLst/>
              <a:cxnLst/>
              <a:rect l="l" t="t" r="r" b="b"/>
              <a:pathLst>
                <a:path w="26253" h="15746" extrusionOk="0">
                  <a:moveTo>
                    <a:pt x="3436" y="1"/>
                  </a:moveTo>
                  <a:cubicBezTo>
                    <a:pt x="0" y="3137"/>
                    <a:pt x="2802" y="12210"/>
                    <a:pt x="2802" y="12210"/>
                  </a:cubicBezTo>
                  <a:lnTo>
                    <a:pt x="23951" y="15746"/>
                  </a:lnTo>
                  <a:cubicBezTo>
                    <a:pt x="26253" y="13077"/>
                    <a:pt x="25385" y="8474"/>
                    <a:pt x="25385" y="8474"/>
                  </a:cubicBezTo>
                  <a:cubicBezTo>
                    <a:pt x="25119" y="8419"/>
                    <a:pt x="24883" y="8395"/>
                    <a:pt x="24674" y="8395"/>
                  </a:cubicBezTo>
                  <a:cubicBezTo>
                    <a:pt x="22978" y="8395"/>
                    <a:pt x="23084" y="10008"/>
                    <a:pt x="23084" y="10008"/>
                  </a:cubicBezTo>
                  <a:lnTo>
                    <a:pt x="343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8637;p124">
              <a:extLst>
                <a:ext uri="{FF2B5EF4-FFF2-40B4-BE49-F238E27FC236}">
                  <a16:creationId xmlns:a16="http://schemas.microsoft.com/office/drawing/2014/main" id="{FDEA1F5B-8EE9-9AB9-3FCF-2B47E439C7B3}"/>
                </a:ext>
              </a:extLst>
            </p:cNvPr>
            <p:cNvSpPr/>
            <p:nvPr/>
          </p:nvSpPr>
          <p:spPr>
            <a:xfrm>
              <a:off x="4489255" y="3980112"/>
              <a:ext cx="312735" cy="293359"/>
            </a:xfrm>
            <a:custGeom>
              <a:avLst/>
              <a:gdLst/>
              <a:ahLst/>
              <a:cxnLst/>
              <a:rect l="l" t="t" r="r" b="b"/>
              <a:pathLst>
                <a:path w="13977" h="13111" extrusionOk="0">
                  <a:moveTo>
                    <a:pt x="3503" y="1"/>
                  </a:moveTo>
                  <a:lnTo>
                    <a:pt x="3036" y="101"/>
                  </a:lnTo>
                  <a:lnTo>
                    <a:pt x="1835" y="1002"/>
                  </a:lnTo>
                  <a:cubicBezTo>
                    <a:pt x="0" y="4804"/>
                    <a:pt x="2168" y="11843"/>
                    <a:pt x="2168" y="11843"/>
                  </a:cubicBezTo>
                  <a:lnTo>
                    <a:pt x="9707" y="13110"/>
                  </a:lnTo>
                  <a:cubicBezTo>
                    <a:pt x="10708" y="9641"/>
                    <a:pt x="12709" y="6839"/>
                    <a:pt x="13977" y="5305"/>
                  </a:cubicBezTo>
                  <a:lnTo>
                    <a:pt x="350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8638;p124">
              <a:extLst>
                <a:ext uri="{FF2B5EF4-FFF2-40B4-BE49-F238E27FC236}">
                  <a16:creationId xmlns:a16="http://schemas.microsoft.com/office/drawing/2014/main" id="{E9899B18-27D7-708C-ACD5-2933FC52C746}"/>
                </a:ext>
              </a:extLst>
            </p:cNvPr>
            <p:cNvSpPr/>
            <p:nvPr/>
          </p:nvSpPr>
          <p:spPr>
            <a:xfrm>
              <a:off x="3443590" y="3735757"/>
              <a:ext cx="1299450" cy="581772"/>
            </a:xfrm>
            <a:custGeom>
              <a:avLst/>
              <a:gdLst/>
              <a:ahLst/>
              <a:cxnLst/>
              <a:rect l="l" t="t" r="r" b="b"/>
              <a:pathLst>
                <a:path w="58076" h="26001" extrusionOk="0">
                  <a:moveTo>
                    <a:pt x="46317" y="0"/>
                  </a:moveTo>
                  <a:cubicBezTo>
                    <a:pt x="42675" y="0"/>
                    <a:pt x="38997" y="324"/>
                    <a:pt x="35426" y="514"/>
                  </a:cubicBezTo>
                  <a:cubicBezTo>
                    <a:pt x="30022" y="815"/>
                    <a:pt x="24618" y="1148"/>
                    <a:pt x="19181" y="1282"/>
                  </a:cubicBezTo>
                  <a:cubicBezTo>
                    <a:pt x="1" y="1682"/>
                    <a:pt x="2069" y="24231"/>
                    <a:pt x="5104" y="25332"/>
                  </a:cubicBezTo>
                  <a:cubicBezTo>
                    <a:pt x="5403" y="25440"/>
                    <a:pt x="5717" y="25488"/>
                    <a:pt x="6042" y="25488"/>
                  </a:cubicBezTo>
                  <a:cubicBezTo>
                    <a:pt x="7826" y="25488"/>
                    <a:pt x="9916" y="24049"/>
                    <a:pt x="11242" y="23231"/>
                  </a:cubicBezTo>
                  <a:cubicBezTo>
                    <a:pt x="13228" y="22039"/>
                    <a:pt x="14983" y="19995"/>
                    <a:pt x="17454" y="19995"/>
                  </a:cubicBezTo>
                  <a:cubicBezTo>
                    <a:pt x="17473" y="19995"/>
                    <a:pt x="17493" y="19995"/>
                    <a:pt x="17513" y="19995"/>
                  </a:cubicBezTo>
                  <a:cubicBezTo>
                    <a:pt x="19014" y="19995"/>
                    <a:pt x="20482" y="20562"/>
                    <a:pt x="21883" y="21096"/>
                  </a:cubicBezTo>
                  <a:cubicBezTo>
                    <a:pt x="28472" y="23563"/>
                    <a:pt x="35295" y="26001"/>
                    <a:pt x="42298" y="26001"/>
                  </a:cubicBezTo>
                  <a:cubicBezTo>
                    <a:pt x="42775" y="26001"/>
                    <a:pt x="43253" y="25989"/>
                    <a:pt x="43732" y="25966"/>
                  </a:cubicBezTo>
                  <a:cubicBezTo>
                    <a:pt x="47001" y="25799"/>
                    <a:pt x="50403" y="24999"/>
                    <a:pt x="52972" y="22930"/>
                  </a:cubicBezTo>
                  <a:cubicBezTo>
                    <a:pt x="55841" y="20595"/>
                    <a:pt x="57342" y="16926"/>
                    <a:pt x="57809" y="13290"/>
                  </a:cubicBezTo>
                  <a:cubicBezTo>
                    <a:pt x="58076" y="11289"/>
                    <a:pt x="58042" y="9287"/>
                    <a:pt x="57875" y="7286"/>
                  </a:cubicBezTo>
                  <a:cubicBezTo>
                    <a:pt x="57809" y="6052"/>
                    <a:pt x="57909" y="3984"/>
                    <a:pt x="57342" y="2716"/>
                  </a:cubicBezTo>
                  <a:cubicBezTo>
                    <a:pt x="57275" y="2549"/>
                    <a:pt x="57175" y="2382"/>
                    <a:pt x="57075" y="2249"/>
                  </a:cubicBezTo>
                  <a:cubicBezTo>
                    <a:pt x="56141" y="981"/>
                    <a:pt x="53973" y="615"/>
                    <a:pt x="52572" y="414"/>
                  </a:cubicBezTo>
                  <a:cubicBezTo>
                    <a:pt x="50518" y="109"/>
                    <a:pt x="48423" y="0"/>
                    <a:pt x="463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8639;p124">
              <a:extLst>
                <a:ext uri="{FF2B5EF4-FFF2-40B4-BE49-F238E27FC236}">
                  <a16:creationId xmlns:a16="http://schemas.microsoft.com/office/drawing/2014/main" id="{801E9EEC-41BE-D887-81E0-7CC21EE8E83A}"/>
                </a:ext>
              </a:extLst>
            </p:cNvPr>
            <p:cNvSpPr/>
            <p:nvPr/>
          </p:nvSpPr>
          <p:spPr>
            <a:xfrm>
              <a:off x="3812304" y="3973198"/>
              <a:ext cx="915070" cy="344195"/>
            </a:xfrm>
            <a:custGeom>
              <a:avLst/>
              <a:gdLst/>
              <a:ahLst/>
              <a:cxnLst/>
              <a:rect l="l" t="t" r="r" b="b"/>
              <a:pathLst>
                <a:path w="40897" h="15383" extrusionOk="0">
                  <a:moveTo>
                    <a:pt x="38050" y="1"/>
                  </a:moveTo>
                  <a:cubicBezTo>
                    <a:pt x="37999" y="1"/>
                    <a:pt x="37947" y="4"/>
                    <a:pt x="37894" y="10"/>
                  </a:cubicBezTo>
                  <a:cubicBezTo>
                    <a:pt x="37427" y="110"/>
                    <a:pt x="37060" y="510"/>
                    <a:pt x="36827" y="977"/>
                  </a:cubicBezTo>
                  <a:cubicBezTo>
                    <a:pt x="35926" y="2778"/>
                    <a:pt x="35492" y="4913"/>
                    <a:pt x="33891" y="6281"/>
                  </a:cubicBezTo>
                  <a:cubicBezTo>
                    <a:pt x="32157" y="7782"/>
                    <a:pt x="29855" y="8449"/>
                    <a:pt x="27653" y="8916"/>
                  </a:cubicBezTo>
                  <a:cubicBezTo>
                    <a:pt x="24411" y="9671"/>
                    <a:pt x="21199" y="10189"/>
                    <a:pt x="17877" y="10189"/>
                  </a:cubicBezTo>
                  <a:cubicBezTo>
                    <a:pt x="17678" y="10189"/>
                    <a:pt x="17479" y="10187"/>
                    <a:pt x="17279" y="10184"/>
                  </a:cubicBezTo>
                  <a:cubicBezTo>
                    <a:pt x="15011" y="10117"/>
                    <a:pt x="12776" y="9850"/>
                    <a:pt x="10574" y="9350"/>
                  </a:cubicBezTo>
                  <a:cubicBezTo>
                    <a:pt x="8373" y="8849"/>
                    <a:pt x="6238" y="8015"/>
                    <a:pt x="3970" y="7982"/>
                  </a:cubicBezTo>
                  <a:cubicBezTo>
                    <a:pt x="3880" y="7979"/>
                    <a:pt x="3789" y="7977"/>
                    <a:pt x="3698" y="7977"/>
                  </a:cubicBezTo>
                  <a:cubicBezTo>
                    <a:pt x="2844" y="7977"/>
                    <a:pt x="1952" y="8124"/>
                    <a:pt x="1168" y="8516"/>
                  </a:cubicBezTo>
                  <a:cubicBezTo>
                    <a:pt x="734" y="8749"/>
                    <a:pt x="300" y="9083"/>
                    <a:pt x="0" y="9483"/>
                  </a:cubicBezTo>
                  <a:cubicBezTo>
                    <a:pt x="273" y="9429"/>
                    <a:pt x="545" y="9374"/>
                    <a:pt x="836" y="9374"/>
                  </a:cubicBezTo>
                  <a:cubicBezTo>
                    <a:pt x="901" y="9374"/>
                    <a:pt x="967" y="9377"/>
                    <a:pt x="1034" y="9383"/>
                  </a:cubicBezTo>
                  <a:cubicBezTo>
                    <a:pt x="2535" y="9383"/>
                    <a:pt x="4003" y="9950"/>
                    <a:pt x="5404" y="10450"/>
                  </a:cubicBezTo>
                  <a:cubicBezTo>
                    <a:pt x="12031" y="12932"/>
                    <a:pt x="18894" y="15383"/>
                    <a:pt x="25938" y="15383"/>
                  </a:cubicBezTo>
                  <a:cubicBezTo>
                    <a:pt x="26375" y="15383"/>
                    <a:pt x="26814" y="15374"/>
                    <a:pt x="27253" y="15354"/>
                  </a:cubicBezTo>
                  <a:cubicBezTo>
                    <a:pt x="30522" y="15187"/>
                    <a:pt x="33924" y="14387"/>
                    <a:pt x="36493" y="12318"/>
                  </a:cubicBezTo>
                  <a:cubicBezTo>
                    <a:pt x="38795" y="10450"/>
                    <a:pt x="40196" y="7749"/>
                    <a:pt x="40896" y="4880"/>
                  </a:cubicBezTo>
                  <a:cubicBezTo>
                    <a:pt x="40796" y="4046"/>
                    <a:pt x="40796" y="3179"/>
                    <a:pt x="40596" y="2378"/>
                  </a:cubicBezTo>
                  <a:cubicBezTo>
                    <a:pt x="40496" y="2078"/>
                    <a:pt x="40396" y="1744"/>
                    <a:pt x="40196" y="1444"/>
                  </a:cubicBezTo>
                  <a:cubicBezTo>
                    <a:pt x="39862" y="877"/>
                    <a:pt x="39328" y="410"/>
                    <a:pt x="38695" y="143"/>
                  </a:cubicBezTo>
                  <a:cubicBezTo>
                    <a:pt x="38502" y="61"/>
                    <a:pt x="38288" y="1"/>
                    <a:pt x="380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640;p124">
              <a:extLst>
                <a:ext uri="{FF2B5EF4-FFF2-40B4-BE49-F238E27FC236}">
                  <a16:creationId xmlns:a16="http://schemas.microsoft.com/office/drawing/2014/main" id="{19BDCEE7-175B-1AC7-9E36-198B4332D520}"/>
                </a:ext>
              </a:extLst>
            </p:cNvPr>
            <p:cNvSpPr/>
            <p:nvPr/>
          </p:nvSpPr>
          <p:spPr>
            <a:xfrm>
              <a:off x="4295936" y="4022647"/>
              <a:ext cx="270200" cy="556958"/>
            </a:xfrm>
            <a:custGeom>
              <a:avLst/>
              <a:gdLst/>
              <a:ahLst/>
              <a:cxnLst/>
              <a:rect l="l" t="t" r="r" b="b"/>
              <a:pathLst>
                <a:path w="12076" h="24892" extrusionOk="0">
                  <a:moveTo>
                    <a:pt x="8940" y="1"/>
                  </a:moveTo>
                  <a:cubicBezTo>
                    <a:pt x="4957" y="1"/>
                    <a:pt x="1" y="2737"/>
                    <a:pt x="1" y="2737"/>
                  </a:cubicBezTo>
                  <a:lnTo>
                    <a:pt x="868" y="24152"/>
                  </a:lnTo>
                  <a:cubicBezTo>
                    <a:pt x="1865" y="24704"/>
                    <a:pt x="2996" y="24891"/>
                    <a:pt x="4068" y="24891"/>
                  </a:cubicBezTo>
                  <a:cubicBezTo>
                    <a:pt x="6297" y="24891"/>
                    <a:pt x="8273" y="24085"/>
                    <a:pt x="8273" y="24085"/>
                  </a:cubicBezTo>
                  <a:cubicBezTo>
                    <a:pt x="8273" y="22329"/>
                    <a:pt x="7277" y="22075"/>
                    <a:pt x="6702" y="22075"/>
                  </a:cubicBezTo>
                  <a:cubicBezTo>
                    <a:pt x="6469" y="22075"/>
                    <a:pt x="6305" y="22117"/>
                    <a:pt x="6305" y="22117"/>
                  </a:cubicBezTo>
                  <a:lnTo>
                    <a:pt x="12076" y="869"/>
                  </a:lnTo>
                  <a:cubicBezTo>
                    <a:pt x="11220" y="242"/>
                    <a:pt x="10123" y="1"/>
                    <a:pt x="894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641;p124">
              <a:extLst>
                <a:ext uri="{FF2B5EF4-FFF2-40B4-BE49-F238E27FC236}">
                  <a16:creationId xmlns:a16="http://schemas.microsoft.com/office/drawing/2014/main" id="{52FA4096-1177-B53C-2D01-BA1C753344E6}"/>
                </a:ext>
              </a:extLst>
            </p:cNvPr>
            <p:cNvSpPr/>
            <p:nvPr/>
          </p:nvSpPr>
          <p:spPr>
            <a:xfrm>
              <a:off x="3407029" y="4022870"/>
              <a:ext cx="420225" cy="552193"/>
            </a:xfrm>
            <a:custGeom>
              <a:avLst/>
              <a:gdLst/>
              <a:ahLst/>
              <a:cxnLst/>
              <a:rect l="l" t="t" r="r" b="b"/>
              <a:pathLst>
                <a:path w="18781" h="24679" extrusionOk="0">
                  <a:moveTo>
                    <a:pt x="11282" y="1"/>
                  </a:moveTo>
                  <a:cubicBezTo>
                    <a:pt x="9610" y="1"/>
                    <a:pt x="7914" y="264"/>
                    <a:pt x="6338" y="625"/>
                  </a:cubicBezTo>
                  <a:cubicBezTo>
                    <a:pt x="6038" y="692"/>
                    <a:pt x="5738" y="758"/>
                    <a:pt x="5438" y="859"/>
                  </a:cubicBezTo>
                  <a:lnTo>
                    <a:pt x="0" y="23742"/>
                  </a:lnTo>
                  <a:cubicBezTo>
                    <a:pt x="0" y="23742"/>
                    <a:pt x="3215" y="24678"/>
                    <a:pt x="5637" y="24678"/>
                  </a:cubicBezTo>
                  <a:cubicBezTo>
                    <a:pt x="6956" y="24678"/>
                    <a:pt x="8040" y="24400"/>
                    <a:pt x="8240" y="23541"/>
                  </a:cubicBezTo>
                  <a:cubicBezTo>
                    <a:pt x="8440" y="22708"/>
                    <a:pt x="8106" y="22074"/>
                    <a:pt x="7372" y="21640"/>
                  </a:cubicBezTo>
                  <a:cubicBezTo>
                    <a:pt x="6939" y="21373"/>
                    <a:pt x="5538" y="21373"/>
                    <a:pt x="5271" y="21006"/>
                  </a:cubicBezTo>
                  <a:cubicBezTo>
                    <a:pt x="4270" y="19672"/>
                    <a:pt x="8840" y="16236"/>
                    <a:pt x="9707" y="15602"/>
                  </a:cubicBezTo>
                  <a:cubicBezTo>
                    <a:pt x="11742" y="14068"/>
                    <a:pt x="13944" y="12667"/>
                    <a:pt x="15645" y="10732"/>
                  </a:cubicBezTo>
                  <a:cubicBezTo>
                    <a:pt x="16579" y="9665"/>
                    <a:pt x="17346" y="8431"/>
                    <a:pt x="17846" y="7096"/>
                  </a:cubicBezTo>
                  <a:cubicBezTo>
                    <a:pt x="18213" y="6229"/>
                    <a:pt x="18780" y="4895"/>
                    <a:pt x="18714" y="3861"/>
                  </a:cubicBezTo>
                  <a:cubicBezTo>
                    <a:pt x="18680" y="3727"/>
                    <a:pt x="18647" y="3594"/>
                    <a:pt x="18614" y="3460"/>
                  </a:cubicBezTo>
                  <a:cubicBezTo>
                    <a:pt x="18147" y="1993"/>
                    <a:pt x="16345" y="992"/>
                    <a:pt x="14978" y="525"/>
                  </a:cubicBezTo>
                  <a:cubicBezTo>
                    <a:pt x="13800" y="151"/>
                    <a:pt x="12547" y="1"/>
                    <a:pt x="1128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8642;p124">
              <a:extLst>
                <a:ext uri="{FF2B5EF4-FFF2-40B4-BE49-F238E27FC236}">
                  <a16:creationId xmlns:a16="http://schemas.microsoft.com/office/drawing/2014/main" id="{60C071FC-C8AF-CF28-84B5-C19422B86990}"/>
                </a:ext>
              </a:extLst>
            </p:cNvPr>
            <p:cNvSpPr/>
            <p:nvPr/>
          </p:nvSpPr>
          <p:spPr>
            <a:xfrm>
              <a:off x="4469095" y="4072677"/>
              <a:ext cx="75404" cy="320209"/>
            </a:xfrm>
            <a:custGeom>
              <a:avLst/>
              <a:gdLst/>
              <a:ahLst/>
              <a:cxnLst/>
              <a:rect l="l" t="t" r="r" b="b"/>
              <a:pathLst>
                <a:path w="3370" h="14311" extrusionOk="0">
                  <a:moveTo>
                    <a:pt x="3303" y="0"/>
                  </a:moveTo>
                  <a:lnTo>
                    <a:pt x="3303" y="0"/>
                  </a:lnTo>
                  <a:cubicBezTo>
                    <a:pt x="3169" y="1234"/>
                    <a:pt x="3003" y="2435"/>
                    <a:pt x="2769" y="3636"/>
                  </a:cubicBezTo>
                  <a:cubicBezTo>
                    <a:pt x="2536" y="4837"/>
                    <a:pt x="2235" y="6004"/>
                    <a:pt x="1935" y="7205"/>
                  </a:cubicBezTo>
                  <a:cubicBezTo>
                    <a:pt x="1668" y="8406"/>
                    <a:pt x="1335" y="9574"/>
                    <a:pt x="1001" y="10741"/>
                  </a:cubicBezTo>
                  <a:lnTo>
                    <a:pt x="1" y="14310"/>
                  </a:lnTo>
                  <a:cubicBezTo>
                    <a:pt x="501" y="13176"/>
                    <a:pt x="935" y="12009"/>
                    <a:pt x="1335" y="10875"/>
                  </a:cubicBezTo>
                  <a:cubicBezTo>
                    <a:pt x="1735" y="9707"/>
                    <a:pt x="2069" y="8506"/>
                    <a:pt x="2402" y="7339"/>
                  </a:cubicBezTo>
                  <a:cubicBezTo>
                    <a:pt x="2669" y="6138"/>
                    <a:pt x="2969" y="4904"/>
                    <a:pt x="3103" y="3703"/>
                  </a:cubicBezTo>
                  <a:cubicBezTo>
                    <a:pt x="3270" y="2469"/>
                    <a:pt x="3370" y="1234"/>
                    <a:pt x="33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643;p124">
              <a:extLst>
                <a:ext uri="{FF2B5EF4-FFF2-40B4-BE49-F238E27FC236}">
                  <a16:creationId xmlns:a16="http://schemas.microsoft.com/office/drawing/2014/main" id="{65428BF7-0503-0686-0212-A5CC3A2FF948}"/>
                </a:ext>
              </a:extLst>
            </p:cNvPr>
            <p:cNvSpPr/>
            <p:nvPr/>
          </p:nvSpPr>
          <p:spPr>
            <a:xfrm>
              <a:off x="4297435" y="4136109"/>
              <a:ext cx="12709" cy="235877"/>
            </a:xfrm>
            <a:custGeom>
              <a:avLst/>
              <a:gdLst/>
              <a:ahLst/>
              <a:cxnLst/>
              <a:rect l="l" t="t" r="r" b="b"/>
              <a:pathLst>
                <a:path w="568" h="10542" extrusionOk="0">
                  <a:moveTo>
                    <a:pt x="67" y="1"/>
                  </a:moveTo>
                  <a:cubicBezTo>
                    <a:pt x="0" y="1768"/>
                    <a:pt x="0" y="3536"/>
                    <a:pt x="67" y="5271"/>
                  </a:cubicBezTo>
                  <a:cubicBezTo>
                    <a:pt x="100" y="6172"/>
                    <a:pt x="134" y="7039"/>
                    <a:pt x="201" y="7906"/>
                  </a:cubicBezTo>
                  <a:cubicBezTo>
                    <a:pt x="234" y="8773"/>
                    <a:pt x="301" y="9674"/>
                    <a:pt x="434" y="10541"/>
                  </a:cubicBezTo>
                  <a:cubicBezTo>
                    <a:pt x="501" y="9674"/>
                    <a:pt x="534" y="8773"/>
                    <a:pt x="567" y="7906"/>
                  </a:cubicBezTo>
                  <a:cubicBezTo>
                    <a:pt x="567" y="7039"/>
                    <a:pt x="567" y="6138"/>
                    <a:pt x="534" y="5271"/>
                  </a:cubicBezTo>
                  <a:cubicBezTo>
                    <a:pt x="467" y="3503"/>
                    <a:pt x="367" y="1735"/>
                    <a:pt x="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644;p124">
              <a:extLst>
                <a:ext uri="{FF2B5EF4-FFF2-40B4-BE49-F238E27FC236}">
                  <a16:creationId xmlns:a16="http://schemas.microsoft.com/office/drawing/2014/main" id="{AC9B9254-B6EB-F261-AE7A-8F0A9808E929}"/>
                </a:ext>
              </a:extLst>
            </p:cNvPr>
            <p:cNvSpPr/>
            <p:nvPr/>
          </p:nvSpPr>
          <p:spPr>
            <a:xfrm>
              <a:off x="4978122" y="4159714"/>
              <a:ext cx="82116" cy="152553"/>
            </a:xfrm>
            <a:custGeom>
              <a:avLst/>
              <a:gdLst/>
              <a:ahLst/>
              <a:cxnLst/>
              <a:rect l="l" t="t" r="r" b="b"/>
              <a:pathLst>
                <a:path w="3670" h="6818" extrusionOk="0">
                  <a:moveTo>
                    <a:pt x="2191" y="1"/>
                  </a:moveTo>
                  <a:cubicBezTo>
                    <a:pt x="495" y="1"/>
                    <a:pt x="601" y="1614"/>
                    <a:pt x="601" y="1614"/>
                  </a:cubicBezTo>
                  <a:cubicBezTo>
                    <a:pt x="601" y="1614"/>
                    <a:pt x="0" y="6251"/>
                    <a:pt x="1902" y="6818"/>
                  </a:cubicBezTo>
                  <a:cubicBezTo>
                    <a:pt x="3669" y="4116"/>
                    <a:pt x="2902" y="80"/>
                    <a:pt x="2902" y="80"/>
                  </a:cubicBezTo>
                  <a:cubicBezTo>
                    <a:pt x="2636" y="25"/>
                    <a:pt x="2400" y="1"/>
                    <a:pt x="21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8645;p124">
              <a:extLst>
                <a:ext uri="{FF2B5EF4-FFF2-40B4-BE49-F238E27FC236}">
                  <a16:creationId xmlns:a16="http://schemas.microsoft.com/office/drawing/2014/main" id="{733D3F9E-92D1-D342-6C92-A634033F3366}"/>
                </a:ext>
              </a:extLst>
            </p:cNvPr>
            <p:cNvSpPr/>
            <p:nvPr/>
          </p:nvSpPr>
          <p:spPr>
            <a:xfrm>
              <a:off x="4691501" y="3235233"/>
              <a:ext cx="282149" cy="151121"/>
            </a:xfrm>
            <a:custGeom>
              <a:avLst/>
              <a:gdLst/>
              <a:ahLst/>
              <a:cxnLst/>
              <a:rect l="l" t="t" r="r" b="b"/>
              <a:pathLst>
                <a:path w="12610" h="6754" extrusionOk="0">
                  <a:moveTo>
                    <a:pt x="4918" y="1"/>
                  </a:moveTo>
                  <a:cubicBezTo>
                    <a:pt x="4621" y="1"/>
                    <a:pt x="4333" y="58"/>
                    <a:pt x="4071" y="202"/>
                  </a:cubicBezTo>
                  <a:cubicBezTo>
                    <a:pt x="3570" y="468"/>
                    <a:pt x="3270" y="1002"/>
                    <a:pt x="2970" y="1469"/>
                  </a:cubicBezTo>
                  <a:cubicBezTo>
                    <a:pt x="2469" y="2136"/>
                    <a:pt x="1936" y="2770"/>
                    <a:pt x="1302" y="3304"/>
                  </a:cubicBezTo>
                  <a:cubicBezTo>
                    <a:pt x="935" y="3604"/>
                    <a:pt x="568" y="3904"/>
                    <a:pt x="368" y="4338"/>
                  </a:cubicBezTo>
                  <a:cubicBezTo>
                    <a:pt x="1" y="5105"/>
                    <a:pt x="435" y="6206"/>
                    <a:pt x="1335" y="6339"/>
                  </a:cubicBezTo>
                  <a:cubicBezTo>
                    <a:pt x="1386" y="6346"/>
                    <a:pt x="1434" y="6349"/>
                    <a:pt x="1479" y="6349"/>
                  </a:cubicBezTo>
                  <a:cubicBezTo>
                    <a:pt x="2150" y="6349"/>
                    <a:pt x="2274" y="5689"/>
                    <a:pt x="2836" y="5439"/>
                  </a:cubicBezTo>
                  <a:cubicBezTo>
                    <a:pt x="2937" y="5398"/>
                    <a:pt x="3040" y="5382"/>
                    <a:pt x="3145" y="5382"/>
                  </a:cubicBezTo>
                  <a:cubicBezTo>
                    <a:pt x="3388" y="5382"/>
                    <a:pt x="3637" y="5469"/>
                    <a:pt x="3870" y="5539"/>
                  </a:cubicBezTo>
                  <a:cubicBezTo>
                    <a:pt x="5700" y="6240"/>
                    <a:pt x="7660" y="6754"/>
                    <a:pt x="9597" y="6754"/>
                  </a:cubicBezTo>
                  <a:cubicBezTo>
                    <a:pt x="10239" y="6754"/>
                    <a:pt x="10878" y="6697"/>
                    <a:pt x="11509" y="6573"/>
                  </a:cubicBezTo>
                  <a:cubicBezTo>
                    <a:pt x="11943" y="6473"/>
                    <a:pt x="12410" y="6306"/>
                    <a:pt x="12510" y="5906"/>
                  </a:cubicBezTo>
                  <a:cubicBezTo>
                    <a:pt x="12610" y="5605"/>
                    <a:pt x="12477" y="5305"/>
                    <a:pt x="12343" y="5038"/>
                  </a:cubicBezTo>
                  <a:cubicBezTo>
                    <a:pt x="11976" y="4505"/>
                    <a:pt x="11509" y="4038"/>
                    <a:pt x="11009" y="3604"/>
                  </a:cubicBezTo>
                  <a:cubicBezTo>
                    <a:pt x="9641" y="2336"/>
                    <a:pt x="8173" y="1169"/>
                    <a:pt x="6506" y="402"/>
                  </a:cubicBezTo>
                  <a:cubicBezTo>
                    <a:pt x="6013" y="187"/>
                    <a:pt x="5451" y="1"/>
                    <a:pt x="49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8646;p124">
              <a:extLst>
                <a:ext uri="{FF2B5EF4-FFF2-40B4-BE49-F238E27FC236}">
                  <a16:creationId xmlns:a16="http://schemas.microsoft.com/office/drawing/2014/main" id="{1854DDC7-1ED4-BA9B-40CF-7E54F3CFDD87}"/>
                </a:ext>
              </a:extLst>
            </p:cNvPr>
            <p:cNvSpPr/>
            <p:nvPr/>
          </p:nvSpPr>
          <p:spPr>
            <a:xfrm>
              <a:off x="4104878" y="3735757"/>
              <a:ext cx="634421" cy="263175"/>
            </a:xfrm>
            <a:custGeom>
              <a:avLst/>
              <a:gdLst/>
              <a:ahLst/>
              <a:cxnLst/>
              <a:rect l="l" t="t" r="r" b="b"/>
              <a:pathLst>
                <a:path w="28354" h="11762" extrusionOk="0">
                  <a:moveTo>
                    <a:pt x="16762" y="0"/>
                  </a:moveTo>
                  <a:cubicBezTo>
                    <a:pt x="13120" y="0"/>
                    <a:pt x="9442" y="324"/>
                    <a:pt x="5871" y="514"/>
                  </a:cubicBezTo>
                  <a:cubicBezTo>
                    <a:pt x="4103" y="615"/>
                    <a:pt x="2302" y="715"/>
                    <a:pt x="534" y="815"/>
                  </a:cubicBezTo>
                  <a:cubicBezTo>
                    <a:pt x="467" y="915"/>
                    <a:pt x="434" y="1015"/>
                    <a:pt x="367" y="1115"/>
                  </a:cubicBezTo>
                  <a:lnTo>
                    <a:pt x="0" y="1015"/>
                  </a:lnTo>
                  <a:lnTo>
                    <a:pt x="0" y="1015"/>
                  </a:lnTo>
                  <a:cubicBezTo>
                    <a:pt x="0" y="1015"/>
                    <a:pt x="194" y="11761"/>
                    <a:pt x="12045" y="11761"/>
                  </a:cubicBezTo>
                  <a:cubicBezTo>
                    <a:pt x="14123" y="11761"/>
                    <a:pt x="16559" y="11431"/>
                    <a:pt x="19414" y="10655"/>
                  </a:cubicBezTo>
                  <a:cubicBezTo>
                    <a:pt x="23050" y="9688"/>
                    <a:pt x="25985" y="8720"/>
                    <a:pt x="28354" y="7853"/>
                  </a:cubicBezTo>
                  <a:cubicBezTo>
                    <a:pt x="28354" y="7653"/>
                    <a:pt x="28354" y="7486"/>
                    <a:pt x="28320" y="7286"/>
                  </a:cubicBezTo>
                  <a:cubicBezTo>
                    <a:pt x="28254" y="6018"/>
                    <a:pt x="28354" y="3984"/>
                    <a:pt x="27787" y="2716"/>
                  </a:cubicBezTo>
                  <a:cubicBezTo>
                    <a:pt x="27720" y="2549"/>
                    <a:pt x="27620" y="2382"/>
                    <a:pt x="27520" y="2249"/>
                  </a:cubicBezTo>
                  <a:cubicBezTo>
                    <a:pt x="26586" y="981"/>
                    <a:pt x="24418" y="615"/>
                    <a:pt x="23017" y="414"/>
                  </a:cubicBezTo>
                  <a:cubicBezTo>
                    <a:pt x="20963" y="109"/>
                    <a:pt x="18868" y="0"/>
                    <a:pt x="1676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8647;p124">
              <a:extLst>
                <a:ext uri="{FF2B5EF4-FFF2-40B4-BE49-F238E27FC236}">
                  <a16:creationId xmlns:a16="http://schemas.microsoft.com/office/drawing/2014/main" id="{F9E57C0A-A4C5-8636-FFCB-3521A90DA157}"/>
                </a:ext>
              </a:extLst>
            </p:cNvPr>
            <p:cNvSpPr/>
            <p:nvPr/>
          </p:nvSpPr>
          <p:spPr>
            <a:xfrm>
              <a:off x="4041423" y="3263739"/>
              <a:ext cx="888959" cy="674830"/>
            </a:xfrm>
            <a:custGeom>
              <a:avLst/>
              <a:gdLst/>
              <a:ahLst/>
              <a:cxnLst/>
              <a:rect l="l" t="t" r="r" b="b"/>
              <a:pathLst>
                <a:path w="39730" h="30160" extrusionOk="0">
                  <a:moveTo>
                    <a:pt x="26040" y="1"/>
                  </a:moveTo>
                  <a:cubicBezTo>
                    <a:pt x="24563" y="1"/>
                    <a:pt x="22975" y="622"/>
                    <a:pt x="21450" y="2397"/>
                  </a:cubicBezTo>
                  <a:cubicBezTo>
                    <a:pt x="21450" y="2397"/>
                    <a:pt x="19649" y="942"/>
                    <a:pt x="16677" y="942"/>
                  </a:cubicBezTo>
                  <a:cubicBezTo>
                    <a:pt x="13528" y="942"/>
                    <a:pt x="9065" y="2575"/>
                    <a:pt x="4037" y="9302"/>
                  </a:cubicBezTo>
                  <a:cubicBezTo>
                    <a:pt x="4037" y="9302"/>
                    <a:pt x="1" y="11537"/>
                    <a:pt x="2102" y="17207"/>
                  </a:cubicBezTo>
                  <a:cubicBezTo>
                    <a:pt x="2102" y="17207"/>
                    <a:pt x="1802" y="24646"/>
                    <a:pt x="5638" y="27381"/>
                  </a:cubicBezTo>
                  <a:cubicBezTo>
                    <a:pt x="7991" y="29059"/>
                    <a:pt x="11259" y="30159"/>
                    <a:pt x="15498" y="30159"/>
                  </a:cubicBezTo>
                  <a:cubicBezTo>
                    <a:pt x="18170" y="30159"/>
                    <a:pt x="21228" y="29722"/>
                    <a:pt x="24685" y="28716"/>
                  </a:cubicBezTo>
                  <a:cubicBezTo>
                    <a:pt x="33625" y="26114"/>
                    <a:pt x="38028" y="24312"/>
                    <a:pt x="38695" y="19409"/>
                  </a:cubicBezTo>
                  <a:cubicBezTo>
                    <a:pt x="39362" y="14505"/>
                    <a:pt x="39729" y="11036"/>
                    <a:pt x="37227" y="9001"/>
                  </a:cubicBezTo>
                  <a:cubicBezTo>
                    <a:pt x="34759" y="6933"/>
                    <a:pt x="34125" y="4431"/>
                    <a:pt x="32357" y="3397"/>
                  </a:cubicBezTo>
                  <a:cubicBezTo>
                    <a:pt x="32357" y="3397"/>
                    <a:pt x="32357" y="3398"/>
                    <a:pt x="32357" y="3398"/>
                  </a:cubicBezTo>
                  <a:cubicBezTo>
                    <a:pt x="32338" y="3398"/>
                    <a:pt x="29492" y="1"/>
                    <a:pt x="2604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8648;p124">
              <a:extLst>
                <a:ext uri="{FF2B5EF4-FFF2-40B4-BE49-F238E27FC236}">
                  <a16:creationId xmlns:a16="http://schemas.microsoft.com/office/drawing/2014/main" id="{4AA97C9A-E408-A999-623A-BBB9DF6F1FE7}"/>
                </a:ext>
              </a:extLst>
            </p:cNvPr>
            <p:cNvSpPr/>
            <p:nvPr/>
          </p:nvSpPr>
          <p:spPr>
            <a:xfrm>
              <a:off x="4045159" y="3390492"/>
              <a:ext cx="174682" cy="250063"/>
            </a:xfrm>
            <a:custGeom>
              <a:avLst/>
              <a:gdLst/>
              <a:ahLst/>
              <a:cxnLst/>
              <a:rect l="l" t="t" r="r" b="b"/>
              <a:pathLst>
                <a:path w="7807" h="11176" extrusionOk="0">
                  <a:moveTo>
                    <a:pt x="7006" y="1"/>
                  </a:moveTo>
                  <a:cubicBezTo>
                    <a:pt x="5972" y="1001"/>
                    <a:pt x="4938" y="2202"/>
                    <a:pt x="3870" y="3637"/>
                  </a:cubicBezTo>
                  <a:cubicBezTo>
                    <a:pt x="3870" y="3637"/>
                    <a:pt x="1" y="5771"/>
                    <a:pt x="1802" y="11175"/>
                  </a:cubicBezTo>
                  <a:cubicBezTo>
                    <a:pt x="1902" y="11109"/>
                    <a:pt x="2002" y="11009"/>
                    <a:pt x="2069" y="10942"/>
                  </a:cubicBezTo>
                  <a:cubicBezTo>
                    <a:pt x="3036" y="9908"/>
                    <a:pt x="3770" y="8674"/>
                    <a:pt x="4170" y="7306"/>
                  </a:cubicBezTo>
                  <a:cubicBezTo>
                    <a:pt x="4471" y="6372"/>
                    <a:pt x="4637" y="5338"/>
                    <a:pt x="5371" y="4704"/>
                  </a:cubicBezTo>
                  <a:cubicBezTo>
                    <a:pt x="5671" y="4471"/>
                    <a:pt x="6005" y="4337"/>
                    <a:pt x="6305" y="4104"/>
                  </a:cubicBezTo>
                  <a:cubicBezTo>
                    <a:pt x="6872" y="3703"/>
                    <a:pt x="7239" y="3036"/>
                    <a:pt x="7439" y="2336"/>
                  </a:cubicBezTo>
                  <a:cubicBezTo>
                    <a:pt x="7506" y="2002"/>
                    <a:pt x="7573" y="1669"/>
                    <a:pt x="7606" y="1335"/>
                  </a:cubicBezTo>
                  <a:cubicBezTo>
                    <a:pt x="7639" y="1101"/>
                    <a:pt x="7806" y="534"/>
                    <a:pt x="7706" y="334"/>
                  </a:cubicBezTo>
                  <a:cubicBezTo>
                    <a:pt x="7639" y="167"/>
                    <a:pt x="7339" y="67"/>
                    <a:pt x="70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8649;p124">
              <a:extLst>
                <a:ext uri="{FF2B5EF4-FFF2-40B4-BE49-F238E27FC236}">
                  <a16:creationId xmlns:a16="http://schemas.microsoft.com/office/drawing/2014/main" id="{6EB2CA7C-8261-0D64-B16B-9F418A3A2723}"/>
                </a:ext>
              </a:extLst>
            </p:cNvPr>
            <p:cNvSpPr/>
            <p:nvPr/>
          </p:nvSpPr>
          <p:spPr>
            <a:xfrm>
              <a:off x="3990676" y="3341021"/>
              <a:ext cx="242590" cy="257827"/>
            </a:xfrm>
            <a:custGeom>
              <a:avLst/>
              <a:gdLst/>
              <a:ahLst/>
              <a:cxnLst/>
              <a:rect l="l" t="t" r="r" b="b"/>
              <a:pathLst>
                <a:path w="10842" h="11523" extrusionOk="0">
                  <a:moveTo>
                    <a:pt x="8466" y="1"/>
                  </a:moveTo>
                  <a:cubicBezTo>
                    <a:pt x="7420" y="1"/>
                    <a:pt x="6206" y="616"/>
                    <a:pt x="5404" y="911"/>
                  </a:cubicBezTo>
                  <a:cubicBezTo>
                    <a:pt x="4504" y="1244"/>
                    <a:pt x="3536" y="1344"/>
                    <a:pt x="2602" y="1378"/>
                  </a:cubicBezTo>
                  <a:cubicBezTo>
                    <a:pt x="2002" y="1411"/>
                    <a:pt x="1368" y="1444"/>
                    <a:pt x="901" y="1778"/>
                  </a:cubicBezTo>
                  <a:cubicBezTo>
                    <a:pt x="134" y="2278"/>
                    <a:pt x="1" y="3346"/>
                    <a:pt x="67" y="4280"/>
                  </a:cubicBezTo>
                  <a:cubicBezTo>
                    <a:pt x="201" y="6348"/>
                    <a:pt x="868" y="8316"/>
                    <a:pt x="1502" y="10284"/>
                  </a:cubicBezTo>
                  <a:cubicBezTo>
                    <a:pt x="1693" y="10858"/>
                    <a:pt x="2036" y="11523"/>
                    <a:pt x="2590" y="11523"/>
                  </a:cubicBezTo>
                  <a:cubicBezTo>
                    <a:pt x="2616" y="11523"/>
                    <a:pt x="2642" y="11521"/>
                    <a:pt x="2669" y="11518"/>
                  </a:cubicBezTo>
                  <a:cubicBezTo>
                    <a:pt x="2936" y="11518"/>
                    <a:pt x="3170" y="11318"/>
                    <a:pt x="3403" y="11151"/>
                  </a:cubicBezTo>
                  <a:cubicBezTo>
                    <a:pt x="4837" y="9817"/>
                    <a:pt x="5738" y="8049"/>
                    <a:pt x="6539" y="6248"/>
                  </a:cubicBezTo>
                  <a:cubicBezTo>
                    <a:pt x="6805" y="5647"/>
                    <a:pt x="7172" y="4980"/>
                    <a:pt x="7806" y="4847"/>
                  </a:cubicBezTo>
                  <a:cubicBezTo>
                    <a:pt x="8006" y="4814"/>
                    <a:pt x="8240" y="4814"/>
                    <a:pt x="8440" y="4814"/>
                  </a:cubicBezTo>
                  <a:cubicBezTo>
                    <a:pt x="10175" y="4647"/>
                    <a:pt x="10842" y="2112"/>
                    <a:pt x="10008" y="811"/>
                  </a:cubicBezTo>
                  <a:cubicBezTo>
                    <a:pt x="9627" y="209"/>
                    <a:pt x="9075" y="1"/>
                    <a:pt x="84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8650;p124">
              <a:extLst>
                <a:ext uri="{FF2B5EF4-FFF2-40B4-BE49-F238E27FC236}">
                  <a16:creationId xmlns:a16="http://schemas.microsoft.com/office/drawing/2014/main" id="{99C429B0-984C-5097-21DF-47C798E074F1}"/>
                </a:ext>
              </a:extLst>
            </p:cNvPr>
            <p:cNvSpPr/>
            <p:nvPr/>
          </p:nvSpPr>
          <p:spPr>
            <a:xfrm>
              <a:off x="4360129" y="3363575"/>
              <a:ext cx="481846" cy="422194"/>
            </a:xfrm>
            <a:custGeom>
              <a:avLst/>
              <a:gdLst/>
              <a:ahLst/>
              <a:cxnLst/>
              <a:rect l="l" t="t" r="r" b="b"/>
              <a:pathLst>
                <a:path w="21535" h="18869" extrusionOk="0">
                  <a:moveTo>
                    <a:pt x="7786" y="1"/>
                  </a:moveTo>
                  <a:cubicBezTo>
                    <a:pt x="7413" y="1"/>
                    <a:pt x="7058" y="325"/>
                    <a:pt x="6872" y="670"/>
                  </a:cubicBezTo>
                  <a:cubicBezTo>
                    <a:pt x="6405" y="1571"/>
                    <a:pt x="6538" y="2605"/>
                    <a:pt x="6338" y="3572"/>
                  </a:cubicBezTo>
                  <a:cubicBezTo>
                    <a:pt x="6171" y="4373"/>
                    <a:pt x="5771" y="5273"/>
                    <a:pt x="5104" y="5774"/>
                  </a:cubicBezTo>
                  <a:cubicBezTo>
                    <a:pt x="4570" y="6207"/>
                    <a:pt x="3903" y="6474"/>
                    <a:pt x="3336" y="6874"/>
                  </a:cubicBezTo>
                  <a:cubicBezTo>
                    <a:pt x="2669" y="7341"/>
                    <a:pt x="2335" y="8009"/>
                    <a:pt x="1802" y="8642"/>
                  </a:cubicBezTo>
                  <a:cubicBezTo>
                    <a:pt x="1301" y="9243"/>
                    <a:pt x="1001" y="9977"/>
                    <a:pt x="734" y="10744"/>
                  </a:cubicBezTo>
                  <a:cubicBezTo>
                    <a:pt x="201" y="12312"/>
                    <a:pt x="0" y="14013"/>
                    <a:pt x="201" y="15681"/>
                  </a:cubicBezTo>
                  <a:cubicBezTo>
                    <a:pt x="334" y="16715"/>
                    <a:pt x="601" y="17749"/>
                    <a:pt x="1335" y="18483"/>
                  </a:cubicBezTo>
                  <a:cubicBezTo>
                    <a:pt x="1335" y="18483"/>
                    <a:pt x="2043" y="18869"/>
                    <a:pt x="3125" y="18869"/>
                  </a:cubicBezTo>
                  <a:cubicBezTo>
                    <a:pt x="4105" y="18869"/>
                    <a:pt x="5392" y="18553"/>
                    <a:pt x="6739" y="17349"/>
                  </a:cubicBezTo>
                  <a:cubicBezTo>
                    <a:pt x="9541" y="14780"/>
                    <a:pt x="10975" y="13713"/>
                    <a:pt x="10975" y="13713"/>
                  </a:cubicBezTo>
                  <a:cubicBezTo>
                    <a:pt x="10975" y="13713"/>
                    <a:pt x="11104" y="13509"/>
                    <a:pt x="11459" y="13509"/>
                  </a:cubicBezTo>
                  <a:cubicBezTo>
                    <a:pt x="11729" y="13509"/>
                    <a:pt x="12132" y="13628"/>
                    <a:pt x="12709" y="14046"/>
                  </a:cubicBezTo>
                  <a:cubicBezTo>
                    <a:pt x="14077" y="15014"/>
                    <a:pt x="15878" y="15581"/>
                    <a:pt x="15878" y="15581"/>
                  </a:cubicBezTo>
                  <a:cubicBezTo>
                    <a:pt x="15878" y="15581"/>
                    <a:pt x="20015" y="14180"/>
                    <a:pt x="20815" y="10677"/>
                  </a:cubicBezTo>
                  <a:cubicBezTo>
                    <a:pt x="21535" y="7394"/>
                    <a:pt x="16156" y="4872"/>
                    <a:pt x="13144" y="4872"/>
                  </a:cubicBezTo>
                  <a:cubicBezTo>
                    <a:pt x="12944" y="4872"/>
                    <a:pt x="12753" y="4883"/>
                    <a:pt x="12576" y="4906"/>
                  </a:cubicBezTo>
                  <a:cubicBezTo>
                    <a:pt x="12515" y="4912"/>
                    <a:pt x="12454" y="4915"/>
                    <a:pt x="12393" y="4915"/>
                  </a:cubicBezTo>
                  <a:cubicBezTo>
                    <a:pt x="11429" y="4915"/>
                    <a:pt x="10539" y="4190"/>
                    <a:pt x="9974" y="3405"/>
                  </a:cubicBezTo>
                  <a:cubicBezTo>
                    <a:pt x="9374" y="2571"/>
                    <a:pt x="9007" y="1571"/>
                    <a:pt x="8540" y="637"/>
                  </a:cubicBezTo>
                  <a:cubicBezTo>
                    <a:pt x="8440" y="403"/>
                    <a:pt x="8306" y="170"/>
                    <a:pt x="8073" y="70"/>
                  </a:cubicBezTo>
                  <a:cubicBezTo>
                    <a:pt x="7978" y="22"/>
                    <a:pt x="7881" y="1"/>
                    <a:pt x="77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8651;p124">
              <a:extLst>
                <a:ext uri="{FF2B5EF4-FFF2-40B4-BE49-F238E27FC236}">
                  <a16:creationId xmlns:a16="http://schemas.microsoft.com/office/drawing/2014/main" id="{C09D87E3-B7F8-D744-C34A-54085CACE3A4}"/>
                </a:ext>
              </a:extLst>
            </p:cNvPr>
            <p:cNvSpPr/>
            <p:nvPr/>
          </p:nvSpPr>
          <p:spPr>
            <a:xfrm>
              <a:off x="4299673" y="3372592"/>
              <a:ext cx="110488" cy="56743"/>
            </a:xfrm>
            <a:custGeom>
              <a:avLst/>
              <a:gdLst/>
              <a:ahLst/>
              <a:cxnLst/>
              <a:rect l="l" t="t" r="r" b="b"/>
              <a:pathLst>
                <a:path w="4938" h="2536" extrusionOk="0">
                  <a:moveTo>
                    <a:pt x="2702" y="0"/>
                  </a:moveTo>
                  <a:cubicBezTo>
                    <a:pt x="2536" y="33"/>
                    <a:pt x="2402" y="67"/>
                    <a:pt x="2235" y="67"/>
                  </a:cubicBezTo>
                  <a:cubicBezTo>
                    <a:pt x="1668" y="267"/>
                    <a:pt x="1201" y="667"/>
                    <a:pt x="834" y="1101"/>
                  </a:cubicBezTo>
                  <a:cubicBezTo>
                    <a:pt x="467" y="1535"/>
                    <a:pt x="201" y="2002"/>
                    <a:pt x="0" y="2535"/>
                  </a:cubicBezTo>
                  <a:cubicBezTo>
                    <a:pt x="367" y="2102"/>
                    <a:pt x="734" y="1701"/>
                    <a:pt x="1101" y="1334"/>
                  </a:cubicBezTo>
                  <a:cubicBezTo>
                    <a:pt x="1502" y="1001"/>
                    <a:pt x="1902" y="667"/>
                    <a:pt x="2369" y="534"/>
                  </a:cubicBezTo>
                  <a:cubicBezTo>
                    <a:pt x="2508" y="494"/>
                    <a:pt x="2651" y="475"/>
                    <a:pt x="2792" y="475"/>
                  </a:cubicBezTo>
                  <a:cubicBezTo>
                    <a:pt x="3126" y="475"/>
                    <a:pt x="3456" y="580"/>
                    <a:pt x="3736" y="767"/>
                  </a:cubicBezTo>
                  <a:cubicBezTo>
                    <a:pt x="3870" y="834"/>
                    <a:pt x="3970" y="901"/>
                    <a:pt x="4070" y="1001"/>
                  </a:cubicBezTo>
                  <a:lnTo>
                    <a:pt x="4370" y="1234"/>
                  </a:lnTo>
                  <a:cubicBezTo>
                    <a:pt x="4570" y="1434"/>
                    <a:pt x="4737" y="1635"/>
                    <a:pt x="4937" y="1835"/>
                  </a:cubicBezTo>
                  <a:cubicBezTo>
                    <a:pt x="4837" y="1568"/>
                    <a:pt x="4704" y="1334"/>
                    <a:pt x="4537" y="1101"/>
                  </a:cubicBezTo>
                  <a:cubicBezTo>
                    <a:pt x="4370" y="901"/>
                    <a:pt x="4203" y="634"/>
                    <a:pt x="3970" y="467"/>
                  </a:cubicBezTo>
                  <a:cubicBezTo>
                    <a:pt x="3837" y="367"/>
                    <a:pt x="3736" y="267"/>
                    <a:pt x="3603" y="200"/>
                  </a:cubicBezTo>
                  <a:lnTo>
                    <a:pt x="3169" y="33"/>
                  </a:lnTo>
                  <a:cubicBezTo>
                    <a:pt x="3003" y="33"/>
                    <a:pt x="2869" y="33"/>
                    <a:pt x="27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8652;p124">
              <a:extLst>
                <a:ext uri="{FF2B5EF4-FFF2-40B4-BE49-F238E27FC236}">
                  <a16:creationId xmlns:a16="http://schemas.microsoft.com/office/drawing/2014/main" id="{1F331E29-5CAC-944A-D412-0C0D5D9C26B8}"/>
                </a:ext>
              </a:extLst>
            </p:cNvPr>
            <p:cNvSpPr/>
            <p:nvPr/>
          </p:nvSpPr>
          <p:spPr>
            <a:xfrm>
              <a:off x="4630305" y="3314373"/>
              <a:ext cx="86614" cy="45556"/>
            </a:xfrm>
            <a:custGeom>
              <a:avLst/>
              <a:gdLst/>
              <a:ahLst/>
              <a:cxnLst/>
              <a:rect l="l" t="t" r="r" b="b"/>
              <a:pathLst>
                <a:path w="3871" h="2036" extrusionOk="0">
                  <a:moveTo>
                    <a:pt x="1669" y="0"/>
                  </a:moveTo>
                  <a:cubicBezTo>
                    <a:pt x="1535" y="0"/>
                    <a:pt x="1402" y="34"/>
                    <a:pt x="1268" y="67"/>
                  </a:cubicBezTo>
                  <a:cubicBezTo>
                    <a:pt x="1135" y="100"/>
                    <a:pt x="1035" y="167"/>
                    <a:pt x="901" y="200"/>
                  </a:cubicBezTo>
                  <a:cubicBezTo>
                    <a:pt x="701" y="367"/>
                    <a:pt x="534" y="534"/>
                    <a:pt x="401" y="734"/>
                  </a:cubicBezTo>
                  <a:cubicBezTo>
                    <a:pt x="134" y="1134"/>
                    <a:pt x="1" y="1601"/>
                    <a:pt x="1" y="2035"/>
                  </a:cubicBezTo>
                  <a:cubicBezTo>
                    <a:pt x="201" y="1635"/>
                    <a:pt x="434" y="1268"/>
                    <a:pt x="701" y="968"/>
                  </a:cubicBezTo>
                  <a:cubicBezTo>
                    <a:pt x="968" y="667"/>
                    <a:pt x="1302" y="467"/>
                    <a:pt x="1669" y="467"/>
                  </a:cubicBezTo>
                  <a:cubicBezTo>
                    <a:pt x="2035" y="467"/>
                    <a:pt x="2402" y="667"/>
                    <a:pt x="2769" y="868"/>
                  </a:cubicBezTo>
                  <a:cubicBezTo>
                    <a:pt x="2936" y="968"/>
                    <a:pt x="3136" y="1068"/>
                    <a:pt x="3303" y="1201"/>
                  </a:cubicBezTo>
                  <a:cubicBezTo>
                    <a:pt x="3470" y="1335"/>
                    <a:pt x="3670" y="1468"/>
                    <a:pt x="3870" y="1568"/>
                  </a:cubicBezTo>
                  <a:cubicBezTo>
                    <a:pt x="3737" y="1401"/>
                    <a:pt x="3603" y="1201"/>
                    <a:pt x="3470" y="1034"/>
                  </a:cubicBezTo>
                  <a:cubicBezTo>
                    <a:pt x="3336" y="868"/>
                    <a:pt x="3136" y="701"/>
                    <a:pt x="2969" y="534"/>
                  </a:cubicBezTo>
                  <a:cubicBezTo>
                    <a:pt x="2603" y="267"/>
                    <a:pt x="2202" y="0"/>
                    <a:pt x="16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8653;p124">
              <a:extLst>
                <a:ext uri="{FF2B5EF4-FFF2-40B4-BE49-F238E27FC236}">
                  <a16:creationId xmlns:a16="http://schemas.microsoft.com/office/drawing/2014/main" id="{B0B5DC66-CE64-C44D-8EF1-0E834FB86104}"/>
                </a:ext>
              </a:extLst>
            </p:cNvPr>
            <p:cNvSpPr/>
            <p:nvPr/>
          </p:nvSpPr>
          <p:spPr>
            <a:xfrm>
              <a:off x="4420586" y="3450188"/>
              <a:ext cx="274675" cy="78402"/>
            </a:xfrm>
            <a:custGeom>
              <a:avLst/>
              <a:gdLst/>
              <a:ahLst/>
              <a:cxnLst/>
              <a:rect l="l" t="t" r="r" b="b"/>
              <a:pathLst>
                <a:path w="12276" h="3504" extrusionOk="0">
                  <a:moveTo>
                    <a:pt x="7409" y="1"/>
                  </a:moveTo>
                  <a:cubicBezTo>
                    <a:pt x="6914" y="1"/>
                    <a:pt x="6420" y="50"/>
                    <a:pt x="5938" y="135"/>
                  </a:cubicBezTo>
                  <a:cubicBezTo>
                    <a:pt x="4770" y="368"/>
                    <a:pt x="3703" y="835"/>
                    <a:pt x="2702" y="1402"/>
                  </a:cubicBezTo>
                  <a:cubicBezTo>
                    <a:pt x="1702" y="2003"/>
                    <a:pt x="768" y="2670"/>
                    <a:pt x="0" y="3504"/>
                  </a:cubicBezTo>
                  <a:cubicBezTo>
                    <a:pt x="434" y="3170"/>
                    <a:pt x="901" y="2837"/>
                    <a:pt x="1401" y="2570"/>
                  </a:cubicBezTo>
                  <a:cubicBezTo>
                    <a:pt x="1868" y="2270"/>
                    <a:pt x="2369" y="1969"/>
                    <a:pt x="2869" y="1736"/>
                  </a:cubicBezTo>
                  <a:cubicBezTo>
                    <a:pt x="3870" y="1235"/>
                    <a:pt x="4937" y="835"/>
                    <a:pt x="6005" y="602"/>
                  </a:cubicBezTo>
                  <a:cubicBezTo>
                    <a:pt x="6537" y="505"/>
                    <a:pt x="7076" y="447"/>
                    <a:pt x="7613" y="447"/>
                  </a:cubicBezTo>
                  <a:cubicBezTo>
                    <a:pt x="8186" y="447"/>
                    <a:pt x="8755" y="513"/>
                    <a:pt x="9307" y="668"/>
                  </a:cubicBezTo>
                  <a:cubicBezTo>
                    <a:pt x="10374" y="902"/>
                    <a:pt x="11375" y="1469"/>
                    <a:pt x="12276" y="2169"/>
                  </a:cubicBezTo>
                  <a:cubicBezTo>
                    <a:pt x="11509" y="1336"/>
                    <a:pt x="10541" y="635"/>
                    <a:pt x="9407" y="301"/>
                  </a:cubicBezTo>
                  <a:cubicBezTo>
                    <a:pt x="8755" y="90"/>
                    <a:pt x="8080" y="1"/>
                    <a:pt x="7409" y="1"/>
                  </a:cubicBezTo>
                  <a:close/>
                </a:path>
              </a:pathLst>
            </a:custGeom>
            <a:solidFill>
              <a:srgbClr val="333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8654;p124">
              <a:extLst>
                <a:ext uri="{FF2B5EF4-FFF2-40B4-BE49-F238E27FC236}">
                  <a16:creationId xmlns:a16="http://schemas.microsoft.com/office/drawing/2014/main" id="{D6AFD095-43C8-565D-F39F-C8E939D0403C}"/>
                </a:ext>
              </a:extLst>
            </p:cNvPr>
            <p:cNvSpPr/>
            <p:nvPr/>
          </p:nvSpPr>
          <p:spPr>
            <a:xfrm>
              <a:off x="4338493" y="3489769"/>
              <a:ext cx="57481" cy="41058"/>
            </a:xfrm>
            <a:custGeom>
              <a:avLst/>
              <a:gdLst/>
              <a:ahLst/>
              <a:cxnLst/>
              <a:rect l="l" t="t" r="r" b="b"/>
              <a:pathLst>
                <a:path w="2569" h="1835" extrusionOk="0">
                  <a:moveTo>
                    <a:pt x="1101" y="0"/>
                  </a:moveTo>
                  <a:cubicBezTo>
                    <a:pt x="600" y="100"/>
                    <a:pt x="334" y="467"/>
                    <a:pt x="200" y="801"/>
                  </a:cubicBezTo>
                  <a:cubicBezTo>
                    <a:pt x="67" y="1134"/>
                    <a:pt x="0" y="1501"/>
                    <a:pt x="33" y="1835"/>
                  </a:cubicBezTo>
                  <a:cubicBezTo>
                    <a:pt x="234" y="1568"/>
                    <a:pt x="400" y="1268"/>
                    <a:pt x="567" y="1001"/>
                  </a:cubicBezTo>
                  <a:cubicBezTo>
                    <a:pt x="767" y="767"/>
                    <a:pt x="967" y="567"/>
                    <a:pt x="1134" y="567"/>
                  </a:cubicBezTo>
                  <a:cubicBezTo>
                    <a:pt x="1152" y="564"/>
                    <a:pt x="1169" y="563"/>
                    <a:pt x="1187" y="563"/>
                  </a:cubicBezTo>
                  <a:cubicBezTo>
                    <a:pt x="1375" y="563"/>
                    <a:pt x="1588" y="718"/>
                    <a:pt x="1801" y="901"/>
                  </a:cubicBezTo>
                  <a:cubicBezTo>
                    <a:pt x="2068" y="1101"/>
                    <a:pt x="2268" y="1334"/>
                    <a:pt x="2569" y="1568"/>
                  </a:cubicBezTo>
                  <a:cubicBezTo>
                    <a:pt x="2502" y="1201"/>
                    <a:pt x="2368" y="901"/>
                    <a:pt x="2135" y="601"/>
                  </a:cubicBezTo>
                  <a:cubicBezTo>
                    <a:pt x="1935" y="334"/>
                    <a:pt x="1601" y="0"/>
                    <a:pt x="1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8655;p124">
              <a:extLst>
                <a:ext uri="{FF2B5EF4-FFF2-40B4-BE49-F238E27FC236}">
                  <a16:creationId xmlns:a16="http://schemas.microsoft.com/office/drawing/2014/main" id="{F4681B6E-CE62-8A77-D096-7101F9D7C9FB}"/>
                </a:ext>
              </a:extLst>
            </p:cNvPr>
            <p:cNvSpPr/>
            <p:nvPr/>
          </p:nvSpPr>
          <p:spPr>
            <a:xfrm>
              <a:off x="4702710" y="3439761"/>
              <a:ext cx="57481" cy="38821"/>
            </a:xfrm>
            <a:custGeom>
              <a:avLst/>
              <a:gdLst/>
              <a:ahLst/>
              <a:cxnLst/>
              <a:rect l="l" t="t" r="r" b="b"/>
              <a:pathLst>
                <a:path w="2569" h="1735" extrusionOk="0">
                  <a:moveTo>
                    <a:pt x="1335" y="0"/>
                  </a:moveTo>
                  <a:cubicBezTo>
                    <a:pt x="801" y="0"/>
                    <a:pt x="501" y="367"/>
                    <a:pt x="334" y="667"/>
                  </a:cubicBezTo>
                  <a:cubicBezTo>
                    <a:pt x="134" y="968"/>
                    <a:pt x="34" y="1301"/>
                    <a:pt x="0" y="1668"/>
                  </a:cubicBezTo>
                  <a:cubicBezTo>
                    <a:pt x="234" y="1401"/>
                    <a:pt x="434" y="1134"/>
                    <a:pt x="667" y="934"/>
                  </a:cubicBezTo>
                  <a:cubicBezTo>
                    <a:pt x="850" y="721"/>
                    <a:pt x="1089" y="563"/>
                    <a:pt x="1256" y="563"/>
                  </a:cubicBezTo>
                  <a:cubicBezTo>
                    <a:pt x="1272" y="563"/>
                    <a:pt x="1287" y="564"/>
                    <a:pt x="1301" y="567"/>
                  </a:cubicBezTo>
                  <a:cubicBezTo>
                    <a:pt x="1312" y="565"/>
                    <a:pt x="1323" y="564"/>
                    <a:pt x="1335" y="564"/>
                  </a:cubicBezTo>
                  <a:cubicBezTo>
                    <a:pt x="1498" y="564"/>
                    <a:pt x="1717" y="780"/>
                    <a:pt x="1935" y="968"/>
                  </a:cubicBezTo>
                  <a:cubicBezTo>
                    <a:pt x="2135" y="1201"/>
                    <a:pt x="2335" y="1468"/>
                    <a:pt x="2569" y="1735"/>
                  </a:cubicBezTo>
                  <a:cubicBezTo>
                    <a:pt x="2535" y="1368"/>
                    <a:pt x="2435" y="1034"/>
                    <a:pt x="2269" y="701"/>
                  </a:cubicBezTo>
                  <a:cubicBezTo>
                    <a:pt x="2102" y="434"/>
                    <a:pt x="1835" y="34"/>
                    <a:pt x="13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8656;p124">
              <a:extLst>
                <a:ext uri="{FF2B5EF4-FFF2-40B4-BE49-F238E27FC236}">
                  <a16:creationId xmlns:a16="http://schemas.microsoft.com/office/drawing/2014/main" id="{977D9DE0-E2B9-523C-A854-B4EBD1F74099}"/>
                </a:ext>
              </a:extLst>
            </p:cNvPr>
            <p:cNvSpPr/>
            <p:nvPr/>
          </p:nvSpPr>
          <p:spPr>
            <a:xfrm>
              <a:off x="4427299" y="3663665"/>
              <a:ext cx="303047" cy="157744"/>
            </a:xfrm>
            <a:custGeom>
              <a:avLst/>
              <a:gdLst/>
              <a:ahLst/>
              <a:cxnLst/>
              <a:rect l="l" t="t" r="r" b="b"/>
              <a:pathLst>
                <a:path w="13544" h="7050" extrusionOk="0">
                  <a:moveTo>
                    <a:pt x="8473" y="0"/>
                  </a:moveTo>
                  <a:cubicBezTo>
                    <a:pt x="8340" y="0"/>
                    <a:pt x="8240" y="100"/>
                    <a:pt x="8106" y="201"/>
                  </a:cubicBezTo>
                  <a:cubicBezTo>
                    <a:pt x="7673" y="601"/>
                    <a:pt x="7172" y="968"/>
                    <a:pt x="6739" y="1368"/>
                  </a:cubicBezTo>
                  <a:cubicBezTo>
                    <a:pt x="5638" y="2402"/>
                    <a:pt x="4537" y="3436"/>
                    <a:pt x="3303" y="4304"/>
                  </a:cubicBezTo>
                  <a:cubicBezTo>
                    <a:pt x="2647" y="4768"/>
                    <a:pt x="1545" y="5568"/>
                    <a:pt x="599" y="5568"/>
                  </a:cubicBezTo>
                  <a:cubicBezTo>
                    <a:pt x="390" y="5568"/>
                    <a:pt x="188" y="5528"/>
                    <a:pt x="1" y="5438"/>
                  </a:cubicBezTo>
                  <a:lnTo>
                    <a:pt x="1" y="5438"/>
                  </a:lnTo>
                  <a:cubicBezTo>
                    <a:pt x="1" y="5438"/>
                    <a:pt x="2463" y="7050"/>
                    <a:pt x="6674" y="7050"/>
                  </a:cubicBezTo>
                  <a:cubicBezTo>
                    <a:pt x="8304" y="7050"/>
                    <a:pt x="10196" y="6808"/>
                    <a:pt x="12309" y="6138"/>
                  </a:cubicBezTo>
                  <a:cubicBezTo>
                    <a:pt x="12309" y="6138"/>
                    <a:pt x="13544" y="5371"/>
                    <a:pt x="12710" y="4270"/>
                  </a:cubicBezTo>
                  <a:cubicBezTo>
                    <a:pt x="11876" y="3169"/>
                    <a:pt x="12509" y="1935"/>
                    <a:pt x="12509" y="1935"/>
                  </a:cubicBezTo>
                  <a:cubicBezTo>
                    <a:pt x="11242" y="1301"/>
                    <a:pt x="9974" y="701"/>
                    <a:pt x="8740" y="100"/>
                  </a:cubicBezTo>
                  <a:cubicBezTo>
                    <a:pt x="8640" y="67"/>
                    <a:pt x="8573" y="0"/>
                    <a:pt x="84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8657;p124">
              <a:extLst>
                <a:ext uri="{FF2B5EF4-FFF2-40B4-BE49-F238E27FC236}">
                  <a16:creationId xmlns:a16="http://schemas.microsoft.com/office/drawing/2014/main" id="{A298238F-CFA9-8423-E6C7-280757C0330C}"/>
                </a:ext>
              </a:extLst>
            </p:cNvPr>
            <p:cNvSpPr/>
            <p:nvPr/>
          </p:nvSpPr>
          <p:spPr>
            <a:xfrm>
              <a:off x="4427299" y="3739270"/>
              <a:ext cx="268724" cy="82027"/>
            </a:xfrm>
            <a:custGeom>
              <a:avLst/>
              <a:gdLst/>
              <a:ahLst/>
              <a:cxnLst/>
              <a:rect l="l" t="t" r="r" b="b"/>
              <a:pathLst>
                <a:path w="12010" h="3666" extrusionOk="0">
                  <a:moveTo>
                    <a:pt x="5356" y="0"/>
                  </a:moveTo>
                  <a:cubicBezTo>
                    <a:pt x="5043" y="0"/>
                    <a:pt x="4735" y="9"/>
                    <a:pt x="4437" y="24"/>
                  </a:cubicBezTo>
                  <a:cubicBezTo>
                    <a:pt x="3062" y="1146"/>
                    <a:pt x="1569" y="2175"/>
                    <a:pt x="533" y="2175"/>
                  </a:cubicBezTo>
                  <a:cubicBezTo>
                    <a:pt x="338" y="2175"/>
                    <a:pt x="159" y="2138"/>
                    <a:pt x="1" y="2059"/>
                  </a:cubicBezTo>
                  <a:lnTo>
                    <a:pt x="1" y="2059"/>
                  </a:lnTo>
                  <a:cubicBezTo>
                    <a:pt x="1" y="2059"/>
                    <a:pt x="2483" y="3666"/>
                    <a:pt x="6703" y="3666"/>
                  </a:cubicBezTo>
                  <a:cubicBezTo>
                    <a:pt x="8250" y="3666"/>
                    <a:pt x="10031" y="3450"/>
                    <a:pt x="12009" y="2859"/>
                  </a:cubicBezTo>
                  <a:cubicBezTo>
                    <a:pt x="10705" y="548"/>
                    <a:pt x="7849" y="0"/>
                    <a:pt x="535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8658;p124">
              <a:extLst>
                <a:ext uri="{FF2B5EF4-FFF2-40B4-BE49-F238E27FC236}">
                  <a16:creationId xmlns:a16="http://schemas.microsoft.com/office/drawing/2014/main" id="{1DCD7917-1659-8CA6-CB4E-F95AC7D5EEC1}"/>
                </a:ext>
              </a:extLst>
            </p:cNvPr>
            <p:cNvSpPr/>
            <p:nvPr/>
          </p:nvSpPr>
          <p:spPr>
            <a:xfrm>
              <a:off x="4157861" y="3561278"/>
              <a:ext cx="461283" cy="227889"/>
            </a:xfrm>
            <a:custGeom>
              <a:avLst/>
              <a:gdLst/>
              <a:ahLst/>
              <a:cxnLst/>
              <a:rect l="l" t="t" r="r" b="b"/>
              <a:pathLst>
                <a:path w="20616" h="10185" extrusionOk="0">
                  <a:moveTo>
                    <a:pt x="19532" y="0"/>
                  </a:moveTo>
                  <a:cubicBezTo>
                    <a:pt x="19516" y="0"/>
                    <a:pt x="19499" y="2"/>
                    <a:pt x="19481" y="6"/>
                  </a:cubicBezTo>
                  <a:cubicBezTo>
                    <a:pt x="19348" y="40"/>
                    <a:pt x="19248" y="173"/>
                    <a:pt x="19281" y="307"/>
                  </a:cubicBezTo>
                  <a:lnTo>
                    <a:pt x="20124" y="4296"/>
                  </a:lnTo>
                  <a:lnTo>
                    <a:pt x="20124" y="4296"/>
                  </a:lnTo>
                  <a:cubicBezTo>
                    <a:pt x="18653" y="5700"/>
                    <a:pt x="17181" y="7071"/>
                    <a:pt x="15645" y="8346"/>
                  </a:cubicBezTo>
                  <a:cubicBezTo>
                    <a:pt x="15245" y="8679"/>
                    <a:pt x="14845" y="9013"/>
                    <a:pt x="14411" y="9280"/>
                  </a:cubicBezTo>
                  <a:cubicBezTo>
                    <a:pt x="14211" y="9447"/>
                    <a:pt x="13977" y="9580"/>
                    <a:pt x="13777" y="9680"/>
                  </a:cubicBezTo>
                  <a:cubicBezTo>
                    <a:pt x="13577" y="9747"/>
                    <a:pt x="13343" y="9780"/>
                    <a:pt x="13077" y="9814"/>
                  </a:cubicBezTo>
                  <a:cubicBezTo>
                    <a:pt x="12991" y="9816"/>
                    <a:pt x="12906" y="9818"/>
                    <a:pt x="12821" y="9818"/>
                  </a:cubicBezTo>
                  <a:cubicBezTo>
                    <a:pt x="11906" y="9818"/>
                    <a:pt x="10990" y="9657"/>
                    <a:pt x="10074" y="9413"/>
                  </a:cubicBezTo>
                  <a:cubicBezTo>
                    <a:pt x="8106" y="8880"/>
                    <a:pt x="6205" y="8012"/>
                    <a:pt x="4504" y="6845"/>
                  </a:cubicBezTo>
                  <a:cubicBezTo>
                    <a:pt x="2836" y="5677"/>
                    <a:pt x="1335" y="4209"/>
                    <a:pt x="234" y="2508"/>
                  </a:cubicBezTo>
                  <a:cubicBezTo>
                    <a:pt x="215" y="2469"/>
                    <a:pt x="184" y="2453"/>
                    <a:pt x="148" y="2453"/>
                  </a:cubicBezTo>
                  <a:cubicBezTo>
                    <a:pt x="123" y="2453"/>
                    <a:pt x="95" y="2461"/>
                    <a:pt x="67" y="2475"/>
                  </a:cubicBezTo>
                  <a:cubicBezTo>
                    <a:pt x="34" y="2508"/>
                    <a:pt x="1" y="2575"/>
                    <a:pt x="34" y="2608"/>
                  </a:cubicBezTo>
                  <a:cubicBezTo>
                    <a:pt x="1168" y="4376"/>
                    <a:pt x="2669" y="5877"/>
                    <a:pt x="4370" y="7078"/>
                  </a:cubicBezTo>
                  <a:cubicBezTo>
                    <a:pt x="6072" y="8279"/>
                    <a:pt x="7973" y="9180"/>
                    <a:pt x="9974" y="9747"/>
                  </a:cubicBezTo>
                  <a:cubicBezTo>
                    <a:pt x="10933" y="9994"/>
                    <a:pt x="11891" y="10184"/>
                    <a:pt x="12876" y="10184"/>
                  </a:cubicBezTo>
                  <a:cubicBezTo>
                    <a:pt x="12954" y="10184"/>
                    <a:pt x="13032" y="10183"/>
                    <a:pt x="13110" y="10180"/>
                  </a:cubicBezTo>
                  <a:cubicBezTo>
                    <a:pt x="13377" y="10180"/>
                    <a:pt x="13644" y="10114"/>
                    <a:pt x="13944" y="10014"/>
                  </a:cubicBezTo>
                  <a:cubicBezTo>
                    <a:pt x="14177" y="9914"/>
                    <a:pt x="14411" y="9780"/>
                    <a:pt x="14644" y="9613"/>
                  </a:cubicBezTo>
                  <a:cubicBezTo>
                    <a:pt x="15078" y="9313"/>
                    <a:pt x="15478" y="9013"/>
                    <a:pt x="15879" y="8679"/>
                  </a:cubicBezTo>
                  <a:cubicBezTo>
                    <a:pt x="17513" y="7378"/>
                    <a:pt x="19014" y="5977"/>
                    <a:pt x="20549" y="4543"/>
                  </a:cubicBezTo>
                  <a:cubicBezTo>
                    <a:pt x="20582" y="4476"/>
                    <a:pt x="20615" y="4410"/>
                    <a:pt x="20615" y="4310"/>
                  </a:cubicBezTo>
                  <a:lnTo>
                    <a:pt x="19748" y="207"/>
                  </a:lnTo>
                  <a:cubicBezTo>
                    <a:pt x="19719" y="91"/>
                    <a:pt x="19640" y="0"/>
                    <a:pt x="195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8659;p124">
              <a:extLst>
                <a:ext uri="{FF2B5EF4-FFF2-40B4-BE49-F238E27FC236}">
                  <a16:creationId xmlns:a16="http://schemas.microsoft.com/office/drawing/2014/main" id="{7DDEFCAC-5A67-0CFD-CFB7-023816559F4E}"/>
                </a:ext>
              </a:extLst>
            </p:cNvPr>
            <p:cNvSpPr/>
            <p:nvPr/>
          </p:nvSpPr>
          <p:spPr>
            <a:xfrm>
              <a:off x="4607170" y="3521653"/>
              <a:ext cx="238853" cy="196520"/>
            </a:xfrm>
            <a:custGeom>
              <a:avLst/>
              <a:gdLst/>
              <a:ahLst/>
              <a:cxnLst/>
              <a:rect l="l" t="t" r="r" b="b"/>
              <a:pathLst>
                <a:path w="10675" h="8783" extrusionOk="0">
                  <a:moveTo>
                    <a:pt x="10538" y="1"/>
                  </a:moveTo>
                  <a:cubicBezTo>
                    <a:pt x="10485" y="1"/>
                    <a:pt x="10435" y="55"/>
                    <a:pt x="10408" y="110"/>
                  </a:cubicBezTo>
                  <a:lnTo>
                    <a:pt x="10175" y="1444"/>
                  </a:lnTo>
                  <a:cubicBezTo>
                    <a:pt x="10074" y="1878"/>
                    <a:pt x="9974" y="2311"/>
                    <a:pt x="9874" y="2745"/>
                  </a:cubicBezTo>
                  <a:cubicBezTo>
                    <a:pt x="9574" y="3579"/>
                    <a:pt x="9274" y="4446"/>
                    <a:pt x="8807" y="5180"/>
                  </a:cubicBezTo>
                  <a:cubicBezTo>
                    <a:pt x="8373" y="5947"/>
                    <a:pt x="7806" y="6648"/>
                    <a:pt x="7139" y="7215"/>
                  </a:cubicBezTo>
                  <a:cubicBezTo>
                    <a:pt x="6487" y="7736"/>
                    <a:pt x="5676" y="8162"/>
                    <a:pt x="4892" y="8275"/>
                  </a:cubicBezTo>
                  <a:lnTo>
                    <a:pt x="4892" y="8275"/>
                  </a:lnTo>
                  <a:lnTo>
                    <a:pt x="401" y="5947"/>
                  </a:lnTo>
                  <a:cubicBezTo>
                    <a:pt x="356" y="5925"/>
                    <a:pt x="312" y="5914"/>
                    <a:pt x="270" y="5914"/>
                  </a:cubicBezTo>
                  <a:cubicBezTo>
                    <a:pt x="186" y="5914"/>
                    <a:pt x="112" y="5958"/>
                    <a:pt x="67" y="6047"/>
                  </a:cubicBezTo>
                  <a:cubicBezTo>
                    <a:pt x="1" y="6147"/>
                    <a:pt x="67" y="6314"/>
                    <a:pt x="167" y="6347"/>
                  </a:cubicBezTo>
                  <a:lnTo>
                    <a:pt x="4737" y="8749"/>
                  </a:lnTo>
                  <a:cubicBezTo>
                    <a:pt x="4771" y="8782"/>
                    <a:pt x="4804" y="8782"/>
                    <a:pt x="4871" y="8782"/>
                  </a:cubicBezTo>
                  <a:cubicBezTo>
                    <a:pt x="5838" y="8616"/>
                    <a:pt x="6672" y="8149"/>
                    <a:pt x="7406" y="7548"/>
                  </a:cubicBezTo>
                  <a:cubicBezTo>
                    <a:pt x="8106" y="6948"/>
                    <a:pt x="8673" y="6181"/>
                    <a:pt x="9107" y="5380"/>
                  </a:cubicBezTo>
                  <a:cubicBezTo>
                    <a:pt x="9607" y="4579"/>
                    <a:pt x="9874" y="3712"/>
                    <a:pt x="10175" y="2845"/>
                  </a:cubicBezTo>
                  <a:cubicBezTo>
                    <a:pt x="10275" y="2378"/>
                    <a:pt x="10375" y="1944"/>
                    <a:pt x="10475" y="1511"/>
                  </a:cubicBezTo>
                  <a:lnTo>
                    <a:pt x="10675" y="143"/>
                  </a:lnTo>
                  <a:cubicBezTo>
                    <a:pt x="10675" y="76"/>
                    <a:pt x="10642" y="10"/>
                    <a:pt x="10575" y="10"/>
                  </a:cubicBezTo>
                  <a:cubicBezTo>
                    <a:pt x="10563" y="3"/>
                    <a:pt x="10550" y="1"/>
                    <a:pt x="10538" y="1"/>
                  </a:cubicBezTo>
                  <a:close/>
                </a:path>
              </a:pathLst>
            </a:custGeom>
            <a:solidFill>
              <a:srgbClr val="333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8660;p124">
              <a:extLst>
                <a:ext uri="{FF2B5EF4-FFF2-40B4-BE49-F238E27FC236}">
                  <a16:creationId xmlns:a16="http://schemas.microsoft.com/office/drawing/2014/main" id="{A0B30BF7-CDC0-8F6D-1298-305D15A2F4CD}"/>
                </a:ext>
              </a:extLst>
            </p:cNvPr>
            <p:cNvSpPr/>
            <p:nvPr/>
          </p:nvSpPr>
          <p:spPr>
            <a:xfrm>
              <a:off x="4471757" y="3448196"/>
              <a:ext cx="251875" cy="124674"/>
            </a:xfrm>
            <a:custGeom>
              <a:avLst/>
              <a:gdLst/>
              <a:ahLst/>
              <a:cxnLst/>
              <a:rect l="l" t="t" r="r" b="b"/>
              <a:pathLst>
                <a:path w="11257" h="5572" extrusionOk="0">
                  <a:moveTo>
                    <a:pt x="5236" y="1"/>
                  </a:moveTo>
                  <a:cubicBezTo>
                    <a:pt x="3685" y="1"/>
                    <a:pt x="2374" y="484"/>
                    <a:pt x="1583" y="891"/>
                  </a:cubicBezTo>
                  <a:cubicBezTo>
                    <a:pt x="882" y="1224"/>
                    <a:pt x="315" y="1892"/>
                    <a:pt x="248" y="2692"/>
                  </a:cubicBezTo>
                  <a:cubicBezTo>
                    <a:pt x="0" y="4924"/>
                    <a:pt x="3584" y="5572"/>
                    <a:pt x="5056" y="5572"/>
                  </a:cubicBezTo>
                  <a:cubicBezTo>
                    <a:pt x="5168" y="5572"/>
                    <a:pt x="5267" y="5568"/>
                    <a:pt x="5352" y="5561"/>
                  </a:cubicBezTo>
                  <a:cubicBezTo>
                    <a:pt x="6720" y="5427"/>
                    <a:pt x="11256" y="1625"/>
                    <a:pt x="7587" y="390"/>
                  </a:cubicBezTo>
                  <a:cubicBezTo>
                    <a:pt x="6769" y="111"/>
                    <a:pt x="5975" y="1"/>
                    <a:pt x="52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 name="Title 37">
            <a:extLst>
              <a:ext uri="{FF2B5EF4-FFF2-40B4-BE49-F238E27FC236}">
                <a16:creationId xmlns:a16="http://schemas.microsoft.com/office/drawing/2014/main" id="{E4B9855D-116B-B217-1A34-9EF61C8B55D0}"/>
              </a:ext>
            </a:extLst>
          </p:cNvPr>
          <p:cNvSpPr>
            <a:spLocks noGrp="1"/>
          </p:cNvSpPr>
          <p:nvPr>
            <p:ph type="title"/>
          </p:nvPr>
        </p:nvSpPr>
        <p:spPr>
          <a:xfrm>
            <a:off x="6204679" y="2044236"/>
            <a:ext cx="5214515" cy="2769878"/>
          </a:xfrm>
        </p:spPr>
        <p:txBody>
          <a:bodyPr/>
          <a:lstStyle/>
          <a:p>
            <a:r>
              <a:rPr lang="en-US" sz="6600"/>
              <a:t>Mobile</a:t>
            </a:r>
            <a:br>
              <a:rPr lang="en-US" sz="6600"/>
            </a:br>
            <a:r>
              <a:rPr lang="en-US" sz="6600"/>
              <a:t>Application</a:t>
            </a:r>
          </a:p>
        </p:txBody>
      </p:sp>
      <p:sp>
        <p:nvSpPr>
          <p:cNvPr id="2" name="Google Shape;6912;p119">
            <a:extLst>
              <a:ext uri="{FF2B5EF4-FFF2-40B4-BE49-F238E27FC236}">
                <a16:creationId xmlns:a16="http://schemas.microsoft.com/office/drawing/2014/main" id="{C601D710-CFF4-6D8F-763B-83AE0EAAEB0F}"/>
              </a:ext>
            </a:extLst>
          </p:cNvPr>
          <p:cNvSpPr/>
          <p:nvPr/>
        </p:nvSpPr>
        <p:spPr>
          <a:xfrm>
            <a:off x="2428504" y="525683"/>
            <a:ext cx="3001457" cy="5239787"/>
          </a:xfrm>
          <a:custGeom>
            <a:avLst/>
            <a:gdLst/>
            <a:ahLst/>
            <a:cxnLst/>
            <a:rect l="l" t="t" r="r" b="b"/>
            <a:pathLst>
              <a:path w="61960" h="122466" extrusionOk="0">
                <a:moveTo>
                  <a:pt x="52217" y="0"/>
                </a:moveTo>
                <a:lnTo>
                  <a:pt x="9743" y="0"/>
                </a:lnTo>
                <a:lnTo>
                  <a:pt x="9743" y="0"/>
                </a:lnTo>
                <a:lnTo>
                  <a:pt x="8803" y="0"/>
                </a:lnTo>
                <a:lnTo>
                  <a:pt x="7778" y="171"/>
                </a:lnTo>
                <a:lnTo>
                  <a:pt x="6838" y="427"/>
                </a:lnTo>
                <a:lnTo>
                  <a:pt x="5983" y="769"/>
                </a:lnTo>
                <a:lnTo>
                  <a:pt x="5129" y="1111"/>
                </a:lnTo>
                <a:lnTo>
                  <a:pt x="4359" y="1624"/>
                </a:lnTo>
                <a:lnTo>
                  <a:pt x="3590" y="2222"/>
                </a:lnTo>
                <a:lnTo>
                  <a:pt x="2907" y="2820"/>
                </a:lnTo>
                <a:lnTo>
                  <a:pt x="2223" y="3504"/>
                </a:lnTo>
                <a:lnTo>
                  <a:pt x="1710" y="4273"/>
                </a:lnTo>
                <a:lnTo>
                  <a:pt x="1197" y="5042"/>
                </a:lnTo>
                <a:lnTo>
                  <a:pt x="770" y="5897"/>
                </a:lnTo>
                <a:lnTo>
                  <a:pt x="514" y="6837"/>
                </a:lnTo>
                <a:lnTo>
                  <a:pt x="257" y="7777"/>
                </a:lnTo>
                <a:lnTo>
                  <a:pt x="86" y="8717"/>
                </a:lnTo>
                <a:lnTo>
                  <a:pt x="1" y="9743"/>
                </a:lnTo>
                <a:lnTo>
                  <a:pt x="1" y="112723"/>
                </a:lnTo>
                <a:lnTo>
                  <a:pt x="1" y="112723"/>
                </a:lnTo>
                <a:lnTo>
                  <a:pt x="86" y="113748"/>
                </a:lnTo>
                <a:lnTo>
                  <a:pt x="257" y="114688"/>
                </a:lnTo>
                <a:lnTo>
                  <a:pt x="514" y="115629"/>
                </a:lnTo>
                <a:lnTo>
                  <a:pt x="770" y="116569"/>
                </a:lnTo>
                <a:lnTo>
                  <a:pt x="1197" y="117423"/>
                </a:lnTo>
                <a:lnTo>
                  <a:pt x="1710" y="118192"/>
                </a:lnTo>
                <a:lnTo>
                  <a:pt x="2223" y="118962"/>
                </a:lnTo>
                <a:lnTo>
                  <a:pt x="2907" y="119645"/>
                </a:lnTo>
                <a:lnTo>
                  <a:pt x="3590" y="120243"/>
                </a:lnTo>
                <a:lnTo>
                  <a:pt x="4359" y="120842"/>
                </a:lnTo>
                <a:lnTo>
                  <a:pt x="5129" y="121354"/>
                </a:lnTo>
                <a:lnTo>
                  <a:pt x="5983" y="121696"/>
                </a:lnTo>
                <a:lnTo>
                  <a:pt x="6838" y="122038"/>
                </a:lnTo>
                <a:lnTo>
                  <a:pt x="7778" y="122294"/>
                </a:lnTo>
                <a:lnTo>
                  <a:pt x="8803" y="122465"/>
                </a:lnTo>
                <a:lnTo>
                  <a:pt x="9743" y="122465"/>
                </a:lnTo>
                <a:lnTo>
                  <a:pt x="52217" y="122465"/>
                </a:lnTo>
                <a:lnTo>
                  <a:pt x="52217" y="122465"/>
                </a:lnTo>
                <a:lnTo>
                  <a:pt x="53243" y="122465"/>
                </a:lnTo>
                <a:lnTo>
                  <a:pt x="54183" y="122294"/>
                </a:lnTo>
                <a:lnTo>
                  <a:pt x="55123" y="122038"/>
                </a:lnTo>
                <a:lnTo>
                  <a:pt x="55978" y="121696"/>
                </a:lnTo>
                <a:lnTo>
                  <a:pt x="56832" y="121354"/>
                </a:lnTo>
                <a:lnTo>
                  <a:pt x="57687" y="120842"/>
                </a:lnTo>
                <a:lnTo>
                  <a:pt x="58371" y="120243"/>
                </a:lnTo>
                <a:lnTo>
                  <a:pt x="59054" y="119645"/>
                </a:lnTo>
                <a:lnTo>
                  <a:pt x="59738" y="118962"/>
                </a:lnTo>
                <a:lnTo>
                  <a:pt x="60251" y="118192"/>
                </a:lnTo>
                <a:lnTo>
                  <a:pt x="60764" y="117423"/>
                </a:lnTo>
                <a:lnTo>
                  <a:pt x="61191" y="116569"/>
                </a:lnTo>
                <a:lnTo>
                  <a:pt x="61533" y="115629"/>
                </a:lnTo>
                <a:lnTo>
                  <a:pt x="61704" y="114688"/>
                </a:lnTo>
                <a:lnTo>
                  <a:pt x="61875" y="113748"/>
                </a:lnTo>
                <a:lnTo>
                  <a:pt x="61960" y="112723"/>
                </a:lnTo>
                <a:lnTo>
                  <a:pt x="61960" y="9743"/>
                </a:lnTo>
                <a:lnTo>
                  <a:pt x="61960" y="9743"/>
                </a:lnTo>
                <a:lnTo>
                  <a:pt x="61875" y="8717"/>
                </a:lnTo>
                <a:lnTo>
                  <a:pt x="61704" y="7777"/>
                </a:lnTo>
                <a:lnTo>
                  <a:pt x="61533" y="6837"/>
                </a:lnTo>
                <a:lnTo>
                  <a:pt x="61191" y="5897"/>
                </a:lnTo>
                <a:lnTo>
                  <a:pt x="60764" y="5042"/>
                </a:lnTo>
                <a:lnTo>
                  <a:pt x="60251" y="4273"/>
                </a:lnTo>
                <a:lnTo>
                  <a:pt x="59738" y="3504"/>
                </a:lnTo>
                <a:lnTo>
                  <a:pt x="59054" y="2820"/>
                </a:lnTo>
                <a:lnTo>
                  <a:pt x="58371" y="2222"/>
                </a:lnTo>
                <a:lnTo>
                  <a:pt x="57687" y="1624"/>
                </a:lnTo>
                <a:lnTo>
                  <a:pt x="56832" y="1111"/>
                </a:lnTo>
                <a:lnTo>
                  <a:pt x="55978" y="769"/>
                </a:lnTo>
                <a:lnTo>
                  <a:pt x="55123" y="427"/>
                </a:lnTo>
                <a:lnTo>
                  <a:pt x="54183" y="171"/>
                </a:lnTo>
                <a:lnTo>
                  <a:pt x="53243" y="0"/>
                </a:lnTo>
                <a:lnTo>
                  <a:pt x="52217" y="0"/>
                </a:lnTo>
                <a:lnTo>
                  <a:pt x="52217" y="0"/>
                </a:lnTo>
                <a:close/>
                <a:moveTo>
                  <a:pt x="24870" y="5042"/>
                </a:moveTo>
                <a:lnTo>
                  <a:pt x="24870" y="5042"/>
                </a:lnTo>
                <a:lnTo>
                  <a:pt x="24955" y="5042"/>
                </a:lnTo>
                <a:lnTo>
                  <a:pt x="37176" y="5042"/>
                </a:lnTo>
                <a:lnTo>
                  <a:pt x="37176" y="5042"/>
                </a:lnTo>
                <a:lnTo>
                  <a:pt x="37433" y="5042"/>
                </a:lnTo>
                <a:lnTo>
                  <a:pt x="37689" y="5213"/>
                </a:lnTo>
                <a:lnTo>
                  <a:pt x="37860" y="5469"/>
                </a:lnTo>
                <a:lnTo>
                  <a:pt x="37946" y="5811"/>
                </a:lnTo>
                <a:lnTo>
                  <a:pt x="37946" y="5811"/>
                </a:lnTo>
                <a:lnTo>
                  <a:pt x="37860" y="6068"/>
                </a:lnTo>
                <a:lnTo>
                  <a:pt x="37689" y="6324"/>
                </a:lnTo>
                <a:lnTo>
                  <a:pt x="37433" y="6495"/>
                </a:lnTo>
                <a:lnTo>
                  <a:pt x="37091" y="6580"/>
                </a:lnTo>
                <a:lnTo>
                  <a:pt x="37091" y="6580"/>
                </a:lnTo>
                <a:lnTo>
                  <a:pt x="37091" y="6580"/>
                </a:lnTo>
                <a:lnTo>
                  <a:pt x="24870" y="6580"/>
                </a:lnTo>
                <a:lnTo>
                  <a:pt x="24870" y="6580"/>
                </a:lnTo>
                <a:lnTo>
                  <a:pt x="24870" y="6580"/>
                </a:lnTo>
                <a:lnTo>
                  <a:pt x="24528" y="6495"/>
                </a:lnTo>
                <a:lnTo>
                  <a:pt x="24272" y="6324"/>
                </a:lnTo>
                <a:lnTo>
                  <a:pt x="24101" y="6068"/>
                </a:lnTo>
                <a:lnTo>
                  <a:pt x="24101" y="5811"/>
                </a:lnTo>
                <a:lnTo>
                  <a:pt x="24101" y="5811"/>
                </a:lnTo>
                <a:lnTo>
                  <a:pt x="24101" y="5469"/>
                </a:lnTo>
                <a:lnTo>
                  <a:pt x="24272" y="5213"/>
                </a:lnTo>
                <a:lnTo>
                  <a:pt x="24528" y="5042"/>
                </a:lnTo>
                <a:lnTo>
                  <a:pt x="24870" y="5042"/>
                </a:lnTo>
                <a:lnTo>
                  <a:pt x="24870" y="5042"/>
                </a:lnTo>
                <a:close/>
                <a:moveTo>
                  <a:pt x="31023" y="119389"/>
                </a:moveTo>
                <a:lnTo>
                  <a:pt x="31023" y="119389"/>
                </a:lnTo>
                <a:lnTo>
                  <a:pt x="30340" y="119303"/>
                </a:lnTo>
                <a:lnTo>
                  <a:pt x="29741" y="119132"/>
                </a:lnTo>
                <a:lnTo>
                  <a:pt x="29143" y="118791"/>
                </a:lnTo>
                <a:lnTo>
                  <a:pt x="28630" y="118449"/>
                </a:lnTo>
                <a:lnTo>
                  <a:pt x="28288" y="117936"/>
                </a:lnTo>
                <a:lnTo>
                  <a:pt x="27947" y="117338"/>
                </a:lnTo>
                <a:lnTo>
                  <a:pt x="27776" y="116740"/>
                </a:lnTo>
                <a:lnTo>
                  <a:pt x="27690" y="116056"/>
                </a:lnTo>
                <a:lnTo>
                  <a:pt x="27690" y="116056"/>
                </a:lnTo>
                <a:lnTo>
                  <a:pt x="27776" y="115458"/>
                </a:lnTo>
                <a:lnTo>
                  <a:pt x="27947" y="114774"/>
                </a:lnTo>
                <a:lnTo>
                  <a:pt x="28288" y="114261"/>
                </a:lnTo>
                <a:lnTo>
                  <a:pt x="28630" y="113748"/>
                </a:lnTo>
                <a:lnTo>
                  <a:pt x="29143" y="113407"/>
                </a:lnTo>
                <a:lnTo>
                  <a:pt x="29741" y="113065"/>
                </a:lnTo>
                <a:lnTo>
                  <a:pt x="30340" y="112894"/>
                </a:lnTo>
                <a:lnTo>
                  <a:pt x="31023" y="112808"/>
                </a:lnTo>
                <a:lnTo>
                  <a:pt x="31023" y="112808"/>
                </a:lnTo>
                <a:lnTo>
                  <a:pt x="31621" y="112894"/>
                </a:lnTo>
                <a:lnTo>
                  <a:pt x="32305" y="113065"/>
                </a:lnTo>
                <a:lnTo>
                  <a:pt x="32818" y="113407"/>
                </a:lnTo>
                <a:lnTo>
                  <a:pt x="33331" y="113748"/>
                </a:lnTo>
                <a:lnTo>
                  <a:pt x="33758" y="114261"/>
                </a:lnTo>
                <a:lnTo>
                  <a:pt x="34014" y="114774"/>
                </a:lnTo>
                <a:lnTo>
                  <a:pt x="34185" y="115458"/>
                </a:lnTo>
                <a:lnTo>
                  <a:pt x="34271" y="116056"/>
                </a:lnTo>
                <a:lnTo>
                  <a:pt x="34271" y="116056"/>
                </a:lnTo>
                <a:lnTo>
                  <a:pt x="34185" y="116740"/>
                </a:lnTo>
                <a:lnTo>
                  <a:pt x="34014" y="117338"/>
                </a:lnTo>
                <a:lnTo>
                  <a:pt x="33758" y="117936"/>
                </a:lnTo>
                <a:lnTo>
                  <a:pt x="33331" y="118449"/>
                </a:lnTo>
                <a:lnTo>
                  <a:pt x="32818" y="118791"/>
                </a:lnTo>
                <a:lnTo>
                  <a:pt x="32305" y="119132"/>
                </a:lnTo>
                <a:lnTo>
                  <a:pt x="31621" y="119303"/>
                </a:lnTo>
                <a:lnTo>
                  <a:pt x="31023" y="119389"/>
                </a:lnTo>
                <a:lnTo>
                  <a:pt x="31023" y="119389"/>
                </a:lnTo>
                <a:close/>
                <a:moveTo>
                  <a:pt x="59482" y="108877"/>
                </a:moveTo>
                <a:lnTo>
                  <a:pt x="2479" y="108877"/>
                </a:lnTo>
                <a:lnTo>
                  <a:pt x="2479" y="13588"/>
                </a:lnTo>
                <a:lnTo>
                  <a:pt x="59482" y="13588"/>
                </a:lnTo>
                <a:lnTo>
                  <a:pt x="59482" y="108877"/>
                </a:ln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MobileAppRecording">
            <a:hlinkClick r:id="" action="ppaction://media"/>
            <a:extLst>
              <a:ext uri="{FF2B5EF4-FFF2-40B4-BE49-F238E27FC236}">
                <a16:creationId xmlns:a16="http://schemas.microsoft.com/office/drawing/2014/main" id="{02E1F956-E0EA-494C-EC52-D4CF63A4AA5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15396" y="5913546"/>
            <a:ext cx="730250" cy="730250"/>
          </a:xfrm>
          <a:prstGeom prst="rect">
            <a:avLst/>
          </a:prstGeom>
        </p:spPr>
      </p:pic>
      <p:pic>
        <p:nvPicPr>
          <p:cNvPr id="44" name="Audio 43">
            <a:hlinkClick r:id="" action="ppaction://media"/>
            <a:extLst>
              <a:ext uri="{FF2B5EF4-FFF2-40B4-BE49-F238E27FC236}">
                <a16:creationId xmlns:a16="http://schemas.microsoft.com/office/drawing/2014/main" id="{02CB5222-B7BB-633A-8B83-BF517C227463}"/>
              </a:ext>
            </a:extLst>
          </p:cNvPr>
          <p:cNvPicPr>
            <a:picLocks noChangeAspect="1"/>
          </p:cNvPicPr>
          <p:nvPr>
            <a:audioFile r:link="rId4"/>
            <p:extLst>
              <p:ext uri="{DAA4B4D4-6D71-4841-9C94-3DE7FCFB9230}">
                <p14:media xmlns:p14="http://schemas.microsoft.com/office/powerpoint/2010/main" r:embed="rId3"/>
              </p:ext>
            </p:extLst>
          </p:nvPr>
        </p:nvPicPr>
        <p:blipFill>
          <a:blip r:embed="rId7"/>
          <a:srcRect l="-118750" t="-118750" r="-118750" b="-118750"/>
          <a:stretch>
            <a:fillRect/>
          </a:stretch>
        </p:blipFill>
        <p:spPr>
          <a:xfrm>
            <a:off x="10052304" y="4718304"/>
            <a:ext cx="2057400" cy="2057400"/>
          </a:xfrm>
          <a:prstGeom prst="ellipse">
            <a:avLst/>
          </a:prstGeom>
        </p:spPr>
      </p:pic>
      <p:pic>
        <p:nvPicPr>
          <p:cNvPr id="49" name="Graphic 48">
            <a:extLst>
              <a:ext uri="{FF2B5EF4-FFF2-40B4-BE49-F238E27FC236}">
                <a16:creationId xmlns:a16="http://schemas.microsoft.com/office/drawing/2014/main" id="{557A6CA3-D906-599F-D4AB-C12429DE5418}"/>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8"/>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365463450"/>
      </p:ext>
    </p:extLst>
  </p:cSld>
  <p:clrMapOvr>
    <a:masterClrMapping/>
  </p:clrMapOvr>
  <mc:AlternateContent xmlns:mc="http://schemas.openxmlformats.org/markup-compatibility/2006">
    <mc:Choice xmlns:p14="http://schemas.microsoft.com/office/powerpoint/2010/main" Requires="p14">
      <p:transition spd="slow" p14:dur="2000" advTm="4209"/>
    </mc:Choice>
    <mc:Fallback>
      <p:transition spd="slow" advTm="42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3"/>
                                        </p:tgtEl>
                                      </p:cBhvr>
                                    </p:cmd>
                                  </p:childTnLst>
                                </p:cTn>
                              </p:par>
                            </p:childTnLst>
                          </p:cTn>
                        </p:par>
                      </p:childTnLst>
                    </p:cTn>
                  </p:par>
                </p:childTnLst>
              </p:cTn>
              <p:nextCondLst>
                <p:cond evt="onClick" delay="0">
                  <p:tgtEl>
                    <p:spTgt spid="3"/>
                  </p:tgtEl>
                </p:cond>
              </p:nextCondLst>
            </p:seq>
            <p:audio>
              <p:cMediaNode>
                <p:cTn id="12" fill="hold" display="0">
                  <p:stCondLst>
                    <p:cond delay="indefinite"/>
                  </p:stCondLst>
                  <p:endCondLst>
                    <p:cond evt="onStopAudio" delay="0">
                      <p:tgtEl>
                        <p:sldTgt/>
                      </p:tgtEl>
                    </p:cond>
                  </p:endCondLst>
                </p:cTn>
                <p:tgtEl>
                  <p:spTgt spid="3"/>
                </p:tgtEl>
              </p:cMediaNode>
            </p:audio>
            <p:audio isNarration="1">
              <p:cMediaNode vol="80000" showWhenStopped="0">
                <p:cTn id="13" fill="hold" display="0">
                  <p:stCondLst>
                    <p:cond delay="indefinite"/>
                  </p:stCondLst>
                  <p:endCondLst>
                    <p:cond evt="onStopAudio" delay="0">
                      <p:tgtEl>
                        <p:sldTgt/>
                      </p:tgtEl>
                    </p:cond>
                  </p:endCondLst>
                </p:cTn>
                <p:tgtEl>
                  <p:spTgt spid="44"/>
                </p:tgtEl>
              </p:cMediaNode>
            </p:audio>
          </p:childTnLst>
        </p:cTn>
      </p:par>
    </p:tnLst>
  </p:timing>
  <p:extLst>
    <p:ext uri="{E180D4A7-C9FB-4DFB-919C-405C955672EB}">
      <p14:showEvtLst xmlns:p14="http://schemas.microsoft.com/office/powerpoint/2010/main">
        <p14:playEvt time="286" objId="3"/>
        <p14:triggerEvt type="onClick" time="287" objId="3"/>
        <p14:stopEvt time="3952" objId="3"/>
      </p14:showEvtLst>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50BE0-6EA1-73C6-CACF-41DB32AC1648}"/>
              </a:ext>
            </a:extLst>
          </p:cNvPr>
          <p:cNvSpPr>
            <a:spLocks noGrp="1"/>
          </p:cNvSpPr>
          <p:nvPr>
            <p:ph type="title"/>
          </p:nvPr>
        </p:nvSpPr>
        <p:spPr/>
        <p:txBody>
          <a:bodyPr/>
          <a:lstStyle/>
          <a:p>
            <a:r>
              <a:rPr lang="en-US"/>
              <a:t>Mobile Application – Login and Register</a:t>
            </a:r>
          </a:p>
        </p:txBody>
      </p:sp>
      <p:pic>
        <p:nvPicPr>
          <p:cNvPr id="4" name="Picture 3" descr="Screenshots of a login screen&#10;&#10;AI-generated content may be incorrect.">
            <a:extLst>
              <a:ext uri="{FF2B5EF4-FFF2-40B4-BE49-F238E27FC236}">
                <a16:creationId xmlns:a16="http://schemas.microsoft.com/office/drawing/2014/main" id="{529F3724-95FF-168E-4832-DEF273D0E3BD}"/>
              </a:ext>
            </a:extLst>
          </p:cNvPr>
          <p:cNvPicPr>
            <a:picLocks noChangeAspect="1"/>
          </p:cNvPicPr>
          <p:nvPr/>
        </p:nvPicPr>
        <p:blipFill>
          <a:blip r:embed="rId6"/>
          <a:stretch>
            <a:fillRect/>
          </a:stretch>
        </p:blipFill>
        <p:spPr>
          <a:xfrm>
            <a:off x="832051" y="1718778"/>
            <a:ext cx="5512202" cy="4471807"/>
          </a:xfrm>
          <a:prstGeom prst="rect">
            <a:avLst/>
          </a:prstGeom>
        </p:spPr>
      </p:pic>
      <p:sp>
        <p:nvSpPr>
          <p:cNvPr id="7" name="Text Placeholder 2">
            <a:extLst>
              <a:ext uri="{FF2B5EF4-FFF2-40B4-BE49-F238E27FC236}">
                <a16:creationId xmlns:a16="http://schemas.microsoft.com/office/drawing/2014/main" id="{25DD686A-A972-3CF1-6436-9E54F24C7F22}"/>
              </a:ext>
            </a:extLst>
          </p:cNvPr>
          <p:cNvSpPr>
            <a:spLocks noGrp="1"/>
          </p:cNvSpPr>
          <p:nvPr>
            <p:ph type="body" idx="1"/>
          </p:nvPr>
        </p:nvSpPr>
        <p:spPr>
          <a:xfrm>
            <a:off x="6854055" y="2694235"/>
            <a:ext cx="4415849" cy="4472961"/>
          </a:xfrm>
        </p:spPr>
        <p:txBody>
          <a:bodyPr/>
          <a:lstStyle/>
          <a:p>
            <a:pPr marL="437515" indent="-285750"/>
            <a:r>
              <a:rPr lang="en-US"/>
              <a:t>The first page that the user sees is the login and register page</a:t>
            </a:r>
          </a:p>
          <a:p>
            <a:pPr marL="437515" indent="-285750"/>
            <a:r>
              <a:rPr lang="en-US"/>
              <a:t>When they register, the information they enter is sent to the Realtime Database in Firebase to authenticate the user in the login process</a:t>
            </a:r>
          </a:p>
          <a:p>
            <a:pPr marL="437515" indent="-285750"/>
            <a:r>
              <a:rPr lang="en-US"/>
              <a:t>Note there is also a forgot password function on the login page should the user need to use it</a:t>
            </a:r>
          </a:p>
          <a:p>
            <a:pPr marL="437515" indent="-285750"/>
            <a:r>
              <a:rPr lang="en-US"/>
              <a:t>Once they register or login, they are sent to the landing page</a:t>
            </a:r>
          </a:p>
        </p:txBody>
      </p:sp>
      <p:pic>
        <p:nvPicPr>
          <p:cNvPr id="8" name="Picture 7" descr="A person in a suit and tie&#10;&#10;AI-generated content may be incorrect.">
            <a:extLst>
              <a:ext uri="{FF2B5EF4-FFF2-40B4-BE49-F238E27FC236}">
                <a16:creationId xmlns:a16="http://schemas.microsoft.com/office/drawing/2014/main" id="{6F273C07-EE34-05F9-7DCF-1A987E0FAE74}"/>
              </a:ext>
            </a:extLst>
          </p:cNvPr>
          <p:cNvPicPr>
            <a:picLocks noChangeAspect="1"/>
          </p:cNvPicPr>
          <p:nvPr/>
        </p:nvPicPr>
        <p:blipFill>
          <a:blip r:embed="rId7"/>
          <a:stretch>
            <a:fillRect/>
          </a:stretch>
        </p:blipFill>
        <p:spPr>
          <a:xfrm>
            <a:off x="11165470" y="1205"/>
            <a:ext cx="1030630" cy="1048957"/>
          </a:xfrm>
          <a:prstGeom prst="rect">
            <a:avLst/>
          </a:prstGeom>
        </p:spPr>
      </p:pic>
      <p:pic>
        <p:nvPicPr>
          <p:cNvPr id="3" name="LoginRegisterRecording">
            <a:hlinkClick r:id="" action="ppaction://media"/>
            <a:extLst>
              <a:ext uri="{FF2B5EF4-FFF2-40B4-BE49-F238E27FC236}">
                <a16:creationId xmlns:a16="http://schemas.microsoft.com/office/drawing/2014/main" id="{2B27DCE8-9F16-B4F2-4C25-F2596942737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315396" y="5830039"/>
            <a:ext cx="730250" cy="730250"/>
          </a:xfrm>
          <a:prstGeom prst="rect">
            <a:avLst/>
          </a:prstGeom>
        </p:spPr>
      </p:pic>
      <p:pic>
        <p:nvPicPr>
          <p:cNvPr id="13" name="Audio 12">
            <a:hlinkClick r:id="" action="ppaction://media"/>
            <a:extLst>
              <a:ext uri="{FF2B5EF4-FFF2-40B4-BE49-F238E27FC236}">
                <a16:creationId xmlns:a16="http://schemas.microsoft.com/office/drawing/2014/main" id="{A227C79C-B9C1-BED2-6C87-2CCF66D30207}"/>
              </a:ext>
            </a:extLst>
          </p:cNvPr>
          <p:cNvPicPr>
            <a:picLocks noChangeAspect="1"/>
          </p:cNvPicPr>
          <p:nvPr>
            <a:audioFile r:link="rId4"/>
            <p:extLst>
              <p:ext uri="{DAA4B4D4-6D71-4841-9C94-3DE7FCFB9230}">
                <p14:media xmlns:p14="http://schemas.microsoft.com/office/powerpoint/2010/main" r:embed="rId3"/>
              </p:ext>
            </p:extLst>
          </p:nvPr>
        </p:nvPicPr>
        <p:blipFill>
          <a:blip r:embed="rId9"/>
          <a:srcRect l="-118750" t="-118750" r="-118750" b="-118750"/>
          <a:stretch>
            <a:fillRect/>
          </a:stretch>
        </p:blipFill>
        <p:spPr>
          <a:xfrm>
            <a:off x="10052304" y="4718304"/>
            <a:ext cx="2057400" cy="2057400"/>
          </a:xfrm>
          <a:prstGeom prst="ellipse">
            <a:avLst/>
          </a:prstGeom>
        </p:spPr>
      </p:pic>
      <p:pic>
        <p:nvPicPr>
          <p:cNvPr id="17" name="Graphic 16">
            <a:extLst>
              <a:ext uri="{FF2B5EF4-FFF2-40B4-BE49-F238E27FC236}">
                <a16:creationId xmlns:a16="http://schemas.microsoft.com/office/drawing/2014/main" id="{86E44741-E189-C136-56F5-95D54B467FE5}"/>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10"/>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543963356"/>
      </p:ext>
    </p:extLst>
  </p:cSld>
  <p:clrMapOvr>
    <a:masterClrMapping/>
  </p:clrMapOvr>
  <mc:AlternateContent xmlns:mc="http://schemas.openxmlformats.org/markup-compatibility/2006">
    <mc:Choice xmlns:p14="http://schemas.microsoft.com/office/powerpoint/2010/main" Requires="p14">
      <p:transition spd="slow" p14:dur="2000" advTm="19990"/>
    </mc:Choice>
    <mc:Fallback>
      <p:transition spd="slow" advTm="199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3"/>
                                        </p:tgtEl>
                                      </p:cBhvr>
                                    </p:cmd>
                                  </p:childTnLst>
                                </p:cTn>
                              </p:par>
                            </p:childTnLst>
                          </p:cTn>
                        </p:par>
                      </p:childTnLst>
                    </p:cTn>
                  </p:par>
                </p:childTnLst>
              </p:cTn>
              <p:nextCondLst>
                <p:cond evt="onClick" delay="0">
                  <p:tgtEl>
                    <p:spTgt spid="3"/>
                  </p:tgtEl>
                </p:cond>
              </p:nextCondLst>
            </p:seq>
            <p:audio>
              <p:cMediaNode>
                <p:cTn id="12" fill="hold" display="0">
                  <p:stCondLst>
                    <p:cond delay="indefinite"/>
                  </p:stCondLst>
                  <p:endCondLst>
                    <p:cond evt="onStopAudio" delay="0">
                      <p:tgtEl>
                        <p:sldTgt/>
                      </p:tgtEl>
                    </p:cond>
                  </p:endCondLst>
                </p:cTn>
                <p:tgtEl>
                  <p:spTgt spid="3"/>
                </p:tgtEl>
              </p:cMediaNode>
            </p:audio>
            <p:audio isNarration="1">
              <p:cMediaNode vol="80000" showWhenStopped="0">
                <p:cTn id="13" fill="hold" display="0">
                  <p:stCondLst>
                    <p:cond delay="indefinite"/>
                  </p:stCondLst>
                  <p:endCondLst>
                    <p:cond evt="onStopAudio" delay="0">
                      <p:tgtEl>
                        <p:sldTgt/>
                      </p:tgtEl>
                    </p:cond>
                  </p:endCondLst>
                </p:cTn>
                <p:tgtEl>
                  <p:spTgt spid="13"/>
                </p:tgtEl>
              </p:cMediaNode>
            </p:audio>
          </p:childTnLst>
        </p:cTn>
      </p:par>
    </p:tnLst>
  </p:timing>
  <p:extLst>
    <p:ext uri="{E180D4A7-C9FB-4DFB-919C-405C955672EB}">
      <p14:showEvtLst xmlns:p14="http://schemas.microsoft.com/office/powerpoint/2010/main">
        <p14:playEvt time="281" objId="3"/>
        <p14:triggerEvt type="onClick" time="282" objId="3"/>
        <p14:stopEvt time="19731" objId="3"/>
      </p14:showEvtLst>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896B8-108F-A5CF-FB7D-B56CD237F106}"/>
              </a:ext>
            </a:extLst>
          </p:cNvPr>
          <p:cNvSpPr>
            <a:spLocks noGrp="1"/>
          </p:cNvSpPr>
          <p:nvPr>
            <p:ph type="title"/>
          </p:nvPr>
        </p:nvSpPr>
        <p:spPr/>
        <p:txBody>
          <a:bodyPr/>
          <a:lstStyle/>
          <a:p>
            <a:r>
              <a:rPr lang="en-US"/>
              <a:t>Mobile Application – Schedules</a:t>
            </a:r>
          </a:p>
        </p:txBody>
      </p:sp>
      <p:sp>
        <p:nvSpPr>
          <p:cNvPr id="6" name="Text Placeholder 2">
            <a:extLst>
              <a:ext uri="{FF2B5EF4-FFF2-40B4-BE49-F238E27FC236}">
                <a16:creationId xmlns:a16="http://schemas.microsoft.com/office/drawing/2014/main" id="{6BBFF0A2-ED08-961E-31CB-0C735D57CB1F}"/>
              </a:ext>
            </a:extLst>
          </p:cNvPr>
          <p:cNvSpPr>
            <a:spLocks noGrp="1"/>
          </p:cNvSpPr>
          <p:nvPr>
            <p:ph type="body" idx="1"/>
          </p:nvPr>
        </p:nvSpPr>
        <p:spPr>
          <a:xfrm>
            <a:off x="6854055" y="2385577"/>
            <a:ext cx="4415849" cy="4472961"/>
          </a:xfrm>
        </p:spPr>
        <p:txBody>
          <a:bodyPr/>
          <a:lstStyle/>
          <a:p>
            <a:pPr marL="608965" indent="-456565"/>
            <a:r>
              <a:rPr lang="en-US"/>
              <a:t>The schedules page displays all of the schedules the user has created</a:t>
            </a:r>
          </a:p>
          <a:p>
            <a:pPr marL="608965" indent="-456565"/>
            <a:r>
              <a:rPr lang="en-US"/>
              <a:t>A quick feed option is available to immediately activate the feeder, bypassing the detection model should the user need to do so</a:t>
            </a:r>
          </a:p>
          <a:p>
            <a:pPr marL="608965" indent="-456565"/>
            <a:r>
              <a:rPr lang="en-US"/>
              <a:t>The user can create a new schedule, assigning different days, times, food amount, and devices the schedule is assigned to</a:t>
            </a:r>
          </a:p>
          <a:p>
            <a:pPr marL="608965" indent="-456565"/>
            <a:r>
              <a:rPr lang="en-US"/>
              <a:t>The user can freely edit or delete the schedules created at any time </a:t>
            </a:r>
          </a:p>
          <a:p>
            <a:pPr marL="608965" indent="-456565"/>
            <a:endParaRPr lang="en-US"/>
          </a:p>
        </p:txBody>
      </p:sp>
      <p:pic>
        <p:nvPicPr>
          <p:cNvPr id="5" name="Picture 4" descr="A person in a suit and tie&#10;&#10;AI-generated content may be incorrect.">
            <a:extLst>
              <a:ext uri="{FF2B5EF4-FFF2-40B4-BE49-F238E27FC236}">
                <a16:creationId xmlns:a16="http://schemas.microsoft.com/office/drawing/2014/main" id="{5C290E0B-6B44-6F1F-15AD-EFB9A8981185}"/>
              </a:ext>
            </a:extLst>
          </p:cNvPr>
          <p:cNvPicPr>
            <a:picLocks noChangeAspect="1"/>
          </p:cNvPicPr>
          <p:nvPr/>
        </p:nvPicPr>
        <p:blipFill>
          <a:blip r:embed="rId6"/>
          <a:stretch>
            <a:fillRect/>
          </a:stretch>
        </p:blipFill>
        <p:spPr>
          <a:xfrm>
            <a:off x="11165470" y="1205"/>
            <a:ext cx="1030630" cy="1048957"/>
          </a:xfrm>
          <a:prstGeom prst="rect">
            <a:avLst/>
          </a:prstGeom>
        </p:spPr>
      </p:pic>
      <p:pic>
        <p:nvPicPr>
          <p:cNvPr id="3" name="Picture 2" descr="A screenshot of a phone&#10;&#10;AI-generated content may be incorrect.">
            <a:extLst>
              <a:ext uri="{FF2B5EF4-FFF2-40B4-BE49-F238E27FC236}">
                <a16:creationId xmlns:a16="http://schemas.microsoft.com/office/drawing/2014/main" id="{147C4A41-DABD-DEBD-D87C-667DFFB528AD}"/>
              </a:ext>
            </a:extLst>
          </p:cNvPr>
          <p:cNvPicPr>
            <a:picLocks noChangeAspect="1"/>
          </p:cNvPicPr>
          <p:nvPr/>
        </p:nvPicPr>
        <p:blipFill>
          <a:blip r:embed="rId7"/>
          <a:stretch>
            <a:fillRect/>
          </a:stretch>
        </p:blipFill>
        <p:spPr>
          <a:xfrm>
            <a:off x="1041908" y="1408253"/>
            <a:ext cx="2333855" cy="4938532"/>
          </a:xfrm>
          <a:prstGeom prst="rect">
            <a:avLst/>
          </a:prstGeom>
        </p:spPr>
      </p:pic>
      <p:pic>
        <p:nvPicPr>
          <p:cNvPr id="7" name="Picture 6" descr="A screenshot of a phone&#10;&#10;AI-generated content may be incorrect.">
            <a:extLst>
              <a:ext uri="{FF2B5EF4-FFF2-40B4-BE49-F238E27FC236}">
                <a16:creationId xmlns:a16="http://schemas.microsoft.com/office/drawing/2014/main" id="{BC71F403-BAF9-7D28-9132-8E60940EF564}"/>
              </a:ext>
            </a:extLst>
          </p:cNvPr>
          <p:cNvPicPr>
            <a:picLocks noChangeAspect="1"/>
          </p:cNvPicPr>
          <p:nvPr/>
        </p:nvPicPr>
        <p:blipFill>
          <a:blip r:embed="rId8"/>
          <a:stretch>
            <a:fillRect/>
          </a:stretch>
        </p:blipFill>
        <p:spPr>
          <a:xfrm>
            <a:off x="4032035" y="1398607"/>
            <a:ext cx="2333855" cy="4948178"/>
          </a:xfrm>
          <a:prstGeom prst="rect">
            <a:avLst/>
          </a:prstGeom>
        </p:spPr>
      </p:pic>
      <p:pic>
        <p:nvPicPr>
          <p:cNvPr id="4" name="SchedulesRecording">
            <a:hlinkClick r:id="" action="ppaction://media"/>
            <a:extLst>
              <a:ext uri="{FF2B5EF4-FFF2-40B4-BE49-F238E27FC236}">
                <a16:creationId xmlns:a16="http://schemas.microsoft.com/office/drawing/2014/main" id="{8EC57926-9D4D-5DAD-ED65-0C7E60A1434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169259" y="5986615"/>
            <a:ext cx="730250" cy="730250"/>
          </a:xfrm>
          <a:prstGeom prst="rect">
            <a:avLst/>
          </a:prstGeom>
        </p:spPr>
      </p:pic>
      <p:pic>
        <p:nvPicPr>
          <p:cNvPr id="13" name="Audio 12">
            <a:hlinkClick r:id="" action="ppaction://media"/>
            <a:extLst>
              <a:ext uri="{FF2B5EF4-FFF2-40B4-BE49-F238E27FC236}">
                <a16:creationId xmlns:a16="http://schemas.microsoft.com/office/drawing/2014/main" id="{B55E86BF-A9A6-153E-59C9-277743669077}"/>
              </a:ext>
            </a:extLst>
          </p:cNvPr>
          <p:cNvPicPr>
            <a:picLocks noChangeAspect="1"/>
          </p:cNvPicPr>
          <p:nvPr>
            <a:audioFile r:link="rId4"/>
            <p:extLst>
              <p:ext uri="{DAA4B4D4-6D71-4841-9C94-3DE7FCFB9230}">
                <p14:media xmlns:p14="http://schemas.microsoft.com/office/powerpoint/2010/main" r:embed="rId3"/>
              </p:ext>
            </p:extLst>
          </p:nvPr>
        </p:nvPicPr>
        <p:blipFill>
          <a:blip r:embed="rId10"/>
          <a:srcRect l="-118750" t="-118750" r="-118750" b="-118750"/>
          <a:stretch>
            <a:fillRect/>
          </a:stretch>
        </p:blipFill>
        <p:spPr>
          <a:xfrm>
            <a:off x="10052304" y="4718304"/>
            <a:ext cx="2057400" cy="2057400"/>
          </a:xfrm>
          <a:prstGeom prst="ellipse">
            <a:avLst/>
          </a:prstGeom>
        </p:spPr>
      </p:pic>
      <p:pic>
        <p:nvPicPr>
          <p:cNvPr id="17" name="Graphic 16">
            <a:extLst>
              <a:ext uri="{FF2B5EF4-FFF2-40B4-BE49-F238E27FC236}">
                <a16:creationId xmlns:a16="http://schemas.microsoft.com/office/drawing/2014/main" id="{DFF4F685-56E5-A705-227E-C643F87B90F5}"/>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11"/>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798764356"/>
      </p:ext>
    </p:extLst>
  </p:cSld>
  <p:clrMapOvr>
    <a:masterClrMapping/>
  </p:clrMapOvr>
  <mc:AlternateContent xmlns:mc="http://schemas.openxmlformats.org/markup-compatibility/2006">
    <mc:Choice xmlns:p14="http://schemas.microsoft.com/office/powerpoint/2010/main" Requires="p14">
      <p:transition spd="slow" p14:dur="2000" advTm="68506"/>
    </mc:Choice>
    <mc:Fallback>
      <p:transition spd="slow" advTm="685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4"/>
                                        </p:tgtEl>
                                      </p:cBhvr>
                                    </p:cmd>
                                  </p:childTnLst>
                                </p:cTn>
                              </p:par>
                            </p:childTnLst>
                          </p:cTn>
                        </p:par>
                      </p:childTnLst>
                    </p:cTn>
                  </p:par>
                </p:childTnLst>
              </p:cTn>
              <p:nextCondLst>
                <p:cond evt="onClick" delay="0">
                  <p:tgtEl>
                    <p:spTgt spid="4"/>
                  </p:tgtEl>
                </p:cond>
              </p:nextCondLst>
            </p:seq>
            <p:audio>
              <p:cMediaNode>
                <p:cTn id="12" fill="hold" display="0">
                  <p:stCondLst>
                    <p:cond delay="indefinite"/>
                  </p:stCondLst>
                  <p:endCondLst>
                    <p:cond evt="onStopAudio" delay="0">
                      <p:tgtEl>
                        <p:sldTgt/>
                      </p:tgtEl>
                    </p:cond>
                  </p:endCondLst>
                </p:cTn>
                <p:tgtEl>
                  <p:spTgt spid="4"/>
                </p:tgtEl>
              </p:cMediaNode>
            </p:audio>
            <p:audio isNarration="1">
              <p:cMediaNode vol="80000" showWhenStopped="0">
                <p:cTn id="13" fill="hold" display="0">
                  <p:stCondLst>
                    <p:cond delay="indefinite"/>
                  </p:stCondLst>
                  <p:endCondLst>
                    <p:cond evt="onStopAudio" delay="0">
                      <p:tgtEl>
                        <p:sldTgt/>
                      </p:tgtEl>
                    </p:cond>
                  </p:endCondLst>
                </p:cTn>
                <p:tgtEl>
                  <p:spTgt spid="13"/>
                </p:tgtEl>
              </p:cMediaNode>
            </p:audio>
          </p:childTnLst>
        </p:cTn>
      </p:par>
    </p:tnLst>
  </p:timing>
  <p:extLst>
    <p:ext uri="{E180D4A7-C9FB-4DFB-919C-405C955672EB}">
      <p14:showEvtLst xmlns:p14="http://schemas.microsoft.com/office/powerpoint/2010/main">
        <p14:playEvt time="313" objId="4"/>
        <p14:triggerEvt type="onClick" time="313" objId="4"/>
        <p14:stopEvt time="68308" objId="4"/>
      </p14:showEvtLst>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D6F45-33B3-4288-C0D1-F2199149F342}"/>
              </a:ext>
            </a:extLst>
          </p:cNvPr>
          <p:cNvSpPr>
            <a:spLocks noGrp="1"/>
          </p:cNvSpPr>
          <p:nvPr>
            <p:ph type="title"/>
          </p:nvPr>
        </p:nvSpPr>
        <p:spPr/>
        <p:txBody>
          <a:bodyPr/>
          <a:lstStyle/>
          <a:p>
            <a:r>
              <a:rPr lang="en-US"/>
              <a:t>Mobile Application – Feed Logs &amp; Devices </a:t>
            </a:r>
          </a:p>
        </p:txBody>
      </p:sp>
      <p:pic>
        <p:nvPicPr>
          <p:cNvPr id="4" name="Picture 3" descr="A white background with black text&#10;&#10;AI-generated content may be incorrect.">
            <a:extLst>
              <a:ext uri="{FF2B5EF4-FFF2-40B4-BE49-F238E27FC236}">
                <a16:creationId xmlns:a16="http://schemas.microsoft.com/office/drawing/2014/main" id="{D1ED085F-3D65-AA0A-4C05-5335A779CF38}"/>
              </a:ext>
            </a:extLst>
          </p:cNvPr>
          <p:cNvPicPr>
            <a:picLocks noChangeAspect="1"/>
          </p:cNvPicPr>
          <p:nvPr/>
        </p:nvPicPr>
        <p:blipFill>
          <a:blip r:embed="rId6"/>
          <a:stretch>
            <a:fillRect/>
          </a:stretch>
        </p:blipFill>
        <p:spPr>
          <a:xfrm>
            <a:off x="709149" y="1649392"/>
            <a:ext cx="2613549" cy="4080076"/>
          </a:xfrm>
          <a:prstGeom prst="rect">
            <a:avLst/>
          </a:prstGeom>
        </p:spPr>
      </p:pic>
      <p:sp>
        <p:nvSpPr>
          <p:cNvPr id="7" name="Text Placeholder 2">
            <a:extLst>
              <a:ext uri="{FF2B5EF4-FFF2-40B4-BE49-F238E27FC236}">
                <a16:creationId xmlns:a16="http://schemas.microsoft.com/office/drawing/2014/main" id="{381ED0B7-AB65-3C44-1500-F6ED632B799D}"/>
              </a:ext>
            </a:extLst>
          </p:cNvPr>
          <p:cNvSpPr>
            <a:spLocks noGrp="1"/>
          </p:cNvSpPr>
          <p:nvPr>
            <p:ph type="body" idx="1"/>
          </p:nvPr>
        </p:nvSpPr>
        <p:spPr>
          <a:xfrm>
            <a:off x="3314131" y="2134792"/>
            <a:ext cx="2891850" cy="4472961"/>
          </a:xfrm>
        </p:spPr>
        <p:txBody>
          <a:bodyPr/>
          <a:lstStyle/>
          <a:p>
            <a:pPr marL="608965" indent="-456565"/>
            <a:r>
              <a:rPr lang="en-US"/>
              <a:t>By clicking the history icon on the top right of the schedules page, the feed logs page appears</a:t>
            </a:r>
          </a:p>
          <a:p>
            <a:pPr marL="608965" indent="-456565"/>
            <a:r>
              <a:rPr lang="en-US"/>
              <a:t>This page tracks the earlier feeds and the amount dispensed</a:t>
            </a:r>
          </a:p>
          <a:p>
            <a:pPr marL="608965" indent="-456565"/>
            <a:endParaRPr lang="en-US"/>
          </a:p>
        </p:txBody>
      </p:sp>
      <p:sp>
        <p:nvSpPr>
          <p:cNvPr id="9" name="Text Placeholder 2">
            <a:extLst>
              <a:ext uri="{FF2B5EF4-FFF2-40B4-BE49-F238E27FC236}">
                <a16:creationId xmlns:a16="http://schemas.microsoft.com/office/drawing/2014/main" id="{64AF4198-8D71-AE63-E72E-9525EF97FFB4}"/>
              </a:ext>
            </a:extLst>
          </p:cNvPr>
          <p:cNvSpPr txBox="1">
            <a:spLocks/>
          </p:cNvSpPr>
          <p:nvPr/>
        </p:nvSpPr>
        <p:spPr>
          <a:xfrm>
            <a:off x="8781241" y="1718104"/>
            <a:ext cx="2891850" cy="447296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609585" marR="0" lvl="0" indent="-457189" algn="l" rtl="0" eaLnBrk="1" hangingPunct="1">
              <a:lnSpc>
                <a:spcPct val="100000"/>
              </a:lnSpc>
              <a:spcBef>
                <a:spcPts val="0"/>
              </a:spcBef>
              <a:spcAft>
                <a:spcPts val="0"/>
              </a:spcAft>
              <a:buClr>
                <a:schemeClr val="dk1"/>
              </a:buClr>
              <a:buSzPts val="1800"/>
              <a:buFont typeface="Muli"/>
              <a:buChar char="●"/>
              <a:defRPr sz="1600" b="0" i="0" u="none" strike="noStrike" cap="none">
                <a:solidFill>
                  <a:schemeClr val="dk1"/>
                </a:solidFill>
                <a:latin typeface="Muli"/>
                <a:ea typeface="Muli"/>
                <a:cs typeface="Muli"/>
                <a:sym typeface="Muli"/>
              </a:defRPr>
            </a:lvl1pPr>
            <a:lvl2pPr marL="1219170" marR="0" lvl="1" indent="-423323" algn="l" rtl="0" eaLnBrk="1" hangingPunct="1">
              <a:lnSpc>
                <a:spcPct val="115000"/>
              </a:lnSpc>
              <a:spcBef>
                <a:spcPts val="2133"/>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2pPr>
            <a:lvl3pPr marL="1828754" marR="0" lvl="2" indent="-423323" algn="l" rtl="0" eaLnBrk="1" hangingPunct="1">
              <a:lnSpc>
                <a:spcPct val="115000"/>
              </a:lnSpc>
              <a:spcBef>
                <a:spcPts val="2133"/>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3pPr>
            <a:lvl4pPr marL="2438339" marR="0" lvl="3" indent="-423323" algn="l" rtl="0" eaLnBrk="1" hangingPunct="1">
              <a:lnSpc>
                <a:spcPct val="115000"/>
              </a:lnSpc>
              <a:spcBef>
                <a:spcPts val="2133"/>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4pPr>
            <a:lvl5pPr marL="3047924" marR="0" lvl="4" indent="-423323" algn="l" rtl="0" eaLnBrk="1" hangingPunct="1">
              <a:lnSpc>
                <a:spcPct val="115000"/>
              </a:lnSpc>
              <a:spcBef>
                <a:spcPts val="2133"/>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5pPr>
            <a:lvl6pPr marL="3657509" marR="0" lvl="5" indent="-423323" algn="l" rtl="0" eaLnBrk="1" hangingPunct="1">
              <a:lnSpc>
                <a:spcPct val="115000"/>
              </a:lnSpc>
              <a:spcBef>
                <a:spcPts val="2133"/>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6pPr>
            <a:lvl7pPr marL="4267093" marR="0" lvl="6" indent="-423323" algn="l" rtl="0" eaLnBrk="1" hangingPunct="1">
              <a:lnSpc>
                <a:spcPct val="115000"/>
              </a:lnSpc>
              <a:spcBef>
                <a:spcPts val="2133"/>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7pPr>
            <a:lvl8pPr marL="4876678" marR="0" lvl="7" indent="-423323" algn="l" rtl="0" eaLnBrk="1" hangingPunct="1">
              <a:lnSpc>
                <a:spcPct val="115000"/>
              </a:lnSpc>
              <a:spcBef>
                <a:spcPts val="2133"/>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8pPr>
            <a:lvl9pPr marL="5486263" marR="0" lvl="8" indent="-423323" algn="l" rtl="0" eaLnBrk="1" hangingPunct="1">
              <a:lnSpc>
                <a:spcPct val="115000"/>
              </a:lnSpc>
              <a:spcBef>
                <a:spcPts val="2133"/>
              </a:spcBef>
              <a:spcAft>
                <a:spcPts val="2133"/>
              </a:spcAft>
              <a:buClr>
                <a:schemeClr val="dk1"/>
              </a:buClr>
              <a:buSzPts val="1400"/>
              <a:buFont typeface="Muli"/>
              <a:buChar char="■"/>
              <a:defRPr sz="1867" b="0" i="0" u="none" strike="noStrike" cap="none">
                <a:solidFill>
                  <a:schemeClr val="dk1"/>
                </a:solidFill>
                <a:latin typeface="Muli"/>
                <a:ea typeface="Muli"/>
                <a:cs typeface="Muli"/>
                <a:sym typeface="Muli"/>
              </a:defRPr>
            </a:lvl9pPr>
          </a:lstStyle>
          <a:p>
            <a:pPr marL="608965" indent="-456565"/>
            <a:r>
              <a:rPr lang="en-US"/>
              <a:t>The device page displays all of the currently linked devices</a:t>
            </a:r>
          </a:p>
          <a:p>
            <a:pPr marL="608965" indent="-456565"/>
            <a:r>
              <a:rPr lang="en-US"/>
              <a:t>To link a device, the user will simply click on add device and that will route them to the provisioning page where they can configure the Wi-Fi the feeder is set to</a:t>
            </a:r>
          </a:p>
          <a:p>
            <a:pPr marL="608965" indent="-456565"/>
            <a:r>
              <a:rPr lang="en-US"/>
              <a:t>The Device ID is generated using the ESP's MAC ID and will be used during device provisioning</a:t>
            </a:r>
          </a:p>
          <a:p>
            <a:pPr marL="608965" indent="-456565"/>
            <a:r>
              <a:rPr lang="en-US"/>
              <a:t>The user can name the device once connected and can then freely edit or delete said device</a:t>
            </a:r>
          </a:p>
          <a:p>
            <a:pPr marL="608965" indent="-456565"/>
            <a:endParaRPr lang="en-US"/>
          </a:p>
        </p:txBody>
      </p:sp>
      <p:pic>
        <p:nvPicPr>
          <p:cNvPr id="6" name="Picture 5" descr="A person in a suit and tie&#10;&#10;AI-generated content may be incorrect.">
            <a:extLst>
              <a:ext uri="{FF2B5EF4-FFF2-40B4-BE49-F238E27FC236}">
                <a16:creationId xmlns:a16="http://schemas.microsoft.com/office/drawing/2014/main" id="{9C2C0BBF-DF2E-98CE-74ED-F445398AA7BE}"/>
              </a:ext>
            </a:extLst>
          </p:cNvPr>
          <p:cNvPicPr>
            <a:picLocks noChangeAspect="1"/>
          </p:cNvPicPr>
          <p:nvPr/>
        </p:nvPicPr>
        <p:blipFill>
          <a:blip r:embed="rId7"/>
          <a:stretch>
            <a:fillRect/>
          </a:stretch>
        </p:blipFill>
        <p:spPr>
          <a:xfrm>
            <a:off x="11165470" y="1205"/>
            <a:ext cx="1030630" cy="1048957"/>
          </a:xfrm>
          <a:prstGeom prst="rect">
            <a:avLst/>
          </a:prstGeom>
        </p:spPr>
      </p:pic>
      <p:pic>
        <p:nvPicPr>
          <p:cNvPr id="3" name="Picture 2" descr="A screenshot of a phone&#10;&#10;AI-generated content may be incorrect.">
            <a:extLst>
              <a:ext uri="{FF2B5EF4-FFF2-40B4-BE49-F238E27FC236}">
                <a16:creationId xmlns:a16="http://schemas.microsoft.com/office/drawing/2014/main" id="{3DCF07E7-B81E-335A-2BDD-FBC240EC2BFD}"/>
              </a:ext>
            </a:extLst>
          </p:cNvPr>
          <p:cNvPicPr>
            <a:picLocks noChangeAspect="1"/>
          </p:cNvPicPr>
          <p:nvPr/>
        </p:nvPicPr>
        <p:blipFill>
          <a:blip r:embed="rId8"/>
          <a:stretch>
            <a:fillRect/>
          </a:stretch>
        </p:blipFill>
        <p:spPr>
          <a:xfrm>
            <a:off x="6424136" y="1446834"/>
            <a:ext cx="2353146" cy="5025343"/>
          </a:xfrm>
          <a:prstGeom prst="rect">
            <a:avLst/>
          </a:prstGeom>
        </p:spPr>
      </p:pic>
      <p:pic>
        <p:nvPicPr>
          <p:cNvPr id="5" name="LogsDevicesRecording">
            <a:hlinkClick r:id="" action="ppaction://media"/>
            <a:extLst>
              <a:ext uri="{FF2B5EF4-FFF2-40B4-BE49-F238E27FC236}">
                <a16:creationId xmlns:a16="http://schemas.microsoft.com/office/drawing/2014/main" id="{26DA70BD-9272-77AD-202F-0B0FF0AEC40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315396" y="6017930"/>
            <a:ext cx="730250" cy="730250"/>
          </a:xfrm>
          <a:prstGeom prst="rect">
            <a:avLst/>
          </a:prstGeom>
        </p:spPr>
      </p:pic>
      <p:pic>
        <p:nvPicPr>
          <p:cNvPr id="19" name="Audio 18">
            <a:hlinkClick r:id="" action="ppaction://media"/>
            <a:extLst>
              <a:ext uri="{FF2B5EF4-FFF2-40B4-BE49-F238E27FC236}">
                <a16:creationId xmlns:a16="http://schemas.microsoft.com/office/drawing/2014/main" id="{5C0C4A3E-075F-E8F0-E623-7C1EEA41AA22}"/>
              </a:ext>
            </a:extLst>
          </p:cNvPr>
          <p:cNvPicPr>
            <a:picLocks noChangeAspect="1"/>
          </p:cNvPicPr>
          <p:nvPr>
            <a:audioFile r:link="rId4"/>
            <p:extLst>
              <p:ext uri="{DAA4B4D4-6D71-4841-9C94-3DE7FCFB9230}">
                <p14:media xmlns:p14="http://schemas.microsoft.com/office/powerpoint/2010/main" r:embed="rId3"/>
              </p:ext>
            </p:extLst>
          </p:nvPr>
        </p:nvPicPr>
        <p:blipFill>
          <a:blip r:embed="rId10"/>
          <a:srcRect l="-118750" t="-118750" r="-118750" b="-118750"/>
          <a:stretch>
            <a:fillRect/>
          </a:stretch>
        </p:blipFill>
        <p:spPr>
          <a:xfrm>
            <a:off x="10052304" y="4718304"/>
            <a:ext cx="2057400" cy="2057400"/>
          </a:xfrm>
          <a:prstGeom prst="ellipse">
            <a:avLst/>
          </a:prstGeom>
        </p:spPr>
      </p:pic>
      <p:pic>
        <p:nvPicPr>
          <p:cNvPr id="23" name="Graphic 22">
            <a:extLst>
              <a:ext uri="{FF2B5EF4-FFF2-40B4-BE49-F238E27FC236}">
                <a16:creationId xmlns:a16="http://schemas.microsoft.com/office/drawing/2014/main" id="{27BBFBCC-AD7E-85D3-0372-E881720A2679}"/>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11"/>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731452408"/>
      </p:ext>
    </p:extLst>
  </p:cSld>
  <p:clrMapOvr>
    <a:masterClrMapping/>
  </p:clrMapOvr>
  <mc:AlternateContent xmlns:mc="http://schemas.openxmlformats.org/markup-compatibility/2006">
    <mc:Choice xmlns:p14="http://schemas.microsoft.com/office/powerpoint/2010/main" Requires="p14">
      <p:transition spd="slow" p14:dur="2000" advTm="45546"/>
    </mc:Choice>
    <mc:Fallback>
      <p:transition spd="slow" advTm="455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5"/>
                                        </p:tgtEl>
                                      </p:cBhvr>
                                    </p:cmd>
                                  </p:childTnLst>
                                </p:cTn>
                              </p:par>
                            </p:childTnLst>
                          </p:cTn>
                        </p:par>
                      </p:childTnLst>
                    </p:cTn>
                  </p:par>
                </p:childTnLst>
              </p:cTn>
              <p:nextCondLst>
                <p:cond evt="onClick" delay="0">
                  <p:tgtEl>
                    <p:spTgt spid="5"/>
                  </p:tgtEl>
                </p:cond>
              </p:nextCondLst>
            </p:seq>
            <p:audio>
              <p:cMediaNode>
                <p:cTn id="12" fill="hold" display="0">
                  <p:stCondLst>
                    <p:cond delay="indefinite"/>
                  </p:stCondLst>
                  <p:endCondLst>
                    <p:cond evt="onStopAudio" delay="0">
                      <p:tgtEl>
                        <p:sldTgt/>
                      </p:tgtEl>
                    </p:cond>
                  </p:endCondLst>
                </p:cTn>
                <p:tgtEl>
                  <p:spTgt spid="5"/>
                </p:tgtEl>
              </p:cMediaNode>
            </p:audio>
            <p:audio isNarration="1">
              <p:cMediaNode vol="80000" showWhenStopped="0">
                <p:cTn id="13" fill="hold" display="0">
                  <p:stCondLst>
                    <p:cond delay="indefinite"/>
                  </p:stCondLst>
                  <p:endCondLst>
                    <p:cond evt="onStopAudio" delay="0">
                      <p:tgtEl>
                        <p:sldTgt/>
                      </p:tgtEl>
                    </p:cond>
                  </p:endCondLst>
                </p:cTn>
                <p:tgtEl>
                  <p:spTgt spid="19"/>
                </p:tgtEl>
              </p:cMediaNode>
            </p:audio>
          </p:childTnLst>
        </p:cTn>
      </p:par>
    </p:tnLst>
  </p:timing>
  <p:extLst>
    <p:ext uri="{E180D4A7-C9FB-4DFB-919C-405C955672EB}">
      <p14:showEvtLst xmlns:p14="http://schemas.microsoft.com/office/powerpoint/2010/main">
        <p14:playEvt time="338" objId="5"/>
        <p14:triggerEvt type="onClick" time="338" objId="5"/>
        <p14:stopEvt time="44322" objId="5"/>
      </p14:showEvtLst>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B1FA7-F3B1-8949-AABF-01BA2D25CA59}"/>
              </a:ext>
            </a:extLst>
          </p:cNvPr>
          <p:cNvSpPr>
            <a:spLocks noGrp="1"/>
          </p:cNvSpPr>
          <p:nvPr>
            <p:ph type="title"/>
          </p:nvPr>
        </p:nvSpPr>
        <p:spPr/>
        <p:txBody>
          <a:bodyPr/>
          <a:lstStyle/>
          <a:p>
            <a:r>
              <a:rPr lang="en-US"/>
              <a:t>Mobile App – Live Camera Feed </a:t>
            </a:r>
          </a:p>
        </p:txBody>
      </p:sp>
      <p:sp>
        <p:nvSpPr>
          <p:cNvPr id="10" name="Text Placeholder 2">
            <a:extLst>
              <a:ext uri="{FF2B5EF4-FFF2-40B4-BE49-F238E27FC236}">
                <a16:creationId xmlns:a16="http://schemas.microsoft.com/office/drawing/2014/main" id="{5B382DF9-2E3F-2E9F-B573-1811E09196CD}"/>
              </a:ext>
            </a:extLst>
          </p:cNvPr>
          <p:cNvSpPr>
            <a:spLocks noGrp="1"/>
          </p:cNvSpPr>
          <p:nvPr>
            <p:ph type="body" idx="1"/>
          </p:nvPr>
        </p:nvSpPr>
        <p:spPr>
          <a:xfrm>
            <a:off x="6757600" y="1990108"/>
            <a:ext cx="4415849" cy="4472961"/>
          </a:xfrm>
        </p:spPr>
        <p:txBody>
          <a:bodyPr/>
          <a:lstStyle/>
          <a:p>
            <a:pPr marL="608965" indent="-456565"/>
            <a:r>
              <a:rPr lang="en-US"/>
              <a:t>The camera page will have the list of devices so that the user can select which device's camera they want to see </a:t>
            </a:r>
          </a:p>
          <a:p>
            <a:pPr marL="608965" indent="-456565"/>
            <a:r>
              <a:rPr lang="en-US"/>
              <a:t>They can click on the device's name so that they can look  through the camera on that device</a:t>
            </a:r>
          </a:p>
          <a:p>
            <a:pPr marL="608965" indent="-456565"/>
            <a:r>
              <a:rPr lang="en-US"/>
              <a:t>Once the live feed page is open, the live feed will activate, and the user will be able to see through the camera</a:t>
            </a:r>
          </a:p>
          <a:p>
            <a:pPr marL="608965" indent="-456565"/>
            <a:r>
              <a:rPr lang="en-US"/>
              <a:t>There is an interactable microphone symbol that allows the user to speak through their phone out through the speaker on the dog feeder</a:t>
            </a:r>
          </a:p>
          <a:p>
            <a:pPr marL="608965" indent="-456565"/>
            <a:endParaRPr lang="en-US"/>
          </a:p>
        </p:txBody>
      </p:sp>
      <p:grpSp>
        <p:nvGrpSpPr>
          <p:cNvPr id="3" name="Google Shape;8556;p124">
            <a:extLst>
              <a:ext uri="{FF2B5EF4-FFF2-40B4-BE49-F238E27FC236}">
                <a16:creationId xmlns:a16="http://schemas.microsoft.com/office/drawing/2014/main" id="{E4A7AB13-E20C-7BE9-AE6D-33039F6B07F5}"/>
              </a:ext>
            </a:extLst>
          </p:cNvPr>
          <p:cNvGrpSpPr/>
          <p:nvPr/>
        </p:nvGrpSpPr>
        <p:grpSpPr>
          <a:xfrm>
            <a:off x="9601987" y="5543082"/>
            <a:ext cx="1388248" cy="1318838"/>
            <a:chOff x="3425690" y="1582072"/>
            <a:chExt cx="1388248" cy="1318838"/>
          </a:xfrm>
        </p:grpSpPr>
        <p:sp>
          <p:nvSpPr>
            <p:cNvPr id="5" name="Google Shape;8557;p124">
              <a:extLst>
                <a:ext uri="{FF2B5EF4-FFF2-40B4-BE49-F238E27FC236}">
                  <a16:creationId xmlns:a16="http://schemas.microsoft.com/office/drawing/2014/main" id="{458B52F1-8715-B32F-0B5B-D0D4DA6AD7C2}"/>
                </a:ext>
              </a:extLst>
            </p:cNvPr>
            <p:cNvSpPr/>
            <p:nvPr/>
          </p:nvSpPr>
          <p:spPr>
            <a:xfrm>
              <a:off x="4444460" y="1582072"/>
              <a:ext cx="91827" cy="169245"/>
            </a:xfrm>
            <a:custGeom>
              <a:avLst/>
              <a:gdLst/>
              <a:ahLst/>
              <a:cxnLst/>
              <a:rect l="l" t="t" r="r" b="b"/>
              <a:pathLst>
                <a:path w="4104" h="7564" extrusionOk="0">
                  <a:moveTo>
                    <a:pt x="3070" y="0"/>
                  </a:moveTo>
                  <a:cubicBezTo>
                    <a:pt x="2869" y="0"/>
                    <a:pt x="2669" y="134"/>
                    <a:pt x="2569" y="334"/>
                  </a:cubicBezTo>
                  <a:cubicBezTo>
                    <a:pt x="2469" y="501"/>
                    <a:pt x="2469" y="734"/>
                    <a:pt x="2436" y="934"/>
                  </a:cubicBezTo>
                  <a:cubicBezTo>
                    <a:pt x="2302" y="2235"/>
                    <a:pt x="1935" y="3536"/>
                    <a:pt x="1368" y="4737"/>
                  </a:cubicBezTo>
                  <a:cubicBezTo>
                    <a:pt x="968" y="5604"/>
                    <a:pt x="1" y="6638"/>
                    <a:pt x="1302" y="7372"/>
                  </a:cubicBezTo>
                  <a:cubicBezTo>
                    <a:pt x="1534" y="7503"/>
                    <a:pt x="1791" y="7564"/>
                    <a:pt x="2052" y="7564"/>
                  </a:cubicBezTo>
                  <a:cubicBezTo>
                    <a:pt x="2390" y="7564"/>
                    <a:pt x="2735" y="7461"/>
                    <a:pt x="3036" y="7272"/>
                  </a:cubicBezTo>
                  <a:cubicBezTo>
                    <a:pt x="3537" y="6938"/>
                    <a:pt x="3870" y="6371"/>
                    <a:pt x="4004" y="5804"/>
                  </a:cubicBezTo>
                  <a:cubicBezTo>
                    <a:pt x="4070" y="5404"/>
                    <a:pt x="4104" y="5037"/>
                    <a:pt x="4104" y="4670"/>
                  </a:cubicBezTo>
                  <a:cubicBezTo>
                    <a:pt x="4070" y="3336"/>
                    <a:pt x="3904" y="2002"/>
                    <a:pt x="3603" y="701"/>
                  </a:cubicBezTo>
                  <a:cubicBezTo>
                    <a:pt x="3537" y="400"/>
                    <a:pt x="3403" y="34"/>
                    <a:pt x="30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8558;p124">
              <a:extLst>
                <a:ext uri="{FF2B5EF4-FFF2-40B4-BE49-F238E27FC236}">
                  <a16:creationId xmlns:a16="http://schemas.microsoft.com/office/drawing/2014/main" id="{791DBF3E-3799-576B-3674-0A5FE2825035}"/>
                </a:ext>
              </a:extLst>
            </p:cNvPr>
            <p:cNvSpPr/>
            <p:nvPr/>
          </p:nvSpPr>
          <p:spPr>
            <a:xfrm>
              <a:off x="4444460" y="1682087"/>
              <a:ext cx="91089" cy="69228"/>
            </a:xfrm>
            <a:custGeom>
              <a:avLst/>
              <a:gdLst/>
              <a:ahLst/>
              <a:cxnLst/>
              <a:rect l="l" t="t" r="r" b="b"/>
              <a:pathLst>
                <a:path w="4071" h="3094" extrusionOk="0">
                  <a:moveTo>
                    <a:pt x="1502" y="0"/>
                  </a:moveTo>
                  <a:cubicBezTo>
                    <a:pt x="1435" y="67"/>
                    <a:pt x="1435" y="167"/>
                    <a:pt x="1368" y="267"/>
                  </a:cubicBezTo>
                  <a:cubicBezTo>
                    <a:pt x="968" y="1134"/>
                    <a:pt x="1" y="2168"/>
                    <a:pt x="1302" y="2902"/>
                  </a:cubicBezTo>
                  <a:cubicBezTo>
                    <a:pt x="1534" y="3033"/>
                    <a:pt x="1797" y="3094"/>
                    <a:pt x="2062" y="3094"/>
                  </a:cubicBezTo>
                  <a:cubicBezTo>
                    <a:pt x="2407" y="3094"/>
                    <a:pt x="2754" y="2991"/>
                    <a:pt x="3036" y="2802"/>
                  </a:cubicBezTo>
                  <a:cubicBezTo>
                    <a:pt x="3537" y="2468"/>
                    <a:pt x="3870" y="1901"/>
                    <a:pt x="4004" y="1301"/>
                  </a:cubicBezTo>
                  <a:cubicBezTo>
                    <a:pt x="4037" y="1168"/>
                    <a:pt x="4070" y="1001"/>
                    <a:pt x="4070" y="834"/>
                  </a:cubicBezTo>
                  <a:cubicBezTo>
                    <a:pt x="2970" y="767"/>
                    <a:pt x="2036" y="334"/>
                    <a:pt x="15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8559;p124">
              <a:extLst>
                <a:ext uri="{FF2B5EF4-FFF2-40B4-BE49-F238E27FC236}">
                  <a16:creationId xmlns:a16="http://schemas.microsoft.com/office/drawing/2014/main" id="{CF3C683E-F15D-00C2-A33F-A3165E312536}"/>
                </a:ext>
              </a:extLst>
            </p:cNvPr>
            <p:cNvSpPr/>
            <p:nvPr/>
          </p:nvSpPr>
          <p:spPr>
            <a:xfrm>
              <a:off x="4493729" y="1582072"/>
              <a:ext cx="39581" cy="59204"/>
            </a:xfrm>
            <a:custGeom>
              <a:avLst/>
              <a:gdLst/>
              <a:ahLst/>
              <a:cxnLst/>
              <a:rect l="l" t="t" r="r" b="b"/>
              <a:pathLst>
                <a:path w="1769" h="2646" extrusionOk="0">
                  <a:moveTo>
                    <a:pt x="868" y="0"/>
                  </a:moveTo>
                  <a:cubicBezTo>
                    <a:pt x="667" y="0"/>
                    <a:pt x="467" y="134"/>
                    <a:pt x="367" y="334"/>
                  </a:cubicBezTo>
                  <a:cubicBezTo>
                    <a:pt x="267" y="501"/>
                    <a:pt x="267" y="734"/>
                    <a:pt x="234" y="934"/>
                  </a:cubicBezTo>
                  <a:cubicBezTo>
                    <a:pt x="200" y="1401"/>
                    <a:pt x="100" y="1868"/>
                    <a:pt x="0" y="2335"/>
                  </a:cubicBezTo>
                  <a:cubicBezTo>
                    <a:pt x="484" y="2577"/>
                    <a:pt x="990" y="2646"/>
                    <a:pt x="1448" y="2646"/>
                  </a:cubicBezTo>
                  <a:cubicBezTo>
                    <a:pt x="1558" y="2646"/>
                    <a:pt x="1665" y="2642"/>
                    <a:pt x="1768" y="2635"/>
                  </a:cubicBezTo>
                  <a:cubicBezTo>
                    <a:pt x="1668" y="2002"/>
                    <a:pt x="1568" y="1334"/>
                    <a:pt x="1401" y="701"/>
                  </a:cubicBezTo>
                  <a:cubicBezTo>
                    <a:pt x="1335" y="400"/>
                    <a:pt x="1201" y="34"/>
                    <a:pt x="8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560;p124">
              <a:extLst>
                <a:ext uri="{FF2B5EF4-FFF2-40B4-BE49-F238E27FC236}">
                  <a16:creationId xmlns:a16="http://schemas.microsoft.com/office/drawing/2014/main" id="{DC18DE99-348F-3549-0077-8D9976564D97}"/>
                </a:ext>
              </a:extLst>
            </p:cNvPr>
            <p:cNvSpPr/>
            <p:nvPr/>
          </p:nvSpPr>
          <p:spPr>
            <a:xfrm>
              <a:off x="4519505" y="1954277"/>
              <a:ext cx="294433" cy="524381"/>
            </a:xfrm>
            <a:custGeom>
              <a:avLst/>
              <a:gdLst/>
              <a:ahLst/>
              <a:cxnLst/>
              <a:rect l="l" t="t" r="r" b="b"/>
              <a:pathLst>
                <a:path w="13159" h="23436" extrusionOk="0">
                  <a:moveTo>
                    <a:pt x="7145" y="0"/>
                  </a:moveTo>
                  <a:cubicBezTo>
                    <a:pt x="4065" y="0"/>
                    <a:pt x="1" y="3458"/>
                    <a:pt x="283" y="6915"/>
                  </a:cubicBezTo>
                  <a:cubicBezTo>
                    <a:pt x="650" y="11419"/>
                    <a:pt x="7054" y="22293"/>
                    <a:pt x="7054" y="22293"/>
                  </a:cubicBezTo>
                  <a:cubicBezTo>
                    <a:pt x="7788" y="23155"/>
                    <a:pt x="8753" y="23435"/>
                    <a:pt x="9699" y="23435"/>
                  </a:cubicBezTo>
                  <a:cubicBezTo>
                    <a:pt x="11462" y="23435"/>
                    <a:pt x="13159" y="22460"/>
                    <a:pt x="13159" y="22460"/>
                  </a:cubicBezTo>
                  <a:cubicBezTo>
                    <a:pt x="13092" y="20292"/>
                    <a:pt x="11057" y="19991"/>
                    <a:pt x="11057" y="19991"/>
                  </a:cubicBezTo>
                  <a:cubicBezTo>
                    <a:pt x="10156" y="17790"/>
                    <a:pt x="10990" y="17957"/>
                    <a:pt x="11057" y="12853"/>
                  </a:cubicBezTo>
                  <a:cubicBezTo>
                    <a:pt x="11124" y="7716"/>
                    <a:pt x="9523" y="1044"/>
                    <a:pt x="9523" y="1044"/>
                  </a:cubicBezTo>
                  <a:cubicBezTo>
                    <a:pt x="8918" y="316"/>
                    <a:pt x="8077" y="0"/>
                    <a:pt x="71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8561;p124">
              <a:extLst>
                <a:ext uri="{FF2B5EF4-FFF2-40B4-BE49-F238E27FC236}">
                  <a16:creationId xmlns:a16="http://schemas.microsoft.com/office/drawing/2014/main" id="{DF0489F7-22C0-38C1-898A-60EDD3696DC0}"/>
                </a:ext>
              </a:extLst>
            </p:cNvPr>
            <p:cNvSpPr/>
            <p:nvPr/>
          </p:nvSpPr>
          <p:spPr>
            <a:xfrm>
              <a:off x="3627958" y="1767156"/>
              <a:ext cx="123913" cy="171683"/>
            </a:xfrm>
            <a:custGeom>
              <a:avLst/>
              <a:gdLst/>
              <a:ahLst/>
              <a:cxnLst/>
              <a:rect l="l" t="t" r="r" b="b"/>
              <a:pathLst>
                <a:path w="5538" h="7673" extrusionOk="0">
                  <a:moveTo>
                    <a:pt x="4803" y="1"/>
                  </a:moveTo>
                  <a:cubicBezTo>
                    <a:pt x="4236" y="1435"/>
                    <a:pt x="2802" y="4204"/>
                    <a:pt x="0" y="5872"/>
                  </a:cubicBezTo>
                  <a:cubicBezTo>
                    <a:pt x="133" y="6706"/>
                    <a:pt x="667" y="7373"/>
                    <a:pt x="1968" y="7673"/>
                  </a:cubicBezTo>
                  <a:lnTo>
                    <a:pt x="5537" y="1702"/>
                  </a:lnTo>
                  <a:cubicBezTo>
                    <a:pt x="5537" y="1702"/>
                    <a:pt x="5237" y="935"/>
                    <a:pt x="4803" y="1"/>
                  </a:cubicBezTo>
                  <a:close/>
                </a:path>
              </a:pathLst>
            </a:custGeom>
            <a:solidFill>
              <a:srgbClr val="D1D3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8562;p124">
              <a:extLst>
                <a:ext uri="{FF2B5EF4-FFF2-40B4-BE49-F238E27FC236}">
                  <a16:creationId xmlns:a16="http://schemas.microsoft.com/office/drawing/2014/main" id="{F03D47A4-D88E-2684-A09E-6D119C39A6B4}"/>
                </a:ext>
              </a:extLst>
            </p:cNvPr>
            <p:cNvSpPr/>
            <p:nvPr/>
          </p:nvSpPr>
          <p:spPr>
            <a:xfrm>
              <a:off x="3425690" y="2265734"/>
              <a:ext cx="427676" cy="472292"/>
            </a:xfrm>
            <a:custGeom>
              <a:avLst/>
              <a:gdLst/>
              <a:ahLst/>
              <a:cxnLst/>
              <a:rect l="l" t="t" r="r" b="b"/>
              <a:pathLst>
                <a:path w="19114" h="21108" extrusionOk="0">
                  <a:moveTo>
                    <a:pt x="10875" y="0"/>
                  </a:moveTo>
                  <a:lnTo>
                    <a:pt x="3936" y="16879"/>
                  </a:lnTo>
                  <a:cubicBezTo>
                    <a:pt x="3936" y="16879"/>
                    <a:pt x="0" y="17446"/>
                    <a:pt x="367" y="19681"/>
                  </a:cubicBezTo>
                  <a:cubicBezTo>
                    <a:pt x="556" y="20749"/>
                    <a:pt x="1897" y="21107"/>
                    <a:pt x="3362" y="21107"/>
                  </a:cubicBezTo>
                  <a:cubicBezTo>
                    <a:pt x="5009" y="21107"/>
                    <a:pt x="6811" y="20654"/>
                    <a:pt x="7305" y="20248"/>
                  </a:cubicBezTo>
                  <a:cubicBezTo>
                    <a:pt x="8239" y="19514"/>
                    <a:pt x="19114" y="7873"/>
                    <a:pt x="19114" y="7873"/>
                  </a:cubicBezTo>
                  <a:cubicBezTo>
                    <a:pt x="19114" y="7873"/>
                    <a:pt x="15211" y="201"/>
                    <a:pt x="108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8563;p124">
              <a:extLst>
                <a:ext uri="{FF2B5EF4-FFF2-40B4-BE49-F238E27FC236}">
                  <a16:creationId xmlns:a16="http://schemas.microsoft.com/office/drawing/2014/main" id="{BB3B7C36-6919-05BD-4EC9-BA5A1612D5E3}"/>
                </a:ext>
              </a:extLst>
            </p:cNvPr>
            <p:cNvSpPr/>
            <p:nvPr/>
          </p:nvSpPr>
          <p:spPr>
            <a:xfrm>
              <a:off x="3627958" y="2265734"/>
              <a:ext cx="226167" cy="256776"/>
            </a:xfrm>
            <a:custGeom>
              <a:avLst/>
              <a:gdLst/>
              <a:ahLst/>
              <a:cxnLst/>
              <a:rect l="l" t="t" r="r" b="b"/>
              <a:pathLst>
                <a:path w="10108" h="11476" extrusionOk="0">
                  <a:moveTo>
                    <a:pt x="1835" y="0"/>
                  </a:moveTo>
                  <a:lnTo>
                    <a:pt x="0" y="4470"/>
                  </a:lnTo>
                  <a:cubicBezTo>
                    <a:pt x="1635" y="5371"/>
                    <a:pt x="4737" y="7539"/>
                    <a:pt x="6705" y="11475"/>
                  </a:cubicBezTo>
                  <a:cubicBezTo>
                    <a:pt x="8606" y="9440"/>
                    <a:pt x="10107" y="7873"/>
                    <a:pt x="10107" y="7873"/>
                  </a:cubicBezTo>
                  <a:cubicBezTo>
                    <a:pt x="10107" y="7873"/>
                    <a:pt x="6171" y="201"/>
                    <a:pt x="18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8564;p124">
              <a:extLst>
                <a:ext uri="{FF2B5EF4-FFF2-40B4-BE49-F238E27FC236}">
                  <a16:creationId xmlns:a16="http://schemas.microsoft.com/office/drawing/2014/main" id="{CC4471A6-EA12-DCF6-AA80-EB71C5D5CEB9}"/>
                </a:ext>
              </a:extLst>
            </p:cNvPr>
            <p:cNvSpPr/>
            <p:nvPr/>
          </p:nvSpPr>
          <p:spPr>
            <a:xfrm>
              <a:off x="3606299" y="1675733"/>
              <a:ext cx="1132264" cy="900907"/>
            </a:xfrm>
            <a:custGeom>
              <a:avLst/>
              <a:gdLst/>
              <a:ahLst/>
              <a:cxnLst/>
              <a:rect l="l" t="t" r="r" b="b"/>
              <a:pathLst>
                <a:path w="50604" h="40264" extrusionOk="0">
                  <a:moveTo>
                    <a:pt x="29908" y="0"/>
                  </a:moveTo>
                  <a:cubicBezTo>
                    <a:pt x="25415" y="0"/>
                    <a:pt x="21518" y="1422"/>
                    <a:pt x="17446" y="5188"/>
                  </a:cubicBezTo>
                  <a:cubicBezTo>
                    <a:pt x="10308" y="11726"/>
                    <a:pt x="2636" y="16429"/>
                    <a:pt x="2636" y="20365"/>
                  </a:cubicBezTo>
                  <a:cubicBezTo>
                    <a:pt x="2636" y="20365"/>
                    <a:pt x="1" y="39679"/>
                    <a:pt x="19515" y="40246"/>
                  </a:cubicBezTo>
                  <a:cubicBezTo>
                    <a:pt x="19922" y="40258"/>
                    <a:pt x="20322" y="40264"/>
                    <a:pt x="20715" y="40264"/>
                  </a:cubicBezTo>
                  <a:cubicBezTo>
                    <a:pt x="39049" y="40264"/>
                    <a:pt x="41063" y="27569"/>
                    <a:pt x="41063" y="27504"/>
                  </a:cubicBezTo>
                  <a:cubicBezTo>
                    <a:pt x="41130" y="27203"/>
                    <a:pt x="41530" y="26703"/>
                    <a:pt x="41697" y="26469"/>
                  </a:cubicBezTo>
                  <a:cubicBezTo>
                    <a:pt x="42097" y="25902"/>
                    <a:pt x="42464" y="25302"/>
                    <a:pt x="42798" y="24668"/>
                  </a:cubicBezTo>
                  <a:lnTo>
                    <a:pt x="45133" y="20498"/>
                  </a:lnTo>
                  <a:cubicBezTo>
                    <a:pt x="45500" y="19831"/>
                    <a:pt x="45867" y="19198"/>
                    <a:pt x="46334" y="18597"/>
                  </a:cubicBezTo>
                  <a:cubicBezTo>
                    <a:pt x="47334" y="17330"/>
                    <a:pt x="48702" y="16062"/>
                    <a:pt x="50003" y="15161"/>
                  </a:cubicBezTo>
                  <a:cubicBezTo>
                    <a:pt x="50136" y="15095"/>
                    <a:pt x="50237" y="14995"/>
                    <a:pt x="50303" y="14894"/>
                  </a:cubicBezTo>
                  <a:cubicBezTo>
                    <a:pt x="50337" y="14828"/>
                    <a:pt x="50337" y="14728"/>
                    <a:pt x="50337" y="14661"/>
                  </a:cubicBezTo>
                  <a:cubicBezTo>
                    <a:pt x="50603" y="12159"/>
                    <a:pt x="49669" y="9657"/>
                    <a:pt x="48369" y="7556"/>
                  </a:cubicBezTo>
                  <a:cubicBezTo>
                    <a:pt x="46767" y="4887"/>
                    <a:pt x="44299" y="2819"/>
                    <a:pt x="41263" y="1985"/>
                  </a:cubicBezTo>
                  <a:cubicBezTo>
                    <a:pt x="36934" y="789"/>
                    <a:pt x="33256" y="0"/>
                    <a:pt x="299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565;p124">
              <a:extLst>
                <a:ext uri="{FF2B5EF4-FFF2-40B4-BE49-F238E27FC236}">
                  <a16:creationId xmlns:a16="http://schemas.microsoft.com/office/drawing/2014/main" id="{0D4B9577-734D-252D-CFAA-4EA013540CDA}"/>
                </a:ext>
              </a:extLst>
            </p:cNvPr>
            <p:cNvSpPr/>
            <p:nvPr/>
          </p:nvSpPr>
          <p:spPr>
            <a:xfrm>
              <a:off x="3663780" y="2052278"/>
              <a:ext cx="828479" cy="320276"/>
            </a:xfrm>
            <a:custGeom>
              <a:avLst/>
              <a:gdLst/>
              <a:ahLst/>
              <a:cxnLst/>
              <a:rect l="l" t="t" r="r" b="b"/>
              <a:pathLst>
                <a:path w="37027" h="14314" extrusionOk="0">
                  <a:moveTo>
                    <a:pt x="35559" y="0"/>
                  </a:moveTo>
                  <a:lnTo>
                    <a:pt x="0" y="7005"/>
                  </a:lnTo>
                  <a:cubicBezTo>
                    <a:pt x="0" y="7005"/>
                    <a:pt x="494" y="14313"/>
                    <a:pt x="14318" y="14313"/>
                  </a:cubicBezTo>
                  <a:cubicBezTo>
                    <a:pt x="14872" y="14313"/>
                    <a:pt x="15447" y="14302"/>
                    <a:pt x="16045" y="14277"/>
                  </a:cubicBezTo>
                  <a:cubicBezTo>
                    <a:pt x="31556" y="13677"/>
                    <a:pt x="37027" y="11408"/>
                    <a:pt x="355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566;p124">
              <a:extLst>
                <a:ext uri="{FF2B5EF4-FFF2-40B4-BE49-F238E27FC236}">
                  <a16:creationId xmlns:a16="http://schemas.microsoft.com/office/drawing/2014/main" id="{1EB49E6A-E9AC-E6A4-10FC-8D20CC0A4808}"/>
                </a:ext>
              </a:extLst>
            </p:cNvPr>
            <p:cNvSpPr/>
            <p:nvPr/>
          </p:nvSpPr>
          <p:spPr>
            <a:xfrm>
              <a:off x="3805592" y="2390272"/>
              <a:ext cx="553065" cy="186294"/>
            </a:xfrm>
            <a:custGeom>
              <a:avLst/>
              <a:gdLst/>
              <a:ahLst/>
              <a:cxnLst/>
              <a:rect l="l" t="t" r="r" b="b"/>
              <a:pathLst>
                <a:path w="24718" h="8326" extrusionOk="0">
                  <a:moveTo>
                    <a:pt x="8804" y="1"/>
                  </a:moveTo>
                  <a:cubicBezTo>
                    <a:pt x="6206" y="1"/>
                    <a:pt x="3822" y="887"/>
                    <a:pt x="2235" y="3241"/>
                  </a:cubicBezTo>
                  <a:cubicBezTo>
                    <a:pt x="1835" y="3841"/>
                    <a:pt x="1468" y="4575"/>
                    <a:pt x="767" y="4875"/>
                  </a:cubicBezTo>
                  <a:cubicBezTo>
                    <a:pt x="500" y="4975"/>
                    <a:pt x="234" y="5075"/>
                    <a:pt x="0" y="5175"/>
                  </a:cubicBezTo>
                  <a:cubicBezTo>
                    <a:pt x="2502" y="6943"/>
                    <a:pt x="5904" y="8178"/>
                    <a:pt x="10608" y="8311"/>
                  </a:cubicBezTo>
                  <a:cubicBezTo>
                    <a:pt x="10978" y="8321"/>
                    <a:pt x="11342" y="8325"/>
                    <a:pt x="11700" y="8325"/>
                  </a:cubicBezTo>
                  <a:cubicBezTo>
                    <a:pt x="17529" y="8325"/>
                    <a:pt x="21701" y="7069"/>
                    <a:pt x="24718" y="5309"/>
                  </a:cubicBezTo>
                  <a:cubicBezTo>
                    <a:pt x="24451" y="4742"/>
                    <a:pt x="24017" y="4208"/>
                    <a:pt x="23483" y="3874"/>
                  </a:cubicBezTo>
                  <a:cubicBezTo>
                    <a:pt x="21982" y="2974"/>
                    <a:pt x="20014" y="2940"/>
                    <a:pt x="18380" y="2407"/>
                  </a:cubicBezTo>
                  <a:cubicBezTo>
                    <a:pt x="15878" y="1640"/>
                    <a:pt x="13443" y="605"/>
                    <a:pt x="10874" y="172"/>
                  </a:cubicBezTo>
                  <a:cubicBezTo>
                    <a:pt x="10177" y="61"/>
                    <a:pt x="9483" y="1"/>
                    <a:pt x="88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8567;p124">
              <a:extLst>
                <a:ext uri="{FF2B5EF4-FFF2-40B4-BE49-F238E27FC236}">
                  <a16:creationId xmlns:a16="http://schemas.microsoft.com/office/drawing/2014/main" id="{B1AC39B7-EC05-C8C0-DD03-6E870AACC8D9}"/>
                </a:ext>
              </a:extLst>
            </p:cNvPr>
            <p:cNvSpPr/>
            <p:nvPr/>
          </p:nvSpPr>
          <p:spPr>
            <a:xfrm>
              <a:off x="4293699" y="2265734"/>
              <a:ext cx="428436" cy="472292"/>
            </a:xfrm>
            <a:custGeom>
              <a:avLst/>
              <a:gdLst/>
              <a:ahLst/>
              <a:cxnLst/>
              <a:rect l="l" t="t" r="r" b="b"/>
              <a:pathLst>
                <a:path w="19148" h="21108" extrusionOk="0">
                  <a:moveTo>
                    <a:pt x="8273" y="0"/>
                  </a:moveTo>
                  <a:cubicBezTo>
                    <a:pt x="3937" y="201"/>
                    <a:pt x="1" y="7873"/>
                    <a:pt x="1" y="7873"/>
                  </a:cubicBezTo>
                  <a:cubicBezTo>
                    <a:pt x="1" y="7873"/>
                    <a:pt x="10875" y="19514"/>
                    <a:pt x="11809" y="20248"/>
                  </a:cubicBezTo>
                  <a:cubicBezTo>
                    <a:pt x="12303" y="20654"/>
                    <a:pt x="14115" y="21107"/>
                    <a:pt x="15766" y="21107"/>
                  </a:cubicBezTo>
                  <a:cubicBezTo>
                    <a:pt x="17234" y="21107"/>
                    <a:pt x="18575" y="20749"/>
                    <a:pt x="18747" y="19681"/>
                  </a:cubicBezTo>
                  <a:cubicBezTo>
                    <a:pt x="19148" y="17446"/>
                    <a:pt x="15211" y="16879"/>
                    <a:pt x="15211" y="16879"/>
                  </a:cubicBezTo>
                  <a:lnTo>
                    <a:pt x="827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568;p124">
              <a:extLst>
                <a:ext uri="{FF2B5EF4-FFF2-40B4-BE49-F238E27FC236}">
                  <a16:creationId xmlns:a16="http://schemas.microsoft.com/office/drawing/2014/main" id="{DFF12992-8CB1-9DF2-70EE-AA6811366A8D}"/>
                </a:ext>
              </a:extLst>
            </p:cNvPr>
            <p:cNvSpPr/>
            <p:nvPr/>
          </p:nvSpPr>
          <p:spPr>
            <a:xfrm>
              <a:off x="4554186" y="2643398"/>
              <a:ext cx="167947" cy="94624"/>
            </a:xfrm>
            <a:custGeom>
              <a:avLst/>
              <a:gdLst/>
              <a:ahLst/>
              <a:cxnLst/>
              <a:rect l="l" t="t" r="r" b="b"/>
              <a:pathLst>
                <a:path w="7506" h="4229" extrusionOk="0">
                  <a:moveTo>
                    <a:pt x="3569" y="0"/>
                  </a:moveTo>
                  <a:cubicBezTo>
                    <a:pt x="3569" y="0"/>
                    <a:pt x="1468" y="667"/>
                    <a:pt x="1068" y="2102"/>
                  </a:cubicBezTo>
                  <a:cubicBezTo>
                    <a:pt x="934" y="2635"/>
                    <a:pt x="501" y="2969"/>
                    <a:pt x="0" y="3202"/>
                  </a:cubicBezTo>
                  <a:cubicBezTo>
                    <a:pt x="67" y="3269"/>
                    <a:pt x="134" y="3336"/>
                    <a:pt x="200" y="3369"/>
                  </a:cubicBezTo>
                  <a:cubicBezTo>
                    <a:pt x="677" y="3775"/>
                    <a:pt x="2481" y="4228"/>
                    <a:pt x="4127" y="4228"/>
                  </a:cubicBezTo>
                  <a:cubicBezTo>
                    <a:pt x="5592" y="4228"/>
                    <a:pt x="6933" y="3870"/>
                    <a:pt x="7105" y="2802"/>
                  </a:cubicBezTo>
                  <a:cubicBezTo>
                    <a:pt x="7506" y="567"/>
                    <a:pt x="3569" y="0"/>
                    <a:pt x="35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569;p124">
              <a:extLst>
                <a:ext uri="{FF2B5EF4-FFF2-40B4-BE49-F238E27FC236}">
                  <a16:creationId xmlns:a16="http://schemas.microsoft.com/office/drawing/2014/main" id="{C1FED5B9-7368-F6D1-DB6B-8DC496861E08}"/>
                </a:ext>
              </a:extLst>
            </p:cNvPr>
            <p:cNvSpPr/>
            <p:nvPr/>
          </p:nvSpPr>
          <p:spPr>
            <a:xfrm>
              <a:off x="3595850" y="1684571"/>
              <a:ext cx="891196" cy="652388"/>
            </a:xfrm>
            <a:custGeom>
              <a:avLst/>
              <a:gdLst/>
              <a:ahLst/>
              <a:cxnLst/>
              <a:rect l="l" t="t" r="r" b="b"/>
              <a:pathLst>
                <a:path w="39830" h="29157" extrusionOk="0">
                  <a:moveTo>
                    <a:pt x="22507" y="0"/>
                  </a:moveTo>
                  <a:cubicBezTo>
                    <a:pt x="18391" y="0"/>
                    <a:pt x="16279" y="2491"/>
                    <a:pt x="16279" y="2491"/>
                  </a:cubicBezTo>
                  <a:cubicBezTo>
                    <a:pt x="14846" y="1362"/>
                    <a:pt x="13509" y="929"/>
                    <a:pt x="12302" y="929"/>
                  </a:cubicBezTo>
                  <a:cubicBezTo>
                    <a:pt x="8339" y="929"/>
                    <a:pt x="5771" y="5593"/>
                    <a:pt x="5771" y="5593"/>
                  </a:cubicBezTo>
                  <a:cubicBezTo>
                    <a:pt x="4237" y="6927"/>
                    <a:pt x="4070" y="9496"/>
                    <a:pt x="2035" y="11998"/>
                  </a:cubicBezTo>
                  <a:cubicBezTo>
                    <a:pt x="1" y="14466"/>
                    <a:pt x="1001" y="17802"/>
                    <a:pt x="2603" y="22505"/>
                  </a:cubicBezTo>
                  <a:cubicBezTo>
                    <a:pt x="4170" y="27175"/>
                    <a:pt x="8840" y="28109"/>
                    <a:pt x="18114" y="28977"/>
                  </a:cubicBezTo>
                  <a:cubicBezTo>
                    <a:pt x="19423" y="29098"/>
                    <a:pt x="20664" y="29156"/>
                    <a:pt x="21841" y="29156"/>
                  </a:cubicBezTo>
                  <a:cubicBezTo>
                    <a:pt x="29028" y="29156"/>
                    <a:pt x="33780" y="26992"/>
                    <a:pt x="36560" y="24040"/>
                  </a:cubicBezTo>
                  <a:cubicBezTo>
                    <a:pt x="39829" y="20604"/>
                    <a:pt x="38095" y="13399"/>
                    <a:pt x="38095" y="13399"/>
                  </a:cubicBezTo>
                  <a:cubicBezTo>
                    <a:pt x="39095" y="7428"/>
                    <a:pt x="34725" y="5960"/>
                    <a:pt x="34725" y="5960"/>
                  </a:cubicBezTo>
                  <a:cubicBezTo>
                    <a:pt x="29607" y="1335"/>
                    <a:pt x="25520" y="0"/>
                    <a:pt x="22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8570;p124">
              <a:extLst>
                <a:ext uri="{FF2B5EF4-FFF2-40B4-BE49-F238E27FC236}">
                  <a16:creationId xmlns:a16="http://schemas.microsoft.com/office/drawing/2014/main" id="{EB1E9421-CE7F-80C5-6CAE-07062581186D}"/>
                </a:ext>
              </a:extLst>
            </p:cNvPr>
            <p:cNvSpPr/>
            <p:nvPr/>
          </p:nvSpPr>
          <p:spPr>
            <a:xfrm>
              <a:off x="3627198" y="1749995"/>
              <a:ext cx="159757" cy="237376"/>
            </a:xfrm>
            <a:custGeom>
              <a:avLst/>
              <a:gdLst/>
              <a:ahLst/>
              <a:cxnLst/>
              <a:rect l="l" t="t" r="r" b="b"/>
              <a:pathLst>
                <a:path w="7140" h="10609" extrusionOk="0">
                  <a:moveTo>
                    <a:pt x="6505" y="1"/>
                  </a:moveTo>
                  <a:cubicBezTo>
                    <a:pt x="5171" y="1268"/>
                    <a:pt x="4370" y="2669"/>
                    <a:pt x="4370" y="2669"/>
                  </a:cubicBezTo>
                  <a:cubicBezTo>
                    <a:pt x="2836" y="4003"/>
                    <a:pt x="2703" y="6572"/>
                    <a:pt x="634" y="9074"/>
                  </a:cubicBezTo>
                  <a:cubicBezTo>
                    <a:pt x="368" y="9407"/>
                    <a:pt x="167" y="9741"/>
                    <a:pt x="1" y="10108"/>
                  </a:cubicBezTo>
                  <a:cubicBezTo>
                    <a:pt x="134" y="10174"/>
                    <a:pt x="268" y="10275"/>
                    <a:pt x="401" y="10341"/>
                  </a:cubicBezTo>
                  <a:cubicBezTo>
                    <a:pt x="668" y="10475"/>
                    <a:pt x="1001" y="10608"/>
                    <a:pt x="1302" y="10608"/>
                  </a:cubicBezTo>
                  <a:cubicBezTo>
                    <a:pt x="1835" y="10608"/>
                    <a:pt x="2336" y="10308"/>
                    <a:pt x="2669" y="9941"/>
                  </a:cubicBezTo>
                  <a:cubicBezTo>
                    <a:pt x="3036" y="9541"/>
                    <a:pt x="3270" y="9074"/>
                    <a:pt x="3503" y="8607"/>
                  </a:cubicBezTo>
                  <a:cubicBezTo>
                    <a:pt x="4304" y="6805"/>
                    <a:pt x="4938" y="4904"/>
                    <a:pt x="5338" y="2969"/>
                  </a:cubicBezTo>
                  <a:cubicBezTo>
                    <a:pt x="5438" y="2502"/>
                    <a:pt x="5538" y="2002"/>
                    <a:pt x="5872" y="1668"/>
                  </a:cubicBezTo>
                  <a:cubicBezTo>
                    <a:pt x="6038" y="1468"/>
                    <a:pt x="6305" y="1335"/>
                    <a:pt x="6539" y="1168"/>
                  </a:cubicBezTo>
                  <a:cubicBezTo>
                    <a:pt x="7139" y="734"/>
                    <a:pt x="6939" y="301"/>
                    <a:pt x="65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8571;p124">
              <a:extLst>
                <a:ext uri="{FF2B5EF4-FFF2-40B4-BE49-F238E27FC236}">
                  <a16:creationId xmlns:a16="http://schemas.microsoft.com/office/drawing/2014/main" id="{B0473F8E-94C1-8AB1-2536-1A9323E02866}"/>
                </a:ext>
              </a:extLst>
            </p:cNvPr>
            <p:cNvSpPr/>
            <p:nvPr/>
          </p:nvSpPr>
          <p:spPr>
            <a:xfrm>
              <a:off x="3609298" y="1713323"/>
              <a:ext cx="187346" cy="250600"/>
            </a:xfrm>
            <a:custGeom>
              <a:avLst/>
              <a:gdLst/>
              <a:ahLst/>
              <a:cxnLst/>
              <a:rect l="l" t="t" r="r" b="b"/>
              <a:pathLst>
                <a:path w="8373" h="11200" extrusionOk="0">
                  <a:moveTo>
                    <a:pt x="6682" y="1"/>
                  </a:moveTo>
                  <a:cubicBezTo>
                    <a:pt x="6256" y="1"/>
                    <a:pt x="5833" y="150"/>
                    <a:pt x="5437" y="272"/>
                  </a:cubicBezTo>
                  <a:cubicBezTo>
                    <a:pt x="4637" y="505"/>
                    <a:pt x="3836" y="672"/>
                    <a:pt x="3002" y="706"/>
                  </a:cubicBezTo>
                  <a:cubicBezTo>
                    <a:pt x="2435" y="739"/>
                    <a:pt x="1835" y="739"/>
                    <a:pt x="1334" y="1006"/>
                  </a:cubicBezTo>
                  <a:cubicBezTo>
                    <a:pt x="634" y="1439"/>
                    <a:pt x="367" y="2340"/>
                    <a:pt x="234" y="3174"/>
                  </a:cubicBezTo>
                  <a:cubicBezTo>
                    <a:pt x="0" y="5009"/>
                    <a:pt x="267" y="6877"/>
                    <a:pt x="601" y="8711"/>
                  </a:cubicBezTo>
                  <a:cubicBezTo>
                    <a:pt x="734" y="9345"/>
                    <a:pt x="867" y="10012"/>
                    <a:pt x="1168" y="10579"/>
                  </a:cubicBezTo>
                  <a:cubicBezTo>
                    <a:pt x="1301" y="10846"/>
                    <a:pt x="1501" y="11113"/>
                    <a:pt x="1801" y="11180"/>
                  </a:cubicBezTo>
                  <a:cubicBezTo>
                    <a:pt x="1855" y="11193"/>
                    <a:pt x="1909" y="11199"/>
                    <a:pt x="1962" y="11199"/>
                  </a:cubicBezTo>
                  <a:cubicBezTo>
                    <a:pt x="2307" y="11199"/>
                    <a:pt x="2642" y="10939"/>
                    <a:pt x="2902" y="10679"/>
                  </a:cubicBezTo>
                  <a:cubicBezTo>
                    <a:pt x="4670" y="8778"/>
                    <a:pt x="5537" y="6176"/>
                    <a:pt x="6004" y="3608"/>
                  </a:cubicBezTo>
                  <a:cubicBezTo>
                    <a:pt x="6104" y="3274"/>
                    <a:pt x="6171" y="2874"/>
                    <a:pt x="6471" y="2674"/>
                  </a:cubicBezTo>
                  <a:cubicBezTo>
                    <a:pt x="6972" y="2307"/>
                    <a:pt x="7672" y="2607"/>
                    <a:pt x="8006" y="1873"/>
                  </a:cubicBezTo>
                  <a:cubicBezTo>
                    <a:pt x="8373" y="1039"/>
                    <a:pt x="7639" y="105"/>
                    <a:pt x="6805" y="5"/>
                  </a:cubicBezTo>
                  <a:cubicBezTo>
                    <a:pt x="6764" y="2"/>
                    <a:pt x="6723" y="1"/>
                    <a:pt x="668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8572;p124">
              <a:extLst>
                <a:ext uri="{FF2B5EF4-FFF2-40B4-BE49-F238E27FC236}">
                  <a16:creationId xmlns:a16="http://schemas.microsoft.com/office/drawing/2014/main" id="{0FD32F8A-6B01-3568-3236-47AD65D8D752}"/>
                </a:ext>
              </a:extLst>
            </p:cNvPr>
            <p:cNvSpPr/>
            <p:nvPr/>
          </p:nvSpPr>
          <p:spPr>
            <a:xfrm>
              <a:off x="4278036" y="1752232"/>
              <a:ext cx="192582" cy="257514"/>
            </a:xfrm>
            <a:custGeom>
              <a:avLst/>
              <a:gdLst/>
              <a:ahLst/>
              <a:cxnLst/>
              <a:rect l="l" t="t" r="r" b="b"/>
              <a:pathLst>
                <a:path w="8607" h="11509" extrusionOk="0">
                  <a:moveTo>
                    <a:pt x="500" y="1"/>
                  </a:moveTo>
                  <a:cubicBezTo>
                    <a:pt x="0" y="1001"/>
                    <a:pt x="467" y="2302"/>
                    <a:pt x="1434" y="3203"/>
                  </a:cubicBezTo>
                  <a:cubicBezTo>
                    <a:pt x="2068" y="3803"/>
                    <a:pt x="2835" y="4270"/>
                    <a:pt x="3403" y="4971"/>
                  </a:cubicBezTo>
                  <a:cubicBezTo>
                    <a:pt x="4303" y="6005"/>
                    <a:pt x="4603" y="7439"/>
                    <a:pt x="5137" y="8707"/>
                  </a:cubicBezTo>
                  <a:cubicBezTo>
                    <a:pt x="5637" y="9974"/>
                    <a:pt x="6505" y="11242"/>
                    <a:pt x="7839" y="11509"/>
                  </a:cubicBezTo>
                  <a:cubicBezTo>
                    <a:pt x="7706" y="10808"/>
                    <a:pt x="7606" y="10375"/>
                    <a:pt x="7606" y="10375"/>
                  </a:cubicBezTo>
                  <a:cubicBezTo>
                    <a:pt x="8606" y="4404"/>
                    <a:pt x="4236" y="2936"/>
                    <a:pt x="4236" y="2936"/>
                  </a:cubicBezTo>
                  <a:cubicBezTo>
                    <a:pt x="2902" y="1769"/>
                    <a:pt x="1668" y="801"/>
                    <a:pt x="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8573;p124">
              <a:extLst>
                <a:ext uri="{FF2B5EF4-FFF2-40B4-BE49-F238E27FC236}">
                  <a16:creationId xmlns:a16="http://schemas.microsoft.com/office/drawing/2014/main" id="{E9149DBF-1D3A-8519-9D14-9C3846B626AD}"/>
                </a:ext>
              </a:extLst>
            </p:cNvPr>
            <p:cNvSpPr/>
            <p:nvPr/>
          </p:nvSpPr>
          <p:spPr>
            <a:xfrm>
              <a:off x="3738400" y="1772168"/>
              <a:ext cx="429197" cy="435149"/>
            </a:xfrm>
            <a:custGeom>
              <a:avLst/>
              <a:gdLst/>
              <a:ahLst/>
              <a:cxnLst/>
              <a:rect l="l" t="t" r="r" b="b"/>
              <a:pathLst>
                <a:path w="19182" h="19448" extrusionOk="0">
                  <a:moveTo>
                    <a:pt x="10126" y="1"/>
                  </a:moveTo>
                  <a:cubicBezTo>
                    <a:pt x="9649" y="1"/>
                    <a:pt x="9213" y="284"/>
                    <a:pt x="8941" y="677"/>
                  </a:cubicBezTo>
                  <a:cubicBezTo>
                    <a:pt x="8640" y="1111"/>
                    <a:pt x="8474" y="1645"/>
                    <a:pt x="8307" y="2145"/>
                  </a:cubicBezTo>
                  <a:cubicBezTo>
                    <a:pt x="7940" y="3213"/>
                    <a:pt x="7373" y="4313"/>
                    <a:pt x="6506" y="5081"/>
                  </a:cubicBezTo>
                  <a:cubicBezTo>
                    <a:pt x="5538" y="5914"/>
                    <a:pt x="4304" y="6281"/>
                    <a:pt x="3403" y="7182"/>
                  </a:cubicBezTo>
                  <a:cubicBezTo>
                    <a:pt x="2770" y="7782"/>
                    <a:pt x="2369" y="8550"/>
                    <a:pt x="1969" y="9317"/>
                  </a:cubicBezTo>
                  <a:cubicBezTo>
                    <a:pt x="1502" y="10284"/>
                    <a:pt x="1068" y="11252"/>
                    <a:pt x="668" y="12219"/>
                  </a:cubicBezTo>
                  <a:cubicBezTo>
                    <a:pt x="301" y="13053"/>
                    <a:pt x="1" y="13987"/>
                    <a:pt x="334" y="14821"/>
                  </a:cubicBezTo>
                  <a:cubicBezTo>
                    <a:pt x="535" y="15355"/>
                    <a:pt x="968" y="15755"/>
                    <a:pt x="1402" y="16122"/>
                  </a:cubicBezTo>
                  <a:cubicBezTo>
                    <a:pt x="2870" y="17323"/>
                    <a:pt x="4604" y="18190"/>
                    <a:pt x="6472" y="18490"/>
                  </a:cubicBezTo>
                  <a:cubicBezTo>
                    <a:pt x="7506" y="18657"/>
                    <a:pt x="8540" y="18624"/>
                    <a:pt x="9541" y="18724"/>
                  </a:cubicBezTo>
                  <a:cubicBezTo>
                    <a:pt x="11457" y="18905"/>
                    <a:pt x="13373" y="19448"/>
                    <a:pt x="15273" y="19448"/>
                  </a:cubicBezTo>
                  <a:cubicBezTo>
                    <a:pt x="15821" y="19448"/>
                    <a:pt x="16368" y="19403"/>
                    <a:pt x="16913" y="19291"/>
                  </a:cubicBezTo>
                  <a:cubicBezTo>
                    <a:pt x="17146" y="19257"/>
                    <a:pt x="17413" y="19191"/>
                    <a:pt x="17613" y="19024"/>
                  </a:cubicBezTo>
                  <a:cubicBezTo>
                    <a:pt x="17814" y="18824"/>
                    <a:pt x="17914" y="18590"/>
                    <a:pt x="18014" y="18323"/>
                  </a:cubicBezTo>
                  <a:cubicBezTo>
                    <a:pt x="19048" y="15555"/>
                    <a:pt x="19181" y="12419"/>
                    <a:pt x="18347" y="9584"/>
                  </a:cubicBezTo>
                  <a:cubicBezTo>
                    <a:pt x="17980" y="8283"/>
                    <a:pt x="17313" y="6949"/>
                    <a:pt x="16146" y="6281"/>
                  </a:cubicBezTo>
                  <a:cubicBezTo>
                    <a:pt x="15379" y="5848"/>
                    <a:pt x="14478" y="5714"/>
                    <a:pt x="13644" y="5481"/>
                  </a:cubicBezTo>
                  <a:cubicBezTo>
                    <a:pt x="12810" y="5247"/>
                    <a:pt x="11943" y="4814"/>
                    <a:pt x="11576" y="4013"/>
                  </a:cubicBezTo>
                  <a:cubicBezTo>
                    <a:pt x="11276" y="3313"/>
                    <a:pt x="11409" y="2545"/>
                    <a:pt x="11376" y="1778"/>
                  </a:cubicBezTo>
                  <a:cubicBezTo>
                    <a:pt x="11376" y="1044"/>
                    <a:pt x="11009" y="144"/>
                    <a:pt x="10275" y="10"/>
                  </a:cubicBezTo>
                  <a:cubicBezTo>
                    <a:pt x="10225" y="4"/>
                    <a:pt x="10175" y="1"/>
                    <a:pt x="1012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8574;p124">
              <a:extLst>
                <a:ext uri="{FF2B5EF4-FFF2-40B4-BE49-F238E27FC236}">
                  <a16:creationId xmlns:a16="http://schemas.microsoft.com/office/drawing/2014/main" id="{CB11BE2E-5E5F-0E1A-6463-64A4273EB9DF}"/>
                </a:ext>
              </a:extLst>
            </p:cNvPr>
            <p:cNvSpPr/>
            <p:nvPr/>
          </p:nvSpPr>
          <p:spPr>
            <a:xfrm>
              <a:off x="3712289" y="2006007"/>
              <a:ext cx="643393" cy="252636"/>
            </a:xfrm>
            <a:custGeom>
              <a:avLst/>
              <a:gdLst/>
              <a:ahLst/>
              <a:cxnLst/>
              <a:rect l="l" t="t" r="r" b="b"/>
              <a:pathLst>
                <a:path w="28755" h="11291" extrusionOk="0">
                  <a:moveTo>
                    <a:pt x="28754" y="0"/>
                  </a:moveTo>
                  <a:lnTo>
                    <a:pt x="28754" y="0"/>
                  </a:lnTo>
                  <a:cubicBezTo>
                    <a:pt x="28754" y="1"/>
                    <a:pt x="23584" y="8045"/>
                    <a:pt x="17602" y="8045"/>
                  </a:cubicBezTo>
                  <a:cubicBezTo>
                    <a:pt x="17506" y="8045"/>
                    <a:pt x="17409" y="8043"/>
                    <a:pt x="17313" y="8039"/>
                  </a:cubicBezTo>
                  <a:lnTo>
                    <a:pt x="10408" y="4236"/>
                  </a:lnTo>
                  <a:cubicBezTo>
                    <a:pt x="10408" y="4236"/>
                    <a:pt x="10248" y="4152"/>
                    <a:pt x="9993" y="4152"/>
                  </a:cubicBezTo>
                  <a:cubicBezTo>
                    <a:pt x="9715" y="4152"/>
                    <a:pt x="9324" y="4252"/>
                    <a:pt x="8907" y="4670"/>
                  </a:cubicBezTo>
                  <a:cubicBezTo>
                    <a:pt x="8140" y="5437"/>
                    <a:pt x="5905" y="7138"/>
                    <a:pt x="5905" y="7138"/>
                  </a:cubicBezTo>
                  <a:cubicBezTo>
                    <a:pt x="5905" y="7138"/>
                    <a:pt x="5820" y="7151"/>
                    <a:pt x="5666" y="7151"/>
                  </a:cubicBezTo>
                  <a:cubicBezTo>
                    <a:pt x="4897" y="7151"/>
                    <a:pt x="2391" y="6849"/>
                    <a:pt x="0" y="3236"/>
                  </a:cubicBezTo>
                  <a:lnTo>
                    <a:pt x="0" y="3236"/>
                  </a:lnTo>
                  <a:cubicBezTo>
                    <a:pt x="1" y="3236"/>
                    <a:pt x="1713" y="11291"/>
                    <a:pt x="13425" y="11291"/>
                  </a:cubicBezTo>
                  <a:cubicBezTo>
                    <a:pt x="13725" y="11291"/>
                    <a:pt x="14031" y="11286"/>
                    <a:pt x="14344" y="11275"/>
                  </a:cubicBezTo>
                  <a:cubicBezTo>
                    <a:pt x="26919" y="10875"/>
                    <a:pt x="28754" y="1"/>
                    <a:pt x="287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8575;p124">
              <a:extLst>
                <a:ext uri="{FF2B5EF4-FFF2-40B4-BE49-F238E27FC236}">
                  <a16:creationId xmlns:a16="http://schemas.microsoft.com/office/drawing/2014/main" id="{4A9AFE29-9444-C779-B1FB-EBC632A60EBA}"/>
                </a:ext>
              </a:extLst>
            </p:cNvPr>
            <p:cNvSpPr/>
            <p:nvPr/>
          </p:nvSpPr>
          <p:spPr>
            <a:xfrm>
              <a:off x="3910082" y="2178405"/>
              <a:ext cx="297811" cy="80460"/>
            </a:xfrm>
            <a:custGeom>
              <a:avLst/>
              <a:gdLst/>
              <a:ahLst/>
              <a:cxnLst/>
              <a:rect l="l" t="t" r="r" b="b"/>
              <a:pathLst>
                <a:path w="13310" h="3596" extrusionOk="0">
                  <a:moveTo>
                    <a:pt x="7872" y="1"/>
                  </a:moveTo>
                  <a:cubicBezTo>
                    <a:pt x="4737" y="267"/>
                    <a:pt x="1701" y="1969"/>
                    <a:pt x="0" y="3103"/>
                  </a:cubicBezTo>
                  <a:cubicBezTo>
                    <a:pt x="1268" y="3406"/>
                    <a:pt x="2742" y="3595"/>
                    <a:pt x="4421" y="3595"/>
                  </a:cubicBezTo>
                  <a:cubicBezTo>
                    <a:pt x="4773" y="3595"/>
                    <a:pt x="5134" y="3587"/>
                    <a:pt x="5504" y="3570"/>
                  </a:cubicBezTo>
                  <a:cubicBezTo>
                    <a:pt x="8773" y="3470"/>
                    <a:pt x="11341" y="2636"/>
                    <a:pt x="13310" y="1502"/>
                  </a:cubicBezTo>
                  <a:cubicBezTo>
                    <a:pt x="12376" y="801"/>
                    <a:pt x="11408" y="367"/>
                    <a:pt x="10374" y="167"/>
                  </a:cubicBezTo>
                  <a:cubicBezTo>
                    <a:pt x="9877" y="278"/>
                    <a:pt x="9356" y="343"/>
                    <a:pt x="8813" y="343"/>
                  </a:cubicBezTo>
                  <a:cubicBezTo>
                    <a:pt x="8701" y="343"/>
                    <a:pt x="8587" y="340"/>
                    <a:pt x="8473" y="334"/>
                  </a:cubicBezTo>
                  <a:lnTo>
                    <a:pt x="787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8576;p124">
              <a:extLst>
                <a:ext uri="{FF2B5EF4-FFF2-40B4-BE49-F238E27FC236}">
                  <a16:creationId xmlns:a16="http://schemas.microsoft.com/office/drawing/2014/main" id="{677BD529-B883-DD50-309C-6FD9C54B38AA}"/>
                </a:ext>
              </a:extLst>
            </p:cNvPr>
            <p:cNvSpPr/>
            <p:nvPr/>
          </p:nvSpPr>
          <p:spPr>
            <a:xfrm>
              <a:off x="4115327" y="2176906"/>
              <a:ext cx="43296" cy="47055"/>
            </a:xfrm>
            <a:custGeom>
              <a:avLst/>
              <a:gdLst/>
              <a:ahLst/>
              <a:cxnLst/>
              <a:rect l="l" t="t" r="r" b="b"/>
              <a:pathLst>
                <a:path w="1935" h="2103" extrusionOk="0">
                  <a:moveTo>
                    <a:pt x="1935" y="1"/>
                  </a:moveTo>
                  <a:cubicBezTo>
                    <a:pt x="1301" y="234"/>
                    <a:pt x="667" y="368"/>
                    <a:pt x="0" y="401"/>
                  </a:cubicBezTo>
                  <a:lnTo>
                    <a:pt x="267" y="2102"/>
                  </a:lnTo>
                  <a:cubicBezTo>
                    <a:pt x="267" y="2102"/>
                    <a:pt x="1368" y="1235"/>
                    <a:pt x="1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8577;p124">
              <a:extLst>
                <a:ext uri="{FF2B5EF4-FFF2-40B4-BE49-F238E27FC236}">
                  <a16:creationId xmlns:a16="http://schemas.microsoft.com/office/drawing/2014/main" id="{6775E417-DEAE-2126-CE15-194A891C912F}"/>
                </a:ext>
              </a:extLst>
            </p:cNvPr>
            <p:cNvSpPr/>
            <p:nvPr/>
          </p:nvSpPr>
          <p:spPr>
            <a:xfrm>
              <a:off x="3798857" y="2156769"/>
              <a:ext cx="44056" cy="47032"/>
            </a:xfrm>
            <a:custGeom>
              <a:avLst/>
              <a:gdLst/>
              <a:ahLst/>
              <a:cxnLst/>
              <a:rect l="l" t="t" r="r" b="b"/>
              <a:pathLst>
                <a:path w="1969" h="2102" extrusionOk="0">
                  <a:moveTo>
                    <a:pt x="1" y="0"/>
                  </a:moveTo>
                  <a:lnTo>
                    <a:pt x="1" y="0"/>
                  </a:lnTo>
                  <a:cubicBezTo>
                    <a:pt x="568" y="1268"/>
                    <a:pt x="1702" y="2102"/>
                    <a:pt x="1702" y="2102"/>
                  </a:cubicBezTo>
                  <a:lnTo>
                    <a:pt x="1969" y="400"/>
                  </a:lnTo>
                  <a:lnTo>
                    <a:pt x="1969" y="400"/>
                  </a:lnTo>
                  <a:cubicBezTo>
                    <a:pt x="1921" y="406"/>
                    <a:pt x="1859" y="410"/>
                    <a:pt x="1783" y="410"/>
                  </a:cubicBezTo>
                  <a:cubicBezTo>
                    <a:pt x="1433" y="410"/>
                    <a:pt x="796" y="329"/>
                    <a:pt x="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8578;p124">
              <a:extLst>
                <a:ext uri="{FF2B5EF4-FFF2-40B4-BE49-F238E27FC236}">
                  <a16:creationId xmlns:a16="http://schemas.microsoft.com/office/drawing/2014/main" id="{31460448-85D2-0542-540A-505431291A45}"/>
                </a:ext>
              </a:extLst>
            </p:cNvPr>
            <p:cNvSpPr/>
            <p:nvPr/>
          </p:nvSpPr>
          <p:spPr>
            <a:xfrm>
              <a:off x="3930220" y="1965397"/>
              <a:ext cx="444860" cy="226032"/>
            </a:xfrm>
            <a:custGeom>
              <a:avLst/>
              <a:gdLst/>
              <a:ahLst/>
              <a:cxnLst/>
              <a:rect l="l" t="t" r="r" b="b"/>
              <a:pathLst>
                <a:path w="19882" h="10102" extrusionOk="0">
                  <a:moveTo>
                    <a:pt x="19729" y="1"/>
                  </a:moveTo>
                  <a:cubicBezTo>
                    <a:pt x="19684" y="1"/>
                    <a:pt x="19648" y="32"/>
                    <a:pt x="19648" y="80"/>
                  </a:cubicBezTo>
                  <a:cubicBezTo>
                    <a:pt x="18047" y="3883"/>
                    <a:pt x="14945" y="6952"/>
                    <a:pt x="11275" y="8720"/>
                  </a:cubicBezTo>
                  <a:cubicBezTo>
                    <a:pt x="10341" y="9187"/>
                    <a:pt x="9374" y="9554"/>
                    <a:pt x="8407" y="9687"/>
                  </a:cubicBezTo>
                  <a:lnTo>
                    <a:pt x="8040" y="9721"/>
                  </a:lnTo>
                  <a:cubicBezTo>
                    <a:pt x="7906" y="9721"/>
                    <a:pt x="7806" y="9687"/>
                    <a:pt x="7706" y="9687"/>
                  </a:cubicBezTo>
                  <a:cubicBezTo>
                    <a:pt x="7473" y="9621"/>
                    <a:pt x="7239" y="9554"/>
                    <a:pt x="7006" y="9454"/>
                  </a:cubicBezTo>
                  <a:cubicBezTo>
                    <a:pt x="6539" y="9254"/>
                    <a:pt x="6072" y="8987"/>
                    <a:pt x="5638" y="8753"/>
                  </a:cubicBezTo>
                  <a:cubicBezTo>
                    <a:pt x="3883" y="7778"/>
                    <a:pt x="2159" y="6708"/>
                    <a:pt x="468" y="5636"/>
                  </a:cubicBezTo>
                  <a:lnTo>
                    <a:pt x="468" y="5636"/>
                  </a:lnTo>
                  <a:lnTo>
                    <a:pt x="468" y="1515"/>
                  </a:lnTo>
                  <a:cubicBezTo>
                    <a:pt x="468" y="1415"/>
                    <a:pt x="368" y="1281"/>
                    <a:pt x="268" y="1281"/>
                  </a:cubicBezTo>
                  <a:cubicBezTo>
                    <a:pt x="134" y="1281"/>
                    <a:pt x="1" y="1381"/>
                    <a:pt x="1" y="1515"/>
                  </a:cubicBezTo>
                  <a:lnTo>
                    <a:pt x="1" y="5751"/>
                  </a:lnTo>
                  <a:cubicBezTo>
                    <a:pt x="1" y="5818"/>
                    <a:pt x="34" y="5885"/>
                    <a:pt x="101" y="5951"/>
                  </a:cubicBezTo>
                  <a:cubicBezTo>
                    <a:pt x="1835" y="7052"/>
                    <a:pt x="3603" y="8153"/>
                    <a:pt x="5438" y="9120"/>
                  </a:cubicBezTo>
                  <a:cubicBezTo>
                    <a:pt x="5905" y="9354"/>
                    <a:pt x="6372" y="9587"/>
                    <a:pt x="6839" y="9821"/>
                  </a:cubicBezTo>
                  <a:cubicBezTo>
                    <a:pt x="7106" y="9921"/>
                    <a:pt x="7339" y="10021"/>
                    <a:pt x="7606" y="10054"/>
                  </a:cubicBezTo>
                  <a:cubicBezTo>
                    <a:pt x="7724" y="10078"/>
                    <a:pt x="7825" y="10101"/>
                    <a:pt x="7922" y="10101"/>
                  </a:cubicBezTo>
                  <a:cubicBezTo>
                    <a:pt x="7962" y="10101"/>
                    <a:pt x="8001" y="10097"/>
                    <a:pt x="8040" y="10088"/>
                  </a:cubicBezTo>
                  <a:lnTo>
                    <a:pt x="8440" y="10054"/>
                  </a:lnTo>
                  <a:cubicBezTo>
                    <a:pt x="9507" y="9887"/>
                    <a:pt x="10508" y="9521"/>
                    <a:pt x="11442" y="9054"/>
                  </a:cubicBezTo>
                  <a:cubicBezTo>
                    <a:pt x="13310" y="8120"/>
                    <a:pt x="15011" y="6885"/>
                    <a:pt x="16446" y="5351"/>
                  </a:cubicBezTo>
                  <a:cubicBezTo>
                    <a:pt x="17913" y="3850"/>
                    <a:pt x="19081" y="2115"/>
                    <a:pt x="19848" y="147"/>
                  </a:cubicBezTo>
                  <a:cubicBezTo>
                    <a:pt x="19882" y="114"/>
                    <a:pt x="19848" y="47"/>
                    <a:pt x="19781" y="14"/>
                  </a:cubicBezTo>
                  <a:cubicBezTo>
                    <a:pt x="19764" y="5"/>
                    <a:pt x="19746" y="1"/>
                    <a:pt x="197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8579;p124">
              <a:extLst>
                <a:ext uri="{FF2B5EF4-FFF2-40B4-BE49-F238E27FC236}">
                  <a16:creationId xmlns:a16="http://schemas.microsoft.com/office/drawing/2014/main" id="{2F6203B6-627A-63ED-3128-822C919866A4}"/>
                </a:ext>
              </a:extLst>
            </p:cNvPr>
            <p:cNvSpPr/>
            <p:nvPr/>
          </p:nvSpPr>
          <p:spPr>
            <a:xfrm>
              <a:off x="3681680" y="2003009"/>
              <a:ext cx="259013" cy="168014"/>
            </a:xfrm>
            <a:custGeom>
              <a:avLst/>
              <a:gdLst/>
              <a:ahLst/>
              <a:cxnLst/>
              <a:rect l="l" t="t" r="r" b="b"/>
              <a:pathLst>
                <a:path w="11576" h="7509" extrusionOk="0">
                  <a:moveTo>
                    <a:pt x="67" y="1"/>
                  </a:moveTo>
                  <a:cubicBezTo>
                    <a:pt x="34" y="34"/>
                    <a:pt x="1" y="67"/>
                    <a:pt x="1" y="134"/>
                  </a:cubicBezTo>
                  <a:lnTo>
                    <a:pt x="468" y="1402"/>
                  </a:lnTo>
                  <a:cubicBezTo>
                    <a:pt x="635" y="1835"/>
                    <a:pt x="835" y="2236"/>
                    <a:pt x="1035" y="2669"/>
                  </a:cubicBezTo>
                  <a:cubicBezTo>
                    <a:pt x="1435" y="3470"/>
                    <a:pt x="1902" y="4270"/>
                    <a:pt x="2503" y="4971"/>
                  </a:cubicBezTo>
                  <a:cubicBezTo>
                    <a:pt x="3103" y="5671"/>
                    <a:pt x="3803" y="6305"/>
                    <a:pt x="4604" y="6772"/>
                  </a:cubicBezTo>
                  <a:cubicBezTo>
                    <a:pt x="5399" y="7186"/>
                    <a:pt x="6225" y="7508"/>
                    <a:pt x="7168" y="7508"/>
                  </a:cubicBezTo>
                  <a:cubicBezTo>
                    <a:pt x="7214" y="7508"/>
                    <a:pt x="7260" y="7508"/>
                    <a:pt x="7306" y="7506"/>
                  </a:cubicBezTo>
                  <a:cubicBezTo>
                    <a:pt x="7373" y="7506"/>
                    <a:pt x="7406" y="7473"/>
                    <a:pt x="7439" y="7473"/>
                  </a:cubicBezTo>
                  <a:lnTo>
                    <a:pt x="7439" y="7439"/>
                  </a:lnTo>
                  <a:lnTo>
                    <a:pt x="11476" y="4237"/>
                  </a:lnTo>
                  <a:cubicBezTo>
                    <a:pt x="11576" y="4170"/>
                    <a:pt x="11576" y="4003"/>
                    <a:pt x="11509" y="3903"/>
                  </a:cubicBezTo>
                  <a:cubicBezTo>
                    <a:pt x="11454" y="3848"/>
                    <a:pt x="11389" y="3824"/>
                    <a:pt x="11325" y="3824"/>
                  </a:cubicBezTo>
                  <a:cubicBezTo>
                    <a:pt x="11272" y="3824"/>
                    <a:pt x="11220" y="3840"/>
                    <a:pt x="11175" y="3870"/>
                  </a:cubicBezTo>
                  <a:lnTo>
                    <a:pt x="7178" y="7041"/>
                  </a:lnTo>
                  <a:lnTo>
                    <a:pt x="7178" y="7041"/>
                  </a:lnTo>
                  <a:cubicBezTo>
                    <a:pt x="7162" y="7042"/>
                    <a:pt x="7147" y="7042"/>
                    <a:pt x="7131" y="7042"/>
                  </a:cubicBezTo>
                  <a:cubicBezTo>
                    <a:pt x="6341" y="7042"/>
                    <a:pt x="5528" y="6783"/>
                    <a:pt x="4804" y="6405"/>
                  </a:cubicBezTo>
                  <a:cubicBezTo>
                    <a:pt x="4004" y="6005"/>
                    <a:pt x="3336" y="5404"/>
                    <a:pt x="2736" y="4737"/>
                  </a:cubicBezTo>
                  <a:cubicBezTo>
                    <a:pt x="2136" y="4104"/>
                    <a:pt x="1669" y="3336"/>
                    <a:pt x="1235" y="2536"/>
                  </a:cubicBezTo>
                  <a:cubicBezTo>
                    <a:pt x="1035" y="2135"/>
                    <a:pt x="835" y="1735"/>
                    <a:pt x="668" y="1335"/>
                  </a:cubicBezTo>
                  <a:lnTo>
                    <a:pt x="168" y="67"/>
                  </a:lnTo>
                  <a:cubicBezTo>
                    <a:pt x="168" y="34"/>
                    <a:pt x="101" y="1"/>
                    <a:pt x="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8580;p124">
              <a:extLst>
                <a:ext uri="{FF2B5EF4-FFF2-40B4-BE49-F238E27FC236}">
                  <a16:creationId xmlns:a16="http://schemas.microsoft.com/office/drawing/2014/main" id="{43D59F84-BB2D-B3B4-83C2-CC3048AA7D90}"/>
                </a:ext>
              </a:extLst>
            </p:cNvPr>
            <p:cNvSpPr/>
            <p:nvPr/>
          </p:nvSpPr>
          <p:spPr>
            <a:xfrm>
              <a:off x="4130989" y="1880955"/>
              <a:ext cx="41819" cy="39447"/>
            </a:xfrm>
            <a:custGeom>
              <a:avLst/>
              <a:gdLst/>
              <a:ahLst/>
              <a:cxnLst/>
              <a:rect l="l" t="t" r="r" b="b"/>
              <a:pathLst>
                <a:path w="1869" h="1763" extrusionOk="0">
                  <a:moveTo>
                    <a:pt x="934" y="1"/>
                  </a:moveTo>
                  <a:cubicBezTo>
                    <a:pt x="527" y="1"/>
                    <a:pt x="156" y="308"/>
                    <a:pt x="67" y="719"/>
                  </a:cubicBezTo>
                  <a:cubicBezTo>
                    <a:pt x="1" y="1186"/>
                    <a:pt x="301" y="1653"/>
                    <a:pt x="768" y="1753"/>
                  </a:cubicBezTo>
                  <a:cubicBezTo>
                    <a:pt x="815" y="1759"/>
                    <a:pt x="861" y="1762"/>
                    <a:pt x="906" y="1762"/>
                  </a:cubicBezTo>
                  <a:cubicBezTo>
                    <a:pt x="1346" y="1762"/>
                    <a:pt x="1711" y="1476"/>
                    <a:pt x="1802" y="1052"/>
                  </a:cubicBezTo>
                  <a:cubicBezTo>
                    <a:pt x="1869" y="552"/>
                    <a:pt x="1569" y="118"/>
                    <a:pt x="1102" y="18"/>
                  </a:cubicBezTo>
                  <a:cubicBezTo>
                    <a:pt x="1045" y="6"/>
                    <a:pt x="989" y="1"/>
                    <a:pt x="9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8581;p124">
              <a:extLst>
                <a:ext uri="{FF2B5EF4-FFF2-40B4-BE49-F238E27FC236}">
                  <a16:creationId xmlns:a16="http://schemas.microsoft.com/office/drawing/2014/main" id="{EA080979-779A-A4AD-F307-13D4805F4012}"/>
                </a:ext>
              </a:extLst>
            </p:cNvPr>
            <p:cNvSpPr/>
            <p:nvPr/>
          </p:nvSpPr>
          <p:spPr>
            <a:xfrm>
              <a:off x="3766033" y="1907088"/>
              <a:ext cx="42557" cy="39425"/>
            </a:xfrm>
            <a:custGeom>
              <a:avLst/>
              <a:gdLst/>
              <a:ahLst/>
              <a:cxnLst/>
              <a:rect l="l" t="t" r="r" b="b"/>
              <a:pathLst>
                <a:path w="1902" h="1762" extrusionOk="0">
                  <a:moveTo>
                    <a:pt x="956" y="0"/>
                  </a:moveTo>
                  <a:cubicBezTo>
                    <a:pt x="527" y="0"/>
                    <a:pt x="159" y="308"/>
                    <a:pt x="100" y="718"/>
                  </a:cubicBezTo>
                  <a:cubicBezTo>
                    <a:pt x="0" y="1185"/>
                    <a:pt x="300" y="1652"/>
                    <a:pt x="801" y="1752"/>
                  </a:cubicBezTo>
                  <a:cubicBezTo>
                    <a:pt x="844" y="1759"/>
                    <a:pt x="888" y="1762"/>
                    <a:pt x="931" y="1762"/>
                  </a:cubicBezTo>
                  <a:cubicBezTo>
                    <a:pt x="1351" y="1762"/>
                    <a:pt x="1741" y="1475"/>
                    <a:pt x="1801" y="1052"/>
                  </a:cubicBezTo>
                  <a:cubicBezTo>
                    <a:pt x="1901" y="552"/>
                    <a:pt x="1601" y="118"/>
                    <a:pt x="1134" y="18"/>
                  </a:cubicBezTo>
                  <a:cubicBezTo>
                    <a:pt x="1074" y="6"/>
                    <a:pt x="1014" y="0"/>
                    <a:pt x="9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8582;p124">
              <a:extLst>
                <a:ext uri="{FF2B5EF4-FFF2-40B4-BE49-F238E27FC236}">
                  <a16:creationId xmlns:a16="http://schemas.microsoft.com/office/drawing/2014/main" id="{2559FD1C-6F8B-82FC-404A-86430B8911E3}"/>
                </a:ext>
              </a:extLst>
            </p:cNvPr>
            <p:cNvSpPr/>
            <p:nvPr/>
          </p:nvSpPr>
          <p:spPr>
            <a:xfrm>
              <a:off x="4087716" y="1764181"/>
              <a:ext cx="111226" cy="50031"/>
            </a:xfrm>
            <a:custGeom>
              <a:avLst/>
              <a:gdLst/>
              <a:ahLst/>
              <a:cxnLst/>
              <a:rect l="l" t="t" r="r" b="b"/>
              <a:pathLst>
                <a:path w="4971" h="2236" extrusionOk="0">
                  <a:moveTo>
                    <a:pt x="2335" y="0"/>
                  </a:moveTo>
                  <a:cubicBezTo>
                    <a:pt x="2168" y="0"/>
                    <a:pt x="2001" y="0"/>
                    <a:pt x="1868" y="34"/>
                  </a:cubicBezTo>
                  <a:cubicBezTo>
                    <a:pt x="1701" y="67"/>
                    <a:pt x="1568" y="100"/>
                    <a:pt x="1401" y="134"/>
                  </a:cubicBezTo>
                  <a:lnTo>
                    <a:pt x="1034" y="401"/>
                  </a:lnTo>
                  <a:cubicBezTo>
                    <a:pt x="901" y="467"/>
                    <a:pt x="801" y="601"/>
                    <a:pt x="701" y="701"/>
                  </a:cubicBezTo>
                  <a:cubicBezTo>
                    <a:pt x="500" y="901"/>
                    <a:pt x="400" y="1201"/>
                    <a:pt x="267" y="1435"/>
                  </a:cubicBezTo>
                  <a:cubicBezTo>
                    <a:pt x="167" y="1702"/>
                    <a:pt x="67" y="1968"/>
                    <a:pt x="0" y="2235"/>
                  </a:cubicBezTo>
                  <a:cubicBezTo>
                    <a:pt x="167" y="2002"/>
                    <a:pt x="300" y="1768"/>
                    <a:pt x="467" y="1568"/>
                  </a:cubicBezTo>
                  <a:lnTo>
                    <a:pt x="734" y="1235"/>
                  </a:lnTo>
                  <a:cubicBezTo>
                    <a:pt x="801" y="1134"/>
                    <a:pt x="867" y="1034"/>
                    <a:pt x="967" y="968"/>
                  </a:cubicBezTo>
                  <a:cubicBezTo>
                    <a:pt x="1304" y="631"/>
                    <a:pt x="1724" y="463"/>
                    <a:pt x="2152" y="463"/>
                  </a:cubicBezTo>
                  <a:cubicBezTo>
                    <a:pt x="2191" y="463"/>
                    <a:pt x="2229" y="465"/>
                    <a:pt x="2268" y="467"/>
                  </a:cubicBezTo>
                  <a:cubicBezTo>
                    <a:pt x="2769" y="501"/>
                    <a:pt x="3236" y="768"/>
                    <a:pt x="3703" y="1034"/>
                  </a:cubicBezTo>
                  <a:cubicBezTo>
                    <a:pt x="4136" y="1301"/>
                    <a:pt x="4570" y="1635"/>
                    <a:pt x="4970" y="2002"/>
                  </a:cubicBezTo>
                  <a:cubicBezTo>
                    <a:pt x="4703" y="1501"/>
                    <a:pt x="4336" y="1068"/>
                    <a:pt x="3903" y="734"/>
                  </a:cubicBezTo>
                  <a:cubicBezTo>
                    <a:pt x="3469" y="367"/>
                    <a:pt x="2935" y="67"/>
                    <a:pt x="23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8583;p124">
              <a:extLst>
                <a:ext uri="{FF2B5EF4-FFF2-40B4-BE49-F238E27FC236}">
                  <a16:creationId xmlns:a16="http://schemas.microsoft.com/office/drawing/2014/main" id="{BD21F369-2E06-AE6E-5791-2F6FF160D222}"/>
                </a:ext>
              </a:extLst>
            </p:cNvPr>
            <p:cNvSpPr/>
            <p:nvPr/>
          </p:nvSpPr>
          <p:spPr>
            <a:xfrm>
              <a:off x="3774983" y="1764919"/>
              <a:ext cx="87352" cy="44817"/>
            </a:xfrm>
            <a:custGeom>
              <a:avLst/>
              <a:gdLst/>
              <a:ahLst/>
              <a:cxnLst/>
              <a:rect l="l" t="t" r="r" b="b"/>
              <a:pathLst>
                <a:path w="3904" h="2003" extrusionOk="0">
                  <a:moveTo>
                    <a:pt x="1868" y="1"/>
                  </a:moveTo>
                  <a:cubicBezTo>
                    <a:pt x="1335" y="134"/>
                    <a:pt x="968" y="468"/>
                    <a:pt x="668" y="801"/>
                  </a:cubicBezTo>
                  <a:cubicBezTo>
                    <a:pt x="534" y="1001"/>
                    <a:pt x="401" y="1168"/>
                    <a:pt x="301" y="1368"/>
                  </a:cubicBezTo>
                  <a:cubicBezTo>
                    <a:pt x="201" y="1568"/>
                    <a:pt x="100" y="1802"/>
                    <a:pt x="0" y="2002"/>
                  </a:cubicBezTo>
                  <a:cubicBezTo>
                    <a:pt x="167" y="1835"/>
                    <a:pt x="334" y="1669"/>
                    <a:pt x="467" y="1535"/>
                  </a:cubicBezTo>
                  <a:cubicBezTo>
                    <a:pt x="634" y="1368"/>
                    <a:pt x="801" y="1235"/>
                    <a:pt x="934" y="1068"/>
                  </a:cubicBezTo>
                  <a:cubicBezTo>
                    <a:pt x="1268" y="835"/>
                    <a:pt x="1602" y="534"/>
                    <a:pt x="1968" y="501"/>
                  </a:cubicBezTo>
                  <a:cubicBezTo>
                    <a:pt x="2044" y="478"/>
                    <a:pt x="2120" y="468"/>
                    <a:pt x="2198" y="468"/>
                  </a:cubicBezTo>
                  <a:cubicBezTo>
                    <a:pt x="2466" y="468"/>
                    <a:pt x="2744" y="594"/>
                    <a:pt x="3003" y="801"/>
                  </a:cubicBezTo>
                  <a:cubicBezTo>
                    <a:pt x="3336" y="1035"/>
                    <a:pt x="3603" y="1368"/>
                    <a:pt x="3903" y="1702"/>
                  </a:cubicBezTo>
                  <a:cubicBezTo>
                    <a:pt x="3803" y="1268"/>
                    <a:pt x="3570" y="868"/>
                    <a:pt x="3236" y="501"/>
                  </a:cubicBezTo>
                  <a:cubicBezTo>
                    <a:pt x="3069" y="334"/>
                    <a:pt x="2869" y="201"/>
                    <a:pt x="2636" y="101"/>
                  </a:cubicBezTo>
                  <a:cubicBezTo>
                    <a:pt x="2502" y="34"/>
                    <a:pt x="2402" y="1"/>
                    <a:pt x="22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8584;p124">
              <a:extLst>
                <a:ext uri="{FF2B5EF4-FFF2-40B4-BE49-F238E27FC236}">
                  <a16:creationId xmlns:a16="http://schemas.microsoft.com/office/drawing/2014/main" id="{24A775A9-9344-E7DC-8D72-281FC34E1618}"/>
                </a:ext>
              </a:extLst>
            </p:cNvPr>
            <p:cNvSpPr/>
            <p:nvPr/>
          </p:nvSpPr>
          <p:spPr>
            <a:xfrm>
              <a:off x="3814542" y="1876122"/>
              <a:ext cx="275436" cy="71690"/>
            </a:xfrm>
            <a:custGeom>
              <a:avLst/>
              <a:gdLst/>
              <a:ahLst/>
              <a:cxnLst/>
              <a:rect l="l" t="t" r="r" b="b"/>
              <a:pathLst>
                <a:path w="12310" h="3204" extrusionOk="0">
                  <a:moveTo>
                    <a:pt x="5838" y="1"/>
                  </a:moveTo>
                  <a:cubicBezTo>
                    <a:pt x="4670" y="1"/>
                    <a:pt x="3503" y="234"/>
                    <a:pt x="2469" y="801"/>
                  </a:cubicBezTo>
                  <a:cubicBezTo>
                    <a:pt x="1435" y="1335"/>
                    <a:pt x="601" y="2236"/>
                    <a:pt x="0" y="3203"/>
                  </a:cubicBezTo>
                  <a:cubicBezTo>
                    <a:pt x="734" y="2336"/>
                    <a:pt x="1635" y="1602"/>
                    <a:pt x="2636" y="1135"/>
                  </a:cubicBezTo>
                  <a:cubicBezTo>
                    <a:pt x="3636" y="668"/>
                    <a:pt x="4737" y="468"/>
                    <a:pt x="5838" y="468"/>
                  </a:cubicBezTo>
                  <a:cubicBezTo>
                    <a:pt x="6972" y="468"/>
                    <a:pt x="8073" y="668"/>
                    <a:pt x="9140" y="968"/>
                  </a:cubicBezTo>
                  <a:cubicBezTo>
                    <a:pt x="9707" y="1102"/>
                    <a:pt x="10241" y="1302"/>
                    <a:pt x="10741" y="1502"/>
                  </a:cubicBezTo>
                  <a:cubicBezTo>
                    <a:pt x="11275" y="1669"/>
                    <a:pt x="11809" y="1902"/>
                    <a:pt x="12309" y="2169"/>
                  </a:cubicBezTo>
                  <a:cubicBezTo>
                    <a:pt x="11375" y="1502"/>
                    <a:pt x="10341" y="1002"/>
                    <a:pt x="9274" y="601"/>
                  </a:cubicBezTo>
                  <a:cubicBezTo>
                    <a:pt x="8173" y="234"/>
                    <a:pt x="7005" y="1"/>
                    <a:pt x="5838" y="1"/>
                  </a:cubicBezTo>
                  <a:close/>
                </a:path>
              </a:pathLst>
            </a:custGeom>
            <a:solidFill>
              <a:srgbClr val="333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8585;p124">
              <a:extLst>
                <a:ext uri="{FF2B5EF4-FFF2-40B4-BE49-F238E27FC236}">
                  <a16:creationId xmlns:a16="http://schemas.microsoft.com/office/drawing/2014/main" id="{09FEAFF7-B2ED-629A-012C-6D4220F0BDEF}"/>
                </a:ext>
              </a:extLst>
            </p:cNvPr>
            <p:cNvSpPr/>
            <p:nvPr/>
          </p:nvSpPr>
          <p:spPr>
            <a:xfrm>
              <a:off x="3960068" y="1681886"/>
              <a:ext cx="504579" cy="540580"/>
            </a:xfrm>
            <a:custGeom>
              <a:avLst/>
              <a:gdLst/>
              <a:ahLst/>
              <a:cxnLst/>
              <a:rect l="l" t="t" r="r" b="b"/>
              <a:pathLst>
                <a:path w="22551" h="24160" extrusionOk="0">
                  <a:moveTo>
                    <a:pt x="6423" y="1"/>
                  </a:moveTo>
                  <a:cubicBezTo>
                    <a:pt x="5792" y="1"/>
                    <a:pt x="5160" y="56"/>
                    <a:pt x="4538" y="176"/>
                  </a:cubicBezTo>
                  <a:cubicBezTo>
                    <a:pt x="2836" y="543"/>
                    <a:pt x="1269" y="1443"/>
                    <a:pt x="1" y="2611"/>
                  </a:cubicBezTo>
                  <a:cubicBezTo>
                    <a:pt x="668" y="2077"/>
                    <a:pt x="1369" y="1577"/>
                    <a:pt x="2169" y="1210"/>
                  </a:cubicBezTo>
                  <a:cubicBezTo>
                    <a:pt x="2936" y="843"/>
                    <a:pt x="3737" y="543"/>
                    <a:pt x="4604" y="409"/>
                  </a:cubicBezTo>
                  <a:cubicBezTo>
                    <a:pt x="5108" y="329"/>
                    <a:pt x="5621" y="291"/>
                    <a:pt x="6135" y="291"/>
                  </a:cubicBezTo>
                  <a:cubicBezTo>
                    <a:pt x="7325" y="291"/>
                    <a:pt x="8524" y="494"/>
                    <a:pt x="9641" y="843"/>
                  </a:cubicBezTo>
                  <a:cubicBezTo>
                    <a:pt x="11276" y="1343"/>
                    <a:pt x="12810" y="2144"/>
                    <a:pt x="14244" y="3078"/>
                  </a:cubicBezTo>
                  <a:cubicBezTo>
                    <a:pt x="15679" y="3979"/>
                    <a:pt x="17046" y="5079"/>
                    <a:pt x="18281" y="6247"/>
                  </a:cubicBezTo>
                  <a:cubicBezTo>
                    <a:pt x="18281" y="6280"/>
                    <a:pt x="18314" y="6280"/>
                    <a:pt x="18347" y="6314"/>
                  </a:cubicBezTo>
                  <a:cubicBezTo>
                    <a:pt x="18981" y="6614"/>
                    <a:pt x="19615" y="6947"/>
                    <a:pt x="20115" y="7481"/>
                  </a:cubicBezTo>
                  <a:cubicBezTo>
                    <a:pt x="20616" y="7981"/>
                    <a:pt x="21016" y="8548"/>
                    <a:pt x="21283" y="9216"/>
                  </a:cubicBezTo>
                  <a:cubicBezTo>
                    <a:pt x="21550" y="9883"/>
                    <a:pt x="21683" y="10583"/>
                    <a:pt x="21750" y="11317"/>
                  </a:cubicBezTo>
                  <a:cubicBezTo>
                    <a:pt x="21783" y="12018"/>
                    <a:pt x="21750" y="12751"/>
                    <a:pt x="21650" y="13452"/>
                  </a:cubicBezTo>
                  <a:cubicBezTo>
                    <a:pt x="21616" y="13485"/>
                    <a:pt x="21616" y="13519"/>
                    <a:pt x="21650" y="13552"/>
                  </a:cubicBezTo>
                  <a:lnTo>
                    <a:pt x="21917" y="14920"/>
                  </a:lnTo>
                  <a:cubicBezTo>
                    <a:pt x="22017" y="15353"/>
                    <a:pt x="22083" y="15820"/>
                    <a:pt x="22150" y="16287"/>
                  </a:cubicBezTo>
                  <a:cubicBezTo>
                    <a:pt x="22183" y="16754"/>
                    <a:pt x="22250" y="17221"/>
                    <a:pt x="22250" y="17688"/>
                  </a:cubicBezTo>
                  <a:cubicBezTo>
                    <a:pt x="22250" y="18155"/>
                    <a:pt x="22284" y="18622"/>
                    <a:pt x="22250" y="19056"/>
                  </a:cubicBezTo>
                  <a:cubicBezTo>
                    <a:pt x="22183" y="19990"/>
                    <a:pt x="22050" y="20924"/>
                    <a:pt x="21750" y="21791"/>
                  </a:cubicBezTo>
                  <a:cubicBezTo>
                    <a:pt x="21683" y="22025"/>
                    <a:pt x="21583" y="22225"/>
                    <a:pt x="21483" y="22458"/>
                  </a:cubicBezTo>
                  <a:cubicBezTo>
                    <a:pt x="21383" y="22659"/>
                    <a:pt x="21283" y="22859"/>
                    <a:pt x="21183" y="23059"/>
                  </a:cubicBezTo>
                  <a:cubicBezTo>
                    <a:pt x="20949" y="23459"/>
                    <a:pt x="20649" y="23859"/>
                    <a:pt x="20282" y="24160"/>
                  </a:cubicBezTo>
                  <a:cubicBezTo>
                    <a:pt x="21049" y="23593"/>
                    <a:pt x="21550" y="22725"/>
                    <a:pt x="21883" y="21858"/>
                  </a:cubicBezTo>
                  <a:cubicBezTo>
                    <a:pt x="22217" y="20957"/>
                    <a:pt x="22417" y="20023"/>
                    <a:pt x="22484" y="19089"/>
                  </a:cubicBezTo>
                  <a:cubicBezTo>
                    <a:pt x="22550" y="18622"/>
                    <a:pt x="22517" y="18155"/>
                    <a:pt x="22550" y="17655"/>
                  </a:cubicBezTo>
                  <a:cubicBezTo>
                    <a:pt x="22517" y="17188"/>
                    <a:pt x="22484" y="16721"/>
                    <a:pt x="22450" y="16254"/>
                  </a:cubicBezTo>
                  <a:cubicBezTo>
                    <a:pt x="22384" y="15787"/>
                    <a:pt x="22350" y="15320"/>
                    <a:pt x="22284" y="14853"/>
                  </a:cubicBezTo>
                  <a:lnTo>
                    <a:pt x="22027" y="13505"/>
                  </a:lnTo>
                  <a:lnTo>
                    <a:pt x="22027" y="13505"/>
                  </a:lnTo>
                  <a:cubicBezTo>
                    <a:pt x="22183" y="12755"/>
                    <a:pt x="22183" y="12035"/>
                    <a:pt x="22150" y="11284"/>
                  </a:cubicBezTo>
                  <a:cubicBezTo>
                    <a:pt x="22117" y="10517"/>
                    <a:pt x="21950" y="9783"/>
                    <a:pt x="21683" y="9049"/>
                  </a:cubicBezTo>
                  <a:cubicBezTo>
                    <a:pt x="21416" y="8348"/>
                    <a:pt x="20949" y="7681"/>
                    <a:pt x="20416" y="7147"/>
                  </a:cubicBezTo>
                  <a:cubicBezTo>
                    <a:pt x="19882" y="6580"/>
                    <a:pt x="19215" y="6213"/>
                    <a:pt x="18514" y="5880"/>
                  </a:cubicBezTo>
                  <a:lnTo>
                    <a:pt x="18514" y="5880"/>
                  </a:lnTo>
                  <a:lnTo>
                    <a:pt x="18614" y="5913"/>
                  </a:lnTo>
                  <a:cubicBezTo>
                    <a:pt x="17347" y="4679"/>
                    <a:pt x="15946" y="3645"/>
                    <a:pt x="14478" y="2678"/>
                  </a:cubicBezTo>
                  <a:cubicBezTo>
                    <a:pt x="13010" y="1777"/>
                    <a:pt x="11442" y="976"/>
                    <a:pt x="9741" y="476"/>
                  </a:cubicBezTo>
                  <a:cubicBezTo>
                    <a:pt x="8672" y="177"/>
                    <a:pt x="7549" y="1"/>
                    <a:pt x="64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8586;p124">
              <a:extLst>
                <a:ext uri="{FF2B5EF4-FFF2-40B4-BE49-F238E27FC236}">
                  <a16:creationId xmlns:a16="http://schemas.microsoft.com/office/drawing/2014/main" id="{625DF619-379A-429A-D697-6851702E759C}"/>
                </a:ext>
              </a:extLst>
            </p:cNvPr>
            <p:cNvSpPr/>
            <p:nvPr/>
          </p:nvSpPr>
          <p:spPr>
            <a:xfrm>
              <a:off x="3795367" y="1878829"/>
              <a:ext cx="261027" cy="125792"/>
            </a:xfrm>
            <a:custGeom>
              <a:avLst/>
              <a:gdLst/>
              <a:ahLst/>
              <a:cxnLst/>
              <a:rect l="l" t="t" r="r" b="b"/>
              <a:pathLst>
                <a:path w="11666" h="5622" extrusionOk="0">
                  <a:moveTo>
                    <a:pt x="6959" y="1"/>
                  </a:moveTo>
                  <a:cubicBezTo>
                    <a:pt x="5849" y="1"/>
                    <a:pt x="4573" y="224"/>
                    <a:pt x="3326" y="947"/>
                  </a:cubicBezTo>
                  <a:cubicBezTo>
                    <a:pt x="0" y="2838"/>
                    <a:pt x="4865" y="5622"/>
                    <a:pt x="6394" y="5622"/>
                  </a:cubicBezTo>
                  <a:cubicBezTo>
                    <a:pt x="6430" y="5622"/>
                    <a:pt x="6463" y="5620"/>
                    <a:pt x="6495" y="5617"/>
                  </a:cubicBezTo>
                  <a:cubicBezTo>
                    <a:pt x="7662" y="5484"/>
                    <a:pt x="11665" y="4150"/>
                    <a:pt x="10965" y="1815"/>
                  </a:cubicBezTo>
                  <a:cubicBezTo>
                    <a:pt x="10731" y="1047"/>
                    <a:pt x="10064" y="514"/>
                    <a:pt x="9297" y="314"/>
                  </a:cubicBezTo>
                  <a:cubicBezTo>
                    <a:pt x="8716" y="161"/>
                    <a:pt x="7897" y="1"/>
                    <a:pt x="69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8587;p124">
              <a:extLst>
                <a:ext uri="{FF2B5EF4-FFF2-40B4-BE49-F238E27FC236}">
                  <a16:creationId xmlns:a16="http://schemas.microsoft.com/office/drawing/2014/main" id="{992A8B03-39BF-0B69-FD12-E743B98AE78A}"/>
                </a:ext>
              </a:extLst>
            </p:cNvPr>
            <p:cNvSpPr/>
            <p:nvPr/>
          </p:nvSpPr>
          <p:spPr>
            <a:xfrm>
              <a:off x="4563136" y="2029881"/>
              <a:ext cx="99300" cy="306784"/>
            </a:xfrm>
            <a:custGeom>
              <a:avLst/>
              <a:gdLst/>
              <a:ahLst/>
              <a:cxnLst/>
              <a:rect l="l" t="t" r="r" b="b"/>
              <a:pathLst>
                <a:path w="4438" h="13711" extrusionOk="0">
                  <a:moveTo>
                    <a:pt x="4437" y="0"/>
                  </a:moveTo>
                  <a:lnTo>
                    <a:pt x="4237" y="234"/>
                  </a:lnTo>
                  <a:cubicBezTo>
                    <a:pt x="3136" y="3670"/>
                    <a:pt x="1001" y="7339"/>
                    <a:pt x="1" y="8974"/>
                  </a:cubicBezTo>
                  <a:cubicBezTo>
                    <a:pt x="701" y="10575"/>
                    <a:pt x="1502" y="12209"/>
                    <a:pt x="2269" y="13710"/>
                  </a:cubicBezTo>
                  <a:cubicBezTo>
                    <a:pt x="4237" y="8440"/>
                    <a:pt x="4437" y="1"/>
                    <a:pt x="443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8588;p124">
              <a:extLst>
                <a:ext uri="{FF2B5EF4-FFF2-40B4-BE49-F238E27FC236}">
                  <a16:creationId xmlns:a16="http://schemas.microsoft.com/office/drawing/2014/main" id="{59B78578-4040-97FB-6340-599697555A03}"/>
                </a:ext>
              </a:extLst>
            </p:cNvPr>
            <p:cNvSpPr/>
            <p:nvPr/>
          </p:nvSpPr>
          <p:spPr>
            <a:xfrm>
              <a:off x="4510891" y="1988823"/>
              <a:ext cx="157498" cy="347842"/>
            </a:xfrm>
            <a:custGeom>
              <a:avLst/>
              <a:gdLst/>
              <a:ahLst/>
              <a:cxnLst/>
              <a:rect l="l" t="t" r="r" b="b"/>
              <a:pathLst>
                <a:path w="7039" h="15546" extrusionOk="0">
                  <a:moveTo>
                    <a:pt x="7039" y="1"/>
                  </a:moveTo>
                  <a:lnTo>
                    <a:pt x="7039" y="1"/>
                  </a:lnTo>
                  <a:cubicBezTo>
                    <a:pt x="6805" y="1235"/>
                    <a:pt x="6338" y="2403"/>
                    <a:pt x="5871" y="3570"/>
                  </a:cubicBezTo>
                  <a:cubicBezTo>
                    <a:pt x="5371" y="4704"/>
                    <a:pt x="4837" y="5838"/>
                    <a:pt x="4270" y="6939"/>
                  </a:cubicBezTo>
                  <a:cubicBezTo>
                    <a:pt x="3670" y="8007"/>
                    <a:pt x="3069" y="9141"/>
                    <a:pt x="2436" y="10208"/>
                  </a:cubicBezTo>
                  <a:cubicBezTo>
                    <a:pt x="1802" y="11276"/>
                    <a:pt x="1201" y="12376"/>
                    <a:pt x="534" y="13444"/>
                  </a:cubicBezTo>
                  <a:cubicBezTo>
                    <a:pt x="534" y="13444"/>
                    <a:pt x="534" y="13444"/>
                    <a:pt x="534" y="13477"/>
                  </a:cubicBezTo>
                  <a:cubicBezTo>
                    <a:pt x="334" y="14178"/>
                    <a:pt x="167" y="14845"/>
                    <a:pt x="1" y="15545"/>
                  </a:cubicBezTo>
                  <a:cubicBezTo>
                    <a:pt x="267" y="14878"/>
                    <a:pt x="501" y="14211"/>
                    <a:pt x="734" y="13544"/>
                  </a:cubicBezTo>
                  <a:lnTo>
                    <a:pt x="734" y="13577"/>
                  </a:lnTo>
                  <a:cubicBezTo>
                    <a:pt x="1468" y="12543"/>
                    <a:pt x="2169" y="11509"/>
                    <a:pt x="2803" y="10408"/>
                  </a:cubicBezTo>
                  <a:cubicBezTo>
                    <a:pt x="3470" y="9341"/>
                    <a:pt x="4103" y="8273"/>
                    <a:pt x="4671" y="7139"/>
                  </a:cubicBezTo>
                  <a:cubicBezTo>
                    <a:pt x="5238" y="6005"/>
                    <a:pt x="5771" y="4871"/>
                    <a:pt x="6172" y="3670"/>
                  </a:cubicBezTo>
                  <a:cubicBezTo>
                    <a:pt x="6605" y="2503"/>
                    <a:pt x="6972" y="1268"/>
                    <a:pt x="703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8589;p124">
              <a:extLst>
                <a:ext uri="{FF2B5EF4-FFF2-40B4-BE49-F238E27FC236}">
                  <a16:creationId xmlns:a16="http://schemas.microsoft.com/office/drawing/2014/main" id="{D748DE04-76FB-5BCC-D1F0-B132AE188865}"/>
                </a:ext>
              </a:extLst>
            </p:cNvPr>
            <p:cNvSpPr/>
            <p:nvPr/>
          </p:nvSpPr>
          <p:spPr>
            <a:xfrm>
              <a:off x="4267587" y="1699249"/>
              <a:ext cx="241829" cy="258275"/>
            </a:xfrm>
            <a:custGeom>
              <a:avLst/>
              <a:gdLst/>
              <a:ahLst/>
              <a:cxnLst/>
              <a:rect l="l" t="t" r="r" b="b"/>
              <a:pathLst>
                <a:path w="10808" h="11543" extrusionOk="0">
                  <a:moveTo>
                    <a:pt x="2351" y="1"/>
                  </a:moveTo>
                  <a:cubicBezTo>
                    <a:pt x="1752" y="1"/>
                    <a:pt x="1209" y="207"/>
                    <a:pt x="834" y="801"/>
                  </a:cubicBezTo>
                  <a:cubicBezTo>
                    <a:pt x="0" y="2135"/>
                    <a:pt x="667" y="4637"/>
                    <a:pt x="2402" y="4804"/>
                  </a:cubicBezTo>
                  <a:cubicBezTo>
                    <a:pt x="2502" y="4820"/>
                    <a:pt x="2610" y="4820"/>
                    <a:pt x="2719" y="4820"/>
                  </a:cubicBezTo>
                  <a:cubicBezTo>
                    <a:pt x="2827" y="4820"/>
                    <a:pt x="2936" y="4820"/>
                    <a:pt x="3036" y="4837"/>
                  </a:cubicBezTo>
                  <a:cubicBezTo>
                    <a:pt x="3669" y="4970"/>
                    <a:pt x="4036" y="5671"/>
                    <a:pt x="4303" y="6271"/>
                  </a:cubicBezTo>
                  <a:cubicBezTo>
                    <a:pt x="5104" y="8039"/>
                    <a:pt x="6004" y="9841"/>
                    <a:pt x="7439" y="11142"/>
                  </a:cubicBezTo>
                  <a:cubicBezTo>
                    <a:pt x="7639" y="11308"/>
                    <a:pt x="7872" y="11508"/>
                    <a:pt x="8173" y="11542"/>
                  </a:cubicBezTo>
                  <a:cubicBezTo>
                    <a:pt x="8186" y="11543"/>
                    <a:pt x="8200" y="11543"/>
                    <a:pt x="8214" y="11543"/>
                  </a:cubicBezTo>
                  <a:cubicBezTo>
                    <a:pt x="8790" y="11543"/>
                    <a:pt x="9145" y="10861"/>
                    <a:pt x="9340" y="10274"/>
                  </a:cubicBezTo>
                  <a:cubicBezTo>
                    <a:pt x="9974" y="8340"/>
                    <a:pt x="10641" y="6338"/>
                    <a:pt x="10774" y="4270"/>
                  </a:cubicBezTo>
                  <a:cubicBezTo>
                    <a:pt x="10808" y="3369"/>
                    <a:pt x="10708" y="2302"/>
                    <a:pt x="9941" y="1768"/>
                  </a:cubicBezTo>
                  <a:cubicBezTo>
                    <a:pt x="9440" y="1435"/>
                    <a:pt x="8840" y="1401"/>
                    <a:pt x="8239" y="1401"/>
                  </a:cubicBezTo>
                  <a:cubicBezTo>
                    <a:pt x="7305" y="1335"/>
                    <a:pt x="6338" y="1234"/>
                    <a:pt x="5437" y="934"/>
                  </a:cubicBezTo>
                  <a:cubicBezTo>
                    <a:pt x="4630" y="637"/>
                    <a:pt x="3403" y="1"/>
                    <a:pt x="235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8590;p124">
              <a:extLst>
                <a:ext uri="{FF2B5EF4-FFF2-40B4-BE49-F238E27FC236}">
                  <a16:creationId xmlns:a16="http://schemas.microsoft.com/office/drawing/2014/main" id="{0C7B985A-F03E-FA9B-0D0E-36D9B031FF37}"/>
                </a:ext>
              </a:extLst>
            </p:cNvPr>
            <p:cNvSpPr/>
            <p:nvPr/>
          </p:nvSpPr>
          <p:spPr>
            <a:xfrm>
              <a:off x="4275038" y="1696005"/>
              <a:ext cx="239614" cy="264226"/>
            </a:xfrm>
            <a:custGeom>
              <a:avLst/>
              <a:gdLst/>
              <a:ahLst/>
              <a:cxnLst/>
              <a:rect l="l" t="t" r="r" b="b"/>
              <a:pathLst>
                <a:path w="10709" h="11809" extrusionOk="0">
                  <a:moveTo>
                    <a:pt x="2022" y="0"/>
                  </a:moveTo>
                  <a:cubicBezTo>
                    <a:pt x="1739" y="0"/>
                    <a:pt x="1460" y="49"/>
                    <a:pt x="1202" y="179"/>
                  </a:cubicBezTo>
                  <a:cubicBezTo>
                    <a:pt x="868" y="312"/>
                    <a:pt x="601" y="579"/>
                    <a:pt x="401" y="879"/>
                  </a:cubicBezTo>
                  <a:cubicBezTo>
                    <a:pt x="234" y="1179"/>
                    <a:pt x="134" y="1513"/>
                    <a:pt x="67" y="1846"/>
                  </a:cubicBezTo>
                  <a:cubicBezTo>
                    <a:pt x="1" y="2547"/>
                    <a:pt x="134" y="3247"/>
                    <a:pt x="468" y="3848"/>
                  </a:cubicBezTo>
                  <a:cubicBezTo>
                    <a:pt x="634" y="4148"/>
                    <a:pt x="835" y="4415"/>
                    <a:pt x="1135" y="4615"/>
                  </a:cubicBezTo>
                  <a:cubicBezTo>
                    <a:pt x="1402" y="4815"/>
                    <a:pt x="1735" y="4915"/>
                    <a:pt x="2069" y="4949"/>
                  </a:cubicBezTo>
                  <a:cubicBezTo>
                    <a:pt x="1402" y="4849"/>
                    <a:pt x="835" y="4382"/>
                    <a:pt x="568" y="3781"/>
                  </a:cubicBezTo>
                  <a:cubicBezTo>
                    <a:pt x="268" y="3214"/>
                    <a:pt x="167" y="2514"/>
                    <a:pt x="268" y="1880"/>
                  </a:cubicBezTo>
                  <a:cubicBezTo>
                    <a:pt x="334" y="1580"/>
                    <a:pt x="434" y="1246"/>
                    <a:pt x="601" y="1013"/>
                  </a:cubicBezTo>
                  <a:cubicBezTo>
                    <a:pt x="801" y="746"/>
                    <a:pt x="1035" y="512"/>
                    <a:pt x="1302" y="412"/>
                  </a:cubicBezTo>
                  <a:cubicBezTo>
                    <a:pt x="1502" y="323"/>
                    <a:pt x="1702" y="293"/>
                    <a:pt x="1912" y="293"/>
                  </a:cubicBezTo>
                  <a:cubicBezTo>
                    <a:pt x="2017" y="293"/>
                    <a:pt x="2124" y="301"/>
                    <a:pt x="2236" y="312"/>
                  </a:cubicBezTo>
                  <a:cubicBezTo>
                    <a:pt x="2536" y="312"/>
                    <a:pt x="2869" y="412"/>
                    <a:pt x="3170" y="512"/>
                  </a:cubicBezTo>
                  <a:cubicBezTo>
                    <a:pt x="3803" y="712"/>
                    <a:pt x="4404" y="979"/>
                    <a:pt x="5038" y="1213"/>
                  </a:cubicBezTo>
                  <a:cubicBezTo>
                    <a:pt x="5705" y="1480"/>
                    <a:pt x="6372" y="1580"/>
                    <a:pt x="7039" y="1646"/>
                  </a:cubicBezTo>
                  <a:cubicBezTo>
                    <a:pt x="7706" y="1746"/>
                    <a:pt x="8407" y="1680"/>
                    <a:pt x="9007" y="1846"/>
                  </a:cubicBezTo>
                  <a:cubicBezTo>
                    <a:pt x="9608" y="2013"/>
                    <a:pt x="10008" y="2514"/>
                    <a:pt x="10141" y="3114"/>
                  </a:cubicBezTo>
                  <a:cubicBezTo>
                    <a:pt x="10275" y="3748"/>
                    <a:pt x="10241" y="4382"/>
                    <a:pt x="10175" y="5049"/>
                  </a:cubicBezTo>
                  <a:cubicBezTo>
                    <a:pt x="10108" y="5716"/>
                    <a:pt x="9974" y="6350"/>
                    <a:pt x="9841" y="6983"/>
                  </a:cubicBezTo>
                  <a:cubicBezTo>
                    <a:pt x="9674" y="7651"/>
                    <a:pt x="9507" y="8284"/>
                    <a:pt x="9307" y="8918"/>
                  </a:cubicBezTo>
                  <a:lnTo>
                    <a:pt x="9007" y="9886"/>
                  </a:lnTo>
                  <a:cubicBezTo>
                    <a:pt x="8907" y="10186"/>
                    <a:pt x="8807" y="10519"/>
                    <a:pt x="8674" y="10820"/>
                  </a:cubicBezTo>
                  <a:cubicBezTo>
                    <a:pt x="8540" y="11086"/>
                    <a:pt x="8373" y="11353"/>
                    <a:pt x="8106" y="11487"/>
                  </a:cubicBezTo>
                  <a:cubicBezTo>
                    <a:pt x="8044" y="11514"/>
                    <a:pt x="7977" y="11526"/>
                    <a:pt x="7907" y="11526"/>
                  </a:cubicBezTo>
                  <a:cubicBezTo>
                    <a:pt x="7717" y="11526"/>
                    <a:pt x="7510" y="11433"/>
                    <a:pt x="7339" y="11287"/>
                  </a:cubicBezTo>
                  <a:cubicBezTo>
                    <a:pt x="6839" y="10886"/>
                    <a:pt x="6372" y="10386"/>
                    <a:pt x="5972" y="9852"/>
                  </a:cubicBezTo>
                  <a:cubicBezTo>
                    <a:pt x="5171" y="8818"/>
                    <a:pt x="4571" y="7617"/>
                    <a:pt x="3970" y="6416"/>
                  </a:cubicBezTo>
                  <a:lnTo>
                    <a:pt x="3970" y="6416"/>
                  </a:lnTo>
                  <a:cubicBezTo>
                    <a:pt x="4471" y="7651"/>
                    <a:pt x="5038" y="8851"/>
                    <a:pt x="5805" y="9986"/>
                  </a:cubicBezTo>
                  <a:cubicBezTo>
                    <a:pt x="6205" y="10519"/>
                    <a:pt x="6639" y="11053"/>
                    <a:pt x="7172" y="11487"/>
                  </a:cubicBezTo>
                  <a:cubicBezTo>
                    <a:pt x="7306" y="11620"/>
                    <a:pt x="7473" y="11720"/>
                    <a:pt x="7639" y="11787"/>
                  </a:cubicBezTo>
                  <a:cubicBezTo>
                    <a:pt x="7722" y="11801"/>
                    <a:pt x="7805" y="11809"/>
                    <a:pt x="7888" y="11809"/>
                  </a:cubicBezTo>
                  <a:cubicBezTo>
                    <a:pt x="8005" y="11809"/>
                    <a:pt x="8123" y="11793"/>
                    <a:pt x="8240" y="11754"/>
                  </a:cubicBezTo>
                  <a:cubicBezTo>
                    <a:pt x="8607" y="11587"/>
                    <a:pt x="8807" y="11253"/>
                    <a:pt x="8974" y="10953"/>
                  </a:cubicBezTo>
                  <a:cubicBezTo>
                    <a:pt x="9141" y="10619"/>
                    <a:pt x="9207" y="10286"/>
                    <a:pt x="9341" y="9986"/>
                  </a:cubicBezTo>
                  <a:lnTo>
                    <a:pt x="9641" y="9018"/>
                  </a:lnTo>
                  <a:cubicBezTo>
                    <a:pt x="9841" y="8384"/>
                    <a:pt x="10041" y="7751"/>
                    <a:pt x="10208" y="7084"/>
                  </a:cubicBezTo>
                  <a:cubicBezTo>
                    <a:pt x="10375" y="6416"/>
                    <a:pt x="10508" y="5783"/>
                    <a:pt x="10575" y="5082"/>
                  </a:cubicBezTo>
                  <a:cubicBezTo>
                    <a:pt x="10642" y="4415"/>
                    <a:pt x="10708" y="3714"/>
                    <a:pt x="10542" y="3014"/>
                  </a:cubicBezTo>
                  <a:cubicBezTo>
                    <a:pt x="10441" y="2680"/>
                    <a:pt x="10308" y="2313"/>
                    <a:pt x="10075" y="2047"/>
                  </a:cubicBezTo>
                  <a:cubicBezTo>
                    <a:pt x="9808" y="1746"/>
                    <a:pt x="9474" y="1580"/>
                    <a:pt x="9107" y="1480"/>
                  </a:cubicBezTo>
                  <a:cubicBezTo>
                    <a:pt x="8774" y="1379"/>
                    <a:pt x="8407" y="1346"/>
                    <a:pt x="8073" y="1346"/>
                  </a:cubicBezTo>
                  <a:cubicBezTo>
                    <a:pt x="7740" y="1313"/>
                    <a:pt x="7406" y="1313"/>
                    <a:pt x="7072" y="1279"/>
                  </a:cubicBezTo>
                  <a:cubicBezTo>
                    <a:pt x="6439" y="1213"/>
                    <a:pt x="5771" y="1113"/>
                    <a:pt x="5171" y="879"/>
                  </a:cubicBezTo>
                  <a:cubicBezTo>
                    <a:pt x="4537" y="646"/>
                    <a:pt x="3937" y="379"/>
                    <a:pt x="3270" y="179"/>
                  </a:cubicBezTo>
                  <a:cubicBezTo>
                    <a:pt x="2936" y="112"/>
                    <a:pt x="2603" y="12"/>
                    <a:pt x="2269" y="12"/>
                  </a:cubicBezTo>
                  <a:cubicBezTo>
                    <a:pt x="2187" y="4"/>
                    <a:pt x="2104" y="0"/>
                    <a:pt x="20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8591;p124">
              <a:extLst>
                <a:ext uri="{FF2B5EF4-FFF2-40B4-BE49-F238E27FC236}">
                  <a16:creationId xmlns:a16="http://schemas.microsoft.com/office/drawing/2014/main" id="{8F905313-8669-A526-C1A1-2CDBD93602B3}"/>
                </a:ext>
              </a:extLst>
            </p:cNvPr>
            <p:cNvSpPr/>
            <p:nvPr/>
          </p:nvSpPr>
          <p:spPr>
            <a:xfrm>
              <a:off x="3545843" y="2853855"/>
              <a:ext cx="312758" cy="47055"/>
            </a:xfrm>
            <a:custGeom>
              <a:avLst/>
              <a:gdLst/>
              <a:ahLst/>
              <a:cxnLst/>
              <a:rect l="l" t="t" r="r" b="b"/>
              <a:pathLst>
                <a:path w="13978" h="2103" extrusionOk="0">
                  <a:moveTo>
                    <a:pt x="6972" y="1"/>
                  </a:moveTo>
                  <a:cubicBezTo>
                    <a:pt x="3136" y="1"/>
                    <a:pt x="1" y="468"/>
                    <a:pt x="1" y="1035"/>
                  </a:cubicBezTo>
                  <a:cubicBezTo>
                    <a:pt x="1" y="1635"/>
                    <a:pt x="3136" y="2102"/>
                    <a:pt x="6972" y="2102"/>
                  </a:cubicBezTo>
                  <a:cubicBezTo>
                    <a:pt x="10842" y="2102"/>
                    <a:pt x="13977" y="1635"/>
                    <a:pt x="13977" y="1035"/>
                  </a:cubicBezTo>
                  <a:cubicBezTo>
                    <a:pt x="13977" y="468"/>
                    <a:pt x="10842" y="1"/>
                    <a:pt x="69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8592;p124">
              <a:extLst>
                <a:ext uri="{FF2B5EF4-FFF2-40B4-BE49-F238E27FC236}">
                  <a16:creationId xmlns:a16="http://schemas.microsoft.com/office/drawing/2014/main" id="{B922F85B-18CA-4718-399F-82A165874C50}"/>
                </a:ext>
              </a:extLst>
            </p:cNvPr>
            <p:cNvSpPr/>
            <p:nvPr/>
          </p:nvSpPr>
          <p:spPr>
            <a:xfrm>
              <a:off x="3519731" y="2588087"/>
              <a:ext cx="326921" cy="299668"/>
            </a:xfrm>
            <a:custGeom>
              <a:avLst/>
              <a:gdLst/>
              <a:ahLst/>
              <a:cxnLst/>
              <a:rect l="l" t="t" r="r" b="b"/>
              <a:pathLst>
                <a:path w="14611" h="13393" extrusionOk="0">
                  <a:moveTo>
                    <a:pt x="7294" y="1"/>
                  </a:moveTo>
                  <a:cubicBezTo>
                    <a:pt x="6847" y="1"/>
                    <a:pt x="6393" y="45"/>
                    <a:pt x="5938" y="137"/>
                  </a:cubicBezTo>
                  <a:cubicBezTo>
                    <a:pt x="2335" y="871"/>
                    <a:pt x="0" y="4440"/>
                    <a:pt x="734" y="8043"/>
                  </a:cubicBezTo>
                  <a:cubicBezTo>
                    <a:pt x="1403" y="11212"/>
                    <a:pt x="4175" y="13392"/>
                    <a:pt x="7261" y="13392"/>
                  </a:cubicBezTo>
                  <a:cubicBezTo>
                    <a:pt x="7715" y="13392"/>
                    <a:pt x="8177" y="13345"/>
                    <a:pt x="8640" y="13246"/>
                  </a:cubicBezTo>
                  <a:cubicBezTo>
                    <a:pt x="12276" y="12513"/>
                    <a:pt x="14611" y="8977"/>
                    <a:pt x="13843" y="5341"/>
                  </a:cubicBezTo>
                  <a:cubicBezTo>
                    <a:pt x="13202" y="2160"/>
                    <a:pt x="10416" y="1"/>
                    <a:pt x="72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8593;p124">
              <a:extLst>
                <a:ext uri="{FF2B5EF4-FFF2-40B4-BE49-F238E27FC236}">
                  <a16:creationId xmlns:a16="http://schemas.microsoft.com/office/drawing/2014/main" id="{F7247681-7A21-4CC3-A887-E9A043910994}"/>
                </a:ext>
              </a:extLst>
            </p:cNvPr>
            <p:cNvSpPr/>
            <p:nvPr/>
          </p:nvSpPr>
          <p:spPr>
            <a:xfrm>
              <a:off x="3498095" y="2596366"/>
              <a:ext cx="355270" cy="282887"/>
            </a:xfrm>
            <a:custGeom>
              <a:avLst/>
              <a:gdLst/>
              <a:ahLst/>
              <a:cxnLst/>
              <a:rect l="l" t="t" r="r" b="b"/>
              <a:pathLst>
                <a:path w="15878" h="12643" extrusionOk="0">
                  <a:moveTo>
                    <a:pt x="6071" y="1"/>
                  </a:moveTo>
                  <a:cubicBezTo>
                    <a:pt x="6071" y="1"/>
                    <a:pt x="0" y="8440"/>
                    <a:pt x="10474" y="12643"/>
                  </a:cubicBezTo>
                  <a:cubicBezTo>
                    <a:pt x="10474" y="12643"/>
                    <a:pt x="15878" y="3403"/>
                    <a:pt x="60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8594;p124">
              <a:extLst>
                <a:ext uri="{FF2B5EF4-FFF2-40B4-BE49-F238E27FC236}">
                  <a16:creationId xmlns:a16="http://schemas.microsoft.com/office/drawing/2014/main" id="{BE7AC411-16C9-E3DC-5297-090B70F14F23}"/>
                </a:ext>
              </a:extLst>
            </p:cNvPr>
            <p:cNvSpPr/>
            <p:nvPr/>
          </p:nvSpPr>
          <p:spPr>
            <a:xfrm>
              <a:off x="3610036" y="2591824"/>
              <a:ext cx="50769" cy="20294"/>
            </a:xfrm>
            <a:custGeom>
              <a:avLst/>
              <a:gdLst/>
              <a:ahLst/>
              <a:cxnLst/>
              <a:rect l="l" t="t" r="r" b="b"/>
              <a:pathLst>
                <a:path w="2269" h="907" extrusionOk="0">
                  <a:moveTo>
                    <a:pt x="2031" y="1"/>
                  </a:moveTo>
                  <a:cubicBezTo>
                    <a:pt x="1816" y="1"/>
                    <a:pt x="1456" y="74"/>
                    <a:pt x="1068" y="204"/>
                  </a:cubicBezTo>
                  <a:cubicBezTo>
                    <a:pt x="467" y="437"/>
                    <a:pt x="0" y="704"/>
                    <a:pt x="67" y="837"/>
                  </a:cubicBezTo>
                  <a:cubicBezTo>
                    <a:pt x="79" y="885"/>
                    <a:pt x="154" y="907"/>
                    <a:pt x="272" y="907"/>
                  </a:cubicBezTo>
                  <a:cubicBezTo>
                    <a:pt x="487" y="907"/>
                    <a:pt x="847" y="833"/>
                    <a:pt x="1235" y="704"/>
                  </a:cubicBezTo>
                  <a:cubicBezTo>
                    <a:pt x="1835" y="470"/>
                    <a:pt x="2269" y="204"/>
                    <a:pt x="2235" y="70"/>
                  </a:cubicBezTo>
                  <a:cubicBezTo>
                    <a:pt x="2224" y="23"/>
                    <a:pt x="2149" y="1"/>
                    <a:pt x="2031" y="1"/>
                  </a:cubicBezTo>
                  <a:close/>
                </a:path>
              </a:pathLst>
            </a:custGeom>
            <a:solidFill>
              <a:srgbClr val="AD23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8595;p124">
              <a:extLst>
                <a:ext uri="{FF2B5EF4-FFF2-40B4-BE49-F238E27FC236}">
                  <a16:creationId xmlns:a16="http://schemas.microsoft.com/office/drawing/2014/main" id="{73B97CF6-F226-765F-8677-17E94534D750}"/>
                </a:ext>
              </a:extLst>
            </p:cNvPr>
            <p:cNvSpPr/>
            <p:nvPr/>
          </p:nvSpPr>
          <p:spPr>
            <a:xfrm>
              <a:off x="3704816" y="2863498"/>
              <a:ext cx="51530" cy="20294"/>
            </a:xfrm>
            <a:custGeom>
              <a:avLst/>
              <a:gdLst/>
              <a:ahLst/>
              <a:cxnLst/>
              <a:rect l="l" t="t" r="r" b="b"/>
              <a:pathLst>
                <a:path w="2303" h="907" extrusionOk="0">
                  <a:moveTo>
                    <a:pt x="2031" y="1"/>
                  </a:moveTo>
                  <a:cubicBezTo>
                    <a:pt x="1816" y="1"/>
                    <a:pt x="1456" y="74"/>
                    <a:pt x="1068" y="204"/>
                  </a:cubicBezTo>
                  <a:cubicBezTo>
                    <a:pt x="468" y="437"/>
                    <a:pt x="1" y="704"/>
                    <a:pt x="68" y="837"/>
                  </a:cubicBezTo>
                  <a:cubicBezTo>
                    <a:pt x="79" y="885"/>
                    <a:pt x="154" y="907"/>
                    <a:pt x="272" y="907"/>
                  </a:cubicBezTo>
                  <a:cubicBezTo>
                    <a:pt x="487" y="907"/>
                    <a:pt x="847" y="833"/>
                    <a:pt x="1235" y="704"/>
                  </a:cubicBezTo>
                  <a:cubicBezTo>
                    <a:pt x="1835" y="470"/>
                    <a:pt x="2302" y="204"/>
                    <a:pt x="2236" y="70"/>
                  </a:cubicBezTo>
                  <a:cubicBezTo>
                    <a:pt x="2224" y="23"/>
                    <a:pt x="2149" y="1"/>
                    <a:pt x="2031" y="1"/>
                  </a:cubicBezTo>
                  <a:close/>
                </a:path>
              </a:pathLst>
            </a:custGeom>
            <a:solidFill>
              <a:srgbClr val="AD23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6" name="Picture 45" descr="A person in a suit and tie&#10;&#10;AI-generated content may be incorrect.">
            <a:extLst>
              <a:ext uri="{FF2B5EF4-FFF2-40B4-BE49-F238E27FC236}">
                <a16:creationId xmlns:a16="http://schemas.microsoft.com/office/drawing/2014/main" id="{E72B5C4B-C4A0-36A6-0043-795BAF64B752}"/>
              </a:ext>
            </a:extLst>
          </p:cNvPr>
          <p:cNvPicPr>
            <a:picLocks noChangeAspect="1"/>
          </p:cNvPicPr>
          <p:nvPr/>
        </p:nvPicPr>
        <p:blipFill>
          <a:blip r:embed="rId6"/>
          <a:stretch>
            <a:fillRect/>
          </a:stretch>
        </p:blipFill>
        <p:spPr>
          <a:xfrm>
            <a:off x="11165470" y="1205"/>
            <a:ext cx="1030630" cy="1048957"/>
          </a:xfrm>
          <a:prstGeom prst="rect">
            <a:avLst/>
          </a:prstGeom>
        </p:spPr>
      </p:pic>
      <p:pic>
        <p:nvPicPr>
          <p:cNvPr id="45" name="Picture 44" descr="A screenshot of a phone&#10;&#10;AI-generated content may be incorrect.">
            <a:extLst>
              <a:ext uri="{FF2B5EF4-FFF2-40B4-BE49-F238E27FC236}">
                <a16:creationId xmlns:a16="http://schemas.microsoft.com/office/drawing/2014/main" id="{8C08BFCC-86F1-F34D-489C-6F51058053EF}"/>
              </a:ext>
            </a:extLst>
          </p:cNvPr>
          <p:cNvPicPr>
            <a:picLocks noChangeAspect="1"/>
          </p:cNvPicPr>
          <p:nvPr/>
        </p:nvPicPr>
        <p:blipFill>
          <a:blip r:embed="rId7"/>
          <a:stretch>
            <a:fillRect/>
          </a:stretch>
        </p:blipFill>
        <p:spPr>
          <a:xfrm>
            <a:off x="1032263" y="1495063"/>
            <a:ext cx="2439955" cy="5179670"/>
          </a:xfrm>
          <a:prstGeom prst="rect">
            <a:avLst/>
          </a:prstGeom>
        </p:spPr>
      </p:pic>
      <p:pic>
        <p:nvPicPr>
          <p:cNvPr id="47" name="Picture 46" descr="A screen shot of a black screen&#10;&#10;AI-generated content may be incorrect.">
            <a:extLst>
              <a:ext uri="{FF2B5EF4-FFF2-40B4-BE49-F238E27FC236}">
                <a16:creationId xmlns:a16="http://schemas.microsoft.com/office/drawing/2014/main" id="{F2804D87-769A-6BDC-ACD0-72EFB0F96181}"/>
              </a:ext>
            </a:extLst>
          </p:cNvPr>
          <p:cNvPicPr>
            <a:picLocks noChangeAspect="1"/>
          </p:cNvPicPr>
          <p:nvPr/>
        </p:nvPicPr>
        <p:blipFill>
          <a:blip r:embed="rId8"/>
          <a:stretch>
            <a:fillRect/>
          </a:stretch>
        </p:blipFill>
        <p:spPr>
          <a:xfrm>
            <a:off x="3810188" y="1495063"/>
            <a:ext cx="2439956" cy="5285773"/>
          </a:xfrm>
          <a:prstGeom prst="rect">
            <a:avLst/>
          </a:prstGeom>
        </p:spPr>
      </p:pic>
      <p:pic>
        <p:nvPicPr>
          <p:cNvPr id="4" name="CameraSlideRecording.mp3">
            <a:hlinkClick r:id="" action="ppaction://media"/>
            <a:extLst>
              <a:ext uri="{FF2B5EF4-FFF2-40B4-BE49-F238E27FC236}">
                <a16:creationId xmlns:a16="http://schemas.microsoft.com/office/drawing/2014/main" id="{0F3F82A6-0636-18AA-6321-3063CCF1B52D}"/>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315395" y="5955300"/>
            <a:ext cx="730250" cy="730250"/>
          </a:xfrm>
          <a:prstGeom prst="rect">
            <a:avLst/>
          </a:prstGeom>
        </p:spPr>
      </p:pic>
      <p:pic>
        <p:nvPicPr>
          <p:cNvPr id="95" name="Audio 94">
            <a:hlinkClick r:id="" action="ppaction://media"/>
            <a:extLst>
              <a:ext uri="{FF2B5EF4-FFF2-40B4-BE49-F238E27FC236}">
                <a16:creationId xmlns:a16="http://schemas.microsoft.com/office/drawing/2014/main" id="{E710E3EF-66AD-8D2B-C37E-51CC2E418525}"/>
              </a:ext>
            </a:extLst>
          </p:cNvPr>
          <p:cNvPicPr>
            <a:picLocks noChangeAspect="1"/>
          </p:cNvPicPr>
          <p:nvPr>
            <a:audioFile r:link="rId4"/>
            <p:extLst>
              <p:ext uri="{DAA4B4D4-6D71-4841-9C94-3DE7FCFB9230}">
                <p14:media xmlns:p14="http://schemas.microsoft.com/office/powerpoint/2010/main" r:embed="rId3"/>
              </p:ext>
            </p:extLst>
          </p:nvPr>
        </p:nvPicPr>
        <p:blipFill>
          <a:blip r:embed="rId10"/>
          <a:srcRect l="-118750" t="-118750" r="-118750" b="-118750"/>
          <a:stretch>
            <a:fillRect/>
          </a:stretch>
        </p:blipFill>
        <p:spPr>
          <a:xfrm>
            <a:off x="10052304" y="4718304"/>
            <a:ext cx="2057400" cy="2057400"/>
          </a:xfrm>
          <a:prstGeom prst="ellipse">
            <a:avLst/>
          </a:prstGeom>
        </p:spPr>
      </p:pic>
      <p:pic>
        <p:nvPicPr>
          <p:cNvPr id="99" name="Graphic 98">
            <a:extLst>
              <a:ext uri="{FF2B5EF4-FFF2-40B4-BE49-F238E27FC236}">
                <a16:creationId xmlns:a16="http://schemas.microsoft.com/office/drawing/2014/main" id="{16072F7C-5320-C172-FF3A-509A13DE8DAA}"/>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11"/>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868364852"/>
      </p:ext>
    </p:extLst>
  </p:cSld>
  <p:clrMapOvr>
    <a:masterClrMapping/>
  </p:clrMapOvr>
  <mc:AlternateContent xmlns:mc="http://schemas.openxmlformats.org/markup-compatibility/2006">
    <mc:Choice xmlns:p14="http://schemas.microsoft.com/office/powerpoint/2010/main" Requires="p14">
      <p:transition spd="slow" p14:dur="2000" advTm="36186"/>
    </mc:Choice>
    <mc:Fallback>
      <p:transition spd="slow" advTm="361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4"/>
                                        </p:tgtEl>
                                      </p:cBhvr>
                                    </p:cmd>
                                  </p:childTnLst>
                                </p:cTn>
                              </p:par>
                            </p:childTnLst>
                          </p:cTn>
                        </p:par>
                      </p:childTnLst>
                    </p:cTn>
                  </p:par>
                </p:childTnLst>
              </p:cTn>
              <p:nextCondLst>
                <p:cond evt="onClick" delay="0">
                  <p:tgtEl>
                    <p:spTgt spid="4"/>
                  </p:tgtEl>
                </p:cond>
              </p:nextCondLst>
            </p:seq>
            <p:audio>
              <p:cMediaNode>
                <p:cTn id="12" fill="hold" display="0">
                  <p:stCondLst>
                    <p:cond delay="indefinite"/>
                  </p:stCondLst>
                  <p:endCondLst>
                    <p:cond evt="onStopAudio" delay="0">
                      <p:tgtEl>
                        <p:sldTgt/>
                      </p:tgtEl>
                    </p:cond>
                  </p:endCondLst>
                </p:cTn>
                <p:tgtEl>
                  <p:spTgt spid="4"/>
                </p:tgtEl>
              </p:cMediaNode>
            </p:audio>
            <p:audio isNarration="1">
              <p:cMediaNode vol="80000" showWhenStopped="0">
                <p:cTn id="13" fill="hold" display="0">
                  <p:stCondLst>
                    <p:cond delay="indefinite"/>
                  </p:stCondLst>
                  <p:endCondLst>
                    <p:cond evt="onStopAudio" delay="0">
                      <p:tgtEl>
                        <p:sldTgt/>
                      </p:tgtEl>
                    </p:cond>
                  </p:endCondLst>
                </p:cTn>
                <p:tgtEl>
                  <p:spTgt spid="95"/>
                </p:tgtEl>
              </p:cMediaNode>
            </p:audio>
          </p:childTnLst>
        </p:cTn>
      </p:par>
    </p:tnLst>
  </p:timing>
  <p:extLst>
    <p:ext uri="{E180D4A7-C9FB-4DFB-919C-405C955672EB}">
      <p14:showEvtLst xmlns:p14="http://schemas.microsoft.com/office/powerpoint/2010/main">
        <p14:playEvt time="82" objId="4"/>
        <p14:triggerEvt type="onClick" time="82" objId="4"/>
        <p14:stopEvt time="35969" objId="4"/>
      </p14:showEvtLst>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D1109-A62A-A82D-EFB9-1499E8DA024F}"/>
              </a:ext>
            </a:extLst>
          </p:cNvPr>
          <p:cNvSpPr>
            <a:spLocks noGrp="1"/>
          </p:cNvSpPr>
          <p:nvPr>
            <p:ph type="title"/>
          </p:nvPr>
        </p:nvSpPr>
        <p:spPr/>
        <p:txBody>
          <a:bodyPr/>
          <a:lstStyle/>
          <a:p>
            <a:r>
              <a:rPr lang="en-US"/>
              <a:t>Mobile Application – Settings </a:t>
            </a:r>
          </a:p>
        </p:txBody>
      </p:sp>
      <p:pic>
        <p:nvPicPr>
          <p:cNvPr id="4" name="Picture 3" descr="A screenshot of a phone&#10;&#10;AI-generated content may be incorrect.">
            <a:extLst>
              <a:ext uri="{FF2B5EF4-FFF2-40B4-BE49-F238E27FC236}">
                <a16:creationId xmlns:a16="http://schemas.microsoft.com/office/drawing/2014/main" id="{627EE3AE-96FB-F6F4-80CF-1D2D3A07F59F}"/>
              </a:ext>
            </a:extLst>
          </p:cNvPr>
          <p:cNvPicPr>
            <a:picLocks noChangeAspect="1"/>
          </p:cNvPicPr>
          <p:nvPr/>
        </p:nvPicPr>
        <p:blipFill>
          <a:blip r:embed="rId6"/>
          <a:stretch>
            <a:fillRect/>
          </a:stretch>
        </p:blipFill>
        <p:spPr>
          <a:xfrm>
            <a:off x="1018108" y="1332881"/>
            <a:ext cx="3304986" cy="5256838"/>
          </a:xfrm>
          <a:prstGeom prst="rect">
            <a:avLst/>
          </a:prstGeom>
        </p:spPr>
      </p:pic>
      <p:sp>
        <p:nvSpPr>
          <p:cNvPr id="6" name="Text Placeholder 2">
            <a:extLst>
              <a:ext uri="{FF2B5EF4-FFF2-40B4-BE49-F238E27FC236}">
                <a16:creationId xmlns:a16="http://schemas.microsoft.com/office/drawing/2014/main" id="{3E415335-08FA-CC5C-59F7-7BE0F1E787C8}"/>
              </a:ext>
            </a:extLst>
          </p:cNvPr>
          <p:cNvSpPr>
            <a:spLocks noGrp="1"/>
          </p:cNvSpPr>
          <p:nvPr>
            <p:ph type="body" idx="1"/>
          </p:nvPr>
        </p:nvSpPr>
        <p:spPr>
          <a:xfrm>
            <a:off x="4448033" y="1332881"/>
            <a:ext cx="4975292" cy="4472961"/>
          </a:xfrm>
        </p:spPr>
        <p:txBody>
          <a:bodyPr/>
          <a:lstStyle/>
          <a:p>
            <a:pPr marL="608965" indent="-456565"/>
            <a:r>
              <a:rPr lang="en-US"/>
              <a:t>On the settings page, the user will be able to change their full name</a:t>
            </a:r>
          </a:p>
          <a:p>
            <a:pPr marL="608965" indent="-456565"/>
            <a:r>
              <a:rPr lang="en-US"/>
              <a:t>They will be able to verify their email address</a:t>
            </a:r>
          </a:p>
          <a:p>
            <a:pPr marL="608965" indent="-456565"/>
            <a:r>
              <a:rPr lang="en-US"/>
              <a:t>A reset password function is available should the user wish to change their password</a:t>
            </a:r>
          </a:p>
          <a:p>
            <a:pPr marL="608965" indent="-456565"/>
            <a:r>
              <a:rPr lang="en-US"/>
              <a:t>They are also able to enable their notifications on this page if they turned it off before</a:t>
            </a:r>
          </a:p>
          <a:p>
            <a:pPr marL="608965" indent="-456565"/>
            <a:r>
              <a:rPr lang="en-US"/>
              <a:t>Lastly, they can sign out of their account if they wish to do so, sending them back to the login and register page</a:t>
            </a:r>
          </a:p>
        </p:txBody>
      </p:sp>
      <p:pic>
        <p:nvPicPr>
          <p:cNvPr id="5" name="Picture 4" descr="A person in a suit and tie&#10;&#10;AI-generated content may be incorrect.">
            <a:extLst>
              <a:ext uri="{FF2B5EF4-FFF2-40B4-BE49-F238E27FC236}">
                <a16:creationId xmlns:a16="http://schemas.microsoft.com/office/drawing/2014/main" id="{086C3ECF-CCDA-07C8-4A78-03A145D9339B}"/>
              </a:ext>
            </a:extLst>
          </p:cNvPr>
          <p:cNvPicPr>
            <a:picLocks noChangeAspect="1"/>
          </p:cNvPicPr>
          <p:nvPr/>
        </p:nvPicPr>
        <p:blipFill>
          <a:blip r:embed="rId7"/>
          <a:stretch>
            <a:fillRect/>
          </a:stretch>
        </p:blipFill>
        <p:spPr>
          <a:xfrm>
            <a:off x="11165470" y="1205"/>
            <a:ext cx="1030630" cy="1048957"/>
          </a:xfrm>
          <a:prstGeom prst="rect">
            <a:avLst/>
          </a:prstGeom>
        </p:spPr>
      </p:pic>
      <p:grpSp>
        <p:nvGrpSpPr>
          <p:cNvPr id="8" name="Google Shape;8704;p124">
            <a:extLst>
              <a:ext uri="{FF2B5EF4-FFF2-40B4-BE49-F238E27FC236}">
                <a16:creationId xmlns:a16="http://schemas.microsoft.com/office/drawing/2014/main" id="{B0C8E840-5558-4D98-4374-5D8AD5AC789B}"/>
              </a:ext>
            </a:extLst>
          </p:cNvPr>
          <p:cNvGrpSpPr/>
          <p:nvPr/>
        </p:nvGrpSpPr>
        <p:grpSpPr>
          <a:xfrm>
            <a:off x="9637158" y="5815537"/>
            <a:ext cx="2514783" cy="796857"/>
            <a:chOff x="5868162" y="3797046"/>
            <a:chExt cx="1886087" cy="597643"/>
          </a:xfrm>
        </p:grpSpPr>
        <p:sp>
          <p:nvSpPr>
            <p:cNvPr id="9" name="Google Shape;8705;p124">
              <a:extLst>
                <a:ext uri="{FF2B5EF4-FFF2-40B4-BE49-F238E27FC236}">
                  <a16:creationId xmlns:a16="http://schemas.microsoft.com/office/drawing/2014/main" id="{253F4ED3-E100-0202-4245-32F831A5F003}"/>
                </a:ext>
              </a:extLst>
            </p:cNvPr>
            <p:cNvSpPr/>
            <p:nvPr/>
          </p:nvSpPr>
          <p:spPr>
            <a:xfrm>
              <a:off x="5868162" y="3906816"/>
              <a:ext cx="1886087" cy="137708"/>
            </a:xfrm>
            <a:custGeom>
              <a:avLst/>
              <a:gdLst/>
              <a:ahLst/>
              <a:cxnLst/>
              <a:rect l="l" t="t" r="r" b="b"/>
              <a:pathLst>
                <a:path w="119486" h="8724" extrusionOk="0">
                  <a:moveTo>
                    <a:pt x="59743" y="1"/>
                  </a:moveTo>
                  <a:cubicBezTo>
                    <a:pt x="39737" y="1"/>
                    <a:pt x="19731" y="1885"/>
                    <a:pt x="0" y="5655"/>
                  </a:cubicBezTo>
                  <a:cubicBezTo>
                    <a:pt x="201" y="6655"/>
                    <a:pt x="401" y="7690"/>
                    <a:pt x="601" y="8724"/>
                  </a:cubicBezTo>
                  <a:cubicBezTo>
                    <a:pt x="20131" y="4988"/>
                    <a:pt x="39937" y="3120"/>
                    <a:pt x="59747" y="3120"/>
                  </a:cubicBezTo>
                  <a:cubicBezTo>
                    <a:pt x="79557" y="3120"/>
                    <a:pt x="99371" y="4988"/>
                    <a:pt x="118919" y="8724"/>
                  </a:cubicBezTo>
                  <a:cubicBezTo>
                    <a:pt x="119085" y="7690"/>
                    <a:pt x="119286" y="6655"/>
                    <a:pt x="119486" y="5655"/>
                  </a:cubicBezTo>
                  <a:cubicBezTo>
                    <a:pt x="99755" y="1885"/>
                    <a:pt x="79749" y="1"/>
                    <a:pt x="59743" y="1"/>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10" name="Google Shape;8706;p124">
              <a:extLst>
                <a:ext uri="{FF2B5EF4-FFF2-40B4-BE49-F238E27FC236}">
                  <a16:creationId xmlns:a16="http://schemas.microsoft.com/office/drawing/2014/main" id="{2BC0563C-B0F7-F9C9-1DD9-30A4262FA6FD}"/>
                </a:ext>
              </a:extLst>
            </p:cNvPr>
            <p:cNvSpPr/>
            <p:nvPr/>
          </p:nvSpPr>
          <p:spPr>
            <a:xfrm>
              <a:off x="5930284" y="4239159"/>
              <a:ext cx="1761827" cy="131789"/>
            </a:xfrm>
            <a:custGeom>
              <a:avLst/>
              <a:gdLst/>
              <a:ahLst/>
              <a:cxnLst/>
              <a:rect l="l" t="t" r="r" b="b"/>
              <a:pathLst>
                <a:path w="111614" h="8349" extrusionOk="0">
                  <a:moveTo>
                    <a:pt x="55820" y="0"/>
                  </a:moveTo>
                  <a:cubicBezTo>
                    <a:pt x="37135" y="0"/>
                    <a:pt x="18447" y="1760"/>
                    <a:pt x="1" y="5279"/>
                  </a:cubicBezTo>
                  <a:cubicBezTo>
                    <a:pt x="201" y="6280"/>
                    <a:pt x="401" y="7314"/>
                    <a:pt x="601" y="8348"/>
                  </a:cubicBezTo>
                  <a:cubicBezTo>
                    <a:pt x="18831" y="4862"/>
                    <a:pt x="37319" y="3119"/>
                    <a:pt x="55807" y="3119"/>
                  </a:cubicBezTo>
                  <a:cubicBezTo>
                    <a:pt x="74295" y="3119"/>
                    <a:pt x="92784" y="4862"/>
                    <a:pt x="111013" y="8348"/>
                  </a:cubicBezTo>
                  <a:cubicBezTo>
                    <a:pt x="111213" y="7314"/>
                    <a:pt x="111413" y="6280"/>
                    <a:pt x="111614" y="5279"/>
                  </a:cubicBezTo>
                  <a:cubicBezTo>
                    <a:pt x="93184" y="1760"/>
                    <a:pt x="74504" y="0"/>
                    <a:pt x="55820" y="0"/>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11" name="Google Shape;8707;p124">
              <a:extLst>
                <a:ext uri="{FF2B5EF4-FFF2-40B4-BE49-F238E27FC236}">
                  <a16:creationId xmlns:a16="http://schemas.microsoft.com/office/drawing/2014/main" id="{BADB321D-E406-F80D-1BE1-BBCE96A9E686}"/>
                </a:ext>
              </a:extLst>
            </p:cNvPr>
            <p:cNvSpPr/>
            <p:nvPr/>
          </p:nvSpPr>
          <p:spPr>
            <a:xfrm>
              <a:off x="5915022" y="3863382"/>
              <a:ext cx="194313" cy="529729"/>
            </a:xfrm>
            <a:custGeom>
              <a:avLst/>
              <a:gdLst/>
              <a:ahLst/>
              <a:cxnLst/>
              <a:rect l="l" t="t" r="r" b="b"/>
              <a:pathLst>
                <a:path w="12310" h="33559" extrusionOk="0">
                  <a:moveTo>
                    <a:pt x="4036" y="1"/>
                  </a:moveTo>
                  <a:cubicBezTo>
                    <a:pt x="2669" y="1735"/>
                    <a:pt x="1335" y="3470"/>
                    <a:pt x="0" y="5204"/>
                  </a:cubicBezTo>
                  <a:cubicBezTo>
                    <a:pt x="2235" y="14645"/>
                    <a:pt x="4437" y="24085"/>
                    <a:pt x="6572" y="33558"/>
                  </a:cubicBezTo>
                  <a:cubicBezTo>
                    <a:pt x="7539" y="33391"/>
                    <a:pt x="8473" y="33224"/>
                    <a:pt x="9440" y="33058"/>
                  </a:cubicBezTo>
                  <a:cubicBezTo>
                    <a:pt x="10408" y="32924"/>
                    <a:pt x="11342" y="32757"/>
                    <a:pt x="12309" y="32624"/>
                  </a:cubicBezTo>
                  <a:cubicBezTo>
                    <a:pt x="11308" y="22950"/>
                    <a:pt x="10374" y="13310"/>
                    <a:pt x="9474" y="3637"/>
                  </a:cubicBezTo>
                  <a:cubicBezTo>
                    <a:pt x="7672" y="2402"/>
                    <a:pt x="5871" y="1202"/>
                    <a:pt x="4036"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12" name="Google Shape;8708;p124">
              <a:extLst>
                <a:ext uri="{FF2B5EF4-FFF2-40B4-BE49-F238E27FC236}">
                  <a16:creationId xmlns:a16="http://schemas.microsoft.com/office/drawing/2014/main" id="{8768516B-3F56-9ADD-FCCF-E3BE7B596EEA}"/>
                </a:ext>
              </a:extLst>
            </p:cNvPr>
            <p:cNvSpPr/>
            <p:nvPr/>
          </p:nvSpPr>
          <p:spPr>
            <a:xfrm>
              <a:off x="5977665" y="3977398"/>
              <a:ext cx="45303" cy="39068"/>
            </a:xfrm>
            <a:custGeom>
              <a:avLst/>
              <a:gdLst/>
              <a:ahLst/>
              <a:cxnLst/>
              <a:rect l="l" t="t" r="r" b="b"/>
              <a:pathLst>
                <a:path w="2870" h="2475" extrusionOk="0">
                  <a:moveTo>
                    <a:pt x="1446" y="1"/>
                  </a:moveTo>
                  <a:cubicBezTo>
                    <a:pt x="1376" y="1"/>
                    <a:pt x="1306" y="6"/>
                    <a:pt x="1235" y="15"/>
                  </a:cubicBezTo>
                  <a:cubicBezTo>
                    <a:pt x="501" y="149"/>
                    <a:pt x="1" y="782"/>
                    <a:pt x="101" y="1450"/>
                  </a:cubicBezTo>
                  <a:cubicBezTo>
                    <a:pt x="218" y="2065"/>
                    <a:pt x="747" y="2474"/>
                    <a:pt x="1371" y="2474"/>
                  </a:cubicBezTo>
                  <a:cubicBezTo>
                    <a:pt x="1458" y="2474"/>
                    <a:pt x="1546" y="2467"/>
                    <a:pt x="1635" y="2450"/>
                  </a:cubicBezTo>
                  <a:cubicBezTo>
                    <a:pt x="2369" y="2350"/>
                    <a:pt x="2869" y="1683"/>
                    <a:pt x="2769" y="1016"/>
                  </a:cubicBezTo>
                  <a:cubicBezTo>
                    <a:pt x="2679" y="413"/>
                    <a:pt x="2098" y="1"/>
                    <a:pt x="1446" y="1"/>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13" name="Google Shape;8709;p124">
              <a:extLst>
                <a:ext uri="{FF2B5EF4-FFF2-40B4-BE49-F238E27FC236}">
                  <a16:creationId xmlns:a16="http://schemas.microsoft.com/office/drawing/2014/main" id="{0CB9F175-B9A6-6D19-22C6-AB2029EBDAF4}"/>
                </a:ext>
              </a:extLst>
            </p:cNvPr>
            <p:cNvSpPr/>
            <p:nvPr/>
          </p:nvSpPr>
          <p:spPr>
            <a:xfrm>
              <a:off x="6032953" y="4305921"/>
              <a:ext cx="42667" cy="38910"/>
            </a:xfrm>
            <a:custGeom>
              <a:avLst/>
              <a:gdLst/>
              <a:ahLst/>
              <a:cxnLst/>
              <a:rect l="l" t="t" r="r" b="b"/>
              <a:pathLst>
                <a:path w="2703" h="2465" extrusionOk="0">
                  <a:moveTo>
                    <a:pt x="1335" y="1"/>
                  </a:moveTo>
                  <a:cubicBezTo>
                    <a:pt x="1269" y="1"/>
                    <a:pt x="1202" y="5"/>
                    <a:pt x="1134" y="15"/>
                  </a:cubicBezTo>
                  <a:cubicBezTo>
                    <a:pt x="467" y="115"/>
                    <a:pt x="0" y="749"/>
                    <a:pt x="100" y="1449"/>
                  </a:cubicBezTo>
                  <a:cubicBezTo>
                    <a:pt x="221" y="2052"/>
                    <a:pt x="750" y="2465"/>
                    <a:pt x="1343" y="2465"/>
                  </a:cubicBezTo>
                  <a:cubicBezTo>
                    <a:pt x="1406" y="2465"/>
                    <a:pt x="1470" y="2460"/>
                    <a:pt x="1535" y="2450"/>
                  </a:cubicBezTo>
                  <a:cubicBezTo>
                    <a:pt x="2235" y="2350"/>
                    <a:pt x="2702" y="1716"/>
                    <a:pt x="2602" y="1016"/>
                  </a:cubicBezTo>
                  <a:cubicBezTo>
                    <a:pt x="2512" y="413"/>
                    <a:pt x="1958" y="1"/>
                    <a:pt x="1335" y="1"/>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14" name="Google Shape;8710;p124">
              <a:extLst>
                <a:ext uri="{FF2B5EF4-FFF2-40B4-BE49-F238E27FC236}">
                  <a16:creationId xmlns:a16="http://schemas.microsoft.com/office/drawing/2014/main" id="{57ECC56E-DAA8-7637-939C-A896420C4F3C}"/>
                </a:ext>
              </a:extLst>
            </p:cNvPr>
            <p:cNvSpPr/>
            <p:nvPr/>
          </p:nvSpPr>
          <p:spPr>
            <a:xfrm>
              <a:off x="6149305" y="3830221"/>
              <a:ext cx="174298" cy="530771"/>
            </a:xfrm>
            <a:custGeom>
              <a:avLst/>
              <a:gdLst/>
              <a:ahLst/>
              <a:cxnLst/>
              <a:rect l="l" t="t" r="r" b="b"/>
              <a:pathLst>
                <a:path w="11042" h="33625" extrusionOk="0">
                  <a:moveTo>
                    <a:pt x="4270" y="0"/>
                  </a:moveTo>
                  <a:cubicBezTo>
                    <a:pt x="2836" y="1668"/>
                    <a:pt x="1401" y="3303"/>
                    <a:pt x="0" y="4970"/>
                  </a:cubicBezTo>
                  <a:cubicBezTo>
                    <a:pt x="1801" y="14511"/>
                    <a:pt x="3536" y="24084"/>
                    <a:pt x="5237" y="33624"/>
                  </a:cubicBezTo>
                  <a:cubicBezTo>
                    <a:pt x="6205" y="33491"/>
                    <a:pt x="7172" y="33391"/>
                    <a:pt x="8139" y="33257"/>
                  </a:cubicBezTo>
                  <a:cubicBezTo>
                    <a:pt x="9107" y="33157"/>
                    <a:pt x="10074" y="33057"/>
                    <a:pt x="11041" y="32957"/>
                  </a:cubicBezTo>
                  <a:cubicBezTo>
                    <a:pt x="10474" y="23250"/>
                    <a:pt x="9974" y="13577"/>
                    <a:pt x="9540" y="3870"/>
                  </a:cubicBezTo>
                  <a:cubicBezTo>
                    <a:pt x="7806" y="2569"/>
                    <a:pt x="6038" y="1268"/>
                    <a:pt x="4270" y="0"/>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15" name="Google Shape;8711;p124">
              <a:extLst>
                <a:ext uri="{FF2B5EF4-FFF2-40B4-BE49-F238E27FC236}">
                  <a16:creationId xmlns:a16="http://schemas.microsoft.com/office/drawing/2014/main" id="{A666763D-9EA1-0773-A4A5-92C45BDE60B0}"/>
                </a:ext>
              </a:extLst>
            </p:cNvPr>
            <p:cNvSpPr/>
            <p:nvPr/>
          </p:nvSpPr>
          <p:spPr>
            <a:xfrm>
              <a:off x="6209849" y="3944885"/>
              <a:ext cx="44766" cy="39178"/>
            </a:xfrm>
            <a:custGeom>
              <a:avLst/>
              <a:gdLst/>
              <a:ahLst/>
              <a:cxnLst/>
              <a:rect l="l" t="t" r="r" b="b"/>
              <a:pathLst>
                <a:path w="2836" h="2482" extrusionOk="0">
                  <a:moveTo>
                    <a:pt x="1407" y="1"/>
                  </a:moveTo>
                  <a:cubicBezTo>
                    <a:pt x="1361" y="1"/>
                    <a:pt x="1315" y="3"/>
                    <a:pt x="1268" y="7"/>
                  </a:cubicBezTo>
                  <a:cubicBezTo>
                    <a:pt x="534" y="107"/>
                    <a:pt x="0" y="741"/>
                    <a:pt x="67" y="1408"/>
                  </a:cubicBezTo>
                  <a:cubicBezTo>
                    <a:pt x="161" y="2033"/>
                    <a:pt x="751" y="2482"/>
                    <a:pt x="1429" y="2482"/>
                  </a:cubicBezTo>
                  <a:cubicBezTo>
                    <a:pt x="1475" y="2482"/>
                    <a:pt x="1521" y="2480"/>
                    <a:pt x="1568" y="2475"/>
                  </a:cubicBezTo>
                  <a:cubicBezTo>
                    <a:pt x="2302" y="2375"/>
                    <a:pt x="2836" y="1775"/>
                    <a:pt x="2769" y="1108"/>
                  </a:cubicBezTo>
                  <a:cubicBezTo>
                    <a:pt x="2675" y="452"/>
                    <a:pt x="2084" y="1"/>
                    <a:pt x="1407" y="1"/>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16" name="Google Shape;8712;p124">
              <a:extLst>
                <a:ext uri="{FF2B5EF4-FFF2-40B4-BE49-F238E27FC236}">
                  <a16:creationId xmlns:a16="http://schemas.microsoft.com/office/drawing/2014/main" id="{0A49D753-243E-728D-8062-DC7C1209F720}"/>
                </a:ext>
              </a:extLst>
            </p:cNvPr>
            <p:cNvSpPr/>
            <p:nvPr/>
          </p:nvSpPr>
          <p:spPr>
            <a:xfrm>
              <a:off x="6249859" y="4275523"/>
              <a:ext cx="41609" cy="38752"/>
            </a:xfrm>
            <a:custGeom>
              <a:avLst/>
              <a:gdLst/>
              <a:ahLst/>
              <a:cxnLst/>
              <a:rect l="l" t="t" r="r" b="b"/>
              <a:pathLst>
                <a:path w="2636" h="2455" extrusionOk="0">
                  <a:moveTo>
                    <a:pt x="1301" y="0"/>
                  </a:moveTo>
                  <a:cubicBezTo>
                    <a:pt x="1257" y="0"/>
                    <a:pt x="1212" y="2"/>
                    <a:pt x="1168" y="6"/>
                  </a:cubicBezTo>
                  <a:cubicBezTo>
                    <a:pt x="467" y="73"/>
                    <a:pt x="0" y="707"/>
                    <a:pt x="67" y="1374"/>
                  </a:cubicBezTo>
                  <a:cubicBezTo>
                    <a:pt x="158" y="2011"/>
                    <a:pt x="663" y="2455"/>
                    <a:pt x="1280" y="2455"/>
                  </a:cubicBezTo>
                  <a:cubicBezTo>
                    <a:pt x="1342" y="2455"/>
                    <a:pt x="1405" y="2451"/>
                    <a:pt x="1468" y="2441"/>
                  </a:cubicBezTo>
                  <a:cubicBezTo>
                    <a:pt x="2135" y="2375"/>
                    <a:pt x="2636" y="1774"/>
                    <a:pt x="2569" y="1107"/>
                  </a:cubicBezTo>
                  <a:cubicBezTo>
                    <a:pt x="2506" y="451"/>
                    <a:pt x="1947" y="0"/>
                    <a:pt x="1301" y="0"/>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17" name="Google Shape;8713;p124">
              <a:extLst>
                <a:ext uri="{FF2B5EF4-FFF2-40B4-BE49-F238E27FC236}">
                  <a16:creationId xmlns:a16="http://schemas.microsoft.com/office/drawing/2014/main" id="{AAFA504B-4574-8512-87A0-E643D5930E05}"/>
                </a:ext>
              </a:extLst>
            </p:cNvPr>
            <p:cNvSpPr/>
            <p:nvPr/>
          </p:nvSpPr>
          <p:spPr>
            <a:xfrm>
              <a:off x="6385167" y="3808109"/>
              <a:ext cx="152704" cy="530771"/>
            </a:xfrm>
            <a:custGeom>
              <a:avLst/>
              <a:gdLst/>
              <a:ahLst/>
              <a:cxnLst/>
              <a:rect l="l" t="t" r="r" b="b"/>
              <a:pathLst>
                <a:path w="9674" h="33625" extrusionOk="0">
                  <a:moveTo>
                    <a:pt x="4470" y="0"/>
                  </a:moveTo>
                  <a:cubicBezTo>
                    <a:pt x="2969" y="1568"/>
                    <a:pt x="1468" y="3169"/>
                    <a:pt x="0" y="4770"/>
                  </a:cubicBezTo>
                  <a:cubicBezTo>
                    <a:pt x="1334" y="14377"/>
                    <a:pt x="2635" y="24017"/>
                    <a:pt x="3903" y="33624"/>
                  </a:cubicBezTo>
                  <a:cubicBezTo>
                    <a:pt x="4837" y="33558"/>
                    <a:pt x="5804" y="33491"/>
                    <a:pt x="6772" y="33424"/>
                  </a:cubicBezTo>
                  <a:cubicBezTo>
                    <a:pt x="7739" y="33357"/>
                    <a:pt x="8706" y="33291"/>
                    <a:pt x="9674" y="33224"/>
                  </a:cubicBezTo>
                  <a:cubicBezTo>
                    <a:pt x="9574" y="23517"/>
                    <a:pt x="9540" y="13810"/>
                    <a:pt x="9540" y="4103"/>
                  </a:cubicBezTo>
                  <a:cubicBezTo>
                    <a:pt x="7872" y="2735"/>
                    <a:pt x="6171" y="1368"/>
                    <a:pt x="4470" y="0"/>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18" name="Google Shape;8714;p124">
              <a:extLst>
                <a:ext uri="{FF2B5EF4-FFF2-40B4-BE49-F238E27FC236}">
                  <a16:creationId xmlns:a16="http://schemas.microsoft.com/office/drawing/2014/main" id="{41108B9F-749A-6237-0CF9-34F4E837EA51}"/>
                </a:ext>
              </a:extLst>
            </p:cNvPr>
            <p:cNvSpPr/>
            <p:nvPr/>
          </p:nvSpPr>
          <p:spPr>
            <a:xfrm>
              <a:off x="6443075" y="3923373"/>
              <a:ext cx="43724" cy="39036"/>
            </a:xfrm>
            <a:custGeom>
              <a:avLst/>
              <a:gdLst/>
              <a:ahLst/>
              <a:cxnLst/>
              <a:rect l="l" t="t" r="r" b="b"/>
              <a:pathLst>
                <a:path w="2770" h="2473" extrusionOk="0">
                  <a:moveTo>
                    <a:pt x="1371" y="1"/>
                  </a:moveTo>
                  <a:cubicBezTo>
                    <a:pt x="1348" y="1"/>
                    <a:pt x="1325" y="1"/>
                    <a:pt x="1301" y="2"/>
                  </a:cubicBezTo>
                  <a:cubicBezTo>
                    <a:pt x="568" y="69"/>
                    <a:pt x="0" y="670"/>
                    <a:pt x="34" y="1337"/>
                  </a:cubicBezTo>
                  <a:cubicBezTo>
                    <a:pt x="98" y="1983"/>
                    <a:pt x="695" y="2472"/>
                    <a:pt x="1399" y="2472"/>
                  </a:cubicBezTo>
                  <a:cubicBezTo>
                    <a:pt x="1422" y="2472"/>
                    <a:pt x="1445" y="2472"/>
                    <a:pt x="1468" y="2471"/>
                  </a:cubicBezTo>
                  <a:cubicBezTo>
                    <a:pt x="2202" y="2404"/>
                    <a:pt x="2769" y="1837"/>
                    <a:pt x="2736" y="1137"/>
                  </a:cubicBezTo>
                  <a:cubicBezTo>
                    <a:pt x="2703" y="490"/>
                    <a:pt x="2077" y="1"/>
                    <a:pt x="1371" y="1"/>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19" name="Google Shape;8715;p124">
              <a:extLst>
                <a:ext uri="{FF2B5EF4-FFF2-40B4-BE49-F238E27FC236}">
                  <a16:creationId xmlns:a16="http://schemas.microsoft.com/office/drawing/2014/main" id="{22157A33-E1E4-3A91-FB60-5EFCED7213C3}"/>
                </a:ext>
              </a:extLst>
            </p:cNvPr>
            <p:cNvSpPr/>
            <p:nvPr/>
          </p:nvSpPr>
          <p:spPr>
            <a:xfrm>
              <a:off x="6467286" y="4255526"/>
              <a:ext cx="41088" cy="38626"/>
            </a:xfrm>
            <a:custGeom>
              <a:avLst/>
              <a:gdLst/>
              <a:ahLst/>
              <a:cxnLst/>
              <a:rect l="l" t="t" r="r" b="b"/>
              <a:pathLst>
                <a:path w="2603" h="2447" extrusionOk="0">
                  <a:moveTo>
                    <a:pt x="1353" y="0"/>
                  </a:moveTo>
                  <a:cubicBezTo>
                    <a:pt x="1314" y="0"/>
                    <a:pt x="1275" y="2"/>
                    <a:pt x="1235" y="6"/>
                  </a:cubicBezTo>
                  <a:cubicBezTo>
                    <a:pt x="535" y="39"/>
                    <a:pt x="1" y="640"/>
                    <a:pt x="68" y="1307"/>
                  </a:cubicBezTo>
                  <a:cubicBezTo>
                    <a:pt x="99" y="1965"/>
                    <a:pt x="631" y="2447"/>
                    <a:pt x="1277" y="2447"/>
                  </a:cubicBezTo>
                  <a:cubicBezTo>
                    <a:pt x="1318" y="2447"/>
                    <a:pt x="1360" y="2445"/>
                    <a:pt x="1402" y="2441"/>
                  </a:cubicBezTo>
                  <a:cubicBezTo>
                    <a:pt x="2069" y="2408"/>
                    <a:pt x="2603" y="1807"/>
                    <a:pt x="2569" y="1140"/>
                  </a:cubicBezTo>
                  <a:cubicBezTo>
                    <a:pt x="2538" y="511"/>
                    <a:pt x="2002" y="0"/>
                    <a:pt x="1353" y="0"/>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20" name="Google Shape;8716;p124">
              <a:extLst>
                <a:ext uri="{FF2B5EF4-FFF2-40B4-BE49-F238E27FC236}">
                  <a16:creationId xmlns:a16="http://schemas.microsoft.com/office/drawing/2014/main" id="{17F7F32A-F248-5ADB-6B89-8D781E7176D0}"/>
                </a:ext>
              </a:extLst>
            </p:cNvPr>
            <p:cNvSpPr/>
            <p:nvPr/>
          </p:nvSpPr>
          <p:spPr>
            <a:xfrm>
              <a:off x="6621549" y="3797046"/>
              <a:ext cx="151141" cy="529729"/>
            </a:xfrm>
            <a:custGeom>
              <a:avLst/>
              <a:gdLst/>
              <a:ahLst/>
              <a:cxnLst/>
              <a:rect l="l" t="t" r="r" b="b"/>
              <a:pathLst>
                <a:path w="9575" h="33559" extrusionOk="0">
                  <a:moveTo>
                    <a:pt x="4671" y="1"/>
                  </a:moveTo>
                  <a:cubicBezTo>
                    <a:pt x="3103" y="1502"/>
                    <a:pt x="1535" y="3036"/>
                    <a:pt x="1" y="4571"/>
                  </a:cubicBezTo>
                  <a:cubicBezTo>
                    <a:pt x="868" y="14244"/>
                    <a:pt x="1735" y="23884"/>
                    <a:pt x="2536" y="33558"/>
                  </a:cubicBezTo>
                  <a:cubicBezTo>
                    <a:pt x="3503" y="33525"/>
                    <a:pt x="4470" y="33525"/>
                    <a:pt x="5438" y="33491"/>
                  </a:cubicBezTo>
                  <a:cubicBezTo>
                    <a:pt x="6405" y="33458"/>
                    <a:pt x="7372" y="33458"/>
                    <a:pt x="8340" y="33458"/>
                  </a:cubicBezTo>
                  <a:cubicBezTo>
                    <a:pt x="8707" y="23751"/>
                    <a:pt x="9107" y="14044"/>
                    <a:pt x="9574" y="4370"/>
                  </a:cubicBezTo>
                  <a:cubicBezTo>
                    <a:pt x="7940" y="2903"/>
                    <a:pt x="6338" y="1435"/>
                    <a:pt x="4671"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21" name="Google Shape;8717;p124">
              <a:extLst>
                <a:ext uri="{FF2B5EF4-FFF2-40B4-BE49-F238E27FC236}">
                  <a16:creationId xmlns:a16="http://schemas.microsoft.com/office/drawing/2014/main" id="{AE11C4AE-E4ED-5DDD-831C-382A6DAC16BA}"/>
                </a:ext>
              </a:extLst>
            </p:cNvPr>
            <p:cNvSpPr/>
            <p:nvPr/>
          </p:nvSpPr>
          <p:spPr>
            <a:xfrm>
              <a:off x="6676837" y="3912845"/>
              <a:ext cx="43188" cy="39005"/>
            </a:xfrm>
            <a:custGeom>
              <a:avLst/>
              <a:gdLst/>
              <a:ahLst/>
              <a:cxnLst/>
              <a:rect l="l" t="t" r="r" b="b"/>
              <a:pathLst>
                <a:path w="2736" h="2471" extrusionOk="0">
                  <a:moveTo>
                    <a:pt x="1396" y="1"/>
                  </a:moveTo>
                  <a:cubicBezTo>
                    <a:pt x="1376" y="1"/>
                    <a:pt x="1355" y="1"/>
                    <a:pt x="1334" y="2"/>
                  </a:cubicBezTo>
                  <a:cubicBezTo>
                    <a:pt x="600" y="2"/>
                    <a:pt x="0" y="569"/>
                    <a:pt x="33" y="1270"/>
                  </a:cubicBezTo>
                  <a:cubicBezTo>
                    <a:pt x="33" y="1937"/>
                    <a:pt x="667" y="2471"/>
                    <a:pt x="1401" y="2471"/>
                  </a:cubicBezTo>
                  <a:cubicBezTo>
                    <a:pt x="2135" y="2437"/>
                    <a:pt x="2735" y="1870"/>
                    <a:pt x="2702" y="1203"/>
                  </a:cubicBezTo>
                  <a:cubicBezTo>
                    <a:pt x="2702" y="555"/>
                    <a:pt x="2103" y="1"/>
                    <a:pt x="1396" y="1"/>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22" name="Google Shape;8718;p124">
              <a:extLst>
                <a:ext uri="{FF2B5EF4-FFF2-40B4-BE49-F238E27FC236}">
                  <a16:creationId xmlns:a16="http://schemas.microsoft.com/office/drawing/2014/main" id="{CC488189-456A-4CFA-5E03-601B0FD4D05E}"/>
                </a:ext>
              </a:extLst>
            </p:cNvPr>
            <p:cNvSpPr/>
            <p:nvPr/>
          </p:nvSpPr>
          <p:spPr>
            <a:xfrm>
              <a:off x="6685786" y="4245583"/>
              <a:ext cx="40031" cy="38500"/>
            </a:xfrm>
            <a:custGeom>
              <a:avLst/>
              <a:gdLst/>
              <a:ahLst/>
              <a:cxnLst/>
              <a:rect l="l" t="t" r="r" b="b"/>
              <a:pathLst>
                <a:path w="2536" h="2439" extrusionOk="0">
                  <a:moveTo>
                    <a:pt x="1296" y="1"/>
                  </a:moveTo>
                  <a:cubicBezTo>
                    <a:pt x="1276" y="1"/>
                    <a:pt x="1255" y="1"/>
                    <a:pt x="1234" y="2"/>
                  </a:cubicBezTo>
                  <a:cubicBezTo>
                    <a:pt x="534" y="2"/>
                    <a:pt x="0" y="569"/>
                    <a:pt x="0" y="1236"/>
                  </a:cubicBezTo>
                  <a:cubicBezTo>
                    <a:pt x="32" y="1916"/>
                    <a:pt x="567" y="2439"/>
                    <a:pt x="1239" y="2439"/>
                  </a:cubicBezTo>
                  <a:cubicBezTo>
                    <a:pt x="1260" y="2439"/>
                    <a:pt x="1280" y="2438"/>
                    <a:pt x="1301" y="2437"/>
                  </a:cubicBezTo>
                  <a:cubicBezTo>
                    <a:pt x="2002" y="2437"/>
                    <a:pt x="2535" y="1870"/>
                    <a:pt x="2535" y="1203"/>
                  </a:cubicBezTo>
                  <a:cubicBezTo>
                    <a:pt x="2503" y="523"/>
                    <a:pt x="1968" y="1"/>
                    <a:pt x="1296" y="1"/>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23" name="Google Shape;8719;p124">
              <a:extLst>
                <a:ext uri="{FF2B5EF4-FFF2-40B4-BE49-F238E27FC236}">
                  <a16:creationId xmlns:a16="http://schemas.microsoft.com/office/drawing/2014/main" id="{3B1998C5-A8F9-605F-AC42-E05BC80C0559}"/>
                </a:ext>
              </a:extLst>
            </p:cNvPr>
            <p:cNvSpPr/>
            <p:nvPr/>
          </p:nvSpPr>
          <p:spPr>
            <a:xfrm>
              <a:off x="6857932" y="3797046"/>
              <a:ext cx="151141" cy="530250"/>
            </a:xfrm>
            <a:custGeom>
              <a:avLst/>
              <a:gdLst/>
              <a:ahLst/>
              <a:cxnLst/>
              <a:rect l="l" t="t" r="r" b="b"/>
              <a:pathLst>
                <a:path w="9575" h="33592" extrusionOk="0">
                  <a:moveTo>
                    <a:pt x="4904" y="1"/>
                  </a:moveTo>
                  <a:cubicBezTo>
                    <a:pt x="3237" y="1435"/>
                    <a:pt x="1602" y="2903"/>
                    <a:pt x="1" y="4370"/>
                  </a:cubicBezTo>
                  <a:cubicBezTo>
                    <a:pt x="435" y="14044"/>
                    <a:pt x="835" y="23751"/>
                    <a:pt x="1168" y="33458"/>
                  </a:cubicBezTo>
                  <a:cubicBezTo>
                    <a:pt x="2136" y="33458"/>
                    <a:pt x="3103" y="33491"/>
                    <a:pt x="4070" y="33491"/>
                  </a:cubicBezTo>
                  <a:cubicBezTo>
                    <a:pt x="5038" y="33525"/>
                    <a:pt x="6005" y="33558"/>
                    <a:pt x="6973" y="33591"/>
                  </a:cubicBezTo>
                  <a:cubicBezTo>
                    <a:pt x="7806" y="23918"/>
                    <a:pt x="8674" y="14244"/>
                    <a:pt x="9574" y="4571"/>
                  </a:cubicBezTo>
                  <a:cubicBezTo>
                    <a:pt x="8040" y="3070"/>
                    <a:pt x="6472" y="1535"/>
                    <a:pt x="4904"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24" name="Google Shape;8720;p124">
              <a:extLst>
                <a:ext uri="{FF2B5EF4-FFF2-40B4-BE49-F238E27FC236}">
                  <a16:creationId xmlns:a16="http://schemas.microsoft.com/office/drawing/2014/main" id="{E1DD9092-3D55-60AB-6083-19325E3DD957}"/>
                </a:ext>
              </a:extLst>
            </p:cNvPr>
            <p:cNvSpPr/>
            <p:nvPr/>
          </p:nvSpPr>
          <p:spPr>
            <a:xfrm>
              <a:off x="6910584" y="3912877"/>
              <a:ext cx="42667" cy="39005"/>
            </a:xfrm>
            <a:custGeom>
              <a:avLst/>
              <a:gdLst/>
              <a:ahLst/>
              <a:cxnLst/>
              <a:rect l="l" t="t" r="r" b="b"/>
              <a:pathLst>
                <a:path w="2703" h="2471" extrusionOk="0">
                  <a:moveTo>
                    <a:pt x="1368" y="0"/>
                  </a:moveTo>
                  <a:cubicBezTo>
                    <a:pt x="634" y="0"/>
                    <a:pt x="1" y="534"/>
                    <a:pt x="1" y="1201"/>
                  </a:cubicBezTo>
                  <a:cubicBezTo>
                    <a:pt x="1" y="1902"/>
                    <a:pt x="568" y="2469"/>
                    <a:pt x="1302" y="2469"/>
                  </a:cubicBezTo>
                  <a:cubicBezTo>
                    <a:pt x="1324" y="2470"/>
                    <a:pt x="1347" y="2470"/>
                    <a:pt x="1370" y="2470"/>
                  </a:cubicBezTo>
                  <a:cubicBezTo>
                    <a:pt x="2104" y="2470"/>
                    <a:pt x="2670" y="1948"/>
                    <a:pt x="2703" y="1268"/>
                  </a:cubicBezTo>
                  <a:cubicBezTo>
                    <a:pt x="2703" y="601"/>
                    <a:pt x="2135" y="34"/>
                    <a:pt x="1368" y="0"/>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25" name="Google Shape;8721;p124">
              <a:extLst>
                <a:ext uri="{FF2B5EF4-FFF2-40B4-BE49-F238E27FC236}">
                  <a16:creationId xmlns:a16="http://schemas.microsoft.com/office/drawing/2014/main" id="{B7F99C42-766D-35D4-66E8-897DFF2B8CB0}"/>
                </a:ext>
              </a:extLst>
            </p:cNvPr>
            <p:cNvSpPr/>
            <p:nvPr/>
          </p:nvSpPr>
          <p:spPr>
            <a:xfrm>
              <a:off x="6903734" y="4245614"/>
              <a:ext cx="40047" cy="38973"/>
            </a:xfrm>
            <a:custGeom>
              <a:avLst/>
              <a:gdLst/>
              <a:ahLst/>
              <a:cxnLst/>
              <a:rect l="l" t="t" r="r" b="b"/>
              <a:pathLst>
                <a:path w="2537" h="2469" extrusionOk="0">
                  <a:moveTo>
                    <a:pt x="1302" y="0"/>
                  </a:moveTo>
                  <a:cubicBezTo>
                    <a:pt x="601" y="0"/>
                    <a:pt x="34" y="534"/>
                    <a:pt x="34" y="1201"/>
                  </a:cubicBezTo>
                  <a:cubicBezTo>
                    <a:pt x="1" y="1901"/>
                    <a:pt x="568" y="2435"/>
                    <a:pt x="1235" y="2468"/>
                  </a:cubicBezTo>
                  <a:cubicBezTo>
                    <a:pt x="1936" y="2468"/>
                    <a:pt x="2503" y="1935"/>
                    <a:pt x="2536" y="1268"/>
                  </a:cubicBezTo>
                  <a:cubicBezTo>
                    <a:pt x="2536" y="600"/>
                    <a:pt x="2002" y="0"/>
                    <a:pt x="1302" y="0"/>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26" name="Google Shape;8722;p124">
              <a:extLst>
                <a:ext uri="{FF2B5EF4-FFF2-40B4-BE49-F238E27FC236}">
                  <a16:creationId xmlns:a16="http://schemas.microsoft.com/office/drawing/2014/main" id="{2B0D5454-90D5-90D2-C9EB-4154A139A554}"/>
                </a:ext>
              </a:extLst>
            </p:cNvPr>
            <p:cNvSpPr/>
            <p:nvPr/>
          </p:nvSpPr>
          <p:spPr>
            <a:xfrm>
              <a:off x="7091695" y="3808630"/>
              <a:ext cx="153241" cy="530771"/>
            </a:xfrm>
            <a:custGeom>
              <a:avLst/>
              <a:gdLst/>
              <a:ahLst/>
              <a:cxnLst/>
              <a:rect l="l" t="t" r="r" b="b"/>
              <a:pathLst>
                <a:path w="9708" h="33625" extrusionOk="0">
                  <a:moveTo>
                    <a:pt x="5271" y="1"/>
                  </a:moveTo>
                  <a:cubicBezTo>
                    <a:pt x="3536" y="1368"/>
                    <a:pt x="1835" y="2736"/>
                    <a:pt x="167" y="4103"/>
                  </a:cubicBezTo>
                  <a:cubicBezTo>
                    <a:pt x="167" y="13810"/>
                    <a:pt x="101" y="23517"/>
                    <a:pt x="0" y="33224"/>
                  </a:cubicBezTo>
                  <a:cubicBezTo>
                    <a:pt x="968" y="33291"/>
                    <a:pt x="1935" y="33358"/>
                    <a:pt x="2903" y="33424"/>
                  </a:cubicBezTo>
                  <a:cubicBezTo>
                    <a:pt x="3870" y="33491"/>
                    <a:pt x="4837" y="33558"/>
                    <a:pt x="5805" y="33625"/>
                  </a:cubicBezTo>
                  <a:cubicBezTo>
                    <a:pt x="7039" y="24018"/>
                    <a:pt x="8373" y="14411"/>
                    <a:pt x="9707" y="4804"/>
                  </a:cubicBezTo>
                  <a:cubicBezTo>
                    <a:pt x="8273" y="3169"/>
                    <a:pt x="6772" y="1602"/>
                    <a:pt x="5271"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27" name="Google Shape;8723;p124">
              <a:extLst>
                <a:ext uri="{FF2B5EF4-FFF2-40B4-BE49-F238E27FC236}">
                  <a16:creationId xmlns:a16="http://schemas.microsoft.com/office/drawing/2014/main" id="{7A0B389E-18A3-C8E5-5295-A0391274E8FC}"/>
                </a:ext>
              </a:extLst>
            </p:cNvPr>
            <p:cNvSpPr/>
            <p:nvPr/>
          </p:nvSpPr>
          <p:spPr>
            <a:xfrm>
              <a:off x="7143289" y="3923909"/>
              <a:ext cx="43724" cy="39084"/>
            </a:xfrm>
            <a:custGeom>
              <a:avLst/>
              <a:gdLst/>
              <a:ahLst/>
              <a:cxnLst/>
              <a:rect l="l" t="t" r="r" b="b"/>
              <a:pathLst>
                <a:path w="2770" h="2476" extrusionOk="0">
                  <a:moveTo>
                    <a:pt x="1399" y="0"/>
                  </a:moveTo>
                  <a:cubicBezTo>
                    <a:pt x="695" y="0"/>
                    <a:pt x="98" y="490"/>
                    <a:pt x="34" y="1136"/>
                  </a:cubicBezTo>
                  <a:cubicBezTo>
                    <a:pt x="0" y="1836"/>
                    <a:pt x="568" y="2403"/>
                    <a:pt x="1301" y="2470"/>
                  </a:cubicBezTo>
                  <a:cubicBezTo>
                    <a:pt x="1343" y="2474"/>
                    <a:pt x="1384" y="2476"/>
                    <a:pt x="1425" y="2476"/>
                  </a:cubicBezTo>
                  <a:cubicBezTo>
                    <a:pt x="2105" y="2476"/>
                    <a:pt x="2673" y="1965"/>
                    <a:pt x="2736" y="1336"/>
                  </a:cubicBezTo>
                  <a:cubicBezTo>
                    <a:pt x="2769" y="669"/>
                    <a:pt x="2235" y="68"/>
                    <a:pt x="1468" y="2"/>
                  </a:cubicBezTo>
                  <a:cubicBezTo>
                    <a:pt x="1445" y="1"/>
                    <a:pt x="1422" y="0"/>
                    <a:pt x="1399" y="0"/>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28" name="Google Shape;8724;p124">
              <a:extLst>
                <a:ext uri="{FF2B5EF4-FFF2-40B4-BE49-F238E27FC236}">
                  <a16:creationId xmlns:a16="http://schemas.microsoft.com/office/drawing/2014/main" id="{C5255817-6112-C97A-F209-798C48A7E345}"/>
                </a:ext>
              </a:extLst>
            </p:cNvPr>
            <p:cNvSpPr/>
            <p:nvPr/>
          </p:nvSpPr>
          <p:spPr>
            <a:xfrm>
              <a:off x="7121177" y="4256047"/>
              <a:ext cx="41088" cy="38642"/>
            </a:xfrm>
            <a:custGeom>
              <a:avLst/>
              <a:gdLst/>
              <a:ahLst/>
              <a:cxnLst/>
              <a:rect l="l" t="t" r="r" b="b"/>
              <a:pathLst>
                <a:path w="2603" h="2448" extrusionOk="0">
                  <a:moveTo>
                    <a:pt x="1255" y="1"/>
                  </a:moveTo>
                  <a:cubicBezTo>
                    <a:pt x="634" y="1"/>
                    <a:pt x="97" y="511"/>
                    <a:pt x="34" y="1140"/>
                  </a:cubicBezTo>
                  <a:cubicBezTo>
                    <a:pt x="0" y="1807"/>
                    <a:pt x="534" y="2408"/>
                    <a:pt x="1201" y="2441"/>
                  </a:cubicBezTo>
                  <a:cubicBezTo>
                    <a:pt x="1243" y="2445"/>
                    <a:pt x="1285" y="2447"/>
                    <a:pt x="1326" y="2447"/>
                  </a:cubicBezTo>
                  <a:cubicBezTo>
                    <a:pt x="1972" y="2447"/>
                    <a:pt x="2504" y="1966"/>
                    <a:pt x="2536" y="1307"/>
                  </a:cubicBezTo>
                  <a:cubicBezTo>
                    <a:pt x="2602" y="640"/>
                    <a:pt x="2069" y="40"/>
                    <a:pt x="1368" y="6"/>
                  </a:cubicBezTo>
                  <a:cubicBezTo>
                    <a:pt x="1330" y="2"/>
                    <a:pt x="1293" y="1"/>
                    <a:pt x="1255" y="1"/>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29" name="Google Shape;8725;p124">
              <a:extLst>
                <a:ext uri="{FF2B5EF4-FFF2-40B4-BE49-F238E27FC236}">
                  <a16:creationId xmlns:a16="http://schemas.microsoft.com/office/drawing/2014/main" id="{53AE32CC-5548-B44E-0B99-A1C12FAC05DC}"/>
                </a:ext>
              </a:extLst>
            </p:cNvPr>
            <p:cNvSpPr/>
            <p:nvPr/>
          </p:nvSpPr>
          <p:spPr>
            <a:xfrm>
              <a:off x="7305965" y="3831263"/>
              <a:ext cx="174835" cy="530771"/>
            </a:xfrm>
            <a:custGeom>
              <a:avLst/>
              <a:gdLst/>
              <a:ahLst/>
              <a:cxnLst/>
              <a:rect l="l" t="t" r="r" b="b"/>
              <a:pathLst>
                <a:path w="11076" h="33625" extrusionOk="0">
                  <a:moveTo>
                    <a:pt x="6839" y="1"/>
                  </a:moveTo>
                  <a:cubicBezTo>
                    <a:pt x="5038" y="1268"/>
                    <a:pt x="3303" y="2569"/>
                    <a:pt x="1535" y="3870"/>
                  </a:cubicBezTo>
                  <a:cubicBezTo>
                    <a:pt x="1068" y="13577"/>
                    <a:pt x="568" y="23251"/>
                    <a:pt x="1" y="32958"/>
                  </a:cubicBezTo>
                  <a:cubicBezTo>
                    <a:pt x="968" y="33058"/>
                    <a:pt x="1936" y="33158"/>
                    <a:pt x="2903" y="33258"/>
                  </a:cubicBezTo>
                  <a:cubicBezTo>
                    <a:pt x="3870" y="33391"/>
                    <a:pt x="4838" y="33492"/>
                    <a:pt x="5805" y="33625"/>
                  </a:cubicBezTo>
                  <a:cubicBezTo>
                    <a:pt x="7506" y="24085"/>
                    <a:pt x="9274" y="14545"/>
                    <a:pt x="11075" y="5004"/>
                  </a:cubicBezTo>
                  <a:cubicBezTo>
                    <a:pt x="9674" y="3303"/>
                    <a:pt x="8273" y="1635"/>
                    <a:pt x="6839"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30" name="Google Shape;8726;p124">
              <a:extLst>
                <a:ext uri="{FF2B5EF4-FFF2-40B4-BE49-F238E27FC236}">
                  <a16:creationId xmlns:a16="http://schemas.microsoft.com/office/drawing/2014/main" id="{8AA03869-3656-1F0D-7C58-329DBA9D38B4}"/>
                </a:ext>
              </a:extLst>
            </p:cNvPr>
            <p:cNvSpPr/>
            <p:nvPr/>
          </p:nvSpPr>
          <p:spPr>
            <a:xfrm>
              <a:off x="7375458" y="3945848"/>
              <a:ext cx="44782" cy="39273"/>
            </a:xfrm>
            <a:custGeom>
              <a:avLst/>
              <a:gdLst/>
              <a:ahLst/>
              <a:cxnLst/>
              <a:rect l="l" t="t" r="r" b="b"/>
              <a:pathLst>
                <a:path w="2837" h="2488" extrusionOk="0">
                  <a:moveTo>
                    <a:pt x="1381" y="0"/>
                  </a:moveTo>
                  <a:cubicBezTo>
                    <a:pt x="725" y="0"/>
                    <a:pt x="162" y="470"/>
                    <a:pt x="101" y="1080"/>
                  </a:cubicBezTo>
                  <a:cubicBezTo>
                    <a:pt x="1" y="1747"/>
                    <a:pt x="535" y="2381"/>
                    <a:pt x="1269" y="2481"/>
                  </a:cubicBezTo>
                  <a:cubicBezTo>
                    <a:pt x="1315" y="2485"/>
                    <a:pt x="1362" y="2488"/>
                    <a:pt x="1408" y="2488"/>
                  </a:cubicBezTo>
                  <a:cubicBezTo>
                    <a:pt x="2085" y="2488"/>
                    <a:pt x="2676" y="2038"/>
                    <a:pt x="2770" y="1414"/>
                  </a:cubicBezTo>
                  <a:cubicBezTo>
                    <a:pt x="2836" y="713"/>
                    <a:pt x="2303" y="113"/>
                    <a:pt x="1569" y="13"/>
                  </a:cubicBezTo>
                  <a:cubicBezTo>
                    <a:pt x="1506" y="4"/>
                    <a:pt x="1443" y="0"/>
                    <a:pt x="1381" y="0"/>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31" name="Google Shape;8727;p124">
              <a:extLst>
                <a:ext uri="{FF2B5EF4-FFF2-40B4-BE49-F238E27FC236}">
                  <a16:creationId xmlns:a16="http://schemas.microsoft.com/office/drawing/2014/main" id="{D9B58BD1-EBEC-035D-8863-71DBAC106A9E}"/>
                </a:ext>
              </a:extLst>
            </p:cNvPr>
            <p:cNvSpPr/>
            <p:nvPr/>
          </p:nvSpPr>
          <p:spPr>
            <a:xfrm>
              <a:off x="7338084" y="4276470"/>
              <a:ext cx="42146" cy="38847"/>
            </a:xfrm>
            <a:custGeom>
              <a:avLst/>
              <a:gdLst/>
              <a:ahLst/>
              <a:cxnLst/>
              <a:rect l="l" t="t" r="r" b="b"/>
              <a:pathLst>
                <a:path w="2670" h="2461" extrusionOk="0">
                  <a:moveTo>
                    <a:pt x="1289" y="0"/>
                  </a:moveTo>
                  <a:cubicBezTo>
                    <a:pt x="663" y="0"/>
                    <a:pt x="128" y="471"/>
                    <a:pt x="67" y="1081"/>
                  </a:cubicBezTo>
                  <a:cubicBezTo>
                    <a:pt x="1" y="1781"/>
                    <a:pt x="501" y="2381"/>
                    <a:pt x="1168" y="2448"/>
                  </a:cubicBezTo>
                  <a:cubicBezTo>
                    <a:pt x="1228" y="2457"/>
                    <a:pt x="1288" y="2461"/>
                    <a:pt x="1347" y="2461"/>
                  </a:cubicBezTo>
                  <a:cubicBezTo>
                    <a:pt x="1973" y="2461"/>
                    <a:pt x="2508" y="1991"/>
                    <a:pt x="2569" y="1381"/>
                  </a:cubicBezTo>
                  <a:cubicBezTo>
                    <a:pt x="2669" y="714"/>
                    <a:pt x="2169" y="80"/>
                    <a:pt x="1468" y="13"/>
                  </a:cubicBezTo>
                  <a:cubicBezTo>
                    <a:pt x="1408" y="5"/>
                    <a:pt x="1348" y="0"/>
                    <a:pt x="1289" y="0"/>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32" name="Google Shape;8728;p124">
              <a:extLst>
                <a:ext uri="{FF2B5EF4-FFF2-40B4-BE49-F238E27FC236}">
                  <a16:creationId xmlns:a16="http://schemas.microsoft.com/office/drawing/2014/main" id="{9A6419DC-2B34-9E60-2143-8822E443DD70}"/>
                </a:ext>
              </a:extLst>
            </p:cNvPr>
            <p:cNvSpPr/>
            <p:nvPr/>
          </p:nvSpPr>
          <p:spPr>
            <a:xfrm>
              <a:off x="7520251" y="3864960"/>
              <a:ext cx="194834" cy="529729"/>
            </a:xfrm>
            <a:custGeom>
              <a:avLst/>
              <a:gdLst/>
              <a:ahLst/>
              <a:cxnLst/>
              <a:rect l="l" t="t" r="r" b="b"/>
              <a:pathLst>
                <a:path w="12343" h="33559" extrusionOk="0">
                  <a:moveTo>
                    <a:pt x="8339" y="1"/>
                  </a:moveTo>
                  <a:cubicBezTo>
                    <a:pt x="6505" y="1202"/>
                    <a:pt x="4670" y="2402"/>
                    <a:pt x="2869" y="3603"/>
                  </a:cubicBezTo>
                  <a:cubicBezTo>
                    <a:pt x="1968" y="13277"/>
                    <a:pt x="1001" y="22951"/>
                    <a:pt x="0" y="32591"/>
                  </a:cubicBezTo>
                  <a:cubicBezTo>
                    <a:pt x="934" y="32724"/>
                    <a:pt x="1902" y="32891"/>
                    <a:pt x="2869" y="33058"/>
                  </a:cubicBezTo>
                  <a:cubicBezTo>
                    <a:pt x="3803" y="33225"/>
                    <a:pt x="4770" y="33358"/>
                    <a:pt x="5738" y="33558"/>
                  </a:cubicBezTo>
                  <a:cubicBezTo>
                    <a:pt x="7872" y="24085"/>
                    <a:pt x="10074" y="14645"/>
                    <a:pt x="12342" y="5204"/>
                  </a:cubicBezTo>
                  <a:cubicBezTo>
                    <a:pt x="11041" y="3437"/>
                    <a:pt x="9707" y="1735"/>
                    <a:pt x="8339"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33" name="Google Shape;8729;p124">
              <a:extLst>
                <a:ext uri="{FF2B5EF4-FFF2-40B4-BE49-F238E27FC236}">
                  <a16:creationId xmlns:a16="http://schemas.microsoft.com/office/drawing/2014/main" id="{A6FC98B5-0D73-1602-351B-9D90BF8DC570}"/>
                </a:ext>
              </a:extLst>
            </p:cNvPr>
            <p:cNvSpPr/>
            <p:nvPr/>
          </p:nvSpPr>
          <p:spPr>
            <a:xfrm>
              <a:off x="7607121" y="3978850"/>
              <a:ext cx="45287" cy="39036"/>
            </a:xfrm>
            <a:custGeom>
              <a:avLst/>
              <a:gdLst/>
              <a:ahLst/>
              <a:cxnLst/>
              <a:rect l="l" t="t" r="r" b="b"/>
              <a:pathLst>
                <a:path w="2869" h="2473" extrusionOk="0">
                  <a:moveTo>
                    <a:pt x="1382" y="0"/>
                  </a:moveTo>
                  <a:cubicBezTo>
                    <a:pt x="747" y="0"/>
                    <a:pt x="189" y="434"/>
                    <a:pt x="100" y="1024"/>
                  </a:cubicBezTo>
                  <a:cubicBezTo>
                    <a:pt x="0" y="1691"/>
                    <a:pt x="500" y="2325"/>
                    <a:pt x="1234" y="2458"/>
                  </a:cubicBezTo>
                  <a:cubicBezTo>
                    <a:pt x="1305" y="2468"/>
                    <a:pt x="1375" y="2473"/>
                    <a:pt x="1444" y="2473"/>
                  </a:cubicBezTo>
                  <a:cubicBezTo>
                    <a:pt x="2092" y="2473"/>
                    <a:pt x="2648" y="2061"/>
                    <a:pt x="2769" y="1458"/>
                  </a:cubicBezTo>
                  <a:cubicBezTo>
                    <a:pt x="2869" y="790"/>
                    <a:pt x="2368" y="123"/>
                    <a:pt x="1635" y="23"/>
                  </a:cubicBezTo>
                  <a:cubicBezTo>
                    <a:pt x="1550" y="8"/>
                    <a:pt x="1465" y="0"/>
                    <a:pt x="1382" y="0"/>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34" name="Google Shape;8730;p124">
              <a:extLst>
                <a:ext uri="{FF2B5EF4-FFF2-40B4-BE49-F238E27FC236}">
                  <a16:creationId xmlns:a16="http://schemas.microsoft.com/office/drawing/2014/main" id="{9EEDE2B1-A497-FF9A-F0DD-95219986709D}"/>
                </a:ext>
              </a:extLst>
            </p:cNvPr>
            <p:cNvSpPr/>
            <p:nvPr/>
          </p:nvSpPr>
          <p:spPr>
            <a:xfrm>
              <a:off x="7553948" y="4306994"/>
              <a:ext cx="42651" cy="39021"/>
            </a:xfrm>
            <a:custGeom>
              <a:avLst/>
              <a:gdLst/>
              <a:ahLst/>
              <a:cxnLst/>
              <a:rect l="l" t="t" r="r" b="b"/>
              <a:pathLst>
                <a:path w="2702" h="2472" extrusionOk="0">
                  <a:moveTo>
                    <a:pt x="1379" y="0"/>
                  </a:moveTo>
                  <a:cubicBezTo>
                    <a:pt x="756" y="0"/>
                    <a:pt x="221" y="441"/>
                    <a:pt x="100" y="1048"/>
                  </a:cubicBezTo>
                  <a:cubicBezTo>
                    <a:pt x="0" y="1715"/>
                    <a:pt x="467" y="2349"/>
                    <a:pt x="1168" y="2449"/>
                  </a:cubicBezTo>
                  <a:cubicBezTo>
                    <a:pt x="1245" y="2464"/>
                    <a:pt x="1321" y="2472"/>
                    <a:pt x="1397" y="2472"/>
                  </a:cubicBezTo>
                  <a:cubicBezTo>
                    <a:pt x="1975" y="2472"/>
                    <a:pt x="2484" y="2038"/>
                    <a:pt x="2602" y="1448"/>
                  </a:cubicBezTo>
                  <a:cubicBezTo>
                    <a:pt x="2702" y="781"/>
                    <a:pt x="2235" y="147"/>
                    <a:pt x="1568" y="14"/>
                  </a:cubicBezTo>
                  <a:cubicBezTo>
                    <a:pt x="1504" y="5"/>
                    <a:pt x="1441" y="0"/>
                    <a:pt x="1379" y="0"/>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grpSp>
      <p:sp>
        <p:nvSpPr>
          <p:cNvPr id="35" name="Google Shape;8731;p124">
            <a:extLst>
              <a:ext uri="{FF2B5EF4-FFF2-40B4-BE49-F238E27FC236}">
                <a16:creationId xmlns:a16="http://schemas.microsoft.com/office/drawing/2014/main" id="{1AC091B9-D2EF-330F-A435-20C75ECA8F5C}"/>
              </a:ext>
            </a:extLst>
          </p:cNvPr>
          <p:cNvSpPr/>
          <p:nvPr/>
        </p:nvSpPr>
        <p:spPr>
          <a:xfrm>
            <a:off x="8700738" y="6506284"/>
            <a:ext cx="4387872" cy="364381"/>
          </a:xfrm>
          <a:custGeom>
            <a:avLst/>
            <a:gdLst/>
            <a:ahLst/>
            <a:cxnLst/>
            <a:rect l="l" t="t" r="r" b="b"/>
            <a:pathLst>
              <a:path w="208483" h="17313" extrusionOk="0">
                <a:moveTo>
                  <a:pt x="102106" y="0"/>
                </a:moveTo>
                <a:cubicBezTo>
                  <a:pt x="101506" y="34"/>
                  <a:pt x="100905" y="34"/>
                  <a:pt x="100338" y="34"/>
                </a:cubicBezTo>
                <a:lnTo>
                  <a:pt x="100172" y="34"/>
                </a:lnTo>
                <a:cubicBezTo>
                  <a:pt x="98103" y="34"/>
                  <a:pt x="96035" y="100"/>
                  <a:pt x="93967" y="134"/>
                </a:cubicBezTo>
                <a:cubicBezTo>
                  <a:pt x="91999" y="200"/>
                  <a:pt x="90031" y="267"/>
                  <a:pt x="88096" y="367"/>
                </a:cubicBezTo>
                <a:cubicBezTo>
                  <a:pt x="87296" y="400"/>
                  <a:pt x="86462" y="434"/>
                  <a:pt x="85661" y="467"/>
                </a:cubicBezTo>
                <a:cubicBezTo>
                  <a:pt x="83526" y="567"/>
                  <a:pt x="81391" y="701"/>
                  <a:pt x="79290" y="834"/>
                </a:cubicBezTo>
                <a:cubicBezTo>
                  <a:pt x="78856" y="867"/>
                  <a:pt x="78456" y="901"/>
                  <a:pt x="78022" y="901"/>
                </a:cubicBezTo>
                <a:cubicBezTo>
                  <a:pt x="77722" y="934"/>
                  <a:pt x="77422" y="968"/>
                  <a:pt x="77122" y="968"/>
                </a:cubicBezTo>
                <a:cubicBezTo>
                  <a:pt x="76755" y="1001"/>
                  <a:pt x="76355" y="1034"/>
                  <a:pt x="75988" y="1068"/>
                </a:cubicBezTo>
                <a:cubicBezTo>
                  <a:pt x="75454" y="1101"/>
                  <a:pt x="74920" y="1134"/>
                  <a:pt x="74386" y="1201"/>
                </a:cubicBezTo>
                <a:cubicBezTo>
                  <a:pt x="73252" y="1268"/>
                  <a:pt x="72118" y="1368"/>
                  <a:pt x="70984" y="1468"/>
                </a:cubicBezTo>
                <a:cubicBezTo>
                  <a:pt x="68849" y="1668"/>
                  <a:pt x="66714" y="1868"/>
                  <a:pt x="64613" y="2102"/>
                </a:cubicBezTo>
                <a:cubicBezTo>
                  <a:pt x="61844" y="2402"/>
                  <a:pt x="59076" y="2735"/>
                  <a:pt x="56340" y="3069"/>
                </a:cubicBezTo>
                <a:cubicBezTo>
                  <a:pt x="54205" y="3369"/>
                  <a:pt x="52071" y="3669"/>
                  <a:pt x="49936" y="3970"/>
                </a:cubicBezTo>
                <a:cubicBezTo>
                  <a:pt x="32223" y="6605"/>
                  <a:pt x="15478" y="10508"/>
                  <a:pt x="0" y="15478"/>
                </a:cubicBezTo>
                <a:lnTo>
                  <a:pt x="0" y="17313"/>
                </a:lnTo>
                <a:lnTo>
                  <a:pt x="208482" y="17313"/>
                </a:lnTo>
                <a:lnTo>
                  <a:pt x="208482" y="15511"/>
                </a:lnTo>
                <a:cubicBezTo>
                  <a:pt x="202912" y="13710"/>
                  <a:pt x="197141" y="12042"/>
                  <a:pt x="191270" y="10541"/>
                </a:cubicBezTo>
                <a:cubicBezTo>
                  <a:pt x="191170" y="10508"/>
                  <a:pt x="191103" y="10508"/>
                  <a:pt x="191036" y="10474"/>
                </a:cubicBezTo>
                <a:cubicBezTo>
                  <a:pt x="188802" y="9907"/>
                  <a:pt x="186533" y="9374"/>
                  <a:pt x="184265" y="8840"/>
                </a:cubicBezTo>
                <a:cubicBezTo>
                  <a:pt x="182130" y="8339"/>
                  <a:pt x="179928" y="7872"/>
                  <a:pt x="177760" y="7405"/>
                </a:cubicBezTo>
                <a:lnTo>
                  <a:pt x="177327" y="7305"/>
                </a:lnTo>
                <a:cubicBezTo>
                  <a:pt x="176293" y="7105"/>
                  <a:pt x="175225" y="6872"/>
                  <a:pt x="174191" y="6672"/>
                </a:cubicBezTo>
                <a:cubicBezTo>
                  <a:pt x="173857" y="6605"/>
                  <a:pt x="173557" y="6538"/>
                  <a:pt x="173224" y="6471"/>
                </a:cubicBezTo>
                <a:cubicBezTo>
                  <a:pt x="172857" y="6405"/>
                  <a:pt x="172490" y="6338"/>
                  <a:pt x="172123" y="6271"/>
                </a:cubicBezTo>
                <a:cubicBezTo>
                  <a:pt x="171589" y="6171"/>
                  <a:pt x="171055" y="6071"/>
                  <a:pt x="170522" y="5971"/>
                </a:cubicBezTo>
                <a:cubicBezTo>
                  <a:pt x="170322" y="5938"/>
                  <a:pt x="170121" y="5904"/>
                  <a:pt x="169888" y="5871"/>
                </a:cubicBezTo>
                <a:cubicBezTo>
                  <a:pt x="169488" y="5771"/>
                  <a:pt x="169087" y="5704"/>
                  <a:pt x="168654" y="5638"/>
                </a:cubicBezTo>
                <a:cubicBezTo>
                  <a:pt x="168454" y="5604"/>
                  <a:pt x="168253" y="5571"/>
                  <a:pt x="168053" y="5537"/>
                </a:cubicBezTo>
                <a:cubicBezTo>
                  <a:pt x="166552" y="5271"/>
                  <a:pt x="165018" y="5004"/>
                  <a:pt x="163483" y="4737"/>
                </a:cubicBezTo>
                <a:cubicBezTo>
                  <a:pt x="162016" y="4503"/>
                  <a:pt x="160515" y="4270"/>
                  <a:pt x="159047" y="4036"/>
                </a:cubicBezTo>
                <a:cubicBezTo>
                  <a:pt x="156912" y="3736"/>
                  <a:pt x="154777" y="3436"/>
                  <a:pt x="152642" y="3136"/>
                </a:cubicBezTo>
                <a:cubicBezTo>
                  <a:pt x="149907" y="2769"/>
                  <a:pt x="147138" y="2435"/>
                  <a:pt x="144370" y="2135"/>
                </a:cubicBezTo>
                <a:cubicBezTo>
                  <a:pt x="142268" y="1935"/>
                  <a:pt x="140133" y="1701"/>
                  <a:pt x="137999" y="1501"/>
                </a:cubicBezTo>
                <a:cubicBezTo>
                  <a:pt x="136698" y="1401"/>
                  <a:pt x="135397" y="1301"/>
                  <a:pt x="134096" y="1201"/>
                </a:cubicBezTo>
                <a:cubicBezTo>
                  <a:pt x="133595" y="1134"/>
                  <a:pt x="133062" y="1101"/>
                  <a:pt x="132528" y="1068"/>
                </a:cubicBezTo>
                <a:cubicBezTo>
                  <a:pt x="132128" y="1034"/>
                  <a:pt x="131761" y="1001"/>
                  <a:pt x="131394" y="1001"/>
                </a:cubicBezTo>
                <a:cubicBezTo>
                  <a:pt x="131060" y="968"/>
                  <a:pt x="130760" y="934"/>
                  <a:pt x="130460" y="901"/>
                </a:cubicBezTo>
                <a:cubicBezTo>
                  <a:pt x="130193" y="901"/>
                  <a:pt x="129959" y="867"/>
                  <a:pt x="129693" y="867"/>
                </a:cubicBezTo>
                <a:lnTo>
                  <a:pt x="129492" y="867"/>
                </a:lnTo>
                <a:cubicBezTo>
                  <a:pt x="127458" y="701"/>
                  <a:pt x="125390" y="601"/>
                  <a:pt x="123321" y="501"/>
                </a:cubicBezTo>
                <a:cubicBezTo>
                  <a:pt x="120586" y="334"/>
                  <a:pt x="117817" y="234"/>
                  <a:pt x="115015" y="167"/>
                </a:cubicBezTo>
                <a:cubicBezTo>
                  <a:pt x="112914" y="100"/>
                  <a:pt x="110779" y="67"/>
                  <a:pt x="108644" y="34"/>
                </a:cubicBezTo>
                <a:cubicBezTo>
                  <a:pt x="107910" y="34"/>
                  <a:pt x="107143" y="0"/>
                  <a:pt x="106409" y="0"/>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sp>
        <p:nvSpPr>
          <p:cNvPr id="36" name="Google Shape;8732;p124">
            <a:extLst>
              <a:ext uri="{FF2B5EF4-FFF2-40B4-BE49-F238E27FC236}">
                <a16:creationId xmlns:a16="http://schemas.microsoft.com/office/drawing/2014/main" id="{D3319FC3-1AFF-D5E5-57A8-EDFC1834DB4D}"/>
              </a:ext>
            </a:extLst>
          </p:cNvPr>
          <p:cNvSpPr/>
          <p:nvPr/>
        </p:nvSpPr>
        <p:spPr>
          <a:xfrm>
            <a:off x="10725219" y="5554002"/>
            <a:ext cx="153052" cy="276343"/>
          </a:xfrm>
          <a:custGeom>
            <a:avLst/>
            <a:gdLst/>
            <a:ahLst/>
            <a:cxnLst/>
            <a:rect l="l" t="t" r="r" b="b"/>
            <a:pathLst>
              <a:path w="7272" h="13130" extrusionOk="0">
                <a:moveTo>
                  <a:pt x="4056" y="0"/>
                </a:moveTo>
                <a:cubicBezTo>
                  <a:pt x="2722" y="0"/>
                  <a:pt x="1317" y="804"/>
                  <a:pt x="300" y="1821"/>
                </a:cubicBezTo>
                <a:cubicBezTo>
                  <a:pt x="133" y="3789"/>
                  <a:pt x="0" y="5190"/>
                  <a:pt x="0" y="5190"/>
                </a:cubicBezTo>
                <a:cubicBezTo>
                  <a:pt x="767" y="8326"/>
                  <a:pt x="5904" y="13129"/>
                  <a:pt x="5904" y="13129"/>
                </a:cubicBezTo>
                <a:cubicBezTo>
                  <a:pt x="7172" y="12262"/>
                  <a:pt x="7272" y="10627"/>
                  <a:pt x="6972" y="8960"/>
                </a:cubicBezTo>
                <a:cubicBezTo>
                  <a:pt x="6438" y="6224"/>
                  <a:pt x="4737" y="3356"/>
                  <a:pt x="4737" y="3356"/>
                </a:cubicBezTo>
                <a:cubicBezTo>
                  <a:pt x="4737" y="3356"/>
                  <a:pt x="4937" y="1988"/>
                  <a:pt x="5270" y="253"/>
                </a:cubicBezTo>
                <a:cubicBezTo>
                  <a:pt x="4882" y="79"/>
                  <a:pt x="4472" y="0"/>
                  <a:pt x="4056" y="0"/>
                </a:cubicBezTo>
                <a:close/>
              </a:path>
            </a:pathLst>
          </a:custGeom>
          <a:solidFill>
            <a:schemeClr val="lt1"/>
          </a:solidFill>
          <a:ln>
            <a:noFill/>
          </a:ln>
        </p:spPr>
        <p:txBody>
          <a:bodyPr spcFirstLastPara="1" wrap="square" lIns="121900" tIns="121900" rIns="121900" bIns="121900" anchor="ctr" anchorCtr="0">
            <a:noAutofit/>
          </a:bodyPr>
          <a:lstStyle/>
          <a:p>
            <a:endParaRPr sz="1867"/>
          </a:p>
        </p:txBody>
      </p:sp>
      <p:grpSp>
        <p:nvGrpSpPr>
          <p:cNvPr id="37" name="Google Shape;8733;p124">
            <a:extLst>
              <a:ext uri="{FF2B5EF4-FFF2-40B4-BE49-F238E27FC236}">
                <a16:creationId xmlns:a16="http://schemas.microsoft.com/office/drawing/2014/main" id="{4D4EE429-ED72-A2D4-62C5-BFCDFFB2DFDD}"/>
              </a:ext>
            </a:extLst>
          </p:cNvPr>
          <p:cNvGrpSpPr/>
          <p:nvPr/>
        </p:nvGrpSpPr>
        <p:grpSpPr>
          <a:xfrm>
            <a:off x="9792295" y="3277208"/>
            <a:ext cx="2023197" cy="2553248"/>
            <a:chOff x="5984515" y="1893300"/>
            <a:chExt cx="1517398" cy="1914936"/>
          </a:xfrm>
        </p:grpSpPr>
        <p:sp>
          <p:nvSpPr>
            <p:cNvPr id="38" name="Google Shape;8734;p124">
              <a:extLst>
                <a:ext uri="{FF2B5EF4-FFF2-40B4-BE49-F238E27FC236}">
                  <a16:creationId xmlns:a16="http://schemas.microsoft.com/office/drawing/2014/main" id="{5C1BF184-F5EF-32AB-74E4-CB515224EB9F}"/>
                </a:ext>
              </a:extLst>
            </p:cNvPr>
            <p:cNvSpPr/>
            <p:nvPr/>
          </p:nvSpPr>
          <p:spPr>
            <a:xfrm>
              <a:off x="6684208" y="2933621"/>
              <a:ext cx="458096" cy="874615"/>
            </a:xfrm>
            <a:custGeom>
              <a:avLst/>
              <a:gdLst/>
              <a:ahLst/>
              <a:cxnLst/>
              <a:rect l="l" t="t" r="r" b="b"/>
              <a:pathLst>
                <a:path w="29021" h="55408" extrusionOk="0">
                  <a:moveTo>
                    <a:pt x="17046" y="1"/>
                  </a:moveTo>
                  <a:cubicBezTo>
                    <a:pt x="17046" y="1"/>
                    <a:pt x="14077" y="1268"/>
                    <a:pt x="11341" y="3136"/>
                  </a:cubicBezTo>
                  <a:cubicBezTo>
                    <a:pt x="8840" y="4871"/>
                    <a:pt x="6571" y="7173"/>
                    <a:pt x="6905" y="9541"/>
                  </a:cubicBezTo>
                  <a:cubicBezTo>
                    <a:pt x="7138" y="10909"/>
                    <a:pt x="7672" y="12476"/>
                    <a:pt x="8373" y="14078"/>
                  </a:cubicBezTo>
                  <a:cubicBezTo>
                    <a:pt x="8473" y="14311"/>
                    <a:pt x="8606" y="14578"/>
                    <a:pt x="8706" y="14845"/>
                  </a:cubicBezTo>
                  <a:cubicBezTo>
                    <a:pt x="10508" y="18748"/>
                    <a:pt x="12976" y="22450"/>
                    <a:pt x="12976" y="22450"/>
                  </a:cubicBezTo>
                  <a:cubicBezTo>
                    <a:pt x="12976" y="22450"/>
                    <a:pt x="10708" y="25719"/>
                    <a:pt x="9540" y="27254"/>
                  </a:cubicBezTo>
                  <a:cubicBezTo>
                    <a:pt x="8339" y="28755"/>
                    <a:pt x="1701" y="30623"/>
                    <a:pt x="1434" y="32057"/>
                  </a:cubicBezTo>
                  <a:cubicBezTo>
                    <a:pt x="1268" y="33025"/>
                    <a:pt x="667" y="39863"/>
                    <a:pt x="300" y="44099"/>
                  </a:cubicBezTo>
                  <a:cubicBezTo>
                    <a:pt x="133" y="46067"/>
                    <a:pt x="0" y="47468"/>
                    <a:pt x="0" y="47468"/>
                  </a:cubicBezTo>
                  <a:cubicBezTo>
                    <a:pt x="767" y="50604"/>
                    <a:pt x="5904" y="55407"/>
                    <a:pt x="5904" y="55407"/>
                  </a:cubicBezTo>
                  <a:cubicBezTo>
                    <a:pt x="7172" y="54540"/>
                    <a:pt x="7272" y="52905"/>
                    <a:pt x="6972" y="51238"/>
                  </a:cubicBezTo>
                  <a:cubicBezTo>
                    <a:pt x="6438" y="48502"/>
                    <a:pt x="4737" y="45634"/>
                    <a:pt x="4737" y="45634"/>
                  </a:cubicBezTo>
                  <a:cubicBezTo>
                    <a:pt x="4737" y="45634"/>
                    <a:pt x="4937" y="44266"/>
                    <a:pt x="5270" y="42531"/>
                  </a:cubicBezTo>
                  <a:cubicBezTo>
                    <a:pt x="5838" y="39563"/>
                    <a:pt x="6638" y="35426"/>
                    <a:pt x="7072" y="35159"/>
                  </a:cubicBezTo>
                  <a:cubicBezTo>
                    <a:pt x="7772" y="34759"/>
                    <a:pt x="19314" y="31190"/>
                    <a:pt x="22516" y="27954"/>
                  </a:cubicBezTo>
                  <a:cubicBezTo>
                    <a:pt x="24317" y="26120"/>
                    <a:pt x="26152" y="19215"/>
                    <a:pt x="27420" y="13544"/>
                  </a:cubicBezTo>
                  <a:cubicBezTo>
                    <a:pt x="27620" y="12610"/>
                    <a:pt x="27820" y="11709"/>
                    <a:pt x="27987" y="10875"/>
                  </a:cubicBezTo>
                  <a:cubicBezTo>
                    <a:pt x="28620" y="7773"/>
                    <a:pt x="29021" y="5505"/>
                    <a:pt x="29021" y="5505"/>
                  </a:cubicBezTo>
                  <a:lnTo>
                    <a:pt x="17046" y="1"/>
                  </a:ln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39" name="Google Shape;8735;p124">
              <a:extLst>
                <a:ext uri="{FF2B5EF4-FFF2-40B4-BE49-F238E27FC236}">
                  <a16:creationId xmlns:a16="http://schemas.microsoft.com/office/drawing/2014/main" id="{0213BFD6-1D5C-24C7-CABD-0274FDDC8461}"/>
                </a:ext>
              </a:extLst>
            </p:cNvPr>
            <p:cNvSpPr/>
            <p:nvPr/>
          </p:nvSpPr>
          <p:spPr>
            <a:xfrm>
              <a:off x="6738960" y="2933621"/>
              <a:ext cx="403338" cy="808792"/>
            </a:xfrm>
            <a:custGeom>
              <a:avLst/>
              <a:gdLst/>
              <a:ahLst/>
              <a:cxnLst/>
              <a:rect l="l" t="t" r="r" b="b"/>
              <a:pathLst>
                <a:path w="25552" h="51238" extrusionOk="0">
                  <a:moveTo>
                    <a:pt x="13577" y="1"/>
                  </a:moveTo>
                  <a:cubicBezTo>
                    <a:pt x="13577" y="1"/>
                    <a:pt x="2702" y="4571"/>
                    <a:pt x="3436" y="9541"/>
                  </a:cubicBezTo>
                  <a:cubicBezTo>
                    <a:pt x="3703" y="11142"/>
                    <a:pt x="4403" y="13010"/>
                    <a:pt x="5237" y="14845"/>
                  </a:cubicBezTo>
                  <a:cubicBezTo>
                    <a:pt x="5237" y="14845"/>
                    <a:pt x="7140" y="16228"/>
                    <a:pt x="11310" y="16228"/>
                  </a:cubicBezTo>
                  <a:cubicBezTo>
                    <a:pt x="12320" y="16228"/>
                    <a:pt x="13463" y="16147"/>
                    <a:pt x="14744" y="15946"/>
                  </a:cubicBezTo>
                  <a:cubicBezTo>
                    <a:pt x="14744" y="15946"/>
                    <a:pt x="16078" y="24852"/>
                    <a:pt x="14744" y="26653"/>
                  </a:cubicBezTo>
                  <a:cubicBezTo>
                    <a:pt x="13410" y="28455"/>
                    <a:pt x="2702" y="33025"/>
                    <a:pt x="2202" y="33858"/>
                  </a:cubicBezTo>
                  <a:cubicBezTo>
                    <a:pt x="1735" y="34692"/>
                    <a:pt x="0" y="45767"/>
                    <a:pt x="0" y="45767"/>
                  </a:cubicBezTo>
                  <a:cubicBezTo>
                    <a:pt x="0" y="45767"/>
                    <a:pt x="2502" y="48135"/>
                    <a:pt x="3503" y="51238"/>
                  </a:cubicBezTo>
                  <a:cubicBezTo>
                    <a:pt x="2969" y="48502"/>
                    <a:pt x="1268" y="45634"/>
                    <a:pt x="1268" y="45634"/>
                  </a:cubicBezTo>
                  <a:cubicBezTo>
                    <a:pt x="1268" y="45634"/>
                    <a:pt x="2936" y="35593"/>
                    <a:pt x="3603" y="35159"/>
                  </a:cubicBezTo>
                  <a:cubicBezTo>
                    <a:pt x="4303" y="34759"/>
                    <a:pt x="15845" y="31190"/>
                    <a:pt x="19047" y="27954"/>
                  </a:cubicBezTo>
                  <a:cubicBezTo>
                    <a:pt x="20848" y="26120"/>
                    <a:pt x="22683" y="19215"/>
                    <a:pt x="23951" y="13544"/>
                  </a:cubicBezTo>
                  <a:cubicBezTo>
                    <a:pt x="24017" y="13244"/>
                    <a:pt x="24084" y="12977"/>
                    <a:pt x="24151" y="12710"/>
                  </a:cubicBezTo>
                  <a:cubicBezTo>
                    <a:pt x="24151" y="12577"/>
                    <a:pt x="24184" y="12476"/>
                    <a:pt x="24217" y="12376"/>
                  </a:cubicBezTo>
                  <a:cubicBezTo>
                    <a:pt x="24217" y="12310"/>
                    <a:pt x="24251" y="12210"/>
                    <a:pt x="24251" y="12143"/>
                  </a:cubicBezTo>
                  <a:cubicBezTo>
                    <a:pt x="24351" y="11709"/>
                    <a:pt x="24451" y="11276"/>
                    <a:pt x="24518" y="10875"/>
                  </a:cubicBezTo>
                  <a:cubicBezTo>
                    <a:pt x="25185" y="7773"/>
                    <a:pt x="25552" y="5505"/>
                    <a:pt x="25552" y="5505"/>
                  </a:cubicBezTo>
                  <a:lnTo>
                    <a:pt x="13577" y="1"/>
                  </a:ln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40" name="Google Shape;8736;p124">
              <a:extLst>
                <a:ext uri="{FF2B5EF4-FFF2-40B4-BE49-F238E27FC236}">
                  <a16:creationId xmlns:a16="http://schemas.microsoft.com/office/drawing/2014/main" id="{BB32823D-C0B6-1709-6A4D-746D1F79BFB3}"/>
                </a:ext>
              </a:extLst>
            </p:cNvPr>
            <p:cNvSpPr/>
            <p:nvPr/>
          </p:nvSpPr>
          <p:spPr>
            <a:xfrm>
              <a:off x="6328822" y="2388192"/>
              <a:ext cx="507077" cy="513013"/>
            </a:xfrm>
            <a:custGeom>
              <a:avLst/>
              <a:gdLst/>
              <a:ahLst/>
              <a:cxnLst/>
              <a:rect l="l" t="t" r="r" b="b"/>
              <a:pathLst>
                <a:path w="32124" h="32500" extrusionOk="0">
                  <a:moveTo>
                    <a:pt x="6239" y="1"/>
                  </a:moveTo>
                  <a:cubicBezTo>
                    <a:pt x="6238" y="1"/>
                    <a:pt x="1" y="8440"/>
                    <a:pt x="835" y="19048"/>
                  </a:cubicBezTo>
                  <a:cubicBezTo>
                    <a:pt x="902" y="19581"/>
                    <a:pt x="968" y="20115"/>
                    <a:pt x="1102" y="20616"/>
                  </a:cubicBezTo>
                  <a:cubicBezTo>
                    <a:pt x="2828" y="28010"/>
                    <a:pt x="12475" y="32499"/>
                    <a:pt x="22311" y="32499"/>
                  </a:cubicBezTo>
                  <a:cubicBezTo>
                    <a:pt x="25209" y="32499"/>
                    <a:pt x="28123" y="32110"/>
                    <a:pt x="30856" y="31290"/>
                  </a:cubicBezTo>
                  <a:lnTo>
                    <a:pt x="31624" y="29822"/>
                  </a:lnTo>
                  <a:lnTo>
                    <a:pt x="32124" y="28821"/>
                  </a:lnTo>
                  <a:cubicBezTo>
                    <a:pt x="32124" y="28821"/>
                    <a:pt x="21083" y="28655"/>
                    <a:pt x="13077" y="20315"/>
                  </a:cubicBezTo>
                  <a:cubicBezTo>
                    <a:pt x="11709" y="18881"/>
                    <a:pt x="10609" y="17447"/>
                    <a:pt x="9708" y="16046"/>
                  </a:cubicBezTo>
                  <a:cubicBezTo>
                    <a:pt x="5371" y="9141"/>
                    <a:pt x="6039" y="2669"/>
                    <a:pt x="6239"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41" name="Google Shape;8737;p124">
              <a:extLst>
                <a:ext uri="{FF2B5EF4-FFF2-40B4-BE49-F238E27FC236}">
                  <a16:creationId xmlns:a16="http://schemas.microsoft.com/office/drawing/2014/main" id="{1712919B-4CEB-800A-C68C-163C4F76E228}"/>
                </a:ext>
              </a:extLst>
            </p:cNvPr>
            <p:cNvSpPr/>
            <p:nvPr/>
          </p:nvSpPr>
          <p:spPr>
            <a:xfrm>
              <a:off x="6328822" y="2388192"/>
              <a:ext cx="153241" cy="325424"/>
            </a:xfrm>
            <a:custGeom>
              <a:avLst/>
              <a:gdLst/>
              <a:ahLst/>
              <a:cxnLst/>
              <a:rect l="l" t="t" r="r" b="b"/>
              <a:pathLst>
                <a:path w="9708" h="20616" extrusionOk="0">
                  <a:moveTo>
                    <a:pt x="6239" y="1"/>
                  </a:moveTo>
                  <a:cubicBezTo>
                    <a:pt x="6238" y="1"/>
                    <a:pt x="1" y="8440"/>
                    <a:pt x="835" y="19048"/>
                  </a:cubicBezTo>
                  <a:cubicBezTo>
                    <a:pt x="902" y="19581"/>
                    <a:pt x="968" y="20115"/>
                    <a:pt x="1102" y="20616"/>
                  </a:cubicBezTo>
                  <a:cubicBezTo>
                    <a:pt x="1102" y="20616"/>
                    <a:pt x="1302" y="17347"/>
                    <a:pt x="2736" y="14645"/>
                  </a:cubicBezTo>
                  <a:lnTo>
                    <a:pt x="3704" y="17613"/>
                  </a:lnTo>
                  <a:cubicBezTo>
                    <a:pt x="3704" y="17613"/>
                    <a:pt x="4771" y="13043"/>
                    <a:pt x="5105" y="12476"/>
                  </a:cubicBezTo>
                  <a:lnTo>
                    <a:pt x="6506" y="14711"/>
                  </a:lnTo>
                  <a:lnTo>
                    <a:pt x="6506" y="12777"/>
                  </a:lnTo>
                  <a:cubicBezTo>
                    <a:pt x="6506" y="12777"/>
                    <a:pt x="7773" y="14945"/>
                    <a:pt x="9708" y="16046"/>
                  </a:cubicBezTo>
                  <a:cubicBezTo>
                    <a:pt x="5371" y="9141"/>
                    <a:pt x="6039" y="2669"/>
                    <a:pt x="6239" y="1"/>
                  </a:cubicBezTo>
                  <a:close/>
                </a:path>
              </a:pathLst>
            </a:custGeom>
            <a:solidFill>
              <a:schemeClr val="lt1"/>
            </a:solidFill>
            <a:ln>
              <a:noFill/>
            </a:ln>
          </p:spPr>
          <p:txBody>
            <a:bodyPr spcFirstLastPara="1" wrap="square" lIns="121900" tIns="121900" rIns="121900" bIns="121900" anchor="ctr" anchorCtr="0">
              <a:noAutofit/>
            </a:bodyPr>
            <a:lstStyle/>
            <a:p>
              <a:endParaRPr sz="1867"/>
            </a:p>
          </p:txBody>
        </p:sp>
        <p:sp>
          <p:nvSpPr>
            <p:cNvPr id="42" name="Google Shape;8738;p124">
              <a:extLst>
                <a:ext uri="{FF2B5EF4-FFF2-40B4-BE49-F238E27FC236}">
                  <a16:creationId xmlns:a16="http://schemas.microsoft.com/office/drawing/2014/main" id="{BC108B91-BCC0-DF69-57EF-218EA38E7157}"/>
                </a:ext>
              </a:extLst>
            </p:cNvPr>
            <p:cNvSpPr/>
            <p:nvPr/>
          </p:nvSpPr>
          <p:spPr>
            <a:xfrm>
              <a:off x="6330936" y="2388192"/>
              <a:ext cx="504962" cy="470756"/>
            </a:xfrm>
            <a:custGeom>
              <a:avLst/>
              <a:gdLst/>
              <a:ahLst/>
              <a:cxnLst/>
              <a:rect l="l" t="t" r="r" b="b"/>
              <a:pathLst>
                <a:path w="31990" h="29823" extrusionOk="0">
                  <a:moveTo>
                    <a:pt x="6105" y="1"/>
                  </a:moveTo>
                  <a:cubicBezTo>
                    <a:pt x="6104" y="2"/>
                    <a:pt x="1" y="14378"/>
                    <a:pt x="11509" y="22784"/>
                  </a:cubicBezTo>
                  <a:cubicBezTo>
                    <a:pt x="18881" y="28154"/>
                    <a:pt x="26786" y="29555"/>
                    <a:pt x="31490" y="29822"/>
                  </a:cubicBezTo>
                  <a:lnTo>
                    <a:pt x="31990" y="28821"/>
                  </a:lnTo>
                  <a:cubicBezTo>
                    <a:pt x="31990" y="28821"/>
                    <a:pt x="20949" y="28655"/>
                    <a:pt x="12943" y="20315"/>
                  </a:cubicBezTo>
                  <a:cubicBezTo>
                    <a:pt x="11575" y="18881"/>
                    <a:pt x="10475" y="17447"/>
                    <a:pt x="9574" y="16046"/>
                  </a:cubicBezTo>
                  <a:cubicBezTo>
                    <a:pt x="5237" y="9141"/>
                    <a:pt x="5905" y="2669"/>
                    <a:pt x="6105" y="1"/>
                  </a:cubicBezTo>
                  <a:close/>
                </a:path>
              </a:pathLst>
            </a:custGeom>
            <a:solidFill>
              <a:srgbClr val="E5E6E7"/>
            </a:solidFill>
            <a:ln>
              <a:noFill/>
            </a:ln>
          </p:spPr>
          <p:txBody>
            <a:bodyPr spcFirstLastPara="1" wrap="square" lIns="121900" tIns="121900" rIns="121900" bIns="121900" anchor="ctr" anchorCtr="0">
              <a:noAutofit/>
            </a:bodyPr>
            <a:lstStyle/>
            <a:p>
              <a:endParaRPr sz="1867"/>
            </a:p>
          </p:txBody>
        </p:sp>
        <p:sp>
          <p:nvSpPr>
            <p:cNvPr id="43" name="Google Shape;8739;p124">
              <a:extLst>
                <a:ext uri="{FF2B5EF4-FFF2-40B4-BE49-F238E27FC236}">
                  <a16:creationId xmlns:a16="http://schemas.microsoft.com/office/drawing/2014/main" id="{D067E850-520A-150B-9C0E-FFFCC4AFF472}"/>
                </a:ext>
              </a:extLst>
            </p:cNvPr>
            <p:cNvSpPr/>
            <p:nvPr/>
          </p:nvSpPr>
          <p:spPr>
            <a:xfrm>
              <a:off x="6729474" y="2134733"/>
              <a:ext cx="706647" cy="1012955"/>
            </a:xfrm>
            <a:custGeom>
              <a:avLst/>
              <a:gdLst/>
              <a:ahLst/>
              <a:cxnLst/>
              <a:rect l="l" t="t" r="r" b="b"/>
              <a:pathLst>
                <a:path w="44767" h="64172" extrusionOk="0">
                  <a:moveTo>
                    <a:pt x="14503" y="1"/>
                  </a:moveTo>
                  <a:cubicBezTo>
                    <a:pt x="11682" y="1"/>
                    <a:pt x="9726" y="1615"/>
                    <a:pt x="8373" y="3784"/>
                  </a:cubicBezTo>
                  <a:cubicBezTo>
                    <a:pt x="5605" y="8187"/>
                    <a:pt x="5305" y="14959"/>
                    <a:pt x="5305" y="14959"/>
                  </a:cubicBezTo>
                  <a:cubicBezTo>
                    <a:pt x="8640" y="16860"/>
                    <a:pt x="10708" y="18895"/>
                    <a:pt x="12143" y="21030"/>
                  </a:cubicBezTo>
                  <a:cubicBezTo>
                    <a:pt x="13277" y="22731"/>
                    <a:pt x="14044" y="24499"/>
                    <a:pt x="14745" y="26334"/>
                  </a:cubicBezTo>
                  <a:cubicBezTo>
                    <a:pt x="15212" y="27468"/>
                    <a:pt x="15378" y="28569"/>
                    <a:pt x="15412" y="29536"/>
                  </a:cubicBezTo>
                  <a:cubicBezTo>
                    <a:pt x="15545" y="32071"/>
                    <a:pt x="14611" y="33839"/>
                    <a:pt x="14611" y="33839"/>
                  </a:cubicBezTo>
                  <a:cubicBezTo>
                    <a:pt x="10742" y="37975"/>
                    <a:pt x="2669" y="46982"/>
                    <a:pt x="601" y="52286"/>
                  </a:cubicBezTo>
                  <a:cubicBezTo>
                    <a:pt x="201" y="53286"/>
                    <a:pt x="1" y="54154"/>
                    <a:pt x="101" y="54854"/>
                  </a:cubicBezTo>
                  <a:cubicBezTo>
                    <a:pt x="568" y="57623"/>
                    <a:pt x="1602" y="60825"/>
                    <a:pt x="3737" y="62660"/>
                  </a:cubicBezTo>
                  <a:cubicBezTo>
                    <a:pt x="4820" y="63588"/>
                    <a:pt x="6161" y="64172"/>
                    <a:pt x="7813" y="64172"/>
                  </a:cubicBezTo>
                  <a:cubicBezTo>
                    <a:pt x="7942" y="64172"/>
                    <a:pt x="8074" y="64168"/>
                    <a:pt x="8207" y="64161"/>
                  </a:cubicBezTo>
                  <a:cubicBezTo>
                    <a:pt x="11175" y="64061"/>
                    <a:pt x="19481" y="61125"/>
                    <a:pt x="26920" y="57456"/>
                  </a:cubicBezTo>
                  <a:cubicBezTo>
                    <a:pt x="26987" y="57423"/>
                    <a:pt x="27053" y="57389"/>
                    <a:pt x="27120" y="57356"/>
                  </a:cubicBezTo>
                  <a:cubicBezTo>
                    <a:pt x="32290" y="54821"/>
                    <a:pt x="37027" y="51919"/>
                    <a:pt x="39195" y="49350"/>
                  </a:cubicBezTo>
                  <a:cubicBezTo>
                    <a:pt x="39429" y="49083"/>
                    <a:pt x="39629" y="48817"/>
                    <a:pt x="39796" y="48550"/>
                  </a:cubicBezTo>
                  <a:cubicBezTo>
                    <a:pt x="42298" y="44647"/>
                    <a:pt x="44432" y="36608"/>
                    <a:pt x="44699" y="29503"/>
                  </a:cubicBezTo>
                  <a:cubicBezTo>
                    <a:pt x="44699" y="29369"/>
                    <a:pt x="44733" y="29203"/>
                    <a:pt x="44733" y="29036"/>
                  </a:cubicBezTo>
                  <a:cubicBezTo>
                    <a:pt x="44766" y="27735"/>
                    <a:pt x="44733" y="26501"/>
                    <a:pt x="44633" y="25333"/>
                  </a:cubicBezTo>
                  <a:cubicBezTo>
                    <a:pt x="44432" y="22665"/>
                    <a:pt x="43865" y="20296"/>
                    <a:pt x="42831" y="18662"/>
                  </a:cubicBezTo>
                  <a:cubicBezTo>
                    <a:pt x="41430" y="16393"/>
                    <a:pt x="38128" y="13591"/>
                    <a:pt x="34392" y="10923"/>
                  </a:cubicBezTo>
                  <a:cubicBezTo>
                    <a:pt x="27320" y="5786"/>
                    <a:pt x="18647" y="982"/>
                    <a:pt x="18647" y="982"/>
                  </a:cubicBezTo>
                  <a:cubicBezTo>
                    <a:pt x="17092" y="300"/>
                    <a:pt x="15717" y="1"/>
                    <a:pt x="14503" y="1"/>
                  </a:cubicBezTo>
                  <a:close/>
                </a:path>
              </a:pathLst>
            </a:custGeom>
            <a:solidFill>
              <a:schemeClr val="lt1"/>
            </a:solidFill>
            <a:ln>
              <a:noFill/>
            </a:ln>
          </p:spPr>
          <p:txBody>
            <a:bodyPr spcFirstLastPara="1" wrap="square" lIns="121900" tIns="121900" rIns="121900" bIns="121900" anchor="ctr" anchorCtr="0">
              <a:noAutofit/>
            </a:bodyPr>
            <a:lstStyle/>
            <a:p>
              <a:endParaRPr sz="1867"/>
            </a:p>
          </p:txBody>
        </p:sp>
        <p:sp>
          <p:nvSpPr>
            <p:cNvPr id="44" name="Google Shape;8740;p124">
              <a:extLst>
                <a:ext uri="{FF2B5EF4-FFF2-40B4-BE49-F238E27FC236}">
                  <a16:creationId xmlns:a16="http://schemas.microsoft.com/office/drawing/2014/main" id="{8A182806-0446-21C4-F4B1-829FE204501D}"/>
                </a:ext>
              </a:extLst>
            </p:cNvPr>
            <p:cNvSpPr/>
            <p:nvPr/>
          </p:nvSpPr>
          <p:spPr>
            <a:xfrm>
              <a:off x="7083266" y="2529560"/>
              <a:ext cx="352274" cy="510503"/>
            </a:xfrm>
            <a:custGeom>
              <a:avLst/>
              <a:gdLst/>
              <a:ahLst/>
              <a:cxnLst/>
              <a:rect l="l" t="t" r="r" b="b"/>
              <a:pathLst>
                <a:path w="22317" h="32341" extrusionOk="0">
                  <a:moveTo>
                    <a:pt x="9381" y="0"/>
                  </a:moveTo>
                  <a:cubicBezTo>
                    <a:pt x="7959" y="0"/>
                    <a:pt x="6959" y="402"/>
                    <a:pt x="6639" y="1385"/>
                  </a:cubicBezTo>
                  <a:cubicBezTo>
                    <a:pt x="4871" y="6788"/>
                    <a:pt x="14745" y="9824"/>
                    <a:pt x="14745" y="9824"/>
                  </a:cubicBezTo>
                  <a:cubicBezTo>
                    <a:pt x="13477" y="13994"/>
                    <a:pt x="9441" y="18864"/>
                    <a:pt x="6105" y="22366"/>
                  </a:cubicBezTo>
                  <a:cubicBezTo>
                    <a:pt x="5838" y="20265"/>
                    <a:pt x="4871" y="17029"/>
                    <a:pt x="1769" y="14827"/>
                  </a:cubicBezTo>
                  <a:cubicBezTo>
                    <a:pt x="1769" y="14827"/>
                    <a:pt x="2369" y="10191"/>
                    <a:pt x="368" y="4787"/>
                  </a:cubicBezTo>
                  <a:lnTo>
                    <a:pt x="368" y="4787"/>
                  </a:lnTo>
                  <a:cubicBezTo>
                    <a:pt x="368" y="4788"/>
                    <a:pt x="1502" y="10358"/>
                    <a:pt x="1" y="15428"/>
                  </a:cubicBezTo>
                  <a:cubicBezTo>
                    <a:pt x="1" y="15428"/>
                    <a:pt x="4571" y="18997"/>
                    <a:pt x="3970" y="24534"/>
                  </a:cubicBezTo>
                  <a:cubicBezTo>
                    <a:pt x="2336" y="26136"/>
                    <a:pt x="1202" y="27136"/>
                    <a:pt x="1202" y="27136"/>
                  </a:cubicBezTo>
                  <a:lnTo>
                    <a:pt x="4704" y="32340"/>
                  </a:lnTo>
                  <a:cubicBezTo>
                    <a:pt x="9874" y="29805"/>
                    <a:pt x="14611" y="26903"/>
                    <a:pt x="16779" y="24334"/>
                  </a:cubicBezTo>
                  <a:cubicBezTo>
                    <a:pt x="17013" y="24067"/>
                    <a:pt x="17213" y="23801"/>
                    <a:pt x="17380" y="23534"/>
                  </a:cubicBezTo>
                  <a:cubicBezTo>
                    <a:pt x="19882" y="19631"/>
                    <a:pt x="22016" y="11592"/>
                    <a:pt x="22283" y="4487"/>
                  </a:cubicBezTo>
                  <a:cubicBezTo>
                    <a:pt x="22283" y="4320"/>
                    <a:pt x="22283" y="4187"/>
                    <a:pt x="22317" y="4020"/>
                  </a:cubicBezTo>
                  <a:cubicBezTo>
                    <a:pt x="17805" y="1994"/>
                    <a:pt x="12547" y="0"/>
                    <a:pt x="9381" y="0"/>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45" name="Google Shape;8741;p124">
              <a:extLst>
                <a:ext uri="{FF2B5EF4-FFF2-40B4-BE49-F238E27FC236}">
                  <a16:creationId xmlns:a16="http://schemas.microsoft.com/office/drawing/2014/main" id="{245531BA-C47A-0994-D546-5BB3F0B8A48B}"/>
                </a:ext>
              </a:extLst>
            </p:cNvPr>
            <p:cNvSpPr/>
            <p:nvPr/>
          </p:nvSpPr>
          <p:spPr>
            <a:xfrm>
              <a:off x="7191191" y="2461378"/>
              <a:ext cx="310680" cy="572427"/>
            </a:xfrm>
            <a:custGeom>
              <a:avLst/>
              <a:gdLst/>
              <a:ahLst/>
              <a:cxnLst/>
              <a:rect l="l" t="t" r="r" b="b"/>
              <a:pathLst>
                <a:path w="19682" h="36264" extrusionOk="0">
                  <a:moveTo>
                    <a:pt x="11042" y="0"/>
                  </a:moveTo>
                  <a:lnTo>
                    <a:pt x="1369" y="1001"/>
                  </a:lnTo>
                  <a:cubicBezTo>
                    <a:pt x="1369" y="1001"/>
                    <a:pt x="1" y="3736"/>
                    <a:pt x="34" y="6138"/>
                  </a:cubicBezTo>
                  <a:cubicBezTo>
                    <a:pt x="68" y="6605"/>
                    <a:pt x="101" y="7072"/>
                    <a:pt x="268" y="7506"/>
                  </a:cubicBezTo>
                  <a:cubicBezTo>
                    <a:pt x="1102" y="10041"/>
                    <a:pt x="10275" y="11976"/>
                    <a:pt x="10542" y="13243"/>
                  </a:cubicBezTo>
                  <a:cubicBezTo>
                    <a:pt x="10809" y="14511"/>
                    <a:pt x="8274" y="21149"/>
                    <a:pt x="8274" y="23117"/>
                  </a:cubicBezTo>
                  <a:cubicBezTo>
                    <a:pt x="8274" y="24018"/>
                    <a:pt x="9074" y="26419"/>
                    <a:pt x="9941" y="28654"/>
                  </a:cubicBezTo>
                  <a:cubicBezTo>
                    <a:pt x="10875" y="31189"/>
                    <a:pt x="11909" y="33558"/>
                    <a:pt x="11909" y="33558"/>
                  </a:cubicBezTo>
                  <a:cubicBezTo>
                    <a:pt x="13824" y="35565"/>
                    <a:pt x="15332" y="36264"/>
                    <a:pt x="16464" y="36264"/>
                  </a:cubicBezTo>
                  <a:cubicBezTo>
                    <a:pt x="18604" y="36264"/>
                    <a:pt x="19397" y="33764"/>
                    <a:pt x="19048" y="32891"/>
                  </a:cubicBezTo>
                  <a:cubicBezTo>
                    <a:pt x="18548" y="31523"/>
                    <a:pt x="14178" y="24451"/>
                    <a:pt x="14178" y="24451"/>
                  </a:cubicBezTo>
                  <a:cubicBezTo>
                    <a:pt x="14178" y="24451"/>
                    <a:pt x="17513" y="16712"/>
                    <a:pt x="18981" y="12509"/>
                  </a:cubicBezTo>
                  <a:cubicBezTo>
                    <a:pt x="19415" y="11275"/>
                    <a:pt x="19682" y="10341"/>
                    <a:pt x="19648" y="10041"/>
                  </a:cubicBezTo>
                  <a:cubicBezTo>
                    <a:pt x="19582" y="9374"/>
                    <a:pt x="17480" y="6939"/>
                    <a:pt x="15412" y="4637"/>
                  </a:cubicBezTo>
                  <a:cubicBezTo>
                    <a:pt x="13244" y="2235"/>
                    <a:pt x="11042" y="0"/>
                    <a:pt x="11042" y="0"/>
                  </a:cubicBezTo>
                  <a:close/>
                </a:path>
              </a:pathLst>
            </a:custGeom>
            <a:solidFill>
              <a:schemeClr val="lt1"/>
            </a:solidFill>
            <a:ln>
              <a:noFill/>
            </a:ln>
          </p:spPr>
          <p:txBody>
            <a:bodyPr spcFirstLastPara="1" wrap="square" lIns="121900" tIns="121900" rIns="121900" bIns="121900" anchor="ctr" anchorCtr="0">
              <a:noAutofit/>
            </a:bodyPr>
            <a:lstStyle/>
            <a:p>
              <a:endParaRPr sz="1867"/>
            </a:p>
          </p:txBody>
        </p:sp>
        <p:sp>
          <p:nvSpPr>
            <p:cNvPr id="46" name="Google Shape;8742;p124">
              <a:extLst>
                <a:ext uri="{FF2B5EF4-FFF2-40B4-BE49-F238E27FC236}">
                  <a16:creationId xmlns:a16="http://schemas.microsoft.com/office/drawing/2014/main" id="{B18DB23F-1BBF-436C-613D-DA54829F4DC3}"/>
                </a:ext>
              </a:extLst>
            </p:cNvPr>
            <p:cNvSpPr/>
            <p:nvPr/>
          </p:nvSpPr>
          <p:spPr>
            <a:xfrm>
              <a:off x="6861625" y="2134733"/>
              <a:ext cx="640287" cy="524157"/>
            </a:xfrm>
            <a:custGeom>
              <a:avLst/>
              <a:gdLst/>
              <a:ahLst/>
              <a:cxnLst/>
              <a:rect l="l" t="t" r="r" b="b"/>
              <a:pathLst>
                <a:path w="40563" h="33206" extrusionOk="0">
                  <a:moveTo>
                    <a:pt x="6130" y="1"/>
                  </a:moveTo>
                  <a:cubicBezTo>
                    <a:pt x="3309" y="1"/>
                    <a:pt x="1353" y="1615"/>
                    <a:pt x="0" y="3784"/>
                  </a:cubicBezTo>
                  <a:cubicBezTo>
                    <a:pt x="6171" y="9388"/>
                    <a:pt x="14144" y="12691"/>
                    <a:pt x="16646" y="13825"/>
                  </a:cubicBezTo>
                  <a:cubicBezTo>
                    <a:pt x="22516" y="16393"/>
                    <a:pt x="22016" y="19762"/>
                    <a:pt x="20915" y="25066"/>
                  </a:cubicBezTo>
                  <a:cubicBezTo>
                    <a:pt x="20782" y="25733"/>
                    <a:pt x="20782" y="26334"/>
                    <a:pt x="20915" y="26834"/>
                  </a:cubicBezTo>
                  <a:cubicBezTo>
                    <a:pt x="21490" y="29047"/>
                    <a:pt x="24441" y="29699"/>
                    <a:pt x="27680" y="29699"/>
                  </a:cubicBezTo>
                  <a:cubicBezTo>
                    <a:pt x="29518" y="29699"/>
                    <a:pt x="31448" y="29489"/>
                    <a:pt x="33091" y="29236"/>
                  </a:cubicBezTo>
                  <a:cubicBezTo>
                    <a:pt x="33508" y="29172"/>
                    <a:pt x="33901" y="29142"/>
                    <a:pt x="34271" y="29142"/>
                  </a:cubicBezTo>
                  <a:cubicBezTo>
                    <a:pt x="35055" y="29142"/>
                    <a:pt x="35737" y="29276"/>
                    <a:pt x="36326" y="29503"/>
                  </a:cubicBezTo>
                  <a:cubicBezTo>
                    <a:pt x="38962" y="30537"/>
                    <a:pt x="39862" y="33205"/>
                    <a:pt x="39862" y="33205"/>
                  </a:cubicBezTo>
                  <a:cubicBezTo>
                    <a:pt x="40296" y="31971"/>
                    <a:pt x="40563" y="31037"/>
                    <a:pt x="40529" y="30737"/>
                  </a:cubicBezTo>
                  <a:cubicBezTo>
                    <a:pt x="40429" y="30070"/>
                    <a:pt x="38361" y="27635"/>
                    <a:pt x="36260" y="25333"/>
                  </a:cubicBezTo>
                  <a:cubicBezTo>
                    <a:pt x="36059" y="22665"/>
                    <a:pt x="35492" y="20296"/>
                    <a:pt x="34458" y="18628"/>
                  </a:cubicBezTo>
                  <a:cubicBezTo>
                    <a:pt x="30422" y="12124"/>
                    <a:pt x="10274" y="982"/>
                    <a:pt x="10274" y="982"/>
                  </a:cubicBezTo>
                  <a:cubicBezTo>
                    <a:pt x="8719" y="300"/>
                    <a:pt x="7344" y="1"/>
                    <a:pt x="6130"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47" name="Google Shape;8743;p124">
              <a:extLst>
                <a:ext uri="{FF2B5EF4-FFF2-40B4-BE49-F238E27FC236}">
                  <a16:creationId xmlns:a16="http://schemas.microsoft.com/office/drawing/2014/main" id="{9D944F1F-29A4-00C7-9B99-9C9E1CB10193}"/>
                </a:ext>
              </a:extLst>
            </p:cNvPr>
            <p:cNvSpPr/>
            <p:nvPr/>
          </p:nvSpPr>
          <p:spPr>
            <a:xfrm>
              <a:off x="6673318" y="1899992"/>
              <a:ext cx="175182" cy="141655"/>
            </a:xfrm>
            <a:custGeom>
              <a:avLst/>
              <a:gdLst/>
              <a:ahLst/>
              <a:cxnLst/>
              <a:rect l="l" t="t" r="r" b="b"/>
              <a:pathLst>
                <a:path w="11098" h="8974" extrusionOk="0">
                  <a:moveTo>
                    <a:pt x="2172" y="1"/>
                  </a:moveTo>
                  <a:cubicBezTo>
                    <a:pt x="1" y="1"/>
                    <a:pt x="987" y="6360"/>
                    <a:pt x="2325" y="8350"/>
                  </a:cubicBezTo>
                  <a:cubicBezTo>
                    <a:pt x="2621" y="8798"/>
                    <a:pt x="3201" y="8974"/>
                    <a:pt x="3928" y="8974"/>
                  </a:cubicBezTo>
                  <a:cubicBezTo>
                    <a:pt x="6555" y="8974"/>
                    <a:pt x="11097" y="6682"/>
                    <a:pt x="11097" y="6682"/>
                  </a:cubicBezTo>
                  <a:cubicBezTo>
                    <a:pt x="11097" y="6682"/>
                    <a:pt x="4693" y="344"/>
                    <a:pt x="2325" y="11"/>
                  </a:cubicBezTo>
                  <a:cubicBezTo>
                    <a:pt x="2272" y="4"/>
                    <a:pt x="2221" y="1"/>
                    <a:pt x="2172"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48" name="Google Shape;8744;p124">
              <a:extLst>
                <a:ext uri="{FF2B5EF4-FFF2-40B4-BE49-F238E27FC236}">
                  <a16:creationId xmlns:a16="http://schemas.microsoft.com/office/drawing/2014/main" id="{A0E2241C-1FB2-E3F7-EAFB-EB7C2ED187B5}"/>
                </a:ext>
              </a:extLst>
            </p:cNvPr>
            <p:cNvSpPr/>
            <p:nvPr/>
          </p:nvSpPr>
          <p:spPr>
            <a:xfrm>
              <a:off x="6675101" y="2082838"/>
              <a:ext cx="345044" cy="374910"/>
            </a:xfrm>
            <a:custGeom>
              <a:avLst/>
              <a:gdLst/>
              <a:ahLst/>
              <a:cxnLst/>
              <a:rect l="l" t="t" r="r" b="b"/>
              <a:pathLst>
                <a:path w="21859" h="23751" extrusionOk="0">
                  <a:moveTo>
                    <a:pt x="10551" y="1"/>
                  </a:moveTo>
                  <a:lnTo>
                    <a:pt x="811" y="634"/>
                  </a:lnTo>
                  <a:cubicBezTo>
                    <a:pt x="811" y="634"/>
                    <a:pt x="609" y="541"/>
                    <a:pt x="420" y="541"/>
                  </a:cubicBezTo>
                  <a:cubicBezTo>
                    <a:pt x="202" y="541"/>
                    <a:pt x="0" y="665"/>
                    <a:pt x="143" y="1201"/>
                  </a:cubicBezTo>
                  <a:cubicBezTo>
                    <a:pt x="410" y="2236"/>
                    <a:pt x="7148" y="11375"/>
                    <a:pt x="6915" y="16813"/>
                  </a:cubicBezTo>
                  <a:cubicBezTo>
                    <a:pt x="6648" y="19314"/>
                    <a:pt x="3179" y="22750"/>
                    <a:pt x="3179" y="22750"/>
                  </a:cubicBezTo>
                  <a:lnTo>
                    <a:pt x="4480" y="23751"/>
                  </a:lnTo>
                  <a:lnTo>
                    <a:pt x="12285" y="22483"/>
                  </a:lnTo>
                  <a:lnTo>
                    <a:pt x="21859" y="10475"/>
                  </a:lnTo>
                  <a:lnTo>
                    <a:pt x="10551" y="1"/>
                  </a:ln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49" name="Google Shape;8745;p124">
              <a:extLst>
                <a:ext uri="{FF2B5EF4-FFF2-40B4-BE49-F238E27FC236}">
                  <a16:creationId xmlns:a16="http://schemas.microsoft.com/office/drawing/2014/main" id="{1B2E205A-0F86-EAF2-38D9-420A3B4453B0}"/>
                </a:ext>
              </a:extLst>
            </p:cNvPr>
            <p:cNvSpPr/>
            <p:nvPr/>
          </p:nvSpPr>
          <p:spPr>
            <a:xfrm>
              <a:off x="6758452" y="2246114"/>
              <a:ext cx="179018" cy="158560"/>
            </a:xfrm>
            <a:custGeom>
              <a:avLst/>
              <a:gdLst/>
              <a:ahLst/>
              <a:cxnLst/>
              <a:rect l="l" t="t" r="r" b="b"/>
              <a:pathLst>
                <a:path w="11341" h="10045" extrusionOk="0">
                  <a:moveTo>
                    <a:pt x="8519" y="1"/>
                  </a:moveTo>
                  <a:cubicBezTo>
                    <a:pt x="7202" y="1"/>
                    <a:pt x="6304" y="1030"/>
                    <a:pt x="6304" y="1030"/>
                  </a:cubicBezTo>
                  <a:cubicBezTo>
                    <a:pt x="6205" y="1019"/>
                    <a:pt x="6109" y="1013"/>
                    <a:pt x="6017" y="1013"/>
                  </a:cubicBezTo>
                  <a:cubicBezTo>
                    <a:pt x="3728" y="1013"/>
                    <a:pt x="3628" y="4492"/>
                    <a:pt x="3435" y="5967"/>
                  </a:cubicBezTo>
                  <a:cubicBezTo>
                    <a:pt x="3241" y="7456"/>
                    <a:pt x="0" y="10044"/>
                    <a:pt x="2398" y="10044"/>
                  </a:cubicBezTo>
                  <a:cubicBezTo>
                    <a:pt x="2472" y="10044"/>
                    <a:pt x="2550" y="10042"/>
                    <a:pt x="2635" y="10037"/>
                  </a:cubicBezTo>
                  <a:cubicBezTo>
                    <a:pt x="5470" y="9870"/>
                    <a:pt x="8305" y="6501"/>
                    <a:pt x="8672" y="4199"/>
                  </a:cubicBezTo>
                  <a:cubicBezTo>
                    <a:pt x="8883" y="2742"/>
                    <a:pt x="9482" y="2475"/>
                    <a:pt x="9893" y="2475"/>
                  </a:cubicBezTo>
                  <a:cubicBezTo>
                    <a:pt x="10132" y="2475"/>
                    <a:pt x="10307" y="2565"/>
                    <a:pt x="10307" y="2565"/>
                  </a:cubicBezTo>
                  <a:cubicBezTo>
                    <a:pt x="10307" y="2565"/>
                    <a:pt x="11341" y="930"/>
                    <a:pt x="9506" y="196"/>
                  </a:cubicBezTo>
                  <a:cubicBezTo>
                    <a:pt x="9158" y="57"/>
                    <a:pt x="8827" y="1"/>
                    <a:pt x="8519"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50" name="Google Shape;8746;p124">
              <a:extLst>
                <a:ext uri="{FF2B5EF4-FFF2-40B4-BE49-F238E27FC236}">
                  <a16:creationId xmlns:a16="http://schemas.microsoft.com/office/drawing/2014/main" id="{86382A53-E638-E18B-6936-B957270CE45E}"/>
                </a:ext>
              </a:extLst>
            </p:cNvPr>
            <p:cNvSpPr/>
            <p:nvPr/>
          </p:nvSpPr>
          <p:spPr>
            <a:xfrm>
              <a:off x="6871790" y="2222360"/>
              <a:ext cx="336836" cy="242726"/>
            </a:xfrm>
            <a:custGeom>
              <a:avLst/>
              <a:gdLst/>
              <a:ahLst/>
              <a:cxnLst/>
              <a:rect l="l" t="t" r="r" b="b"/>
              <a:pathLst>
                <a:path w="21339" h="15377" extrusionOk="0">
                  <a:moveTo>
                    <a:pt x="19004" y="0"/>
                  </a:moveTo>
                  <a:lnTo>
                    <a:pt x="1191" y="12543"/>
                  </a:lnTo>
                  <a:cubicBezTo>
                    <a:pt x="1191" y="12543"/>
                    <a:pt x="1" y="15376"/>
                    <a:pt x="650" y="15376"/>
                  </a:cubicBezTo>
                  <a:cubicBezTo>
                    <a:pt x="705" y="15376"/>
                    <a:pt x="774" y="15356"/>
                    <a:pt x="857" y="15311"/>
                  </a:cubicBezTo>
                  <a:cubicBezTo>
                    <a:pt x="1087" y="15193"/>
                    <a:pt x="1986" y="15173"/>
                    <a:pt x="3280" y="15173"/>
                  </a:cubicBezTo>
                  <a:cubicBezTo>
                    <a:pt x="3931" y="15173"/>
                    <a:pt x="4683" y="15178"/>
                    <a:pt x="5498" y="15178"/>
                  </a:cubicBezTo>
                  <a:cubicBezTo>
                    <a:pt x="10848" y="15178"/>
                    <a:pt x="18975" y="14963"/>
                    <a:pt x="19938" y="11709"/>
                  </a:cubicBezTo>
                  <a:cubicBezTo>
                    <a:pt x="21339" y="6939"/>
                    <a:pt x="20872" y="667"/>
                    <a:pt x="20872" y="667"/>
                  </a:cubicBezTo>
                  <a:lnTo>
                    <a:pt x="19004" y="0"/>
                  </a:lnTo>
                  <a:close/>
                </a:path>
              </a:pathLst>
            </a:custGeom>
            <a:solidFill>
              <a:schemeClr val="lt1"/>
            </a:solidFill>
            <a:ln>
              <a:noFill/>
            </a:ln>
          </p:spPr>
          <p:txBody>
            <a:bodyPr spcFirstLastPara="1" wrap="square" lIns="121900" tIns="121900" rIns="121900" bIns="121900" anchor="ctr" anchorCtr="0">
              <a:noAutofit/>
            </a:bodyPr>
            <a:lstStyle/>
            <a:p>
              <a:endParaRPr sz="1867"/>
            </a:p>
          </p:txBody>
        </p:sp>
        <p:sp>
          <p:nvSpPr>
            <p:cNvPr id="51" name="Google Shape;8747;p124">
              <a:extLst>
                <a:ext uri="{FF2B5EF4-FFF2-40B4-BE49-F238E27FC236}">
                  <a16:creationId xmlns:a16="http://schemas.microsoft.com/office/drawing/2014/main" id="{855E5AEF-4B45-18B5-96BB-F81CA7841686}"/>
                </a:ext>
              </a:extLst>
            </p:cNvPr>
            <p:cNvSpPr/>
            <p:nvPr/>
          </p:nvSpPr>
          <p:spPr>
            <a:xfrm>
              <a:off x="6635770" y="1980391"/>
              <a:ext cx="570249" cy="513597"/>
            </a:xfrm>
            <a:custGeom>
              <a:avLst/>
              <a:gdLst/>
              <a:ahLst/>
              <a:cxnLst/>
              <a:rect l="l" t="t" r="r" b="b"/>
              <a:pathLst>
                <a:path w="36126" h="32537" extrusionOk="0">
                  <a:moveTo>
                    <a:pt x="19174" y="0"/>
                  </a:moveTo>
                  <a:cubicBezTo>
                    <a:pt x="18529" y="0"/>
                    <a:pt x="17820" y="68"/>
                    <a:pt x="17012" y="220"/>
                  </a:cubicBezTo>
                  <a:cubicBezTo>
                    <a:pt x="17012" y="220"/>
                    <a:pt x="14087" y="1024"/>
                    <a:pt x="11142" y="1024"/>
                  </a:cubicBezTo>
                  <a:cubicBezTo>
                    <a:pt x="10487" y="1024"/>
                    <a:pt x="9831" y="985"/>
                    <a:pt x="9207" y="888"/>
                  </a:cubicBezTo>
                  <a:cubicBezTo>
                    <a:pt x="7882" y="693"/>
                    <a:pt x="6628" y="533"/>
                    <a:pt x="5484" y="533"/>
                  </a:cubicBezTo>
                  <a:cubicBezTo>
                    <a:pt x="3691" y="533"/>
                    <a:pt x="2168" y="926"/>
                    <a:pt x="1068" y="2189"/>
                  </a:cubicBezTo>
                  <a:cubicBezTo>
                    <a:pt x="1101" y="2189"/>
                    <a:pt x="0" y="4890"/>
                    <a:pt x="2635" y="7692"/>
                  </a:cubicBezTo>
                  <a:cubicBezTo>
                    <a:pt x="3079" y="7442"/>
                    <a:pt x="3746" y="7358"/>
                    <a:pt x="4390" y="7358"/>
                  </a:cubicBezTo>
                  <a:cubicBezTo>
                    <a:pt x="4861" y="7358"/>
                    <a:pt x="5319" y="7403"/>
                    <a:pt x="5671" y="7459"/>
                  </a:cubicBezTo>
                  <a:cubicBezTo>
                    <a:pt x="10174" y="8326"/>
                    <a:pt x="17479" y="11562"/>
                    <a:pt x="19914" y="15531"/>
                  </a:cubicBezTo>
                  <a:cubicBezTo>
                    <a:pt x="23617" y="21536"/>
                    <a:pt x="12409" y="28908"/>
                    <a:pt x="10474" y="29241"/>
                  </a:cubicBezTo>
                  <a:cubicBezTo>
                    <a:pt x="9560" y="29399"/>
                    <a:pt x="8579" y="29467"/>
                    <a:pt x="7732" y="29467"/>
                  </a:cubicBezTo>
                  <a:cubicBezTo>
                    <a:pt x="6785" y="29467"/>
                    <a:pt x="6005" y="29382"/>
                    <a:pt x="5671" y="29241"/>
                  </a:cubicBezTo>
                  <a:lnTo>
                    <a:pt x="5671" y="29241"/>
                  </a:lnTo>
                  <a:cubicBezTo>
                    <a:pt x="5671" y="29241"/>
                    <a:pt x="5871" y="31977"/>
                    <a:pt x="8273" y="32310"/>
                  </a:cubicBezTo>
                  <a:cubicBezTo>
                    <a:pt x="9188" y="32450"/>
                    <a:pt x="9905" y="32536"/>
                    <a:pt x="10550" y="32536"/>
                  </a:cubicBezTo>
                  <a:cubicBezTo>
                    <a:pt x="11598" y="32536"/>
                    <a:pt x="12459" y="32308"/>
                    <a:pt x="13677" y="31710"/>
                  </a:cubicBezTo>
                  <a:cubicBezTo>
                    <a:pt x="15645" y="30776"/>
                    <a:pt x="22416" y="27006"/>
                    <a:pt x="29088" y="25472"/>
                  </a:cubicBezTo>
                  <a:cubicBezTo>
                    <a:pt x="33291" y="24504"/>
                    <a:pt x="35325" y="23070"/>
                    <a:pt x="35826" y="19968"/>
                  </a:cubicBezTo>
                  <a:cubicBezTo>
                    <a:pt x="36126" y="18233"/>
                    <a:pt x="35926" y="16032"/>
                    <a:pt x="35359" y="13096"/>
                  </a:cubicBezTo>
                  <a:cubicBezTo>
                    <a:pt x="35325" y="12896"/>
                    <a:pt x="35292" y="12729"/>
                    <a:pt x="35259" y="12529"/>
                  </a:cubicBezTo>
                  <a:cubicBezTo>
                    <a:pt x="35025" y="11395"/>
                    <a:pt x="34725" y="10394"/>
                    <a:pt x="34325" y="9494"/>
                  </a:cubicBezTo>
                  <a:cubicBezTo>
                    <a:pt x="33524" y="7592"/>
                    <a:pt x="32390" y="6191"/>
                    <a:pt x="31189" y="5124"/>
                  </a:cubicBezTo>
                  <a:cubicBezTo>
                    <a:pt x="28921" y="3022"/>
                    <a:pt x="26286" y="2189"/>
                    <a:pt x="24851" y="1688"/>
                  </a:cubicBezTo>
                  <a:cubicBezTo>
                    <a:pt x="24684" y="1621"/>
                    <a:pt x="24518" y="1555"/>
                    <a:pt x="24351" y="1488"/>
                  </a:cubicBezTo>
                  <a:cubicBezTo>
                    <a:pt x="23017" y="921"/>
                    <a:pt x="21816" y="254"/>
                    <a:pt x="20148" y="54"/>
                  </a:cubicBezTo>
                  <a:cubicBezTo>
                    <a:pt x="19837" y="19"/>
                    <a:pt x="19514" y="0"/>
                    <a:pt x="19174" y="0"/>
                  </a:cubicBezTo>
                  <a:close/>
                </a:path>
              </a:pathLst>
            </a:custGeom>
            <a:solidFill>
              <a:schemeClr val="lt1"/>
            </a:solidFill>
            <a:ln>
              <a:noFill/>
            </a:ln>
          </p:spPr>
          <p:txBody>
            <a:bodyPr spcFirstLastPara="1" wrap="square" lIns="121900" tIns="121900" rIns="121900" bIns="121900" anchor="ctr" anchorCtr="0">
              <a:noAutofit/>
            </a:bodyPr>
            <a:lstStyle/>
            <a:p>
              <a:endParaRPr sz="1867"/>
            </a:p>
          </p:txBody>
        </p:sp>
        <p:sp>
          <p:nvSpPr>
            <p:cNvPr id="52" name="Google Shape;8748;p124">
              <a:extLst>
                <a:ext uri="{FF2B5EF4-FFF2-40B4-BE49-F238E27FC236}">
                  <a16:creationId xmlns:a16="http://schemas.microsoft.com/office/drawing/2014/main" id="{13D4C647-2B45-8065-E1AD-860FD6F911C4}"/>
                </a:ext>
              </a:extLst>
            </p:cNvPr>
            <p:cNvSpPr/>
            <p:nvPr/>
          </p:nvSpPr>
          <p:spPr>
            <a:xfrm>
              <a:off x="6824251" y="1893821"/>
              <a:ext cx="605828" cy="437465"/>
            </a:xfrm>
            <a:custGeom>
              <a:avLst/>
              <a:gdLst/>
              <a:ahLst/>
              <a:cxnLst/>
              <a:rect l="l" t="t" r="r" b="b"/>
              <a:pathLst>
                <a:path w="38380" h="27714" extrusionOk="0">
                  <a:moveTo>
                    <a:pt x="32739" y="0"/>
                  </a:moveTo>
                  <a:cubicBezTo>
                    <a:pt x="32712" y="0"/>
                    <a:pt x="32684" y="0"/>
                    <a:pt x="32657" y="1"/>
                  </a:cubicBezTo>
                  <a:cubicBezTo>
                    <a:pt x="26319" y="168"/>
                    <a:pt x="12909" y="7173"/>
                    <a:pt x="12909" y="7173"/>
                  </a:cubicBezTo>
                  <a:cubicBezTo>
                    <a:pt x="12742" y="7106"/>
                    <a:pt x="12576" y="7040"/>
                    <a:pt x="12409" y="6973"/>
                  </a:cubicBezTo>
                  <a:cubicBezTo>
                    <a:pt x="11075" y="6406"/>
                    <a:pt x="9874" y="5739"/>
                    <a:pt x="8206" y="5539"/>
                  </a:cubicBezTo>
                  <a:cubicBezTo>
                    <a:pt x="6838" y="6139"/>
                    <a:pt x="4937" y="7207"/>
                    <a:pt x="3169" y="8974"/>
                  </a:cubicBezTo>
                  <a:cubicBezTo>
                    <a:pt x="0" y="12110"/>
                    <a:pt x="10174" y="16046"/>
                    <a:pt x="12442" y="22451"/>
                  </a:cubicBezTo>
                  <a:cubicBezTo>
                    <a:pt x="13605" y="25774"/>
                    <a:pt x="14587" y="27713"/>
                    <a:pt x="17136" y="27713"/>
                  </a:cubicBezTo>
                  <a:cubicBezTo>
                    <a:pt x="18680" y="27713"/>
                    <a:pt x="20800" y="27001"/>
                    <a:pt x="23884" y="25453"/>
                  </a:cubicBezTo>
                  <a:cubicBezTo>
                    <a:pt x="24184" y="23752"/>
                    <a:pt x="23984" y="21517"/>
                    <a:pt x="23417" y="18581"/>
                  </a:cubicBezTo>
                  <a:lnTo>
                    <a:pt x="23417" y="18581"/>
                  </a:lnTo>
                  <a:cubicBezTo>
                    <a:pt x="24253" y="18872"/>
                    <a:pt x="25053" y="19006"/>
                    <a:pt x="25813" y="19006"/>
                  </a:cubicBezTo>
                  <a:cubicBezTo>
                    <a:pt x="34865" y="19006"/>
                    <a:pt x="38379" y="0"/>
                    <a:pt x="32739"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53" name="Google Shape;8749;p124">
              <a:extLst>
                <a:ext uri="{FF2B5EF4-FFF2-40B4-BE49-F238E27FC236}">
                  <a16:creationId xmlns:a16="http://schemas.microsoft.com/office/drawing/2014/main" id="{9301E39D-180F-DBEE-343D-B2333A30A163}"/>
                </a:ext>
              </a:extLst>
            </p:cNvPr>
            <p:cNvSpPr/>
            <p:nvPr/>
          </p:nvSpPr>
          <p:spPr>
            <a:xfrm>
              <a:off x="6992183" y="1893300"/>
              <a:ext cx="437955" cy="300025"/>
            </a:xfrm>
            <a:custGeom>
              <a:avLst/>
              <a:gdLst/>
              <a:ahLst/>
              <a:cxnLst/>
              <a:rect l="l" t="t" r="r" b="b"/>
              <a:pathLst>
                <a:path w="27745" h="19007" extrusionOk="0">
                  <a:moveTo>
                    <a:pt x="22085" y="0"/>
                  </a:moveTo>
                  <a:cubicBezTo>
                    <a:pt x="22063" y="0"/>
                    <a:pt x="22040" y="0"/>
                    <a:pt x="22017" y="1"/>
                  </a:cubicBezTo>
                  <a:cubicBezTo>
                    <a:pt x="15679" y="201"/>
                    <a:pt x="2269" y="7206"/>
                    <a:pt x="2269" y="7206"/>
                  </a:cubicBezTo>
                  <a:lnTo>
                    <a:pt x="1" y="8974"/>
                  </a:lnTo>
                  <a:cubicBezTo>
                    <a:pt x="1" y="8974"/>
                    <a:pt x="1035" y="13677"/>
                    <a:pt x="12243" y="18414"/>
                  </a:cubicBezTo>
                  <a:cubicBezTo>
                    <a:pt x="12443" y="18481"/>
                    <a:pt x="12610" y="18548"/>
                    <a:pt x="12777" y="18581"/>
                  </a:cubicBezTo>
                  <a:cubicBezTo>
                    <a:pt x="13614" y="18872"/>
                    <a:pt x="14415" y="19007"/>
                    <a:pt x="15176" y="19007"/>
                  </a:cubicBezTo>
                  <a:cubicBezTo>
                    <a:pt x="24233" y="19007"/>
                    <a:pt x="27744" y="0"/>
                    <a:pt x="22085"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54" name="Google Shape;8750;p124">
              <a:extLst>
                <a:ext uri="{FF2B5EF4-FFF2-40B4-BE49-F238E27FC236}">
                  <a16:creationId xmlns:a16="http://schemas.microsoft.com/office/drawing/2014/main" id="{7684E99B-F950-3D59-FED9-E3B2DD5959DE}"/>
                </a:ext>
              </a:extLst>
            </p:cNvPr>
            <p:cNvSpPr/>
            <p:nvPr/>
          </p:nvSpPr>
          <p:spPr>
            <a:xfrm>
              <a:off x="6653131" y="1994643"/>
              <a:ext cx="113762" cy="88238"/>
            </a:xfrm>
            <a:custGeom>
              <a:avLst/>
              <a:gdLst/>
              <a:ahLst/>
              <a:cxnLst/>
              <a:rect l="l" t="t" r="r" b="b"/>
              <a:pathLst>
                <a:path w="7207" h="5590" extrusionOk="0">
                  <a:moveTo>
                    <a:pt x="3444" y="1"/>
                  </a:moveTo>
                  <a:cubicBezTo>
                    <a:pt x="2269" y="1"/>
                    <a:pt x="1015" y="308"/>
                    <a:pt x="1" y="1286"/>
                  </a:cubicBezTo>
                  <a:cubicBezTo>
                    <a:pt x="1" y="1286"/>
                    <a:pt x="1" y="4821"/>
                    <a:pt x="2770" y="5589"/>
                  </a:cubicBezTo>
                  <a:cubicBezTo>
                    <a:pt x="2770" y="5589"/>
                    <a:pt x="2790" y="5590"/>
                    <a:pt x="2828" y="5590"/>
                  </a:cubicBezTo>
                  <a:cubicBezTo>
                    <a:pt x="3298" y="5590"/>
                    <a:pt x="6435" y="5419"/>
                    <a:pt x="7206" y="885"/>
                  </a:cubicBezTo>
                  <a:cubicBezTo>
                    <a:pt x="7206" y="885"/>
                    <a:pt x="5437" y="1"/>
                    <a:pt x="3444"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55" name="Google Shape;8751;p124">
              <a:extLst>
                <a:ext uri="{FF2B5EF4-FFF2-40B4-BE49-F238E27FC236}">
                  <a16:creationId xmlns:a16="http://schemas.microsoft.com/office/drawing/2014/main" id="{0DC5156B-4256-C5C9-1928-FD3542AD031E}"/>
                </a:ext>
              </a:extLst>
            </p:cNvPr>
            <p:cNvSpPr/>
            <p:nvPr/>
          </p:nvSpPr>
          <p:spPr>
            <a:xfrm>
              <a:off x="6921112" y="2019659"/>
              <a:ext cx="40567" cy="63203"/>
            </a:xfrm>
            <a:custGeom>
              <a:avLst/>
              <a:gdLst/>
              <a:ahLst/>
              <a:cxnLst/>
              <a:rect l="l" t="t" r="r" b="b"/>
              <a:pathLst>
                <a:path w="2570" h="4004" extrusionOk="0">
                  <a:moveTo>
                    <a:pt x="1268" y="1"/>
                  </a:moveTo>
                  <a:cubicBezTo>
                    <a:pt x="568" y="1"/>
                    <a:pt x="1" y="901"/>
                    <a:pt x="1" y="2002"/>
                  </a:cubicBezTo>
                  <a:cubicBezTo>
                    <a:pt x="1" y="3103"/>
                    <a:pt x="568" y="4004"/>
                    <a:pt x="1268" y="4004"/>
                  </a:cubicBezTo>
                  <a:cubicBezTo>
                    <a:pt x="1969" y="4004"/>
                    <a:pt x="2569" y="3103"/>
                    <a:pt x="2569" y="2002"/>
                  </a:cubicBezTo>
                  <a:cubicBezTo>
                    <a:pt x="2569" y="901"/>
                    <a:pt x="1969" y="1"/>
                    <a:pt x="1268" y="1"/>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sp>
          <p:nvSpPr>
            <p:cNvPr id="56" name="Google Shape;8752;p124">
              <a:extLst>
                <a:ext uri="{FF2B5EF4-FFF2-40B4-BE49-F238E27FC236}">
                  <a16:creationId xmlns:a16="http://schemas.microsoft.com/office/drawing/2014/main" id="{8FAD4019-A743-4758-3752-86F335000589}"/>
                </a:ext>
              </a:extLst>
            </p:cNvPr>
            <p:cNvSpPr/>
            <p:nvPr/>
          </p:nvSpPr>
          <p:spPr>
            <a:xfrm>
              <a:off x="7102222" y="2011215"/>
              <a:ext cx="202774" cy="121024"/>
            </a:xfrm>
            <a:custGeom>
              <a:avLst/>
              <a:gdLst/>
              <a:ahLst/>
              <a:cxnLst/>
              <a:rect l="l" t="t" r="r" b="b"/>
              <a:pathLst>
                <a:path w="12846" h="7667" extrusionOk="0">
                  <a:moveTo>
                    <a:pt x="8670" y="0"/>
                  </a:moveTo>
                  <a:cubicBezTo>
                    <a:pt x="4811" y="0"/>
                    <a:pt x="1" y="4539"/>
                    <a:pt x="1" y="4539"/>
                  </a:cubicBezTo>
                  <a:cubicBezTo>
                    <a:pt x="901" y="6006"/>
                    <a:pt x="1368" y="7474"/>
                    <a:pt x="1368" y="7474"/>
                  </a:cubicBezTo>
                  <a:cubicBezTo>
                    <a:pt x="2017" y="7606"/>
                    <a:pt x="2640" y="7667"/>
                    <a:pt x="3235" y="7667"/>
                  </a:cubicBezTo>
                  <a:cubicBezTo>
                    <a:pt x="9708" y="7667"/>
                    <a:pt x="12845" y="494"/>
                    <a:pt x="9241" y="35"/>
                  </a:cubicBezTo>
                  <a:cubicBezTo>
                    <a:pt x="9053" y="12"/>
                    <a:pt x="8863" y="0"/>
                    <a:pt x="8670" y="0"/>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57" name="Google Shape;8753;p124">
              <a:extLst>
                <a:ext uri="{FF2B5EF4-FFF2-40B4-BE49-F238E27FC236}">
                  <a16:creationId xmlns:a16="http://schemas.microsoft.com/office/drawing/2014/main" id="{7F13B38C-DA2F-4CE4-A727-9411325B0FD0}"/>
                </a:ext>
              </a:extLst>
            </p:cNvPr>
            <p:cNvSpPr/>
            <p:nvPr/>
          </p:nvSpPr>
          <p:spPr>
            <a:xfrm>
              <a:off x="6899000" y="2302901"/>
              <a:ext cx="30560" cy="37489"/>
            </a:xfrm>
            <a:custGeom>
              <a:avLst/>
              <a:gdLst/>
              <a:ahLst/>
              <a:cxnLst/>
              <a:rect l="l" t="t" r="r" b="b"/>
              <a:pathLst>
                <a:path w="1936" h="2375" extrusionOk="0">
                  <a:moveTo>
                    <a:pt x="534" y="1"/>
                  </a:moveTo>
                  <a:cubicBezTo>
                    <a:pt x="1" y="1"/>
                    <a:pt x="34" y="2236"/>
                    <a:pt x="34" y="2236"/>
                  </a:cubicBezTo>
                  <a:cubicBezTo>
                    <a:pt x="34" y="2236"/>
                    <a:pt x="280" y="2374"/>
                    <a:pt x="628" y="2374"/>
                  </a:cubicBezTo>
                  <a:cubicBezTo>
                    <a:pt x="1005" y="2374"/>
                    <a:pt x="1502" y="2212"/>
                    <a:pt x="1935" y="1535"/>
                  </a:cubicBezTo>
                  <a:cubicBezTo>
                    <a:pt x="1935" y="1535"/>
                    <a:pt x="1068" y="1"/>
                    <a:pt x="534" y="1"/>
                  </a:cubicBezTo>
                  <a:close/>
                </a:path>
              </a:pathLst>
            </a:custGeom>
            <a:solidFill>
              <a:schemeClr val="lt1"/>
            </a:solidFill>
            <a:ln>
              <a:noFill/>
            </a:ln>
          </p:spPr>
          <p:txBody>
            <a:bodyPr spcFirstLastPara="1" wrap="square" lIns="121900" tIns="121900" rIns="121900" bIns="121900" anchor="ctr" anchorCtr="0">
              <a:noAutofit/>
            </a:bodyPr>
            <a:lstStyle/>
            <a:p>
              <a:endParaRPr sz="1867"/>
            </a:p>
          </p:txBody>
        </p:sp>
        <p:sp>
          <p:nvSpPr>
            <p:cNvPr id="58" name="Google Shape;8754;p124">
              <a:extLst>
                <a:ext uri="{FF2B5EF4-FFF2-40B4-BE49-F238E27FC236}">
                  <a16:creationId xmlns:a16="http://schemas.microsoft.com/office/drawing/2014/main" id="{36B3A2B1-05D7-7F49-307C-D98AD252420F}"/>
                </a:ext>
              </a:extLst>
            </p:cNvPr>
            <p:cNvSpPr/>
            <p:nvPr/>
          </p:nvSpPr>
          <p:spPr>
            <a:xfrm>
              <a:off x="6881102" y="2330284"/>
              <a:ext cx="27403" cy="33811"/>
            </a:xfrm>
            <a:custGeom>
              <a:avLst/>
              <a:gdLst/>
              <a:ahLst/>
              <a:cxnLst/>
              <a:rect l="l" t="t" r="r" b="b"/>
              <a:pathLst>
                <a:path w="1736" h="2142" extrusionOk="0">
                  <a:moveTo>
                    <a:pt x="501" y="0"/>
                  </a:moveTo>
                  <a:cubicBezTo>
                    <a:pt x="1" y="0"/>
                    <a:pt x="34" y="2035"/>
                    <a:pt x="34" y="2035"/>
                  </a:cubicBezTo>
                  <a:cubicBezTo>
                    <a:pt x="34" y="2035"/>
                    <a:pt x="240" y="2142"/>
                    <a:pt x="534" y="2142"/>
                  </a:cubicBezTo>
                  <a:cubicBezTo>
                    <a:pt x="877" y="2142"/>
                    <a:pt x="1340" y="1997"/>
                    <a:pt x="1735" y="1368"/>
                  </a:cubicBezTo>
                  <a:cubicBezTo>
                    <a:pt x="1735" y="1368"/>
                    <a:pt x="968" y="0"/>
                    <a:pt x="501" y="0"/>
                  </a:cubicBezTo>
                  <a:close/>
                </a:path>
              </a:pathLst>
            </a:custGeom>
            <a:solidFill>
              <a:schemeClr val="lt1"/>
            </a:solidFill>
            <a:ln>
              <a:noFill/>
            </a:ln>
          </p:spPr>
          <p:txBody>
            <a:bodyPr spcFirstLastPara="1" wrap="square" lIns="121900" tIns="121900" rIns="121900" bIns="121900" anchor="ctr" anchorCtr="0">
              <a:noAutofit/>
            </a:bodyPr>
            <a:lstStyle/>
            <a:p>
              <a:endParaRPr sz="1867"/>
            </a:p>
          </p:txBody>
        </p:sp>
        <p:sp>
          <p:nvSpPr>
            <p:cNvPr id="59" name="Google Shape;8755;p124">
              <a:extLst>
                <a:ext uri="{FF2B5EF4-FFF2-40B4-BE49-F238E27FC236}">
                  <a16:creationId xmlns:a16="http://schemas.microsoft.com/office/drawing/2014/main" id="{B5A04861-B297-D61C-AAAB-562A0D607FA5}"/>
                </a:ext>
              </a:extLst>
            </p:cNvPr>
            <p:cNvSpPr/>
            <p:nvPr/>
          </p:nvSpPr>
          <p:spPr>
            <a:xfrm>
              <a:off x="6861625" y="2356610"/>
              <a:ext cx="24767" cy="30576"/>
            </a:xfrm>
            <a:custGeom>
              <a:avLst/>
              <a:gdLst/>
              <a:ahLst/>
              <a:cxnLst/>
              <a:rect l="l" t="t" r="r" b="b"/>
              <a:pathLst>
                <a:path w="1569" h="1937" extrusionOk="0">
                  <a:moveTo>
                    <a:pt x="467" y="0"/>
                  </a:moveTo>
                  <a:cubicBezTo>
                    <a:pt x="0" y="0"/>
                    <a:pt x="34" y="1835"/>
                    <a:pt x="34" y="1835"/>
                  </a:cubicBezTo>
                  <a:cubicBezTo>
                    <a:pt x="34" y="1835"/>
                    <a:pt x="223" y="1937"/>
                    <a:pt x="492" y="1937"/>
                  </a:cubicBezTo>
                  <a:cubicBezTo>
                    <a:pt x="800" y="1937"/>
                    <a:pt x="1212" y="1804"/>
                    <a:pt x="1568" y="1235"/>
                  </a:cubicBezTo>
                  <a:cubicBezTo>
                    <a:pt x="1568" y="1235"/>
                    <a:pt x="868" y="0"/>
                    <a:pt x="467" y="0"/>
                  </a:cubicBezTo>
                  <a:close/>
                </a:path>
              </a:pathLst>
            </a:custGeom>
            <a:solidFill>
              <a:schemeClr val="lt1"/>
            </a:solidFill>
            <a:ln>
              <a:noFill/>
            </a:ln>
          </p:spPr>
          <p:txBody>
            <a:bodyPr spcFirstLastPara="1" wrap="square" lIns="121900" tIns="121900" rIns="121900" bIns="121900" anchor="ctr" anchorCtr="0">
              <a:noAutofit/>
            </a:bodyPr>
            <a:lstStyle/>
            <a:p>
              <a:endParaRPr sz="1867"/>
            </a:p>
          </p:txBody>
        </p:sp>
        <p:sp>
          <p:nvSpPr>
            <p:cNvPr id="60" name="Google Shape;8756;p124">
              <a:extLst>
                <a:ext uri="{FF2B5EF4-FFF2-40B4-BE49-F238E27FC236}">
                  <a16:creationId xmlns:a16="http://schemas.microsoft.com/office/drawing/2014/main" id="{CC8A3E8D-76B2-B4A7-35EF-9C124F6F439C}"/>
                </a:ext>
              </a:extLst>
            </p:cNvPr>
            <p:cNvSpPr/>
            <p:nvPr/>
          </p:nvSpPr>
          <p:spPr>
            <a:xfrm>
              <a:off x="6795289" y="2391885"/>
              <a:ext cx="28445" cy="39731"/>
            </a:xfrm>
            <a:custGeom>
              <a:avLst/>
              <a:gdLst/>
              <a:ahLst/>
              <a:cxnLst/>
              <a:rect l="l" t="t" r="r" b="b"/>
              <a:pathLst>
                <a:path w="1802" h="2517" extrusionOk="0">
                  <a:moveTo>
                    <a:pt x="434" y="0"/>
                  </a:moveTo>
                  <a:cubicBezTo>
                    <a:pt x="0" y="0"/>
                    <a:pt x="267" y="2469"/>
                    <a:pt x="267" y="2469"/>
                  </a:cubicBezTo>
                  <a:cubicBezTo>
                    <a:pt x="267" y="2469"/>
                    <a:pt x="372" y="2516"/>
                    <a:pt x="545" y="2516"/>
                  </a:cubicBezTo>
                  <a:cubicBezTo>
                    <a:pt x="831" y="2516"/>
                    <a:pt x="1303" y="2387"/>
                    <a:pt x="1802" y="1702"/>
                  </a:cubicBezTo>
                  <a:cubicBezTo>
                    <a:pt x="1802" y="1702"/>
                    <a:pt x="868" y="0"/>
                    <a:pt x="434" y="0"/>
                  </a:cubicBezTo>
                  <a:close/>
                </a:path>
              </a:pathLst>
            </a:custGeom>
            <a:solidFill>
              <a:schemeClr val="lt1"/>
            </a:solidFill>
            <a:ln>
              <a:noFill/>
            </a:ln>
          </p:spPr>
          <p:txBody>
            <a:bodyPr spcFirstLastPara="1" wrap="square" lIns="121900" tIns="121900" rIns="121900" bIns="121900" anchor="ctr" anchorCtr="0">
              <a:noAutofit/>
            </a:bodyPr>
            <a:lstStyle/>
            <a:p>
              <a:endParaRPr sz="1867"/>
            </a:p>
          </p:txBody>
        </p:sp>
        <p:sp>
          <p:nvSpPr>
            <p:cNvPr id="61" name="Google Shape;8757;p124">
              <a:extLst>
                <a:ext uri="{FF2B5EF4-FFF2-40B4-BE49-F238E27FC236}">
                  <a16:creationId xmlns:a16="http://schemas.microsoft.com/office/drawing/2014/main" id="{08AC271B-E85C-8FCC-5FD5-C703976F1862}"/>
                </a:ext>
              </a:extLst>
            </p:cNvPr>
            <p:cNvSpPr/>
            <p:nvPr/>
          </p:nvSpPr>
          <p:spPr>
            <a:xfrm>
              <a:off x="6732110" y="2397141"/>
              <a:ext cx="30023" cy="41294"/>
            </a:xfrm>
            <a:custGeom>
              <a:avLst/>
              <a:gdLst/>
              <a:ahLst/>
              <a:cxnLst/>
              <a:rect l="l" t="t" r="r" b="b"/>
              <a:pathLst>
                <a:path w="1902" h="2616" extrusionOk="0">
                  <a:moveTo>
                    <a:pt x="434" y="1"/>
                  </a:moveTo>
                  <a:cubicBezTo>
                    <a:pt x="1" y="1"/>
                    <a:pt x="301" y="2469"/>
                    <a:pt x="301" y="2469"/>
                  </a:cubicBezTo>
                  <a:cubicBezTo>
                    <a:pt x="301" y="2469"/>
                    <a:pt x="507" y="2615"/>
                    <a:pt x="815" y="2615"/>
                  </a:cubicBezTo>
                  <a:cubicBezTo>
                    <a:pt x="1113" y="2615"/>
                    <a:pt x="1508" y="2478"/>
                    <a:pt x="1902" y="1936"/>
                  </a:cubicBezTo>
                  <a:cubicBezTo>
                    <a:pt x="1902" y="1936"/>
                    <a:pt x="868" y="1"/>
                    <a:pt x="434" y="1"/>
                  </a:cubicBezTo>
                  <a:close/>
                </a:path>
              </a:pathLst>
            </a:custGeom>
            <a:solidFill>
              <a:schemeClr val="lt1"/>
            </a:solidFill>
            <a:ln>
              <a:noFill/>
            </a:ln>
          </p:spPr>
          <p:txBody>
            <a:bodyPr spcFirstLastPara="1" wrap="square" lIns="121900" tIns="121900" rIns="121900" bIns="121900" anchor="ctr" anchorCtr="0">
              <a:noAutofit/>
            </a:bodyPr>
            <a:lstStyle/>
            <a:p>
              <a:endParaRPr sz="1867"/>
            </a:p>
          </p:txBody>
        </p:sp>
        <p:sp>
          <p:nvSpPr>
            <p:cNvPr id="62" name="Google Shape;8758;p124">
              <a:extLst>
                <a:ext uri="{FF2B5EF4-FFF2-40B4-BE49-F238E27FC236}">
                  <a16:creationId xmlns:a16="http://schemas.microsoft.com/office/drawing/2014/main" id="{B12D6A10-3FFB-6BF5-AA8E-AA2900BCD886}"/>
                </a:ext>
              </a:extLst>
            </p:cNvPr>
            <p:cNvSpPr/>
            <p:nvPr/>
          </p:nvSpPr>
          <p:spPr>
            <a:xfrm>
              <a:off x="6710518" y="2018333"/>
              <a:ext cx="23709" cy="30244"/>
            </a:xfrm>
            <a:custGeom>
              <a:avLst/>
              <a:gdLst/>
              <a:ahLst/>
              <a:cxnLst/>
              <a:rect l="l" t="t" r="r" b="b"/>
              <a:pathLst>
                <a:path w="1502" h="1916" extrusionOk="0">
                  <a:moveTo>
                    <a:pt x="957" y="0"/>
                  </a:moveTo>
                  <a:cubicBezTo>
                    <a:pt x="675" y="0"/>
                    <a:pt x="344" y="311"/>
                    <a:pt x="168" y="752"/>
                  </a:cubicBezTo>
                  <a:cubicBezTo>
                    <a:pt x="1" y="1286"/>
                    <a:pt x="101" y="1786"/>
                    <a:pt x="401" y="1886"/>
                  </a:cubicBezTo>
                  <a:cubicBezTo>
                    <a:pt x="446" y="1906"/>
                    <a:pt x="493" y="1915"/>
                    <a:pt x="541" y="1915"/>
                  </a:cubicBezTo>
                  <a:cubicBezTo>
                    <a:pt x="816" y="1915"/>
                    <a:pt x="1132" y="1606"/>
                    <a:pt x="1302" y="1152"/>
                  </a:cubicBezTo>
                  <a:cubicBezTo>
                    <a:pt x="1502" y="652"/>
                    <a:pt x="1402" y="118"/>
                    <a:pt x="1068" y="18"/>
                  </a:cubicBezTo>
                  <a:cubicBezTo>
                    <a:pt x="1032" y="6"/>
                    <a:pt x="995" y="0"/>
                    <a:pt x="957" y="0"/>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63" name="Google Shape;8759;p124">
              <a:extLst>
                <a:ext uri="{FF2B5EF4-FFF2-40B4-BE49-F238E27FC236}">
                  <a16:creationId xmlns:a16="http://schemas.microsoft.com/office/drawing/2014/main" id="{F5566AD6-5F5F-7980-AD1C-109A6F42A618}"/>
                </a:ext>
              </a:extLst>
            </p:cNvPr>
            <p:cNvSpPr/>
            <p:nvPr/>
          </p:nvSpPr>
          <p:spPr>
            <a:xfrm>
              <a:off x="6664716" y="2018333"/>
              <a:ext cx="23709" cy="30244"/>
            </a:xfrm>
            <a:custGeom>
              <a:avLst/>
              <a:gdLst/>
              <a:ahLst/>
              <a:cxnLst/>
              <a:rect l="l" t="t" r="r" b="b"/>
              <a:pathLst>
                <a:path w="1502" h="1916" extrusionOk="0">
                  <a:moveTo>
                    <a:pt x="546" y="0"/>
                  </a:moveTo>
                  <a:cubicBezTo>
                    <a:pt x="508" y="0"/>
                    <a:pt x="470" y="6"/>
                    <a:pt x="434" y="18"/>
                  </a:cubicBezTo>
                  <a:cubicBezTo>
                    <a:pt x="101" y="118"/>
                    <a:pt x="1" y="652"/>
                    <a:pt x="201" y="1152"/>
                  </a:cubicBezTo>
                  <a:cubicBezTo>
                    <a:pt x="343" y="1606"/>
                    <a:pt x="678" y="1915"/>
                    <a:pt x="960" y="1915"/>
                  </a:cubicBezTo>
                  <a:cubicBezTo>
                    <a:pt x="1009" y="1915"/>
                    <a:pt x="1057" y="1906"/>
                    <a:pt x="1102" y="1886"/>
                  </a:cubicBezTo>
                  <a:cubicBezTo>
                    <a:pt x="1402" y="1786"/>
                    <a:pt x="1502" y="1286"/>
                    <a:pt x="1335" y="752"/>
                  </a:cubicBezTo>
                  <a:cubicBezTo>
                    <a:pt x="1159" y="311"/>
                    <a:pt x="828" y="0"/>
                    <a:pt x="546" y="0"/>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64" name="Google Shape;8760;p124">
              <a:extLst>
                <a:ext uri="{FF2B5EF4-FFF2-40B4-BE49-F238E27FC236}">
                  <a16:creationId xmlns:a16="http://schemas.microsoft.com/office/drawing/2014/main" id="{2A02FF65-84B2-7BC9-0643-A512EFA882B7}"/>
                </a:ext>
              </a:extLst>
            </p:cNvPr>
            <p:cNvSpPr/>
            <p:nvPr/>
          </p:nvSpPr>
          <p:spPr>
            <a:xfrm>
              <a:off x="5984515" y="2035411"/>
              <a:ext cx="803520" cy="213492"/>
            </a:xfrm>
            <a:custGeom>
              <a:avLst/>
              <a:gdLst/>
              <a:ahLst/>
              <a:cxnLst/>
              <a:rect l="l" t="t" r="r" b="b"/>
              <a:pathLst>
                <a:path w="50904" h="13525" extrusionOk="0">
                  <a:moveTo>
                    <a:pt x="29757" y="0"/>
                  </a:moveTo>
                  <a:cubicBezTo>
                    <a:pt x="28240" y="0"/>
                    <a:pt x="26678" y="55"/>
                    <a:pt x="25085" y="170"/>
                  </a:cubicBezTo>
                  <a:cubicBezTo>
                    <a:pt x="11308" y="1138"/>
                    <a:pt x="0" y="6241"/>
                    <a:pt x="301" y="10311"/>
                  </a:cubicBezTo>
                  <a:cubicBezTo>
                    <a:pt x="480" y="12765"/>
                    <a:pt x="4753" y="13524"/>
                    <a:pt x="11113" y="13524"/>
                  </a:cubicBezTo>
                  <a:cubicBezTo>
                    <a:pt x="15386" y="13524"/>
                    <a:pt x="20602" y="13181"/>
                    <a:pt x="26152" y="12779"/>
                  </a:cubicBezTo>
                  <a:cubicBezTo>
                    <a:pt x="39962" y="11779"/>
                    <a:pt x="50903" y="10911"/>
                    <a:pt x="50637" y="6842"/>
                  </a:cubicBezTo>
                  <a:cubicBezTo>
                    <a:pt x="50371" y="3212"/>
                    <a:pt x="41386" y="0"/>
                    <a:pt x="29757" y="0"/>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65" name="Google Shape;8761;p124">
              <a:extLst>
                <a:ext uri="{FF2B5EF4-FFF2-40B4-BE49-F238E27FC236}">
                  <a16:creationId xmlns:a16="http://schemas.microsoft.com/office/drawing/2014/main" id="{BCACEBEC-E685-16D7-21B0-EF4F668A1FF7}"/>
                </a:ext>
              </a:extLst>
            </p:cNvPr>
            <p:cNvSpPr/>
            <p:nvPr/>
          </p:nvSpPr>
          <p:spPr>
            <a:xfrm>
              <a:off x="5992406" y="2078814"/>
              <a:ext cx="792991" cy="197092"/>
            </a:xfrm>
            <a:custGeom>
              <a:avLst/>
              <a:gdLst/>
              <a:ahLst/>
              <a:cxnLst/>
              <a:rect l="l" t="t" r="r" b="b"/>
              <a:pathLst>
                <a:path w="50237" h="12486" extrusionOk="0">
                  <a:moveTo>
                    <a:pt x="31708" y="0"/>
                  </a:moveTo>
                  <a:cubicBezTo>
                    <a:pt x="29444" y="0"/>
                    <a:pt x="27053" y="83"/>
                    <a:pt x="24585" y="256"/>
                  </a:cubicBezTo>
                  <a:cubicBezTo>
                    <a:pt x="13010" y="1090"/>
                    <a:pt x="3370" y="3691"/>
                    <a:pt x="735" y="6460"/>
                  </a:cubicBezTo>
                  <a:cubicBezTo>
                    <a:pt x="234" y="6994"/>
                    <a:pt x="1" y="7494"/>
                    <a:pt x="34" y="8028"/>
                  </a:cubicBezTo>
                  <a:cubicBezTo>
                    <a:pt x="226" y="10741"/>
                    <a:pt x="7937" y="12486"/>
                    <a:pt x="18341" y="12486"/>
                  </a:cubicBezTo>
                  <a:cubicBezTo>
                    <a:pt x="20601" y="12486"/>
                    <a:pt x="22988" y="12403"/>
                    <a:pt x="25452" y="12231"/>
                  </a:cubicBezTo>
                  <a:cubicBezTo>
                    <a:pt x="39262" y="11230"/>
                    <a:pt x="50237" y="7761"/>
                    <a:pt x="50003" y="4459"/>
                  </a:cubicBezTo>
                  <a:cubicBezTo>
                    <a:pt x="49970" y="4025"/>
                    <a:pt x="49736" y="3591"/>
                    <a:pt x="49303" y="3191"/>
                  </a:cubicBezTo>
                  <a:cubicBezTo>
                    <a:pt x="47161" y="1208"/>
                    <a:pt x="40365" y="0"/>
                    <a:pt x="31708"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66" name="Google Shape;8762;p124">
              <a:extLst>
                <a:ext uri="{FF2B5EF4-FFF2-40B4-BE49-F238E27FC236}">
                  <a16:creationId xmlns:a16="http://schemas.microsoft.com/office/drawing/2014/main" id="{889C0A3B-3299-72B0-39A7-C06FE660E303}"/>
                </a:ext>
              </a:extLst>
            </p:cNvPr>
            <p:cNvSpPr/>
            <p:nvPr/>
          </p:nvSpPr>
          <p:spPr>
            <a:xfrm>
              <a:off x="6003991" y="2078814"/>
              <a:ext cx="766662" cy="152025"/>
            </a:xfrm>
            <a:custGeom>
              <a:avLst/>
              <a:gdLst/>
              <a:ahLst/>
              <a:cxnLst/>
              <a:rect l="l" t="t" r="r" b="b"/>
              <a:pathLst>
                <a:path w="48569" h="9631" extrusionOk="0">
                  <a:moveTo>
                    <a:pt x="30974" y="0"/>
                  </a:moveTo>
                  <a:cubicBezTo>
                    <a:pt x="28710" y="0"/>
                    <a:pt x="26319" y="83"/>
                    <a:pt x="23851" y="256"/>
                  </a:cubicBezTo>
                  <a:cubicBezTo>
                    <a:pt x="12276" y="1090"/>
                    <a:pt x="2636" y="3691"/>
                    <a:pt x="1" y="6460"/>
                  </a:cubicBezTo>
                  <a:cubicBezTo>
                    <a:pt x="2135" y="8410"/>
                    <a:pt x="8888" y="9631"/>
                    <a:pt x="17500" y="9631"/>
                  </a:cubicBezTo>
                  <a:cubicBezTo>
                    <a:pt x="19792" y="9631"/>
                    <a:pt x="22215" y="9544"/>
                    <a:pt x="24718" y="9362"/>
                  </a:cubicBezTo>
                  <a:cubicBezTo>
                    <a:pt x="36327" y="8562"/>
                    <a:pt x="45933" y="5960"/>
                    <a:pt x="48569" y="3191"/>
                  </a:cubicBezTo>
                  <a:cubicBezTo>
                    <a:pt x="46427" y="1208"/>
                    <a:pt x="39631" y="0"/>
                    <a:pt x="30974"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67" name="Google Shape;8763;p124">
              <a:extLst>
                <a:ext uri="{FF2B5EF4-FFF2-40B4-BE49-F238E27FC236}">
                  <a16:creationId xmlns:a16="http://schemas.microsoft.com/office/drawing/2014/main" id="{E09B0FA8-E585-F392-1528-A00E9780F9A5}"/>
                </a:ext>
              </a:extLst>
            </p:cNvPr>
            <p:cNvSpPr/>
            <p:nvPr/>
          </p:nvSpPr>
          <p:spPr>
            <a:xfrm>
              <a:off x="6738960" y="2596149"/>
              <a:ext cx="336473" cy="478364"/>
            </a:xfrm>
            <a:custGeom>
              <a:avLst/>
              <a:gdLst/>
              <a:ahLst/>
              <a:cxnLst/>
              <a:rect l="l" t="t" r="r" b="b"/>
              <a:pathLst>
                <a:path w="21316" h="30305" extrusionOk="0">
                  <a:moveTo>
                    <a:pt x="21315" y="1"/>
                  </a:moveTo>
                  <a:lnTo>
                    <a:pt x="14844" y="301"/>
                  </a:lnTo>
                  <a:cubicBezTo>
                    <a:pt x="14944" y="2836"/>
                    <a:pt x="14010" y="4571"/>
                    <a:pt x="14010" y="4571"/>
                  </a:cubicBezTo>
                  <a:cubicBezTo>
                    <a:pt x="10141" y="8740"/>
                    <a:pt x="2068" y="17747"/>
                    <a:pt x="0" y="23051"/>
                  </a:cubicBezTo>
                  <a:cubicBezTo>
                    <a:pt x="158" y="27225"/>
                    <a:pt x="1162" y="30304"/>
                    <a:pt x="3714" y="30304"/>
                  </a:cubicBezTo>
                  <a:cubicBezTo>
                    <a:pt x="4404" y="30304"/>
                    <a:pt x="5207" y="30079"/>
                    <a:pt x="6138" y="29589"/>
                  </a:cubicBezTo>
                  <a:cubicBezTo>
                    <a:pt x="17746" y="23451"/>
                    <a:pt x="19848" y="13310"/>
                    <a:pt x="19848" y="13310"/>
                  </a:cubicBezTo>
                  <a:lnTo>
                    <a:pt x="21315" y="1"/>
                  </a:ln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68" name="Google Shape;8764;p124">
              <a:extLst>
                <a:ext uri="{FF2B5EF4-FFF2-40B4-BE49-F238E27FC236}">
                  <a16:creationId xmlns:a16="http://schemas.microsoft.com/office/drawing/2014/main" id="{02104E1B-E56F-409D-CA31-E0749021DAB3}"/>
                </a:ext>
              </a:extLst>
            </p:cNvPr>
            <p:cNvSpPr/>
            <p:nvPr/>
          </p:nvSpPr>
          <p:spPr>
            <a:xfrm>
              <a:off x="6858469" y="2978382"/>
              <a:ext cx="16858" cy="71096"/>
            </a:xfrm>
            <a:custGeom>
              <a:avLst/>
              <a:gdLst/>
              <a:ahLst/>
              <a:cxnLst/>
              <a:rect l="l" t="t" r="r" b="b"/>
              <a:pathLst>
                <a:path w="1068" h="4504" extrusionOk="0">
                  <a:moveTo>
                    <a:pt x="1068" y="0"/>
                  </a:moveTo>
                  <a:cubicBezTo>
                    <a:pt x="834" y="2168"/>
                    <a:pt x="0" y="4503"/>
                    <a:pt x="0" y="4503"/>
                  </a:cubicBezTo>
                  <a:lnTo>
                    <a:pt x="1034" y="3903"/>
                  </a:lnTo>
                  <a:lnTo>
                    <a:pt x="1068" y="0"/>
                  </a:lnTo>
                  <a:close/>
                </a:path>
              </a:pathLst>
            </a:custGeom>
            <a:solidFill>
              <a:srgbClr val="E5E6E7"/>
            </a:solidFill>
            <a:ln>
              <a:noFill/>
            </a:ln>
          </p:spPr>
          <p:txBody>
            <a:bodyPr spcFirstLastPara="1" wrap="square" lIns="121900" tIns="121900" rIns="121900" bIns="121900" anchor="ctr" anchorCtr="0">
              <a:noAutofit/>
            </a:bodyPr>
            <a:lstStyle/>
            <a:p>
              <a:endParaRPr sz="1867"/>
            </a:p>
          </p:txBody>
        </p:sp>
        <p:sp>
          <p:nvSpPr>
            <p:cNvPr id="69" name="Google Shape;8765;p124">
              <a:extLst>
                <a:ext uri="{FF2B5EF4-FFF2-40B4-BE49-F238E27FC236}">
                  <a16:creationId xmlns:a16="http://schemas.microsoft.com/office/drawing/2014/main" id="{3B8EB08D-EC4F-4784-72F9-AD4990748EAD}"/>
                </a:ext>
              </a:extLst>
            </p:cNvPr>
            <p:cNvSpPr/>
            <p:nvPr/>
          </p:nvSpPr>
          <p:spPr>
            <a:xfrm>
              <a:off x="6788439" y="2668277"/>
              <a:ext cx="365959" cy="479343"/>
            </a:xfrm>
            <a:custGeom>
              <a:avLst/>
              <a:gdLst/>
              <a:ahLst/>
              <a:cxnLst/>
              <a:rect l="l" t="t" r="r" b="b"/>
              <a:pathLst>
                <a:path w="23184" h="30367" extrusionOk="0">
                  <a:moveTo>
                    <a:pt x="10875" y="1"/>
                  </a:moveTo>
                  <a:lnTo>
                    <a:pt x="10875" y="1"/>
                  </a:lnTo>
                  <a:cubicBezTo>
                    <a:pt x="10308" y="5772"/>
                    <a:pt x="16746" y="20315"/>
                    <a:pt x="16746" y="20315"/>
                  </a:cubicBezTo>
                  <a:cubicBezTo>
                    <a:pt x="9290" y="28790"/>
                    <a:pt x="280" y="28855"/>
                    <a:pt x="7" y="28855"/>
                  </a:cubicBezTo>
                  <a:cubicBezTo>
                    <a:pt x="3" y="28855"/>
                    <a:pt x="1" y="28855"/>
                    <a:pt x="1" y="28855"/>
                  </a:cubicBezTo>
                  <a:lnTo>
                    <a:pt x="1" y="28855"/>
                  </a:lnTo>
                  <a:cubicBezTo>
                    <a:pt x="1084" y="29783"/>
                    <a:pt x="2425" y="30367"/>
                    <a:pt x="4077" y="30367"/>
                  </a:cubicBezTo>
                  <a:cubicBezTo>
                    <a:pt x="4206" y="30367"/>
                    <a:pt x="4338" y="30363"/>
                    <a:pt x="4471" y="30356"/>
                  </a:cubicBezTo>
                  <a:cubicBezTo>
                    <a:pt x="7439" y="30256"/>
                    <a:pt x="15745" y="27320"/>
                    <a:pt x="23184" y="23651"/>
                  </a:cubicBezTo>
                  <a:lnTo>
                    <a:pt x="13410" y="1969"/>
                  </a:lnTo>
                  <a:lnTo>
                    <a:pt x="10875" y="1"/>
                  </a:ln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70" name="Google Shape;8766;p124">
              <a:extLst>
                <a:ext uri="{FF2B5EF4-FFF2-40B4-BE49-F238E27FC236}">
                  <a16:creationId xmlns:a16="http://schemas.microsoft.com/office/drawing/2014/main" id="{CE6E88C1-8D69-D9A4-9434-5A9FBB1A5087}"/>
                </a:ext>
              </a:extLst>
            </p:cNvPr>
            <p:cNvSpPr/>
            <p:nvPr/>
          </p:nvSpPr>
          <p:spPr>
            <a:xfrm>
              <a:off x="6934275" y="2513935"/>
              <a:ext cx="372368" cy="710057"/>
            </a:xfrm>
            <a:custGeom>
              <a:avLst/>
              <a:gdLst/>
              <a:ahLst/>
              <a:cxnLst/>
              <a:rect l="l" t="t" r="r" b="b"/>
              <a:pathLst>
                <a:path w="23590" h="44983" extrusionOk="0">
                  <a:moveTo>
                    <a:pt x="3906" y="0"/>
                  </a:moveTo>
                  <a:cubicBezTo>
                    <a:pt x="3429" y="0"/>
                    <a:pt x="2918" y="45"/>
                    <a:pt x="2369" y="140"/>
                  </a:cubicBezTo>
                  <a:cubicBezTo>
                    <a:pt x="2369" y="140"/>
                    <a:pt x="1" y="6010"/>
                    <a:pt x="2035" y="11848"/>
                  </a:cubicBezTo>
                  <a:cubicBezTo>
                    <a:pt x="4070" y="17652"/>
                    <a:pt x="8507" y="26592"/>
                    <a:pt x="9441" y="28360"/>
                  </a:cubicBezTo>
                  <a:cubicBezTo>
                    <a:pt x="10375" y="30161"/>
                    <a:pt x="15845" y="42970"/>
                    <a:pt x="16312" y="43871"/>
                  </a:cubicBezTo>
                  <a:cubicBezTo>
                    <a:pt x="16514" y="44274"/>
                    <a:pt x="18122" y="44983"/>
                    <a:pt x="19661" y="44983"/>
                  </a:cubicBezTo>
                  <a:cubicBezTo>
                    <a:pt x="21685" y="44983"/>
                    <a:pt x="23589" y="43757"/>
                    <a:pt x="22016" y="39001"/>
                  </a:cubicBezTo>
                  <a:cubicBezTo>
                    <a:pt x="22016" y="39001"/>
                    <a:pt x="13377" y="27693"/>
                    <a:pt x="13177" y="26859"/>
                  </a:cubicBezTo>
                  <a:cubicBezTo>
                    <a:pt x="12977" y="26025"/>
                    <a:pt x="15412" y="21788"/>
                    <a:pt x="9441" y="16385"/>
                  </a:cubicBezTo>
                  <a:lnTo>
                    <a:pt x="9441" y="16385"/>
                  </a:lnTo>
                  <a:cubicBezTo>
                    <a:pt x="9452" y="16363"/>
                    <a:pt x="13011" y="0"/>
                    <a:pt x="3906" y="0"/>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71" name="Google Shape;8767;p124">
              <a:extLst>
                <a:ext uri="{FF2B5EF4-FFF2-40B4-BE49-F238E27FC236}">
                  <a16:creationId xmlns:a16="http://schemas.microsoft.com/office/drawing/2014/main" id="{426BEB86-0237-6277-ED43-3B7E512572D1}"/>
                </a:ext>
              </a:extLst>
            </p:cNvPr>
            <p:cNvSpPr/>
            <p:nvPr/>
          </p:nvSpPr>
          <p:spPr>
            <a:xfrm>
              <a:off x="6512568" y="2758303"/>
              <a:ext cx="367017" cy="732976"/>
            </a:xfrm>
            <a:custGeom>
              <a:avLst/>
              <a:gdLst/>
              <a:ahLst/>
              <a:cxnLst/>
              <a:rect l="l" t="t" r="r" b="b"/>
              <a:pathLst>
                <a:path w="23251" h="46435" extrusionOk="0">
                  <a:moveTo>
                    <a:pt x="23251" y="1"/>
                  </a:moveTo>
                  <a:cubicBezTo>
                    <a:pt x="23250" y="1"/>
                    <a:pt x="12109" y="10375"/>
                    <a:pt x="11509" y="13544"/>
                  </a:cubicBezTo>
                  <a:cubicBezTo>
                    <a:pt x="10875" y="16680"/>
                    <a:pt x="13744" y="21450"/>
                    <a:pt x="13077" y="23584"/>
                  </a:cubicBezTo>
                  <a:cubicBezTo>
                    <a:pt x="12409" y="25719"/>
                    <a:pt x="7439" y="31290"/>
                    <a:pt x="6939" y="31690"/>
                  </a:cubicBezTo>
                  <a:cubicBezTo>
                    <a:pt x="6639" y="31924"/>
                    <a:pt x="4871" y="34926"/>
                    <a:pt x="3637" y="37127"/>
                  </a:cubicBezTo>
                  <a:cubicBezTo>
                    <a:pt x="2903" y="38428"/>
                    <a:pt x="2336" y="39462"/>
                    <a:pt x="2336" y="39462"/>
                  </a:cubicBezTo>
                  <a:cubicBezTo>
                    <a:pt x="634" y="40630"/>
                    <a:pt x="1" y="42131"/>
                    <a:pt x="1" y="42131"/>
                  </a:cubicBezTo>
                  <a:cubicBezTo>
                    <a:pt x="1502" y="45534"/>
                    <a:pt x="6338" y="46434"/>
                    <a:pt x="6338" y="46434"/>
                  </a:cubicBezTo>
                  <a:cubicBezTo>
                    <a:pt x="8006" y="44666"/>
                    <a:pt x="6906" y="41230"/>
                    <a:pt x="6906" y="41230"/>
                  </a:cubicBezTo>
                  <a:cubicBezTo>
                    <a:pt x="6906" y="41230"/>
                    <a:pt x="7339" y="40296"/>
                    <a:pt x="7906" y="39096"/>
                  </a:cubicBezTo>
                  <a:cubicBezTo>
                    <a:pt x="8740" y="37294"/>
                    <a:pt x="9841" y="34926"/>
                    <a:pt x="10041" y="34292"/>
                  </a:cubicBezTo>
                  <a:cubicBezTo>
                    <a:pt x="10375" y="33291"/>
                    <a:pt x="16946" y="28988"/>
                    <a:pt x="18114" y="27320"/>
                  </a:cubicBezTo>
                  <a:cubicBezTo>
                    <a:pt x="18414" y="26887"/>
                    <a:pt x="18814" y="26086"/>
                    <a:pt x="19248" y="25186"/>
                  </a:cubicBezTo>
                  <a:cubicBezTo>
                    <a:pt x="20449" y="22450"/>
                    <a:pt x="21916" y="18447"/>
                    <a:pt x="21916" y="18447"/>
                  </a:cubicBezTo>
                  <a:lnTo>
                    <a:pt x="22216" y="14244"/>
                  </a:lnTo>
                  <a:lnTo>
                    <a:pt x="23251" y="1"/>
                  </a:ln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72" name="Google Shape;8768;p124">
              <a:extLst>
                <a:ext uri="{FF2B5EF4-FFF2-40B4-BE49-F238E27FC236}">
                  <a16:creationId xmlns:a16="http://schemas.microsoft.com/office/drawing/2014/main" id="{F10DCFAC-A08A-C53A-E727-4EC9979041EC}"/>
                </a:ext>
              </a:extLst>
            </p:cNvPr>
            <p:cNvSpPr/>
            <p:nvPr/>
          </p:nvSpPr>
          <p:spPr>
            <a:xfrm>
              <a:off x="6512568" y="3344279"/>
              <a:ext cx="126390" cy="146927"/>
            </a:xfrm>
            <a:custGeom>
              <a:avLst/>
              <a:gdLst/>
              <a:ahLst/>
              <a:cxnLst/>
              <a:rect l="l" t="t" r="r" b="b"/>
              <a:pathLst>
                <a:path w="8007" h="9308" extrusionOk="0">
                  <a:moveTo>
                    <a:pt x="3637" y="0"/>
                  </a:moveTo>
                  <a:cubicBezTo>
                    <a:pt x="2903" y="1301"/>
                    <a:pt x="2336" y="2302"/>
                    <a:pt x="2336" y="2302"/>
                  </a:cubicBezTo>
                  <a:cubicBezTo>
                    <a:pt x="634" y="3503"/>
                    <a:pt x="1" y="5004"/>
                    <a:pt x="1" y="5004"/>
                  </a:cubicBezTo>
                  <a:cubicBezTo>
                    <a:pt x="1535" y="8373"/>
                    <a:pt x="6338" y="9307"/>
                    <a:pt x="6338" y="9307"/>
                  </a:cubicBezTo>
                  <a:cubicBezTo>
                    <a:pt x="8006" y="7539"/>
                    <a:pt x="6906" y="4103"/>
                    <a:pt x="6906" y="4103"/>
                  </a:cubicBezTo>
                  <a:cubicBezTo>
                    <a:pt x="6906" y="4103"/>
                    <a:pt x="7339" y="3169"/>
                    <a:pt x="7906" y="1969"/>
                  </a:cubicBezTo>
                  <a:cubicBezTo>
                    <a:pt x="7539" y="1602"/>
                    <a:pt x="7106" y="1268"/>
                    <a:pt x="6672" y="968"/>
                  </a:cubicBezTo>
                  <a:cubicBezTo>
                    <a:pt x="5705" y="367"/>
                    <a:pt x="4671" y="67"/>
                    <a:pt x="3637" y="0"/>
                  </a:cubicBezTo>
                  <a:close/>
                </a:path>
              </a:pathLst>
            </a:custGeom>
            <a:solidFill>
              <a:schemeClr val="lt1"/>
            </a:solidFill>
            <a:ln>
              <a:noFill/>
            </a:ln>
          </p:spPr>
          <p:txBody>
            <a:bodyPr spcFirstLastPara="1" wrap="square" lIns="121900" tIns="121900" rIns="121900" bIns="121900" anchor="ctr" anchorCtr="0">
              <a:noAutofit/>
            </a:bodyPr>
            <a:lstStyle/>
            <a:p>
              <a:endParaRPr sz="1867"/>
            </a:p>
          </p:txBody>
        </p:sp>
      </p:grpSp>
      <p:sp>
        <p:nvSpPr>
          <p:cNvPr id="73" name="Google Shape;8769;p124">
            <a:extLst>
              <a:ext uri="{FF2B5EF4-FFF2-40B4-BE49-F238E27FC236}">
                <a16:creationId xmlns:a16="http://schemas.microsoft.com/office/drawing/2014/main" id="{F89690EC-A81A-C6F5-8FD8-F912BBD01050}"/>
              </a:ext>
            </a:extLst>
          </p:cNvPr>
          <p:cNvSpPr/>
          <p:nvPr/>
        </p:nvSpPr>
        <p:spPr>
          <a:xfrm>
            <a:off x="8886054" y="3775615"/>
            <a:ext cx="666969" cy="330685"/>
          </a:xfrm>
          <a:custGeom>
            <a:avLst/>
            <a:gdLst/>
            <a:ahLst/>
            <a:cxnLst/>
            <a:rect l="l" t="t" r="r" b="b"/>
            <a:pathLst>
              <a:path w="31690" h="15712" extrusionOk="0">
                <a:moveTo>
                  <a:pt x="31690" y="1"/>
                </a:moveTo>
                <a:lnTo>
                  <a:pt x="31690" y="1"/>
                </a:lnTo>
                <a:cubicBezTo>
                  <a:pt x="30956" y="167"/>
                  <a:pt x="30222" y="334"/>
                  <a:pt x="29521" y="501"/>
                </a:cubicBezTo>
                <a:cubicBezTo>
                  <a:pt x="28788" y="668"/>
                  <a:pt x="28054" y="801"/>
                  <a:pt x="27353" y="1035"/>
                </a:cubicBezTo>
                <a:cubicBezTo>
                  <a:pt x="25919" y="1435"/>
                  <a:pt x="24484" y="1835"/>
                  <a:pt x="23083" y="2336"/>
                </a:cubicBezTo>
                <a:cubicBezTo>
                  <a:pt x="20215" y="3270"/>
                  <a:pt x="17479" y="4470"/>
                  <a:pt x="14778" y="5738"/>
                </a:cubicBezTo>
                <a:cubicBezTo>
                  <a:pt x="12109" y="7072"/>
                  <a:pt x="9507" y="8540"/>
                  <a:pt x="7039" y="10208"/>
                </a:cubicBezTo>
                <a:cubicBezTo>
                  <a:pt x="5771" y="11009"/>
                  <a:pt x="4570" y="11876"/>
                  <a:pt x="3369" y="12776"/>
                </a:cubicBezTo>
                <a:cubicBezTo>
                  <a:pt x="2235" y="13710"/>
                  <a:pt x="1068" y="14644"/>
                  <a:pt x="0" y="15712"/>
                </a:cubicBezTo>
                <a:cubicBezTo>
                  <a:pt x="1168" y="14745"/>
                  <a:pt x="2335" y="13877"/>
                  <a:pt x="3570" y="13043"/>
                </a:cubicBezTo>
                <a:cubicBezTo>
                  <a:pt x="4770" y="12209"/>
                  <a:pt x="6005" y="11375"/>
                  <a:pt x="7272" y="10608"/>
                </a:cubicBezTo>
                <a:cubicBezTo>
                  <a:pt x="8540" y="9808"/>
                  <a:pt x="9841" y="9074"/>
                  <a:pt x="11142" y="8373"/>
                </a:cubicBezTo>
                <a:lnTo>
                  <a:pt x="13076" y="7306"/>
                </a:lnTo>
                <a:lnTo>
                  <a:pt x="15078" y="6305"/>
                </a:lnTo>
                <a:cubicBezTo>
                  <a:pt x="15712" y="5972"/>
                  <a:pt x="16412" y="5671"/>
                  <a:pt x="17079" y="5371"/>
                </a:cubicBezTo>
                <a:cubicBezTo>
                  <a:pt x="17746" y="5071"/>
                  <a:pt x="18413" y="4737"/>
                  <a:pt x="19114" y="4470"/>
                </a:cubicBezTo>
                <a:lnTo>
                  <a:pt x="21149" y="3603"/>
                </a:lnTo>
                <a:cubicBezTo>
                  <a:pt x="21849" y="3336"/>
                  <a:pt x="22550" y="3069"/>
                  <a:pt x="23217" y="2803"/>
                </a:cubicBezTo>
                <a:cubicBezTo>
                  <a:pt x="25986" y="1735"/>
                  <a:pt x="28854" y="868"/>
                  <a:pt x="31690" y="1"/>
                </a:cubicBezTo>
                <a:close/>
              </a:path>
            </a:pathLst>
          </a:custGeom>
          <a:solidFill>
            <a:srgbClr val="FFFFFF"/>
          </a:solidFill>
          <a:ln w="9525" cap="flat" cmpd="sng">
            <a:solidFill>
              <a:schemeClr val="accent5"/>
            </a:solidFill>
            <a:prstDash val="solid"/>
            <a:round/>
            <a:headEnd type="none" w="sm" len="sm"/>
            <a:tailEnd type="none" w="sm" len="sm"/>
          </a:ln>
        </p:spPr>
        <p:txBody>
          <a:bodyPr spcFirstLastPara="1" wrap="square" lIns="121900" tIns="121900" rIns="121900" bIns="121900" anchor="ctr" anchorCtr="0">
            <a:noAutofit/>
          </a:bodyPr>
          <a:lstStyle/>
          <a:p>
            <a:endParaRPr sz="1867"/>
          </a:p>
        </p:txBody>
      </p:sp>
      <p:sp>
        <p:nvSpPr>
          <p:cNvPr id="74" name="Google Shape;8770;p124">
            <a:extLst>
              <a:ext uri="{FF2B5EF4-FFF2-40B4-BE49-F238E27FC236}">
                <a16:creationId xmlns:a16="http://schemas.microsoft.com/office/drawing/2014/main" id="{BC93DA85-DE25-F3C8-B373-DA845868BC5E}"/>
              </a:ext>
            </a:extLst>
          </p:cNvPr>
          <p:cNvSpPr/>
          <p:nvPr/>
        </p:nvSpPr>
        <p:spPr>
          <a:xfrm>
            <a:off x="9216676" y="3802299"/>
            <a:ext cx="482327" cy="185357"/>
          </a:xfrm>
          <a:custGeom>
            <a:avLst/>
            <a:gdLst/>
            <a:ahLst/>
            <a:cxnLst/>
            <a:rect l="l" t="t" r="r" b="b"/>
            <a:pathLst>
              <a:path w="22917" h="8807" extrusionOk="0">
                <a:moveTo>
                  <a:pt x="22917" y="0"/>
                </a:moveTo>
                <a:lnTo>
                  <a:pt x="22917" y="0"/>
                </a:lnTo>
                <a:cubicBezTo>
                  <a:pt x="20882" y="367"/>
                  <a:pt x="18881" y="834"/>
                  <a:pt x="16913" y="1435"/>
                </a:cubicBezTo>
                <a:cubicBezTo>
                  <a:pt x="14945" y="2002"/>
                  <a:pt x="13010" y="2669"/>
                  <a:pt x="11075" y="3436"/>
                </a:cubicBezTo>
                <a:cubicBezTo>
                  <a:pt x="7272" y="4937"/>
                  <a:pt x="3536" y="6705"/>
                  <a:pt x="1" y="8807"/>
                </a:cubicBezTo>
                <a:cubicBezTo>
                  <a:pt x="1869" y="7973"/>
                  <a:pt x="3770" y="7139"/>
                  <a:pt x="5638" y="6338"/>
                </a:cubicBezTo>
                <a:cubicBezTo>
                  <a:pt x="7506" y="5538"/>
                  <a:pt x="9407" y="4770"/>
                  <a:pt x="11309" y="4003"/>
                </a:cubicBezTo>
                <a:cubicBezTo>
                  <a:pt x="13210" y="3269"/>
                  <a:pt x="15145" y="2569"/>
                  <a:pt x="17079" y="1902"/>
                </a:cubicBezTo>
                <a:cubicBezTo>
                  <a:pt x="18981" y="1201"/>
                  <a:pt x="20949" y="601"/>
                  <a:pt x="22917" y="0"/>
                </a:cubicBezTo>
                <a:close/>
              </a:path>
            </a:pathLst>
          </a:custGeom>
          <a:solidFill>
            <a:srgbClr val="FFFFFF"/>
          </a:solidFill>
          <a:ln w="9525" cap="flat" cmpd="sng">
            <a:solidFill>
              <a:schemeClr val="accent5"/>
            </a:solidFill>
            <a:prstDash val="solid"/>
            <a:round/>
            <a:headEnd type="none" w="sm" len="sm"/>
            <a:tailEnd type="none" w="sm" len="sm"/>
          </a:ln>
        </p:spPr>
        <p:txBody>
          <a:bodyPr spcFirstLastPara="1" wrap="square" lIns="121900" tIns="121900" rIns="121900" bIns="121900" anchor="ctr" anchorCtr="0">
            <a:noAutofit/>
          </a:bodyPr>
          <a:lstStyle/>
          <a:p>
            <a:endParaRPr sz="1867"/>
          </a:p>
        </p:txBody>
      </p:sp>
      <p:sp>
        <p:nvSpPr>
          <p:cNvPr id="75" name="Google Shape;8771;p124">
            <a:extLst>
              <a:ext uri="{FF2B5EF4-FFF2-40B4-BE49-F238E27FC236}">
                <a16:creationId xmlns:a16="http://schemas.microsoft.com/office/drawing/2014/main" id="{6AD15CFA-D564-D012-6B08-DCBF3BA0A36D}"/>
              </a:ext>
            </a:extLst>
          </p:cNvPr>
          <p:cNvSpPr/>
          <p:nvPr/>
        </p:nvSpPr>
        <p:spPr>
          <a:xfrm>
            <a:off x="8757579" y="3978479"/>
            <a:ext cx="704895" cy="454965"/>
          </a:xfrm>
          <a:custGeom>
            <a:avLst/>
            <a:gdLst/>
            <a:ahLst/>
            <a:cxnLst/>
            <a:rect l="l" t="t" r="r" b="b"/>
            <a:pathLst>
              <a:path w="33492" h="21617" extrusionOk="0">
                <a:moveTo>
                  <a:pt x="33492" y="1"/>
                </a:moveTo>
                <a:lnTo>
                  <a:pt x="33492" y="1"/>
                </a:lnTo>
                <a:cubicBezTo>
                  <a:pt x="30289" y="1035"/>
                  <a:pt x="27187" y="2336"/>
                  <a:pt x="24185" y="3804"/>
                </a:cubicBezTo>
                <a:cubicBezTo>
                  <a:pt x="21149" y="5271"/>
                  <a:pt x="18247" y="6939"/>
                  <a:pt x="15379" y="8707"/>
                </a:cubicBezTo>
                <a:cubicBezTo>
                  <a:pt x="13944" y="9608"/>
                  <a:pt x="12610" y="10575"/>
                  <a:pt x="11209" y="11542"/>
                </a:cubicBezTo>
                <a:cubicBezTo>
                  <a:pt x="10542" y="12043"/>
                  <a:pt x="9875" y="12543"/>
                  <a:pt x="9208" y="13044"/>
                </a:cubicBezTo>
                <a:lnTo>
                  <a:pt x="8207" y="13811"/>
                </a:lnTo>
                <a:lnTo>
                  <a:pt x="7239" y="14645"/>
                </a:lnTo>
                <a:cubicBezTo>
                  <a:pt x="4604" y="16746"/>
                  <a:pt x="2236" y="19115"/>
                  <a:pt x="1" y="21616"/>
                </a:cubicBezTo>
                <a:cubicBezTo>
                  <a:pt x="601" y="21016"/>
                  <a:pt x="1202" y="20449"/>
                  <a:pt x="1836" y="19882"/>
                </a:cubicBezTo>
                <a:lnTo>
                  <a:pt x="2736" y="19014"/>
                </a:lnTo>
                <a:lnTo>
                  <a:pt x="3670" y="18214"/>
                </a:lnTo>
                <a:lnTo>
                  <a:pt x="5572" y="16546"/>
                </a:lnTo>
                <a:lnTo>
                  <a:pt x="7540" y="15012"/>
                </a:lnTo>
                <a:lnTo>
                  <a:pt x="8507" y="14244"/>
                </a:lnTo>
                <a:lnTo>
                  <a:pt x="9541" y="13477"/>
                </a:lnTo>
                <a:cubicBezTo>
                  <a:pt x="10208" y="12977"/>
                  <a:pt x="10875" y="12476"/>
                  <a:pt x="11543" y="12009"/>
                </a:cubicBezTo>
                <a:cubicBezTo>
                  <a:pt x="12910" y="11075"/>
                  <a:pt x="14278" y="10108"/>
                  <a:pt x="15712" y="9241"/>
                </a:cubicBezTo>
                <a:cubicBezTo>
                  <a:pt x="18514" y="7440"/>
                  <a:pt x="21416" y="5772"/>
                  <a:pt x="24385" y="4237"/>
                </a:cubicBezTo>
                <a:lnTo>
                  <a:pt x="26620" y="3103"/>
                </a:lnTo>
                <a:lnTo>
                  <a:pt x="28888" y="2002"/>
                </a:lnTo>
                <a:cubicBezTo>
                  <a:pt x="30389" y="1302"/>
                  <a:pt x="31924" y="635"/>
                  <a:pt x="33492" y="1"/>
                </a:cubicBezTo>
                <a:close/>
              </a:path>
            </a:pathLst>
          </a:custGeom>
          <a:solidFill>
            <a:srgbClr val="FFFFFF"/>
          </a:solidFill>
          <a:ln w="9525" cap="flat" cmpd="sng">
            <a:solidFill>
              <a:schemeClr val="accent5"/>
            </a:solidFill>
            <a:prstDash val="solid"/>
            <a:round/>
            <a:headEnd type="none" w="sm" len="sm"/>
            <a:tailEnd type="none" w="sm" len="sm"/>
          </a:ln>
        </p:spPr>
        <p:txBody>
          <a:bodyPr spcFirstLastPara="1" wrap="square" lIns="121900" tIns="121900" rIns="121900" bIns="121900" anchor="ctr" anchorCtr="0">
            <a:noAutofit/>
          </a:bodyPr>
          <a:lstStyle/>
          <a:p>
            <a:endParaRPr sz="1867"/>
          </a:p>
        </p:txBody>
      </p:sp>
      <p:pic>
        <p:nvPicPr>
          <p:cNvPr id="3" name="SettingsRecording">
            <a:hlinkClick r:id="" action="ppaction://media"/>
            <a:extLst>
              <a:ext uri="{FF2B5EF4-FFF2-40B4-BE49-F238E27FC236}">
                <a16:creationId xmlns:a16="http://schemas.microsoft.com/office/drawing/2014/main" id="{6ABBAE96-0926-C16B-3878-7D30FF1E63B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315396" y="5965738"/>
            <a:ext cx="730250" cy="730250"/>
          </a:xfrm>
          <a:prstGeom prst="rect">
            <a:avLst/>
          </a:prstGeom>
        </p:spPr>
      </p:pic>
      <p:pic>
        <p:nvPicPr>
          <p:cNvPr id="83" name="Audio 82">
            <a:hlinkClick r:id="" action="ppaction://media"/>
            <a:extLst>
              <a:ext uri="{FF2B5EF4-FFF2-40B4-BE49-F238E27FC236}">
                <a16:creationId xmlns:a16="http://schemas.microsoft.com/office/drawing/2014/main" id="{C2D455CA-E35E-08E8-2553-5A4E340BFF53}"/>
              </a:ext>
            </a:extLst>
          </p:cNvPr>
          <p:cNvPicPr>
            <a:picLocks noChangeAspect="1"/>
          </p:cNvPicPr>
          <p:nvPr>
            <a:audioFile r:link="rId4"/>
            <p:extLst>
              <p:ext uri="{DAA4B4D4-6D71-4841-9C94-3DE7FCFB9230}">
                <p14:media xmlns:p14="http://schemas.microsoft.com/office/powerpoint/2010/main" r:embed="rId3"/>
              </p:ext>
            </p:extLst>
          </p:nvPr>
        </p:nvPicPr>
        <p:blipFill>
          <a:blip r:embed="rId9"/>
          <a:srcRect l="-118750" t="-118750" r="-118750" b="-118750"/>
          <a:stretch>
            <a:fillRect/>
          </a:stretch>
        </p:blipFill>
        <p:spPr>
          <a:xfrm>
            <a:off x="10052304" y="4718304"/>
            <a:ext cx="2057400" cy="2057400"/>
          </a:xfrm>
          <a:prstGeom prst="ellipse">
            <a:avLst/>
          </a:prstGeom>
        </p:spPr>
      </p:pic>
      <p:pic>
        <p:nvPicPr>
          <p:cNvPr id="86" name="Graphic 85">
            <a:extLst>
              <a:ext uri="{FF2B5EF4-FFF2-40B4-BE49-F238E27FC236}">
                <a16:creationId xmlns:a16="http://schemas.microsoft.com/office/drawing/2014/main" id="{36BB7D4D-D2CB-E892-A459-3DA24958150C}"/>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10"/>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455912087"/>
      </p:ext>
    </p:extLst>
  </p:cSld>
  <p:clrMapOvr>
    <a:masterClrMapping/>
  </p:clrMapOvr>
  <mc:AlternateContent xmlns:mc="http://schemas.openxmlformats.org/markup-compatibility/2006">
    <mc:Choice xmlns:p14="http://schemas.microsoft.com/office/powerpoint/2010/main" Requires="p14">
      <p:transition spd="slow" p14:dur="2000" advTm="28169"/>
    </mc:Choice>
    <mc:Fallback>
      <p:transition spd="slow" advTm="281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3"/>
                                        </p:tgtEl>
                                      </p:cBhvr>
                                    </p:cmd>
                                  </p:childTnLst>
                                </p:cTn>
                              </p:par>
                            </p:childTnLst>
                          </p:cTn>
                        </p:par>
                      </p:childTnLst>
                    </p:cTn>
                  </p:par>
                </p:childTnLst>
              </p:cTn>
              <p:nextCondLst>
                <p:cond evt="onClick" delay="0">
                  <p:tgtEl>
                    <p:spTgt spid="3"/>
                  </p:tgtEl>
                </p:cond>
              </p:nextCondLst>
            </p:seq>
            <p:audio>
              <p:cMediaNode>
                <p:cTn id="12" fill="hold" display="0">
                  <p:stCondLst>
                    <p:cond delay="indefinite"/>
                  </p:stCondLst>
                  <p:endCondLst>
                    <p:cond evt="onStopAudio" delay="0">
                      <p:tgtEl>
                        <p:sldTgt/>
                      </p:tgtEl>
                    </p:cond>
                  </p:endCondLst>
                </p:cTn>
                <p:tgtEl>
                  <p:spTgt spid="3"/>
                </p:tgtEl>
              </p:cMediaNode>
            </p:audio>
            <p:audio isNarration="1">
              <p:cMediaNode vol="80000" showWhenStopped="0">
                <p:cTn id="13" fill="hold" display="0">
                  <p:stCondLst>
                    <p:cond delay="indefinite"/>
                  </p:stCondLst>
                  <p:endCondLst>
                    <p:cond evt="onStopAudio" delay="0">
                      <p:tgtEl>
                        <p:sldTgt/>
                      </p:tgtEl>
                    </p:cond>
                  </p:endCondLst>
                </p:cTn>
                <p:tgtEl>
                  <p:spTgt spid="83"/>
                </p:tgtEl>
              </p:cMediaNode>
            </p:audio>
          </p:childTnLst>
        </p:cTn>
      </p:par>
    </p:tnLst>
  </p:timing>
  <p:extLst>
    <p:ext uri="{E180D4A7-C9FB-4DFB-919C-405C955672EB}">
      <p14:showEvtLst xmlns:p14="http://schemas.microsoft.com/office/powerpoint/2010/main">
        <p14:playEvt time="169" objId="3"/>
        <p14:triggerEvt type="onClick" time="169" objId="3"/>
        <p14:stopEvt time="28169" objId="3"/>
      </p14:showEvtLst>
    </p:ext>
  </p:extLs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1926DE11-CB9C-A148-A491-D5C397EBB89E}"/>
              </a:ext>
            </a:extLst>
          </p:cNvPr>
          <p:cNvSpPr>
            <a:spLocks noGrp="1"/>
          </p:cNvSpPr>
          <p:nvPr>
            <p:ph type="title"/>
          </p:nvPr>
        </p:nvSpPr>
        <p:spPr>
          <a:xfrm>
            <a:off x="5034755" y="1989528"/>
            <a:ext cx="5591556" cy="2878944"/>
          </a:xfrm>
        </p:spPr>
        <p:txBody>
          <a:bodyPr/>
          <a:lstStyle/>
          <a:p>
            <a:r>
              <a:rPr lang="en-US" sz="6600"/>
              <a:t>Main Feeding Workflow</a:t>
            </a:r>
          </a:p>
        </p:txBody>
      </p:sp>
      <p:pic>
        <p:nvPicPr>
          <p:cNvPr id="10" name="Picture 9">
            <a:extLst>
              <a:ext uri="{FF2B5EF4-FFF2-40B4-BE49-F238E27FC236}">
                <a16:creationId xmlns:a16="http://schemas.microsoft.com/office/drawing/2014/main" id="{DF66A14E-D5F7-A4B4-D0BC-0DE39912330D}"/>
              </a:ext>
            </a:extLst>
          </p:cNvPr>
          <p:cNvPicPr>
            <a:picLocks noChangeAspect="1"/>
          </p:cNvPicPr>
          <p:nvPr/>
        </p:nvPicPr>
        <p:blipFill>
          <a:blip r:embed="rId4"/>
          <a:stretch>
            <a:fillRect/>
          </a:stretch>
        </p:blipFill>
        <p:spPr>
          <a:xfrm>
            <a:off x="2826546" y="2276848"/>
            <a:ext cx="2942658" cy="2304303"/>
          </a:xfrm>
          <a:prstGeom prst="rect">
            <a:avLst/>
          </a:prstGeom>
        </p:spPr>
      </p:pic>
      <p:pic>
        <p:nvPicPr>
          <p:cNvPr id="13" name="Audio 12">
            <a:hlinkClick r:id="" action="ppaction://media"/>
            <a:extLst>
              <a:ext uri="{FF2B5EF4-FFF2-40B4-BE49-F238E27FC236}">
                <a16:creationId xmlns:a16="http://schemas.microsoft.com/office/drawing/2014/main" id="{4A9AE747-21C3-44D8-55CE-C8FC44BC994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pic>
        <p:nvPicPr>
          <p:cNvPr id="17" name="Graphic 16">
            <a:extLst>
              <a:ext uri="{FF2B5EF4-FFF2-40B4-BE49-F238E27FC236}">
                <a16:creationId xmlns:a16="http://schemas.microsoft.com/office/drawing/2014/main" id="{85F0FD0F-2414-74B2-4B02-01BE47DA8B4C}"/>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6"/>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460000579"/>
      </p:ext>
    </p:extLst>
  </p:cSld>
  <p:clrMapOvr>
    <a:masterClrMapping/>
  </p:clrMapOvr>
  <mc:AlternateContent xmlns:mc="http://schemas.openxmlformats.org/markup-compatibility/2006">
    <mc:Choice xmlns:p14="http://schemas.microsoft.com/office/powerpoint/2010/main" Requires="p14">
      <p:transition spd="slow" p14:dur="2000" advTm="2598"/>
    </mc:Choice>
    <mc:Fallback>
      <p:transition spd="slow" advTm="25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Arrow: Right 55">
            <a:extLst>
              <a:ext uri="{FF2B5EF4-FFF2-40B4-BE49-F238E27FC236}">
                <a16:creationId xmlns:a16="http://schemas.microsoft.com/office/drawing/2014/main" id="{74101CA7-F717-DE2D-8CF0-E685D6D86C5D}"/>
              </a:ext>
            </a:extLst>
          </p:cNvPr>
          <p:cNvSpPr/>
          <p:nvPr/>
        </p:nvSpPr>
        <p:spPr>
          <a:xfrm rot="10800000" flipV="1">
            <a:off x="8597394" y="5027560"/>
            <a:ext cx="1227510" cy="162761"/>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3" name="Arrow: Right 52">
            <a:extLst>
              <a:ext uri="{FF2B5EF4-FFF2-40B4-BE49-F238E27FC236}">
                <a16:creationId xmlns:a16="http://schemas.microsoft.com/office/drawing/2014/main" id="{31F230A5-7AAA-70C5-CD8D-8B45ACB80980}"/>
              </a:ext>
            </a:extLst>
          </p:cNvPr>
          <p:cNvSpPr/>
          <p:nvPr/>
        </p:nvSpPr>
        <p:spPr>
          <a:xfrm rot="5400000" flipV="1">
            <a:off x="3029072" y="5237256"/>
            <a:ext cx="729709" cy="15355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2" name="Arrow: Right 51">
            <a:extLst>
              <a:ext uri="{FF2B5EF4-FFF2-40B4-BE49-F238E27FC236}">
                <a16:creationId xmlns:a16="http://schemas.microsoft.com/office/drawing/2014/main" id="{10C2513D-BA62-81FE-CCE5-3698F38D69B2}"/>
              </a:ext>
            </a:extLst>
          </p:cNvPr>
          <p:cNvSpPr/>
          <p:nvPr/>
        </p:nvSpPr>
        <p:spPr>
          <a:xfrm rot="5400000" flipV="1">
            <a:off x="7902252" y="4169139"/>
            <a:ext cx="420466" cy="151534"/>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7" name="Arrow: Right 46">
            <a:extLst>
              <a:ext uri="{FF2B5EF4-FFF2-40B4-BE49-F238E27FC236}">
                <a16:creationId xmlns:a16="http://schemas.microsoft.com/office/drawing/2014/main" id="{C9AEFC98-B742-56AB-1F40-6BA997CFB1D8}"/>
              </a:ext>
            </a:extLst>
          </p:cNvPr>
          <p:cNvSpPr/>
          <p:nvPr/>
        </p:nvSpPr>
        <p:spPr>
          <a:xfrm rot="10800000" flipV="1">
            <a:off x="5906781" y="2733613"/>
            <a:ext cx="1937179" cy="169843"/>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5" name="Arrow: Right 44">
            <a:extLst>
              <a:ext uri="{FF2B5EF4-FFF2-40B4-BE49-F238E27FC236}">
                <a16:creationId xmlns:a16="http://schemas.microsoft.com/office/drawing/2014/main" id="{87554421-2066-D925-9584-A18A9F950F1E}"/>
              </a:ext>
            </a:extLst>
          </p:cNvPr>
          <p:cNvSpPr/>
          <p:nvPr/>
        </p:nvSpPr>
        <p:spPr>
          <a:xfrm rot="5400000" flipV="1">
            <a:off x="5889694" y="1843623"/>
            <a:ext cx="412611" cy="151533"/>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nvGrpSpPr>
          <p:cNvPr id="76" name="Google Shape;4225;p79">
            <a:extLst>
              <a:ext uri="{FF2B5EF4-FFF2-40B4-BE49-F238E27FC236}">
                <a16:creationId xmlns:a16="http://schemas.microsoft.com/office/drawing/2014/main" id="{409BCE1D-8B38-ADEB-5484-8B10723F8DB1}"/>
              </a:ext>
            </a:extLst>
          </p:cNvPr>
          <p:cNvGrpSpPr/>
          <p:nvPr/>
        </p:nvGrpSpPr>
        <p:grpSpPr>
          <a:xfrm rot="465915">
            <a:off x="873117" y="439274"/>
            <a:ext cx="1596606" cy="1316810"/>
            <a:chOff x="3479300" y="2479500"/>
            <a:chExt cx="2492265" cy="2121497"/>
          </a:xfrm>
        </p:grpSpPr>
        <p:sp>
          <p:nvSpPr>
            <p:cNvPr id="77" name="Google Shape;4226;p79">
              <a:extLst>
                <a:ext uri="{FF2B5EF4-FFF2-40B4-BE49-F238E27FC236}">
                  <a16:creationId xmlns:a16="http://schemas.microsoft.com/office/drawing/2014/main" id="{ED7FC626-46A6-B885-5CCC-8F6A7073F6EE}"/>
                </a:ext>
              </a:extLst>
            </p:cNvPr>
            <p:cNvSpPr/>
            <p:nvPr/>
          </p:nvSpPr>
          <p:spPr>
            <a:xfrm flipH="1">
              <a:off x="3536576" y="2589093"/>
              <a:ext cx="617046" cy="951682"/>
            </a:xfrm>
            <a:custGeom>
              <a:avLst/>
              <a:gdLst/>
              <a:ahLst/>
              <a:cxnLst/>
              <a:rect l="l" t="t" r="r" b="b"/>
              <a:pathLst>
                <a:path w="29289" h="45173" extrusionOk="0">
                  <a:moveTo>
                    <a:pt x="0" y="0"/>
                  </a:moveTo>
                  <a:lnTo>
                    <a:pt x="22849" y="45173"/>
                  </a:lnTo>
                  <a:cubicBezTo>
                    <a:pt x="22849" y="45173"/>
                    <a:pt x="29289" y="36873"/>
                    <a:pt x="24328" y="30529"/>
                  </a:cubicBezTo>
                  <a:cubicBezTo>
                    <a:pt x="19367" y="24232"/>
                    <a:pt x="15980" y="9683"/>
                    <a:pt x="13118" y="5390"/>
                  </a:cubicBezTo>
                  <a:cubicBezTo>
                    <a:pt x="10208" y="1050"/>
                    <a:pt x="1"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4227;p79">
              <a:extLst>
                <a:ext uri="{FF2B5EF4-FFF2-40B4-BE49-F238E27FC236}">
                  <a16:creationId xmlns:a16="http://schemas.microsoft.com/office/drawing/2014/main" id="{FC5CB60B-60F7-17EB-F2D3-43A874597602}"/>
                </a:ext>
              </a:extLst>
            </p:cNvPr>
            <p:cNvSpPr/>
            <p:nvPr/>
          </p:nvSpPr>
          <p:spPr>
            <a:xfrm flipH="1">
              <a:off x="3479300" y="2479500"/>
              <a:ext cx="2265135" cy="2121497"/>
            </a:xfrm>
            <a:custGeom>
              <a:avLst/>
              <a:gdLst/>
              <a:ahLst/>
              <a:cxnLst/>
              <a:rect l="l" t="t" r="r" b="b"/>
              <a:pathLst>
                <a:path w="107518" h="100700" extrusionOk="0">
                  <a:moveTo>
                    <a:pt x="63874" y="1"/>
                  </a:moveTo>
                  <a:cubicBezTo>
                    <a:pt x="63841" y="1"/>
                    <a:pt x="63808" y="2"/>
                    <a:pt x="63776" y="3"/>
                  </a:cubicBezTo>
                  <a:cubicBezTo>
                    <a:pt x="53664" y="480"/>
                    <a:pt x="51374" y="4391"/>
                    <a:pt x="45984" y="5202"/>
                  </a:cubicBezTo>
                  <a:cubicBezTo>
                    <a:pt x="40594" y="6013"/>
                    <a:pt x="26474" y="7253"/>
                    <a:pt x="20511" y="16793"/>
                  </a:cubicBezTo>
                  <a:cubicBezTo>
                    <a:pt x="14549" y="26334"/>
                    <a:pt x="7871" y="42266"/>
                    <a:pt x="3959" y="49516"/>
                  </a:cubicBezTo>
                  <a:cubicBezTo>
                    <a:pt x="0" y="56767"/>
                    <a:pt x="8491" y="77278"/>
                    <a:pt x="15741" y="81428"/>
                  </a:cubicBezTo>
                  <a:cubicBezTo>
                    <a:pt x="23040" y="85578"/>
                    <a:pt x="44982" y="100699"/>
                    <a:pt x="54904" y="100699"/>
                  </a:cubicBezTo>
                  <a:cubicBezTo>
                    <a:pt x="64825" y="100699"/>
                    <a:pt x="79565" y="92829"/>
                    <a:pt x="88867" y="79997"/>
                  </a:cubicBezTo>
                  <a:cubicBezTo>
                    <a:pt x="98216" y="67166"/>
                    <a:pt x="107518" y="52855"/>
                    <a:pt x="99647" y="42266"/>
                  </a:cubicBezTo>
                  <a:cubicBezTo>
                    <a:pt x="91776" y="31724"/>
                    <a:pt x="88676" y="20943"/>
                    <a:pt x="85766" y="14742"/>
                  </a:cubicBezTo>
                  <a:cubicBezTo>
                    <a:pt x="82880" y="8592"/>
                    <a:pt x="67934" y="1"/>
                    <a:pt x="638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4228;p79">
              <a:extLst>
                <a:ext uri="{FF2B5EF4-FFF2-40B4-BE49-F238E27FC236}">
                  <a16:creationId xmlns:a16="http://schemas.microsoft.com/office/drawing/2014/main" id="{ED7E366E-9A33-FCA7-127B-68DE6C760E99}"/>
                </a:ext>
              </a:extLst>
            </p:cNvPr>
            <p:cNvSpPr/>
            <p:nvPr/>
          </p:nvSpPr>
          <p:spPr>
            <a:xfrm flipH="1">
              <a:off x="5190698" y="2798357"/>
              <a:ext cx="780867" cy="1225328"/>
            </a:xfrm>
            <a:custGeom>
              <a:avLst/>
              <a:gdLst/>
              <a:ahLst/>
              <a:cxnLst/>
              <a:rect l="l" t="t" r="r" b="b"/>
              <a:pathLst>
                <a:path w="37065" h="58162" extrusionOk="0">
                  <a:moveTo>
                    <a:pt x="33725" y="1"/>
                  </a:moveTo>
                  <a:cubicBezTo>
                    <a:pt x="31579" y="1"/>
                    <a:pt x="28478" y="418"/>
                    <a:pt x="24662" y="2088"/>
                  </a:cubicBezTo>
                  <a:cubicBezTo>
                    <a:pt x="16982" y="5379"/>
                    <a:pt x="10543" y="15539"/>
                    <a:pt x="6870" y="18878"/>
                  </a:cubicBezTo>
                  <a:cubicBezTo>
                    <a:pt x="3149" y="22170"/>
                    <a:pt x="1" y="34190"/>
                    <a:pt x="812" y="38340"/>
                  </a:cubicBezTo>
                  <a:cubicBezTo>
                    <a:pt x="1623" y="42490"/>
                    <a:pt x="6011" y="40821"/>
                    <a:pt x="7251" y="45400"/>
                  </a:cubicBezTo>
                  <a:cubicBezTo>
                    <a:pt x="8492" y="49979"/>
                    <a:pt x="10352" y="54177"/>
                    <a:pt x="14693" y="56610"/>
                  </a:cubicBezTo>
                  <a:cubicBezTo>
                    <a:pt x="16578" y="57659"/>
                    <a:pt x="17991" y="58162"/>
                    <a:pt x="19056" y="58162"/>
                  </a:cubicBezTo>
                  <a:cubicBezTo>
                    <a:pt x="23028" y="58162"/>
                    <a:pt x="22165" y="51164"/>
                    <a:pt x="22993" y="39390"/>
                  </a:cubicBezTo>
                  <a:cubicBezTo>
                    <a:pt x="24042" y="24459"/>
                    <a:pt x="26284" y="1897"/>
                    <a:pt x="37064" y="418"/>
                  </a:cubicBezTo>
                  <a:cubicBezTo>
                    <a:pt x="37064" y="418"/>
                    <a:pt x="35872" y="1"/>
                    <a:pt x="3372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4229;p79">
              <a:extLst>
                <a:ext uri="{FF2B5EF4-FFF2-40B4-BE49-F238E27FC236}">
                  <a16:creationId xmlns:a16="http://schemas.microsoft.com/office/drawing/2014/main" id="{A3F7E785-6C3D-C4F3-396E-2D27F27DD83C}"/>
                </a:ext>
              </a:extLst>
            </p:cNvPr>
            <p:cNvSpPr/>
            <p:nvPr/>
          </p:nvSpPr>
          <p:spPr>
            <a:xfrm flipH="1">
              <a:off x="4435993" y="2988913"/>
              <a:ext cx="604995" cy="490578"/>
            </a:xfrm>
            <a:custGeom>
              <a:avLst/>
              <a:gdLst/>
              <a:ahLst/>
              <a:cxnLst/>
              <a:rect l="l" t="t" r="r" b="b"/>
              <a:pathLst>
                <a:path w="28717" h="23286" extrusionOk="0">
                  <a:moveTo>
                    <a:pt x="13087" y="0"/>
                  </a:moveTo>
                  <a:cubicBezTo>
                    <a:pt x="8966" y="0"/>
                    <a:pt x="4358" y="2252"/>
                    <a:pt x="1" y="8069"/>
                  </a:cubicBezTo>
                  <a:cubicBezTo>
                    <a:pt x="1" y="8069"/>
                    <a:pt x="6376" y="1478"/>
                    <a:pt x="12577" y="1478"/>
                  </a:cubicBezTo>
                  <a:cubicBezTo>
                    <a:pt x="12902" y="1478"/>
                    <a:pt x="13225" y="1496"/>
                    <a:pt x="13548" y="1534"/>
                  </a:cubicBezTo>
                  <a:cubicBezTo>
                    <a:pt x="20035" y="2297"/>
                    <a:pt x="26713" y="6638"/>
                    <a:pt x="26236" y="23285"/>
                  </a:cubicBezTo>
                  <a:cubicBezTo>
                    <a:pt x="26236" y="23285"/>
                    <a:pt x="28717" y="17752"/>
                    <a:pt x="25330" y="9118"/>
                  </a:cubicBezTo>
                  <a:cubicBezTo>
                    <a:pt x="23355" y="4125"/>
                    <a:pt x="18666" y="0"/>
                    <a:pt x="1308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230;p79">
              <a:extLst>
                <a:ext uri="{FF2B5EF4-FFF2-40B4-BE49-F238E27FC236}">
                  <a16:creationId xmlns:a16="http://schemas.microsoft.com/office/drawing/2014/main" id="{39BA160D-89CE-22B5-E9BB-6CBC95B86322}"/>
                </a:ext>
              </a:extLst>
            </p:cNvPr>
            <p:cNvSpPr/>
            <p:nvPr/>
          </p:nvSpPr>
          <p:spPr>
            <a:xfrm flipH="1">
              <a:off x="4081255" y="2829937"/>
              <a:ext cx="226117" cy="488745"/>
            </a:xfrm>
            <a:custGeom>
              <a:avLst/>
              <a:gdLst/>
              <a:ahLst/>
              <a:cxnLst/>
              <a:rect l="l" t="t" r="r" b="b"/>
              <a:pathLst>
                <a:path w="10733" h="23199" extrusionOk="0">
                  <a:moveTo>
                    <a:pt x="9024" y="0"/>
                  </a:moveTo>
                  <a:cubicBezTo>
                    <a:pt x="6131" y="0"/>
                    <a:pt x="1415" y="1421"/>
                    <a:pt x="763" y="7553"/>
                  </a:cubicBezTo>
                  <a:cubicBezTo>
                    <a:pt x="0" y="15185"/>
                    <a:pt x="6583" y="23199"/>
                    <a:pt x="6583" y="23199"/>
                  </a:cubicBezTo>
                  <a:cubicBezTo>
                    <a:pt x="6583" y="23199"/>
                    <a:pt x="620" y="14804"/>
                    <a:pt x="1861" y="7553"/>
                  </a:cubicBezTo>
                  <a:cubicBezTo>
                    <a:pt x="3101" y="255"/>
                    <a:pt x="10733" y="207"/>
                    <a:pt x="10733" y="207"/>
                  </a:cubicBezTo>
                  <a:cubicBezTo>
                    <a:pt x="10330" y="85"/>
                    <a:pt x="9731" y="0"/>
                    <a:pt x="90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231;p79">
              <a:extLst>
                <a:ext uri="{FF2B5EF4-FFF2-40B4-BE49-F238E27FC236}">
                  <a16:creationId xmlns:a16="http://schemas.microsoft.com/office/drawing/2014/main" id="{E56A52B3-1B7F-6939-D6F6-23D4434DFD33}"/>
                </a:ext>
              </a:extLst>
            </p:cNvPr>
            <p:cNvSpPr/>
            <p:nvPr/>
          </p:nvSpPr>
          <p:spPr>
            <a:xfrm flipH="1">
              <a:off x="4242801" y="3074468"/>
              <a:ext cx="163062" cy="274741"/>
            </a:xfrm>
            <a:custGeom>
              <a:avLst/>
              <a:gdLst/>
              <a:ahLst/>
              <a:cxnLst/>
              <a:rect l="l" t="t" r="r" b="b"/>
              <a:pathLst>
                <a:path w="7740" h="13041" extrusionOk="0">
                  <a:moveTo>
                    <a:pt x="1" y="1"/>
                  </a:moveTo>
                  <a:lnTo>
                    <a:pt x="1" y="1"/>
                  </a:lnTo>
                  <a:cubicBezTo>
                    <a:pt x="1527" y="5820"/>
                    <a:pt x="1241" y="13023"/>
                    <a:pt x="1241" y="13023"/>
                  </a:cubicBezTo>
                  <a:cubicBezTo>
                    <a:pt x="1241" y="13023"/>
                    <a:pt x="1676" y="13041"/>
                    <a:pt x="2300" y="13041"/>
                  </a:cubicBezTo>
                  <a:cubicBezTo>
                    <a:pt x="4171" y="13041"/>
                    <a:pt x="7740" y="12880"/>
                    <a:pt x="6345" y="11592"/>
                  </a:cubicBezTo>
                  <a:cubicBezTo>
                    <a:pt x="4485" y="9923"/>
                    <a:pt x="1"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32;p79">
              <a:extLst>
                <a:ext uri="{FF2B5EF4-FFF2-40B4-BE49-F238E27FC236}">
                  <a16:creationId xmlns:a16="http://schemas.microsoft.com/office/drawing/2014/main" id="{BA121678-4928-7A5C-F3BB-B5A4EF138B9E}"/>
                </a:ext>
              </a:extLst>
            </p:cNvPr>
            <p:cNvSpPr/>
            <p:nvPr/>
          </p:nvSpPr>
          <p:spPr>
            <a:xfrm flipH="1">
              <a:off x="3877238" y="3993981"/>
              <a:ext cx="584897" cy="412312"/>
            </a:xfrm>
            <a:custGeom>
              <a:avLst/>
              <a:gdLst/>
              <a:ahLst/>
              <a:cxnLst/>
              <a:rect l="l" t="t" r="r" b="b"/>
              <a:pathLst>
                <a:path w="27763" h="19571" extrusionOk="0">
                  <a:moveTo>
                    <a:pt x="16791" y="1"/>
                  </a:moveTo>
                  <a:lnTo>
                    <a:pt x="3339" y="5820"/>
                  </a:lnTo>
                  <a:lnTo>
                    <a:pt x="0" y="18032"/>
                  </a:lnTo>
                  <a:cubicBezTo>
                    <a:pt x="2338" y="19057"/>
                    <a:pt x="4830" y="19570"/>
                    <a:pt x="7322" y="19570"/>
                  </a:cubicBezTo>
                  <a:cubicBezTo>
                    <a:pt x="9815" y="19570"/>
                    <a:pt x="12307" y="19057"/>
                    <a:pt x="14644" y="18032"/>
                  </a:cubicBezTo>
                  <a:cubicBezTo>
                    <a:pt x="22467" y="14597"/>
                    <a:pt x="27762" y="6011"/>
                    <a:pt x="27762" y="6011"/>
                  </a:cubicBezTo>
                  <a:lnTo>
                    <a:pt x="16791" y="1"/>
                  </a:lnTo>
                  <a:close/>
                </a:path>
              </a:pathLst>
            </a:custGeom>
            <a:solidFill>
              <a:schemeClr val="dk1">
                <a:alpha val="725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233;p79">
              <a:extLst>
                <a:ext uri="{FF2B5EF4-FFF2-40B4-BE49-F238E27FC236}">
                  <a16:creationId xmlns:a16="http://schemas.microsoft.com/office/drawing/2014/main" id="{B4C4457A-6EAA-CC9F-9239-BC6E2719047B}"/>
                </a:ext>
              </a:extLst>
            </p:cNvPr>
            <p:cNvSpPr/>
            <p:nvPr/>
          </p:nvSpPr>
          <p:spPr>
            <a:xfrm flipH="1">
              <a:off x="3518483" y="3250382"/>
              <a:ext cx="1581284" cy="1223011"/>
            </a:xfrm>
            <a:custGeom>
              <a:avLst/>
              <a:gdLst/>
              <a:ahLst/>
              <a:cxnLst/>
              <a:rect l="l" t="t" r="r" b="b"/>
              <a:pathLst>
                <a:path w="75058" h="58052" extrusionOk="0">
                  <a:moveTo>
                    <a:pt x="37923" y="0"/>
                  </a:moveTo>
                  <a:cubicBezTo>
                    <a:pt x="36883" y="0"/>
                    <a:pt x="35909" y="220"/>
                    <a:pt x="35036" y="714"/>
                  </a:cubicBezTo>
                  <a:cubicBezTo>
                    <a:pt x="29980" y="3624"/>
                    <a:pt x="24065" y="19556"/>
                    <a:pt x="19295" y="26425"/>
                  </a:cubicBezTo>
                  <a:cubicBezTo>
                    <a:pt x="14525" y="33246"/>
                    <a:pt x="8753" y="43788"/>
                    <a:pt x="4174" y="47938"/>
                  </a:cubicBezTo>
                  <a:cubicBezTo>
                    <a:pt x="0" y="51760"/>
                    <a:pt x="15656" y="58051"/>
                    <a:pt x="23968" y="58051"/>
                  </a:cubicBezTo>
                  <a:cubicBezTo>
                    <a:pt x="24680" y="58051"/>
                    <a:pt x="25338" y="58005"/>
                    <a:pt x="25926" y="57907"/>
                  </a:cubicBezTo>
                  <a:cubicBezTo>
                    <a:pt x="32819" y="56758"/>
                    <a:pt x="40655" y="40994"/>
                    <a:pt x="46018" y="40994"/>
                  </a:cubicBezTo>
                  <a:cubicBezTo>
                    <a:pt x="46444" y="40994"/>
                    <a:pt x="46855" y="41093"/>
                    <a:pt x="47248" y="41307"/>
                  </a:cubicBezTo>
                  <a:cubicBezTo>
                    <a:pt x="49704" y="42633"/>
                    <a:pt x="52675" y="43226"/>
                    <a:pt x="55457" y="43226"/>
                  </a:cubicBezTo>
                  <a:cubicBezTo>
                    <a:pt x="58780" y="43226"/>
                    <a:pt x="61834" y="42380"/>
                    <a:pt x="63418" y="40926"/>
                  </a:cubicBezTo>
                  <a:cubicBezTo>
                    <a:pt x="66328" y="38207"/>
                    <a:pt x="75057" y="25804"/>
                    <a:pt x="71098" y="23515"/>
                  </a:cubicBezTo>
                  <a:cubicBezTo>
                    <a:pt x="67139" y="21225"/>
                    <a:pt x="59507" y="16694"/>
                    <a:pt x="55357" y="11494"/>
                  </a:cubicBezTo>
                  <a:cubicBezTo>
                    <a:pt x="51829" y="7074"/>
                    <a:pt x="43820" y="0"/>
                    <a:pt x="379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234;p79">
              <a:extLst>
                <a:ext uri="{FF2B5EF4-FFF2-40B4-BE49-F238E27FC236}">
                  <a16:creationId xmlns:a16="http://schemas.microsoft.com/office/drawing/2014/main" id="{C850D69F-AF80-5DED-3046-D620D8EEC1CA}"/>
                </a:ext>
              </a:extLst>
            </p:cNvPr>
            <p:cNvSpPr/>
            <p:nvPr/>
          </p:nvSpPr>
          <p:spPr>
            <a:xfrm flipH="1">
              <a:off x="4491242" y="3142024"/>
              <a:ext cx="688781" cy="725038"/>
            </a:xfrm>
            <a:custGeom>
              <a:avLst/>
              <a:gdLst/>
              <a:ahLst/>
              <a:cxnLst/>
              <a:rect l="l" t="t" r="r" b="b"/>
              <a:pathLst>
                <a:path w="32694" h="34415" extrusionOk="0">
                  <a:moveTo>
                    <a:pt x="18001" y="0"/>
                  </a:moveTo>
                  <a:cubicBezTo>
                    <a:pt x="12221" y="0"/>
                    <a:pt x="7056" y="7245"/>
                    <a:pt x="3691" y="16149"/>
                  </a:cubicBezTo>
                  <a:cubicBezTo>
                    <a:pt x="0" y="25800"/>
                    <a:pt x="1741" y="34414"/>
                    <a:pt x="10305" y="34414"/>
                  </a:cubicBezTo>
                  <a:cubicBezTo>
                    <a:pt x="10927" y="34414"/>
                    <a:pt x="11584" y="34369"/>
                    <a:pt x="12278" y="34275"/>
                  </a:cubicBezTo>
                  <a:cubicBezTo>
                    <a:pt x="22486" y="32892"/>
                    <a:pt x="24394" y="27550"/>
                    <a:pt x="27685" y="20299"/>
                  </a:cubicBezTo>
                  <a:cubicBezTo>
                    <a:pt x="31024" y="13001"/>
                    <a:pt x="32693" y="5560"/>
                    <a:pt x="20864" y="599"/>
                  </a:cubicBezTo>
                  <a:cubicBezTo>
                    <a:pt x="19897" y="192"/>
                    <a:pt x="18941" y="0"/>
                    <a:pt x="1800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4235;p79">
              <a:extLst>
                <a:ext uri="{FF2B5EF4-FFF2-40B4-BE49-F238E27FC236}">
                  <a16:creationId xmlns:a16="http://schemas.microsoft.com/office/drawing/2014/main" id="{65ACBF9A-1E88-33EE-BA01-C013E8203217}"/>
                </a:ext>
              </a:extLst>
            </p:cNvPr>
            <p:cNvSpPr/>
            <p:nvPr/>
          </p:nvSpPr>
          <p:spPr>
            <a:xfrm flipH="1">
              <a:off x="3721328" y="2902285"/>
              <a:ext cx="564967" cy="493022"/>
            </a:xfrm>
            <a:custGeom>
              <a:avLst/>
              <a:gdLst/>
              <a:ahLst/>
              <a:cxnLst/>
              <a:rect l="l" t="t" r="r" b="b"/>
              <a:pathLst>
                <a:path w="26817" h="23402" extrusionOk="0">
                  <a:moveTo>
                    <a:pt x="10618" y="1"/>
                  </a:moveTo>
                  <a:cubicBezTo>
                    <a:pt x="9244" y="1"/>
                    <a:pt x="7897" y="483"/>
                    <a:pt x="6631" y="1602"/>
                  </a:cubicBezTo>
                  <a:cubicBezTo>
                    <a:pt x="0" y="7422"/>
                    <a:pt x="2529" y="14148"/>
                    <a:pt x="10208" y="20587"/>
                  </a:cubicBezTo>
                  <a:cubicBezTo>
                    <a:pt x="12601" y="22596"/>
                    <a:pt x="15479" y="23402"/>
                    <a:pt x="18155" y="23402"/>
                  </a:cubicBezTo>
                  <a:cubicBezTo>
                    <a:pt x="22789" y="23402"/>
                    <a:pt x="26816" y="20984"/>
                    <a:pt x="26665" y="18202"/>
                  </a:cubicBezTo>
                  <a:cubicBezTo>
                    <a:pt x="26463" y="14491"/>
                    <a:pt x="18143" y="1"/>
                    <a:pt x="106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4236;p79">
              <a:extLst>
                <a:ext uri="{FF2B5EF4-FFF2-40B4-BE49-F238E27FC236}">
                  <a16:creationId xmlns:a16="http://schemas.microsoft.com/office/drawing/2014/main" id="{C58CD613-1DF3-D1CB-8AF1-3AF45663F7A0}"/>
                </a:ext>
              </a:extLst>
            </p:cNvPr>
            <p:cNvSpPr/>
            <p:nvPr/>
          </p:nvSpPr>
          <p:spPr>
            <a:xfrm flipH="1">
              <a:off x="4169679" y="2700562"/>
              <a:ext cx="813016" cy="288519"/>
            </a:xfrm>
            <a:custGeom>
              <a:avLst/>
              <a:gdLst/>
              <a:ahLst/>
              <a:cxnLst/>
              <a:rect l="l" t="t" r="r" b="b"/>
              <a:pathLst>
                <a:path w="38591" h="13695" extrusionOk="0">
                  <a:moveTo>
                    <a:pt x="35005" y="1"/>
                  </a:moveTo>
                  <a:cubicBezTo>
                    <a:pt x="33686" y="1"/>
                    <a:pt x="32163" y="501"/>
                    <a:pt x="30720" y="2150"/>
                  </a:cubicBezTo>
                  <a:cubicBezTo>
                    <a:pt x="27047" y="6348"/>
                    <a:pt x="27667" y="8542"/>
                    <a:pt x="24757" y="9115"/>
                  </a:cubicBezTo>
                  <a:cubicBezTo>
                    <a:pt x="23844" y="9309"/>
                    <a:pt x="23016" y="9415"/>
                    <a:pt x="22161" y="9415"/>
                  </a:cubicBezTo>
                  <a:cubicBezTo>
                    <a:pt x="20289" y="9415"/>
                    <a:pt x="18285" y="8910"/>
                    <a:pt x="14978" y="7731"/>
                  </a:cubicBezTo>
                  <a:cubicBezTo>
                    <a:pt x="13655" y="7260"/>
                    <a:pt x="12176" y="6993"/>
                    <a:pt x="10660" y="6993"/>
                  </a:cubicBezTo>
                  <a:cubicBezTo>
                    <a:pt x="6656" y="6993"/>
                    <a:pt x="2387" y="8851"/>
                    <a:pt x="0" y="13694"/>
                  </a:cubicBezTo>
                  <a:cubicBezTo>
                    <a:pt x="0" y="13694"/>
                    <a:pt x="4290" y="7996"/>
                    <a:pt x="10347" y="7996"/>
                  </a:cubicBezTo>
                  <a:cubicBezTo>
                    <a:pt x="11600" y="7996"/>
                    <a:pt x="12929" y="8240"/>
                    <a:pt x="14311" y="8829"/>
                  </a:cubicBezTo>
                  <a:cubicBezTo>
                    <a:pt x="17438" y="10153"/>
                    <a:pt x="20169" y="10790"/>
                    <a:pt x="22450" y="10790"/>
                  </a:cubicBezTo>
                  <a:cubicBezTo>
                    <a:pt x="26082" y="10790"/>
                    <a:pt x="28575" y="9175"/>
                    <a:pt x="29718" y="6157"/>
                  </a:cubicBezTo>
                  <a:cubicBezTo>
                    <a:pt x="31169" y="2288"/>
                    <a:pt x="33403" y="885"/>
                    <a:pt x="36150" y="885"/>
                  </a:cubicBezTo>
                  <a:cubicBezTo>
                    <a:pt x="36924" y="885"/>
                    <a:pt x="37740" y="997"/>
                    <a:pt x="38590" y="1196"/>
                  </a:cubicBezTo>
                  <a:cubicBezTo>
                    <a:pt x="38590" y="1196"/>
                    <a:pt x="37043" y="1"/>
                    <a:pt x="350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4237;p79">
              <a:extLst>
                <a:ext uri="{FF2B5EF4-FFF2-40B4-BE49-F238E27FC236}">
                  <a16:creationId xmlns:a16="http://schemas.microsoft.com/office/drawing/2014/main" id="{EE0AFCF4-31A3-BAAC-26BA-88B4C0D7A025}"/>
                </a:ext>
              </a:extLst>
            </p:cNvPr>
            <p:cNvSpPr/>
            <p:nvPr/>
          </p:nvSpPr>
          <p:spPr>
            <a:xfrm flipH="1">
              <a:off x="4195799" y="3482483"/>
              <a:ext cx="61327" cy="356778"/>
            </a:xfrm>
            <a:custGeom>
              <a:avLst/>
              <a:gdLst/>
              <a:ahLst/>
              <a:cxnLst/>
              <a:rect l="l" t="t" r="r" b="b"/>
              <a:pathLst>
                <a:path w="2911" h="16935" extrusionOk="0">
                  <a:moveTo>
                    <a:pt x="0" y="0"/>
                  </a:moveTo>
                  <a:cubicBezTo>
                    <a:pt x="477" y="5629"/>
                    <a:pt x="525" y="11305"/>
                    <a:pt x="96" y="16934"/>
                  </a:cubicBezTo>
                  <a:lnTo>
                    <a:pt x="2910" y="16934"/>
                  </a:lnTo>
                  <a:cubicBezTo>
                    <a:pt x="1145" y="13690"/>
                    <a:pt x="859" y="0"/>
                    <a:pt x="8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4238;p79">
              <a:extLst>
                <a:ext uri="{FF2B5EF4-FFF2-40B4-BE49-F238E27FC236}">
                  <a16:creationId xmlns:a16="http://schemas.microsoft.com/office/drawing/2014/main" id="{14CA8292-E06D-177B-ECEC-6F0B4E2659B0}"/>
                </a:ext>
              </a:extLst>
            </p:cNvPr>
            <p:cNvSpPr/>
            <p:nvPr/>
          </p:nvSpPr>
          <p:spPr>
            <a:xfrm flipH="1">
              <a:off x="4129480" y="3281225"/>
              <a:ext cx="320605" cy="231426"/>
            </a:xfrm>
            <a:custGeom>
              <a:avLst/>
              <a:gdLst/>
              <a:ahLst/>
              <a:cxnLst/>
              <a:rect l="l" t="t" r="r" b="b"/>
              <a:pathLst>
                <a:path w="15218" h="10985" extrusionOk="0">
                  <a:moveTo>
                    <a:pt x="7990" y="0"/>
                  </a:moveTo>
                  <a:cubicBezTo>
                    <a:pt x="7102" y="0"/>
                    <a:pt x="6228" y="170"/>
                    <a:pt x="5439" y="585"/>
                  </a:cubicBezTo>
                  <a:cubicBezTo>
                    <a:pt x="669" y="3114"/>
                    <a:pt x="1" y="5976"/>
                    <a:pt x="382" y="7931"/>
                  </a:cubicBezTo>
                  <a:cubicBezTo>
                    <a:pt x="637" y="9238"/>
                    <a:pt x="2362" y="9970"/>
                    <a:pt x="3422" y="9970"/>
                  </a:cubicBezTo>
                  <a:cubicBezTo>
                    <a:pt x="3948" y="9970"/>
                    <a:pt x="4309" y="9790"/>
                    <a:pt x="4246" y="9410"/>
                  </a:cubicBezTo>
                  <a:cubicBezTo>
                    <a:pt x="4103" y="8218"/>
                    <a:pt x="2529" y="8265"/>
                    <a:pt x="3244" y="6930"/>
                  </a:cubicBezTo>
                  <a:cubicBezTo>
                    <a:pt x="3563" y="6335"/>
                    <a:pt x="4042" y="6033"/>
                    <a:pt x="4505" y="6033"/>
                  </a:cubicBezTo>
                  <a:cubicBezTo>
                    <a:pt x="5083" y="6033"/>
                    <a:pt x="5635" y="6502"/>
                    <a:pt x="5820" y="7454"/>
                  </a:cubicBezTo>
                  <a:cubicBezTo>
                    <a:pt x="6154" y="9172"/>
                    <a:pt x="7156" y="10889"/>
                    <a:pt x="9684" y="10984"/>
                  </a:cubicBezTo>
                  <a:cubicBezTo>
                    <a:pt x="9702" y="10985"/>
                    <a:pt x="9720" y="10985"/>
                    <a:pt x="9738" y="10985"/>
                  </a:cubicBezTo>
                  <a:cubicBezTo>
                    <a:pt x="12270" y="10985"/>
                    <a:pt x="12973" y="7640"/>
                    <a:pt x="12594" y="6930"/>
                  </a:cubicBezTo>
                  <a:cubicBezTo>
                    <a:pt x="12222" y="6310"/>
                    <a:pt x="11814" y="4188"/>
                    <a:pt x="12393" y="4188"/>
                  </a:cubicBezTo>
                  <a:cubicBezTo>
                    <a:pt x="12483" y="4188"/>
                    <a:pt x="12596" y="4239"/>
                    <a:pt x="12737" y="4354"/>
                  </a:cubicBezTo>
                  <a:cubicBezTo>
                    <a:pt x="13834" y="5212"/>
                    <a:pt x="13452" y="6548"/>
                    <a:pt x="14072" y="6548"/>
                  </a:cubicBezTo>
                  <a:cubicBezTo>
                    <a:pt x="14693" y="6548"/>
                    <a:pt x="15217" y="4306"/>
                    <a:pt x="14979" y="3209"/>
                  </a:cubicBezTo>
                  <a:cubicBezTo>
                    <a:pt x="14791" y="2345"/>
                    <a:pt x="11287" y="0"/>
                    <a:pt x="79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4239;p79">
              <a:extLst>
                <a:ext uri="{FF2B5EF4-FFF2-40B4-BE49-F238E27FC236}">
                  <a16:creationId xmlns:a16="http://schemas.microsoft.com/office/drawing/2014/main" id="{0D68D63A-79E8-568A-84CE-6176CE10BCDA}"/>
                </a:ext>
              </a:extLst>
            </p:cNvPr>
            <p:cNvSpPr/>
            <p:nvPr/>
          </p:nvSpPr>
          <p:spPr>
            <a:xfrm flipH="1">
              <a:off x="3751572" y="3818910"/>
              <a:ext cx="924758" cy="567580"/>
            </a:xfrm>
            <a:custGeom>
              <a:avLst/>
              <a:gdLst/>
              <a:ahLst/>
              <a:cxnLst/>
              <a:rect l="l" t="t" r="r" b="b"/>
              <a:pathLst>
                <a:path w="43895" h="26941" extrusionOk="0">
                  <a:moveTo>
                    <a:pt x="21659" y="0"/>
                  </a:moveTo>
                  <a:cubicBezTo>
                    <a:pt x="21568" y="0"/>
                    <a:pt x="21474" y="4"/>
                    <a:pt x="21377" y="11"/>
                  </a:cubicBezTo>
                  <a:cubicBezTo>
                    <a:pt x="18610" y="250"/>
                    <a:pt x="17132" y="9837"/>
                    <a:pt x="15367" y="14607"/>
                  </a:cubicBezTo>
                  <a:cubicBezTo>
                    <a:pt x="14126" y="18137"/>
                    <a:pt x="12409" y="21476"/>
                    <a:pt x="10167" y="24482"/>
                  </a:cubicBezTo>
                  <a:cubicBezTo>
                    <a:pt x="9831" y="24916"/>
                    <a:pt x="9188" y="25073"/>
                    <a:pt x="8388" y="25073"/>
                  </a:cubicBezTo>
                  <a:cubicBezTo>
                    <a:pt x="6275" y="25073"/>
                    <a:pt x="3067" y="23973"/>
                    <a:pt x="1524" y="23973"/>
                  </a:cubicBezTo>
                  <a:cubicBezTo>
                    <a:pt x="1085" y="23973"/>
                    <a:pt x="781" y="24062"/>
                    <a:pt x="675" y="24291"/>
                  </a:cubicBezTo>
                  <a:cubicBezTo>
                    <a:pt x="1" y="25723"/>
                    <a:pt x="2600" y="26940"/>
                    <a:pt x="5524" y="26940"/>
                  </a:cubicBezTo>
                  <a:cubicBezTo>
                    <a:pt x="7566" y="26940"/>
                    <a:pt x="9768" y="26346"/>
                    <a:pt x="11121" y="24815"/>
                  </a:cubicBezTo>
                  <a:cubicBezTo>
                    <a:pt x="14413" y="21095"/>
                    <a:pt x="18372" y="8311"/>
                    <a:pt x="22283" y="6880"/>
                  </a:cubicBezTo>
                  <a:cubicBezTo>
                    <a:pt x="22689" y="6733"/>
                    <a:pt x="23096" y="6667"/>
                    <a:pt x="23503" y="6667"/>
                  </a:cubicBezTo>
                  <a:cubicBezTo>
                    <a:pt x="27073" y="6667"/>
                    <a:pt x="30627" y="11777"/>
                    <a:pt x="32682" y="12890"/>
                  </a:cubicBezTo>
                  <a:cubicBezTo>
                    <a:pt x="34171" y="13714"/>
                    <a:pt x="36269" y="14579"/>
                    <a:pt x="38307" y="14579"/>
                  </a:cubicBezTo>
                  <a:cubicBezTo>
                    <a:pt x="39339" y="14579"/>
                    <a:pt x="40355" y="14358"/>
                    <a:pt x="41268" y="13797"/>
                  </a:cubicBezTo>
                  <a:cubicBezTo>
                    <a:pt x="43407" y="12498"/>
                    <a:pt x="43895" y="10893"/>
                    <a:pt x="42779" y="10893"/>
                  </a:cubicBezTo>
                  <a:cubicBezTo>
                    <a:pt x="42502" y="10893"/>
                    <a:pt x="42125" y="10993"/>
                    <a:pt x="41650" y="11221"/>
                  </a:cubicBezTo>
                  <a:cubicBezTo>
                    <a:pt x="39793" y="12112"/>
                    <a:pt x="39382" y="13581"/>
                    <a:pt x="37828" y="13581"/>
                  </a:cubicBezTo>
                  <a:cubicBezTo>
                    <a:pt x="37386" y="13581"/>
                    <a:pt x="36851" y="13462"/>
                    <a:pt x="36164" y="13176"/>
                  </a:cubicBezTo>
                  <a:cubicBezTo>
                    <a:pt x="33064" y="11936"/>
                    <a:pt x="31108" y="11125"/>
                    <a:pt x="27578" y="6641"/>
                  </a:cubicBezTo>
                  <a:cubicBezTo>
                    <a:pt x="24182" y="2327"/>
                    <a:pt x="23965" y="0"/>
                    <a:pt x="216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4240;p79">
              <a:extLst>
                <a:ext uri="{FF2B5EF4-FFF2-40B4-BE49-F238E27FC236}">
                  <a16:creationId xmlns:a16="http://schemas.microsoft.com/office/drawing/2014/main" id="{50350855-DB26-0017-0AF9-02E3B5E51D24}"/>
                </a:ext>
              </a:extLst>
            </p:cNvPr>
            <p:cNvSpPr/>
            <p:nvPr/>
          </p:nvSpPr>
          <p:spPr>
            <a:xfrm flipH="1">
              <a:off x="4004212" y="3881396"/>
              <a:ext cx="320247" cy="235092"/>
            </a:xfrm>
            <a:custGeom>
              <a:avLst/>
              <a:gdLst/>
              <a:ahLst/>
              <a:cxnLst/>
              <a:rect l="l" t="t" r="r" b="b"/>
              <a:pathLst>
                <a:path w="15201" h="11159" extrusionOk="0">
                  <a:moveTo>
                    <a:pt x="5688" y="1"/>
                  </a:moveTo>
                  <a:cubicBezTo>
                    <a:pt x="3573" y="1"/>
                    <a:pt x="1956" y="670"/>
                    <a:pt x="1956" y="670"/>
                  </a:cubicBezTo>
                  <a:cubicBezTo>
                    <a:pt x="1431" y="2006"/>
                    <a:pt x="0" y="7205"/>
                    <a:pt x="0" y="7205"/>
                  </a:cubicBezTo>
                  <a:cubicBezTo>
                    <a:pt x="912" y="6603"/>
                    <a:pt x="1524" y="6322"/>
                    <a:pt x="2023" y="6322"/>
                  </a:cubicBezTo>
                  <a:cubicBezTo>
                    <a:pt x="3144" y="6322"/>
                    <a:pt x="3693" y="7739"/>
                    <a:pt x="5772" y="10115"/>
                  </a:cubicBezTo>
                  <a:cubicBezTo>
                    <a:pt x="6400" y="10843"/>
                    <a:pt x="7214" y="11158"/>
                    <a:pt x="8072" y="11158"/>
                  </a:cubicBezTo>
                  <a:cubicBezTo>
                    <a:pt x="11319" y="11158"/>
                    <a:pt x="15200" y="6647"/>
                    <a:pt x="12069" y="2912"/>
                  </a:cubicBezTo>
                  <a:cubicBezTo>
                    <a:pt x="10124" y="597"/>
                    <a:pt x="7684" y="1"/>
                    <a:pt x="568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4241;p79">
              <a:extLst>
                <a:ext uri="{FF2B5EF4-FFF2-40B4-BE49-F238E27FC236}">
                  <a16:creationId xmlns:a16="http://schemas.microsoft.com/office/drawing/2014/main" id="{3F86040B-35BC-2FBC-9C6A-A45B799C35DE}"/>
                </a:ext>
              </a:extLst>
            </p:cNvPr>
            <p:cNvSpPr/>
            <p:nvPr/>
          </p:nvSpPr>
          <p:spPr>
            <a:xfrm flipH="1">
              <a:off x="4153601" y="3926439"/>
              <a:ext cx="145745" cy="67563"/>
            </a:xfrm>
            <a:custGeom>
              <a:avLst/>
              <a:gdLst/>
              <a:ahLst/>
              <a:cxnLst/>
              <a:rect l="l" t="t" r="r" b="b"/>
              <a:pathLst>
                <a:path w="6918" h="3207" extrusionOk="0">
                  <a:moveTo>
                    <a:pt x="1934" y="1"/>
                  </a:moveTo>
                  <a:cubicBezTo>
                    <a:pt x="1299" y="1"/>
                    <a:pt x="710" y="70"/>
                    <a:pt x="239" y="154"/>
                  </a:cubicBezTo>
                  <a:cubicBezTo>
                    <a:pt x="144" y="345"/>
                    <a:pt x="96" y="536"/>
                    <a:pt x="1" y="774"/>
                  </a:cubicBezTo>
                  <a:cubicBezTo>
                    <a:pt x="679" y="551"/>
                    <a:pt x="1314" y="456"/>
                    <a:pt x="1903" y="456"/>
                  </a:cubicBezTo>
                  <a:cubicBezTo>
                    <a:pt x="5084" y="456"/>
                    <a:pt x="6917" y="3207"/>
                    <a:pt x="6917" y="3207"/>
                  </a:cubicBezTo>
                  <a:cubicBezTo>
                    <a:pt x="6098" y="605"/>
                    <a:pt x="3813" y="1"/>
                    <a:pt x="19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4242;p79">
              <a:extLst>
                <a:ext uri="{FF2B5EF4-FFF2-40B4-BE49-F238E27FC236}">
                  <a16:creationId xmlns:a16="http://schemas.microsoft.com/office/drawing/2014/main" id="{E6F61F54-1A42-BE6C-1291-F1013916FFEB}"/>
                </a:ext>
              </a:extLst>
            </p:cNvPr>
            <p:cNvSpPr/>
            <p:nvPr/>
          </p:nvSpPr>
          <p:spPr>
            <a:xfrm flipH="1">
              <a:off x="4660088" y="3315649"/>
              <a:ext cx="377888" cy="377888"/>
            </a:xfrm>
            <a:custGeom>
              <a:avLst/>
              <a:gdLst/>
              <a:ahLst/>
              <a:cxnLst/>
              <a:rect l="l" t="t" r="r" b="b"/>
              <a:pathLst>
                <a:path w="17937" h="17937" extrusionOk="0">
                  <a:moveTo>
                    <a:pt x="8969" y="1"/>
                  </a:moveTo>
                  <a:cubicBezTo>
                    <a:pt x="4008" y="1"/>
                    <a:pt x="1" y="4008"/>
                    <a:pt x="1" y="8969"/>
                  </a:cubicBezTo>
                  <a:cubicBezTo>
                    <a:pt x="1" y="13930"/>
                    <a:pt x="4008" y="17936"/>
                    <a:pt x="8969" y="17936"/>
                  </a:cubicBezTo>
                  <a:cubicBezTo>
                    <a:pt x="13929" y="17936"/>
                    <a:pt x="17936" y="13930"/>
                    <a:pt x="17936" y="8969"/>
                  </a:cubicBezTo>
                  <a:cubicBezTo>
                    <a:pt x="17936" y="4008"/>
                    <a:pt x="13929" y="1"/>
                    <a:pt x="8969" y="1"/>
                  </a:cubicBezTo>
                  <a:close/>
                </a:path>
              </a:pathLst>
            </a:custGeom>
            <a:solidFill>
              <a:schemeClr val="dk1">
                <a:alpha val="67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4243;p79">
              <a:extLst>
                <a:ext uri="{FF2B5EF4-FFF2-40B4-BE49-F238E27FC236}">
                  <a16:creationId xmlns:a16="http://schemas.microsoft.com/office/drawing/2014/main" id="{B49D0CDA-4002-CB75-2D3E-F8E36CDA5A1F}"/>
                </a:ext>
              </a:extLst>
            </p:cNvPr>
            <p:cNvSpPr/>
            <p:nvPr/>
          </p:nvSpPr>
          <p:spPr>
            <a:xfrm flipH="1">
              <a:off x="4767616" y="3422188"/>
              <a:ext cx="190956" cy="164706"/>
            </a:xfrm>
            <a:custGeom>
              <a:avLst/>
              <a:gdLst/>
              <a:ahLst/>
              <a:cxnLst/>
              <a:rect l="l" t="t" r="r" b="b"/>
              <a:pathLst>
                <a:path w="9064" h="7818" extrusionOk="0">
                  <a:moveTo>
                    <a:pt x="5200" y="0"/>
                  </a:moveTo>
                  <a:cubicBezTo>
                    <a:pt x="1717" y="0"/>
                    <a:pt x="0" y="4198"/>
                    <a:pt x="2433" y="6678"/>
                  </a:cubicBezTo>
                  <a:cubicBezTo>
                    <a:pt x="3234" y="7464"/>
                    <a:pt x="4210" y="7817"/>
                    <a:pt x="5164" y="7817"/>
                  </a:cubicBezTo>
                  <a:cubicBezTo>
                    <a:pt x="7162" y="7817"/>
                    <a:pt x="9063" y="6269"/>
                    <a:pt x="9063" y="3912"/>
                  </a:cubicBezTo>
                  <a:cubicBezTo>
                    <a:pt x="9063" y="1765"/>
                    <a:pt x="7346" y="0"/>
                    <a:pt x="52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4244;p79">
              <a:extLst>
                <a:ext uri="{FF2B5EF4-FFF2-40B4-BE49-F238E27FC236}">
                  <a16:creationId xmlns:a16="http://schemas.microsoft.com/office/drawing/2014/main" id="{EF5FFB87-CD48-E7C8-E550-58F5E913BFA5}"/>
                </a:ext>
              </a:extLst>
            </p:cNvPr>
            <p:cNvSpPr/>
            <p:nvPr/>
          </p:nvSpPr>
          <p:spPr>
            <a:xfrm flipH="1">
              <a:off x="3809867" y="3034630"/>
              <a:ext cx="319594" cy="314559"/>
            </a:xfrm>
            <a:custGeom>
              <a:avLst/>
              <a:gdLst/>
              <a:ahLst/>
              <a:cxnLst/>
              <a:rect l="l" t="t" r="r" b="b"/>
              <a:pathLst>
                <a:path w="15170" h="14931" extrusionOk="0">
                  <a:moveTo>
                    <a:pt x="7585" y="0"/>
                  </a:moveTo>
                  <a:cubicBezTo>
                    <a:pt x="3388" y="0"/>
                    <a:pt x="1" y="3339"/>
                    <a:pt x="1" y="7441"/>
                  </a:cubicBezTo>
                  <a:cubicBezTo>
                    <a:pt x="1" y="11591"/>
                    <a:pt x="3388" y="14930"/>
                    <a:pt x="7585" y="14930"/>
                  </a:cubicBezTo>
                  <a:cubicBezTo>
                    <a:pt x="11783" y="14930"/>
                    <a:pt x="15170" y="11591"/>
                    <a:pt x="15170" y="7441"/>
                  </a:cubicBezTo>
                  <a:cubicBezTo>
                    <a:pt x="15170" y="3339"/>
                    <a:pt x="11783" y="0"/>
                    <a:pt x="7585" y="0"/>
                  </a:cubicBezTo>
                  <a:close/>
                </a:path>
              </a:pathLst>
            </a:custGeom>
            <a:solidFill>
              <a:schemeClr val="dk1">
                <a:alpha val="67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4245;p79">
              <a:extLst>
                <a:ext uri="{FF2B5EF4-FFF2-40B4-BE49-F238E27FC236}">
                  <a16:creationId xmlns:a16="http://schemas.microsoft.com/office/drawing/2014/main" id="{554284EF-7B3D-C409-8E76-88A7AD2D6047}"/>
                </a:ext>
              </a:extLst>
            </p:cNvPr>
            <p:cNvSpPr/>
            <p:nvPr/>
          </p:nvSpPr>
          <p:spPr>
            <a:xfrm flipH="1">
              <a:off x="3886237" y="3115023"/>
              <a:ext cx="179895" cy="154193"/>
            </a:xfrm>
            <a:custGeom>
              <a:avLst/>
              <a:gdLst/>
              <a:ahLst/>
              <a:cxnLst/>
              <a:rect l="l" t="t" r="r" b="b"/>
              <a:pathLst>
                <a:path w="8539" h="7319" extrusionOk="0">
                  <a:moveTo>
                    <a:pt x="4866" y="0"/>
                  </a:moveTo>
                  <a:cubicBezTo>
                    <a:pt x="1622" y="0"/>
                    <a:pt x="0" y="3912"/>
                    <a:pt x="2290" y="6249"/>
                  </a:cubicBezTo>
                  <a:cubicBezTo>
                    <a:pt x="3028" y="6987"/>
                    <a:pt x="3940" y="7319"/>
                    <a:pt x="4837" y="7319"/>
                  </a:cubicBezTo>
                  <a:cubicBezTo>
                    <a:pt x="6721" y="7319"/>
                    <a:pt x="8539" y="5855"/>
                    <a:pt x="8539" y="3625"/>
                  </a:cubicBezTo>
                  <a:cubicBezTo>
                    <a:pt x="8539" y="1622"/>
                    <a:pt x="6917" y="0"/>
                    <a:pt x="48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4246;p79">
              <a:extLst>
                <a:ext uri="{FF2B5EF4-FFF2-40B4-BE49-F238E27FC236}">
                  <a16:creationId xmlns:a16="http://schemas.microsoft.com/office/drawing/2014/main" id="{B58658E9-5C77-BA6D-59A8-6E8B7F418B4F}"/>
                </a:ext>
              </a:extLst>
            </p:cNvPr>
            <p:cNvSpPr/>
            <p:nvPr/>
          </p:nvSpPr>
          <p:spPr>
            <a:xfrm flipH="1">
              <a:off x="4882181" y="3411127"/>
              <a:ext cx="92486" cy="79045"/>
            </a:xfrm>
            <a:custGeom>
              <a:avLst/>
              <a:gdLst/>
              <a:ahLst/>
              <a:cxnLst/>
              <a:rect l="l" t="t" r="r" b="b"/>
              <a:pathLst>
                <a:path w="4390" h="3752" extrusionOk="0">
                  <a:moveTo>
                    <a:pt x="2529" y="0"/>
                  </a:moveTo>
                  <a:cubicBezTo>
                    <a:pt x="860" y="0"/>
                    <a:pt x="1" y="2004"/>
                    <a:pt x="1193" y="3196"/>
                  </a:cubicBezTo>
                  <a:cubicBezTo>
                    <a:pt x="1578" y="3580"/>
                    <a:pt x="2046" y="3752"/>
                    <a:pt x="2504" y="3752"/>
                  </a:cubicBezTo>
                  <a:cubicBezTo>
                    <a:pt x="3469" y="3752"/>
                    <a:pt x="4389" y="2993"/>
                    <a:pt x="4389" y="1861"/>
                  </a:cubicBezTo>
                  <a:cubicBezTo>
                    <a:pt x="4389" y="811"/>
                    <a:pt x="3578" y="0"/>
                    <a:pt x="252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4247;p79">
              <a:extLst>
                <a:ext uri="{FF2B5EF4-FFF2-40B4-BE49-F238E27FC236}">
                  <a16:creationId xmlns:a16="http://schemas.microsoft.com/office/drawing/2014/main" id="{A7D5DBD9-D4E9-10F2-93ED-D837DA8BB5D2}"/>
                </a:ext>
              </a:extLst>
            </p:cNvPr>
            <p:cNvSpPr/>
            <p:nvPr/>
          </p:nvSpPr>
          <p:spPr>
            <a:xfrm flipH="1">
              <a:off x="3896285" y="3070803"/>
              <a:ext cx="78413" cy="79403"/>
            </a:xfrm>
            <a:custGeom>
              <a:avLst/>
              <a:gdLst/>
              <a:ahLst/>
              <a:cxnLst/>
              <a:rect l="l" t="t" r="r" b="b"/>
              <a:pathLst>
                <a:path w="3722" h="3769" extrusionOk="0">
                  <a:moveTo>
                    <a:pt x="1861" y="0"/>
                  </a:moveTo>
                  <a:cubicBezTo>
                    <a:pt x="812" y="0"/>
                    <a:pt x="1" y="811"/>
                    <a:pt x="1" y="1861"/>
                  </a:cubicBezTo>
                  <a:cubicBezTo>
                    <a:pt x="1" y="2910"/>
                    <a:pt x="812" y="3769"/>
                    <a:pt x="1861" y="3769"/>
                  </a:cubicBezTo>
                  <a:cubicBezTo>
                    <a:pt x="2911" y="3769"/>
                    <a:pt x="3722" y="2910"/>
                    <a:pt x="3722" y="1861"/>
                  </a:cubicBezTo>
                  <a:cubicBezTo>
                    <a:pt x="3722" y="811"/>
                    <a:pt x="2911" y="0"/>
                    <a:pt x="186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4248;p79">
              <a:extLst>
                <a:ext uri="{FF2B5EF4-FFF2-40B4-BE49-F238E27FC236}">
                  <a16:creationId xmlns:a16="http://schemas.microsoft.com/office/drawing/2014/main" id="{A24A2AA7-F3B0-D2B5-82E9-5BCF7F9D7802}"/>
                </a:ext>
              </a:extLst>
            </p:cNvPr>
            <p:cNvSpPr/>
            <p:nvPr/>
          </p:nvSpPr>
          <p:spPr>
            <a:xfrm flipH="1">
              <a:off x="4809835" y="3394041"/>
              <a:ext cx="66342" cy="56903"/>
            </a:xfrm>
            <a:custGeom>
              <a:avLst/>
              <a:gdLst/>
              <a:ahLst/>
              <a:cxnLst/>
              <a:rect l="l" t="t" r="r" b="b"/>
              <a:pathLst>
                <a:path w="3149" h="2701" extrusionOk="0">
                  <a:moveTo>
                    <a:pt x="1813" y="1"/>
                  </a:moveTo>
                  <a:cubicBezTo>
                    <a:pt x="621" y="1"/>
                    <a:pt x="1" y="1432"/>
                    <a:pt x="859" y="2290"/>
                  </a:cubicBezTo>
                  <a:cubicBezTo>
                    <a:pt x="1126" y="2573"/>
                    <a:pt x="1465" y="2700"/>
                    <a:pt x="1800" y="2700"/>
                  </a:cubicBezTo>
                  <a:cubicBezTo>
                    <a:pt x="2483" y="2700"/>
                    <a:pt x="3149" y="2169"/>
                    <a:pt x="3149" y="1336"/>
                  </a:cubicBezTo>
                  <a:cubicBezTo>
                    <a:pt x="3149" y="621"/>
                    <a:pt x="2529" y="1"/>
                    <a:pt x="181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4249;p79">
              <a:extLst>
                <a:ext uri="{FF2B5EF4-FFF2-40B4-BE49-F238E27FC236}">
                  <a16:creationId xmlns:a16="http://schemas.microsoft.com/office/drawing/2014/main" id="{11114401-7051-C7FC-E794-CD056AA5F342}"/>
                </a:ext>
              </a:extLst>
            </p:cNvPr>
            <p:cNvSpPr/>
            <p:nvPr/>
          </p:nvSpPr>
          <p:spPr>
            <a:xfrm flipH="1">
              <a:off x="3996778" y="3115023"/>
              <a:ext cx="66342" cy="56672"/>
            </a:xfrm>
            <a:custGeom>
              <a:avLst/>
              <a:gdLst/>
              <a:ahLst/>
              <a:cxnLst/>
              <a:rect l="l" t="t" r="r" b="b"/>
              <a:pathLst>
                <a:path w="3149" h="2690" extrusionOk="0">
                  <a:moveTo>
                    <a:pt x="1813" y="0"/>
                  </a:moveTo>
                  <a:cubicBezTo>
                    <a:pt x="620" y="0"/>
                    <a:pt x="0" y="1431"/>
                    <a:pt x="859" y="2290"/>
                  </a:cubicBezTo>
                  <a:cubicBezTo>
                    <a:pt x="1135" y="2566"/>
                    <a:pt x="1471" y="2690"/>
                    <a:pt x="1800" y="2690"/>
                  </a:cubicBezTo>
                  <a:cubicBezTo>
                    <a:pt x="2491" y="2690"/>
                    <a:pt x="3148" y="2144"/>
                    <a:pt x="3148" y="1336"/>
                  </a:cubicBezTo>
                  <a:cubicBezTo>
                    <a:pt x="3148" y="573"/>
                    <a:pt x="2528" y="0"/>
                    <a:pt x="181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Title 1">
            <a:extLst>
              <a:ext uri="{FF2B5EF4-FFF2-40B4-BE49-F238E27FC236}">
                <a16:creationId xmlns:a16="http://schemas.microsoft.com/office/drawing/2014/main" id="{7ECE2320-4BE1-F1E3-FF51-3EC7B58E1824}"/>
              </a:ext>
            </a:extLst>
          </p:cNvPr>
          <p:cNvSpPr>
            <a:spLocks noGrp="1"/>
          </p:cNvSpPr>
          <p:nvPr>
            <p:ph type="title"/>
          </p:nvPr>
        </p:nvSpPr>
        <p:spPr>
          <a:xfrm>
            <a:off x="945864" y="16346"/>
            <a:ext cx="10321788" cy="965860"/>
          </a:xfrm>
        </p:spPr>
        <p:txBody>
          <a:bodyPr wrap="square" anchor="ctr">
            <a:normAutofit/>
          </a:bodyPr>
          <a:lstStyle/>
          <a:p>
            <a:r>
              <a:rPr lang="en-US"/>
              <a:t>Scheduled Feed Workflow</a:t>
            </a:r>
          </a:p>
        </p:txBody>
      </p:sp>
      <p:pic>
        <p:nvPicPr>
          <p:cNvPr id="22" name="Picture 21">
            <a:extLst>
              <a:ext uri="{FF2B5EF4-FFF2-40B4-BE49-F238E27FC236}">
                <a16:creationId xmlns:a16="http://schemas.microsoft.com/office/drawing/2014/main" id="{E146EB07-44E9-5DB6-96ED-99AFF421460A}"/>
              </a:ext>
            </a:extLst>
          </p:cNvPr>
          <p:cNvPicPr>
            <a:picLocks noChangeAspect="1"/>
          </p:cNvPicPr>
          <p:nvPr/>
        </p:nvPicPr>
        <p:blipFill>
          <a:blip r:embed="rId4"/>
          <a:stretch>
            <a:fillRect/>
          </a:stretch>
        </p:blipFill>
        <p:spPr>
          <a:xfrm>
            <a:off x="11143397" y="0"/>
            <a:ext cx="1048603" cy="1048603"/>
          </a:xfrm>
          <a:prstGeom prst="rect">
            <a:avLst/>
          </a:prstGeom>
        </p:spPr>
      </p:pic>
      <p:sp>
        <p:nvSpPr>
          <p:cNvPr id="26" name="Rectangle: Rounded Corners 25">
            <a:extLst>
              <a:ext uri="{FF2B5EF4-FFF2-40B4-BE49-F238E27FC236}">
                <a16:creationId xmlns:a16="http://schemas.microsoft.com/office/drawing/2014/main" id="{3F4C28C2-6FBE-FE19-8F0D-184BFA560940}"/>
              </a:ext>
            </a:extLst>
          </p:cNvPr>
          <p:cNvSpPr/>
          <p:nvPr/>
        </p:nvSpPr>
        <p:spPr>
          <a:xfrm>
            <a:off x="5329518" y="1163432"/>
            <a:ext cx="1554480" cy="79552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User Scheduled Feeding Time Occurs</a:t>
            </a:r>
          </a:p>
        </p:txBody>
      </p:sp>
      <p:sp>
        <p:nvSpPr>
          <p:cNvPr id="27" name="TextBox 26">
            <a:extLst>
              <a:ext uri="{FF2B5EF4-FFF2-40B4-BE49-F238E27FC236}">
                <a16:creationId xmlns:a16="http://schemas.microsoft.com/office/drawing/2014/main" id="{82A3C6A6-0E8D-1375-8A7A-4B2846E39D35}"/>
              </a:ext>
            </a:extLst>
          </p:cNvPr>
          <p:cNvSpPr txBox="1"/>
          <p:nvPr/>
        </p:nvSpPr>
        <p:spPr>
          <a:xfrm>
            <a:off x="5786083" y="855655"/>
            <a:ext cx="641350" cy="307777"/>
          </a:xfrm>
          <a:prstGeom prst="rect">
            <a:avLst/>
          </a:prstGeom>
          <a:noFill/>
        </p:spPr>
        <p:txBody>
          <a:bodyPr wrap="square" rtlCol="0">
            <a:spAutoFit/>
          </a:bodyPr>
          <a:lstStyle/>
          <a:p>
            <a:r>
              <a:rPr lang="en-US" b="1">
                <a:solidFill>
                  <a:schemeClr val="tx1"/>
                </a:solidFill>
              </a:rPr>
              <a:t>Start</a:t>
            </a:r>
          </a:p>
        </p:txBody>
      </p:sp>
      <p:sp>
        <p:nvSpPr>
          <p:cNvPr id="28" name="Diamond 27">
            <a:extLst>
              <a:ext uri="{FF2B5EF4-FFF2-40B4-BE49-F238E27FC236}">
                <a16:creationId xmlns:a16="http://schemas.microsoft.com/office/drawing/2014/main" id="{57F8E2BF-DCD9-5CB4-4047-A83654DEACCC}"/>
              </a:ext>
            </a:extLst>
          </p:cNvPr>
          <p:cNvSpPr/>
          <p:nvPr/>
        </p:nvSpPr>
        <p:spPr>
          <a:xfrm>
            <a:off x="5273040" y="2216134"/>
            <a:ext cx="1645920" cy="1212866"/>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n w="0"/>
                <a:solidFill>
                  <a:schemeClr val="tx1"/>
                </a:solidFill>
                <a:effectLst>
                  <a:outerShdw blurRad="38100" dist="19050" dir="2700000" algn="tl" rotWithShape="0">
                    <a:schemeClr val="dk1">
                      <a:alpha val="40000"/>
                    </a:schemeClr>
                  </a:outerShdw>
                </a:effectLst>
              </a:rPr>
              <a:t>Dog In Range?</a:t>
            </a:r>
          </a:p>
          <a:p>
            <a:pPr algn="ctr"/>
            <a:r>
              <a:rPr lang="en-US">
                <a:ln w="0"/>
                <a:solidFill>
                  <a:schemeClr val="tx1"/>
                </a:solidFill>
                <a:effectLst>
                  <a:outerShdw blurRad="38100" dist="19050" dir="2700000" algn="tl" rotWithShape="0">
                    <a:schemeClr val="dk1">
                      <a:alpha val="40000"/>
                    </a:schemeClr>
                  </a:outerShdw>
                </a:effectLst>
              </a:rPr>
              <a:t>(2ft)</a:t>
            </a:r>
            <a:endParaRPr lang="en-US"/>
          </a:p>
        </p:txBody>
      </p:sp>
      <p:sp>
        <p:nvSpPr>
          <p:cNvPr id="29" name="Rectangle: Rounded Corners 28">
            <a:extLst>
              <a:ext uri="{FF2B5EF4-FFF2-40B4-BE49-F238E27FC236}">
                <a16:creationId xmlns:a16="http://schemas.microsoft.com/office/drawing/2014/main" id="{81C90196-371E-E4CC-F8C9-8E372B7D8029}"/>
              </a:ext>
            </a:extLst>
          </p:cNvPr>
          <p:cNvSpPr/>
          <p:nvPr/>
        </p:nvSpPr>
        <p:spPr>
          <a:xfrm>
            <a:off x="2627503" y="5754695"/>
            <a:ext cx="1554480" cy="79552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n w="0"/>
                <a:solidFill>
                  <a:schemeClr val="tx1"/>
                </a:solidFill>
                <a:effectLst>
                  <a:outerShdw blurRad="38100" dist="19050" dir="2700000" algn="tl" rotWithShape="0">
                    <a:schemeClr val="dk1">
                      <a:alpha val="40000"/>
                    </a:schemeClr>
                  </a:outerShdw>
                </a:effectLst>
              </a:rPr>
              <a:t>Publish Outcome To Logs</a:t>
            </a:r>
          </a:p>
        </p:txBody>
      </p:sp>
      <p:sp>
        <p:nvSpPr>
          <p:cNvPr id="30" name="Rectangle: Rounded Corners 29">
            <a:extLst>
              <a:ext uri="{FF2B5EF4-FFF2-40B4-BE49-F238E27FC236}">
                <a16:creationId xmlns:a16="http://schemas.microsoft.com/office/drawing/2014/main" id="{60522A89-F449-186E-F631-7CD941370630}"/>
              </a:ext>
            </a:extLst>
          </p:cNvPr>
          <p:cNvSpPr/>
          <p:nvPr/>
        </p:nvSpPr>
        <p:spPr>
          <a:xfrm>
            <a:off x="9319260" y="5787881"/>
            <a:ext cx="1554480" cy="79552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n w="0"/>
                <a:solidFill>
                  <a:schemeClr val="tx1"/>
                </a:solidFill>
                <a:effectLst>
                  <a:outerShdw blurRad="38100" dist="19050" dir="2700000" algn="tl" rotWithShape="0">
                    <a:schemeClr val="dk1">
                      <a:alpha val="40000"/>
                    </a:schemeClr>
                  </a:outerShdw>
                </a:effectLst>
              </a:rPr>
              <a:t>Dispense Food</a:t>
            </a:r>
          </a:p>
        </p:txBody>
      </p:sp>
      <p:sp>
        <p:nvSpPr>
          <p:cNvPr id="31" name="Diamond 30">
            <a:extLst>
              <a:ext uri="{FF2B5EF4-FFF2-40B4-BE49-F238E27FC236}">
                <a16:creationId xmlns:a16="http://schemas.microsoft.com/office/drawing/2014/main" id="{41847BB3-25A7-3BEC-5200-02160A90AC33}"/>
              </a:ext>
            </a:extLst>
          </p:cNvPr>
          <p:cNvSpPr/>
          <p:nvPr/>
        </p:nvSpPr>
        <p:spPr>
          <a:xfrm>
            <a:off x="7298306" y="4506049"/>
            <a:ext cx="1645920" cy="1212866"/>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n w="0"/>
                <a:solidFill>
                  <a:schemeClr val="tx1"/>
                </a:solidFill>
                <a:effectLst>
                  <a:outerShdw blurRad="38100" dist="19050" dir="2700000" algn="tl" rotWithShape="0">
                    <a:schemeClr val="dk1">
                      <a:alpha val="40000"/>
                    </a:schemeClr>
                  </a:outerShdw>
                </a:effectLst>
              </a:rPr>
              <a:t>Dog Sitting?</a:t>
            </a:r>
          </a:p>
          <a:p>
            <a:pPr algn="ctr"/>
            <a:r>
              <a:rPr lang="en-US">
                <a:ln w="0"/>
                <a:solidFill>
                  <a:schemeClr val="tx1"/>
                </a:solidFill>
                <a:effectLst>
                  <a:outerShdw blurRad="38100" dist="19050" dir="2700000" algn="tl" rotWithShape="0">
                    <a:schemeClr val="dk1">
                      <a:alpha val="40000"/>
                    </a:schemeClr>
                  </a:outerShdw>
                </a:effectLst>
              </a:rPr>
              <a:t>(5s)</a:t>
            </a:r>
            <a:endParaRPr lang="en-US"/>
          </a:p>
        </p:txBody>
      </p:sp>
      <p:sp>
        <p:nvSpPr>
          <p:cNvPr id="34" name="Rectangle: Rounded Corners 33">
            <a:extLst>
              <a:ext uri="{FF2B5EF4-FFF2-40B4-BE49-F238E27FC236}">
                <a16:creationId xmlns:a16="http://schemas.microsoft.com/office/drawing/2014/main" id="{23B15FA3-BAD7-29DF-8A5A-88A3A9A596AA}"/>
              </a:ext>
            </a:extLst>
          </p:cNvPr>
          <p:cNvSpPr/>
          <p:nvPr/>
        </p:nvSpPr>
        <p:spPr>
          <a:xfrm>
            <a:off x="2630995" y="4714717"/>
            <a:ext cx="1554480" cy="79552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n w="0"/>
                <a:solidFill>
                  <a:schemeClr val="tx1"/>
                </a:solidFill>
                <a:effectLst>
                  <a:outerShdw blurRad="38100" dist="19050" dir="2700000" algn="tl" rotWithShape="0">
                    <a:schemeClr val="dk1">
                      <a:alpha val="40000"/>
                    </a:schemeClr>
                  </a:outerShdw>
                </a:effectLst>
              </a:rPr>
              <a:t>Dispense Food After 3 Minutes</a:t>
            </a:r>
          </a:p>
        </p:txBody>
      </p:sp>
      <p:sp>
        <p:nvSpPr>
          <p:cNvPr id="35" name="TextBox 34">
            <a:extLst>
              <a:ext uri="{FF2B5EF4-FFF2-40B4-BE49-F238E27FC236}">
                <a16:creationId xmlns:a16="http://schemas.microsoft.com/office/drawing/2014/main" id="{2C3DB59C-DA92-3326-B70E-78C399AE26F2}"/>
              </a:ext>
            </a:extLst>
          </p:cNvPr>
          <p:cNvSpPr txBox="1"/>
          <p:nvPr/>
        </p:nvSpPr>
        <p:spPr>
          <a:xfrm>
            <a:off x="3130106" y="6550223"/>
            <a:ext cx="549274" cy="307777"/>
          </a:xfrm>
          <a:prstGeom prst="rect">
            <a:avLst/>
          </a:prstGeom>
          <a:noFill/>
        </p:spPr>
        <p:txBody>
          <a:bodyPr wrap="square" rtlCol="0">
            <a:spAutoFit/>
          </a:bodyPr>
          <a:lstStyle/>
          <a:p>
            <a:r>
              <a:rPr lang="en-US" b="1">
                <a:solidFill>
                  <a:schemeClr val="tx1"/>
                </a:solidFill>
              </a:rPr>
              <a:t>End</a:t>
            </a:r>
          </a:p>
        </p:txBody>
      </p:sp>
      <p:sp>
        <p:nvSpPr>
          <p:cNvPr id="37" name="Rectangle: Rounded Corners 36">
            <a:extLst>
              <a:ext uri="{FF2B5EF4-FFF2-40B4-BE49-F238E27FC236}">
                <a16:creationId xmlns:a16="http://schemas.microsoft.com/office/drawing/2014/main" id="{F053286A-5D7A-09F2-5697-B5E1A00D97C8}"/>
              </a:ext>
            </a:extLst>
          </p:cNvPr>
          <p:cNvSpPr/>
          <p:nvPr/>
        </p:nvSpPr>
        <p:spPr>
          <a:xfrm>
            <a:off x="7338060" y="3446646"/>
            <a:ext cx="1554480" cy="79552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n w="0"/>
                <a:solidFill>
                  <a:schemeClr val="tx1"/>
                </a:solidFill>
                <a:effectLst>
                  <a:outerShdw blurRad="38100" dist="19050" dir="2700000" algn="tl" rotWithShape="0">
                    <a:schemeClr val="dk1">
                      <a:alpha val="40000"/>
                    </a:schemeClr>
                  </a:outerShdw>
                </a:effectLst>
              </a:rPr>
              <a:t>Camera Turns On To Apply Inference</a:t>
            </a:r>
          </a:p>
        </p:txBody>
      </p:sp>
      <p:sp>
        <p:nvSpPr>
          <p:cNvPr id="41" name="TextBox 40">
            <a:extLst>
              <a:ext uri="{FF2B5EF4-FFF2-40B4-BE49-F238E27FC236}">
                <a16:creationId xmlns:a16="http://schemas.microsoft.com/office/drawing/2014/main" id="{37D06310-061D-BB93-9265-FBA234A97B24}"/>
              </a:ext>
            </a:extLst>
          </p:cNvPr>
          <p:cNvSpPr txBox="1"/>
          <p:nvPr/>
        </p:nvSpPr>
        <p:spPr>
          <a:xfrm>
            <a:off x="3200108" y="2668678"/>
            <a:ext cx="546755" cy="307777"/>
          </a:xfrm>
          <a:prstGeom prst="rect">
            <a:avLst/>
          </a:prstGeom>
          <a:noFill/>
        </p:spPr>
        <p:txBody>
          <a:bodyPr wrap="square" rtlCol="0">
            <a:spAutoFit/>
          </a:bodyPr>
          <a:lstStyle/>
          <a:p>
            <a:r>
              <a:rPr lang="en-US">
                <a:solidFill>
                  <a:schemeClr val="tx1"/>
                </a:solidFill>
              </a:rPr>
              <a:t>No?</a:t>
            </a:r>
          </a:p>
        </p:txBody>
      </p:sp>
      <p:sp>
        <p:nvSpPr>
          <p:cNvPr id="42" name="TextBox 41">
            <a:extLst>
              <a:ext uri="{FF2B5EF4-FFF2-40B4-BE49-F238E27FC236}">
                <a16:creationId xmlns:a16="http://schemas.microsoft.com/office/drawing/2014/main" id="{890F2BD6-7E83-16C2-DAEB-F0BC6C3E5B36}"/>
              </a:ext>
            </a:extLst>
          </p:cNvPr>
          <p:cNvSpPr txBox="1"/>
          <p:nvPr/>
        </p:nvSpPr>
        <p:spPr>
          <a:xfrm>
            <a:off x="5870872" y="4949177"/>
            <a:ext cx="546755" cy="307777"/>
          </a:xfrm>
          <a:prstGeom prst="rect">
            <a:avLst/>
          </a:prstGeom>
          <a:noFill/>
        </p:spPr>
        <p:txBody>
          <a:bodyPr wrap="square" rtlCol="0">
            <a:spAutoFit/>
          </a:bodyPr>
          <a:lstStyle/>
          <a:p>
            <a:r>
              <a:rPr lang="en-US">
                <a:solidFill>
                  <a:schemeClr val="tx1"/>
                </a:solidFill>
              </a:rPr>
              <a:t>No?</a:t>
            </a:r>
          </a:p>
        </p:txBody>
      </p:sp>
      <p:sp>
        <p:nvSpPr>
          <p:cNvPr id="43" name="TextBox 42">
            <a:extLst>
              <a:ext uri="{FF2B5EF4-FFF2-40B4-BE49-F238E27FC236}">
                <a16:creationId xmlns:a16="http://schemas.microsoft.com/office/drawing/2014/main" id="{D78FF394-A920-4591-DA90-2CBE399374A8}"/>
              </a:ext>
            </a:extLst>
          </p:cNvPr>
          <p:cNvSpPr txBox="1"/>
          <p:nvPr/>
        </p:nvSpPr>
        <p:spPr>
          <a:xfrm>
            <a:off x="7843961" y="2668678"/>
            <a:ext cx="638240" cy="307777"/>
          </a:xfrm>
          <a:prstGeom prst="rect">
            <a:avLst/>
          </a:prstGeom>
          <a:noFill/>
        </p:spPr>
        <p:txBody>
          <a:bodyPr wrap="square" rtlCol="0">
            <a:spAutoFit/>
          </a:bodyPr>
          <a:lstStyle/>
          <a:p>
            <a:r>
              <a:rPr lang="en-US">
                <a:solidFill>
                  <a:schemeClr val="tx1"/>
                </a:solidFill>
              </a:rPr>
              <a:t>Yes?</a:t>
            </a:r>
          </a:p>
        </p:txBody>
      </p:sp>
      <p:sp>
        <p:nvSpPr>
          <p:cNvPr id="44" name="TextBox 43">
            <a:extLst>
              <a:ext uri="{FF2B5EF4-FFF2-40B4-BE49-F238E27FC236}">
                <a16:creationId xmlns:a16="http://schemas.microsoft.com/office/drawing/2014/main" id="{AB435214-DE04-5C2E-3B73-832129657200}"/>
              </a:ext>
            </a:extLst>
          </p:cNvPr>
          <p:cNvSpPr txBox="1"/>
          <p:nvPr/>
        </p:nvSpPr>
        <p:spPr>
          <a:xfrm>
            <a:off x="9824905" y="4958593"/>
            <a:ext cx="638240" cy="307777"/>
          </a:xfrm>
          <a:prstGeom prst="rect">
            <a:avLst/>
          </a:prstGeom>
          <a:noFill/>
        </p:spPr>
        <p:txBody>
          <a:bodyPr wrap="square" rtlCol="0">
            <a:spAutoFit/>
          </a:bodyPr>
          <a:lstStyle/>
          <a:p>
            <a:r>
              <a:rPr lang="en-US">
                <a:solidFill>
                  <a:schemeClr val="tx1"/>
                </a:solidFill>
              </a:rPr>
              <a:t>Yes?</a:t>
            </a:r>
          </a:p>
        </p:txBody>
      </p:sp>
      <p:sp>
        <p:nvSpPr>
          <p:cNvPr id="48" name="Arrow: Right 47">
            <a:extLst>
              <a:ext uri="{FF2B5EF4-FFF2-40B4-BE49-F238E27FC236}">
                <a16:creationId xmlns:a16="http://schemas.microsoft.com/office/drawing/2014/main" id="{DEC43105-7650-F29C-99A4-415FF6DFEBC4}"/>
              </a:ext>
            </a:extLst>
          </p:cNvPr>
          <p:cNvSpPr/>
          <p:nvPr/>
        </p:nvSpPr>
        <p:spPr>
          <a:xfrm rot="5400000" flipV="1">
            <a:off x="2565726" y="3733932"/>
            <a:ext cx="1662453" cy="147497"/>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9" name="Arrow: Left-Right 48">
            <a:extLst>
              <a:ext uri="{FF2B5EF4-FFF2-40B4-BE49-F238E27FC236}">
                <a16:creationId xmlns:a16="http://schemas.microsoft.com/office/drawing/2014/main" id="{A8C59255-2F36-652C-B16F-EBE19309C5D7}"/>
              </a:ext>
            </a:extLst>
          </p:cNvPr>
          <p:cNvSpPr/>
          <p:nvPr/>
        </p:nvSpPr>
        <p:spPr>
          <a:xfrm>
            <a:off x="3710082" y="2733614"/>
            <a:ext cx="1455807" cy="169842"/>
          </a:xfrm>
          <a:prstGeom prst="lef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1" name="Arrow: Right 50">
            <a:extLst>
              <a:ext uri="{FF2B5EF4-FFF2-40B4-BE49-F238E27FC236}">
                <a16:creationId xmlns:a16="http://schemas.microsoft.com/office/drawing/2014/main" id="{841AF4DC-93E3-D333-F97B-31207DC04446}"/>
              </a:ext>
            </a:extLst>
          </p:cNvPr>
          <p:cNvSpPr/>
          <p:nvPr/>
        </p:nvSpPr>
        <p:spPr>
          <a:xfrm rot="5400000" flipV="1">
            <a:off x="7910319" y="3107690"/>
            <a:ext cx="409169" cy="146702"/>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7" name="Arrow: Right 56">
            <a:extLst>
              <a:ext uri="{FF2B5EF4-FFF2-40B4-BE49-F238E27FC236}">
                <a16:creationId xmlns:a16="http://schemas.microsoft.com/office/drawing/2014/main" id="{EF72A118-4AD8-EB5A-D63B-02EF6A8B7AE4}"/>
              </a:ext>
            </a:extLst>
          </p:cNvPr>
          <p:cNvSpPr/>
          <p:nvPr/>
        </p:nvSpPr>
        <p:spPr>
          <a:xfrm rot="5400000" flipV="1">
            <a:off x="9891814" y="5393428"/>
            <a:ext cx="412516" cy="15840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8" name="Arrow: Right 57">
            <a:extLst>
              <a:ext uri="{FF2B5EF4-FFF2-40B4-BE49-F238E27FC236}">
                <a16:creationId xmlns:a16="http://schemas.microsoft.com/office/drawing/2014/main" id="{1FD34531-9F0F-AD15-4436-F8107F65A626}"/>
              </a:ext>
            </a:extLst>
          </p:cNvPr>
          <p:cNvSpPr/>
          <p:nvPr/>
        </p:nvSpPr>
        <p:spPr>
          <a:xfrm rot="10800000" flipV="1">
            <a:off x="4289195" y="6100724"/>
            <a:ext cx="4921953" cy="169842"/>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60" name="Picture 59">
            <a:extLst>
              <a:ext uri="{FF2B5EF4-FFF2-40B4-BE49-F238E27FC236}">
                <a16:creationId xmlns:a16="http://schemas.microsoft.com/office/drawing/2014/main" id="{6205EAFA-5E36-ECDC-7325-E6D19BC489C2}"/>
              </a:ext>
            </a:extLst>
          </p:cNvPr>
          <p:cNvPicPr>
            <a:picLocks noChangeAspect="1"/>
          </p:cNvPicPr>
          <p:nvPr/>
        </p:nvPicPr>
        <p:blipFill>
          <a:blip r:embed="rId5"/>
          <a:stretch>
            <a:fillRect/>
          </a:stretch>
        </p:blipFill>
        <p:spPr>
          <a:xfrm>
            <a:off x="6331218" y="5018416"/>
            <a:ext cx="848207" cy="169843"/>
          </a:xfrm>
          <a:prstGeom prst="rect">
            <a:avLst/>
          </a:prstGeom>
        </p:spPr>
      </p:pic>
      <p:sp>
        <p:nvSpPr>
          <p:cNvPr id="61" name="Arrow: Right 60">
            <a:extLst>
              <a:ext uri="{FF2B5EF4-FFF2-40B4-BE49-F238E27FC236}">
                <a16:creationId xmlns:a16="http://schemas.microsoft.com/office/drawing/2014/main" id="{2C4CFC90-CF0C-6349-84B9-24DD01C35F98}"/>
              </a:ext>
            </a:extLst>
          </p:cNvPr>
          <p:cNvSpPr/>
          <p:nvPr/>
        </p:nvSpPr>
        <p:spPr>
          <a:xfrm rot="10800000" flipV="1">
            <a:off x="4304355" y="5036357"/>
            <a:ext cx="1507076" cy="138085"/>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12" name="Audio 211">
            <a:hlinkClick r:id="" action="ppaction://media"/>
            <a:extLst>
              <a:ext uri="{FF2B5EF4-FFF2-40B4-BE49-F238E27FC236}">
                <a16:creationId xmlns:a16="http://schemas.microsoft.com/office/drawing/2014/main" id="{D2CD2243-C8D1-4293-2617-FEEE09376BBD}"/>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666553679"/>
      </p:ext>
    </p:extLst>
  </p:cSld>
  <p:clrMapOvr>
    <a:masterClrMapping/>
  </p:clrMapOvr>
  <mc:AlternateContent xmlns:mc="http://schemas.openxmlformats.org/markup-compatibility/2006">
    <mc:Choice xmlns:p14="http://schemas.microsoft.com/office/powerpoint/2010/main" Requires="p14">
      <p:transition spd="slow" p14:dur="2000" advTm="33912"/>
    </mc:Choice>
    <mc:Fallback>
      <p:transition spd="slow" advTm="339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2"/>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Arrow: Right 26">
            <a:extLst>
              <a:ext uri="{FF2B5EF4-FFF2-40B4-BE49-F238E27FC236}">
                <a16:creationId xmlns:a16="http://schemas.microsoft.com/office/drawing/2014/main" id="{159CD0AF-A2EF-313E-2773-7CEF7E16EBA2}"/>
              </a:ext>
            </a:extLst>
          </p:cNvPr>
          <p:cNvSpPr/>
          <p:nvPr/>
        </p:nvSpPr>
        <p:spPr>
          <a:xfrm flipV="1">
            <a:off x="8521255" y="5083207"/>
            <a:ext cx="688246" cy="146122"/>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Arrow: Right 25">
            <a:extLst>
              <a:ext uri="{FF2B5EF4-FFF2-40B4-BE49-F238E27FC236}">
                <a16:creationId xmlns:a16="http://schemas.microsoft.com/office/drawing/2014/main" id="{F77B9E61-2338-74DA-825F-1E37C4E0FD54}"/>
              </a:ext>
            </a:extLst>
          </p:cNvPr>
          <p:cNvSpPr/>
          <p:nvPr/>
        </p:nvSpPr>
        <p:spPr>
          <a:xfrm rot="5400000" flipV="1">
            <a:off x="7682624" y="4350885"/>
            <a:ext cx="589611" cy="14410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Arrow: Right 24">
            <a:extLst>
              <a:ext uri="{FF2B5EF4-FFF2-40B4-BE49-F238E27FC236}">
                <a16:creationId xmlns:a16="http://schemas.microsoft.com/office/drawing/2014/main" id="{077E0556-39F3-3B17-A805-86CCA3EC6531}"/>
              </a:ext>
            </a:extLst>
          </p:cNvPr>
          <p:cNvSpPr/>
          <p:nvPr/>
        </p:nvSpPr>
        <p:spPr>
          <a:xfrm rot="10800000" flipV="1">
            <a:off x="8725271" y="3698267"/>
            <a:ext cx="688246" cy="146122"/>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0" name="Arrow: Right 19">
            <a:extLst>
              <a:ext uri="{FF2B5EF4-FFF2-40B4-BE49-F238E27FC236}">
                <a16:creationId xmlns:a16="http://schemas.microsoft.com/office/drawing/2014/main" id="{A75A2A65-71E1-4509-6DB2-F8C5DA0AE754}"/>
              </a:ext>
            </a:extLst>
          </p:cNvPr>
          <p:cNvSpPr/>
          <p:nvPr/>
        </p:nvSpPr>
        <p:spPr>
          <a:xfrm rot="5400000" flipV="1">
            <a:off x="9667495" y="2965945"/>
            <a:ext cx="589611" cy="14410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B4773A-B2F7-C4BD-076C-00BA771A984F}"/>
              </a:ext>
            </a:extLst>
          </p:cNvPr>
          <p:cNvSpPr>
            <a:spLocks noGrp="1"/>
          </p:cNvSpPr>
          <p:nvPr>
            <p:ph type="title"/>
          </p:nvPr>
        </p:nvSpPr>
        <p:spPr>
          <a:xfrm>
            <a:off x="954200" y="458723"/>
            <a:ext cx="10283600" cy="713600"/>
          </a:xfrm>
        </p:spPr>
        <p:txBody>
          <a:bodyPr/>
          <a:lstStyle/>
          <a:p>
            <a:r>
              <a:rPr lang="en-US"/>
              <a:t>Google Cloud Run Services</a:t>
            </a:r>
          </a:p>
        </p:txBody>
      </p:sp>
      <p:sp>
        <p:nvSpPr>
          <p:cNvPr id="11" name="Subtitle 10">
            <a:extLst>
              <a:ext uri="{FF2B5EF4-FFF2-40B4-BE49-F238E27FC236}">
                <a16:creationId xmlns:a16="http://schemas.microsoft.com/office/drawing/2014/main" id="{8A300724-FC1B-0D80-9A39-E5291CDDD8DB}"/>
              </a:ext>
            </a:extLst>
          </p:cNvPr>
          <p:cNvSpPr>
            <a:spLocks noGrp="1"/>
          </p:cNvSpPr>
          <p:nvPr>
            <p:ph type="subTitle" idx="1"/>
          </p:nvPr>
        </p:nvSpPr>
        <p:spPr>
          <a:xfrm>
            <a:off x="1181236" y="2140069"/>
            <a:ext cx="5496321" cy="3262517"/>
          </a:xfrm>
        </p:spPr>
        <p:txBody>
          <a:bodyPr/>
          <a:lstStyle/>
          <a:p>
            <a:pPr marL="114300" indent="0"/>
            <a:r>
              <a:rPr lang="en-US"/>
              <a:t>2 services are deployed:</a:t>
            </a:r>
          </a:p>
          <a:p>
            <a:pPr>
              <a:buFont typeface="Arial" panose="020B0604020202020204" pitchFamily="34" charset="0"/>
              <a:buChar char="•"/>
            </a:pPr>
            <a:r>
              <a:rPr lang="en-US"/>
              <a:t>WebSocket: </a:t>
            </a:r>
          </a:p>
          <a:p>
            <a:pPr marL="114300" indent="0"/>
            <a:r>
              <a:rPr lang="en-US"/>
              <a:t>	Streams camera frames to the mobile app 	and calls the machine learning prediction for 	each frame.</a:t>
            </a:r>
          </a:p>
          <a:p>
            <a:pPr marL="114300" indent="0"/>
            <a:r>
              <a:rPr lang="en-US"/>
              <a:t>	Streams microphone audio to 	speaker.</a:t>
            </a:r>
          </a:p>
          <a:p>
            <a:pPr>
              <a:buFont typeface="Arial" panose="020B0604020202020204" pitchFamily="34" charset="0"/>
              <a:buChar char="•"/>
            </a:pPr>
            <a:r>
              <a:rPr lang="en-US"/>
              <a:t>Machine Learning: </a:t>
            </a:r>
          </a:p>
          <a:p>
            <a:pPr marL="114300" indent="0"/>
            <a:r>
              <a:rPr lang="en-US"/>
              <a:t>	Holds the detection and classification 	pipeline.</a:t>
            </a:r>
          </a:p>
        </p:txBody>
      </p:sp>
      <p:sp>
        <p:nvSpPr>
          <p:cNvPr id="14" name="Arrow: Right 13">
            <a:extLst>
              <a:ext uri="{FF2B5EF4-FFF2-40B4-BE49-F238E27FC236}">
                <a16:creationId xmlns:a16="http://schemas.microsoft.com/office/drawing/2014/main" id="{62F09D81-1490-5A2E-2533-42DF0D357E94}"/>
              </a:ext>
            </a:extLst>
          </p:cNvPr>
          <p:cNvSpPr/>
          <p:nvPr/>
        </p:nvSpPr>
        <p:spPr>
          <a:xfrm flipV="1">
            <a:off x="8517691" y="2313327"/>
            <a:ext cx="688246" cy="146122"/>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4953F756-867E-A33A-6BE5-AF628534EC1F}"/>
              </a:ext>
            </a:extLst>
          </p:cNvPr>
          <p:cNvSpPr/>
          <p:nvPr/>
        </p:nvSpPr>
        <p:spPr>
          <a:xfrm>
            <a:off x="7307549" y="2029588"/>
            <a:ext cx="1322718" cy="71360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WebSocket Calls ML Service</a:t>
            </a:r>
          </a:p>
        </p:txBody>
      </p:sp>
      <p:sp>
        <p:nvSpPr>
          <p:cNvPr id="16" name="Rectangle: Rounded Corners 15">
            <a:extLst>
              <a:ext uri="{FF2B5EF4-FFF2-40B4-BE49-F238E27FC236}">
                <a16:creationId xmlns:a16="http://schemas.microsoft.com/office/drawing/2014/main" id="{5772016D-6F04-B39E-3479-9A49CA650319}"/>
              </a:ext>
            </a:extLst>
          </p:cNvPr>
          <p:cNvSpPr/>
          <p:nvPr/>
        </p:nvSpPr>
        <p:spPr>
          <a:xfrm>
            <a:off x="9300941" y="2029589"/>
            <a:ext cx="1322718" cy="7136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YOLO Model Detects Dog</a:t>
            </a:r>
          </a:p>
        </p:txBody>
      </p:sp>
      <p:sp>
        <p:nvSpPr>
          <p:cNvPr id="18" name="Rectangle: Rounded Corners 17">
            <a:extLst>
              <a:ext uri="{FF2B5EF4-FFF2-40B4-BE49-F238E27FC236}">
                <a16:creationId xmlns:a16="http://schemas.microsoft.com/office/drawing/2014/main" id="{A193F633-62E0-42B0-A54D-D4693784CACC}"/>
              </a:ext>
            </a:extLst>
          </p:cNvPr>
          <p:cNvSpPr/>
          <p:nvPr/>
        </p:nvSpPr>
        <p:spPr>
          <a:xfrm>
            <a:off x="9300941" y="3414528"/>
            <a:ext cx="1322718" cy="71360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Classification Model</a:t>
            </a:r>
          </a:p>
        </p:txBody>
      </p:sp>
      <p:sp>
        <p:nvSpPr>
          <p:cNvPr id="19" name="Rectangle: Rounded Corners 18">
            <a:extLst>
              <a:ext uri="{FF2B5EF4-FFF2-40B4-BE49-F238E27FC236}">
                <a16:creationId xmlns:a16="http://schemas.microsoft.com/office/drawing/2014/main" id="{E1BC0035-F25C-1A6D-0E61-79915193740A}"/>
              </a:ext>
            </a:extLst>
          </p:cNvPr>
          <p:cNvSpPr/>
          <p:nvPr/>
        </p:nvSpPr>
        <p:spPr>
          <a:xfrm>
            <a:off x="7307549" y="3414528"/>
            <a:ext cx="1322718" cy="71360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Output Posts To Firebase Database</a:t>
            </a:r>
          </a:p>
        </p:txBody>
      </p:sp>
      <p:sp>
        <p:nvSpPr>
          <p:cNvPr id="22" name="Rectangle: Rounded Corners 21">
            <a:extLst>
              <a:ext uri="{FF2B5EF4-FFF2-40B4-BE49-F238E27FC236}">
                <a16:creationId xmlns:a16="http://schemas.microsoft.com/office/drawing/2014/main" id="{EA891208-6420-F6D2-FD7E-A3D8042D7D5D}"/>
              </a:ext>
            </a:extLst>
          </p:cNvPr>
          <p:cNvSpPr/>
          <p:nvPr/>
        </p:nvSpPr>
        <p:spPr>
          <a:xfrm>
            <a:off x="7307549" y="4799467"/>
            <a:ext cx="1322718" cy="71360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Dispense Food</a:t>
            </a:r>
          </a:p>
        </p:txBody>
      </p:sp>
      <p:sp>
        <p:nvSpPr>
          <p:cNvPr id="23" name="Rectangle: Rounded Corners 22">
            <a:extLst>
              <a:ext uri="{FF2B5EF4-FFF2-40B4-BE49-F238E27FC236}">
                <a16:creationId xmlns:a16="http://schemas.microsoft.com/office/drawing/2014/main" id="{E503D1EA-2A1B-23B8-1B46-2E9E4F3AC92A}"/>
              </a:ext>
            </a:extLst>
          </p:cNvPr>
          <p:cNvSpPr/>
          <p:nvPr/>
        </p:nvSpPr>
        <p:spPr>
          <a:xfrm>
            <a:off x="9300941" y="4799467"/>
            <a:ext cx="1322718" cy="71360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Publish Output To App Logs</a:t>
            </a:r>
          </a:p>
        </p:txBody>
      </p:sp>
      <p:sp>
        <p:nvSpPr>
          <p:cNvPr id="28" name="TextBox 27">
            <a:extLst>
              <a:ext uri="{FF2B5EF4-FFF2-40B4-BE49-F238E27FC236}">
                <a16:creationId xmlns:a16="http://schemas.microsoft.com/office/drawing/2014/main" id="{CC032815-7005-E806-703D-351AC098AF21}"/>
              </a:ext>
            </a:extLst>
          </p:cNvPr>
          <p:cNvSpPr txBox="1"/>
          <p:nvPr/>
        </p:nvSpPr>
        <p:spPr>
          <a:xfrm>
            <a:off x="7853807" y="1640084"/>
            <a:ext cx="2431173" cy="307777"/>
          </a:xfrm>
          <a:prstGeom prst="rect">
            <a:avLst/>
          </a:prstGeom>
          <a:noFill/>
        </p:spPr>
        <p:txBody>
          <a:bodyPr wrap="square" rtlCol="0">
            <a:spAutoFit/>
          </a:bodyPr>
          <a:lstStyle/>
          <a:p>
            <a:r>
              <a:rPr lang="en-US" b="1">
                <a:solidFill>
                  <a:schemeClr val="tx1"/>
                </a:solidFill>
              </a:rPr>
              <a:t>Scheduled Feeding Time</a:t>
            </a:r>
          </a:p>
        </p:txBody>
      </p:sp>
      <p:pic>
        <p:nvPicPr>
          <p:cNvPr id="47" name="Audio 46">
            <a:hlinkClick r:id="" action="ppaction://media"/>
            <a:extLst>
              <a:ext uri="{FF2B5EF4-FFF2-40B4-BE49-F238E27FC236}">
                <a16:creationId xmlns:a16="http://schemas.microsoft.com/office/drawing/2014/main" id="{62F5F0E9-C052-47AB-0F63-C453A3B12559}"/>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886866840"/>
      </p:ext>
    </p:extLst>
  </p:cSld>
  <p:clrMapOvr>
    <a:masterClrMapping/>
  </p:clrMapOvr>
  <mc:AlternateContent xmlns:mc="http://schemas.openxmlformats.org/markup-compatibility/2006">
    <mc:Choice xmlns:p14="http://schemas.microsoft.com/office/powerpoint/2010/main" Requires="p14">
      <p:transition spd="slow" p14:dur="2000" advTm="46516"/>
    </mc:Choice>
    <mc:Fallback>
      <p:transition spd="slow" advTm="465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7"/>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FA6B1722-4EDD-7A68-D64A-AB284231CAB9}"/>
              </a:ext>
            </a:extLst>
          </p:cNvPr>
          <p:cNvPicPr>
            <a:picLocks noChangeAspect="1"/>
          </p:cNvPicPr>
          <p:nvPr/>
        </p:nvPicPr>
        <p:blipFill>
          <a:blip r:embed="rId4"/>
          <a:stretch>
            <a:fillRect/>
          </a:stretch>
        </p:blipFill>
        <p:spPr>
          <a:xfrm rot="5400000">
            <a:off x="9440056" y="4512817"/>
            <a:ext cx="2138658" cy="229132"/>
          </a:xfrm>
          <a:prstGeom prst="rect">
            <a:avLst/>
          </a:prstGeom>
        </p:spPr>
      </p:pic>
      <p:sp>
        <p:nvSpPr>
          <p:cNvPr id="26" name="Arrow: Right 25">
            <a:extLst>
              <a:ext uri="{FF2B5EF4-FFF2-40B4-BE49-F238E27FC236}">
                <a16:creationId xmlns:a16="http://schemas.microsoft.com/office/drawing/2014/main" id="{A8CB4037-8731-84CC-8424-22E7D14269DE}"/>
              </a:ext>
            </a:extLst>
          </p:cNvPr>
          <p:cNvSpPr/>
          <p:nvPr/>
        </p:nvSpPr>
        <p:spPr>
          <a:xfrm flipV="1">
            <a:off x="8483935" y="2271584"/>
            <a:ext cx="1457430" cy="128001"/>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0" name="Arrow: Right 29">
            <a:extLst>
              <a:ext uri="{FF2B5EF4-FFF2-40B4-BE49-F238E27FC236}">
                <a16:creationId xmlns:a16="http://schemas.microsoft.com/office/drawing/2014/main" id="{CBC491CA-3F62-E894-A87D-2B184F2FFF32}"/>
              </a:ext>
            </a:extLst>
          </p:cNvPr>
          <p:cNvSpPr/>
          <p:nvPr/>
        </p:nvSpPr>
        <p:spPr>
          <a:xfrm rot="16200000" flipV="1">
            <a:off x="7207148" y="3938820"/>
            <a:ext cx="485763" cy="159971"/>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755926-D726-C61E-96E5-9A8CC862D486}"/>
              </a:ext>
            </a:extLst>
          </p:cNvPr>
          <p:cNvSpPr>
            <a:spLocks noGrp="1"/>
          </p:cNvSpPr>
          <p:nvPr>
            <p:ph type="title"/>
          </p:nvPr>
        </p:nvSpPr>
        <p:spPr>
          <a:xfrm>
            <a:off x="954200" y="466895"/>
            <a:ext cx="10283600" cy="713600"/>
          </a:xfrm>
        </p:spPr>
        <p:txBody>
          <a:bodyPr/>
          <a:lstStyle/>
          <a:p>
            <a:r>
              <a:rPr lang="en-US"/>
              <a:t>Posture Detection and Classification Pipeline</a:t>
            </a:r>
          </a:p>
        </p:txBody>
      </p:sp>
      <p:sp>
        <p:nvSpPr>
          <p:cNvPr id="21" name="Subtitle 20">
            <a:extLst>
              <a:ext uri="{FF2B5EF4-FFF2-40B4-BE49-F238E27FC236}">
                <a16:creationId xmlns:a16="http://schemas.microsoft.com/office/drawing/2014/main" id="{B89E5221-CF03-C996-00BB-3232B795A83D}"/>
              </a:ext>
            </a:extLst>
          </p:cNvPr>
          <p:cNvSpPr>
            <a:spLocks noGrp="1"/>
          </p:cNvSpPr>
          <p:nvPr>
            <p:ph type="subTitle" idx="1"/>
          </p:nvPr>
        </p:nvSpPr>
        <p:spPr>
          <a:xfrm>
            <a:off x="1198207" y="1180495"/>
            <a:ext cx="4462271" cy="1933607"/>
          </a:xfrm>
        </p:spPr>
        <p:txBody>
          <a:bodyPr/>
          <a:lstStyle/>
          <a:p>
            <a:pPr marL="114300" indent="0"/>
            <a:r>
              <a:rPr lang="en-US" sz="1600"/>
              <a:t>The detection and classification pipeline operates in 5 main stages:</a:t>
            </a:r>
          </a:p>
          <a:p>
            <a:pPr>
              <a:buFont typeface="Arial" panose="020B0604020202020204" pitchFamily="34" charset="0"/>
              <a:buChar char="•"/>
            </a:pPr>
            <a:r>
              <a:rPr lang="en-US" sz="1600"/>
              <a:t>Getting the image</a:t>
            </a:r>
          </a:p>
          <a:p>
            <a:pPr>
              <a:buFont typeface="Arial" panose="020B0604020202020204" pitchFamily="34" charset="0"/>
              <a:buChar char="•"/>
            </a:pPr>
            <a:r>
              <a:rPr lang="en-US" sz="1600"/>
              <a:t>Detecting the dog</a:t>
            </a:r>
          </a:p>
          <a:p>
            <a:pPr>
              <a:buFont typeface="Arial" panose="020B0604020202020204" pitchFamily="34" charset="0"/>
              <a:buChar char="•"/>
            </a:pPr>
            <a:r>
              <a:rPr lang="en-US" sz="1600"/>
              <a:t>Displaying and cropping the bounding box</a:t>
            </a:r>
          </a:p>
          <a:p>
            <a:pPr>
              <a:buFont typeface="Arial" panose="020B0604020202020204" pitchFamily="34" charset="0"/>
              <a:buChar char="•"/>
            </a:pPr>
            <a:r>
              <a:rPr lang="en-US" sz="1600"/>
              <a:t>Classifying the posture</a:t>
            </a:r>
          </a:p>
          <a:p>
            <a:pPr>
              <a:buFont typeface="Arial" panose="020B0604020202020204" pitchFamily="34" charset="0"/>
              <a:buChar char="•"/>
            </a:pPr>
            <a:r>
              <a:rPr lang="en-US" sz="1600"/>
              <a:t>Executing the event</a:t>
            </a:r>
          </a:p>
        </p:txBody>
      </p:sp>
      <p:sp>
        <p:nvSpPr>
          <p:cNvPr id="23" name="Subtitle 20">
            <a:extLst>
              <a:ext uri="{FF2B5EF4-FFF2-40B4-BE49-F238E27FC236}">
                <a16:creationId xmlns:a16="http://schemas.microsoft.com/office/drawing/2014/main" id="{AE323BBE-0DE0-E7E0-B8A1-B234C25EBF7B}"/>
              </a:ext>
            </a:extLst>
          </p:cNvPr>
          <p:cNvSpPr txBox="1">
            <a:spLocks/>
          </p:cNvSpPr>
          <p:nvPr/>
        </p:nvSpPr>
        <p:spPr>
          <a:xfrm>
            <a:off x="1198206" y="3043158"/>
            <a:ext cx="4462272" cy="168675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eaLnBrk="1" hangingPunct="1">
              <a:lnSpc>
                <a:spcPct val="100000"/>
              </a:lnSpc>
              <a:spcBef>
                <a:spcPts val="0"/>
              </a:spcBef>
              <a:spcAft>
                <a:spcPts val="0"/>
              </a:spcAft>
              <a:buClr>
                <a:schemeClr val="dk1"/>
              </a:buClr>
              <a:buSzPts val="1800"/>
              <a:buFont typeface="Muli"/>
              <a:buNone/>
              <a:defRPr sz="1867" b="0" i="0" u="none" strike="noStrike" cap="none">
                <a:solidFill>
                  <a:schemeClr val="dk1"/>
                </a:solidFill>
                <a:latin typeface="Muli"/>
                <a:ea typeface="Muli"/>
                <a:cs typeface="Muli"/>
                <a:sym typeface="Muli"/>
              </a:defRPr>
            </a:lvl1pPr>
            <a:lvl2pPr marL="914400" marR="0" lvl="1"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2pPr>
            <a:lvl3pPr marL="1371600" marR="0" lvl="2"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3pPr>
            <a:lvl4pPr marL="1828800" marR="0" lvl="3"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4pPr>
            <a:lvl5pPr marL="2286000" marR="0" lvl="4"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5pPr>
            <a:lvl6pPr marL="2743200" marR="0" lvl="5"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6pPr>
            <a:lvl7pPr marL="3200400" marR="0" lvl="6"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7pPr>
            <a:lvl8pPr marL="3657600" marR="0" lvl="7"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8pPr>
            <a:lvl9pPr marL="4114800" marR="0" lvl="8" indent="-317500" algn="l" rtl="0" eaLnBrk="1" hangingPunct="1">
              <a:lnSpc>
                <a:spcPct val="100000"/>
              </a:lnSpc>
              <a:spcBef>
                <a:spcPts val="2133"/>
              </a:spcBef>
              <a:spcAft>
                <a:spcPts val="2133"/>
              </a:spcAft>
              <a:buClr>
                <a:schemeClr val="dk1"/>
              </a:buClr>
              <a:buSzPts val="1400"/>
              <a:buFont typeface="Muli"/>
              <a:buNone/>
              <a:defRPr sz="1867" b="0" i="0" u="none" strike="noStrike" cap="none">
                <a:solidFill>
                  <a:schemeClr val="dk1"/>
                </a:solidFill>
                <a:latin typeface="Muli"/>
                <a:ea typeface="Muli"/>
                <a:cs typeface="Muli"/>
                <a:sym typeface="Muli"/>
              </a:defRPr>
            </a:lvl9pPr>
          </a:lstStyle>
          <a:p>
            <a:pPr marL="114300" indent="0"/>
            <a:r>
              <a:rPr lang="en-US" sz="1600"/>
              <a:t>YOLO (You Only Look Once) is a computer vision model that is pretrained on the COCO dataset. Dogs are one of the objects it has learned to detect. </a:t>
            </a:r>
          </a:p>
          <a:p>
            <a:pPr>
              <a:buFont typeface="Arial" panose="020B0604020202020204" pitchFamily="34" charset="0"/>
              <a:buChar char="•"/>
            </a:pPr>
            <a:r>
              <a:rPr lang="en-US" sz="1600"/>
              <a:t>A box will be drawn around the dog, and the image will be cropped around the box.</a:t>
            </a:r>
          </a:p>
        </p:txBody>
      </p:sp>
      <p:sp>
        <p:nvSpPr>
          <p:cNvPr id="24" name="Subtitle 20">
            <a:extLst>
              <a:ext uri="{FF2B5EF4-FFF2-40B4-BE49-F238E27FC236}">
                <a16:creationId xmlns:a16="http://schemas.microsoft.com/office/drawing/2014/main" id="{9AAC0E06-09C3-0390-C05D-7D17FD019BA6}"/>
              </a:ext>
            </a:extLst>
          </p:cNvPr>
          <p:cNvSpPr txBox="1">
            <a:spLocks/>
          </p:cNvSpPr>
          <p:nvPr/>
        </p:nvSpPr>
        <p:spPr>
          <a:xfrm>
            <a:off x="1198206" y="4729909"/>
            <a:ext cx="4462271" cy="19336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eaLnBrk="1" hangingPunct="1">
              <a:lnSpc>
                <a:spcPct val="100000"/>
              </a:lnSpc>
              <a:spcBef>
                <a:spcPts val="0"/>
              </a:spcBef>
              <a:spcAft>
                <a:spcPts val="0"/>
              </a:spcAft>
              <a:buClr>
                <a:schemeClr val="dk1"/>
              </a:buClr>
              <a:buSzPts val="1800"/>
              <a:buFont typeface="Muli"/>
              <a:buNone/>
              <a:defRPr sz="1867" b="0" i="0" u="none" strike="noStrike" cap="none">
                <a:solidFill>
                  <a:schemeClr val="dk1"/>
                </a:solidFill>
                <a:latin typeface="Muli"/>
                <a:ea typeface="Muli"/>
                <a:cs typeface="Muli"/>
                <a:sym typeface="Muli"/>
              </a:defRPr>
            </a:lvl1pPr>
            <a:lvl2pPr marL="914400" marR="0" lvl="1"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2pPr>
            <a:lvl3pPr marL="1371600" marR="0" lvl="2"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3pPr>
            <a:lvl4pPr marL="1828800" marR="0" lvl="3"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4pPr>
            <a:lvl5pPr marL="2286000" marR="0" lvl="4"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5pPr>
            <a:lvl6pPr marL="2743200" marR="0" lvl="5"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6pPr>
            <a:lvl7pPr marL="3200400" marR="0" lvl="6"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7pPr>
            <a:lvl8pPr marL="3657600" marR="0" lvl="7"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8pPr>
            <a:lvl9pPr marL="4114800" marR="0" lvl="8" indent="-317500" algn="l" rtl="0" eaLnBrk="1" hangingPunct="1">
              <a:lnSpc>
                <a:spcPct val="100000"/>
              </a:lnSpc>
              <a:spcBef>
                <a:spcPts val="2133"/>
              </a:spcBef>
              <a:spcAft>
                <a:spcPts val="2133"/>
              </a:spcAft>
              <a:buClr>
                <a:schemeClr val="dk1"/>
              </a:buClr>
              <a:buSzPts val="1400"/>
              <a:buFont typeface="Muli"/>
              <a:buNone/>
              <a:defRPr sz="1867" b="0" i="0" u="none" strike="noStrike" cap="none">
                <a:solidFill>
                  <a:schemeClr val="dk1"/>
                </a:solidFill>
                <a:latin typeface="Muli"/>
                <a:ea typeface="Muli"/>
                <a:cs typeface="Muli"/>
                <a:sym typeface="Muli"/>
              </a:defRPr>
            </a:lvl9pPr>
          </a:lstStyle>
          <a:p>
            <a:pPr marL="114300" indent="0"/>
            <a:r>
              <a:rPr lang="en-US" sz="1600"/>
              <a:t>The new cropped image will be passed through a custom binary classification model to determine if the dog is “sitting” or “not sitting.”</a:t>
            </a:r>
          </a:p>
          <a:p>
            <a:pPr marL="400050" indent="-285750">
              <a:buFont typeface="Arial" panose="020B0604020202020204" pitchFamily="34" charset="0"/>
              <a:buChar char="•"/>
            </a:pPr>
            <a:r>
              <a:rPr lang="en-US" sz="1600"/>
              <a:t>The classifier uses a ResNet-18 backbone with a single-logit output layer and trained on a combination of Stanford Dogs images and images captured the system’s camera. </a:t>
            </a:r>
          </a:p>
        </p:txBody>
      </p:sp>
      <p:pic>
        <p:nvPicPr>
          <p:cNvPr id="5" name="Picture 4">
            <a:extLst>
              <a:ext uri="{FF2B5EF4-FFF2-40B4-BE49-F238E27FC236}">
                <a16:creationId xmlns:a16="http://schemas.microsoft.com/office/drawing/2014/main" id="{EE09E8AC-B33C-36F4-BB7F-2799DF88E476}"/>
              </a:ext>
            </a:extLst>
          </p:cNvPr>
          <p:cNvPicPr>
            <a:picLocks noChangeAspect="1"/>
          </p:cNvPicPr>
          <p:nvPr/>
        </p:nvPicPr>
        <p:blipFill>
          <a:blip r:embed="rId5"/>
          <a:stretch>
            <a:fillRect/>
          </a:stretch>
        </p:blipFill>
        <p:spPr>
          <a:xfrm>
            <a:off x="11143397" y="0"/>
            <a:ext cx="1048603" cy="1048603"/>
          </a:xfrm>
          <a:prstGeom prst="rect">
            <a:avLst/>
          </a:prstGeom>
        </p:spPr>
      </p:pic>
      <p:pic>
        <p:nvPicPr>
          <p:cNvPr id="3" name="Picture 2" descr="A dog wearing a yellow shirt&#10;&#10;AI-generated content may be incorrect.">
            <a:extLst>
              <a:ext uri="{FF2B5EF4-FFF2-40B4-BE49-F238E27FC236}">
                <a16:creationId xmlns:a16="http://schemas.microsoft.com/office/drawing/2014/main" id="{AD1F6DEA-0EF0-2B30-C110-844A6AB0B2B2}"/>
              </a:ext>
            </a:extLst>
          </p:cNvPr>
          <p:cNvPicPr>
            <a:picLocks noChangeAspect="1"/>
          </p:cNvPicPr>
          <p:nvPr/>
        </p:nvPicPr>
        <p:blipFill>
          <a:blip r:embed="rId6"/>
          <a:stretch>
            <a:fillRect/>
          </a:stretch>
        </p:blipFill>
        <p:spPr>
          <a:xfrm>
            <a:off x="6220357" y="1453180"/>
            <a:ext cx="2428505" cy="1613447"/>
          </a:xfrm>
          <a:prstGeom prst="rect">
            <a:avLst/>
          </a:prstGeom>
        </p:spPr>
      </p:pic>
      <p:pic>
        <p:nvPicPr>
          <p:cNvPr id="4" name="Picture 3" descr="A dog wearing a yellow sweater&#10;&#10;AI-generated content may be incorrect.">
            <a:extLst>
              <a:ext uri="{FF2B5EF4-FFF2-40B4-BE49-F238E27FC236}">
                <a16:creationId xmlns:a16="http://schemas.microsoft.com/office/drawing/2014/main" id="{2AA62510-C5F9-AF43-0744-8537FE7C27BA}"/>
              </a:ext>
            </a:extLst>
          </p:cNvPr>
          <p:cNvPicPr>
            <a:picLocks noChangeAspect="1"/>
          </p:cNvPicPr>
          <p:nvPr/>
        </p:nvPicPr>
        <p:blipFill>
          <a:blip r:embed="rId7"/>
          <a:stretch>
            <a:fillRect/>
          </a:stretch>
        </p:blipFill>
        <p:spPr>
          <a:xfrm>
            <a:off x="10073980" y="1602113"/>
            <a:ext cx="870811" cy="1472579"/>
          </a:xfrm>
          <a:prstGeom prst="rect">
            <a:avLst/>
          </a:prstGeom>
        </p:spPr>
      </p:pic>
      <p:sp>
        <p:nvSpPr>
          <p:cNvPr id="20" name="Rectangle: Rounded Corners 19">
            <a:extLst>
              <a:ext uri="{FF2B5EF4-FFF2-40B4-BE49-F238E27FC236}">
                <a16:creationId xmlns:a16="http://schemas.microsoft.com/office/drawing/2014/main" id="{7439C4A9-F4E7-3388-F9E4-CE51B23484CF}"/>
              </a:ext>
            </a:extLst>
          </p:cNvPr>
          <p:cNvSpPr/>
          <p:nvPr/>
        </p:nvSpPr>
        <p:spPr>
          <a:xfrm>
            <a:off x="9851624" y="3064369"/>
            <a:ext cx="1315524" cy="6345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Image Is Cropped Around Dog</a:t>
            </a:r>
          </a:p>
        </p:txBody>
      </p:sp>
      <p:pic>
        <p:nvPicPr>
          <p:cNvPr id="22" name="Picture 21">
            <a:extLst>
              <a:ext uri="{FF2B5EF4-FFF2-40B4-BE49-F238E27FC236}">
                <a16:creationId xmlns:a16="http://schemas.microsoft.com/office/drawing/2014/main" id="{C8A28D34-5FCF-5198-EE5F-7A8C8C3B65B8}"/>
              </a:ext>
            </a:extLst>
          </p:cNvPr>
          <p:cNvPicPr>
            <a:picLocks noChangeAspect="1"/>
          </p:cNvPicPr>
          <p:nvPr/>
        </p:nvPicPr>
        <p:blipFill>
          <a:blip r:embed="rId8"/>
          <a:stretch>
            <a:fillRect/>
          </a:stretch>
        </p:blipFill>
        <p:spPr>
          <a:xfrm>
            <a:off x="9851624" y="5785946"/>
            <a:ext cx="1315524" cy="664784"/>
          </a:xfrm>
          <a:prstGeom prst="rect">
            <a:avLst/>
          </a:prstGeom>
        </p:spPr>
      </p:pic>
      <p:pic>
        <p:nvPicPr>
          <p:cNvPr id="27" name="Picture 26">
            <a:extLst>
              <a:ext uri="{FF2B5EF4-FFF2-40B4-BE49-F238E27FC236}">
                <a16:creationId xmlns:a16="http://schemas.microsoft.com/office/drawing/2014/main" id="{259CEE47-7C47-F846-017B-FEE421711D19}"/>
              </a:ext>
            </a:extLst>
          </p:cNvPr>
          <p:cNvPicPr>
            <a:picLocks noChangeAspect="1"/>
          </p:cNvPicPr>
          <p:nvPr/>
        </p:nvPicPr>
        <p:blipFill>
          <a:blip r:embed="rId9"/>
          <a:stretch>
            <a:fillRect/>
          </a:stretch>
        </p:blipFill>
        <p:spPr>
          <a:xfrm>
            <a:off x="6220357" y="4154254"/>
            <a:ext cx="2428505" cy="1631692"/>
          </a:xfrm>
          <a:prstGeom prst="rect">
            <a:avLst/>
          </a:prstGeom>
        </p:spPr>
      </p:pic>
      <p:sp>
        <p:nvSpPr>
          <p:cNvPr id="28" name="Rectangle: Rounded Corners 27">
            <a:extLst>
              <a:ext uri="{FF2B5EF4-FFF2-40B4-BE49-F238E27FC236}">
                <a16:creationId xmlns:a16="http://schemas.microsoft.com/office/drawing/2014/main" id="{79138AB1-710A-564C-11A5-CF3A2405FEFA}"/>
              </a:ext>
            </a:extLst>
          </p:cNvPr>
          <p:cNvSpPr/>
          <p:nvPr/>
        </p:nvSpPr>
        <p:spPr>
          <a:xfrm>
            <a:off x="6768801" y="5785946"/>
            <a:ext cx="1362456" cy="66478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Cloud Server Receives Image</a:t>
            </a:r>
          </a:p>
        </p:txBody>
      </p:sp>
      <p:sp>
        <p:nvSpPr>
          <p:cNvPr id="31" name="Rectangle: Rounded Corners 30">
            <a:extLst>
              <a:ext uri="{FF2B5EF4-FFF2-40B4-BE49-F238E27FC236}">
                <a16:creationId xmlns:a16="http://schemas.microsoft.com/office/drawing/2014/main" id="{EAA5D10F-778B-F81F-1914-63FCD42D20A5}"/>
              </a:ext>
            </a:extLst>
          </p:cNvPr>
          <p:cNvSpPr/>
          <p:nvPr/>
        </p:nvSpPr>
        <p:spPr>
          <a:xfrm>
            <a:off x="6792268" y="3066627"/>
            <a:ext cx="1315524" cy="6345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YOLO Model Detects Dog</a:t>
            </a:r>
          </a:p>
        </p:txBody>
      </p:sp>
      <p:pic>
        <p:nvPicPr>
          <p:cNvPr id="40" name="Audio 39">
            <a:hlinkClick r:id="" action="ppaction://media"/>
            <a:extLst>
              <a:ext uri="{FF2B5EF4-FFF2-40B4-BE49-F238E27FC236}">
                <a16:creationId xmlns:a16="http://schemas.microsoft.com/office/drawing/2014/main" id="{CF56C538-3CA7-DCAE-E02C-56E8BC796A8F}"/>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012784887"/>
      </p:ext>
    </p:extLst>
  </p:cSld>
  <p:clrMapOvr>
    <a:masterClrMapping/>
  </p:clrMapOvr>
  <mc:AlternateContent xmlns:mc="http://schemas.openxmlformats.org/markup-compatibility/2006">
    <mc:Choice xmlns:p14="http://schemas.microsoft.com/office/powerpoint/2010/main" Requires="p14">
      <p:transition spd="slow" p14:dur="2000" advTm="44692"/>
    </mc:Choice>
    <mc:Fallback>
      <p:transition spd="slow" advTm="446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0"/>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61B4A-741A-AF62-BE5B-60C88A2B4D9B}"/>
              </a:ext>
            </a:extLst>
          </p:cNvPr>
          <p:cNvSpPr>
            <a:spLocks noGrp="1"/>
          </p:cNvSpPr>
          <p:nvPr>
            <p:ph type="title"/>
          </p:nvPr>
        </p:nvSpPr>
        <p:spPr>
          <a:xfrm>
            <a:off x="1797495" y="3025996"/>
            <a:ext cx="6416528" cy="806008"/>
          </a:xfrm>
        </p:spPr>
        <p:txBody>
          <a:bodyPr wrap="square" anchor="t">
            <a:normAutofit fontScale="90000"/>
          </a:bodyPr>
          <a:lstStyle/>
          <a:p>
            <a:r>
              <a:rPr lang="en-US"/>
              <a:t>Prototyping and Testing</a:t>
            </a:r>
          </a:p>
        </p:txBody>
      </p:sp>
      <p:grpSp>
        <p:nvGrpSpPr>
          <p:cNvPr id="10" name="Google Shape;4585;p86">
            <a:extLst>
              <a:ext uri="{FF2B5EF4-FFF2-40B4-BE49-F238E27FC236}">
                <a16:creationId xmlns:a16="http://schemas.microsoft.com/office/drawing/2014/main" id="{E86BB294-9AF6-E313-9D9B-490038C238EB}"/>
              </a:ext>
            </a:extLst>
          </p:cNvPr>
          <p:cNvGrpSpPr/>
          <p:nvPr/>
        </p:nvGrpSpPr>
        <p:grpSpPr>
          <a:xfrm>
            <a:off x="7936992" y="2463244"/>
            <a:ext cx="1241525" cy="1693767"/>
            <a:chOff x="6523432" y="1885606"/>
            <a:chExt cx="1286421" cy="1755017"/>
          </a:xfrm>
        </p:grpSpPr>
        <p:sp>
          <p:nvSpPr>
            <p:cNvPr id="11" name="Google Shape;4586;p86">
              <a:extLst>
                <a:ext uri="{FF2B5EF4-FFF2-40B4-BE49-F238E27FC236}">
                  <a16:creationId xmlns:a16="http://schemas.microsoft.com/office/drawing/2014/main" id="{C821D935-17A7-EC9B-9861-76C0981DC59B}"/>
                </a:ext>
              </a:extLst>
            </p:cNvPr>
            <p:cNvSpPr/>
            <p:nvPr/>
          </p:nvSpPr>
          <p:spPr>
            <a:xfrm>
              <a:off x="6641875" y="3476619"/>
              <a:ext cx="1167978" cy="164004"/>
            </a:xfrm>
            <a:custGeom>
              <a:avLst/>
              <a:gdLst/>
              <a:ahLst/>
              <a:cxnLst/>
              <a:rect l="l" t="t" r="r" b="b"/>
              <a:pathLst>
                <a:path w="85285" h="5648" extrusionOk="0">
                  <a:moveTo>
                    <a:pt x="42648" y="0"/>
                  </a:moveTo>
                  <a:cubicBezTo>
                    <a:pt x="19096" y="0"/>
                    <a:pt x="0" y="1260"/>
                    <a:pt x="0" y="2818"/>
                  </a:cubicBezTo>
                  <a:cubicBezTo>
                    <a:pt x="0" y="4376"/>
                    <a:pt x="19096" y="5648"/>
                    <a:pt x="42648" y="5648"/>
                  </a:cubicBezTo>
                  <a:cubicBezTo>
                    <a:pt x="66200" y="5648"/>
                    <a:pt x="85284" y="4376"/>
                    <a:pt x="85284" y="2818"/>
                  </a:cubicBezTo>
                  <a:cubicBezTo>
                    <a:pt x="85284" y="1260"/>
                    <a:pt x="66200" y="0"/>
                    <a:pt x="42648" y="0"/>
                  </a:cubicBezTo>
                  <a:close/>
                </a:path>
              </a:pathLst>
            </a:custGeom>
            <a:solidFill>
              <a:srgbClr val="000000">
                <a:alpha val="107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4587;p86">
              <a:extLst>
                <a:ext uri="{FF2B5EF4-FFF2-40B4-BE49-F238E27FC236}">
                  <a16:creationId xmlns:a16="http://schemas.microsoft.com/office/drawing/2014/main" id="{E2CC83A1-292B-A6D8-8F6D-48D322FB7D06}"/>
                </a:ext>
              </a:extLst>
            </p:cNvPr>
            <p:cNvGrpSpPr/>
            <p:nvPr/>
          </p:nvGrpSpPr>
          <p:grpSpPr>
            <a:xfrm>
              <a:off x="6523432" y="1885606"/>
              <a:ext cx="1214058" cy="1712776"/>
              <a:chOff x="1905175" y="237850"/>
              <a:chExt cx="3667850" cy="5174550"/>
            </a:xfrm>
          </p:grpSpPr>
          <p:sp>
            <p:nvSpPr>
              <p:cNvPr id="13" name="Google Shape;4588;p86">
                <a:extLst>
                  <a:ext uri="{FF2B5EF4-FFF2-40B4-BE49-F238E27FC236}">
                    <a16:creationId xmlns:a16="http://schemas.microsoft.com/office/drawing/2014/main" id="{A481CEFA-CF8D-F653-2993-6BBDC8019352}"/>
                  </a:ext>
                </a:extLst>
              </p:cNvPr>
              <p:cNvSpPr/>
              <p:nvPr/>
            </p:nvSpPr>
            <p:spPr>
              <a:xfrm>
                <a:off x="4817875" y="4122975"/>
                <a:ext cx="755150" cy="692025"/>
              </a:xfrm>
              <a:custGeom>
                <a:avLst/>
                <a:gdLst/>
                <a:ahLst/>
                <a:cxnLst/>
                <a:rect l="l" t="t" r="r" b="b"/>
                <a:pathLst>
                  <a:path w="30206" h="27681" extrusionOk="0">
                    <a:moveTo>
                      <a:pt x="20910" y="1"/>
                    </a:moveTo>
                    <a:cubicBezTo>
                      <a:pt x="20913" y="1"/>
                      <a:pt x="20915" y="1"/>
                      <a:pt x="20918" y="1"/>
                    </a:cubicBezTo>
                    <a:lnTo>
                      <a:pt x="20918" y="1"/>
                    </a:lnTo>
                    <a:cubicBezTo>
                      <a:pt x="20915" y="1"/>
                      <a:pt x="20913" y="1"/>
                      <a:pt x="20910" y="1"/>
                    </a:cubicBezTo>
                    <a:close/>
                    <a:moveTo>
                      <a:pt x="20918" y="1"/>
                    </a:moveTo>
                    <a:cubicBezTo>
                      <a:pt x="22169" y="49"/>
                      <a:pt x="17448" y="11737"/>
                      <a:pt x="16171" y="12938"/>
                    </a:cubicBezTo>
                    <a:cubicBezTo>
                      <a:pt x="14742" y="14518"/>
                      <a:pt x="12937" y="15796"/>
                      <a:pt x="10982" y="16699"/>
                    </a:cubicBezTo>
                    <a:cubicBezTo>
                      <a:pt x="10530" y="16849"/>
                      <a:pt x="10079" y="16924"/>
                      <a:pt x="9628" y="16924"/>
                    </a:cubicBezTo>
                    <a:cubicBezTo>
                      <a:pt x="7672" y="17150"/>
                      <a:pt x="5115" y="16774"/>
                      <a:pt x="4363" y="17827"/>
                    </a:cubicBezTo>
                    <a:cubicBezTo>
                      <a:pt x="0" y="23393"/>
                      <a:pt x="12712" y="27680"/>
                      <a:pt x="16322" y="27680"/>
                    </a:cubicBezTo>
                    <a:cubicBezTo>
                      <a:pt x="16362" y="27680"/>
                      <a:pt x="16402" y="27681"/>
                      <a:pt x="16442" y="27681"/>
                    </a:cubicBezTo>
                    <a:cubicBezTo>
                      <a:pt x="30205" y="27681"/>
                      <a:pt x="24821" y="14743"/>
                      <a:pt x="24821" y="14743"/>
                    </a:cubicBezTo>
                    <a:lnTo>
                      <a:pt x="26702" y="10005"/>
                    </a:lnTo>
                    <a:cubicBezTo>
                      <a:pt x="27979" y="6772"/>
                      <a:pt x="25126" y="84"/>
                      <a:pt x="209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4589;p86">
                <a:extLst>
                  <a:ext uri="{FF2B5EF4-FFF2-40B4-BE49-F238E27FC236}">
                    <a16:creationId xmlns:a16="http://schemas.microsoft.com/office/drawing/2014/main" id="{65EB7440-063E-373C-F56C-46F45730577A}"/>
                  </a:ext>
                </a:extLst>
              </p:cNvPr>
              <p:cNvSpPr/>
              <p:nvPr/>
            </p:nvSpPr>
            <p:spPr>
              <a:xfrm>
                <a:off x="2649800" y="2928275"/>
                <a:ext cx="2702875" cy="2484125"/>
              </a:xfrm>
              <a:custGeom>
                <a:avLst/>
                <a:gdLst/>
                <a:ahLst/>
                <a:cxnLst/>
                <a:rect l="l" t="t" r="r" b="b"/>
                <a:pathLst>
                  <a:path w="108115" h="99365" extrusionOk="0">
                    <a:moveTo>
                      <a:pt x="67860" y="0"/>
                    </a:moveTo>
                    <a:cubicBezTo>
                      <a:pt x="56857" y="0"/>
                      <a:pt x="43122" y="10529"/>
                      <a:pt x="35126" y="15747"/>
                    </a:cubicBezTo>
                    <a:cubicBezTo>
                      <a:pt x="28131" y="20185"/>
                      <a:pt x="21587" y="25300"/>
                      <a:pt x="15570" y="31016"/>
                    </a:cubicBezTo>
                    <a:cubicBezTo>
                      <a:pt x="10907" y="35604"/>
                      <a:pt x="1279" y="42298"/>
                      <a:pt x="527" y="48767"/>
                    </a:cubicBezTo>
                    <a:cubicBezTo>
                      <a:pt x="527" y="48767"/>
                      <a:pt x="3761" y="47338"/>
                      <a:pt x="4062" y="47112"/>
                    </a:cubicBezTo>
                    <a:lnTo>
                      <a:pt x="4062" y="47112"/>
                    </a:lnTo>
                    <a:cubicBezTo>
                      <a:pt x="0" y="57492"/>
                      <a:pt x="10004" y="75393"/>
                      <a:pt x="17977" y="82313"/>
                    </a:cubicBezTo>
                    <a:cubicBezTo>
                      <a:pt x="17977" y="82313"/>
                      <a:pt x="15875" y="81928"/>
                      <a:pt x="13279" y="81928"/>
                    </a:cubicBezTo>
                    <a:cubicBezTo>
                      <a:pt x="9088" y="81928"/>
                      <a:pt x="3611" y="82931"/>
                      <a:pt x="3611" y="88180"/>
                    </a:cubicBezTo>
                    <a:cubicBezTo>
                      <a:pt x="3611" y="91573"/>
                      <a:pt x="7676" y="92593"/>
                      <a:pt x="12560" y="92593"/>
                    </a:cubicBezTo>
                    <a:cubicBezTo>
                      <a:pt x="19116" y="92593"/>
                      <a:pt x="27148" y="90756"/>
                      <a:pt x="28802" y="90360"/>
                    </a:cubicBezTo>
                    <a:lnTo>
                      <a:pt x="28802" y="90360"/>
                    </a:lnTo>
                    <a:cubicBezTo>
                      <a:pt x="27185" y="90767"/>
                      <a:pt x="19783" y="92807"/>
                      <a:pt x="21662" y="95626"/>
                    </a:cubicBezTo>
                    <a:cubicBezTo>
                      <a:pt x="22986" y="97551"/>
                      <a:pt x="27150" y="97648"/>
                      <a:pt x="29995" y="97648"/>
                    </a:cubicBezTo>
                    <a:cubicBezTo>
                      <a:pt x="30311" y="97648"/>
                      <a:pt x="30611" y="97647"/>
                      <a:pt x="30889" y="97647"/>
                    </a:cubicBezTo>
                    <a:cubicBezTo>
                      <a:pt x="31236" y="97647"/>
                      <a:pt x="31549" y="97648"/>
                      <a:pt x="31816" y="97657"/>
                    </a:cubicBezTo>
                    <a:cubicBezTo>
                      <a:pt x="32437" y="97686"/>
                      <a:pt x="33136" y="97706"/>
                      <a:pt x="33880" y="97706"/>
                    </a:cubicBezTo>
                    <a:cubicBezTo>
                      <a:pt x="37010" y="97706"/>
                      <a:pt x="40940" y="97342"/>
                      <a:pt x="43249" y="95701"/>
                    </a:cubicBezTo>
                    <a:cubicBezTo>
                      <a:pt x="44979" y="94422"/>
                      <a:pt x="45355" y="90887"/>
                      <a:pt x="44904" y="88631"/>
                    </a:cubicBezTo>
                    <a:lnTo>
                      <a:pt x="44904" y="88631"/>
                    </a:lnTo>
                    <a:cubicBezTo>
                      <a:pt x="44904" y="88634"/>
                      <a:pt x="46183" y="94574"/>
                      <a:pt x="47762" y="97205"/>
                    </a:cubicBezTo>
                    <a:cubicBezTo>
                      <a:pt x="48626" y="98645"/>
                      <a:pt x="53246" y="99365"/>
                      <a:pt x="57773" y="99365"/>
                    </a:cubicBezTo>
                    <a:cubicBezTo>
                      <a:pt x="61523" y="99365"/>
                      <a:pt x="65209" y="98871"/>
                      <a:pt x="66641" y="97882"/>
                    </a:cubicBezTo>
                    <a:cubicBezTo>
                      <a:pt x="69800" y="95776"/>
                      <a:pt x="63482" y="93520"/>
                      <a:pt x="63482" y="93520"/>
                    </a:cubicBezTo>
                    <a:lnTo>
                      <a:pt x="63482" y="93520"/>
                    </a:lnTo>
                    <a:cubicBezTo>
                      <a:pt x="69782" y="94332"/>
                      <a:pt x="81466" y="95421"/>
                      <a:pt x="91265" y="95421"/>
                    </a:cubicBezTo>
                    <a:cubicBezTo>
                      <a:pt x="100533" y="95421"/>
                      <a:pt x="108115" y="94446"/>
                      <a:pt x="107859" y="91339"/>
                    </a:cubicBezTo>
                    <a:cubicBezTo>
                      <a:pt x="107332" y="85021"/>
                      <a:pt x="94546" y="85021"/>
                      <a:pt x="94546" y="85021"/>
                    </a:cubicBezTo>
                    <a:cubicBezTo>
                      <a:pt x="95749" y="85021"/>
                      <a:pt x="98908" y="71933"/>
                      <a:pt x="99134" y="70805"/>
                    </a:cubicBezTo>
                    <a:cubicBezTo>
                      <a:pt x="101014" y="63659"/>
                      <a:pt x="102293" y="55687"/>
                      <a:pt x="101014" y="48391"/>
                    </a:cubicBezTo>
                    <a:lnTo>
                      <a:pt x="101014" y="48391"/>
                    </a:lnTo>
                    <a:cubicBezTo>
                      <a:pt x="101129" y="48410"/>
                      <a:pt x="101250" y="48418"/>
                      <a:pt x="101376" y="48418"/>
                    </a:cubicBezTo>
                    <a:cubicBezTo>
                      <a:pt x="102111" y="48418"/>
                      <a:pt x="103001" y="48138"/>
                      <a:pt x="103736" y="48138"/>
                    </a:cubicBezTo>
                    <a:cubicBezTo>
                      <a:pt x="103862" y="48138"/>
                      <a:pt x="103983" y="48146"/>
                      <a:pt x="104098" y="48165"/>
                    </a:cubicBezTo>
                    <a:cubicBezTo>
                      <a:pt x="103722" y="45382"/>
                      <a:pt x="101917" y="42223"/>
                      <a:pt x="98983" y="40944"/>
                    </a:cubicBezTo>
                    <a:cubicBezTo>
                      <a:pt x="101691" y="40719"/>
                      <a:pt x="100337" y="40192"/>
                      <a:pt x="101390" y="38838"/>
                    </a:cubicBezTo>
                    <a:cubicBezTo>
                      <a:pt x="101616" y="38537"/>
                      <a:pt x="90033" y="35830"/>
                      <a:pt x="89506" y="35454"/>
                    </a:cubicBezTo>
                    <a:cubicBezTo>
                      <a:pt x="88077" y="34325"/>
                      <a:pt x="86874" y="30189"/>
                      <a:pt x="85520" y="28534"/>
                    </a:cubicBezTo>
                    <a:cubicBezTo>
                      <a:pt x="83790" y="26653"/>
                      <a:pt x="81909" y="24848"/>
                      <a:pt x="79879" y="23269"/>
                    </a:cubicBezTo>
                    <a:cubicBezTo>
                      <a:pt x="86347" y="23043"/>
                      <a:pt x="80180" y="7774"/>
                      <a:pt x="74313" y="2284"/>
                    </a:cubicBezTo>
                    <a:cubicBezTo>
                      <a:pt x="73561" y="1381"/>
                      <a:pt x="72508" y="779"/>
                      <a:pt x="71379" y="403"/>
                    </a:cubicBezTo>
                    <a:cubicBezTo>
                      <a:pt x="70247" y="128"/>
                      <a:pt x="69070" y="0"/>
                      <a:pt x="678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4590;p86">
                <a:extLst>
                  <a:ext uri="{FF2B5EF4-FFF2-40B4-BE49-F238E27FC236}">
                    <a16:creationId xmlns:a16="http://schemas.microsoft.com/office/drawing/2014/main" id="{612747C6-199B-2767-D864-90C4E0949174}"/>
                  </a:ext>
                </a:extLst>
              </p:cNvPr>
              <p:cNvSpPr/>
              <p:nvPr/>
            </p:nvSpPr>
            <p:spPr>
              <a:xfrm>
                <a:off x="2717500" y="3015450"/>
                <a:ext cx="2581775" cy="2396675"/>
              </a:xfrm>
              <a:custGeom>
                <a:avLst/>
                <a:gdLst/>
                <a:ahLst/>
                <a:cxnLst/>
                <a:rect l="l" t="t" r="r" b="b"/>
                <a:pathLst>
                  <a:path w="103271" h="95867" extrusionOk="0">
                    <a:moveTo>
                      <a:pt x="75441" y="38134"/>
                    </a:moveTo>
                    <a:lnTo>
                      <a:pt x="75441" y="38134"/>
                    </a:lnTo>
                    <a:cubicBezTo>
                      <a:pt x="74538" y="38811"/>
                      <a:pt x="73711" y="39714"/>
                      <a:pt x="73184" y="40692"/>
                    </a:cubicBezTo>
                    <a:cubicBezTo>
                      <a:pt x="73936" y="39864"/>
                      <a:pt x="74764" y="39037"/>
                      <a:pt x="75441" y="38134"/>
                    </a:cubicBezTo>
                    <a:close/>
                    <a:moveTo>
                      <a:pt x="60094" y="46856"/>
                    </a:moveTo>
                    <a:cubicBezTo>
                      <a:pt x="60094" y="46857"/>
                      <a:pt x="60096" y="46859"/>
                      <a:pt x="60097" y="46859"/>
                    </a:cubicBezTo>
                    <a:cubicBezTo>
                      <a:pt x="60096" y="46858"/>
                      <a:pt x="60095" y="46857"/>
                      <a:pt x="60094" y="46856"/>
                    </a:cubicBezTo>
                    <a:close/>
                    <a:moveTo>
                      <a:pt x="23693" y="87325"/>
                    </a:moveTo>
                    <a:lnTo>
                      <a:pt x="23392" y="87476"/>
                    </a:lnTo>
                    <a:lnTo>
                      <a:pt x="23618" y="87476"/>
                    </a:lnTo>
                    <a:lnTo>
                      <a:pt x="23693" y="87325"/>
                    </a:lnTo>
                    <a:close/>
                    <a:moveTo>
                      <a:pt x="72808" y="0"/>
                    </a:moveTo>
                    <a:cubicBezTo>
                      <a:pt x="63406" y="14592"/>
                      <a:pt x="44227" y="46333"/>
                      <a:pt x="40466" y="52425"/>
                    </a:cubicBezTo>
                    <a:cubicBezTo>
                      <a:pt x="39789" y="49116"/>
                      <a:pt x="38209" y="46333"/>
                      <a:pt x="36855" y="43174"/>
                    </a:cubicBezTo>
                    <a:cubicBezTo>
                      <a:pt x="34102" y="36928"/>
                      <a:pt x="29790" y="26606"/>
                      <a:pt x="22153" y="26606"/>
                    </a:cubicBezTo>
                    <a:cubicBezTo>
                      <a:pt x="21236" y="26606"/>
                      <a:pt x="20271" y="26755"/>
                      <a:pt x="19255" y="27078"/>
                    </a:cubicBezTo>
                    <a:cubicBezTo>
                      <a:pt x="18052" y="27454"/>
                      <a:pt x="15043" y="27980"/>
                      <a:pt x="11583" y="28808"/>
                    </a:cubicBezTo>
                    <a:cubicBezTo>
                      <a:pt x="8048" y="31967"/>
                      <a:pt x="2858" y="36028"/>
                      <a:pt x="0" y="40240"/>
                    </a:cubicBezTo>
                    <a:cubicBezTo>
                      <a:pt x="3610" y="45054"/>
                      <a:pt x="10906" y="50169"/>
                      <a:pt x="13990" y="51974"/>
                    </a:cubicBezTo>
                    <a:cubicBezTo>
                      <a:pt x="17976" y="54381"/>
                      <a:pt x="22790" y="77021"/>
                      <a:pt x="19029" y="78600"/>
                    </a:cubicBezTo>
                    <a:cubicBezTo>
                      <a:pt x="18896" y="78659"/>
                      <a:pt x="18745" y="78687"/>
                      <a:pt x="18579" y="78687"/>
                    </a:cubicBezTo>
                    <a:cubicBezTo>
                      <a:pt x="16412" y="78687"/>
                      <a:pt x="11622" y="73852"/>
                      <a:pt x="7221" y="68822"/>
                    </a:cubicBezTo>
                    <a:lnTo>
                      <a:pt x="7221" y="68822"/>
                    </a:lnTo>
                    <a:cubicBezTo>
                      <a:pt x="9402" y="72508"/>
                      <a:pt x="12110" y="75892"/>
                      <a:pt x="15269" y="78826"/>
                    </a:cubicBezTo>
                    <a:cubicBezTo>
                      <a:pt x="13773" y="78577"/>
                      <a:pt x="12226" y="78431"/>
                      <a:pt x="10670" y="78431"/>
                    </a:cubicBezTo>
                    <a:cubicBezTo>
                      <a:pt x="10348" y="78431"/>
                      <a:pt x="10025" y="78437"/>
                      <a:pt x="9703" y="78450"/>
                    </a:cubicBezTo>
                    <a:cubicBezTo>
                      <a:pt x="11884" y="80180"/>
                      <a:pt x="14216" y="81684"/>
                      <a:pt x="16623" y="83113"/>
                    </a:cubicBezTo>
                    <a:cubicBezTo>
                      <a:pt x="20633" y="85185"/>
                      <a:pt x="17932" y="86723"/>
                      <a:pt x="11580" y="86723"/>
                    </a:cubicBezTo>
                    <a:cubicBezTo>
                      <a:pt x="10784" y="86723"/>
                      <a:pt x="9930" y="86698"/>
                      <a:pt x="9026" y="86648"/>
                    </a:cubicBezTo>
                    <a:cubicBezTo>
                      <a:pt x="5265" y="86423"/>
                      <a:pt x="3159" y="83940"/>
                      <a:pt x="1880" y="81458"/>
                    </a:cubicBezTo>
                    <a:cubicBezTo>
                      <a:pt x="1204" y="82436"/>
                      <a:pt x="903" y="83564"/>
                      <a:pt x="903" y="84693"/>
                    </a:cubicBezTo>
                    <a:cubicBezTo>
                      <a:pt x="903" y="89130"/>
                      <a:pt x="7597" y="89130"/>
                      <a:pt x="10605" y="89130"/>
                    </a:cubicBezTo>
                    <a:cubicBezTo>
                      <a:pt x="13388" y="89055"/>
                      <a:pt x="23768" y="89130"/>
                      <a:pt x="24671" y="85896"/>
                    </a:cubicBezTo>
                    <a:cubicBezTo>
                      <a:pt x="25272" y="83715"/>
                      <a:pt x="24370" y="81082"/>
                      <a:pt x="24069" y="78826"/>
                    </a:cubicBezTo>
                    <a:cubicBezTo>
                      <a:pt x="23768" y="76569"/>
                      <a:pt x="23542" y="74313"/>
                      <a:pt x="23242" y="72056"/>
                    </a:cubicBezTo>
                    <a:cubicBezTo>
                      <a:pt x="22715" y="68371"/>
                      <a:pt x="22189" y="64610"/>
                      <a:pt x="21662" y="60925"/>
                    </a:cubicBezTo>
                    <a:cubicBezTo>
                      <a:pt x="21302" y="58457"/>
                      <a:pt x="22910" y="57535"/>
                      <a:pt x="24900" y="57535"/>
                    </a:cubicBezTo>
                    <a:cubicBezTo>
                      <a:pt x="25822" y="57535"/>
                      <a:pt x="26826" y="57733"/>
                      <a:pt x="27754" y="58066"/>
                    </a:cubicBezTo>
                    <a:cubicBezTo>
                      <a:pt x="30688" y="59119"/>
                      <a:pt x="37081" y="62354"/>
                      <a:pt x="38134" y="66867"/>
                    </a:cubicBezTo>
                    <a:cubicBezTo>
                      <a:pt x="39167" y="71294"/>
                      <a:pt x="39693" y="84407"/>
                      <a:pt x="35453" y="84407"/>
                    </a:cubicBezTo>
                    <a:cubicBezTo>
                      <a:pt x="35371" y="84407"/>
                      <a:pt x="35287" y="84402"/>
                      <a:pt x="35201" y="84392"/>
                    </a:cubicBezTo>
                    <a:cubicBezTo>
                      <a:pt x="34832" y="84363"/>
                      <a:pt x="34465" y="84349"/>
                      <a:pt x="34099" y="84349"/>
                    </a:cubicBezTo>
                    <a:cubicBezTo>
                      <a:pt x="31555" y="84349"/>
                      <a:pt x="29097" y="85032"/>
                      <a:pt x="26927" y="86347"/>
                    </a:cubicBezTo>
                    <a:cubicBezTo>
                      <a:pt x="29108" y="86648"/>
                      <a:pt x="31139" y="87325"/>
                      <a:pt x="33095" y="88378"/>
                    </a:cubicBezTo>
                    <a:cubicBezTo>
                      <a:pt x="35376" y="89772"/>
                      <a:pt x="36643" y="90739"/>
                      <a:pt x="32217" y="90739"/>
                    </a:cubicBezTo>
                    <a:cubicBezTo>
                      <a:pt x="31389" y="90739"/>
                      <a:pt x="30364" y="90706"/>
                      <a:pt x="29108" y="90635"/>
                    </a:cubicBezTo>
                    <a:cubicBezTo>
                      <a:pt x="22865" y="90334"/>
                      <a:pt x="23091" y="88453"/>
                      <a:pt x="23467" y="87701"/>
                    </a:cubicBezTo>
                    <a:lnTo>
                      <a:pt x="23467" y="87701"/>
                    </a:lnTo>
                    <a:cubicBezTo>
                      <a:pt x="23091" y="87776"/>
                      <a:pt x="22715" y="87927"/>
                      <a:pt x="22339" y="88077"/>
                    </a:cubicBezTo>
                    <a:lnTo>
                      <a:pt x="19556" y="89732"/>
                    </a:lnTo>
                    <a:cubicBezTo>
                      <a:pt x="18729" y="90409"/>
                      <a:pt x="18428" y="91236"/>
                      <a:pt x="19029" y="92139"/>
                    </a:cubicBezTo>
                    <a:cubicBezTo>
                      <a:pt x="20293" y="94064"/>
                      <a:pt x="24493" y="94161"/>
                      <a:pt x="27355" y="94161"/>
                    </a:cubicBezTo>
                    <a:cubicBezTo>
                      <a:pt x="27673" y="94161"/>
                      <a:pt x="27974" y="94160"/>
                      <a:pt x="28253" y="94160"/>
                    </a:cubicBezTo>
                    <a:cubicBezTo>
                      <a:pt x="28602" y="94160"/>
                      <a:pt x="28916" y="94161"/>
                      <a:pt x="29184" y="94170"/>
                    </a:cubicBezTo>
                    <a:cubicBezTo>
                      <a:pt x="29805" y="94199"/>
                      <a:pt x="30503" y="94219"/>
                      <a:pt x="31247" y="94219"/>
                    </a:cubicBezTo>
                    <a:cubicBezTo>
                      <a:pt x="34377" y="94219"/>
                      <a:pt x="38307" y="93855"/>
                      <a:pt x="40616" y="92214"/>
                    </a:cubicBezTo>
                    <a:cubicBezTo>
                      <a:pt x="42346" y="90935"/>
                      <a:pt x="42722" y="87400"/>
                      <a:pt x="42271" y="85144"/>
                    </a:cubicBezTo>
                    <a:lnTo>
                      <a:pt x="42271" y="85144"/>
                    </a:lnTo>
                    <a:cubicBezTo>
                      <a:pt x="42271" y="85145"/>
                      <a:pt x="42647" y="86875"/>
                      <a:pt x="43249" y="88905"/>
                    </a:cubicBezTo>
                    <a:cubicBezTo>
                      <a:pt x="43249" y="89206"/>
                      <a:pt x="43399" y="89431"/>
                      <a:pt x="43474" y="89732"/>
                    </a:cubicBezTo>
                    <a:cubicBezTo>
                      <a:pt x="43850" y="91086"/>
                      <a:pt x="44377" y="92440"/>
                      <a:pt x="45054" y="93718"/>
                    </a:cubicBezTo>
                    <a:cubicBezTo>
                      <a:pt x="45941" y="95160"/>
                      <a:pt x="50590" y="95866"/>
                      <a:pt x="55142" y="95866"/>
                    </a:cubicBezTo>
                    <a:cubicBezTo>
                      <a:pt x="56764" y="95866"/>
                      <a:pt x="58373" y="95777"/>
                      <a:pt x="59796" y="95599"/>
                    </a:cubicBezTo>
                    <a:cubicBezTo>
                      <a:pt x="56863" y="95072"/>
                      <a:pt x="50620" y="94471"/>
                      <a:pt x="49416" y="92515"/>
                    </a:cubicBezTo>
                    <a:cubicBezTo>
                      <a:pt x="47762" y="89958"/>
                      <a:pt x="54381" y="89206"/>
                      <a:pt x="59194" y="89206"/>
                    </a:cubicBezTo>
                    <a:cubicBezTo>
                      <a:pt x="60247" y="89281"/>
                      <a:pt x="61225" y="89582"/>
                      <a:pt x="62052" y="90183"/>
                    </a:cubicBezTo>
                    <a:cubicBezTo>
                      <a:pt x="68578" y="90982"/>
                      <a:pt x="79375" y="91939"/>
                      <a:pt x="88536" y="91939"/>
                    </a:cubicBezTo>
                    <a:cubicBezTo>
                      <a:pt x="94895" y="91939"/>
                      <a:pt x="100466" y="91478"/>
                      <a:pt x="103270" y="90183"/>
                    </a:cubicBezTo>
                    <a:lnTo>
                      <a:pt x="103270" y="90183"/>
                    </a:lnTo>
                    <a:cubicBezTo>
                      <a:pt x="100992" y="90473"/>
                      <a:pt x="98229" y="90598"/>
                      <a:pt x="95383" y="90598"/>
                    </a:cubicBezTo>
                    <a:cubicBezTo>
                      <a:pt x="87894" y="90598"/>
                      <a:pt x="79833" y="89735"/>
                      <a:pt x="78525" y="88754"/>
                    </a:cubicBezTo>
                    <a:cubicBezTo>
                      <a:pt x="76118" y="86949"/>
                      <a:pt x="88077" y="87776"/>
                      <a:pt x="92138" y="86723"/>
                    </a:cubicBezTo>
                    <a:cubicBezTo>
                      <a:pt x="93868" y="86272"/>
                      <a:pt x="96426" y="84392"/>
                      <a:pt x="98833" y="82436"/>
                    </a:cubicBezTo>
                    <a:cubicBezTo>
                      <a:pt x="96576" y="81834"/>
                      <a:pt x="94244" y="81534"/>
                      <a:pt x="91913" y="81458"/>
                    </a:cubicBezTo>
                    <a:cubicBezTo>
                      <a:pt x="93041" y="81458"/>
                      <a:pt x="96200" y="68371"/>
                      <a:pt x="96501" y="67318"/>
                    </a:cubicBezTo>
                    <a:lnTo>
                      <a:pt x="96576" y="66867"/>
                    </a:lnTo>
                    <a:lnTo>
                      <a:pt x="96576" y="66867"/>
                    </a:lnTo>
                    <a:cubicBezTo>
                      <a:pt x="92358" y="73484"/>
                      <a:pt x="85469" y="81789"/>
                      <a:pt x="77539" y="81789"/>
                    </a:cubicBezTo>
                    <a:cubicBezTo>
                      <a:pt x="77267" y="81789"/>
                      <a:pt x="76994" y="81779"/>
                      <a:pt x="76719" y="81759"/>
                    </a:cubicBezTo>
                    <a:cubicBezTo>
                      <a:pt x="63181" y="80781"/>
                      <a:pt x="61977" y="51823"/>
                      <a:pt x="61601" y="51222"/>
                    </a:cubicBezTo>
                    <a:cubicBezTo>
                      <a:pt x="61587" y="51203"/>
                      <a:pt x="61573" y="51194"/>
                      <a:pt x="61560" y="51194"/>
                    </a:cubicBezTo>
                    <a:cubicBezTo>
                      <a:pt x="61149" y="51194"/>
                      <a:pt x="61131" y="60065"/>
                      <a:pt x="60548" y="68371"/>
                    </a:cubicBezTo>
                    <a:cubicBezTo>
                      <a:pt x="59992" y="76296"/>
                      <a:pt x="54360" y="87176"/>
                      <a:pt x="50363" y="87176"/>
                    </a:cubicBezTo>
                    <a:cubicBezTo>
                      <a:pt x="50035" y="87176"/>
                      <a:pt x="49718" y="87103"/>
                      <a:pt x="49416" y="86949"/>
                    </a:cubicBezTo>
                    <a:cubicBezTo>
                      <a:pt x="45731" y="85069"/>
                      <a:pt x="45956" y="74238"/>
                      <a:pt x="45656" y="71003"/>
                    </a:cubicBezTo>
                    <a:cubicBezTo>
                      <a:pt x="45355" y="67543"/>
                      <a:pt x="44828" y="63933"/>
                      <a:pt x="45505" y="60473"/>
                    </a:cubicBezTo>
                    <a:cubicBezTo>
                      <a:pt x="46083" y="57389"/>
                      <a:pt x="52480" y="45742"/>
                      <a:pt x="57614" y="45742"/>
                    </a:cubicBezTo>
                    <a:cubicBezTo>
                      <a:pt x="58489" y="45742"/>
                      <a:pt x="59327" y="46080"/>
                      <a:pt x="60094" y="46856"/>
                    </a:cubicBezTo>
                    <a:lnTo>
                      <a:pt x="60094" y="46856"/>
                    </a:lnTo>
                    <a:cubicBezTo>
                      <a:pt x="59989" y="46674"/>
                      <a:pt x="62355" y="40460"/>
                      <a:pt x="62579" y="39789"/>
                    </a:cubicBezTo>
                    <a:cubicBezTo>
                      <a:pt x="63256" y="37006"/>
                      <a:pt x="64309" y="34298"/>
                      <a:pt x="65663" y="31816"/>
                    </a:cubicBezTo>
                    <a:cubicBezTo>
                      <a:pt x="67313" y="28973"/>
                      <a:pt x="70921" y="26215"/>
                      <a:pt x="73980" y="26215"/>
                    </a:cubicBezTo>
                    <a:cubicBezTo>
                      <a:pt x="75939" y="26215"/>
                      <a:pt x="77673" y="27346"/>
                      <a:pt x="78525" y="30312"/>
                    </a:cubicBezTo>
                    <a:cubicBezTo>
                      <a:pt x="79277" y="32794"/>
                      <a:pt x="77246" y="35953"/>
                      <a:pt x="75441" y="38210"/>
                    </a:cubicBezTo>
                    <a:cubicBezTo>
                      <a:pt x="79126" y="35276"/>
                      <a:pt x="85219" y="33095"/>
                      <a:pt x="87701" y="32267"/>
                    </a:cubicBezTo>
                    <a:cubicBezTo>
                      <a:pt x="87400" y="32192"/>
                      <a:pt x="87099" y="32117"/>
                      <a:pt x="86873" y="31967"/>
                    </a:cubicBezTo>
                    <a:cubicBezTo>
                      <a:pt x="85444" y="30914"/>
                      <a:pt x="84241" y="26702"/>
                      <a:pt x="82887" y="25047"/>
                    </a:cubicBezTo>
                    <a:cubicBezTo>
                      <a:pt x="81157" y="23166"/>
                      <a:pt x="79277" y="21436"/>
                      <a:pt x="77246" y="19782"/>
                    </a:cubicBezTo>
                    <a:cubicBezTo>
                      <a:pt x="83263" y="19556"/>
                      <a:pt x="78299" y="6243"/>
                      <a:pt x="728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4591;p86">
                <a:extLst>
                  <a:ext uri="{FF2B5EF4-FFF2-40B4-BE49-F238E27FC236}">
                    <a16:creationId xmlns:a16="http://schemas.microsoft.com/office/drawing/2014/main" id="{9B5523F3-784F-2306-8916-100C92707F91}"/>
                  </a:ext>
                </a:extLst>
              </p:cNvPr>
              <p:cNvSpPr/>
              <p:nvPr/>
            </p:nvSpPr>
            <p:spPr>
              <a:xfrm>
                <a:off x="2740050" y="4252725"/>
                <a:ext cx="2612625" cy="1158925"/>
              </a:xfrm>
              <a:custGeom>
                <a:avLst/>
                <a:gdLst/>
                <a:ahLst/>
                <a:cxnLst/>
                <a:rect l="l" t="t" r="r" b="b"/>
                <a:pathLst>
                  <a:path w="104505" h="46357" extrusionOk="0">
                    <a:moveTo>
                      <a:pt x="61451" y="1"/>
                    </a:moveTo>
                    <a:cubicBezTo>
                      <a:pt x="61451" y="1"/>
                      <a:pt x="60624" y="22716"/>
                      <a:pt x="53855" y="24295"/>
                    </a:cubicBezTo>
                    <a:cubicBezTo>
                      <a:pt x="53641" y="24345"/>
                      <a:pt x="53428" y="24369"/>
                      <a:pt x="53214" y="24369"/>
                    </a:cubicBezTo>
                    <a:cubicBezTo>
                      <a:pt x="46642" y="24369"/>
                      <a:pt x="39940" y="1580"/>
                      <a:pt x="39940" y="1580"/>
                    </a:cubicBezTo>
                    <a:cubicBezTo>
                      <a:pt x="39940" y="1580"/>
                      <a:pt x="35577" y="25499"/>
                      <a:pt x="29184" y="26326"/>
                    </a:cubicBezTo>
                    <a:cubicBezTo>
                      <a:pt x="29085" y="26338"/>
                      <a:pt x="28987" y="26343"/>
                      <a:pt x="28890" y="26343"/>
                    </a:cubicBezTo>
                    <a:cubicBezTo>
                      <a:pt x="22584" y="26343"/>
                      <a:pt x="18354" y="2789"/>
                      <a:pt x="18353" y="2784"/>
                    </a:cubicBezTo>
                    <a:lnTo>
                      <a:pt x="18353" y="2784"/>
                    </a:lnTo>
                    <a:cubicBezTo>
                      <a:pt x="18354" y="2788"/>
                      <a:pt x="21587" y="22716"/>
                      <a:pt x="17977" y="24747"/>
                    </a:cubicBezTo>
                    <a:cubicBezTo>
                      <a:pt x="17309" y="25114"/>
                      <a:pt x="16630" y="25280"/>
                      <a:pt x="15950" y="25280"/>
                    </a:cubicBezTo>
                    <a:cubicBezTo>
                      <a:pt x="9665" y="25280"/>
                      <a:pt x="3235" y="11133"/>
                      <a:pt x="3235" y="11133"/>
                    </a:cubicBezTo>
                    <a:lnTo>
                      <a:pt x="3009" y="11810"/>
                    </a:lnTo>
                    <a:cubicBezTo>
                      <a:pt x="6093" y="18052"/>
                      <a:pt x="9929" y="23995"/>
                      <a:pt x="14367" y="29335"/>
                    </a:cubicBezTo>
                    <a:cubicBezTo>
                      <a:pt x="14367" y="29335"/>
                      <a:pt x="12265" y="28950"/>
                      <a:pt x="9669" y="28950"/>
                    </a:cubicBezTo>
                    <a:cubicBezTo>
                      <a:pt x="5478" y="28950"/>
                      <a:pt x="1" y="29953"/>
                      <a:pt x="1" y="35202"/>
                    </a:cubicBezTo>
                    <a:cubicBezTo>
                      <a:pt x="1" y="38586"/>
                      <a:pt x="4083" y="39605"/>
                      <a:pt x="8984" y="39605"/>
                    </a:cubicBezTo>
                    <a:cubicBezTo>
                      <a:pt x="15411" y="39605"/>
                      <a:pt x="23245" y="37852"/>
                      <a:pt x="25122" y="37383"/>
                    </a:cubicBezTo>
                    <a:lnTo>
                      <a:pt x="25122" y="37383"/>
                    </a:lnTo>
                    <a:cubicBezTo>
                      <a:pt x="23242" y="37909"/>
                      <a:pt x="16247" y="39865"/>
                      <a:pt x="18127" y="42648"/>
                    </a:cubicBezTo>
                    <a:cubicBezTo>
                      <a:pt x="19391" y="44573"/>
                      <a:pt x="23591" y="44670"/>
                      <a:pt x="26453" y="44670"/>
                    </a:cubicBezTo>
                    <a:cubicBezTo>
                      <a:pt x="26771" y="44670"/>
                      <a:pt x="27072" y="44669"/>
                      <a:pt x="27351" y="44669"/>
                    </a:cubicBezTo>
                    <a:cubicBezTo>
                      <a:pt x="27700" y="44669"/>
                      <a:pt x="28014" y="44670"/>
                      <a:pt x="28282" y="44679"/>
                    </a:cubicBezTo>
                    <a:cubicBezTo>
                      <a:pt x="28888" y="44708"/>
                      <a:pt x="29578" y="44728"/>
                      <a:pt x="30316" y="44728"/>
                    </a:cubicBezTo>
                    <a:cubicBezTo>
                      <a:pt x="33423" y="44728"/>
                      <a:pt x="37390" y="44364"/>
                      <a:pt x="39639" y="42723"/>
                    </a:cubicBezTo>
                    <a:cubicBezTo>
                      <a:pt x="41444" y="41444"/>
                      <a:pt x="41820" y="37909"/>
                      <a:pt x="41369" y="35653"/>
                    </a:cubicBezTo>
                    <a:lnTo>
                      <a:pt x="41369" y="35653"/>
                    </a:lnTo>
                    <a:cubicBezTo>
                      <a:pt x="41370" y="35660"/>
                      <a:pt x="42573" y="41596"/>
                      <a:pt x="44227" y="44227"/>
                    </a:cubicBezTo>
                    <a:cubicBezTo>
                      <a:pt x="45086" y="45659"/>
                      <a:pt x="49636" y="46356"/>
                      <a:pt x="54130" y="46356"/>
                    </a:cubicBezTo>
                    <a:cubicBezTo>
                      <a:pt x="57900" y="46356"/>
                      <a:pt x="61630" y="45865"/>
                      <a:pt x="63106" y="44904"/>
                    </a:cubicBezTo>
                    <a:cubicBezTo>
                      <a:pt x="66265" y="42798"/>
                      <a:pt x="59947" y="40542"/>
                      <a:pt x="59947" y="40542"/>
                    </a:cubicBezTo>
                    <a:lnTo>
                      <a:pt x="59947" y="40542"/>
                    </a:lnTo>
                    <a:cubicBezTo>
                      <a:pt x="66209" y="41354"/>
                      <a:pt x="77874" y="42443"/>
                      <a:pt x="87663" y="42443"/>
                    </a:cubicBezTo>
                    <a:cubicBezTo>
                      <a:pt x="96923" y="42443"/>
                      <a:pt x="104505" y="41468"/>
                      <a:pt x="104249" y="38361"/>
                    </a:cubicBezTo>
                    <a:cubicBezTo>
                      <a:pt x="103722" y="32043"/>
                      <a:pt x="91011" y="32043"/>
                      <a:pt x="91011" y="32043"/>
                    </a:cubicBezTo>
                    <a:cubicBezTo>
                      <a:pt x="92139" y="32043"/>
                      <a:pt x="95298" y="18955"/>
                      <a:pt x="95599" y="17827"/>
                    </a:cubicBezTo>
                    <a:cubicBezTo>
                      <a:pt x="95975" y="16172"/>
                      <a:pt x="96351" y="14517"/>
                      <a:pt x="96727" y="12863"/>
                    </a:cubicBezTo>
                    <a:lnTo>
                      <a:pt x="96727" y="12863"/>
                    </a:lnTo>
                    <a:cubicBezTo>
                      <a:pt x="92583" y="17994"/>
                      <a:pt x="85849" y="24736"/>
                      <a:pt x="79093" y="24736"/>
                    </a:cubicBezTo>
                    <a:cubicBezTo>
                      <a:pt x="78125" y="24736"/>
                      <a:pt x="77156" y="24597"/>
                      <a:pt x="76193" y="24295"/>
                    </a:cubicBezTo>
                    <a:cubicBezTo>
                      <a:pt x="64610" y="20685"/>
                      <a:pt x="61451" y="1"/>
                      <a:pt x="6145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4592;p86">
                <a:extLst>
                  <a:ext uri="{FF2B5EF4-FFF2-40B4-BE49-F238E27FC236}">
                    <a16:creationId xmlns:a16="http://schemas.microsoft.com/office/drawing/2014/main" id="{54534C4C-9E62-27FD-8E00-42B938C068C5}"/>
                  </a:ext>
                </a:extLst>
              </p:cNvPr>
              <p:cNvSpPr/>
              <p:nvPr/>
            </p:nvSpPr>
            <p:spPr>
              <a:xfrm>
                <a:off x="3223300" y="4322275"/>
                <a:ext cx="116625" cy="866925"/>
              </a:xfrm>
              <a:custGeom>
                <a:avLst/>
                <a:gdLst/>
                <a:ahLst/>
                <a:cxnLst/>
                <a:rect l="l" t="t" r="r" b="b"/>
                <a:pathLst>
                  <a:path w="4665" h="34677" extrusionOk="0">
                    <a:moveTo>
                      <a:pt x="232" y="1"/>
                    </a:moveTo>
                    <a:cubicBezTo>
                      <a:pt x="230" y="1"/>
                      <a:pt x="228" y="1"/>
                      <a:pt x="227" y="2"/>
                    </a:cubicBezTo>
                    <a:cubicBezTo>
                      <a:pt x="1" y="2"/>
                      <a:pt x="151" y="4364"/>
                      <a:pt x="377" y="8727"/>
                    </a:cubicBezTo>
                    <a:cubicBezTo>
                      <a:pt x="527" y="10908"/>
                      <a:pt x="753" y="13089"/>
                      <a:pt x="904" y="14744"/>
                    </a:cubicBezTo>
                    <a:cubicBezTo>
                      <a:pt x="979" y="15571"/>
                      <a:pt x="979" y="16248"/>
                      <a:pt x="1054" y="16700"/>
                    </a:cubicBezTo>
                    <a:cubicBezTo>
                      <a:pt x="1054" y="17000"/>
                      <a:pt x="1129" y="17226"/>
                      <a:pt x="1129" y="17527"/>
                    </a:cubicBezTo>
                    <a:cubicBezTo>
                      <a:pt x="1129" y="17527"/>
                      <a:pt x="1204" y="17753"/>
                      <a:pt x="1280" y="18279"/>
                    </a:cubicBezTo>
                    <a:cubicBezTo>
                      <a:pt x="1355" y="18730"/>
                      <a:pt x="1505" y="19407"/>
                      <a:pt x="1731" y="20235"/>
                    </a:cubicBezTo>
                    <a:lnTo>
                      <a:pt x="3160" y="26102"/>
                    </a:lnTo>
                    <a:cubicBezTo>
                      <a:pt x="3611" y="27982"/>
                      <a:pt x="3912" y="29937"/>
                      <a:pt x="4063" y="31968"/>
                    </a:cubicBezTo>
                    <a:cubicBezTo>
                      <a:pt x="4138" y="32119"/>
                      <a:pt x="4138" y="32344"/>
                      <a:pt x="4138" y="32495"/>
                    </a:cubicBezTo>
                    <a:lnTo>
                      <a:pt x="4138" y="33021"/>
                    </a:lnTo>
                    <a:lnTo>
                      <a:pt x="4138" y="33924"/>
                    </a:lnTo>
                    <a:cubicBezTo>
                      <a:pt x="4138" y="34375"/>
                      <a:pt x="4213" y="34676"/>
                      <a:pt x="4213" y="34676"/>
                    </a:cubicBezTo>
                    <a:cubicBezTo>
                      <a:pt x="4288" y="34676"/>
                      <a:pt x="4363" y="34450"/>
                      <a:pt x="4439" y="33849"/>
                    </a:cubicBezTo>
                    <a:cubicBezTo>
                      <a:pt x="4514" y="33623"/>
                      <a:pt x="4589" y="33322"/>
                      <a:pt x="4589" y="33021"/>
                    </a:cubicBezTo>
                    <a:cubicBezTo>
                      <a:pt x="4664" y="32871"/>
                      <a:pt x="4664" y="32645"/>
                      <a:pt x="4664" y="32495"/>
                    </a:cubicBezTo>
                    <a:lnTo>
                      <a:pt x="4664" y="31893"/>
                    </a:lnTo>
                    <a:cubicBezTo>
                      <a:pt x="4664" y="29862"/>
                      <a:pt x="4514" y="27831"/>
                      <a:pt x="4213" y="25801"/>
                    </a:cubicBezTo>
                    <a:cubicBezTo>
                      <a:pt x="3837" y="23619"/>
                      <a:pt x="3386" y="21513"/>
                      <a:pt x="3085" y="19859"/>
                    </a:cubicBezTo>
                    <a:cubicBezTo>
                      <a:pt x="2934" y="19106"/>
                      <a:pt x="2784" y="18430"/>
                      <a:pt x="2709" y="17978"/>
                    </a:cubicBezTo>
                    <a:cubicBezTo>
                      <a:pt x="2633" y="17527"/>
                      <a:pt x="2633" y="17226"/>
                      <a:pt x="2633" y="17226"/>
                    </a:cubicBezTo>
                    <a:cubicBezTo>
                      <a:pt x="2633" y="17226"/>
                      <a:pt x="2558" y="17000"/>
                      <a:pt x="2483" y="16549"/>
                    </a:cubicBezTo>
                    <a:cubicBezTo>
                      <a:pt x="2483" y="16023"/>
                      <a:pt x="2333" y="15421"/>
                      <a:pt x="2257" y="14594"/>
                    </a:cubicBezTo>
                    <a:cubicBezTo>
                      <a:pt x="2032" y="12939"/>
                      <a:pt x="1731" y="10833"/>
                      <a:pt x="1430" y="8652"/>
                    </a:cubicBezTo>
                    <a:cubicBezTo>
                      <a:pt x="983" y="4326"/>
                      <a:pt x="461" y="1"/>
                      <a:pt x="232"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4593;p86">
                <a:extLst>
                  <a:ext uri="{FF2B5EF4-FFF2-40B4-BE49-F238E27FC236}">
                    <a16:creationId xmlns:a16="http://schemas.microsoft.com/office/drawing/2014/main" id="{F78F745D-B4F5-DB8C-E8EE-7F52C3BBE32E}"/>
                  </a:ext>
                </a:extLst>
              </p:cNvPr>
              <p:cNvSpPr/>
              <p:nvPr/>
            </p:nvSpPr>
            <p:spPr>
              <a:xfrm>
                <a:off x="3306050" y="5138400"/>
                <a:ext cx="206875" cy="62550"/>
              </a:xfrm>
              <a:custGeom>
                <a:avLst/>
                <a:gdLst/>
                <a:ahLst/>
                <a:cxnLst/>
                <a:rect l="l" t="t" r="r" b="b"/>
                <a:pathLst>
                  <a:path w="8275" h="2502" extrusionOk="0">
                    <a:moveTo>
                      <a:pt x="3836" y="0"/>
                    </a:moveTo>
                    <a:lnTo>
                      <a:pt x="3235" y="75"/>
                    </a:lnTo>
                    <a:cubicBezTo>
                      <a:pt x="2708" y="151"/>
                      <a:pt x="2182" y="376"/>
                      <a:pt x="1655" y="602"/>
                    </a:cubicBezTo>
                    <a:cubicBezTo>
                      <a:pt x="1129" y="903"/>
                      <a:pt x="753" y="1279"/>
                      <a:pt x="376" y="1805"/>
                    </a:cubicBezTo>
                    <a:cubicBezTo>
                      <a:pt x="151" y="2106"/>
                      <a:pt x="0" y="2407"/>
                      <a:pt x="151" y="2482"/>
                    </a:cubicBezTo>
                    <a:cubicBezTo>
                      <a:pt x="164" y="2496"/>
                      <a:pt x="182" y="2502"/>
                      <a:pt x="205" y="2502"/>
                    </a:cubicBezTo>
                    <a:cubicBezTo>
                      <a:pt x="311" y="2502"/>
                      <a:pt x="518" y="2367"/>
                      <a:pt x="828" y="2181"/>
                    </a:cubicBezTo>
                    <a:cubicBezTo>
                      <a:pt x="1204" y="1956"/>
                      <a:pt x="1580" y="1805"/>
                      <a:pt x="2031" y="1655"/>
                    </a:cubicBezTo>
                    <a:cubicBezTo>
                      <a:pt x="2482" y="1580"/>
                      <a:pt x="2934" y="1505"/>
                      <a:pt x="3385" y="1505"/>
                    </a:cubicBezTo>
                    <a:lnTo>
                      <a:pt x="3987" y="1505"/>
                    </a:lnTo>
                    <a:cubicBezTo>
                      <a:pt x="4148" y="1484"/>
                      <a:pt x="4315" y="1475"/>
                      <a:pt x="4485" y="1475"/>
                    </a:cubicBezTo>
                    <a:cubicBezTo>
                      <a:pt x="4951" y="1475"/>
                      <a:pt x="5447" y="1545"/>
                      <a:pt x="5942" y="1655"/>
                    </a:cubicBezTo>
                    <a:cubicBezTo>
                      <a:pt x="6825" y="1781"/>
                      <a:pt x="7655" y="2066"/>
                      <a:pt x="7989" y="2066"/>
                    </a:cubicBezTo>
                    <a:cubicBezTo>
                      <a:pt x="8053" y="2066"/>
                      <a:pt x="8099" y="2055"/>
                      <a:pt x="8124" y="2031"/>
                    </a:cubicBezTo>
                    <a:cubicBezTo>
                      <a:pt x="8274" y="1881"/>
                      <a:pt x="7371" y="1128"/>
                      <a:pt x="6318" y="602"/>
                    </a:cubicBezTo>
                    <a:cubicBezTo>
                      <a:pt x="5792" y="376"/>
                      <a:pt x="5265" y="226"/>
                      <a:pt x="4739" y="75"/>
                    </a:cubicBezTo>
                    <a:cubicBezTo>
                      <a:pt x="4589" y="75"/>
                      <a:pt x="4438" y="0"/>
                      <a:pt x="4212"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4594;p86">
                <a:extLst>
                  <a:ext uri="{FF2B5EF4-FFF2-40B4-BE49-F238E27FC236}">
                    <a16:creationId xmlns:a16="http://schemas.microsoft.com/office/drawing/2014/main" id="{C82BC82B-8927-A51E-ACD0-8878BD549EB5}"/>
                  </a:ext>
                </a:extLst>
              </p:cNvPr>
              <p:cNvSpPr/>
              <p:nvPr/>
            </p:nvSpPr>
            <p:spPr>
              <a:xfrm>
                <a:off x="3193225" y="5245400"/>
                <a:ext cx="146700" cy="102225"/>
              </a:xfrm>
              <a:custGeom>
                <a:avLst/>
                <a:gdLst/>
                <a:ahLst/>
                <a:cxnLst/>
                <a:rect l="l" t="t" r="r" b="b"/>
                <a:pathLst>
                  <a:path w="5868" h="4089" extrusionOk="0">
                    <a:moveTo>
                      <a:pt x="4957" y="1"/>
                    </a:moveTo>
                    <a:cubicBezTo>
                      <a:pt x="4648" y="1"/>
                      <a:pt x="4285" y="25"/>
                      <a:pt x="3912" y="83"/>
                    </a:cubicBezTo>
                    <a:cubicBezTo>
                      <a:pt x="3460" y="158"/>
                      <a:pt x="3009" y="308"/>
                      <a:pt x="2633" y="534"/>
                    </a:cubicBezTo>
                    <a:lnTo>
                      <a:pt x="2182" y="684"/>
                    </a:lnTo>
                    <a:lnTo>
                      <a:pt x="2107" y="835"/>
                    </a:lnTo>
                    <a:cubicBezTo>
                      <a:pt x="1580" y="1211"/>
                      <a:pt x="1129" y="1737"/>
                      <a:pt x="753" y="2264"/>
                    </a:cubicBezTo>
                    <a:cubicBezTo>
                      <a:pt x="226" y="3091"/>
                      <a:pt x="0" y="3994"/>
                      <a:pt x="226" y="4069"/>
                    </a:cubicBezTo>
                    <a:cubicBezTo>
                      <a:pt x="246" y="4082"/>
                      <a:pt x="268" y="4089"/>
                      <a:pt x="293" y="4089"/>
                    </a:cubicBezTo>
                    <a:cubicBezTo>
                      <a:pt x="545" y="4089"/>
                      <a:pt x="1031" y="3421"/>
                      <a:pt x="1580" y="2941"/>
                    </a:cubicBezTo>
                    <a:cubicBezTo>
                      <a:pt x="1881" y="2715"/>
                      <a:pt x="2182" y="2490"/>
                      <a:pt x="2558" y="2264"/>
                    </a:cubicBezTo>
                    <a:lnTo>
                      <a:pt x="2934" y="2038"/>
                    </a:lnTo>
                    <a:cubicBezTo>
                      <a:pt x="3385" y="1662"/>
                      <a:pt x="3836" y="1361"/>
                      <a:pt x="4288" y="1061"/>
                    </a:cubicBezTo>
                    <a:cubicBezTo>
                      <a:pt x="5040" y="684"/>
                      <a:pt x="5867" y="384"/>
                      <a:pt x="5867" y="158"/>
                    </a:cubicBezTo>
                    <a:cubicBezTo>
                      <a:pt x="5821" y="65"/>
                      <a:pt x="5458" y="1"/>
                      <a:pt x="4957"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4595;p86">
                <a:extLst>
                  <a:ext uri="{FF2B5EF4-FFF2-40B4-BE49-F238E27FC236}">
                    <a16:creationId xmlns:a16="http://schemas.microsoft.com/office/drawing/2014/main" id="{D6227F5F-FB2B-0F0D-C598-D0A430B65849}"/>
                  </a:ext>
                </a:extLst>
              </p:cNvPr>
              <p:cNvSpPr/>
              <p:nvPr/>
            </p:nvSpPr>
            <p:spPr>
              <a:xfrm>
                <a:off x="3334250" y="5254975"/>
                <a:ext cx="156100" cy="92650"/>
              </a:xfrm>
              <a:custGeom>
                <a:avLst/>
                <a:gdLst/>
                <a:ahLst/>
                <a:cxnLst/>
                <a:rect l="l" t="t" r="r" b="b"/>
                <a:pathLst>
                  <a:path w="6244" h="3706" extrusionOk="0">
                    <a:moveTo>
                      <a:pt x="4288" y="1"/>
                    </a:moveTo>
                    <a:cubicBezTo>
                      <a:pt x="3837" y="1"/>
                      <a:pt x="3310" y="76"/>
                      <a:pt x="2934" y="226"/>
                    </a:cubicBezTo>
                    <a:lnTo>
                      <a:pt x="2483" y="377"/>
                    </a:lnTo>
                    <a:cubicBezTo>
                      <a:pt x="2407" y="377"/>
                      <a:pt x="2332" y="377"/>
                      <a:pt x="2257" y="452"/>
                    </a:cubicBezTo>
                    <a:lnTo>
                      <a:pt x="1806" y="828"/>
                    </a:lnTo>
                    <a:cubicBezTo>
                      <a:pt x="1580" y="978"/>
                      <a:pt x="1430" y="1129"/>
                      <a:pt x="1279" y="1279"/>
                    </a:cubicBezTo>
                    <a:cubicBezTo>
                      <a:pt x="1129" y="1430"/>
                      <a:pt x="978" y="1655"/>
                      <a:pt x="828" y="1806"/>
                    </a:cubicBezTo>
                    <a:cubicBezTo>
                      <a:pt x="226" y="2708"/>
                      <a:pt x="1" y="3611"/>
                      <a:pt x="151" y="3686"/>
                    </a:cubicBezTo>
                    <a:cubicBezTo>
                      <a:pt x="171" y="3699"/>
                      <a:pt x="194" y="3706"/>
                      <a:pt x="220" y="3706"/>
                    </a:cubicBezTo>
                    <a:cubicBezTo>
                      <a:pt x="483" y="3706"/>
                      <a:pt x="1032" y="3044"/>
                      <a:pt x="1580" y="2633"/>
                    </a:cubicBezTo>
                    <a:cubicBezTo>
                      <a:pt x="1731" y="2483"/>
                      <a:pt x="1956" y="2407"/>
                      <a:pt x="2107" y="2257"/>
                    </a:cubicBezTo>
                    <a:cubicBezTo>
                      <a:pt x="2257" y="2182"/>
                      <a:pt x="2407" y="2031"/>
                      <a:pt x="2558" y="2031"/>
                    </a:cubicBezTo>
                    <a:lnTo>
                      <a:pt x="3009" y="1806"/>
                    </a:lnTo>
                    <a:cubicBezTo>
                      <a:pt x="3160" y="1655"/>
                      <a:pt x="3310" y="1580"/>
                      <a:pt x="3461" y="1505"/>
                    </a:cubicBezTo>
                    <a:cubicBezTo>
                      <a:pt x="3761" y="1354"/>
                      <a:pt x="4062" y="1204"/>
                      <a:pt x="4438" y="1054"/>
                    </a:cubicBezTo>
                    <a:cubicBezTo>
                      <a:pt x="5266" y="828"/>
                      <a:pt x="6168" y="753"/>
                      <a:pt x="6168" y="527"/>
                    </a:cubicBezTo>
                    <a:cubicBezTo>
                      <a:pt x="6243" y="377"/>
                      <a:pt x="5341" y="1"/>
                      <a:pt x="4288"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4596;p86">
                <a:extLst>
                  <a:ext uri="{FF2B5EF4-FFF2-40B4-BE49-F238E27FC236}">
                    <a16:creationId xmlns:a16="http://schemas.microsoft.com/office/drawing/2014/main" id="{9CD3527E-0F1A-E8CE-7E95-5469D8593290}"/>
                  </a:ext>
                </a:extLst>
              </p:cNvPr>
              <p:cNvSpPr/>
              <p:nvPr/>
            </p:nvSpPr>
            <p:spPr>
              <a:xfrm>
                <a:off x="4206750" y="3942475"/>
                <a:ext cx="82750" cy="1267400"/>
              </a:xfrm>
              <a:custGeom>
                <a:avLst/>
                <a:gdLst/>
                <a:ahLst/>
                <a:cxnLst/>
                <a:rect l="l" t="t" r="r" b="b"/>
                <a:pathLst>
                  <a:path w="3310" h="50696" extrusionOk="0">
                    <a:moveTo>
                      <a:pt x="1580" y="0"/>
                    </a:moveTo>
                    <a:cubicBezTo>
                      <a:pt x="1429" y="1354"/>
                      <a:pt x="1429" y="2708"/>
                      <a:pt x="1505" y="3987"/>
                    </a:cubicBezTo>
                    <a:cubicBezTo>
                      <a:pt x="1505" y="6394"/>
                      <a:pt x="1655" y="9553"/>
                      <a:pt x="1730" y="12712"/>
                    </a:cubicBezTo>
                    <a:cubicBezTo>
                      <a:pt x="1730" y="15871"/>
                      <a:pt x="1806" y="19105"/>
                      <a:pt x="1806" y="21437"/>
                    </a:cubicBezTo>
                    <a:lnTo>
                      <a:pt x="1806" y="25423"/>
                    </a:lnTo>
                    <a:lnTo>
                      <a:pt x="1806" y="26476"/>
                    </a:lnTo>
                    <a:lnTo>
                      <a:pt x="1806" y="29334"/>
                    </a:lnTo>
                    <a:cubicBezTo>
                      <a:pt x="1881" y="31741"/>
                      <a:pt x="1655" y="34900"/>
                      <a:pt x="1505" y="38059"/>
                    </a:cubicBezTo>
                    <a:cubicBezTo>
                      <a:pt x="1429" y="39639"/>
                      <a:pt x="1204" y="41218"/>
                      <a:pt x="1053" y="42723"/>
                    </a:cubicBezTo>
                    <a:cubicBezTo>
                      <a:pt x="978" y="43475"/>
                      <a:pt x="978" y="44152"/>
                      <a:pt x="828" y="44829"/>
                    </a:cubicBezTo>
                    <a:cubicBezTo>
                      <a:pt x="753" y="45506"/>
                      <a:pt x="602" y="46107"/>
                      <a:pt x="527" y="46709"/>
                    </a:cubicBezTo>
                    <a:cubicBezTo>
                      <a:pt x="226" y="47988"/>
                      <a:pt x="76" y="49342"/>
                      <a:pt x="0" y="50695"/>
                    </a:cubicBezTo>
                    <a:cubicBezTo>
                      <a:pt x="452" y="49417"/>
                      <a:pt x="828" y="48138"/>
                      <a:pt x="1129" y="46859"/>
                    </a:cubicBezTo>
                    <a:cubicBezTo>
                      <a:pt x="1279" y="46258"/>
                      <a:pt x="1429" y="45656"/>
                      <a:pt x="1580" y="44979"/>
                    </a:cubicBezTo>
                    <a:cubicBezTo>
                      <a:pt x="1730" y="44302"/>
                      <a:pt x="1806" y="43550"/>
                      <a:pt x="1956" y="42798"/>
                    </a:cubicBezTo>
                    <a:cubicBezTo>
                      <a:pt x="2182" y="41369"/>
                      <a:pt x="2407" y="39789"/>
                      <a:pt x="2633" y="38134"/>
                    </a:cubicBezTo>
                    <a:cubicBezTo>
                      <a:pt x="2859" y="35051"/>
                      <a:pt x="3235" y="31816"/>
                      <a:pt x="3235" y="29409"/>
                    </a:cubicBezTo>
                    <a:cubicBezTo>
                      <a:pt x="3235" y="28206"/>
                      <a:pt x="3310" y="27228"/>
                      <a:pt x="3310" y="26476"/>
                    </a:cubicBezTo>
                    <a:lnTo>
                      <a:pt x="3310" y="25423"/>
                    </a:lnTo>
                    <a:cubicBezTo>
                      <a:pt x="3310" y="25423"/>
                      <a:pt x="3235" y="23844"/>
                      <a:pt x="3235" y="21437"/>
                    </a:cubicBezTo>
                    <a:cubicBezTo>
                      <a:pt x="3159" y="19030"/>
                      <a:pt x="3009" y="15871"/>
                      <a:pt x="2783" y="12712"/>
                    </a:cubicBezTo>
                    <a:cubicBezTo>
                      <a:pt x="2558" y="9477"/>
                      <a:pt x="2332" y="6318"/>
                      <a:pt x="2106" y="3987"/>
                    </a:cubicBezTo>
                    <a:cubicBezTo>
                      <a:pt x="2031" y="2633"/>
                      <a:pt x="1881" y="1354"/>
                      <a:pt x="1580" y="0"/>
                    </a:cubicBezTo>
                    <a:close/>
                  </a:path>
                </a:pathLst>
              </a:custGeom>
              <a:solidFill>
                <a:srgbClr val="FF99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4597;p86">
                <a:extLst>
                  <a:ext uri="{FF2B5EF4-FFF2-40B4-BE49-F238E27FC236}">
                    <a16:creationId xmlns:a16="http://schemas.microsoft.com/office/drawing/2014/main" id="{B749D064-EC9C-1243-0539-C706DFAAE8A6}"/>
                  </a:ext>
                </a:extLst>
              </p:cNvPr>
              <p:cNvSpPr/>
              <p:nvPr/>
            </p:nvSpPr>
            <p:spPr>
              <a:xfrm>
                <a:off x="3996150" y="5197625"/>
                <a:ext cx="321575" cy="190875"/>
              </a:xfrm>
              <a:custGeom>
                <a:avLst/>
                <a:gdLst/>
                <a:ahLst/>
                <a:cxnLst/>
                <a:rect l="l" t="t" r="r" b="b"/>
                <a:pathLst>
                  <a:path w="12863" h="7635" extrusionOk="0">
                    <a:moveTo>
                      <a:pt x="5604" y="1"/>
                    </a:moveTo>
                    <a:cubicBezTo>
                      <a:pt x="5096" y="1"/>
                      <a:pt x="4588" y="38"/>
                      <a:pt x="4062" y="113"/>
                    </a:cubicBezTo>
                    <a:cubicBezTo>
                      <a:pt x="3084" y="189"/>
                      <a:pt x="2106" y="489"/>
                      <a:pt x="1204" y="866"/>
                    </a:cubicBezTo>
                    <a:cubicBezTo>
                      <a:pt x="452" y="1242"/>
                      <a:pt x="0" y="1542"/>
                      <a:pt x="0" y="1618"/>
                    </a:cubicBezTo>
                    <a:cubicBezTo>
                      <a:pt x="22" y="1662"/>
                      <a:pt x="83" y="1680"/>
                      <a:pt x="177" y="1680"/>
                    </a:cubicBezTo>
                    <a:cubicBezTo>
                      <a:pt x="403" y="1680"/>
                      <a:pt x="822" y="1574"/>
                      <a:pt x="1354" y="1467"/>
                    </a:cubicBezTo>
                    <a:cubicBezTo>
                      <a:pt x="2257" y="1242"/>
                      <a:pt x="3235" y="1166"/>
                      <a:pt x="4212" y="1166"/>
                    </a:cubicBezTo>
                    <a:cubicBezTo>
                      <a:pt x="5115" y="1166"/>
                      <a:pt x="6017" y="1317"/>
                      <a:pt x="6920" y="1467"/>
                    </a:cubicBezTo>
                    <a:cubicBezTo>
                      <a:pt x="7221" y="1542"/>
                      <a:pt x="7522" y="1618"/>
                      <a:pt x="7747" y="1768"/>
                    </a:cubicBezTo>
                    <a:lnTo>
                      <a:pt x="8048" y="1843"/>
                    </a:lnTo>
                    <a:cubicBezTo>
                      <a:pt x="8199" y="1843"/>
                      <a:pt x="8274" y="1919"/>
                      <a:pt x="8424" y="1994"/>
                    </a:cubicBezTo>
                    <a:cubicBezTo>
                      <a:pt x="8575" y="2069"/>
                      <a:pt x="8876" y="2144"/>
                      <a:pt x="9252" y="2295"/>
                    </a:cubicBezTo>
                    <a:cubicBezTo>
                      <a:pt x="10004" y="2671"/>
                      <a:pt x="10681" y="3197"/>
                      <a:pt x="11283" y="3874"/>
                    </a:cubicBezTo>
                    <a:cubicBezTo>
                      <a:pt x="11809" y="4551"/>
                      <a:pt x="12110" y="5454"/>
                      <a:pt x="12185" y="6356"/>
                    </a:cubicBezTo>
                    <a:cubicBezTo>
                      <a:pt x="12260" y="7108"/>
                      <a:pt x="12336" y="7635"/>
                      <a:pt x="12411" y="7635"/>
                    </a:cubicBezTo>
                    <a:cubicBezTo>
                      <a:pt x="12486" y="7635"/>
                      <a:pt x="12712" y="7108"/>
                      <a:pt x="12787" y="6281"/>
                    </a:cubicBezTo>
                    <a:cubicBezTo>
                      <a:pt x="12862" y="5228"/>
                      <a:pt x="12636" y="4175"/>
                      <a:pt x="12110" y="3197"/>
                    </a:cubicBezTo>
                    <a:cubicBezTo>
                      <a:pt x="11508" y="2295"/>
                      <a:pt x="10756" y="1542"/>
                      <a:pt x="9853" y="1016"/>
                    </a:cubicBezTo>
                    <a:cubicBezTo>
                      <a:pt x="9477" y="790"/>
                      <a:pt x="9101" y="640"/>
                      <a:pt x="8876" y="565"/>
                    </a:cubicBezTo>
                    <a:cubicBezTo>
                      <a:pt x="8800" y="489"/>
                      <a:pt x="8650" y="414"/>
                      <a:pt x="8500" y="414"/>
                    </a:cubicBezTo>
                    <a:lnTo>
                      <a:pt x="8124" y="339"/>
                    </a:lnTo>
                    <a:cubicBezTo>
                      <a:pt x="7823" y="189"/>
                      <a:pt x="7447" y="113"/>
                      <a:pt x="7146" y="113"/>
                    </a:cubicBezTo>
                    <a:cubicBezTo>
                      <a:pt x="6619" y="38"/>
                      <a:pt x="6112" y="1"/>
                      <a:pt x="5604"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4598;p86">
                <a:extLst>
                  <a:ext uri="{FF2B5EF4-FFF2-40B4-BE49-F238E27FC236}">
                    <a16:creationId xmlns:a16="http://schemas.microsoft.com/office/drawing/2014/main" id="{6CB555CD-D7BA-D829-FF93-A7BC744B0AD1}"/>
                  </a:ext>
                </a:extLst>
              </p:cNvPr>
              <p:cNvSpPr/>
              <p:nvPr/>
            </p:nvSpPr>
            <p:spPr>
              <a:xfrm>
                <a:off x="4116500" y="5275650"/>
                <a:ext cx="88400" cy="113000"/>
              </a:xfrm>
              <a:custGeom>
                <a:avLst/>
                <a:gdLst/>
                <a:ahLst/>
                <a:cxnLst/>
                <a:rect l="l" t="t" r="r" b="b"/>
                <a:pathLst>
                  <a:path w="3536" h="4520" extrusionOk="0">
                    <a:moveTo>
                      <a:pt x="527" y="1"/>
                    </a:moveTo>
                    <a:cubicBezTo>
                      <a:pt x="226" y="1"/>
                      <a:pt x="75" y="1"/>
                      <a:pt x="0" y="151"/>
                    </a:cubicBezTo>
                    <a:cubicBezTo>
                      <a:pt x="0" y="227"/>
                      <a:pt x="226" y="452"/>
                      <a:pt x="301" y="603"/>
                    </a:cubicBezTo>
                    <a:cubicBezTo>
                      <a:pt x="451" y="678"/>
                      <a:pt x="602" y="753"/>
                      <a:pt x="677" y="828"/>
                    </a:cubicBezTo>
                    <a:lnTo>
                      <a:pt x="1053" y="1204"/>
                    </a:lnTo>
                    <a:cubicBezTo>
                      <a:pt x="1279" y="1430"/>
                      <a:pt x="1504" y="1580"/>
                      <a:pt x="1730" y="1881"/>
                    </a:cubicBezTo>
                    <a:lnTo>
                      <a:pt x="1880" y="2182"/>
                    </a:lnTo>
                    <a:cubicBezTo>
                      <a:pt x="1956" y="2257"/>
                      <a:pt x="2031" y="2333"/>
                      <a:pt x="2106" y="2408"/>
                    </a:cubicBezTo>
                    <a:cubicBezTo>
                      <a:pt x="2181" y="2483"/>
                      <a:pt x="2256" y="2634"/>
                      <a:pt x="2332" y="2709"/>
                    </a:cubicBezTo>
                    <a:cubicBezTo>
                      <a:pt x="2407" y="2859"/>
                      <a:pt x="2407" y="3010"/>
                      <a:pt x="2482" y="3085"/>
                    </a:cubicBezTo>
                    <a:cubicBezTo>
                      <a:pt x="2708" y="3687"/>
                      <a:pt x="2633" y="4439"/>
                      <a:pt x="2783" y="4514"/>
                    </a:cubicBezTo>
                    <a:cubicBezTo>
                      <a:pt x="2791" y="4518"/>
                      <a:pt x="2799" y="4520"/>
                      <a:pt x="2809" y="4520"/>
                    </a:cubicBezTo>
                    <a:cubicBezTo>
                      <a:pt x="2986" y="4520"/>
                      <a:pt x="3464" y="3866"/>
                      <a:pt x="3535" y="3010"/>
                    </a:cubicBezTo>
                    <a:cubicBezTo>
                      <a:pt x="3535" y="2784"/>
                      <a:pt x="3535" y="2558"/>
                      <a:pt x="3535" y="2333"/>
                    </a:cubicBezTo>
                    <a:cubicBezTo>
                      <a:pt x="3460" y="2107"/>
                      <a:pt x="3385" y="1957"/>
                      <a:pt x="3310" y="1806"/>
                    </a:cubicBezTo>
                    <a:cubicBezTo>
                      <a:pt x="3310" y="1580"/>
                      <a:pt x="3159" y="1430"/>
                      <a:pt x="3084" y="1280"/>
                    </a:cubicBezTo>
                    <a:lnTo>
                      <a:pt x="2633" y="904"/>
                    </a:lnTo>
                    <a:cubicBezTo>
                      <a:pt x="2332" y="603"/>
                      <a:pt x="2031" y="452"/>
                      <a:pt x="1655" y="302"/>
                    </a:cubicBezTo>
                    <a:lnTo>
                      <a:pt x="1053" y="76"/>
                    </a:lnTo>
                    <a:cubicBezTo>
                      <a:pt x="903" y="76"/>
                      <a:pt x="752" y="76"/>
                      <a:pt x="527"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4599;p86">
                <a:extLst>
                  <a:ext uri="{FF2B5EF4-FFF2-40B4-BE49-F238E27FC236}">
                    <a16:creationId xmlns:a16="http://schemas.microsoft.com/office/drawing/2014/main" id="{B1DB55B2-A621-F094-56C5-34BE0FBCD48D}"/>
                  </a:ext>
                </a:extLst>
              </p:cNvPr>
              <p:cNvSpPr/>
              <p:nvPr/>
            </p:nvSpPr>
            <p:spPr>
              <a:xfrm>
                <a:off x="3702800" y="4322275"/>
                <a:ext cx="110975" cy="927075"/>
              </a:xfrm>
              <a:custGeom>
                <a:avLst/>
                <a:gdLst/>
                <a:ahLst/>
                <a:cxnLst/>
                <a:rect l="l" t="t" r="r" b="b"/>
                <a:pathLst>
                  <a:path w="4439" h="37083" extrusionOk="0">
                    <a:moveTo>
                      <a:pt x="157" y="1"/>
                    </a:moveTo>
                    <a:cubicBezTo>
                      <a:pt x="155" y="1"/>
                      <a:pt x="153" y="1"/>
                      <a:pt x="151" y="2"/>
                    </a:cubicBezTo>
                    <a:cubicBezTo>
                      <a:pt x="1" y="2"/>
                      <a:pt x="753" y="4590"/>
                      <a:pt x="1129" y="9253"/>
                    </a:cubicBezTo>
                    <a:cubicBezTo>
                      <a:pt x="1505" y="13917"/>
                      <a:pt x="1731" y="18505"/>
                      <a:pt x="1731" y="18505"/>
                    </a:cubicBezTo>
                    <a:cubicBezTo>
                      <a:pt x="1731" y="18505"/>
                      <a:pt x="2107" y="23168"/>
                      <a:pt x="2708" y="27831"/>
                    </a:cubicBezTo>
                    <a:cubicBezTo>
                      <a:pt x="3235" y="32495"/>
                      <a:pt x="3987" y="37083"/>
                      <a:pt x="4213" y="37083"/>
                    </a:cubicBezTo>
                    <a:cubicBezTo>
                      <a:pt x="4438" y="37008"/>
                      <a:pt x="3987" y="32420"/>
                      <a:pt x="3686" y="27756"/>
                    </a:cubicBezTo>
                    <a:lnTo>
                      <a:pt x="3235" y="18430"/>
                    </a:lnTo>
                    <a:cubicBezTo>
                      <a:pt x="3235" y="18430"/>
                      <a:pt x="2784" y="13766"/>
                      <a:pt x="2107" y="9103"/>
                    </a:cubicBezTo>
                    <a:cubicBezTo>
                      <a:pt x="1435" y="4552"/>
                      <a:pt x="394" y="1"/>
                      <a:pt x="157"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4600;p86">
                <a:extLst>
                  <a:ext uri="{FF2B5EF4-FFF2-40B4-BE49-F238E27FC236}">
                    <a16:creationId xmlns:a16="http://schemas.microsoft.com/office/drawing/2014/main" id="{AF695EB4-A2C9-81BF-C6EC-FD7B90CA1167}"/>
                  </a:ext>
                </a:extLst>
              </p:cNvPr>
              <p:cNvSpPr/>
              <p:nvPr/>
            </p:nvSpPr>
            <p:spPr>
              <a:xfrm>
                <a:off x="2760750" y="5036150"/>
                <a:ext cx="165475" cy="175600"/>
              </a:xfrm>
              <a:custGeom>
                <a:avLst/>
                <a:gdLst/>
                <a:ahLst/>
                <a:cxnLst/>
                <a:rect l="l" t="t" r="r" b="b"/>
                <a:pathLst>
                  <a:path w="6619" h="7024" extrusionOk="0">
                    <a:moveTo>
                      <a:pt x="5329" y="0"/>
                    </a:moveTo>
                    <a:cubicBezTo>
                      <a:pt x="4856" y="0"/>
                      <a:pt x="4363" y="85"/>
                      <a:pt x="3911" y="254"/>
                    </a:cubicBezTo>
                    <a:cubicBezTo>
                      <a:pt x="3310" y="480"/>
                      <a:pt x="2708" y="781"/>
                      <a:pt x="2181" y="1232"/>
                    </a:cubicBezTo>
                    <a:cubicBezTo>
                      <a:pt x="1956" y="1382"/>
                      <a:pt x="1730" y="1533"/>
                      <a:pt x="1504" y="1759"/>
                    </a:cubicBezTo>
                    <a:lnTo>
                      <a:pt x="1354" y="1984"/>
                    </a:lnTo>
                    <a:cubicBezTo>
                      <a:pt x="1203" y="2135"/>
                      <a:pt x="1128" y="2360"/>
                      <a:pt x="978" y="2511"/>
                    </a:cubicBezTo>
                    <a:cubicBezTo>
                      <a:pt x="677" y="3037"/>
                      <a:pt x="376" y="3639"/>
                      <a:pt x="226" y="4316"/>
                    </a:cubicBezTo>
                    <a:cubicBezTo>
                      <a:pt x="75" y="4918"/>
                      <a:pt x="0" y="5519"/>
                      <a:pt x="0" y="6196"/>
                    </a:cubicBezTo>
                    <a:cubicBezTo>
                      <a:pt x="75" y="6648"/>
                      <a:pt x="150" y="7024"/>
                      <a:pt x="301" y="7024"/>
                    </a:cubicBezTo>
                    <a:cubicBezTo>
                      <a:pt x="376" y="7024"/>
                      <a:pt x="451" y="6648"/>
                      <a:pt x="602" y="6271"/>
                    </a:cubicBezTo>
                    <a:cubicBezTo>
                      <a:pt x="752" y="5670"/>
                      <a:pt x="978" y="5143"/>
                      <a:pt x="1203" y="4692"/>
                    </a:cubicBezTo>
                    <a:cubicBezTo>
                      <a:pt x="1504" y="4165"/>
                      <a:pt x="1805" y="3714"/>
                      <a:pt x="2106" y="3338"/>
                    </a:cubicBezTo>
                    <a:cubicBezTo>
                      <a:pt x="2256" y="3188"/>
                      <a:pt x="2332" y="3037"/>
                      <a:pt x="2482" y="2962"/>
                    </a:cubicBezTo>
                    <a:lnTo>
                      <a:pt x="2633" y="2812"/>
                    </a:lnTo>
                    <a:cubicBezTo>
                      <a:pt x="2633" y="2812"/>
                      <a:pt x="2783" y="2586"/>
                      <a:pt x="3084" y="2285"/>
                    </a:cubicBezTo>
                    <a:cubicBezTo>
                      <a:pt x="3460" y="1909"/>
                      <a:pt x="3911" y="1533"/>
                      <a:pt x="4363" y="1307"/>
                    </a:cubicBezTo>
                    <a:cubicBezTo>
                      <a:pt x="4814" y="1006"/>
                      <a:pt x="5340" y="856"/>
                      <a:pt x="5867" y="706"/>
                    </a:cubicBezTo>
                    <a:cubicBezTo>
                      <a:pt x="6318" y="555"/>
                      <a:pt x="6619" y="480"/>
                      <a:pt x="6619" y="405"/>
                    </a:cubicBezTo>
                    <a:cubicBezTo>
                      <a:pt x="6619" y="329"/>
                      <a:pt x="6318" y="179"/>
                      <a:pt x="5792" y="29"/>
                    </a:cubicBezTo>
                    <a:cubicBezTo>
                      <a:pt x="5641" y="10"/>
                      <a:pt x="5486" y="0"/>
                      <a:pt x="5329"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4601;p86">
                <a:extLst>
                  <a:ext uri="{FF2B5EF4-FFF2-40B4-BE49-F238E27FC236}">
                    <a16:creationId xmlns:a16="http://schemas.microsoft.com/office/drawing/2014/main" id="{8628FB11-EDEB-856A-1504-878BEE9FE139}"/>
                  </a:ext>
                </a:extLst>
              </p:cNvPr>
              <p:cNvSpPr/>
              <p:nvPr/>
            </p:nvSpPr>
            <p:spPr>
              <a:xfrm>
                <a:off x="2849125" y="5117350"/>
                <a:ext cx="180525" cy="115625"/>
              </a:xfrm>
              <a:custGeom>
                <a:avLst/>
                <a:gdLst/>
                <a:ahLst/>
                <a:cxnLst/>
                <a:rect l="l" t="t" r="r" b="b"/>
                <a:pathLst>
                  <a:path w="7221" h="4625" extrusionOk="0">
                    <a:moveTo>
                      <a:pt x="6808" y="0"/>
                    </a:moveTo>
                    <a:cubicBezTo>
                      <a:pt x="6421" y="0"/>
                      <a:pt x="5673" y="194"/>
                      <a:pt x="4964" y="466"/>
                    </a:cubicBezTo>
                    <a:cubicBezTo>
                      <a:pt x="4287" y="692"/>
                      <a:pt x="3686" y="993"/>
                      <a:pt x="3009" y="1369"/>
                    </a:cubicBezTo>
                    <a:cubicBezTo>
                      <a:pt x="2407" y="1745"/>
                      <a:pt x="1881" y="2196"/>
                      <a:pt x="1354" y="2723"/>
                    </a:cubicBezTo>
                    <a:cubicBezTo>
                      <a:pt x="602" y="3550"/>
                      <a:pt x="0" y="4453"/>
                      <a:pt x="226" y="4603"/>
                    </a:cubicBezTo>
                    <a:cubicBezTo>
                      <a:pt x="240" y="4618"/>
                      <a:pt x="260" y="4624"/>
                      <a:pt x="286" y="4624"/>
                    </a:cubicBezTo>
                    <a:cubicBezTo>
                      <a:pt x="523" y="4624"/>
                      <a:pt x="1215" y="4026"/>
                      <a:pt x="2031" y="3550"/>
                    </a:cubicBezTo>
                    <a:cubicBezTo>
                      <a:pt x="2858" y="3023"/>
                      <a:pt x="3761" y="2572"/>
                      <a:pt x="3761" y="2572"/>
                    </a:cubicBezTo>
                    <a:cubicBezTo>
                      <a:pt x="3761" y="2572"/>
                      <a:pt x="4588" y="1970"/>
                      <a:pt x="5416" y="1369"/>
                    </a:cubicBezTo>
                    <a:cubicBezTo>
                      <a:pt x="6318" y="842"/>
                      <a:pt x="7221" y="241"/>
                      <a:pt x="7070" y="90"/>
                    </a:cubicBezTo>
                    <a:cubicBezTo>
                      <a:pt x="7050" y="28"/>
                      <a:pt x="6955" y="0"/>
                      <a:pt x="6808"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4602;p86">
                <a:extLst>
                  <a:ext uri="{FF2B5EF4-FFF2-40B4-BE49-F238E27FC236}">
                    <a16:creationId xmlns:a16="http://schemas.microsoft.com/office/drawing/2014/main" id="{2A9174DB-8874-6AB0-381E-B738C1156FB4}"/>
                  </a:ext>
                </a:extLst>
              </p:cNvPr>
              <p:cNvSpPr/>
              <p:nvPr/>
            </p:nvSpPr>
            <p:spPr>
              <a:xfrm>
                <a:off x="2726900" y="4128625"/>
                <a:ext cx="500200" cy="930825"/>
              </a:xfrm>
              <a:custGeom>
                <a:avLst/>
                <a:gdLst/>
                <a:ahLst/>
                <a:cxnLst/>
                <a:rect l="l" t="t" r="r" b="b"/>
                <a:pathLst>
                  <a:path w="20008" h="37233" extrusionOk="0">
                    <a:moveTo>
                      <a:pt x="527" y="1"/>
                    </a:moveTo>
                    <a:cubicBezTo>
                      <a:pt x="151" y="1129"/>
                      <a:pt x="0" y="2257"/>
                      <a:pt x="75" y="3460"/>
                    </a:cubicBezTo>
                    <a:cubicBezTo>
                      <a:pt x="0" y="6018"/>
                      <a:pt x="301" y="8575"/>
                      <a:pt x="903" y="11132"/>
                    </a:cubicBezTo>
                    <a:cubicBezTo>
                      <a:pt x="1429" y="13615"/>
                      <a:pt x="2181" y="16097"/>
                      <a:pt x="3084" y="18504"/>
                    </a:cubicBezTo>
                    <a:cubicBezTo>
                      <a:pt x="3836" y="20534"/>
                      <a:pt x="4438" y="21813"/>
                      <a:pt x="4438" y="21813"/>
                    </a:cubicBezTo>
                    <a:cubicBezTo>
                      <a:pt x="4438" y="21813"/>
                      <a:pt x="5040" y="23016"/>
                      <a:pt x="6093" y="24897"/>
                    </a:cubicBezTo>
                    <a:cubicBezTo>
                      <a:pt x="7371" y="27153"/>
                      <a:pt x="8876" y="29259"/>
                      <a:pt x="10605" y="31290"/>
                    </a:cubicBezTo>
                    <a:cubicBezTo>
                      <a:pt x="11508" y="32343"/>
                      <a:pt x="12486" y="33321"/>
                      <a:pt x="13539" y="34224"/>
                    </a:cubicBezTo>
                    <a:cubicBezTo>
                      <a:pt x="14517" y="34976"/>
                      <a:pt x="15494" y="35653"/>
                      <a:pt x="16623" y="36179"/>
                    </a:cubicBezTo>
                    <a:cubicBezTo>
                      <a:pt x="17600" y="36781"/>
                      <a:pt x="18804" y="37157"/>
                      <a:pt x="20007" y="37232"/>
                    </a:cubicBezTo>
                    <a:cubicBezTo>
                      <a:pt x="20007" y="37157"/>
                      <a:pt x="18653" y="36781"/>
                      <a:pt x="16924" y="35653"/>
                    </a:cubicBezTo>
                    <a:cubicBezTo>
                      <a:pt x="15871" y="35051"/>
                      <a:pt x="14968" y="34299"/>
                      <a:pt x="14141" y="33547"/>
                    </a:cubicBezTo>
                    <a:cubicBezTo>
                      <a:pt x="13163" y="32644"/>
                      <a:pt x="12260" y="31591"/>
                      <a:pt x="11433" y="30538"/>
                    </a:cubicBezTo>
                    <a:cubicBezTo>
                      <a:pt x="9853" y="28582"/>
                      <a:pt x="8499" y="26476"/>
                      <a:pt x="7296" y="24220"/>
                    </a:cubicBezTo>
                    <a:cubicBezTo>
                      <a:pt x="6393" y="22415"/>
                      <a:pt x="5792" y="21136"/>
                      <a:pt x="5792" y="21136"/>
                    </a:cubicBezTo>
                    <a:cubicBezTo>
                      <a:pt x="5792" y="21136"/>
                      <a:pt x="5190" y="19857"/>
                      <a:pt x="4363" y="17977"/>
                    </a:cubicBezTo>
                    <a:cubicBezTo>
                      <a:pt x="3385" y="15721"/>
                      <a:pt x="2557" y="13314"/>
                      <a:pt x="1956" y="10907"/>
                    </a:cubicBezTo>
                    <a:cubicBezTo>
                      <a:pt x="1279" y="8425"/>
                      <a:pt x="828" y="5943"/>
                      <a:pt x="602" y="3460"/>
                    </a:cubicBezTo>
                    <a:cubicBezTo>
                      <a:pt x="451" y="1354"/>
                      <a:pt x="677" y="1"/>
                      <a:pt x="527"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4603;p86">
                <a:extLst>
                  <a:ext uri="{FF2B5EF4-FFF2-40B4-BE49-F238E27FC236}">
                    <a16:creationId xmlns:a16="http://schemas.microsoft.com/office/drawing/2014/main" id="{DF6FC14E-F1C5-E49D-CB98-8F2C5EEB9801}"/>
                  </a:ext>
                </a:extLst>
              </p:cNvPr>
              <p:cNvSpPr/>
              <p:nvPr/>
            </p:nvSpPr>
            <p:spPr>
              <a:xfrm>
                <a:off x="2640400" y="3922950"/>
                <a:ext cx="248225" cy="312875"/>
              </a:xfrm>
              <a:custGeom>
                <a:avLst/>
                <a:gdLst/>
                <a:ahLst/>
                <a:cxnLst/>
                <a:rect l="l" t="t" r="r" b="b"/>
                <a:pathLst>
                  <a:path w="9929" h="12515" extrusionOk="0">
                    <a:moveTo>
                      <a:pt x="5828" y="1"/>
                    </a:moveTo>
                    <a:cubicBezTo>
                      <a:pt x="5754" y="1"/>
                      <a:pt x="5585" y="86"/>
                      <a:pt x="5416" y="255"/>
                    </a:cubicBezTo>
                    <a:lnTo>
                      <a:pt x="4889" y="706"/>
                    </a:lnTo>
                    <a:cubicBezTo>
                      <a:pt x="4664" y="856"/>
                      <a:pt x="4513" y="1082"/>
                      <a:pt x="4288" y="1233"/>
                    </a:cubicBezTo>
                    <a:cubicBezTo>
                      <a:pt x="3235" y="2361"/>
                      <a:pt x="2332" y="3564"/>
                      <a:pt x="1655" y="4918"/>
                    </a:cubicBezTo>
                    <a:cubicBezTo>
                      <a:pt x="1204" y="5595"/>
                      <a:pt x="903" y="6347"/>
                      <a:pt x="602" y="7099"/>
                    </a:cubicBezTo>
                    <a:lnTo>
                      <a:pt x="452" y="7400"/>
                    </a:lnTo>
                    <a:cubicBezTo>
                      <a:pt x="452" y="7475"/>
                      <a:pt x="376" y="7701"/>
                      <a:pt x="376" y="7852"/>
                    </a:cubicBezTo>
                    <a:cubicBezTo>
                      <a:pt x="301" y="8152"/>
                      <a:pt x="151" y="8604"/>
                      <a:pt x="151" y="8754"/>
                    </a:cubicBezTo>
                    <a:cubicBezTo>
                      <a:pt x="75" y="8905"/>
                      <a:pt x="75" y="9055"/>
                      <a:pt x="75" y="9205"/>
                    </a:cubicBezTo>
                    <a:lnTo>
                      <a:pt x="0" y="9431"/>
                    </a:lnTo>
                    <a:lnTo>
                      <a:pt x="1053" y="9431"/>
                    </a:lnTo>
                    <a:lnTo>
                      <a:pt x="1805" y="9281"/>
                    </a:lnTo>
                    <a:lnTo>
                      <a:pt x="2182" y="9281"/>
                    </a:lnTo>
                    <a:cubicBezTo>
                      <a:pt x="2257" y="9205"/>
                      <a:pt x="2332" y="9205"/>
                      <a:pt x="2407" y="9205"/>
                    </a:cubicBezTo>
                    <a:cubicBezTo>
                      <a:pt x="2633" y="9130"/>
                      <a:pt x="2858" y="9055"/>
                      <a:pt x="3084" y="8980"/>
                    </a:cubicBezTo>
                    <a:lnTo>
                      <a:pt x="3611" y="8754"/>
                    </a:lnTo>
                    <a:lnTo>
                      <a:pt x="4288" y="8378"/>
                    </a:lnTo>
                    <a:cubicBezTo>
                      <a:pt x="4363" y="8303"/>
                      <a:pt x="4438" y="8228"/>
                      <a:pt x="4513" y="8152"/>
                    </a:cubicBezTo>
                    <a:cubicBezTo>
                      <a:pt x="4513" y="8228"/>
                      <a:pt x="4513" y="8228"/>
                      <a:pt x="4513" y="8303"/>
                    </a:cubicBezTo>
                    <a:lnTo>
                      <a:pt x="4513" y="8378"/>
                    </a:lnTo>
                    <a:lnTo>
                      <a:pt x="4513" y="8604"/>
                    </a:lnTo>
                    <a:cubicBezTo>
                      <a:pt x="4513" y="8754"/>
                      <a:pt x="4513" y="8905"/>
                      <a:pt x="4513" y="9055"/>
                    </a:cubicBezTo>
                    <a:cubicBezTo>
                      <a:pt x="4588" y="9356"/>
                      <a:pt x="4588" y="9657"/>
                      <a:pt x="4739" y="9958"/>
                    </a:cubicBezTo>
                    <a:cubicBezTo>
                      <a:pt x="4889" y="10559"/>
                      <a:pt x="5190" y="11161"/>
                      <a:pt x="5641" y="11612"/>
                    </a:cubicBezTo>
                    <a:cubicBezTo>
                      <a:pt x="6093" y="12139"/>
                      <a:pt x="6694" y="12440"/>
                      <a:pt x="7296" y="12515"/>
                    </a:cubicBezTo>
                    <a:cubicBezTo>
                      <a:pt x="7597" y="12515"/>
                      <a:pt x="7973" y="12515"/>
                      <a:pt x="8274" y="12364"/>
                    </a:cubicBezTo>
                    <a:cubicBezTo>
                      <a:pt x="8500" y="12214"/>
                      <a:pt x="8725" y="12064"/>
                      <a:pt x="8876" y="11913"/>
                    </a:cubicBezTo>
                    <a:cubicBezTo>
                      <a:pt x="9026" y="11763"/>
                      <a:pt x="9177" y="11537"/>
                      <a:pt x="9327" y="11387"/>
                    </a:cubicBezTo>
                    <a:cubicBezTo>
                      <a:pt x="9402" y="11236"/>
                      <a:pt x="9477" y="11011"/>
                      <a:pt x="9628" y="10860"/>
                    </a:cubicBezTo>
                    <a:cubicBezTo>
                      <a:pt x="9853" y="10258"/>
                      <a:pt x="9929" y="9807"/>
                      <a:pt x="9853" y="9807"/>
                    </a:cubicBezTo>
                    <a:cubicBezTo>
                      <a:pt x="9778" y="9807"/>
                      <a:pt x="9553" y="10183"/>
                      <a:pt x="9252" y="10860"/>
                    </a:cubicBezTo>
                    <a:lnTo>
                      <a:pt x="8951" y="11236"/>
                    </a:lnTo>
                    <a:cubicBezTo>
                      <a:pt x="8800" y="11387"/>
                      <a:pt x="8650" y="11462"/>
                      <a:pt x="8500" y="11612"/>
                    </a:cubicBezTo>
                    <a:cubicBezTo>
                      <a:pt x="8349" y="11687"/>
                      <a:pt x="8199" y="11838"/>
                      <a:pt x="8048" y="11838"/>
                    </a:cubicBezTo>
                    <a:cubicBezTo>
                      <a:pt x="7935" y="11876"/>
                      <a:pt x="7841" y="11894"/>
                      <a:pt x="7747" y="11894"/>
                    </a:cubicBezTo>
                    <a:cubicBezTo>
                      <a:pt x="7653" y="11894"/>
                      <a:pt x="7559" y="11876"/>
                      <a:pt x="7447" y="11838"/>
                    </a:cubicBezTo>
                    <a:cubicBezTo>
                      <a:pt x="6619" y="11537"/>
                      <a:pt x="5942" y="10785"/>
                      <a:pt x="5867" y="9807"/>
                    </a:cubicBezTo>
                    <a:cubicBezTo>
                      <a:pt x="5792" y="9581"/>
                      <a:pt x="5792" y="9356"/>
                      <a:pt x="5792" y="9130"/>
                    </a:cubicBezTo>
                    <a:cubicBezTo>
                      <a:pt x="5792" y="8980"/>
                      <a:pt x="5792" y="8905"/>
                      <a:pt x="5792" y="8754"/>
                    </a:cubicBezTo>
                    <a:lnTo>
                      <a:pt x="5792" y="8604"/>
                    </a:lnTo>
                    <a:lnTo>
                      <a:pt x="5867" y="8228"/>
                    </a:lnTo>
                    <a:cubicBezTo>
                      <a:pt x="5867" y="8077"/>
                      <a:pt x="5867" y="7927"/>
                      <a:pt x="5942" y="7852"/>
                    </a:cubicBezTo>
                    <a:lnTo>
                      <a:pt x="6093" y="7400"/>
                    </a:lnTo>
                    <a:cubicBezTo>
                      <a:pt x="6243" y="7099"/>
                      <a:pt x="6318" y="6799"/>
                      <a:pt x="6394" y="6498"/>
                    </a:cubicBezTo>
                    <a:cubicBezTo>
                      <a:pt x="6619" y="5971"/>
                      <a:pt x="6845" y="5369"/>
                      <a:pt x="6995" y="4918"/>
                    </a:cubicBezTo>
                    <a:lnTo>
                      <a:pt x="6995" y="4918"/>
                    </a:lnTo>
                    <a:lnTo>
                      <a:pt x="6845" y="4993"/>
                    </a:lnTo>
                    <a:lnTo>
                      <a:pt x="6544" y="5219"/>
                    </a:lnTo>
                    <a:lnTo>
                      <a:pt x="6093" y="5595"/>
                    </a:lnTo>
                    <a:lnTo>
                      <a:pt x="5190" y="6272"/>
                    </a:lnTo>
                    <a:cubicBezTo>
                      <a:pt x="4664" y="6573"/>
                      <a:pt x="4212" y="6874"/>
                      <a:pt x="3686" y="7175"/>
                    </a:cubicBezTo>
                    <a:lnTo>
                      <a:pt x="3611" y="7250"/>
                    </a:lnTo>
                    <a:lnTo>
                      <a:pt x="3535" y="7250"/>
                    </a:lnTo>
                    <a:lnTo>
                      <a:pt x="3385" y="7325"/>
                    </a:lnTo>
                    <a:lnTo>
                      <a:pt x="3159" y="7475"/>
                    </a:lnTo>
                    <a:lnTo>
                      <a:pt x="3009" y="7551"/>
                    </a:lnTo>
                    <a:lnTo>
                      <a:pt x="2558" y="7776"/>
                    </a:lnTo>
                    <a:cubicBezTo>
                      <a:pt x="2407" y="7852"/>
                      <a:pt x="2182" y="7852"/>
                      <a:pt x="2031" y="7927"/>
                    </a:cubicBezTo>
                    <a:lnTo>
                      <a:pt x="1805" y="7927"/>
                    </a:lnTo>
                    <a:cubicBezTo>
                      <a:pt x="1755" y="7927"/>
                      <a:pt x="1739" y="7960"/>
                      <a:pt x="1733" y="7960"/>
                    </a:cubicBezTo>
                    <a:cubicBezTo>
                      <a:pt x="1730" y="7960"/>
                      <a:pt x="1730" y="7952"/>
                      <a:pt x="1730" y="7927"/>
                    </a:cubicBezTo>
                    <a:lnTo>
                      <a:pt x="1730" y="7852"/>
                    </a:lnTo>
                    <a:lnTo>
                      <a:pt x="1730" y="7776"/>
                    </a:lnTo>
                    <a:lnTo>
                      <a:pt x="1805" y="7551"/>
                    </a:lnTo>
                    <a:cubicBezTo>
                      <a:pt x="2031" y="6799"/>
                      <a:pt x="2257" y="6122"/>
                      <a:pt x="2558" y="5369"/>
                    </a:cubicBezTo>
                    <a:cubicBezTo>
                      <a:pt x="3159" y="4091"/>
                      <a:pt x="3836" y="2812"/>
                      <a:pt x="4739" y="1609"/>
                    </a:cubicBezTo>
                    <a:cubicBezTo>
                      <a:pt x="4889" y="1383"/>
                      <a:pt x="5040" y="1157"/>
                      <a:pt x="5190" y="1007"/>
                    </a:cubicBezTo>
                    <a:lnTo>
                      <a:pt x="5566" y="480"/>
                    </a:lnTo>
                    <a:cubicBezTo>
                      <a:pt x="5792" y="180"/>
                      <a:pt x="5942" y="29"/>
                      <a:pt x="5867" y="29"/>
                    </a:cubicBezTo>
                    <a:cubicBezTo>
                      <a:pt x="5867" y="10"/>
                      <a:pt x="5853" y="1"/>
                      <a:pt x="58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4604;p86">
                <a:extLst>
                  <a:ext uri="{FF2B5EF4-FFF2-40B4-BE49-F238E27FC236}">
                    <a16:creationId xmlns:a16="http://schemas.microsoft.com/office/drawing/2014/main" id="{592F024B-CB3E-9CFA-981A-40F948B18DED}"/>
                  </a:ext>
                </a:extLst>
              </p:cNvPr>
              <p:cNvSpPr/>
              <p:nvPr/>
            </p:nvSpPr>
            <p:spPr>
              <a:xfrm>
                <a:off x="4483150" y="4986075"/>
                <a:ext cx="560400" cy="213450"/>
              </a:xfrm>
              <a:custGeom>
                <a:avLst/>
                <a:gdLst/>
                <a:ahLst/>
                <a:cxnLst/>
                <a:rect l="l" t="t" r="r" b="b"/>
                <a:pathLst>
                  <a:path w="22416" h="8538" extrusionOk="0">
                    <a:moveTo>
                      <a:pt x="22265" y="1"/>
                    </a:moveTo>
                    <a:cubicBezTo>
                      <a:pt x="22114" y="1"/>
                      <a:pt x="22039" y="828"/>
                      <a:pt x="21512" y="1881"/>
                    </a:cubicBezTo>
                    <a:cubicBezTo>
                      <a:pt x="20836" y="3085"/>
                      <a:pt x="19783" y="4138"/>
                      <a:pt x="18579" y="4815"/>
                    </a:cubicBezTo>
                    <a:cubicBezTo>
                      <a:pt x="17300" y="5492"/>
                      <a:pt x="16022" y="6018"/>
                      <a:pt x="14593" y="6394"/>
                    </a:cubicBezTo>
                    <a:cubicBezTo>
                      <a:pt x="13464" y="6620"/>
                      <a:pt x="12712" y="6770"/>
                      <a:pt x="12712" y="6770"/>
                    </a:cubicBezTo>
                    <a:cubicBezTo>
                      <a:pt x="12712" y="6770"/>
                      <a:pt x="11960" y="6921"/>
                      <a:pt x="10757" y="7071"/>
                    </a:cubicBezTo>
                    <a:cubicBezTo>
                      <a:pt x="9328" y="7297"/>
                      <a:pt x="7823" y="7447"/>
                      <a:pt x="6394" y="7447"/>
                    </a:cubicBezTo>
                    <a:cubicBezTo>
                      <a:pt x="4890" y="7447"/>
                      <a:pt x="3461" y="7372"/>
                      <a:pt x="2032" y="7146"/>
                    </a:cubicBezTo>
                    <a:cubicBezTo>
                      <a:pt x="1355" y="6996"/>
                      <a:pt x="678" y="6921"/>
                      <a:pt x="1" y="6921"/>
                    </a:cubicBezTo>
                    <a:cubicBezTo>
                      <a:pt x="527" y="7297"/>
                      <a:pt x="1129" y="7598"/>
                      <a:pt x="1806" y="7673"/>
                    </a:cubicBezTo>
                    <a:cubicBezTo>
                      <a:pt x="3310" y="8049"/>
                      <a:pt x="4815" y="8350"/>
                      <a:pt x="6319" y="8425"/>
                    </a:cubicBezTo>
                    <a:cubicBezTo>
                      <a:pt x="7071" y="8500"/>
                      <a:pt x="7823" y="8538"/>
                      <a:pt x="8585" y="8538"/>
                    </a:cubicBezTo>
                    <a:cubicBezTo>
                      <a:pt x="9346" y="8538"/>
                      <a:pt x="10117" y="8500"/>
                      <a:pt x="10907" y="8425"/>
                    </a:cubicBezTo>
                    <a:cubicBezTo>
                      <a:pt x="12111" y="8350"/>
                      <a:pt x="12938" y="8199"/>
                      <a:pt x="12938" y="8199"/>
                    </a:cubicBezTo>
                    <a:cubicBezTo>
                      <a:pt x="12938" y="8199"/>
                      <a:pt x="13765" y="8049"/>
                      <a:pt x="14969" y="7673"/>
                    </a:cubicBezTo>
                    <a:cubicBezTo>
                      <a:pt x="16473" y="7221"/>
                      <a:pt x="17827" y="6545"/>
                      <a:pt x="19181" y="5642"/>
                    </a:cubicBezTo>
                    <a:cubicBezTo>
                      <a:pt x="20459" y="4815"/>
                      <a:pt x="21512" y="3536"/>
                      <a:pt x="22039" y="2032"/>
                    </a:cubicBezTo>
                    <a:cubicBezTo>
                      <a:pt x="22340" y="1430"/>
                      <a:pt x="22415" y="678"/>
                      <a:pt x="22265"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4605;p86">
                <a:extLst>
                  <a:ext uri="{FF2B5EF4-FFF2-40B4-BE49-F238E27FC236}">
                    <a16:creationId xmlns:a16="http://schemas.microsoft.com/office/drawing/2014/main" id="{45EA7F56-9251-135A-23E3-BB661D880C0A}"/>
                  </a:ext>
                </a:extLst>
              </p:cNvPr>
              <p:cNvSpPr/>
              <p:nvPr/>
            </p:nvSpPr>
            <p:spPr>
              <a:xfrm>
                <a:off x="4953250" y="5183525"/>
                <a:ext cx="223800" cy="101575"/>
              </a:xfrm>
              <a:custGeom>
                <a:avLst/>
                <a:gdLst/>
                <a:ahLst/>
                <a:cxnLst/>
                <a:rect l="l" t="t" r="r" b="b"/>
                <a:pathLst>
                  <a:path w="8952" h="4063" extrusionOk="0">
                    <a:moveTo>
                      <a:pt x="903" y="0"/>
                    </a:moveTo>
                    <a:cubicBezTo>
                      <a:pt x="452" y="0"/>
                      <a:pt x="76" y="0"/>
                      <a:pt x="76" y="76"/>
                    </a:cubicBezTo>
                    <a:cubicBezTo>
                      <a:pt x="1" y="151"/>
                      <a:pt x="302" y="376"/>
                      <a:pt x="828" y="527"/>
                    </a:cubicBezTo>
                    <a:cubicBezTo>
                      <a:pt x="1355" y="753"/>
                      <a:pt x="1956" y="903"/>
                      <a:pt x="2558" y="1053"/>
                    </a:cubicBezTo>
                    <a:cubicBezTo>
                      <a:pt x="3235" y="1129"/>
                      <a:pt x="3837" y="1279"/>
                      <a:pt x="4288" y="1430"/>
                    </a:cubicBezTo>
                    <a:lnTo>
                      <a:pt x="5040" y="1580"/>
                    </a:lnTo>
                    <a:lnTo>
                      <a:pt x="5792" y="1730"/>
                    </a:lnTo>
                    <a:cubicBezTo>
                      <a:pt x="6319" y="1806"/>
                      <a:pt x="6770" y="2031"/>
                      <a:pt x="7297" y="2257"/>
                    </a:cubicBezTo>
                    <a:cubicBezTo>
                      <a:pt x="7748" y="2558"/>
                      <a:pt x="8049" y="2934"/>
                      <a:pt x="8350" y="3385"/>
                    </a:cubicBezTo>
                    <a:cubicBezTo>
                      <a:pt x="8575" y="3761"/>
                      <a:pt x="8726" y="4062"/>
                      <a:pt x="8801" y="4062"/>
                    </a:cubicBezTo>
                    <a:cubicBezTo>
                      <a:pt x="8951" y="4062"/>
                      <a:pt x="8951" y="3761"/>
                      <a:pt x="8876" y="3159"/>
                    </a:cubicBezTo>
                    <a:cubicBezTo>
                      <a:pt x="8726" y="2558"/>
                      <a:pt x="8425" y="1881"/>
                      <a:pt x="7898" y="1430"/>
                    </a:cubicBezTo>
                    <a:cubicBezTo>
                      <a:pt x="7447" y="978"/>
                      <a:pt x="6845" y="677"/>
                      <a:pt x="6168" y="376"/>
                    </a:cubicBezTo>
                    <a:cubicBezTo>
                      <a:pt x="5717" y="226"/>
                      <a:pt x="5341" y="151"/>
                      <a:pt x="5341" y="151"/>
                    </a:cubicBezTo>
                    <a:cubicBezTo>
                      <a:pt x="5040" y="76"/>
                      <a:pt x="4814" y="76"/>
                      <a:pt x="4514"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4606;p86">
                <a:extLst>
                  <a:ext uri="{FF2B5EF4-FFF2-40B4-BE49-F238E27FC236}">
                    <a16:creationId xmlns:a16="http://schemas.microsoft.com/office/drawing/2014/main" id="{DAF47ADE-463C-60CA-60FA-D01BB8A5AB01}"/>
                  </a:ext>
                </a:extLst>
              </p:cNvPr>
              <p:cNvSpPr/>
              <p:nvPr/>
            </p:nvSpPr>
            <p:spPr>
              <a:xfrm>
                <a:off x="5099925" y="5110850"/>
                <a:ext cx="238825" cy="147925"/>
              </a:xfrm>
              <a:custGeom>
                <a:avLst/>
                <a:gdLst/>
                <a:ahLst/>
                <a:cxnLst/>
                <a:rect l="l" t="t" r="r" b="b"/>
                <a:pathLst>
                  <a:path w="9553" h="5917" extrusionOk="0">
                    <a:moveTo>
                      <a:pt x="2009" y="1"/>
                    </a:moveTo>
                    <a:cubicBezTo>
                      <a:pt x="903" y="1"/>
                      <a:pt x="0" y="175"/>
                      <a:pt x="0" y="350"/>
                    </a:cubicBezTo>
                    <a:cubicBezTo>
                      <a:pt x="0" y="576"/>
                      <a:pt x="1505" y="726"/>
                      <a:pt x="2859" y="1102"/>
                    </a:cubicBezTo>
                    <a:cubicBezTo>
                      <a:pt x="3460" y="1328"/>
                      <a:pt x="4062" y="1554"/>
                      <a:pt x="4589" y="1854"/>
                    </a:cubicBezTo>
                    <a:cubicBezTo>
                      <a:pt x="5040" y="2080"/>
                      <a:pt x="5341" y="2230"/>
                      <a:pt x="5341" y="2230"/>
                    </a:cubicBezTo>
                    <a:lnTo>
                      <a:pt x="5566" y="2306"/>
                    </a:lnTo>
                    <a:cubicBezTo>
                      <a:pt x="5717" y="2381"/>
                      <a:pt x="5867" y="2531"/>
                      <a:pt x="6093" y="2607"/>
                    </a:cubicBezTo>
                    <a:cubicBezTo>
                      <a:pt x="6544" y="2907"/>
                      <a:pt x="7071" y="3283"/>
                      <a:pt x="7522" y="3735"/>
                    </a:cubicBezTo>
                    <a:cubicBezTo>
                      <a:pt x="7898" y="4186"/>
                      <a:pt x="8349" y="4713"/>
                      <a:pt x="8725" y="5239"/>
                    </a:cubicBezTo>
                    <a:cubicBezTo>
                      <a:pt x="9026" y="5690"/>
                      <a:pt x="9252" y="5916"/>
                      <a:pt x="9327" y="5916"/>
                    </a:cubicBezTo>
                    <a:cubicBezTo>
                      <a:pt x="9553" y="5841"/>
                      <a:pt x="9252" y="4337"/>
                      <a:pt x="8349" y="3058"/>
                    </a:cubicBezTo>
                    <a:cubicBezTo>
                      <a:pt x="7898" y="2456"/>
                      <a:pt x="7447" y="1930"/>
                      <a:pt x="6845" y="1478"/>
                    </a:cubicBezTo>
                    <a:cubicBezTo>
                      <a:pt x="6695" y="1328"/>
                      <a:pt x="6469" y="1177"/>
                      <a:pt x="6243" y="1027"/>
                    </a:cubicBezTo>
                    <a:lnTo>
                      <a:pt x="6018" y="877"/>
                    </a:lnTo>
                    <a:cubicBezTo>
                      <a:pt x="6018" y="877"/>
                      <a:pt x="5642" y="726"/>
                      <a:pt x="5115" y="576"/>
                    </a:cubicBezTo>
                    <a:cubicBezTo>
                      <a:pt x="4438" y="350"/>
                      <a:pt x="3761" y="200"/>
                      <a:pt x="3009" y="49"/>
                    </a:cubicBezTo>
                    <a:cubicBezTo>
                      <a:pt x="2670" y="15"/>
                      <a:pt x="2331" y="1"/>
                      <a:pt x="2009"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4607;p86">
                <a:extLst>
                  <a:ext uri="{FF2B5EF4-FFF2-40B4-BE49-F238E27FC236}">
                    <a16:creationId xmlns:a16="http://schemas.microsoft.com/office/drawing/2014/main" id="{A3EECF3B-6E5F-F899-1615-3B3C2EA99865}"/>
                  </a:ext>
                </a:extLst>
              </p:cNvPr>
              <p:cNvSpPr/>
              <p:nvPr/>
            </p:nvSpPr>
            <p:spPr>
              <a:xfrm>
                <a:off x="3189475" y="4305375"/>
                <a:ext cx="2109800" cy="1101950"/>
              </a:xfrm>
              <a:custGeom>
                <a:avLst/>
                <a:gdLst/>
                <a:ahLst/>
                <a:cxnLst/>
                <a:rect l="l" t="t" r="r" b="b"/>
                <a:pathLst>
                  <a:path w="84392" h="44078" extrusionOk="0">
                    <a:moveTo>
                      <a:pt x="22113" y="1"/>
                    </a:moveTo>
                    <a:cubicBezTo>
                      <a:pt x="21963" y="226"/>
                      <a:pt x="21812" y="377"/>
                      <a:pt x="21737" y="603"/>
                    </a:cubicBezTo>
                    <a:cubicBezTo>
                      <a:pt x="20835" y="4890"/>
                      <a:pt x="19782" y="9102"/>
                      <a:pt x="18428" y="13239"/>
                    </a:cubicBezTo>
                    <a:cubicBezTo>
                      <a:pt x="18804" y="13840"/>
                      <a:pt x="19105" y="14593"/>
                      <a:pt x="19330" y="15270"/>
                    </a:cubicBezTo>
                    <a:cubicBezTo>
                      <a:pt x="20363" y="19697"/>
                      <a:pt x="20890" y="32885"/>
                      <a:pt x="16648" y="32885"/>
                    </a:cubicBezTo>
                    <a:cubicBezTo>
                      <a:pt x="16566" y="32885"/>
                      <a:pt x="16482" y="32880"/>
                      <a:pt x="16397" y="32870"/>
                    </a:cubicBezTo>
                    <a:cubicBezTo>
                      <a:pt x="15940" y="32823"/>
                      <a:pt x="15483" y="32800"/>
                      <a:pt x="15028" y="32800"/>
                    </a:cubicBezTo>
                    <a:cubicBezTo>
                      <a:pt x="12561" y="32800"/>
                      <a:pt x="10144" y="33480"/>
                      <a:pt x="8048" y="34750"/>
                    </a:cubicBezTo>
                    <a:cubicBezTo>
                      <a:pt x="10229" y="35051"/>
                      <a:pt x="12260" y="35728"/>
                      <a:pt x="14216" y="36781"/>
                    </a:cubicBezTo>
                    <a:cubicBezTo>
                      <a:pt x="16497" y="38175"/>
                      <a:pt x="17764" y="39142"/>
                      <a:pt x="13338" y="39142"/>
                    </a:cubicBezTo>
                    <a:cubicBezTo>
                      <a:pt x="12510" y="39142"/>
                      <a:pt x="11485" y="39109"/>
                      <a:pt x="10229" y="39038"/>
                    </a:cubicBezTo>
                    <a:cubicBezTo>
                      <a:pt x="3986" y="38737"/>
                      <a:pt x="4212" y="36856"/>
                      <a:pt x="4588" y="36104"/>
                    </a:cubicBezTo>
                    <a:lnTo>
                      <a:pt x="4588" y="36104"/>
                    </a:lnTo>
                    <a:lnTo>
                      <a:pt x="3535" y="36480"/>
                    </a:lnTo>
                    <a:lnTo>
                      <a:pt x="677" y="38060"/>
                    </a:lnTo>
                    <a:cubicBezTo>
                      <a:pt x="527" y="38210"/>
                      <a:pt x="376" y="38436"/>
                      <a:pt x="226" y="38586"/>
                    </a:cubicBezTo>
                    <a:cubicBezTo>
                      <a:pt x="226" y="38586"/>
                      <a:pt x="226" y="38662"/>
                      <a:pt x="226" y="38662"/>
                    </a:cubicBezTo>
                    <a:cubicBezTo>
                      <a:pt x="150" y="38737"/>
                      <a:pt x="150" y="38812"/>
                      <a:pt x="75" y="38887"/>
                    </a:cubicBezTo>
                    <a:cubicBezTo>
                      <a:pt x="75" y="38887"/>
                      <a:pt x="75" y="38887"/>
                      <a:pt x="75" y="38962"/>
                    </a:cubicBezTo>
                    <a:cubicBezTo>
                      <a:pt x="75" y="39038"/>
                      <a:pt x="0" y="39113"/>
                      <a:pt x="0" y="39188"/>
                    </a:cubicBezTo>
                    <a:cubicBezTo>
                      <a:pt x="0" y="39338"/>
                      <a:pt x="0" y="39414"/>
                      <a:pt x="0" y="39489"/>
                    </a:cubicBezTo>
                    <a:lnTo>
                      <a:pt x="0" y="39564"/>
                    </a:lnTo>
                    <a:cubicBezTo>
                      <a:pt x="0" y="39639"/>
                      <a:pt x="0" y="39715"/>
                      <a:pt x="0" y="39790"/>
                    </a:cubicBezTo>
                    <a:cubicBezTo>
                      <a:pt x="0" y="39790"/>
                      <a:pt x="0" y="39865"/>
                      <a:pt x="0" y="39865"/>
                    </a:cubicBezTo>
                    <a:cubicBezTo>
                      <a:pt x="0" y="39940"/>
                      <a:pt x="75" y="40015"/>
                      <a:pt x="75" y="40091"/>
                    </a:cubicBezTo>
                    <a:cubicBezTo>
                      <a:pt x="75" y="40091"/>
                      <a:pt x="75" y="40166"/>
                      <a:pt x="75" y="40166"/>
                    </a:cubicBezTo>
                    <a:cubicBezTo>
                      <a:pt x="150" y="40316"/>
                      <a:pt x="150" y="40391"/>
                      <a:pt x="226" y="40467"/>
                    </a:cubicBezTo>
                    <a:cubicBezTo>
                      <a:pt x="1880" y="42874"/>
                      <a:pt x="7973" y="42498"/>
                      <a:pt x="10455" y="42573"/>
                    </a:cubicBezTo>
                    <a:cubicBezTo>
                      <a:pt x="10965" y="42585"/>
                      <a:pt x="11533" y="42595"/>
                      <a:pt x="12140" y="42595"/>
                    </a:cubicBezTo>
                    <a:cubicBezTo>
                      <a:pt x="15293" y="42595"/>
                      <a:pt x="19479" y="42320"/>
                      <a:pt x="21812" y="40617"/>
                    </a:cubicBezTo>
                    <a:cubicBezTo>
                      <a:pt x="23378" y="39392"/>
                      <a:pt x="23835" y="36442"/>
                      <a:pt x="23573" y="34221"/>
                    </a:cubicBezTo>
                    <a:lnTo>
                      <a:pt x="23573" y="34221"/>
                    </a:lnTo>
                    <a:cubicBezTo>
                      <a:pt x="23618" y="34345"/>
                      <a:pt x="23618" y="34462"/>
                      <a:pt x="23618" y="34525"/>
                    </a:cubicBezTo>
                    <a:lnTo>
                      <a:pt x="23618" y="34675"/>
                    </a:lnTo>
                    <a:cubicBezTo>
                      <a:pt x="23618" y="34826"/>
                      <a:pt x="23693" y="34901"/>
                      <a:pt x="23768" y="35051"/>
                    </a:cubicBezTo>
                    <a:cubicBezTo>
                      <a:pt x="23768" y="35202"/>
                      <a:pt x="23768" y="35202"/>
                      <a:pt x="23768" y="35202"/>
                    </a:cubicBezTo>
                    <a:cubicBezTo>
                      <a:pt x="23768" y="35277"/>
                      <a:pt x="23843" y="35502"/>
                      <a:pt x="23843" y="35728"/>
                    </a:cubicBezTo>
                    <a:cubicBezTo>
                      <a:pt x="23918" y="35879"/>
                      <a:pt x="23843" y="35803"/>
                      <a:pt x="23918" y="35879"/>
                    </a:cubicBezTo>
                    <a:cubicBezTo>
                      <a:pt x="23918" y="35954"/>
                      <a:pt x="23994" y="36179"/>
                      <a:pt x="23994" y="36330"/>
                    </a:cubicBezTo>
                    <a:lnTo>
                      <a:pt x="24219" y="36631"/>
                    </a:lnTo>
                    <a:lnTo>
                      <a:pt x="24295" y="37157"/>
                    </a:lnTo>
                    <a:lnTo>
                      <a:pt x="24370" y="37308"/>
                    </a:lnTo>
                    <a:cubicBezTo>
                      <a:pt x="24445" y="37609"/>
                      <a:pt x="24520" y="37834"/>
                      <a:pt x="24595" y="38135"/>
                    </a:cubicBezTo>
                    <a:lnTo>
                      <a:pt x="24971" y="39188"/>
                    </a:lnTo>
                    <a:lnTo>
                      <a:pt x="24971" y="39338"/>
                    </a:lnTo>
                    <a:cubicBezTo>
                      <a:pt x="25122" y="39639"/>
                      <a:pt x="25197" y="39940"/>
                      <a:pt x="25348" y="40241"/>
                    </a:cubicBezTo>
                    <a:lnTo>
                      <a:pt x="25348" y="40316"/>
                    </a:lnTo>
                    <a:cubicBezTo>
                      <a:pt x="25423" y="40617"/>
                      <a:pt x="25573" y="40918"/>
                      <a:pt x="25724" y="41144"/>
                    </a:cubicBezTo>
                    <a:lnTo>
                      <a:pt x="25799" y="41369"/>
                    </a:lnTo>
                    <a:cubicBezTo>
                      <a:pt x="25949" y="41595"/>
                      <a:pt x="26100" y="41896"/>
                      <a:pt x="26175" y="42121"/>
                    </a:cubicBezTo>
                    <a:cubicBezTo>
                      <a:pt x="26250" y="42272"/>
                      <a:pt x="26401" y="42347"/>
                      <a:pt x="26476" y="42422"/>
                    </a:cubicBezTo>
                    <a:lnTo>
                      <a:pt x="26551" y="42498"/>
                    </a:lnTo>
                    <a:cubicBezTo>
                      <a:pt x="26701" y="42648"/>
                      <a:pt x="26777" y="42723"/>
                      <a:pt x="26927" y="42798"/>
                    </a:cubicBezTo>
                    <a:cubicBezTo>
                      <a:pt x="27077" y="42874"/>
                      <a:pt x="27303" y="42949"/>
                      <a:pt x="27454" y="43099"/>
                    </a:cubicBezTo>
                    <a:lnTo>
                      <a:pt x="27604" y="43099"/>
                    </a:lnTo>
                    <a:cubicBezTo>
                      <a:pt x="27830" y="43174"/>
                      <a:pt x="27980" y="43250"/>
                      <a:pt x="28206" y="43325"/>
                    </a:cubicBezTo>
                    <a:lnTo>
                      <a:pt x="28958" y="43551"/>
                    </a:lnTo>
                    <a:lnTo>
                      <a:pt x="29108" y="43551"/>
                    </a:lnTo>
                    <a:cubicBezTo>
                      <a:pt x="29334" y="43626"/>
                      <a:pt x="29635" y="43626"/>
                      <a:pt x="29860" y="43701"/>
                    </a:cubicBezTo>
                    <a:lnTo>
                      <a:pt x="29936" y="43701"/>
                    </a:lnTo>
                    <a:lnTo>
                      <a:pt x="30838" y="43851"/>
                    </a:lnTo>
                    <a:lnTo>
                      <a:pt x="30989" y="43851"/>
                    </a:lnTo>
                    <a:cubicBezTo>
                      <a:pt x="31289" y="43927"/>
                      <a:pt x="31590" y="43927"/>
                      <a:pt x="31966" y="43927"/>
                    </a:cubicBezTo>
                    <a:cubicBezTo>
                      <a:pt x="32267" y="43927"/>
                      <a:pt x="32568" y="44002"/>
                      <a:pt x="32944" y="44077"/>
                    </a:cubicBezTo>
                    <a:lnTo>
                      <a:pt x="37758" y="44077"/>
                    </a:lnTo>
                    <a:cubicBezTo>
                      <a:pt x="38435" y="44077"/>
                      <a:pt x="39187" y="44002"/>
                      <a:pt x="39864" y="44002"/>
                    </a:cubicBezTo>
                    <a:lnTo>
                      <a:pt x="39939" y="44002"/>
                    </a:lnTo>
                    <a:cubicBezTo>
                      <a:pt x="40315" y="44002"/>
                      <a:pt x="40616" y="43927"/>
                      <a:pt x="40917" y="43851"/>
                    </a:cubicBezTo>
                    <a:cubicBezTo>
                      <a:pt x="37984" y="43325"/>
                      <a:pt x="31741" y="42723"/>
                      <a:pt x="30537" y="40768"/>
                    </a:cubicBezTo>
                    <a:cubicBezTo>
                      <a:pt x="28883" y="38361"/>
                      <a:pt x="35502" y="37609"/>
                      <a:pt x="40315" y="37609"/>
                    </a:cubicBezTo>
                    <a:cubicBezTo>
                      <a:pt x="41368" y="37684"/>
                      <a:pt x="42346" y="37985"/>
                      <a:pt x="43173" y="38586"/>
                    </a:cubicBezTo>
                    <a:lnTo>
                      <a:pt x="44226" y="38737"/>
                    </a:lnTo>
                    <a:lnTo>
                      <a:pt x="44302" y="38737"/>
                    </a:lnTo>
                    <a:lnTo>
                      <a:pt x="45355" y="38887"/>
                    </a:lnTo>
                    <a:lnTo>
                      <a:pt x="45430" y="38887"/>
                    </a:lnTo>
                    <a:lnTo>
                      <a:pt x="47762" y="39113"/>
                    </a:lnTo>
                    <a:lnTo>
                      <a:pt x="47912" y="39113"/>
                    </a:lnTo>
                    <a:lnTo>
                      <a:pt x="49115" y="39188"/>
                    </a:lnTo>
                    <a:lnTo>
                      <a:pt x="49266" y="39188"/>
                    </a:lnTo>
                    <a:lnTo>
                      <a:pt x="50469" y="39338"/>
                    </a:lnTo>
                    <a:lnTo>
                      <a:pt x="51823" y="39414"/>
                    </a:lnTo>
                    <a:lnTo>
                      <a:pt x="51974" y="39414"/>
                    </a:lnTo>
                    <a:lnTo>
                      <a:pt x="53327" y="39564"/>
                    </a:lnTo>
                    <a:lnTo>
                      <a:pt x="54681" y="39639"/>
                    </a:lnTo>
                    <a:lnTo>
                      <a:pt x="54757" y="39639"/>
                    </a:lnTo>
                    <a:lnTo>
                      <a:pt x="56110" y="39790"/>
                    </a:lnTo>
                    <a:lnTo>
                      <a:pt x="56336" y="39790"/>
                    </a:lnTo>
                    <a:lnTo>
                      <a:pt x="59119" y="39940"/>
                    </a:lnTo>
                    <a:lnTo>
                      <a:pt x="59269" y="39940"/>
                    </a:lnTo>
                    <a:lnTo>
                      <a:pt x="60699" y="40015"/>
                    </a:lnTo>
                    <a:lnTo>
                      <a:pt x="60849" y="40015"/>
                    </a:lnTo>
                    <a:cubicBezTo>
                      <a:pt x="61827" y="40091"/>
                      <a:pt x="62805" y="40091"/>
                      <a:pt x="63782" y="40166"/>
                    </a:cubicBezTo>
                    <a:lnTo>
                      <a:pt x="63933" y="40166"/>
                    </a:lnTo>
                    <a:lnTo>
                      <a:pt x="66866" y="40241"/>
                    </a:lnTo>
                    <a:lnTo>
                      <a:pt x="72733" y="40241"/>
                    </a:lnTo>
                    <a:cubicBezTo>
                      <a:pt x="73711" y="40241"/>
                      <a:pt x="74463" y="40166"/>
                      <a:pt x="75365" y="40091"/>
                    </a:cubicBezTo>
                    <a:lnTo>
                      <a:pt x="75441" y="40091"/>
                    </a:lnTo>
                    <a:cubicBezTo>
                      <a:pt x="76719" y="40091"/>
                      <a:pt x="77923" y="39940"/>
                      <a:pt x="78976" y="39790"/>
                    </a:cubicBezTo>
                    <a:lnTo>
                      <a:pt x="79051" y="39790"/>
                    </a:lnTo>
                    <a:cubicBezTo>
                      <a:pt x="79803" y="39715"/>
                      <a:pt x="80480" y="39639"/>
                      <a:pt x="81157" y="39489"/>
                    </a:cubicBezTo>
                    <a:lnTo>
                      <a:pt x="82060" y="39338"/>
                    </a:lnTo>
                    <a:cubicBezTo>
                      <a:pt x="82586" y="39188"/>
                      <a:pt x="83113" y="39038"/>
                      <a:pt x="83639" y="38887"/>
                    </a:cubicBezTo>
                    <a:lnTo>
                      <a:pt x="83714" y="38887"/>
                    </a:lnTo>
                    <a:cubicBezTo>
                      <a:pt x="83940" y="38737"/>
                      <a:pt x="84166" y="38662"/>
                      <a:pt x="84391" y="38586"/>
                    </a:cubicBezTo>
                    <a:lnTo>
                      <a:pt x="84391" y="38586"/>
                    </a:lnTo>
                    <a:cubicBezTo>
                      <a:pt x="82107" y="38874"/>
                      <a:pt x="79354" y="38999"/>
                      <a:pt x="76524" y="38999"/>
                    </a:cubicBezTo>
                    <a:cubicBezTo>
                      <a:pt x="69014" y="38999"/>
                      <a:pt x="60957" y="38120"/>
                      <a:pt x="59646" y="37082"/>
                    </a:cubicBezTo>
                    <a:cubicBezTo>
                      <a:pt x="57239" y="35352"/>
                      <a:pt x="69198" y="36104"/>
                      <a:pt x="73184" y="35051"/>
                    </a:cubicBezTo>
                    <a:cubicBezTo>
                      <a:pt x="74914" y="34600"/>
                      <a:pt x="77547" y="32795"/>
                      <a:pt x="79954" y="30764"/>
                    </a:cubicBezTo>
                    <a:lnTo>
                      <a:pt x="79352" y="30613"/>
                    </a:lnTo>
                    <a:lnTo>
                      <a:pt x="78750" y="30538"/>
                    </a:lnTo>
                    <a:lnTo>
                      <a:pt x="78675" y="30538"/>
                    </a:lnTo>
                    <a:lnTo>
                      <a:pt x="78148" y="30388"/>
                    </a:lnTo>
                    <a:lnTo>
                      <a:pt x="78073" y="30388"/>
                    </a:lnTo>
                    <a:lnTo>
                      <a:pt x="77471" y="30313"/>
                    </a:lnTo>
                    <a:lnTo>
                      <a:pt x="77396" y="30313"/>
                    </a:lnTo>
                    <a:lnTo>
                      <a:pt x="76945" y="30237"/>
                    </a:lnTo>
                    <a:lnTo>
                      <a:pt x="76795" y="30237"/>
                    </a:lnTo>
                    <a:lnTo>
                      <a:pt x="76343" y="30162"/>
                    </a:lnTo>
                    <a:lnTo>
                      <a:pt x="76268" y="30162"/>
                    </a:lnTo>
                    <a:lnTo>
                      <a:pt x="75817" y="30087"/>
                    </a:lnTo>
                    <a:lnTo>
                      <a:pt x="73034" y="30087"/>
                    </a:lnTo>
                    <a:cubicBezTo>
                      <a:pt x="74237" y="30087"/>
                      <a:pt x="77396" y="17000"/>
                      <a:pt x="77622" y="15946"/>
                    </a:cubicBezTo>
                    <a:cubicBezTo>
                      <a:pt x="77622" y="15796"/>
                      <a:pt x="77697" y="15646"/>
                      <a:pt x="77772" y="15495"/>
                    </a:cubicBezTo>
                    <a:lnTo>
                      <a:pt x="77772" y="15495"/>
                    </a:lnTo>
                    <a:cubicBezTo>
                      <a:pt x="73555" y="22113"/>
                      <a:pt x="66595" y="30418"/>
                      <a:pt x="58729" y="30418"/>
                    </a:cubicBezTo>
                    <a:cubicBezTo>
                      <a:pt x="58459" y="30418"/>
                      <a:pt x="58188" y="30408"/>
                      <a:pt x="57916" y="30388"/>
                    </a:cubicBezTo>
                    <a:cubicBezTo>
                      <a:pt x="47009" y="29560"/>
                      <a:pt x="44076" y="10907"/>
                      <a:pt x="43173" y="3160"/>
                    </a:cubicBezTo>
                    <a:cubicBezTo>
                      <a:pt x="42948" y="5341"/>
                      <a:pt x="42572" y="8049"/>
                      <a:pt x="42120" y="10681"/>
                    </a:cubicBezTo>
                    <a:cubicBezTo>
                      <a:pt x="41970" y="12712"/>
                      <a:pt x="41895" y="14893"/>
                      <a:pt x="41744" y="17000"/>
                    </a:cubicBezTo>
                    <a:cubicBezTo>
                      <a:pt x="41188" y="24715"/>
                      <a:pt x="35493" y="35579"/>
                      <a:pt x="31486" y="35579"/>
                    </a:cubicBezTo>
                    <a:cubicBezTo>
                      <a:pt x="31157" y="35579"/>
                      <a:pt x="30840" y="35506"/>
                      <a:pt x="30537" y="35352"/>
                    </a:cubicBezTo>
                    <a:cubicBezTo>
                      <a:pt x="26852" y="33472"/>
                      <a:pt x="27077" y="22641"/>
                      <a:pt x="26777" y="19406"/>
                    </a:cubicBezTo>
                    <a:cubicBezTo>
                      <a:pt x="26401" y="16699"/>
                      <a:pt x="26250" y="14066"/>
                      <a:pt x="26325" y="11358"/>
                    </a:cubicBezTo>
                    <a:cubicBezTo>
                      <a:pt x="24671" y="7673"/>
                      <a:pt x="23317" y="3837"/>
                      <a:pt x="221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4608;p86">
                <a:extLst>
                  <a:ext uri="{FF2B5EF4-FFF2-40B4-BE49-F238E27FC236}">
                    <a16:creationId xmlns:a16="http://schemas.microsoft.com/office/drawing/2014/main" id="{FF9E034D-F787-17FE-D615-161FE1F7187F}"/>
                  </a:ext>
                </a:extLst>
              </p:cNvPr>
              <p:cNvSpPr/>
              <p:nvPr/>
            </p:nvSpPr>
            <p:spPr>
              <a:xfrm>
                <a:off x="3302275" y="5200450"/>
                <a:ext cx="7550" cy="1900"/>
              </a:xfrm>
              <a:custGeom>
                <a:avLst/>
                <a:gdLst/>
                <a:ahLst/>
                <a:cxnLst/>
                <a:rect l="l" t="t" r="r" b="b"/>
                <a:pathLst>
                  <a:path w="302" h="76" extrusionOk="0">
                    <a:moveTo>
                      <a:pt x="302" y="0"/>
                    </a:moveTo>
                    <a:lnTo>
                      <a:pt x="1" y="76"/>
                    </a:lnTo>
                    <a:lnTo>
                      <a:pt x="227" y="76"/>
                    </a:lnTo>
                    <a:lnTo>
                      <a:pt x="302" y="0"/>
                    </a:ln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4609;p86">
                <a:extLst>
                  <a:ext uri="{FF2B5EF4-FFF2-40B4-BE49-F238E27FC236}">
                    <a16:creationId xmlns:a16="http://schemas.microsoft.com/office/drawing/2014/main" id="{D29A1E56-1608-9E6F-4049-36F16FD4C652}"/>
                  </a:ext>
                </a:extLst>
              </p:cNvPr>
              <p:cNvSpPr/>
              <p:nvPr/>
            </p:nvSpPr>
            <p:spPr>
              <a:xfrm>
                <a:off x="2741925" y="4322300"/>
                <a:ext cx="609275" cy="921425"/>
              </a:xfrm>
              <a:custGeom>
                <a:avLst/>
                <a:gdLst/>
                <a:ahLst/>
                <a:cxnLst/>
                <a:rect l="l" t="t" r="r" b="b"/>
                <a:pathLst>
                  <a:path w="24371" h="36857" extrusionOk="0">
                    <a:moveTo>
                      <a:pt x="18353" y="1"/>
                    </a:moveTo>
                    <a:cubicBezTo>
                      <a:pt x="18354" y="4"/>
                      <a:pt x="20459" y="13239"/>
                      <a:pt x="19256" y="19181"/>
                    </a:cubicBezTo>
                    <a:cubicBezTo>
                      <a:pt x="19557" y="22866"/>
                      <a:pt x="19256" y="25800"/>
                      <a:pt x="18052" y="26326"/>
                    </a:cubicBezTo>
                    <a:cubicBezTo>
                      <a:pt x="17929" y="26378"/>
                      <a:pt x="17790" y="26403"/>
                      <a:pt x="17637" y="26403"/>
                    </a:cubicBezTo>
                    <a:cubicBezTo>
                      <a:pt x="16013" y="26403"/>
                      <a:pt x="12771" y="23589"/>
                      <a:pt x="9403" y="20083"/>
                    </a:cubicBezTo>
                    <a:lnTo>
                      <a:pt x="9403" y="20083"/>
                    </a:lnTo>
                    <a:cubicBezTo>
                      <a:pt x="11133" y="22565"/>
                      <a:pt x="12863" y="24747"/>
                      <a:pt x="14292" y="26552"/>
                    </a:cubicBezTo>
                    <a:lnTo>
                      <a:pt x="14066" y="26552"/>
                    </a:lnTo>
                    <a:cubicBezTo>
                      <a:pt x="12643" y="26366"/>
                      <a:pt x="11219" y="26231"/>
                      <a:pt x="9754" y="26231"/>
                    </a:cubicBezTo>
                    <a:cubicBezTo>
                      <a:pt x="9438" y="26231"/>
                      <a:pt x="9121" y="26238"/>
                      <a:pt x="8801" y="26251"/>
                    </a:cubicBezTo>
                    <a:cubicBezTo>
                      <a:pt x="10982" y="27906"/>
                      <a:pt x="13314" y="29485"/>
                      <a:pt x="15721" y="30839"/>
                    </a:cubicBezTo>
                    <a:cubicBezTo>
                      <a:pt x="19787" y="33008"/>
                      <a:pt x="16953" y="34505"/>
                      <a:pt x="10410" y="34505"/>
                    </a:cubicBezTo>
                    <a:cubicBezTo>
                      <a:pt x="9692" y="34505"/>
                      <a:pt x="8928" y="34487"/>
                      <a:pt x="8124" y="34449"/>
                    </a:cubicBezTo>
                    <a:cubicBezTo>
                      <a:pt x="4363" y="34224"/>
                      <a:pt x="2182" y="31666"/>
                      <a:pt x="903" y="29260"/>
                    </a:cubicBezTo>
                    <a:cubicBezTo>
                      <a:pt x="828" y="29485"/>
                      <a:pt x="678" y="29636"/>
                      <a:pt x="603" y="29861"/>
                    </a:cubicBezTo>
                    <a:lnTo>
                      <a:pt x="527" y="30012"/>
                    </a:lnTo>
                    <a:cubicBezTo>
                      <a:pt x="452" y="30237"/>
                      <a:pt x="377" y="30388"/>
                      <a:pt x="302" y="30538"/>
                    </a:cubicBezTo>
                    <a:cubicBezTo>
                      <a:pt x="302" y="30613"/>
                      <a:pt x="302" y="30689"/>
                      <a:pt x="227" y="30764"/>
                    </a:cubicBezTo>
                    <a:cubicBezTo>
                      <a:pt x="151" y="30990"/>
                      <a:pt x="151" y="31140"/>
                      <a:pt x="151" y="31366"/>
                    </a:cubicBezTo>
                    <a:cubicBezTo>
                      <a:pt x="76" y="31441"/>
                      <a:pt x="76" y="31516"/>
                      <a:pt x="76" y="31591"/>
                    </a:cubicBezTo>
                    <a:cubicBezTo>
                      <a:pt x="76" y="31892"/>
                      <a:pt x="1" y="32193"/>
                      <a:pt x="1" y="32419"/>
                    </a:cubicBezTo>
                    <a:cubicBezTo>
                      <a:pt x="1" y="32719"/>
                      <a:pt x="76" y="32945"/>
                      <a:pt x="76" y="33171"/>
                    </a:cubicBezTo>
                    <a:cubicBezTo>
                      <a:pt x="151" y="33321"/>
                      <a:pt x="151" y="33547"/>
                      <a:pt x="227" y="33697"/>
                    </a:cubicBezTo>
                    <a:lnTo>
                      <a:pt x="227" y="33772"/>
                    </a:lnTo>
                    <a:cubicBezTo>
                      <a:pt x="1204" y="36179"/>
                      <a:pt x="4890" y="36856"/>
                      <a:pt x="9102" y="36856"/>
                    </a:cubicBezTo>
                    <a:lnTo>
                      <a:pt x="9252" y="36856"/>
                    </a:lnTo>
                    <a:cubicBezTo>
                      <a:pt x="13615" y="36706"/>
                      <a:pt x="17827" y="36179"/>
                      <a:pt x="22039" y="35352"/>
                    </a:cubicBezTo>
                    <a:cubicBezTo>
                      <a:pt x="22791" y="35051"/>
                      <a:pt x="23393" y="34449"/>
                      <a:pt x="23694" y="33697"/>
                    </a:cubicBezTo>
                    <a:cubicBezTo>
                      <a:pt x="24371" y="31441"/>
                      <a:pt x="23393" y="28808"/>
                      <a:pt x="23092" y="26552"/>
                    </a:cubicBezTo>
                    <a:cubicBezTo>
                      <a:pt x="22791" y="24371"/>
                      <a:pt x="22565" y="22114"/>
                      <a:pt x="22265" y="19858"/>
                    </a:cubicBezTo>
                    <a:cubicBezTo>
                      <a:pt x="21964" y="16999"/>
                      <a:pt x="21512" y="14216"/>
                      <a:pt x="21136" y="11434"/>
                    </a:cubicBezTo>
                    <a:cubicBezTo>
                      <a:pt x="20008" y="7673"/>
                      <a:pt x="19030" y="3837"/>
                      <a:pt x="1835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4610;p86">
                <a:extLst>
                  <a:ext uri="{FF2B5EF4-FFF2-40B4-BE49-F238E27FC236}">
                    <a16:creationId xmlns:a16="http://schemas.microsoft.com/office/drawing/2014/main" id="{6B717C35-6F6E-58BF-DE63-C1ABF95D139A}"/>
                  </a:ext>
                </a:extLst>
              </p:cNvPr>
              <p:cNvSpPr/>
              <p:nvPr/>
            </p:nvSpPr>
            <p:spPr>
              <a:xfrm>
                <a:off x="1905175" y="237850"/>
                <a:ext cx="3040575" cy="4193575"/>
              </a:xfrm>
              <a:custGeom>
                <a:avLst/>
                <a:gdLst/>
                <a:ahLst/>
                <a:cxnLst/>
                <a:rect l="l" t="t" r="r" b="b"/>
                <a:pathLst>
                  <a:path w="121623" h="167743" extrusionOk="0">
                    <a:moveTo>
                      <a:pt x="99613" y="0"/>
                    </a:moveTo>
                    <a:cubicBezTo>
                      <a:pt x="90486" y="0"/>
                      <a:pt x="74764" y="38822"/>
                      <a:pt x="74764" y="38822"/>
                    </a:cubicBezTo>
                    <a:cubicBezTo>
                      <a:pt x="70789" y="36979"/>
                      <a:pt x="66556" y="36380"/>
                      <a:pt x="62732" y="36380"/>
                    </a:cubicBezTo>
                    <a:cubicBezTo>
                      <a:pt x="55631" y="36380"/>
                      <a:pt x="49943" y="38446"/>
                      <a:pt x="49943" y="38446"/>
                    </a:cubicBezTo>
                    <a:cubicBezTo>
                      <a:pt x="43579" y="26129"/>
                      <a:pt x="28251" y="3602"/>
                      <a:pt x="17947" y="3602"/>
                    </a:cubicBezTo>
                    <a:cubicBezTo>
                      <a:pt x="16925" y="3602"/>
                      <a:pt x="15953" y="3823"/>
                      <a:pt x="15043" y="4298"/>
                    </a:cubicBezTo>
                    <a:cubicBezTo>
                      <a:pt x="0" y="12045"/>
                      <a:pt x="22790" y="58152"/>
                      <a:pt x="21361" y="59205"/>
                    </a:cubicBezTo>
                    <a:cubicBezTo>
                      <a:pt x="14893" y="64019"/>
                      <a:pt x="7898" y="84102"/>
                      <a:pt x="7296" y="87863"/>
                    </a:cubicBezTo>
                    <a:cubicBezTo>
                      <a:pt x="7096" y="89331"/>
                      <a:pt x="7932" y="89763"/>
                      <a:pt x="9055" y="89763"/>
                    </a:cubicBezTo>
                    <a:cubicBezTo>
                      <a:pt x="10464" y="89763"/>
                      <a:pt x="12326" y="89083"/>
                      <a:pt x="13163" y="88916"/>
                    </a:cubicBezTo>
                    <a:lnTo>
                      <a:pt x="13163" y="88916"/>
                    </a:lnTo>
                    <a:cubicBezTo>
                      <a:pt x="8199" y="93052"/>
                      <a:pt x="6995" y="95309"/>
                      <a:pt x="11132" y="100950"/>
                    </a:cubicBezTo>
                    <a:cubicBezTo>
                      <a:pt x="16999" y="109073"/>
                      <a:pt x="27378" y="109600"/>
                      <a:pt x="27378" y="109600"/>
                    </a:cubicBezTo>
                    <a:cubicBezTo>
                      <a:pt x="27378" y="109600"/>
                      <a:pt x="20308" y="117197"/>
                      <a:pt x="21963" y="120957"/>
                    </a:cubicBezTo>
                    <a:cubicBezTo>
                      <a:pt x="22408" y="122038"/>
                      <a:pt x="22984" y="122426"/>
                      <a:pt x="23583" y="122426"/>
                    </a:cubicBezTo>
                    <a:cubicBezTo>
                      <a:pt x="25108" y="122426"/>
                      <a:pt x="26777" y="119905"/>
                      <a:pt x="26777" y="119904"/>
                    </a:cubicBezTo>
                    <a:lnTo>
                      <a:pt x="26777" y="119904"/>
                    </a:lnTo>
                    <a:cubicBezTo>
                      <a:pt x="26777" y="119905"/>
                      <a:pt x="24671" y="130735"/>
                      <a:pt x="26777" y="137730"/>
                    </a:cubicBezTo>
                    <a:cubicBezTo>
                      <a:pt x="27980" y="141792"/>
                      <a:pt x="31290" y="144951"/>
                      <a:pt x="35502" y="145854"/>
                    </a:cubicBezTo>
                    <a:cubicBezTo>
                      <a:pt x="42044" y="161043"/>
                      <a:pt x="50437" y="162894"/>
                      <a:pt x="54138" y="162894"/>
                    </a:cubicBezTo>
                    <a:cubicBezTo>
                      <a:pt x="55330" y="162894"/>
                      <a:pt x="56035" y="162702"/>
                      <a:pt x="56035" y="162702"/>
                    </a:cubicBezTo>
                    <a:cubicBezTo>
                      <a:pt x="57448" y="166184"/>
                      <a:pt x="59767" y="167743"/>
                      <a:pt x="62734" y="167743"/>
                    </a:cubicBezTo>
                    <a:cubicBezTo>
                      <a:pt x="68934" y="167743"/>
                      <a:pt x="77964" y="160942"/>
                      <a:pt x="87475" y="150667"/>
                    </a:cubicBezTo>
                    <a:cubicBezTo>
                      <a:pt x="101540" y="135550"/>
                      <a:pt x="101014" y="128479"/>
                      <a:pt x="101014" y="128479"/>
                    </a:cubicBezTo>
                    <a:lnTo>
                      <a:pt x="101014" y="128479"/>
                    </a:lnTo>
                    <a:cubicBezTo>
                      <a:pt x="101014" y="128479"/>
                      <a:pt x="102128" y="130099"/>
                      <a:pt x="104605" y="130099"/>
                    </a:cubicBezTo>
                    <a:cubicBezTo>
                      <a:pt x="105147" y="130099"/>
                      <a:pt x="105754" y="130022"/>
                      <a:pt x="106429" y="129833"/>
                    </a:cubicBezTo>
                    <a:cubicBezTo>
                      <a:pt x="110190" y="128780"/>
                      <a:pt x="106429" y="117121"/>
                      <a:pt x="106429" y="117121"/>
                    </a:cubicBezTo>
                    <a:lnTo>
                      <a:pt x="106429" y="117121"/>
                    </a:lnTo>
                    <a:cubicBezTo>
                      <a:pt x="106430" y="117121"/>
                      <a:pt x="107419" y="117201"/>
                      <a:pt x="108788" y="117201"/>
                    </a:cubicBezTo>
                    <a:cubicBezTo>
                      <a:pt x="110939" y="117201"/>
                      <a:pt x="114026" y="117004"/>
                      <a:pt x="115681" y="115993"/>
                    </a:cubicBezTo>
                    <a:cubicBezTo>
                      <a:pt x="118389" y="114414"/>
                      <a:pt x="106956" y="103583"/>
                      <a:pt x="106956" y="103583"/>
                    </a:cubicBezTo>
                    <a:lnTo>
                      <a:pt x="112973" y="98694"/>
                    </a:lnTo>
                    <a:cubicBezTo>
                      <a:pt x="121623" y="89442"/>
                      <a:pt x="114553" y="85155"/>
                      <a:pt x="114553" y="85155"/>
                    </a:cubicBezTo>
                    <a:cubicBezTo>
                      <a:pt x="114553" y="85155"/>
                      <a:pt x="118915" y="84628"/>
                      <a:pt x="119968" y="81394"/>
                    </a:cubicBezTo>
                    <a:cubicBezTo>
                      <a:pt x="121096" y="78160"/>
                      <a:pt x="107558" y="59732"/>
                      <a:pt x="107558" y="59732"/>
                    </a:cubicBezTo>
                    <a:cubicBezTo>
                      <a:pt x="109664" y="47773"/>
                      <a:pt x="113800" y="5803"/>
                      <a:pt x="100788" y="237"/>
                    </a:cubicBezTo>
                    <a:cubicBezTo>
                      <a:pt x="100411" y="77"/>
                      <a:pt x="100019" y="0"/>
                      <a:pt x="9961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4611;p86">
                <a:extLst>
                  <a:ext uri="{FF2B5EF4-FFF2-40B4-BE49-F238E27FC236}">
                    <a16:creationId xmlns:a16="http://schemas.microsoft.com/office/drawing/2014/main" id="{9FF3D647-2AD6-0775-90FC-D4EE3D602FEC}"/>
                  </a:ext>
                </a:extLst>
              </p:cNvPr>
              <p:cNvSpPr/>
              <p:nvPr/>
            </p:nvSpPr>
            <p:spPr>
              <a:xfrm>
                <a:off x="2431675" y="1731150"/>
                <a:ext cx="2514075" cy="2700275"/>
              </a:xfrm>
              <a:custGeom>
                <a:avLst/>
                <a:gdLst/>
                <a:ahLst/>
                <a:cxnLst/>
                <a:rect l="l" t="t" r="r" b="b"/>
                <a:pathLst>
                  <a:path w="100563" h="108011" extrusionOk="0">
                    <a:moveTo>
                      <a:pt x="86498" y="0"/>
                    </a:moveTo>
                    <a:lnTo>
                      <a:pt x="86498" y="0"/>
                    </a:lnTo>
                    <a:cubicBezTo>
                      <a:pt x="86499" y="2"/>
                      <a:pt x="94546" y="13313"/>
                      <a:pt x="94320" y="17149"/>
                    </a:cubicBezTo>
                    <a:cubicBezTo>
                      <a:pt x="94217" y="18487"/>
                      <a:pt x="92899" y="18927"/>
                      <a:pt x="91210" y="18927"/>
                    </a:cubicBezTo>
                    <a:cubicBezTo>
                      <a:pt x="87962" y="18927"/>
                      <a:pt x="83339" y="17300"/>
                      <a:pt x="83339" y="17300"/>
                    </a:cubicBezTo>
                    <a:lnTo>
                      <a:pt x="83339" y="17300"/>
                    </a:lnTo>
                    <a:cubicBezTo>
                      <a:pt x="83339" y="17300"/>
                      <a:pt x="89431" y="23392"/>
                      <a:pt x="88453" y="25724"/>
                    </a:cubicBezTo>
                    <a:cubicBezTo>
                      <a:pt x="88048" y="26771"/>
                      <a:pt x="86458" y="27060"/>
                      <a:pt x="84830" y="27060"/>
                    </a:cubicBezTo>
                    <a:cubicBezTo>
                      <a:pt x="82835" y="27060"/>
                      <a:pt x="80782" y="26626"/>
                      <a:pt x="80781" y="26626"/>
                    </a:cubicBezTo>
                    <a:lnTo>
                      <a:pt x="80781" y="26626"/>
                    </a:lnTo>
                    <a:cubicBezTo>
                      <a:pt x="81985" y="28431"/>
                      <a:pt x="82210" y="30613"/>
                      <a:pt x="81458" y="32643"/>
                    </a:cubicBezTo>
                    <a:cubicBezTo>
                      <a:pt x="80104" y="35878"/>
                      <a:pt x="72884" y="35878"/>
                      <a:pt x="72884" y="35878"/>
                    </a:cubicBezTo>
                    <a:cubicBezTo>
                      <a:pt x="72884" y="35878"/>
                      <a:pt x="74764" y="39037"/>
                      <a:pt x="72733" y="40466"/>
                    </a:cubicBezTo>
                    <a:cubicBezTo>
                      <a:pt x="72310" y="40779"/>
                      <a:pt x="71779" y="40903"/>
                      <a:pt x="71204" y="40903"/>
                    </a:cubicBezTo>
                    <a:cubicBezTo>
                      <a:pt x="69018" y="40903"/>
                      <a:pt x="66190" y="39112"/>
                      <a:pt x="66190" y="39112"/>
                    </a:cubicBezTo>
                    <a:lnTo>
                      <a:pt x="66190" y="39112"/>
                    </a:lnTo>
                    <a:lnTo>
                      <a:pt x="67092" y="44151"/>
                    </a:lnTo>
                    <a:cubicBezTo>
                      <a:pt x="67092" y="44151"/>
                      <a:pt x="59796" y="52124"/>
                      <a:pt x="54531" y="52952"/>
                    </a:cubicBezTo>
                    <a:cubicBezTo>
                      <a:pt x="53640" y="53073"/>
                      <a:pt x="52743" y="53135"/>
                      <a:pt x="51847" y="53135"/>
                    </a:cubicBezTo>
                    <a:cubicBezTo>
                      <a:pt x="49420" y="53135"/>
                      <a:pt x="47006" y="52682"/>
                      <a:pt x="44753" y="51748"/>
                    </a:cubicBezTo>
                    <a:lnTo>
                      <a:pt x="44603" y="53403"/>
                    </a:lnTo>
                    <a:cubicBezTo>
                      <a:pt x="47705" y="55547"/>
                      <a:pt x="51235" y="56074"/>
                      <a:pt x="53954" y="56074"/>
                    </a:cubicBezTo>
                    <a:cubicBezTo>
                      <a:pt x="56575" y="56074"/>
                      <a:pt x="58442" y="55584"/>
                      <a:pt x="58442" y="55584"/>
                    </a:cubicBezTo>
                    <a:lnTo>
                      <a:pt x="58442" y="55584"/>
                    </a:lnTo>
                    <a:cubicBezTo>
                      <a:pt x="58442" y="55584"/>
                      <a:pt x="57991" y="61075"/>
                      <a:pt x="53553" y="69198"/>
                    </a:cubicBezTo>
                    <a:cubicBezTo>
                      <a:pt x="49467" y="76749"/>
                      <a:pt x="40276" y="84108"/>
                      <a:pt x="34442" y="84108"/>
                    </a:cubicBezTo>
                    <a:cubicBezTo>
                      <a:pt x="33942" y="84108"/>
                      <a:pt x="33466" y="84053"/>
                      <a:pt x="33020" y="83940"/>
                    </a:cubicBezTo>
                    <a:cubicBezTo>
                      <a:pt x="27304" y="82587"/>
                      <a:pt x="28507" y="74388"/>
                      <a:pt x="28507" y="74388"/>
                    </a:cubicBezTo>
                    <a:lnTo>
                      <a:pt x="28507" y="74388"/>
                    </a:lnTo>
                    <a:cubicBezTo>
                      <a:pt x="27352" y="75504"/>
                      <a:pt x="26411" y="75917"/>
                      <a:pt x="25651" y="75917"/>
                    </a:cubicBezTo>
                    <a:cubicBezTo>
                      <a:pt x="23490" y="75917"/>
                      <a:pt x="22791" y="72583"/>
                      <a:pt x="22791" y="72583"/>
                    </a:cubicBezTo>
                    <a:lnTo>
                      <a:pt x="22791" y="72583"/>
                    </a:lnTo>
                    <a:cubicBezTo>
                      <a:pt x="22442" y="78266"/>
                      <a:pt x="24538" y="79224"/>
                      <a:pt x="25991" y="79224"/>
                    </a:cubicBezTo>
                    <a:cubicBezTo>
                      <a:pt x="26730" y="79224"/>
                      <a:pt x="27303" y="78976"/>
                      <a:pt x="27303" y="78976"/>
                    </a:cubicBezTo>
                    <a:lnTo>
                      <a:pt x="27303" y="78976"/>
                    </a:lnTo>
                    <a:cubicBezTo>
                      <a:pt x="27304" y="78976"/>
                      <a:pt x="31690" y="92684"/>
                      <a:pt x="27139" y="92684"/>
                    </a:cubicBezTo>
                    <a:cubicBezTo>
                      <a:pt x="26633" y="92684"/>
                      <a:pt x="26017" y="92515"/>
                      <a:pt x="25273" y="92139"/>
                    </a:cubicBezTo>
                    <a:cubicBezTo>
                      <a:pt x="17826" y="88378"/>
                      <a:pt x="14141" y="71831"/>
                      <a:pt x="14141" y="71831"/>
                    </a:cubicBezTo>
                    <a:cubicBezTo>
                      <a:pt x="14141" y="71831"/>
                      <a:pt x="12228" y="76362"/>
                      <a:pt x="10131" y="76362"/>
                    </a:cubicBezTo>
                    <a:cubicBezTo>
                      <a:pt x="9665" y="76362"/>
                      <a:pt x="9190" y="76138"/>
                      <a:pt x="8725" y="75591"/>
                    </a:cubicBezTo>
                    <a:cubicBezTo>
                      <a:pt x="6168" y="72583"/>
                      <a:pt x="8199" y="54306"/>
                      <a:pt x="8199" y="54305"/>
                    </a:cubicBezTo>
                    <a:lnTo>
                      <a:pt x="8199" y="54305"/>
                    </a:lnTo>
                    <a:cubicBezTo>
                      <a:pt x="8199" y="54306"/>
                      <a:pt x="6120" y="56751"/>
                      <a:pt x="4483" y="56751"/>
                    </a:cubicBezTo>
                    <a:cubicBezTo>
                      <a:pt x="3896" y="56751"/>
                      <a:pt x="3366" y="56437"/>
                      <a:pt x="3009" y="55584"/>
                    </a:cubicBezTo>
                    <a:cubicBezTo>
                      <a:pt x="2859" y="54982"/>
                      <a:pt x="2934" y="54381"/>
                      <a:pt x="3159" y="53854"/>
                    </a:cubicBezTo>
                    <a:lnTo>
                      <a:pt x="3159" y="53854"/>
                    </a:lnTo>
                    <a:cubicBezTo>
                      <a:pt x="1505" y="56261"/>
                      <a:pt x="0" y="59270"/>
                      <a:pt x="903" y="61225"/>
                    </a:cubicBezTo>
                    <a:cubicBezTo>
                      <a:pt x="1348" y="62306"/>
                      <a:pt x="1924" y="62694"/>
                      <a:pt x="2523" y="62694"/>
                    </a:cubicBezTo>
                    <a:cubicBezTo>
                      <a:pt x="4048" y="62694"/>
                      <a:pt x="5717" y="60173"/>
                      <a:pt x="5717" y="60172"/>
                    </a:cubicBezTo>
                    <a:lnTo>
                      <a:pt x="5717" y="60172"/>
                    </a:lnTo>
                    <a:cubicBezTo>
                      <a:pt x="5717" y="60173"/>
                      <a:pt x="3611" y="71003"/>
                      <a:pt x="5717" y="77998"/>
                    </a:cubicBezTo>
                    <a:cubicBezTo>
                      <a:pt x="6920" y="82060"/>
                      <a:pt x="10230" y="85219"/>
                      <a:pt x="14442" y="86122"/>
                    </a:cubicBezTo>
                    <a:cubicBezTo>
                      <a:pt x="20984" y="101311"/>
                      <a:pt x="29377" y="103162"/>
                      <a:pt x="33078" y="103162"/>
                    </a:cubicBezTo>
                    <a:cubicBezTo>
                      <a:pt x="34270" y="103162"/>
                      <a:pt x="34975" y="102970"/>
                      <a:pt x="34975" y="102970"/>
                    </a:cubicBezTo>
                    <a:cubicBezTo>
                      <a:pt x="36388" y="106452"/>
                      <a:pt x="38707" y="108011"/>
                      <a:pt x="41674" y="108011"/>
                    </a:cubicBezTo>
                    <a:cubicBezTo>
                      <a:pt x="47874" y="108011"/>
                      <a:pt x="56904" y="101210"/>
                      <a:pt x="66415" y="90935"/>
                    </a:cubicBezTo>
                    <a:cubicBezTo>
                      <a:pt x="80480" y="75818"/>
                      <a:pt x="79954" y="68747"/>
                      <a:pt x="79954" y="68747"/>
                    </a:cubicBezTo>
                    <a:lnTo>
                      <a:pt x="79954" y="68747"/>
                    </a:lnTo>
                    <a:cubicBezTo>
                      <a:pt x="79954" y="68747"/>
                      <a:pt x="81068" y="70367"/>
                      <a:pt x="83545" y="70367"/>
                    </a:cubicBezTo>
                    <a:cubicBezTo>
                      <a:pt x="84087" y="70367"/>
                      <a:pt x="84694" y="70290"/>
                      <a:pt x="85369" y="70101"/>
                    </a:cubicBezTo>
                    <a:cubicBezTo>
                      <a:pt x="89130" y="69048"/>
                      <a:pt x="85369" y="57389"/>
                      <a:pt x="85369" y="57389"/>
                    </a:cubicBezTo>
                    <a:lnTo>
                      <a:pt x="85369" y="57389"/>
                    </a:lnTo>
                    <a:cubicBezTo>
                      <a:pt x="85370" y="57389"/>
                      <a:pt x="86359" y="57469"/>
                      <a:pt x="87723" y="57469"/>
                    </a:cubicBezTo>
                    <a:cubicBezTo>
                      <a:pt x="89867" y="57469"/>
                      <a:pt x="92937" y="57272"/>
                      <a:pt x="94546" y="56261"/>
                    </a:cubicBezTo>
                    <a:cubicBezTo>
                      <a:pt x="97253" y="54682"/>
                      <a:pt x="85896" y="43851"/>
                      <a:pt x="85896" y="43851"/>
                    </a:cubicBezTo>
                    <a:lnTo>
                      <a:pt x="91913" y="38962"/>
                    </a:lnTo>
                    <a:cubicBezTo>
                      <a:pt x="100563" y="29710"/>
                      <a:pt x="93493" y="25423"/>
                      <a:pt x="93493" y="25423"/>
                    </a:cubicBezTo>
                    <a:cubicBezTo>
                      <a:pt x="93493" y="25423"/>
                      <a:pt x="97855" y="24896"/>
                      <a:pt x="98908" y="21662"/>
                    </a:cubicBezTo>
                    <a:cubicBezTo>
                      <a:pt x="100036" y="18428"/>
                      <a:pt x="86499" y="2"/>
                      <a:pt x="86498" y="0"/>
                    </a:cubicBezTo>
                    <a:close/>
                  </a:path>
                </a:pathLst>
              </a:custGeom>
              <a:solidFill>
                <a:schemeClr val="accent3">
                  <a:alpha val="5892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612;p86">
                <a:extLst>
                  <a:ext uri="{FF2B5EF4-FFF2-40B4-BE49-F238E27FC236}">
                    <a16:creationId xmlns:a16="http://schemas.microsoft.com/office/drawing/2014/main" id="{D110830E-98CC-9C07-EAC3-9C0C9D29DDE1}"/>
                  </a:ext>
                </a:extLst>
              </p:cNvPr>
              <p:cNvSpPr/>
              <p:nvPr/>
            </p:nvSpPr>
            <p:spPr>
              <a:xfrm>
                <a:off x="2080050" y="2302775"/>
                <a:ext cx="848075" cy="689800"/>
              </a:xfrm>
              <a:custGeom>
                <a:avLst/>
                <a:gdLst/>
                <a:ahLst/>
                <a:cxnLst/>
                <a:rect l="l" t="t" r="r" b="b"/>
                <a:pathLst>
                  <a:path w="33923" h="27592" extrusionOk="0">
                    <a:moveTo>
                      <a:pt x="1805" y="0"/>
                    </a:moveTo>
                    <a:cubicBezTo>
                      <a:pt x="1204" y="1730"/>
                      <a:pt x="677" y="3460"/>
                      <a:pt x="301" y="5266"/>
                    </a:cubicBezTo>
                    <a:cubicBezTo>
                      <a:pt x="101" y="6734"/>
                      <a:pt x="937" y="7166"/>
                      <a:pt x="2060" y="7166"/>
                    </a:cubicBezTo>
                    <a:cubicBezTo>
                      <a:pt x="3469" y="7166"/>
                      <a:pt x="5331" y="6486"/>
                      <a:pt x="6168" y="6319"/>
                    </a:cubicBezTo>
                    <a:lnTo>
                      <a:pt x="6168" y="6319"/>
                    </a:lnTo>
                    <a:cubicBezTo>
                      <a:pt x="1204" y="10455"/>
                      <a:pt x="0" y="12712"/>
                      <a:pt x="4062" y="18278"/>
                    </a:cubicBezTo>
                    <a:cubicBezTo>
                      <a:pt x="9402" y="25574"/>
                      <a:pt x="22339" y="27304"/>
                      <a:pt x="24144" y="27529"/>
                    </a:cubicBezTo>
                    <a:cubicBezTo>
                      <a:pt x="24544" y="27572"/>
                      <a:pt x="24942" y="27591"/>
                      <a:pt x="25337" y="27591"/>
                    </a:cubicBezTo>
                    <a:cubicBezTo>
                      <a:pt x="29852" y="27591"/>
                      <a:pt x="33922" y="25047"/>
                      <a:pt x="33922" y="25047"/>
                    </a:cubicBezTo>
                    <a:cubicBezTo>
                      <a:pt x="33922" y="25047"/>
                      <a:pt x="17676" y="23468"/>
                      <a:pt x="10756" y="16397"/>
                    </a:cubicBezTo>
                    <a:cubicBezTo>
                      <a:pt x="5416" y="10907"/>
                      <a:pt x="13689" y="9102"/>
                      <a:pt x="13689" y="9102"/>
                    </a:cubicBezTo>
                    <a:lnTo>
                      <a:pt x="13689" y="9102"/>
                    </a:lnTo>
                    <a:cubicBezTo>
                      <a:pt x="13689" y="9102"/>
                      <a:pt x="10021" y="9381"/>
                      <a:pt x="7322" y="9381"/>
                    </a:cubicBezTo>
                    <a:cubicBezTo>
                      <a:pt x="5822" y="9381"/>
                      <a:pt x="4621" y="9295"/>
                      <a:pt x="4513" y="9026"/>
                    </a:cubicBezTo>
                    <a:cubicBezTo>
                      <a:pt x="4287" y="8274"/>
                      <a:pt x="8048" y="6168"/>
                      <a:pt x="10305" y="5416"/>
                    </a:cubicBezTo>
                    <a:cubicBezTo>
                      <a:pt x="12636" y="4664"/>
                      <a:pt x="14968" y="1505"/>
                      <a:pt x="14968" y="1505"/>
                    </a:cubicBezTo>
                    <a:lnTo>
                      <a:pt x="14968" y="1505"/>
                    </a:lnTo>
                    <a:cubicBezTo>
                      <a:pt x="12682" y="1886"/>
                      <a:pt x="10396" y="2086"/>
                      <a:pt x="8109" y="2086"/>
                    </a:cubicBezTo>
                    <a:cubicBezTo>
                      <a:pt x="6785" y="2086"/>
                      <a:pt x="5461" y="2019"/>
                      <a:pt x="4137" y="1881"/>
                    </a:cubicBezTo>
                    <a:cubicBezTo>
                      <a:pt x="3084" y="1806"/>
                      <a:pt x="2181" y="1053"/>
                      <a:pt x="1805"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4613;p86">
                <a:extLst>
                  <a:ext uri="{FF2B5EF4-FFF2-40B4-BE49-F238E27FC236}">
                    <a16:creationId xmlns:a16="http://schemas.microsoft.com/office/drawing/2014/main" id="{B17F2970-7B3C-27D0-C043-9DCB2ABBDC5A}"/>
                  </a:ext>
                </a:extLst>
              </p:cNvPr>
              <p:cNvSpPr/>
              <p:nvPr/>
            </p:nvSpPr>
            <p:spPr>
              <a:xfrm>
                <a:off x="2521925" y="3088775"/>
                <a:ext cx="246350" cy="782625"/>
              </a:xfrm>
              <a:custGeom>
                <a:avLst/>
                <a:gdLst/>
                <a:ahLst/>
                <a:cxnLst/>
                <a:rect l="l" t="t" r="r" b="b"/>
                <a:pathLst>
                  <a:path w="9854" h="31305" extrusionOk="0">
                    <a:moveTo>
                      <a:pt x="4589" y="0"/>
                    </a:moveTo>
                    <a:lnTo>
                      <a:pt x="4589" y="0"/>
                    </a:lnTo>
                    <a:cubicBezTo>
                      <a:pt x="3912" y="677"/>
                      <a:pt x="3385" y="1505"/>
                      <a:pt x="3009" y="2407"/>
                    </a:cubicBezTo>
                    <a:cubicBezTo>
                      <a:pt x="2182" y="4288"/>
                      <a:pt x="1505" y="6319"/>
                      <a:pt x="1054" y="8349"/>
                    </a:cubicBezTo>
                    <a:cubicBezTo>
                      <a:pt x="527" y="10380"/>
                      <a:pt x="226" y="12486"/>
                      <a:pt x="76" y="14592"/>
                    </a:cubicBezTo>
                    <a:cubicBezTo>
                      <a:pt x="1" y="15495"/>
                      <a:pt x="1" y="16473"/>
                      <a:pt x="1" y="17450"/>
                    </a:cubicBezTo>
                    <a:cubicBezTo>
                      <a:pt x="76" y="18428"/>
                      <a:pt x="151" y="19406"/>
                      <a:pt x="302" y="20309"/>
                    </a:cubicBezTo>
                    <a:cubicBezTo>
                      <a:pt x="602" y="22490"/>
                      <a:pt x="1355" y="24521"/>
                      <a:pt x="2332" y="26401"/>
                    </a:cubicBezTo>
                    <a:cubicBezTo>
                      <a:pt x="3385" y="28357"/>
                      <a:pt x="5040" y="29861"/>
                      <a:pt x="7071" y="30688"/>
                    </a:cubicBezTo>
                    <a:cubicBezTo>
                      <a:pt x="7793" y="31082"/>
                      <a:pt x="8630" y="31304"/>
                      <a:pt x="9482" y="31304"/>
                    </a:cubicBezTo>
                    <a:cubicBezTo>
                      <a:pt x="9606" y="31304"/>
                      <a:pt x="9730" y="31300"/>
                      <a:pt x="9854" y="31290"/>
                    </a:cubicBezTo>
                    <a:cubicBezTo>
                      <a:pt x="9854" y="31140"/>
                      <a:pt x="8726" y="30989"/>
                      <a:pt x="7297" y="30162"/>
                    </a:cubicBezTo>
                    <a:cubicBezTo>
                      <a:pt x="5567" y="29259"/>
                      <a:pt x="4138" y="27755"/>
                      <a:pt x="3310" y="25875"/>
                    </a:cubicBezTo>
                    <a:cubicBezTo>
                      <a:pt x="2483" y="24069"/>
                      <a:pt x="1956" y="22114"/>
                      <a:pt x="1731" y="20158"/>
                    </a:cubicBezTo>
                    <a:cubicBezTo>
                      <a:pt x="1580" y="18503"/>
                      <a:pt x="1580" y="17375"/>
                      <a:pt x="1580" y="17375"/>
                    </a:cubicBezTo>
                    <a:cubicBezTo>
                      <a:pt x="1580" y="17375"/>
                      <a:pt x="1580" y="16322"/>
                      <a:pt x="1580" y="14592"/>
                    </a:cubicBezTo>
                    <a:cubicBezTo>
                      <a:pt x="1580" y="12561"/>
                      <a:pt x="1806" y="10606"/>
                      <a:pt x="2107" y="8575"/>
                    </a:cubicBezTo>
                    <a:cubicBezTo>
                      <a:pt x="2483" y="6544"/>
                      <a:pt x="2934" y="4589"/>
                      <a:pt x="3611" y="2633"/>
                    </a:cubicBezTo>
                    <a:cubicBezTo>
                      <a:pt x="3987" y="1730"/>
                      <a:pt x="4288" y="903"/>
                      <a:pt x="45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4614;p86">
                <a:extLst>
                  <a:ext uri="{FF2B5EF4-FFF2-40B4-BE49-F238E27FC236}">
                    <a16:creationId xmlns:a16="http://schemas.microsoft.com/office/drawing/2014/main" id="{9803297C-C75C-CFA8-3EE5-6D76B4458F4A}"/>
                  </a:ext>
                </a:extLst>
              </p:cNvPr>
              <p:cNvSpPr/>
              <p:nvPr/>
            </p:nvSpPr>
            <p:spPr>
              <a:xfrm>
                <a:off x="2992075" y="3355750"/>
                <a:ext cx="385450" cy="477675"/>
              </a:xfrm>
              <a:custGeom>
                <a:avLst/>
                <a:gdLst/>
                <a:ahLst/>
                <a:cxnLst/>
                <a:rect l="l" t="t" r="r" b="b"/>
                <a:pathLst>
                  <a:path w="15418" h="19107" extrusionOk="0">
                    <a:moveTo>
                      <a:pt x="2100" y="1"/>
                    </a:moveTo>
                    <a:cubicBezTo>
                      <a:pt x="1916" y="1"/>
                      <a:pt x="1" y="3730"/>
                      <a:pt x="224" y="7975"/>
                    </a:cubicBezTo>
                    <a:cubicBezTo>
                      <a:pt x="224" y="8501"/>
                      <a:pt x="375" y="9028"/>
                      <a:pt x="525" y="9554"/>
                    </a:cubicBezTo>
                    <a:cubicBezTo>
                      <a:pt x="675" y="10156"/>
                      <a:pt x="976" y="10683"/>
                      <a:pt x="1428" y="11059"/>
                    </a:cubicBezTo>
                    <a:cubicBezTo>
                      <a:pt x="1954" y="11510"/>
                      <a:pt x="2556" y="11660"/>
                      <a:pt x="3158" y="11660"/>
                    </a:cubicBezTo>
                    <a:cubicBezTo>
                      <a:pt x="3684" y="11660"/>
                      <a:pt x="4135" y="11510"/>
                      <a:pt x="4587" y="11284"/>
                    </a:cubicBezTo>
                    <a:cubicBezTo>
                      <a:pt x="4963" y="11134"/>
                      <a:pt x="5264" y="10984"/>
                      <a:pt x="5640" y="10833"/>
                    </a:cubicBezTo>
                    <a:lnTo>
                      <a:pt x="5715" y="10758"/>
                    </a:lnTo>
                    <a:lnTo>
                      <a:pt x="5715" y="10833"/>
                    </a:lnTo>
                    <a:cubicBezTo>
                      <a:pt x="5715" y="11209"/>
                      <a:pt x="5715" y="11585"/>
                      <a:pt x="5790" y="11961"/>
                    </a:cubicBezTo>
                    <a:cubicBezTo>
                      <a:pt x="5865" y="12864"/>
                      <a:pt x="6091" y="13691"/>
                      <a:pt x="6392" y="14594"/>
                    </a:cubicBezTo>
                    <a:cubicBezTo>
                      <a:pt x="6768" y="15572"/>
                      <a:pt x="7294" y="16474"/>
                      <a:pt x="7971" y="17302"/>
                    </a:cubicBezTo>
                    <a:cubicBezTo>
                      <a:pt x="8648" y="18054"/>
                      <a:pt x="9551" y="18655"/>
                      <a:pt x="10604" y="18956"/>
                    </a:cubicBezTo>
                    <a:cubicBezTo>
                      <a:pt x="11055" y="19032"/>
                      <a:pt x="11582" y="19107"/>
                      <a:pt x="12033" y="19107"/>
                    </a:cubicBezTo>
                    <a:cubicBezTo>
                      <a:pt x="12409" y="19032"/>
                      <a:pt x="12860" y="18956"/>
                      <a:pt x="13236" y="18881"/>
                    </a:cubicBezTo>
                    <a:lnTo>
                      <a:pt x="14214" y="18505"/>
                    </a:lnTo>
                    <a:cubicBezTo>
                      <a:pt x="14440" y="18430"/>
                      <a:pt x="14665" y="18279"/>
                      <a:pt x="14891" y="18129"/>
                    </a:cubicBezTo>
                    <a:cubicBezTo>
                      <a:pt x="15267" y="17979"/>
                      <a:pt x="15418" y="17828"/>
                      <a:pt x="15418" y="17753"/>
                    </a:cubicBezTo>
                    <a:cubicBezTo>
                      <a:pt x="15418" y="17731"/>
                      <a:pt x="15398" y="17722"/>
                      <a:pt x="15361" y="17722"/>
                    </a:cubicBezTo>
                    <a:cubicBezTo>
                      <a:pt x="15272" y="17722"/>
                      <a:pt x="15082" y="17775"/>
                      <a:pt x="14816" y="17828"/>
                    </a:cubicBezTo>
                    <a:cubicBezTo>
                      <a:pt x="14665" y="17828"/>
                      <a:pt x="14440" y="17979"/>
                      <a:pt x="14139" y="18054"/>
                    </a:cubicBezTo>
                    <a:lnTo>
                      <a:pt x="13161" y="18204"/>
                    </a:lnTo>
                    <a:cubicBezTo>
                      <a:pt x="13011" y="18242"/>
                      <a:pt x="12841" y="18261"/>
                      <a:pt x="12663" y="18261"/>
                    </a:cubicBezTo>
                    <a:cubicBezTo>
                      <a:pt x="12484" y="18261"/>
                      <a:pt x="12296" y="18242"/>
                      <a:pt x="12108" y="18204"/>
                    </a:cubicBezTo>
                    <a:cubicBezTo>
                      <a:pt x="11657" y="18204"/>
                      <a:pt x="11281" y="18129"/>
                      <a:pt x="10905" y="17979"/>
                    </a:cubicBezTo>
                    <a:cubicBezTo>
                      <a:pt x="10077" y="17753"/>
                      <a:pt x="9400" y="17226"/>
                      <a:pt x="8874" y="16474"/>
                    </a:cubicBezTo>
                    <a:cubicBezTo>
                      <a:pt x="8347" y="15797"/>
                      <a:pt x="7896" y="14970"/>
                      <a:pt x="7670" y="14067"/>
                    </a:cubicBezTo>
                    <a:cubicBezTo>
                      <a:pt x="7445" y="13315"/>
                      <a:pt x="7294" y="12488"/>
                      <a:pt x="7294" y="11736"/>
                    </a:cubicBezTo>
                    <a:cubicBezTo>
                      <a:pt x="7219" y="11360"/>
                      <a:pt x="7219" y="11059"/>
                      <a:pt x="7294" y="10758"/>
                    </a:cubicBezTo>
                    <a:cubicBezTo>
                      <a:pt x="7294" y="10457"/>
                      <a:pt x="7219" y="10231"/>
                      <a:pt x="7294" y="10006"/>
                    </a:cubicBezTo>
                    <a:cubicBezTo>
                      <a:pt x="7294" y="9705"/>
                      <a:pt x="7294" y="9404"/>
                      <a:pt x="7294" y="9178"/>
                    </a:cubicBezTo>
                    <a:lnTo>
                      <a:pt x="7445" y="7448"/>
                    </a:lnTo>
                    <a:lnTo>
                      <a:pt x="7069" y="7749"/>
                    </a:lnTo>
                    <a:lnTo>
                      <a:pt x="5940" y="8727"/>
                    </a:lnTo>
                    <a:lnTo>
                      <a:pt x="5414" y="9103"/>
                    </a:lnTo>
                    <a:lnTo>
                      <a:pt x="5038" y="9404"/>
                    </a:lnTo>
                    <a:lnTo>
                      <a:pt x="4887" y="9479"/>
                    </a:lnTo>
                    <a:lnTo>
                      <a:pt x="4812" y="9554"/>
                    </a:lnTo>
                    <a:cubicBezTo>
                      <a:pt x="4587" y="9705"/>
                      <a:pt x="4286" y="9855"/>
                      <a:pt x="3985" y="10006"/>
                    </a:cubicBezTo>
                    <a:cubicBezTo>
                      <a:pt x="3707" y="10204"/>
                      <a:pt x="3387" y="10298"/>
                      <a:pt x="3070" y="10298"/>
                    </a:cubicBezTo>
                    <a:cubicBezTo>
                      <a:pt x="2786" y="10298"/>
                      <a:pt x="2504" y="10223"/>
                      <a:pt x="2255" y="10081"/>
                    </a:cubicBezTo>
                    <a:cubicBezTo>
                      <a:pt x="1653" y="9479"/>
                      <a:pt x="1352" y="8727"/>
                      <a:pt x="1277" y="7900"/>
                    </a:cubicBezTo>
                    <a:cubicBezTo>
                      <a:pt x="1127" y="6095"/>
                      <a:pt x="1202" y="4214"/>
                      <a:pt x="1578" y="2484"/>
                    </a:cubicBezTo>
                    <a:cubicBezTo>
                      <a:pt x="1804" y="1657"/>
                      <a:pt x="1954" y="829"/>
                      <a:pt x="2105" y="2"/>
                    </a:cubicBezTo>
                    <a:cubicBezTo>
                      <a:pt x="2103" y="1"/>
                      <a:pt x="2101" y="1"/>
                      <a:pt x="21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615;p86">
                <a:extLst>
                  <a:ext uri="{FF2B5EF4-FFF2-40B4-BE49-F238E27FC236}">
                    <a16:creationId xmlns:a16="http://schemas.microsoft.com/office/drawing/2014/main" id="{43A15968-ADFF-48F5-3A6F-CEBB554DEFAF}"/>
                  </a:ext>
                </a:extLst>
              </p:cNvPr>
              <p:cNvSpPr/>
              <p:nvPr/>
            </p:nvSpPr>
            <p:spPr>
              <a:xfrm>
                <a:off x="2078175" y="2133400"/>
                <a:ext cx="315925" cy="364950"/>
              </a:xfrm>
              <a:custGeom>
                <a:avLst/>
                <a:gdLst/>
                <a:ahLst/>
                <a:cxnLst/>
                <a:rect l="l" t="t" r="r" b="b"/>
                <a:pathLst>
                  <a:path w="12637" h="14598" extrusionOk="0">
                    <a:moveTo>
                      <a:pt x="4200" y="1"/>
                    </a:moveTo>
                    <a:cubicBezTo>
                      <a:pt x="4102" y="1"/>
                      <a:pt x="3733" y="735"/>
                      <a:pt x="3159" y="1811"/>
                    </a:cubicBezTo>
                    <a:cubicBezTo>
                      <a:pt x="2407" y="3090"/>
                      <a:pt x="1805" y="4519"/>
                      <a:pt x="1279" y="5948"/>
                    </a:cubicBezTo>
                    <a:cubicBezTo>
                      <a:pt x="978" y="6700"/>
                      <a:pt x="752" y="7528"/>
                      <a:pt x="527" y="8280"/>
                    </a:cubicBezTo>
                    <a:cubicBezTo>
                      <a:pt x="301" y="9032"/>
                      <a:pt x="226" y="9709"/>
                      <a:pt x="150" y="10461"/>
                    </a:cubicBezTo>
                    <a:cubicBezTo>
                      <a:pt x="75" y="11138"/>
                      <a:pt x="0" y="11589"/>
                      <a:pt x="0" y="12041"/>
                    </a:cubicBezTo>
                    <a:lnTo>
                      <a:pt x="0" y="12492"/>
                    </a:lnTo>
                    <a:lnTo>
                      <a:pt x="0" y="12642"/>
                    </a:lnTo>
                    <a:cubicBezTo>
                      <a:pt x="0" y="12717"/>
                      <a:pt x="0" y="12717"/>
                      <a:pt x="0" y="12793"/>
                    </a:cubicBezTo>
                    <a:cubicBezTo>
                      <a:pt x="0" y="13018"/>
                      <a:pt x="75" y="13169"/>
                      <a:pt x="150" y="13319"/>
                    </a:cubicBezTo>
                    <a:cubicBezTo>
                      <a:pt x="226" y="13695"/>
                      <a:pt x="451" y="13996"/>
                      <a:pt x="752" y="14297"/>
                    </a:cubicBezTo>
                    <a:cubicBezTo>
                      <a:pt x="1128" y="14523"/>
                      <a:pt x="1504" y="14598"/>
                      <a:pt x="1956" y="14598"/>
                    </a:cubicBezTo>
                    <a:cubicBezTo>
                      <a:pt x="2708" y="14523"/>
                      <a:pt x="3460" y="14447"/>
                      <a:pt x="4137" y="14297"/>
                    </a:cubicBezTo>
                    <a:cubicBezTo>
                      <a:pt x="4889" y="14147"/>
                      <a:pt x="5792" y="14071"/>
                      <a:pt x="6619" y="13771"/>
                    </a:cubicBezTo>
                    <a:cubicBezTo>
                      <a:pt x="7446" y="13545"/>
                      <a:pt x="8274" y="13244"/>
                      <a:pt x="8951" y="12943"/>
                    </a:cubicBezTo>
                    <a:cubicBezTo>
                      <a:pt x="9628" y="12642"/>
                      <a:pt x="10304" y="12341"/>
                      <a:pt x="10906" y="12041"/>
                    </a:cubicBezTo>
                    <a:cubicBezTo>
                      <a:pt x="11959" y="11364"/>
                      <a:pt x="12636" y="10837"/>
                      <a:pt x="12561" y="10762"/>
                    </a:cubicBezTo>
                    <a:cubicBezTo>
                      <a:pt x="12556" y="10748"/>
                      <a:pt x="12540" y="10741"/>
                      <a:pt x="12513" y="10741"/>
                    </a:cubicBezTo>
                    <a:cubicBezTo>
                      <a:pt x="12114" y="10741"/>
                      <a:pt x="9348" y="12229"/>
                      <a:pt x="6318" y="12793"/>
                    </a:cubicBezTo>
                    <a:cubicBezTo>
                      <a:pt x="5491" y="12868"/>
                      <a:pt x="4739" y="13018"/>
                      <a:pt x="3986" y="13094"/>
                    </a:cubicBezTo>
                    <a:cubicBezTo>
                      <a:pt x="3309" y="13169"/>
                      <a:pt x="2633" y="13244"/>
                      <a:pt x="1956" y="13244"/>
                    </a:cubicBezTo>
                    <a:cubicBezTo>
                      <a:pt x="1730" y="13244"/>
                      <a:pt x="1580" y="13169"/>
                      <a:pt x="1580" y="13169"/>
                    </a:cubicBezTo>
                    <a:cubicBezTo>
                      <a:pt x="1580" y="13094"/>
                      <a:pt x="1504" y="13018"/>
                      <a:pt x="1504" y="13018"/>
                    </a:cubicBezTo>
                    <a:cubicBezTo>
                      <a:pt x="1504" y="12868"/>
                      <a:pt x="1504" y="12793"/>
                      <a:pt x="1504" y="12717"/>
                    </a:cubicBezTo>
                    <a:cubicBezTo>
                      <a:pt x="1504" y="12642"/>
                      <a:pt x="1504" y="12642"/>
                      <a:pt x="1504" y="12567"/>
                    </a:cubicBezTo>
                    <a:lnTo>
                      <a:pt x="1504" y="12417"/>
                    </a:lnTo>
                    <a:lnTo>
                      <a:pt x="1504" y="12041"/>
                    </a:lnTo>
                    <a:lnTo>
                      <a:pt x="1504" y="10611"/>
                    </a:lnTo>
                    <a:cubicBezTo>
                      <a:pt x="1580" y="9935"/>
                      <a:pt x="1655" y="9258"/>
                      <a:pt x="1730" y="8581"/>
                    </a:cubicBezTo>
                    <a:cubicBezTo>
                      <a:pt x="1880" y="7828"/>
                      <a:pt x="2031" y="7076"/>
                      <a:pt x="2332" y="6249"/>
                    </a:cubicBezTo>
                    <a:cubicBezTo>
                      <a:pt x="3159" y="3165"/>
                      <a:pt x="4362" y="81"/>
                      <a:pt x="4212" y="6"/>
                    </a:cubicBezTo>
                    <a:cubicBezTo>
                      <a:pt x="4209" y="3"/>
                      <a:pt x="4204" y="1"/>
                      <a:pt x="42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616;p86">
                <a:extLst>
                  <a:ext uri="{FF2B5EF4-FFF2-40B4-BE49-F238E27FC236}">
                    <a16:creationId xmlns:a16="http://schemas.microsoft.com/office/drawing/2014/main" id="{BDE177AF-99B0-7E94-7728-F0179BB627E8}"/>
                  </a:ext>
                </a:extLst>
              </p:cNvPr>
              <p:cNvSpPr/>
              <p:nvPr/>
            </p:nvSpPr>
            <p:spPr>
              <a:xfrm>
                <a:off x="4084525" y="2438150"/>
                <a:ext cx="409950" cy="314300"/>
              </a:xfrm>
              <a:custGeom>
                <a:avLst/>
                <a:gdLst/>
                <a:ahLst/>
                <a:cxnLst/>
                <a:rect l="l" t="t" r="r" b="b"/>
                <a:pathLst>
                  <a:path w="16398" h="12572" extrusionOk="0">
                    <a:moveTo>
                      <a:pt x="15194" y="1"/>
                    </a:moveTo>
                    <a:cubicBezTo>
                      <a:pt x="15194" y="1"/>
                      <a:pt x="15194" y="227"/>
                      <a:pt x="15194" y="603"/>
                    </a:cubicBezTo>
                    <a:cubicBezTo>
                      <a:pt x="15269" y="753"/>
                      <a:pt x="15344" y="979"/>
                      <a:pt x="15419" y="1204"/>
                    </a:cubicBezTo>
                    <a:cubicBezTo>
                      <a:pt x="15495" y="1430"/>
                      <a:pt x="15495" y="1656"/>
                      <a:pt x="15570" y="1957"/>
                    </a:cubicBezTo>
                    <a:cubicBezTo>
                      <a:pt x="15871" y="3310"/>
                      <a:pt x="15269" y="4664"/>
                      <a:pt x="14066" y="5416"/>
                    </a:cubicBezTo>
                    <a:cubicBezTo>
                      <a:pt x="12862" y="6093"/>
                      <a:pt x="11584" y="6620"/>
                      <a:pt x="10154" y="6846"/>
                    </a:cubicBezTo>
                    <a:cubicBezTo>
                      <a:pt x="9628" y="6921"/>
                      <a:pt x="9101" y="7071"/>
                      <a:pt x="8801" y="7071"/>
                    </a:cubicBezTo>
                    <a:lnTo>
                      <a:pt x="8048" y="7146"/>
                    </a:lnTo>
                    <a:lnTo>
                      <a:pt x="6018" y="7372"/>
                    </a:lnTo>
                    <a:cubicBezTo>
                      <a:pt x="6168" y="7598"/>
                      <a:pt x="6394" y="7899"/>
                      <a:pt x="6695" y="8199"/>
                    </a:cubicBezTo>
                    <a:cubicBezTo>
                      <a:pt x="6770" y="8350"/>
                      <a:pt x="6995" y="8651"/>
                      <a:pt x="7071" y="8726"/>
                    </a:cubicBezTo>
                    <a:cubicBezTo>
                      <a:pt x="7146" y="8801"/>
                      <a:pt x="7221" y="8876"/>
                      <a:pt x="7221" y="9027"/>
                    </a:cubicBezTo>
                    <a:lnTo>
                      <a:pt x="7371" y="9177"/>
                    </a:lnTo>
                    <a:cubicBezTo>
                      <a:pt x="7447" y="9478"/>
                      <a:pt x="7447" y="9854"/>
                      <a:pt x="7371" y="10155"/>
                    </a:cubicBezTo>
                    <a:cubicBezTo>
                      <a:pt x="7071" y="10531"/>
                      <a:pt x="6619" y="10907"/>
                      <a:pt x="6168" y="11133"/>
                    </a:cubicBezTo>
                    <a:cubicBezTo>
                      <a:pt x="5566" y="11358"/>
                      <a:pt x="4965" y="11584"/>
                      <a:pt x="4363" y="11659"/>
                    </a:cubicBezTo>
                    <a:cubicBezTo>
                      <a:pt x="4148" y="11690"/>
                      <a:pt x="3930" y="11705"/>
                      <a:pt x="3710" y="11705"/>
                    </a:cubicBezTo>
                    <a:cubicBezTo>
                      <a:pt x="2855" y="11705"/>
                      <a:pt x="1982" y="11477"/>
                      <a:pt x="1204" y="11058"/>
                    </a:cubicBezTo>
                    <a:cubicBezTo>
                      <a:pt x="452" y="10606"/>
                      <a:pt x="151" y="10080"/>
                      <a:pt x="76" y="10080"/>
                    </a:cubicBezTo>
                    <a:cubicBezTo>
                      <a:pt x="0" y="10080"/>
                      <a:pt x="151" y="10832"/>
                      <a:pt x="903" y="11509"/>
                    </a:cubicBezTo>
                    <a:cubicBezTo>
                      <a:pt x="1868" y="12198"/>
                      <a:pt x="3022" y="12571"/>
                      <a:pt x="4249" y="12571"/>
                    </a:cubicBezTo>
                    <a:cubicBezTo>
                      <a:pt x="4362" y="12571"/>
                      <a:pt x="4475" y="12568"/>
                      <a:pt x="4589" y="12562"/>
                    </a:cubicBezTo>
                    <a:cubicBezTo>
                      <a:pt x="5341" y="12562"/>
                      <a:pt x="6018" y="12412"/>
                      <a:pt x="6770" y="12111"/>
                    </a:cubicBezTo>
                    <a:cubicBezTo>
                      <a:pt x="7447" y="11885"/>
                      <a:pt x="8124" y="11358"/>
                      <a:pt x="8575" y="10757"/>
                    </a:cubicBezTo>
                    <a:cubicBezTo>
                      <a:pt x="8951" y="10155"/>
                      <a:pt x="9101" y="9328"/>
                      <a:pt x="8876" y="8651"/>
                    </a:cubicBezTo>
                    <a:lnTo>
                      <a:pt x="8801" y="8500"/>
                    </a:lnTo>
                    <a:lnTo>
                      <a:pt x="9101" y="8500"/>
                    </a:lnTo>
                    <a:cubicBezTo>
                      <a:pt x="9477" y="8425"/>
                      <a:pt x="10004" y="8350"/>
                      <a:pt x="10606" y="8124"/>
                    </a:cubicBezTo>
                    <a:cubicBezTo>
                      <a:pt x="11283" y="7974"/>
                      <a:pt x="12035" y="7748"/>
                      <a:pt x="12637" y="7447"/>
                    </a:cubicBezTo>
                    <a:cubicBezTo>
                      <a:pt x="13464" y="7146"/>
                      <a:pt x="14216" y="6770"/>
                      <a:pt x="14893" y="6169"/>
                    </a:cubicBezTo>
                    <a:cubicBezTo>
                      <a:pt x="15570" y="5642"/>
                      <a:pt x="16096" y="4890"/>
                      <a:pt x="16322" y="4063"/>
                    </a:cubicBezTo>
                    <a:cubicBezTo>
                      <a:pt x="16397" y="3912"/>
                      <a:pt x="16397" y="3837"/>
                      <a:pt x="16397" y="3762"/>
                    </a:cubicBezTo>
                    <a:lnTo>
                      <a:pt x="16397" y="3461"/>
                    </a:lnTo>
                    <a:lnTo>
                      <a:pt x="16397" y="2859"/>
                    </a:lnTo>
                    <a:cubicBezTo>
                      <a:pt x="16397" y="2483"/>
                      <a:pt x="16322" y="2182"/>
                      <a:pt x="16247" y="1806"/>
                    </a:cubicBezTo>
                    <a:cubicBezTo>
                      <a:pt x="16096" y="1505"/>
                      <a:pt x="16021" y="1280"/>
                      <a:pt x="15946" y="979"/>
                    </a:cubicBezTo>
                    <a:cubicBezTo>
                      <a:pt x="15796" y="828"/>
                      <a:pt x="15720" y="603"/>
                      <a:pt x="15570" y="452"/>
                    </a:cubicBezTo>
                    <a:cubicBezTo>
                      <a:pt x="15419" y="151"/>
                      <a:pt x="15194" y="1"/>
                      <a:pt x="151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617;p86">
                <a:extLst>
                  <a:ext uri="{FF2B5EF4-FFF2-40B4-BE49-F238E27FC236}">
                    <a16:creationId xmlns:a16="http://schemas.microsoft.com/office/drawing/2014/main" id="{AEECD8A9-BE26-C385-1A9D-37AFFF17F94F}"/>
                  </a:ext>
                </a:extLst>
              </p:cNvPr>
              <p:cNvSpPr/>
              <p:nvPr/>
            </p:nvSpPr>
            <p:spPr>
              <a:xfrm>
                <a:off x="4439925" y="2295250"/>
                <a:ext cx="413700" cy="571750"/>
              </a:xfrm>
              <a:custGeom>
                <a:avLst/>
                <a:gdLst/>
                <a:ahLst/>
                <a:cxnLst/>
                <a:rect l="l" t="t" r="r" b="b"/>
                <a:pathLst>
                  <a:path w="16548" h="22870" extrusionOk="0">
                    <a:moveTo>
                      <a:pt x="9778" y="1"/>
                    </a:moveTo>
                    <a:lnTo>
                      <a:pt x="9778" y="1"/>
                    </a:lnTo>
                    <a:cubicBezTo>
                      <a:pt x="10380" y="602"/>
                      <a:pt x="11057" y="1204"/>
                      <a:pt x="11809" y="1731"/>
                    </a:cubicBezTo>
                    <a:cubicBezTo>
                      <a:pt x="13238" y="2859"/>
                      <a:pt x="14291" y="4363"/>
                      <a:pt x="14968" y="6093"/>
                    </a:cubicBezTo>
                    <a:cubicBezTo>
                      <a:pt x="15269" y="6996"/>
                      <a:pt x="15269" y="7898"/>
                      <a:pt x="15118" y="8801"/>
                    </a:cubicBezTo>
                    <a:cubicBezTo>
                      <a:pt x="14893" y="9553"/>
                      <a:pt x="14592" y="10380"/>
                      <a:pt x="14140" y="11057"/>
                    </a:cubicBezTo>
                    <a:cubicBezTo>
                      <a:pt x="13764" y="11809"/>
                      <a:pt x="13313" y="12486"/>
                      <a:pt x="12787" y="13239"/>
                    </a:cubicBezTo>
                    <a:cubicBezTo>
                      <a:pt x="12335" y="13915"/>
                      <a:pt x="11884" y="14592"/>
                      <a:pt x="11357" y="15269"/>
                    </a:cubicBezTo>
                    <a:cubicBezTo>
                      <a:pt x="10154" y="16774"/>
                      <a:pt x="8800" y="18052"/>
                      <a:pt x="7371" y="19256"/>
                    </a:cubicBezTo>
                    <a:cubicBezTo>
                      <a:pt x="5867" y="20459"/>
                      <a:pt x="4212" y="21362"/>
                      <a:pt x="2482" y="22039"/>
                    </a:cubicBezTo>
                    <a:cubicBezTo>
                      <a:pt x="1053" y="22565"/>
                      <a:pt x="0" y="22640"/>
                      <a:pt x="0" y="22791"/>
                    </a:cubicBezTo>
                    <a:cubicBezTo>
                      <a:pt x="293" y="22844"/>
                      <a:pt x="605" y="22869"/>
                      <a:pt x="923" y="22869"/>
                    </a:cubicBezTo>
                    <a:cubicBezTo>
                      <a:pt x="1501" y="22869"/>
                      <a:pt x="2098" y="22786"/>
                      <a:pt x="2633" y="22640"/>
                    </a:cubicBezTo>
                    <a:cubicBezTo>
                      <a:pt x="4588" y="22189"/>
                      <a:pt x="6393" y="21362"/>
                      <a:pt x="8048" y="20234"/>
                    </a:cubicBezTo>
                    <a:cubicBezTo>
                      <a:pt x="9628" y="19030"/>
                      <a:pt x="11132" y="17751"/>
                      <a:pt x="12410" y="16247"/>
                    </a:cubicBezTo>
                    <a:cubicBezTo>
                      <a:pt x="13012" y="15570"/>
                      <a:pt x="13614" y="14818"/>
                      <a:pt x="14065" y="14066"/>
                    </a:cubicBezTo>
                    <a:cubicBezTo>
                      <a:pt x="14592" y="13314"/>
                      <a:pt x="15043" y="12562"/>
                      <a:pt x="15419" y="11734"/>
                    </a:cubicBezTo>
                    <a:cubicBezTo>
                      <a:pt x="15870" y="10907"/>
                      <a:pt x="16246" y="10004"/>
                      <a:pt x="16397" y="9026"/>
                    </a:cubicBezTo>
                    <a:cubicBezTo>
                      <a:pt x="16547" y="7898"/>
                      <a:pt x="16397" y="6770"/>
                      <a:pt x="16021" y="5717"/>
                    </a:cubicBezTo>
                    <a:cubicBezTo>
                      <a:pt x="15193" y="3837"/>
                      <a:pt x="13840" y="2332"/>
                      <a:pt x="12110" y="1204"/>
                    </a:cubicBezTo>
                    <a:cubicBezTo>
                      <a:pt x="11433" y="678"/>
                      <a:pt x="10605" y="301"/>
                      <a:pt x="97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618;p86">
                <a:extLst>
                  <a:ext uri="{FF2B5EF4-FFF2-40B4-BE49-F238E27FC236}">
                    <a16:creationId xmlns:a16="http://schemas.microsoft.com/office/drawing/2014/main" id="{3C589235-453B-1D22-FA69-733E1A612961}"/>
                  </a:ext>
                </a:extLst>
              </p:cNvPr>
              <p:cNvSpPr/>
              <p:nvPr/>
            </p:nvSpPr>
            <p:spPr>
              <a:xfrm>
                <a:off x="2093200" y="2473900"/>
                <a:ext cx="573550" cy="512600"/>
              </a:xfrm>
              <a:custGeom>
                <a:avLst/>
                <a:gdLst/>
                <a:ahLst/>
                <a:cxnLst/>
                <a:rect l="l" t="t" r="r" b="b"/>
                <a:pathLst>
                  <a:path w="22942" h="20504" extrusionOk="0">
                    <a:moveTo>
                      <a:pt x="3987" y="0"/>
                    </a:moveTo>
                    <a:lnTo>
                      <a:pt x="3987" y="0"/>
                    </a:lnTo>
                    <a:cubicBezTo>
                      <a:pt x="3310" y="602"/>
                      <a:pt x="2633" y="1279"/>
                      <a:pt x="2107" y="2031"/>
                    </a:cubicBezTo>
                    <a:cubicBezTo>
                      <a:pt x="1505" y="2783"/>
                      <a:pt x="979" y="3610"/>
                      <a:pt x="602" y="4513"/>
                    </a:cubicBezTo>
                    <a:cubicBezTo>
                      <a:pt x="76" y="5641"/>
                      <a:pt x="1" y="6845"/>
                      <a:pt x="302" y="8048"/>
                    </a:cubicBezTo>
                    <a:cubicBezTo>
                      <a:pt x="602" y="9176"/>
                      <a:pt x="1129" y="10229"/>
                      <a:pt x="1881" y="11132"/>
                    </a:cubicBezTo>
                    <a:cubicBezTo>
                      <a:pt x="2483" y="11884"/>
                      <a:pt x="3160" y="12636"/>
                      <a:pt x="3837" y="13313"/>
                    </a:cubicBezTo>
                    <a:cubicBezTo>
                      <a:pt x="4438" y="13840"/>
                      <a:pt x="5040" y="14291"/>
                      <a:pt x="5416" y="14592"/>
                    </a:cubicBezTo>
                    <a:lnTo>
                      <a:pt x="6018" y="15118"/>
                    </a:lnTo>
                    <a:lnTo>
                      <a:pt x="6620" y="15645"/>
                    </a:lnTo>
                    <a:lnTo>
                      <a:pt x="7297" y="16171"/>
                    </a:lnTo>
                    <a:lnTo>
                      <a:pt x="8350" y="16848"/>
                    </a:lnTo>
                    <a:cubicBezTo>
                      <a:pt x="10080" y="17901"/>
                      <a:pt x="12035" y="18729"/>
                      <a:pt x="13991" y="19330"/>
                    </a:cubicBezTo>
                    <a:lnTo>
                      <a:pt x="15645" y="19782"/>
                    </a:lnTo>
                    <a:cubicBezTo>
                      <a:pt x="16172" y="19932"/>
                      <a:pt x="16774" y="20007"/>
                      <a:pt x="17300" y="20083"/>
                    </a:cubicBezTo>
                    <a:cubicBezTo>
                      <a:pt x="18203" y="20308"/>
                      <a:pt x="19105" y="20383"/>
                      <a:pt x="20083" y="20459"/>
                    </a:cubicBezTo>
                    <a:cubicBezTo>
                      <a:pt x="20441" y="20486"/>
                      <a:pt x="20789" y="20504"/>
                      <a:pt x="21134" y="20504"/>
                    </a:cubicBezTo>
                    <a:cubicBezTo>
                      <a:pt x="21732" y="20504"/>
                      <a:pt x="22321" y="20451"/>
                      <a:pt x="22941" y="20308"/>
                    </a:cubicBezTo>
                    <a:cubicBezTo>
                      <a:pt x="22039" y="20083"/>
                      <a:pt x="21136" y="19932"/>
                      <a:pt x="20234" y="19932"/>
                    </a:cubicBezTo>
                    <a:cubicBezTo>
                      <a:pt x="19406" y="19706"/>
                      <a:pt x="18353" y="19631"/>
                      <a:pt x="17451" y="19330"/>
                    </a:cubicBezTo>
                    <a:cubicBezTo>
                      <a:pt x="16924" y="19180"/>
                      <a:pt x="16473" y="19105"/>
                      <a:pt x="15946" y="18879"/>
                    </a:cubicBezTo>
                    <a:cubicBezTo>
                      <a:pt x="15420" y="18729"/>
                      <a:pt x="14893" y="18578"/>
                      <a:pt x="14367" y="18353"/>
                    </a:cubicBezTo>
                    <a:cubicBezTo>
                      <a:pt x="12486" y="17676"/>
                      <a:pt x="10756" y="16773"/>
                      <a:pt x="9102" y="15645"/>
                    </a:cubicBezTo>
                    <a:lnTo>
                      <a:pt x="8124" y="15043"/>
                    </a:lnTo>
                    <a:lnTo>
                      <a:pt x="7522" y="14441"/>
                    </a:lnTo>
                    <a:lnTo>
                      <a:pt x="6921" y="13990"/>
                    </a:lnTo>
                    <a:lnTo>
                      <a:pt x="6319" y="13464"/>
                    </a:lnTo>
                    <a:cubicBezTo>
                      <a:pt x="5943" y="13163"/>
                      <a:pt x="5416" y="12711"/>
                      <a:pt x="4814" y="12185"/>
                    </a:cubicBezTo>
                    <a:cubicBezTo>
                      <a:pt x="4062" y="11583"/>
                      <a:pt x="3385" y="10982"/>
                      <a:pt x="2784" y="10305"/>
                    </a:cubicBezTo>
                    <a:cubicBezTo>
                      <a:pt x="2107" y="9552"/>
                      <a:pt x="1580" y="8650"/>
                      <a:pt x="1279" y="7747"/>
                    </a:cubicBezTo>
                    <a:cubicBezTo>
                      <a:pt x="979" y="6769"/>
                      <a:pt x="979" y="5792"/>
                      <a:pt x="1355" y="4814"/>
                    </a:cubicBezTo>
                    <a:cubicBezTo>
                      <a:pt x="1655" y="3986"/>
                      <a:pt x="2107" y="3159"/>
                      <a:pt x="2558" y="2407"/>
                    </a:cubicBezTo>
                    <a:cubicBezTo>
                      <a:pt x="3160" y="1655"/>
                      <a:pt x="3611" y="827"/>
                      <a:pt x="39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619;p86">
                <a:extLst>
                  <a:ext uri="{FF2B5EF4-FFF2-40B4-BE49-F238E27FC236}">
                    <a16:creationId xmlns:a16="http://schemas.microsoft.com/office/drawing/2014/main" id="{58EE9975-1D7D-59A4-D861-5578FE8B567D}"/>
                  </a:ext>
                </a:extLst>
              </p:cNvPr>
              <p:cNvSpPr/>
              <p:nvPr/>
            </p:nvSpPr>
            <p:spPr>
              <a:xfrm>
                <a:off x="4368450" y="3088750"/>
                <a:ext cx="268925" cy="414100"/>
              </a:xfrm>
              <a:custGeom>
                <a:avLst/>
                <a:gdLst/>
                <a:ahLst/>
                <a:cxnLst/>
                <a:rect l="l" t="t" r="r" b="b"/>
                <a:pathLst>
                  <a:path w="10757" h="16564" extrusionOk="0">
                    <a:moveTo>
                      <a:pt x="7908" y="0"/>
                    </a:moveTo>
                    <a:cubicBezTo>
                      <a:pt x="7904" y="0"/>
                      <a:pt x="7901" y="1"/>
                      <a:pt x="7898" y="1"/>
                    </a:cubicBezTo>
                    <a:cubicBezTo>
                      <a:pt x="7748" y="77"/>
                      <a:pt x="8575" y="3085"/>
                      <a:pt x="9102" y="6094"/>
                    </a:cubicBezTo>
                    <a:cubicBezTo>
                      <a:pt x="9252" y="7448"/>
                      <a:pt x="9403" y="8877"/>
                      <a:pt x="9328" y="10231"/>
                    </a:cubicBezTo>
                    <a:cubicBezTo>
                      <a:pt x="9328" y="10682"/>
                      <a:pt x="9328" y="11133"/>
                      <a:pt x="9252" y="11585"/>
                    </a:cubicBezTo>
                    <a:cubicBezTo>
                      <a:pt x="9177" y="11886"/>
                      <a:pt x="9177" y="12036"/>
                      <a:pt x="9177" y="12036"/>
                    </a:cubicBezTo>
                    <a:cubicBezTo>
                      <a:pt x="9177" y="12036"/>
                      <a:pt x="9177" y="12111"/>
                      <a:pt x="9177" y="12186"/>
                    </a:cubicBezTo>
                    <a:cubicBezTo>
                      <a:pt x="9102" y="12262"/>
                      <a:pt x="9102" y="12412"/>
                      <a:pt x="9102" y="12562"/>
                    </a:cubicBezTo>
                    <a:cubicBezTo>
                      <a:pt x="8951" y="12939"/>
                      <a:pt x="8876" y="13315"/>
                      <a:pt x="8726" y="13691"/>
                    </a:cubicBezTo>
                    <a:cubicBezTo>
                      <a:pt x="8425" y="14217"/>
                      <a:pt x="8124" y="14593"/>
                      <a:pt x="7673" y="14969"/>
                    </a:cubicBezTo>
                    <a:cubicBezTo>
                      <a:pt x="7071" y="15270"/>
                      <a:pt x="6469" y="15421"/>
                      <a:pt x="5792" y="15496"/>
                    </a:cubicBezTo>
                    <a:cubicBezTo>
                      <a:pt x="4439" y="15496"/>
                      <a:pt x="3085" y="15195"/>
                      <a:pt x="1806" y="14668"/>
                    </a:cubicBezTo>
                    <a:cubicBezTo>
                      <a:pt x="831" y="14251"/>
                      <a:pt x="243" y="13833"/>
                      <a:pt x="101" y="13833"/>
                    </a:cubicBezTo>
                    <a:cubicBezTo>
                      <a:pt x="90" y="13833"/>
                      <a:pt x="82" y="13836"/>
                      <a:pt x="76" y="13841"/>
                    </a:cubicBezTo>
                    <a:cubicBezTo>
                      <a:pt x="1" y="13916"/>
                      <a:pt x="527" y="14593"/>
                      <a:pt x="1580" y="15195"/>
                    </a:cubicBezTo>
                    <a:cubicBezTo>
                      <a:pt x="2859" y="15947"/>
                      <a:pt x="4288" y="16398"/>
                      <a:pt x="5792" y="16549"/>
                    </a:cubicBezTo>
                    <a:cubicBezTo>
                      <a:pt x="5899" y="16559"/>
                      <a:pt x="6007" y="16563"/>
                      <a:pt x="6116" y="16563"/>
                    </a:cubicBezTo>
                    <a:cubicBezTo>
                      <a:pt x="6850" y="16563"/>
                      <a:pt x="7620" y="16350"/>
                      <a:pt x="8275" y="16022"/>
                    </a:cubicBezTo>
                    <a:cubicBezTo>
                      <a:pt x="8951" y="15646"/>
                      <a:pt x="9553" y="15045"/>
                      <a:pt x="9929" y="14368"/>
                    </a:cubicBezTo>
                    <a:cubicBezTo>
                      <a:pt x="10155" y="13916"/>
                      <a:pt x="10381" y="13390"/>
                      <a:pt x="10531" y="12939"/>
                    </a:cubicBezTo>
                    <a:lnTo>
                      <a:pt x="10606" y="12487"/>
                    </a:lnTo>
                    <a:lnTo>
                      <a:pt x="10606" y="12337"/>
                    </a:lnTo>
                    <a:cubicBezTo>
                      <a:pt x="10606" y="12337"/>
                      <a:pt x="10681" y="12111"/>
                      <a:pt x="10681" y="11735"/>
                    </a:cubicBezTo>
                    <a:cubicBezTo>
                      <a:pt x="10757" y="11284"/>
                      <a:pt x="10757" y="10757"/>
                      <a:pt x="10681" y="10231"/>
                    </a:cubicBezTo>
                    <a:cubicBezTo>
                      <a:pt x="10606" y="8802"/>
                      <a:pt x="10456" y="7297"/>
                      <a:pt x="10080" y="5868"/>
                    </a:cubicBezTo>
                    <a:cubicBezTo>
                      <a:pt x="9337" y="2824"/>
                      <a:pt x="8155" y="0"/>
                      <a:pt x="79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620;p86">
                <a:extLst>
                  <a:ext uri="{FF2B5EF4-FFF2-40B4-BE49-F238E27FC236}">
                    <a16:creationId xmlns:a16="http://schemas.microsoft.com/office/drawing/2014/main" id="{EBAF09F6-98A1-A6D9-078A-3AB7C85137F2}"/>
                  </a:ext>
                </a:extLst>
              </p:cNvPr>
              <p:cNvSpPr/>
              <p:nvPr/>
            </p:nvSpPr>
            <p:spPr>
              <a:xfrm>
                <a:off x="4599750" y="3098175"/>
                <a:ext cx="204975" cy="103450"/>
              </a:xfrm>
              <a:custGeom>
                <a:avLst/>
                <a:gdLst/>
                <a:ahLst/>
                <a:cxnLst/>
                <a:rect l="l" t="t" r="r" b="b"/>
                <a:pathLst>
                  <a:path w="8199" h="4138" extrusionOk="0">
                    <a:moveTo>
                      <a:pt x="8048" y="1"/>
                    </a:moveTo>
                    <a:cubicBezTo>
                      <a:pt x="7898" y="1"/>
                      <a:pt x="7747" y="301"/>
                      <a:pt x="7597" y="753"/>
                    </a:cubicBezTo>
                    <a:cubicBezTo>
                      <a:pt x="7371" y="1204"/>
                      <a:pt x="7071" y="1655"/>
                      <a:pt x="6770" y="2031"/>
                    </a:cubicBezTo>
                    <a:cubicBezTo>
                      <a:pt x="6394" y="2332"/>
                      <a:pt x="5942" y="2558"/>
                      <a:pt x="5491" y="2633"/>
                    </a:cubicBezTo>
                    <a:cubicBezTo>
                      <a:pt x="5265" y="2633"/>
                      <a:pt x="5115" y="2708"/>
                      <a:pt x="4889" y="2708"/>
                    </a:cubicBezTo>
                    <a:lnTo>
                      <a:pt x="4664" y="2708"/>
                    </a:lnTo>
                    <a:cubicBezTo>
                      <a:pt x="4513" y="2708"/>
                      <a:pt x="4363" y="2784"/>
                      <a:pt x="4212" y="2784"/>
                    </a:cubicBezTo>
                    <a:lnTo>
                      <a:pt x="2558" y="2784"/>
                    </a:lnTo>
                    <a:cubicBezTo>
                      <a:pt x="1720" y="2679"/>
                      <a:pt x="882" y="2538"/>
                      <a:pt x="425" y="2538"/>
                    </a:cubicBezTo>
                    <a:cubicBezTo>
                      <a:pt x="225" y="2538"/>
                      <a:pt x="98" y="2565"/>
                      <a:pt x="76" y="2633"/>
                    </a:cubicBezTo>
                    <a:cubicBezTo>
                      <a:pt x="0" y="2859"/>
                      <a:pt x="1129" y="3460"/>
                      <a:pt x="2407" y="3837"/>
                    </a:cubicBezTo>
                    <a:cubicBezTo>
                      <a:pt x="3009" y="3987"/>
                      <a:pt x="3611" y="4137"/>
                      <a:pt x="4212" y="4137"/>
                    </a:cubicBezTo>
                    <a:lnTo>
                      <a:pt x="5040" y="4137"/>
                    </a:lnTo>
                    <a:cubicBezTo>
                      <a:pt x="5341" y="4062"/>
                      <a:pt x="5641" y="3987"/>
                      <a:pt x="5942" y="3912"/>
                    </a:cubicBezTo>
                    <a:cubicBezTo>
                      <a:pt x="7221" y="3460"/>
                      <a:pt x="8124" y="2257"/>
                      <a:pt x="8199" y="828"/>
                    </a:cubicBezTo>
                    <a:cubicBezTo>
                      <a:pt x="8199" y="377"/>
                      <a:pt x="8124" y="1"/>
                      <a:pt x="80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21;p86">
                <a:extLst>
                  <a:ext uri="{FF2B5EF4-FFF2-40B4-BE49-F238E27FC236}">
                    <a16:creationId xmlns:a16="http://schemas.microsoft.com/office/drawing/2014/main" id="{3B086D14-08B7-3E9C-85D4-EF28A7BD1044}"/>
                  </a:ext>
                </a:extLst>
              </p:cNvPr>
              <p:cNvSpPr/>
              <p:nvPr/>
            </p:nvSpPr>
            <p:spPr>
              <a:xfrm>
                <a:off x="3501600" y="237850"/>
                <a:ext cx="1431000" cy="2127000"/>
              </a:xfrm>
              <a:custGeom>
                <a:avLst/>
                <a:gdLst/>
                <a:ahLst/>
                <a:cxnLst/>
                <a:rect l="l" t="t" r="r" b="b"/>
                <a:pathLst>
                  <a:path w="57240" h="85080" extrusionOk="0">
                    <a:moveTo>
                      <a:pt x="35756" y="0"/>
                    </a:moveTo>
                    <a:cubicBezTo>
                      <a:pt x="26629" y="0"/>
                      <a:pt x="10907" y="38822"/>
                      <a:pt x="10907" y="38822"/>
                    </a:cubicBezTo>
                    <a:cubicBezTo>
                      <a:pt x="7823" y="37468"/>
                      <a:pt x="4589" y="36641"/>
                      <a:pt x="1204" y="36490"/>
                    </a:cubicBezTo>
                    <a:lnTo>
                      <a:pt x="1204" y="36490"/>
                    </a:lnTo>
                    <a:cubicBezTo>
                      <a:pt x="1505" y="46720"/>
                      <a:pt x="1" y="56949"/>
                      <a:pt x="1129" y="67178"/>
                    </a:cubicBezTo>
                    <a:cubicBezTo>
                      <a:pt x="1827" y="74103"/>
                      <a:pt x="5136" y="81117"/>
                      <a:pt x="11405" y="81117"/>
                    </a:cubicBezTo>
                    <a:cubicBezTo>
                      <a:pt x="13239" y="81117"/>
                      <a:pt x="15327" y="80517"/>
                      <a:pt x="17676" y="79138"/>
                    </a:cubicBezTo>
                    <a:cubicBezTo>
                      <a:pt x="20366" y="77532"/>
                      <a:pt x="22049" y="76654"/>
                      <a:pt x="23788" y="76654"/>
                    </a:cubicBezTo>
                    <a:cubicBezTo>
                      <a:pt x="25307" y="76654"/>
                      <a:pt x="26870" y="77324"/>
                      <a:pt x="29184" y="78761"/>
                    </a:cubicBezTo>
                    <a:cubicBezTo>
                      <a:pt x="30553" y="79633"/>
                      <a:pt x="35835" y="84520"/>
                      <a:pt x="38726" y="84520"/>
                    </a:cubicBezTo>
                    <a:cubicBezTo>
                      <a:pt x="39329" y="84520"/>
                      <a:pt x="39828" y="84307"/>
                      <a:pt x="40166" y="83801"/>
                    </a:cubicBezTo>
                    <a:cubicBezTo>
                      <a:pt x="41479" y="81800"/>
                      <a:pt x="40036" y="78811"/>
                      <a:pt x="41371" y="78811"/>
                    </a:cubicBezTo>
                    <a:cubicBezTo>
                      <a:pt x="41642" y="78811"/>
                      <a:pt x="42027" y="78934"/>
                      <a:pt x="42572" y="79213"/>
                    </a:cubicBezTo>
                    <a:cubicBezTo>
                      <a:pt x="44678" y="80266"/>
                      <a:pt x="48063" y="83650"/>
                      <a:pt x="51147" y="85080"/>
                    </a:cubicBezTo>
                    <a:cubicBezTo>
                      <a:pt x="52275" y="84854"/>
                      <a:pt x="55284" y="84027"/>
                      <a:pt x="56111" y="81394"/>
                    </a:cubicBezTo>
                    <a:cubicBezTo>
                      <a:pt x="57239" y="78160"/>
                      <a:pt x="43701" y="59732"/>
                      <a:pt x="43701" y="59732"/>
                    </a:cubicBezTo>
                    <a:cubicBezTo>
                      <a:pt x="45807" y="47773"/>
                      <a:pt x="49943" y="5803"/>
                      <a:pt x="36931" y="237"/>
                    </a:cubicBezTo>
                    <a:cubicBezTo>
                      <a:pt x="36554" y="77"/>
                      <a:pt x="36162" y="0"/>
                      <a:pt x="3575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622;p86">
                <a:extLst>
                  <a:ext uri="{FF2B5EF4-FFF2-40B4-BE49-F238E27FC236}">
                    <a16:creationId xmlns:a16="http://schemas.microsoft.com/office/drawing/2014/main" id="{D8D488FE-6368-C89F-28F2-F0C45F022442}"/>
                  </a:ext>
                </a:extLst>
              </p:cNvPr>
              <p:cNvSpPr/>
              <p:nvPr/>
            </p:nvSpPr>
            <p:spPr>
              <a:xfrm>
                <a:off x="1905175" y="327875"/>
                <a:ext cx="1444150" cy="2013050"/>
              </a:xfrm>
              <a:custGeom>
                <a:avLst/>
                <a:gdLst/>
                <a:ahLst/>
                <a:cxnLst/>
                <a:rect l="l" t="t" r="r" b="b"/>
                <a:pathLst>
                  <a:path w="57766" h="80522" extrusionOk="0">
                    <a:moveTo>
                      <a:pt x="17947" y="1"/>
                    </a:moveTo>
                    <a:cubicBezTo>
                      <a:pt x="16925" y="1"/>
                      <a:pt x="15953" y="222"/>
                      <a:pt x="15043" y="697"/>
                    </a:cubicBezTo>
                    <a:cubicBezTo>
                      <a:pt x="0" y="8444"/>
                      <a:pt x="22790" y="54551"/>
                      <a:pt x="21361" y="55604"/>
                    </a:cubicBezTo>
                    <a:cubicBezTo>
                      <a:pt x="17676" y="58387"/>
                      <a:pt x="13765" y="66059"/>
                      <a:pt x="11057" y="72829"/>
                    </a:cubicBezTo>
                    <a:cubicBezTo>
                      <a:pt x="11741" y="73171"/>
                      <a:pt x="12487" y="73342"/>
                      <a:pt x="13224" y="73342"/>
                    </a:cubicBezTo>
                    <a:cubicBezTo>
                      <a:pt x="14109" y="73342"/>
                      <a:pt x="14982" y="73095"/>
                      <a:pt x="15720" y="72603"/>
                    </a:cubicBezTo>
                    <a:cubicBezTo>
                      <a:pt x="18312" y="70983"/>
                      <a:pt x="21686" y="67744"/>
                      <a:pt x="23436" y="67744"/>
                    </a:cubicBezTo>
                    <a:cubicBezTo>
                      <a:pt x="23717" y="67744"/>
                      <a:pt x="23957" y="67828"/>
                      <a:pt x="24144" y="68015"/>
                    </a:cubicBezTo>
                    <a:cubicBezTo>
                      <a:pt x="25498" y="69369"/>
                      <a:pt x="24972" y="78395"/>
                      <a:pt x="31967" y="80275"/>
                    </a:cubicBezTo>
                    <a:cubicBezTo>
                      <a:pt x="32595" y="80442"/>
                      <a:pt x="33226" y="80522"/>
                      <a:pt x="33855" y="80522"/>
                    </a:cubicBezTo>
                    <a:cubicBezTo>
                      <a:pt x="40306" y="80522"/>
                      <a:pt x="46667" y="72208"/>
                      <a:pt x="50093" y="65082"/>
                    </a:cubicBezTo>
                    <a:cubicBezTo>
                      <a:pt x="53629" y="57711"/>
                      <a:pt x="54606" y="38982"/>
                      <a:pt x="57765" y="33115"/>
                    </a:cubicBezTo>
                    <a:lnTo>
                      <a:pt x="57765" y="33115"/>
                    </a:lnTo>
                    <a:cubicBezTo>
                      <a:pt x="55058" y="33416"/>
                      <a:pt x="52500" y="33942"/>
                      <a:pt x="49943" y="34845"/>
                    </a:cubicBezTo>
                    <a:cubicBezTo>
                      <a:pt x="43579" y="22528"/>
                      <a:pt x="28251" y="1"/>
                      <a:pt x="179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623;p86">
                <a:extLst>
                  <a:ext uri="{FF2B5EF4-FFF2-40B4-BE49-F238E27FC236}">
                    <a16:creationId xmlns:a16="http://schemas.microsoft.com/office/drawing/2014/main" id="{EEA3499E-E8A7-2E9D-1361-630EFE41D043}"/>
                  </a:ext>
                </a:extLst>
              </p:cNvPr>
              <p:cNvSpPr/>
              <p:nvPr/>
            </p:nvSpPr>
            <p:spPr>
              <a:xfrm>
                <a:off x="2813400" y="1696600"/>
                <a:ext cx="112825" cy="118075"/>
              </a:xfrm>
              <a:custGeom>
                <a:avLst/>
                <a:gdLst/>
                <a:ahLst/>
                <a:cxnLst/>
                <a:rect l="l" t="t" r="r" b="b"/>
                <a:pathLst>
                  <a:path w="4513" h="4723" extrusionOk="0">
                    <a:moveTo>
                      <a:pt x="3429" y="1"/>
                    </a:moveTo>
                    <a:cubicBezTo>
                      <a:pt x="3385" y="1"/>
                      <a:pt x="3345" y="10"/>
                      <a:pt x="3310" y="28"/>
                    </a:cubicBezTo>
                    <a:cubicBezTo>
                      <a:pt x="3234" y="103"/>
                      <a:pt x="3159" y="329"/>
                      <a:pt x="3159" y="630"/>
                    </a:cubicBezTo>
                    <a:cubicBezTo>
                      <a:pt x="3084" y="931"/>
                      <a:pt x="3009" y="1232"/>
                      <a:pt x="2858" y="1532"/>
                    </a:cubicBezTo>
                    <a:cubicBezTo>
                      <a:pt x="2783" y="1683"/>
                      <a:pt x="2633" y="1909"/>
                      <a:pt x="2407" y="2059"/>
                    </a:cubicBezTo>
                    <a:lnTo>
                      <a:pt x="2106" y="2209"/>
                    </a:lnTo>
                    <a:cubicBezTo>
                      <a:pt x="2106" y="2209"/>
                      <a:pt x="2106" y="2360"/>
                      <a:pt x="1956" y="2510"/>
                    </a:cubicBezTo>
                    <a:cubicBezTo>
                      <a:pt x="1730" y="2736"/>
                      <a:pt x="1504" y="2962"/>
                      <a:pt x="1279" y="3187"/>
                    </a:cubicBezTo>
                    <a:cubicBezTo>
                      <a:pt x="752" y="3638"/>
                      <a:pt x="0" y="4015"/>
                      <a:pt x="0" y="4315"/>
                    </a:cubicBezTo>
                    <a:cubicBezTo>
                      <a:pt x="51" y="4571"/>
                      <a:pt x="484" y="4722"/>
                      <a:pt x="1063" y="4722"/>
                    </a:cubicBezTo>
                    <a:cubicBezTo>
                      <a:pt x="1337" y="4722"/>
                      <a:pt x="1642" y="4689"/>
                      <a:pt x="1956" y="4616"/>
                    </a:cubicBezTo>
                    <a:cubicBezTo>
                      <a:pt x="2407" y="4541"/>
                      <a:pt x="2783" y="4391"/>
                      <a:pt x="3234" y="4165"/>
                    </a:cubicBezTo>
                    <a:cubicBezTo>
                      <a:pt x="3385" y="4090"/>
                      <a:pt x="3460" y="4015"/>
                      <a:pt x="3610" y="3939"/>
                    </a:cubicBezTo>
                    <a:lnTo>
                      <a:pt x="3761" y="3789"/>
                    </a:lnTo>
                    <a:cubicBezTo>
                      <a:pt x="3911" y="3638"/>
                      <a:pt x="4062" y="3413"/>
                      <a:pt x="4137" y="3262"/>
                    </a:cubicBezTo>
                    <a:cubicBezTo>
                      <a:pt x="4363" y="2736"/>
                      <a:pt x="4513" y="2209"/>
                      <a:pt x="4513" y="1683"/>
                    </a:cubicBezTo>
                    <a:cubicBezTo>
                      <a:pt x="4438" y="1156"/>
                      <a:pt x="4287" y="705"/>
                      <a:pt x="3986" y="329"/>
                    </a:cubicBezTo>
                    <a:cubicBezTo>
                      <a:pt x="3757" y="99"/>
                      <a:pt x="3571" y="1"/>
                      <a:pt x="342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624;p86">
                <a:extLst>
                  <a:ext uri="{FF2B5EF4-FFF2-40B4-BE49-F238E27FC236}">
                    <a16:creationId xmlns:a16="http://schemas.microsoft.com/office/drawing/2014/main" id="{891490EB-805F-8CAF-D1B7-A4791235A658}"/>
                  </a:ext>
                </a:extLst>
              </p:cNvPr>
              <p:cNvSpPr/>
              <p:nvPr/>
            </p:nvSpPr>
            <p:spPr>
              <a:xfrm>
                <a:off x="3749825" y="1644650"/>
                <a:ext cx="116600" cy="118475"/>
              </a:xfrm>
              <a:custGeom>
                <a:avLst/>
                <a:gdLst/>
                <a:ahLst/>
                <a:cxnLst/>
                <a:rect l="l" t="t" r="r" b="b"/>
                <a:pathLst>
                  <a:path w="4664" h="4739" extrusionOk="0">
                    <a:moveTo>
                      <a:pt x="677" y="0"/>
                    </a:moveTo>
                    <a:cubicBezTo>
                      <a:pt x="301" y="0"/>
                      <a:pt x="0" y="903"/>
                      <a:pt x="151" y="1880"/>
                    </a:cubicBezTo>
                    <a:cubicBezTo>
                      <a:pt x="151" y="2332"/>
                      <a:pt x="301" y="2783"/>
                      <a:pt x="451" y="3159"/>
                    </a:cubicBezTo>
                    <a:cubicBezTo>
                      <a:pt x="527" y="3310"/>
                      <a:pt x="602" y="3460"/>
                      <a:pt x="677" y="3610"/>
                    </a:cubicBezTo>
                    <a:lnTo>
                      <a:pt x="752" y="3761"/>
                    </a:lnTo>
                    <a:cubicBezTo>
                      <a:pt x="978" y="3911"/>
                      <a:pt x="1128" y="4062"/>
                      <a:pt x="1279" y="4212"/>
                    </a:cubicBezTo>
                    <a:cubicBezTo>
                      <a:pt x="1730" y="4513"/>
                      <a:pt x="2257" y="4663"/>
                      <a:pt x="2783" y="4739"/>
                    </a:cubicBezTo>
                    <a:cubicBezTo>
                      <a:pt x="3310" y="4739"/>
                      <a:pt x="3761" y="4663"/>
                      <a:pt x="4212" y="4363"/>
                    </a:cubicBezTo>
                    <a:cubicBezTo>
                      <a:pt x="4513" y="4137"/>
                      <a:pt x="4663" y="3911"/>
                      <a:pt x="4588" y="3761"/>
                    </a:cubicBezTo>
                    <a:cubicBezTo>
                      <a:pt x="4513" y="3610"/>
                      <a:pt x="4287" y="3535"/>
                      <a:pt x="3987" y="3535"/>
                    </a:cubicBezTo>
                    <a:cubicBezTo>
                      <a:pt x="3686" y="3460"/>
                      <a:pt x="3385" y="3310"/>
                      <a:pt x="3159" y="3159"/>
                    </a:cubicBezTo>
                    <a:cubicBezTo>
                      <a:pt x="3009" y="3009"/>
                      <a:pt x="2858" y="2858"/>
                      <a:pt x="2708" y="2633"/>
                    </a:cubicBezTo>
                    <a:lnTo>
                      <a:pt x="2557" y="2332"/>
                    </a:lnTo>
                    <a:cubicBezTo>
                      <a:pt x="2557" y="2332"/>
                      <a:pt x="2407" y="2257"/>
                      <a:pt x="2257" y="2106"/>
                    </a:cubicBezTo>
                    <a:cubicBezTo>
                      <a:pt x="2031" y="1880"/>
                      <a:pt x="1805" y="1655"/>
                      <a:pt x="1655" y="1354"/>
                    </a:cubicBezTo>
                    <a:cubicBezTo>
                      <a:pt x="1279" y="752"/>
                      <a:pt x="978" y="0"/>
                      <a:pt x="67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4625;p86">
                <a:extLst>
                  <a:ext uri="{FF2B5EF4-FFF2-40B4-BE49-F238E27FC236}">
                    <a16:creationId xmlns:a16="http://schemas.microsoft.com/office/drawing/2014/main" id="{D693CC0B-7C61-397B-B65C-308E5E8E6B3E}"/>
                  </a:ext>
                </a:extLst>
              </p:cNvPr>
              <p:cNvSpPr/>
              <p:nvPr/>
            </p:nvSpPr>
            <p:spPr>
              <a:xfrm>
                <a:off x="2036800" y="467375"/>
                <a:ext cx="945850" cy="1179175"/>
              </a:xfrm>
              <a:custGeom>
                <a:avLst/>
                <a:gdLst/>
                <a:ahLst/>
                <a:cxnLst/>
                <a:rect l="l" t="t" r="r" b="b"/>
                <a:pathLst>
                  <a:path w="37834" h="47167" extrusionOk="0">
                    <a:moveTo>
                      <a:pt x="10035" y="1"/>
                    </a:moveTo>
                    <a:cubicBezTo>
                      <a:pt x="9339" y="1"/>
                      <a:pt x="8697" y="193"/>
                      <a:pt x="8123" y="608"/>
                    </a:cubicBezTo>
                    <a:cubicBezTo>
                      <a:pt x="0" y="6550"/>
                      <a:pt x="17300" y="47166"/>
                      <a:pt x="17300" y="47166"/>
                    </a:cubicBezTo>
                    <a:cubicBezTo>
                      <a:pt x="17450" y="45963"/>
                      <a:pt x="22790" y="43932"/>
                      <a:pt x="22790" y="43932"/>
                    </a:cubicBezTo>
                    <a:cubicBezTo>
                      <a:pt x="21737" y="42202"/>
                      <a:pt x="20910" y="40322"/>
                      <a:pt x="20308" y="38441"/>
                    </a:cubicBezTo>
                    <a:cubicBezTo>
                      <a:pt x="20074" y="37631"/>
                      <a:pt x="20414" y="37340"/>
                      <a:pt x="21021" y="37340"/>
                    </a:cubicBezTo>
                    <a:cubicBezTo>
                      <a:pt x="22556" y="37340"/>
                      <a:pt x="25799" y="39193"/>
                      <a:pt x="25799" y="39193"/>
                    </a:cubicBezTo>
                    <a:cubicBezTo>
                      <a:pt x="25799" y="39193"/>
                      <a:pt x="23091" y="35508"/>
                      <a:pt x="22866" y="32499"/>
                    </a:cubicBezTo>
                    <a:cubicBezTo>
                      <a:pt x="22809" y="31437"/>
                      <a:pt x="23149" y="31040"/>
                      <a:pt x="23690" y="31040"/>
                    </a:cubicBezTo>
                    <a:cubicBezTo>
                      <a:pt x="25293" y="31040"/>
                      <a:pt x="28657" y="34530"/>
                      <a:pt x="28657" y="34530"/>
                    </a:cubicBezTo>
                    <a:cubicBezTo>
                      <a:pt x="27679" y="32800"/>
                      <a:pt x="27078" y="30769"/>
                      <a:pt x="27078" y="28739"/>
                    </a:cubicBezTo>
                    <a:cubicBezTo>
                      <a:pt x="27036" y="28027"/>
                      <a:pt x="27379" y="27737"/>
                      <a:pt x="27967" y="27737"/>
                    </a:cubicBezTo>
                    <a:cubicBezTo>
                      <a:pt x="30547" y="27737"/>
                      <a:pt x="37833" y="33327"/>
                      <a:pt x="37833" y="33327"/>
                    </a:cubicBezTo>
                    <a:cubicBezTo>
                      <a:pt x="37833" y="33327"/>
                      <a:pt x="19189" y="1"/>
                      <a:pt x="1003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4626;p86">
                <a:extLst>
                  <a:ext uri="{FF2B5EF4-FFF2-40B4-BE49-F238E27FC236}">
                    <a16:creationId xmlns:a16="http://schemas.microsoft.com/office/drawing/2014/main" id="{BB658F48-B1E0-5CCE-893C-6D0DA986F03F}"/>
                  </a:ext>
                </a:extLst>
              </p:cNvPr>
              <p:cNvSpPr/>
              <p:nvPr/>
            </p:nvSpPr>
            <p:spPr>
              <a:xfrm>
                <a:off x="2036800" y="467300"/>
                <a:ext cx="569775" cy="1179250"/>
              </a:xfrm>
              <a:custGeom>
                <a:avLst/>
                <a:gdLst/>
                <a:ahLst/>
                <a:cxnLst/>
                <a:rect l="l" t="t" r="r" b="b"/>
                <a:pathLst>
                  <a:path w="22791" h="47170" extrusionOk="0">
                    <a:moveTo>
                      <a:pt x="10034" y="1"/>
                    </a:moveTo>
                    <a:cubicBezTo>
                      <a:pt x="9337" y="1"/>
                      <a:pt x="8695" y="193"/>
                      <a:pt x="8123" y="611"/>
                    </a:cubicBezTo>
                    <a:cubicBezTo>
                      <a:pt x="0" y="6553"/>
                      <a:pt x="17300" y="47169"/>
                      <a:pt x="17300" y="47169"/>
                    </a:cubicBezTo>
                    <a:cubicBezTo>
                      <a:pt x="17450" y="45891"/>
                      <a:pt x="22790" y="43860"/>
                      <a:pt x="22790" y="43860"/>
                    </a:cubicBezTo>
                    <a:cubicBezTo>
                      <a:pt x="21737" y="42205"/>
                      <a:pt x="20910" y="40325"/>
                      <a:pt x="20308" y="38369"/>
                    </a:cubicBezTo>
                    <a:cubicBezTo>
                      <a:pt x="20071" y="37598"/>
                      <a:pt x="20442" y="37341"/>
                      <a:pt x="21090" y="37341"/>
                    </a:cubicBezTo>
                    <a:cubicBezTo>
                      <a:pt x="21263" y="37341"/>
                      <a:pt x="21456" y="37360"/>
                      <a:pt x="21662" y="37391"/>
                    </a:cubicBezTo>
                    <a:cubicBezTo>
                      <a:pt x="17450" y="25733"/>
                      <a:pt x="12260" y="8433"/>
                      <a:pt x="15871" y="2943"/>
                    </a:cubicBezTo>
                    <a:cubicBezTo>
                      <a:pt x="13741" y="1132"/>
                      <a:pt x="11724" y="1"/>
                      <a:pt x="100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4627;p86">
                <a:extLst>
                  <a:ext uri="{FF2B5EF4-FFF2-40B4-BE49-F238E27FC236}">
                    <a16:creationId xmlns:a16="http://schemas.microsoft.com/office/drawing/2014/main" id="{BF5327E3-397E-D964-9A94-57AD7B82B007}"/>
                  </a:ext>
                </a:extLst>
              </p:cNvPr>
              <p:cNvSpPr/>
              <p:nvPr/>
            </p:nvSpPr>
            <p:spPr>
              <a:xfrm>
                <a:off x="3904000" y="443425"/>
                <a:ext cx="797300" cy="1191850"/>
              </a:xfrm>
              <a:custGeom>
                <a:avLst/>
                <a:gdLst/>
                <a:ahLst/>
                <a:cxnLst/>
                <a:rect l="l" t="t" r="r" b="b"/>
                <a:pathLst>
                  <a:path w="31892" h="47674" extrusionOk="0">
                    <a:moveTo>
                      <a:pt x="21480" y="0"/>
                    </a:moveTo>
                    <a:cubicBezTo>
                      <a:pt x="12434" y="0"/>
                      <a:pt x="1" y="38121"/>
                      <a:pt x="1" y="38121"/>
                    </a:cubicBezTo>
                    <a:cubicBezTo>
                      <a:pt x="1" y="38121"/>
                      <a:pt x="6772" y="30374"/>
                      <a:pt x="9144" y="30374"/>
                    </a:cubicBezTo>
                    <a:cubicBezTo>
                      <a:pt x="9567" y="30374"/>
                      <a:pt x="9849" y="30620"/>
                      <a:pt x="9929" y="31201"/>
                    </a:cubicBezTo>
                    <a:cubicBezTo>
                      <a:pt x="10305" y="33307"/>
                      <a:pt x="10080" y="35563"/>
                      <a:pt x="9252" y="37519"/>
                    </a:cubicBezTo>
                    <a:cubicBezTo>
                      <a:pt x="9252" y="37519"/>
                      <a:pt x="12314" y="32815"/>
                      <a:pt x="13837" y="32815"/>
                    </a:cubicBezTo>
                    <a:cubicBezTo>
                      <a:pt x="14296" y="32815"/>
                      <a:pt x="14615" y="33244"/>
                      <a:pt x="14668" y="34360"/>
                    </a:cubicBezTo>
                    <a:cubicBezTo>
                      <a:pt x="14818" y="37444"/>
                      <a:pt x="12938" y="41581"/>
                      <a:pt x="12938" y="41581"/>
                    </a:cubicBezTo>
                    <a:cubicBezTo>
                      <a:pt x="12938" y="41581"/>
                      <a:pt x="16163" y="38753"/>
                      <a:pt x="17534" y="38753"/>
                    </a:cubicBezTo>
                    <a:cubicBezTo>
                      <a:pt x="17952" y="38753"/>
                      <a:pt x="18198" y="39015"/>
                      <a:pt x="18128" y="39700"/>
                    </a:cubicBezTo>
                    <a:cubicBezTo>
                      <a:pt x="17902" y="41731"/>
                      <a:pt x="17526" y="43687"/>
                      <a:pt x="16849" y="45567"/>
                    </a:cubicBezTo>
                    <a:cubicBezTo>
                      <a:pt x="16849" y="45567"/>
                      <a:pt x="22415" y="46545"/>
                      <a:pt x="22866" y="47673"/>
                    </a:cubicBezTo>
                    <a:cubicBezTo>
                      <a:pt x="22866" y="47673"/>
                      <a:pt x="31892" y="4424"/>
                      <a:pt x="22791" y="287"/>
                    </a:cubicBezTo>
                    <a:cubicBezTo>
                      <a:pt x="22363" y="93"/>
                      <a:pt x="21926" y="0"/>
                      <a:pt x="2148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4628;p86">
                <a:extLst>
                  <a:ext uri="{FF2B5EF4-FFF2-40B4-BE49-F238E27FC236}">
                    <a16:creationId xmlns:a16="http://schemas.microsoft.com/office/drawing/2014/main" id="{C0765807-1273-CEA9-AB8F-002B76205987}"/>
                  </a:ext>
                </a:extLst>
              </p:cNvPr>
              <p:cNvSpPr/>
              <p:nvPr/>
            </p:nvSpPr>
            <p:spPr>
              <a:xfrm>
                <a:off x="4359050" y="445400"/>
                <a:ext cx="349100" cy="1191750"/>
              </a:xfrm>
              <a:custGeom>
                <a:avLst/>
                <a:gdLst/>
                <a:ahLst/>
                <a:cxnLst/>
                <a:rect l="l" t="t" r="r" b="b"/>
                <a:pathLst>
                  <a:path w="13964" h="47670" extrusionOk="0">
                    <a:moveTo>
                      <a:pt x="3594" y="1"/>
                    </a:moveTo>
                    <a:cubicBezTo>
                      <a:pt x="2511" y="1"/>
                      <a:pt x="1407" y="553"/>
                      <a:pt x="226" y="1412"/>
                    </a:cubicBezTo>
                    <a:cubicBezTo>
                      <a:pt x="6695" y="6978"/>
                      <a:pt x="1656" y="36838"/>
                      <a:pt x="1" y="45789"/>
                    </a:cubicBezTo>
                    <a:cubicBezTo>
                      <a:pt x="1580" y="46090"/>
                      <a:pt x="4661" y="46841"/>
                      <a:pt x="4965" y="47668"/>
                    </a:cubicBezTo>
                    <a:lnTo>
                      <a:pt x="4965" y="47668"/>
                    </a:lnTo>
                    <a:cubicBezTo>
                      <a:pt x="4944" y="47410"/>
                      <a:pt x="13963" y="4483"/>
                      <a:pt x="4890" y="284"/>
                    </a:cubicBezTo>
                    <a:cubicBezTo>
                      <a:pt x="4459" y="90"/>
                      <a:pt x="4028" y="1"/>
                      <a:pt x="3594" y="1"/>
                    </a:cubicBezTo>
                    <a:close/>
                    <a:moveTo>
                      <a:pt x="4965" y="47668"/>
                    </a:moveTo>
                    <a:lnTo>
                      <a:pt x="4965" y="47668"/>
                    </a:lnTo>
                    <a:cubicBezTo>
                      <a:pt x="4965" y="47669"/>
                      <a:pt x="4965" y="47669"/>
                      <a:pt x="4965" y="47669"/>
                    </a:cubicBezTo>
                    <a:cubicBezTo>
                      <a:pt x="4965" y="47669"/>
                      <a:pt x="4965" y="47668"/>
                      <a:pt x="4965" y="47668"/>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4629;p86">
                <a:extLst>
                  <a:ext uri="{FF2B5EF4-FFF2-40B4-BE49-F238E27FC236}">
                    <a16:creationId xmlns:a16="http://schemas.microsoft.com/office/drawing/2014/main" id="{413D72E9-2385-061C-0CBD-DDC12980D179}"/>
                  </a:ext>
                </a:extLst>
              </p:cNvPr>
              <p:cNvSpPr/>
              <p:nvPr/>
            </p:nvSpPr>
            <p:spPr>
              <a:xfrm>
                <a:off x="3900250" y="1193350"/>
                <a:ext cx="276425" cy="283950"/>
              </a:xfrm>
              <a:custGeom>
                <a:avLst/>
                <a:gdLst/>
                <a:ahLst/>
                <a:cxnLst/>
                <a:rect l="l" t="t" r="r" b="b"/>
                <a:pathLst>
                  <a:path w="11057" h="11358" extrusionOk="0">
                    <a:moveTo>
                      <a:pt x="8650" y="0"/>
                    </a:moveTo>
                    <a:cubicBezTo>
                      <a:pt x="8424" y="76"/>
                      <a:pt x="8274" y="151"/>
                      <a:pt x="8048" y="226"/>
                    </a:cubicBezTo>
                    <a:cubicBezTo>
                      <a:pt x="7597" y="376"/>
                      <a:pt x="7221" y="677"/>
                      <a:pt x="6770" y="978"/>
                    </a:cubicBezTo>
                    <a:cubicBezTo>
                      <a:pt x="5641" y="1881"/>
                      <a:pt x="4588" y="2859"/>
                      <a:pt x="3686" y="3987"/>
                    </a:cubicBezTo>
                    <a:cubicBezTo>
                      <a:pt x="1580" y="6318"/>
                      <a:pt x="0" y="9026"/>
                      <a:pt x="76" y="9026"/>
                    </a:cubicBezTo>
                    <a:cubicBezTo>
                      <a:pt x="151" y="9026"/>
                      <a:pt x="527" y="8425"/>
                      <a:pt x="1279" y="7522"/>
                    </a:cubicBezTo>
                    <a:cubicBezTo>
                      <a:pt x="2031" y="6619"/>
                      <a:pt x="3009" y="5416"/>
                      <a:pt x="4137" y="4363"/>
                    </a:cubicBezTo>
                    <a:cubicBezTo>
                      <a:pt x="5040" y="3310"/>
                      <a:pt x="6093" y="2332"/>
                      <a:pt x="7221" y="1505"/>
                    </a:cubicBezTo>
                    <a:cubicBezTo>
                      <a:pt x="7597" y="1279"/>
                      <a:pt x="7973" y="1053"/>
                      <a:pt x="8349" y="828"/>
                    </a:cubicBezTo>
                    <a:cubicBezTo>
                      <a:pt x="8500" y="828"/>
                      <a:pt x="8650" y="753"/>
                      <a:pt x="8800" y="753"/>
                    </a:cubicBezTo>
                    <a:cubicBezTo>
                      <a:pt x="8876" y="715"/>
                      <a:pt x="8932" y="696"/>
                      <a:pt x="8989" y="696"/>
                    </a:cubicBezTo>
                    <a:cubicBezTo>
                      <a:pt x="9045" y="696"/>
                      <a:pt x="9101" y="715"/>
                      <a:pt x="9177" y="753"/>
                    </a:cubicBezTo>
                    <a:cubicBezTo>
                      <a:pt x="9553" y="828"/>
                      <a:pt x="9853" y="1053"/>
                      <a:pt x="9929" y="1354"/>
                    </a:cubicBezTo>
                    <a:cubicBezTo>
                      <a:pt x="10380" y="2332"/>
                      <a:pt x="10154" y="3912"/>
                      <a:pt x="9853" y="5416"/>
                    </a:cubicBezTo>
                    <a:cubicBezTo>
                      <a:pt x="9553" y="6770"/>
                      <a:pt x="9177" y="8124"/>
                      <a:pt x="8650" y="9478"/>
                    </a:cubicBezTo>
                    <a:cubicBezTo>
                      <a:pt x="8424" y="10079"/>
                      <a:pt x="8274" y="10681"/>
                      <a:pt x="8124" y="11358"/>
                    </a:cubicBezTo>
                    <a:cubicBezTo>
                      <a:pt x="8424" y="10756"/>
                      <a:pt x="8725" y="10230"/>
                      <a:pt x="8951" y="9553"/>
                    </a:cubicBezTo>
                    <a:cubicBezTo>
                      <a:pt x="9477" y="8274"/>
                      <a:pt x="10004" y="6920"/>
                      <a:pt x="10380" y="5566"/>
                    </a:cubicBezTo>
                    <a:cubicBezTo>
                      <a:pt x="10756" y="3987"/>
                      <a:pt x="11057" y="2407"/>
                      <a:pt x="10606" y="1129"/>
                    </a:cubicBezTo>
                    <a:cubicBezTo>
                      <a:pt x="10455" y="828"/>
                      <a:pt x="10230" y="527"/>
                      <a:pt x="10004" y="376"/>
                    </a:cubicBezTo>
                    <a:cubicBezTo>
                      <a:pt x="9778" y="151"/>
                      <a:pt x="9553" y="76"/>
                      <a:pt x="93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4630;p86">
                <a:extLst>
                  <a:ext uri="{FF2B5EF4-FFF2-40B4-BE49-F238E27FC236}">
                    <a16:creationId xmlns:a16="http://schemas.microsoft.com/office/drawing/2014/main" id="{C94C35D7-7657-0701-1981-E0CDFD11277C}"/>
                  </a:ext>
                </a:extLst>
              </p:cNvPr>
              <p:cNvSpPr/>
              <p:nvPr/>
            </p:nvSpPr>
            <p:spPr>
              <a:xfrm>
                <a:off x="4131525" y="1260575"/>
                <a:ext cx="152350" cy="273150"/>
              </a:xfrm>
              <a:custGeom>
                <a:avLst/>
                <a:gdLst/>
                <a:ahLst/>
                <a:cxnLst/>
                <a:rect l="l" t="t" r="r" b="b"/>
                <a:pathLst>
                  <a:path w="6094" h="10926" extrusionOk="0">
                    <a:moveTo>
                      <a:pt x="4996" y="0"/>
                    </a:moveTo>
                    <a:cubicBezTo>
                      <a:pt x="4938" y="0"/>
                      <a:pt x="4877" y="7"/>
                      <a:pt x="4815" y="19"/>
                    </a:cubicBezTo>
                    <a:cubicBezTo>
                      <a:pt x="4514" y="94"/>
                      <a:pt x="4213" y="170"/>
                      <a:pt x="3912" y="395"/>
                    </a:cubicBezTo>
                    <a:cubicBezTo>
                      <a:pt x="3461" y="696"/>
                      <a:pt x="3009" y="1072"/>
                      <a:pt x="2633" y="1523"/>
                    </a:cubicBezTo>
                    <a:cubicBezTo>
                      <a:pt x="1580" y="2727"/>
                      <a:pt x="678" y="4006"/>
                      <a:pt x="1" y="5359"/>
                    </a:cubicBezTo>
                    <a:cubicBezTo>
                      <a:pt x="2" y="5361"/>
                      <a:pt x="4" y="5362"/>
                      <a:pt x="7" y="5362"/>
                    </a:cubicBezTo>
                    <a:cubicBezTo>
                      <a:pt x="129" y="5362"/>
                      <a:pt x="1461" y="3522"/>
                      <a:pt x="3009" y="1900"/>
                    </a:cubicBezTo>
                    <a:cubicBezTo>
                      <a:pt x="3385" y="1523"/>
                      <a:pt x="3837" y="1223"/>
                      <a:pt x="4288" y="922"/>
                    </a:cubicBezTo>
                    <a:cubicBezTo>
                      <a:pt x="4438" y="771"/>
                      <a:pt x="4664" y="696"/>
                      <a:pt x="4815" y="696"/>
                    </a:cubicBezTo>
                    <a:cubicBezTo>
                      <a:pt x="4965" y="696"/>
                      <a:pt x="5040" y="771"/>
                      <a:pt x="5115" y="847"/>
                    </a:cubicBezTo>
                    <a:cubicBezTo>
                      <a:pt x="5266" y="1072"/>
                      <a:pt x="5341" y="1373"/>
                      <a:pt x="5341" y="1674"/>
                    </a:cubicBezTo>
                    <a:lnTo>
                      <a:pt x="5341" y="2050"/>
                    </a:lnTo>
                    <a:lnTo>
                      <a:pt x="5341" y="2426"/>
                    </a:lnTo>
                    <a:cubicBezTo>
                      <a:pt x="5341" y="2727"/>
                      <a:pt x="5341" y="3103"/>
                      <a:pt x="5341" y="3404"/>
                    </a:cubicBezTo>
                    <a:cubicBezTo>
                      <a:pt x="5191" y="4457"/>
                      <a:pt x="5040" y="5510"/>
                      <a:pt x="4739" y="6488"/>
                    </a:cubicBezTo>
                    <a:cubicBezTo>
                      <a:pt x="4363" y="7616"/>
                      <a:pt x="4062" y="8669"/>
                      <a:pt x="3762" y="9496"/>
                    </a:cubicBezTo>
                    <a:cubicBezTo>
                      <a:pt x="3611" y="9948"/>
                      <a:pt x="3461" y="10474"/>
                      <a:pt x="3461" y="10925"/>
                    </a:cubicBezTo>
                    <a:cubicBezTo>
                      <a:pt x="3686" y="10549"/>
                      <a:pt x="3837" y="10098"/>
                      <a:pt x="3987" y="9647"/>
                    </a:cubicBezTo>
                    <a:cubicBezTo>
                      <a:pt x="4363" y="8819"/>
                      <a:pt x="4815" y="7766"/>
                      <a:pt x="5191" y="6638"/>
                    </a:cubicBezTo>
                    <a:cubicBezTo>
                      <a:pt x="5567" y="5660"/>
                      <a:pt x="5868" y="4607"/>
                      <a:pt x="6018" y="3554"/>
                    </a:cubicBezTo>
                    <a:cubicBezTo>
                      <a:pt x="6093" y="3178"/>
                      <a:pt x="6093" y="2802"/>
                      <a:pt x="6093" y="2426"/>
                    </a:cubicBezTo>
                    <a:lnTo>
                      <a:pt x="6093" y="2050"/>
                    </a:lnTo>
                    <a:lnTo>
                      <a:pt x="6093" y="1599"/>
                    </a:lnTo>
                    <a:cubicBezTo>
                      <a:pt x="6093" y="1223"/>
                      <a:pt x="5943" y="771"/>
                      <a:pt x="5717" y="470"/>
                    </a:cubicBezTo>
                    <a:cubicBezTo>
                      <a:pt x="5529" y="157"/>
                      <a:pt x="5289" y="0"/>
                      <a:pt x="4996" y="0"/>
                    </a:cubicBezTo>
                    <a:close/>
                  </a:path>
                </a:pathLst>
              </a:custGeom>
              <a:solidFill>
                <a:srgbClr val="FF99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4631;p86">
                <a:extLst>
                  <a:ext uri="{FF2B5EF4-FFF2-40B4-BE49-F238E27FC236}">
                    <a16:creationId xmlns:a16="http://schemas.microsoft.com/office/drawing/2014/main" id="{46021580-6CE3-5468-81D4-31E772EC043A}"/>
                  </a:ext>
                </a:extLst>
              </p:cNvPr>
              <p:cNvSpPr/>
              <p:nvPr/>
            </p:nvSpPr>
            <p:spPr>
              <a:xfrm>
                <a:off x="4234950" y="1402550"/>
                <a:ext cx="257650" cy="294775"/>
              </a:xfrm>
              <a:custGeom>
                <a:avLst/>
                <a:gdLst/>
                <a:ahLst/>
                <a:cxnLst/>
                <a:rect l="l" t="t" r="r" b="b"/>
                <a:pathLst>
                  <a:path w="10306" h="11791" extrusionOk="0">
                    <a:moveTo>
                      <a:pt x="4140" y="1"/>
                    </a:moveTo>
                    <a:cubicBezTo>
                      <a:pt x="3967" y="1"/>
                      <a:pt x="3789" y="43"/>
                      <a:pt x="3611" y="132"/>
                    </a:cubicBezTo>
                    <a:cubicBezTo>
                      <a:pt x="3235" y="282"/>
                      <a:pt x="2934" y="433"/>
                      <a:pt x="2558" y="658"/>
                    </a:cubicBezTo>
                    <a:cubicBezTo>
                      <a:pt x="2031" y="1034"/>
                      <a:pt x="1580" y="1486"/>
                      <a:pt x="1129" y="1937"/>
                    </a:cubicBezTo>
                    <a:cubicBezTo>
                      <a:pt x="602" y="2388"/>
                      <a:pt x="226" y="2915"/>
                      <a:pt x="1" y="3592"/>
                    </a:cubicBezTo>
                    <a:cubicBezTo>
                      <a:pt x="377" y="3065"/>
                      <a:pt x="828" y="2614"/>
                      <a:pt x="1279" y="2163"/>
                    </a:cubicBezTo>
                    <a:cubicBezTo>
                      <a:pt x="1806" y="1786"/>
                      <a:pt x="2332" y="1335"/>
                      <a:pt x="2859" y="1034"/>
                    </a:cubicBezTo>
                    <a:cubicBezTo>
                      <a:pt x="3160" y="884"/>
                      <a:pt x="3460" y="733"/>
                      <a:pt x="3761" y="583"/>
                    </a:cubicBezTo>
                    <a:cubicBezTo>
                      <a:pt x="3886" y="552"/>
                      <a:pt x="4011" y="534"/>
                      <a:pt x="4130" y="534"/>
                    </a:cubicBezTo>
                    <a:cubicBezTo>
                      <a:pt x="4299" y="534"/>
                      <a:pt x="4457" y="570"/>
                      <a:pt x="4589" y="658"/>
                    </a:cubicBezTo>
                    <a:cubicBezTo>
                      <a:pt x="4890" y="1110"/>
                      <a:pt x="4965" y="1636"/>
                      <a:pt x="4814" y="2163"/>
                    </a:cubicBezTo>
                    <a:cubicBezTo>
                      <a:pt x="4739" y="2689"/>
                      <a:pt x="4664" y="3216"/>
                      <a:pt x="4513" y="3742"/>
                    </a:cubicBezTo>
                    <a:cubicBezTo>
                      <a:pt x="4288" y="4645"/>
                      <a:pt x="4062" y="5171"/>
                      <a:pt x="4062" y="5171"/>
                    </a:cubicBezTo>
                    <a:cubicBezTo>
                      <a:pt x="4062" y="5171"/>
                      <a:pt x="3987" y="5397"/>
                      <a:pt x="3837" y="5848"/>
                    </a:cubicBezTo>
                    <a:lnTo>
                      <a:pt x="3611" y="6600"/>
                    </a:lnTo>
                    <a:lnTo>
                      <a:pt x="3536" y="6901"/>
                    </a:lnTo>
                    <a:cubicBezTo>
                      <a:pt x="3460" y="6976"/>
                      <a:pt x="3460" y="6976"/>
                      <a:pt x="3385" y="7127"/>
                    </a:cubicBezTo>
                    <a:lnTo>
                      <a:pt x="3009" y="8105"/>
                    </a:lnTo>
                    <a:lnTo>
                      <a:pt x="4739" y="8105"/>
                    </a:lnTo>
                    <a:cubicBezTo>
                      <a:pt x="5190" y="8105"/>
                      <a:pt x="5642" y="8180"/>
                      <a:pt x="6093" y="8330"/>
                    </a:cubicBezTo>
                    <a:cubicBezTo>
                      <a:pt x="6996" y="8481"/>
                      <a:pt x="7823" y="8857"/>
                      <a:pt x="8575" y="9383"/>
                    </a:cubicBezTo>
                    <a:cubicBezTo>
                      <a:pt x="9102" y="9759"/>
                      <a:pt x="9628" y="10361"/>
                      <a:pt x="9929" y="10963"/>
                    </a:cubicBezTo>
                    <a:cubicBezTo>
                      <a:pt x="10155" y="11414"/>
                      <a:pt x="10230" y="11790"/>
                      <a:pt x="10305" y="11790"/>
                    </a:cubicBezTo>
                    <a:cubicBezTo>
                      <a:pt x="10305" y="11790"/>
                      <a:pt x="10305" y="11715"/>
                      <a:pt x="10230" y="11564"/>
                    </a:cubicBezTo>
                    <a:cubicBezTo>
                      <a:pt x="10230" y="11339"/>
                      <a:pt x="10155" y="11188"/>
                      <a:pt x="10079" y="10963"/>
                    </a:cubicBezTo>
                    <a:cubicBezTo>
                      <a:pt x="9854" y="10211"/>
                      <a:pt x="9402" y="9609"/>
                      <a:pt x="8801" y="9158"/>
                    </a:cubicBezTo>
                    <a:cubicBezTo>
                      <a:pt x="8049" y="8556"/>
                      <a:pt x="7146" y="8105"/>
                      <a:pt x="6243" y="7804"/>
                    </a:cubicBezTo>
                    <a:cubicBezTo>
                      <a:pt x="5792" y="7728"/>
                      <a:pt x="5266" y="7578"/>
                      <a:pt x="4814" y="7503"/>
                    </a:cubicBezTo>
                    <a:cubicBezTo>
                      <a:pt x="4589" y="7428"/>
                      <a:pt x="4288" y="7428"/>
                      <a:pt x="4137" y="7428"/>
                    </a:cubicBezTo>
                    <a:lnTo>
                      <a:pt x="3987" y="7428"/>
                    </a:lnTo>
                    <a:cubicBezTo>
                      <a:pt x="4062" y="7428"/>
                      <a:pt x="4062" y="7428"/>
                      <a:pt x="4062" y="7352"/>
                    </a:cubicBezTo>
                    <a:cubicBezTo>
                      <a:pt x="4137" y="7202"/>
                      <a:pt x="4213" y="7052"/>
                      <a:pt x="4288" y="6901"/>
                    </a:cubicBezTo>
                    <a:lnTo>
                      <a:pt x="4589" y="6149"/>
                    </a:lnTo>
                    <a:lnTo>
                      <a:pt x="4814" y="5472"/>
                    </a:lnTo>
                    <a:cubicBezTo>
                      <a:pt x="4814" y="5472"/>
                      <a:pt x="4965" y="4870"/>
                      <a:pt x="5190" y="3968"/>
                    </a:cubicBezTo>
                    <a:cubicBezTo>
                      <a:pt x="5341" y="3366"/>
                      <a:pt x="5416" y="2839"/>
                      <a:pt x="5491" y="2313"/>
                    </a:cubicBezTo>
                    <a:cubicBezTo>
                      <a:pt x="5491" y="1937"/>
                      <a:pt x="5491" y="1636"/>
                      <a:pt x="5491" y="1260"/>
                    </a:cubicBezTo>
                    <a:cubicBezTo>
                      <a:pt x="5416" y="884"/>
                      <a:pt x="5190" y="508"/>
                      <a:pt x="4890" y="282"/>
                    </a:cubicBezTo>
                    <a:cubicBezTo>
                      <a:pt x="4662" y="100"/>
                      <a:pt x="4407" y="1"/>
                      <a:pt x="41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4632;p86">
                <a:extLst>
                  <a:ext uri="{FF2B5EF4-FFF2-40B4-BE49-F238E27FC236}">
                    <a16:creationId xmlns:a16="http://schemas.microsoft.com/office/drawing/2014/main" id="{A1923B92-8815-F827-1B63-879073E58913}"/>
                  </a:ext>
                </a:extLst>
              </p:cNvPr>
              <p:cNvSpPr/>
              <p:nvPr/>
            </p:nvSpPr>
            <p:spPr>
              <a:xfrm>
                <a:off x="2700575" y="1151975"/>
                <a:ext cx="297125" cy="276450"/>
              </a:xfrm>
              <a:custGeom>
                <a:avLst/>
                <a:gdLst/>
                <a:ahLst/>
                <a:cxnLst/>
                <a:rect l="l" t="t" r="r" b="b"/>
                <a:pathLst>
                  <a:path w="11885" h="11058" extrusionOk="0">
                    <a:moveTo>
                      <a:pt x="1881" y="1"/>
                    </a:moveTo>
                    <a:cubicBezTo>
                      <a:pt x="1730" y="1"/>
                      <a:pt x="1504" y="1"/>
                      <a:pt x="1354" y="76"/>
                    </a:cubicBezTo>
                    <a:cubicBezTo>
                      <a:pt x="1128" y="151"/>
                      <a:pt x="903" y="302"/>
                      <a:pt x="752" y="527"/>
                    </a:cubicBezTo>
                    <a:cubicBezTo>
                      <a:pt x="527" y="753"/>
                      <a:pt x="376" y="1054"/>
                      <a:pt x="301" y="1355"/>
                    </a:cubicBezTo>
                    <a:cubicBezTo>
                      <a:pt x="0" y="2708"/>
                      <a:pt x="602" y="4288"/>
                      <a:pt x="1204" y="5717"/>
                    </a:cubicBezTo>
                    <a:cubicBezTo>
                      <a:pt x="1730" y="6996"/>
                      <a:pt x="2407" y="8274"/>
                      <a:pt x="3159" y="9478"/>
                    </a:cubicBezTo>
                    <a:cubicBezTo>
                      <a:pt x="3460" y="10004"/>
                      <a:pt x="3836" y="10606"/>
                      <a:pt x="4287" y="11057"/>
                    </a:cubicBezTo>
                    <a:cubicBezTo>
                      <a:pt x="4062" y="10456"/>
                      <a:pt x="3761" y="9854"/>
                      <a:pt x="3460" y="9327"/>
                    </a:cubicBezTo>
                    <a:cubicBezTo>
                      <a:pt x="2783" y="8049"/>
                      <a:pt x="2181" y="6770"/>
                      <a:pt x="1655" y="5491"/>
                    </a:cubicBezTo>
                    <a:cubicBezTo>
                      <a:pt x="1128" y="4062"/>
                      <a:pt x="752" y="2483"/>
                      <a:pt x="978" y="1505"/>
                    </a:cubicBezTo>
                    <a:cubicBezTo>
                      <a:pt x="1053" y="1129"/>
                      <a:pt x="1279" y="828"/>
                      <a:pt x="1655" y="753"/>
                    </a:cubicBezTo>
                    <a:cubicBezTo>
                      <a:pt x="1693" y="715"/>
                      <a:pt x="1749" y="696"/>
                      <a:pt x="1815" y="696"/>
                    </a:cubicBezTo>
                    <a:cubicBezTo>
                      <a:pt x="1881" y="696"/>
                      <a:pt x="1956" y="715"/>
                      <a:pt x="2031" y="753"/>
                    </a:cubicBezTo>
                    <a:cubicBezTo>
                      <a:pt x="2181" y="753"/>
                      <a:pt x="2332" y="753"/>
                      <a:pt x="2482" y="828"/>
                    </a:cubicBezTo>
                    <a:cubicBezTo>
                      <a:pt x="2858" y="903"/>
                      <a:pt x="3310" y="1054"/>
                      <a:pt x="3686" y="1279"/>
                    </a:cubicBezTo>
                    <a:cubicBezTo>
                      <a:pt x="4964" y="1956"/>
                      <a:pt x="6093" y="2708"/>
                      <a:pt x="7221" y="3536"/>
                    </a:cubicBezTo>
                    <a:cubicBezTo>
                      <a:pt x="8424" y="4514"/>
                      <a:pt x="9628" y="5491"/>
                      <a:pt x="10455" y="6319"/>
                    </a:cubicBezTo>
                    <a:cubicBezTo>
                      <a:pt x="11282" y="7071"/>
                      <a:pt x="11809" y="7673"/>
                      <a:pt x="11884" y="7673"/>
                    </a:cubicBezTo>
                    <a:cubicBezTo>
                      <a:pt x="11884" y="7673"/>
                      <a:pt x="10004" y="5191"/>
                      <a:pt x="7522" y="3160"/>
                    </a:cubicBezTo>
                    <a:cubicBezTo>
                      <a:pt x="6469" y="2257"/>
                      <a:pt x="5265" y="1355"/>
                      <a:pt x="3987" y="678"/>
                    </a:cubicBezTo>
                    <a:cubicBezTo>
                      <a:pt x="3610" y="452"/>
                      <a:pt x="3159" y="226"/>
                      <a:pt x="2633" y="76"/>
                    </a:cubicBezTo>
                    <a:cubicBezTo>
                      <a:pt x="2482" y="1"/>
                      <a:pt x="2257" y="1"/>
                      <a:pt x="20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4633;p86">
                <a:extLst>
                  <a:ext uri="{FF2B5EF4-FFF2-40B4-BE49-F238E27FC236}">
                    <a16:creationId xmlns:a16="http://schemas.microsoft.com/office/drawing/2014/main" id="{54E950BE-67B1-B347-4F0E-4C1FAACA2B14}"/>
                  </a:ext>
                </a:extLst>
              </p:cNvPr>
              <p:cNvSpPr/>
              <p:nvPr/>
            </p:nvSpPr>
            <p:spPr>
              <a:xfrm>
                <a:off x="2600900" y="1240350"/>
                <a:ext cx="165500" cy="261400"/>
              </a:xfrm>
              <a:custGeom>
                <a:avLst/>
                <a:gdLst/>
                <a:ahLst/>
                <a:cxnLst/>
                <a:rect l="l" t="t" r="r" b="b"/>
                <a:pathLst>
                  <a:path w="6620" h="10456" extrusionOk="0">
                    <a:moveTo>
                      <a:pt x="1054" y="1"/>
                    </a:moveTo>
                    <a:cubicBezTo>
                      <a:pt x="678" y="1"/>
                      <a:pt x="377" y="226"/>
                      <a:pt x="226" y="527"/>
                    </a:cubicBezTo>
                    <a:cubicBezTo>
                      <a:pt x="76" y="903"/>
                      <a:pt x="1" y="1355"/>
                      <a:pt x="1" y="1731"/>
                    </a:cubicBezTo>
                    <a:lnTo>
                      <a:pt x="1" y="2182"/>
                    </a:lnTo>
                    <a:cubicBezTo>
                      <a:pt x="1" y="2182"/>
                      <a:pt x="1" y="2332"/>
                      <a:pt x="151" y="2558"/>
                    </a:cubicBezTo>
                    <a:cubicBezTo>
                      <a:pt x="151" y="2934"/>
                      <a:pt x="226" y="3235"/>
                      <a:pt x="377" y="3611"/>
                    </a:cubicBezTo>
                    <a:cubicBezTo>
                      <a:pt x="678" y="4589"/>
                      <a:pt x="1129" y="5567"/>
                      <a:pt x="1655" y="6545"/>
                    </a:cubicBezTo>
                    <a:cubicBezTo>
                      <a:pt x="2182" y="7522"/>
                      <a:pt x="2859" y="8575"/>
                      <a:pt x="3310" y="9252"/>
                    </a:cubicBezTo>
                    <a:cubicBezTo>
                      <a:pt x="3461" y="9704"/>
                      <a:pt x="3762" y="10080"/>
                      <a:pt x="4062" y="10456"/>
                    </a:cubicBezTo>
                    <a:cubicBezTo>
                      <a:pt x="3987" y="10004"/>
                      <a:pt x="3762" y="9553"/>
                      <a:pt x="3536" y="9177"/>
                    </a:cubicBezTo>
                    <a:cubicBezTo>
                      <a:pt x="3160" y="8350"/>
                      <a:pt x="2633" y="7297"/>
                      <a:pt x="2182" y="6319"/>
                    </a:cubicBezTo>
                    <a:cubicBezTo>
                      <a:pt x="1731" y="5341"/>
                      <a:pt x="1355" y="4363"/>
                      <a:pt x="1054" y="3385"/>
                    </a:cubicBezTo>
                    <a:cubicBezTo>
                      <a:pt x="979" y="3085"/>
                      <a:pt x="903" y="2709"/>
                      <a:pt x="903" y="2408"/>
                    </a:cubicBezTo>
                    <a:cubicBezTo>
                      <a:pt x="903" y="2182"/>
                      <a:pt x="828" y="2032"/>
                      <a:pt x="828" y="2032"/>
                    </a:cubicBezTo>
                    <a:lnTo>
                      <a:pt x="828" y="1656"/>
                    </a:lnTo>
                    <a:cubicBezTo>
                      <a:pt x="753" y="1355"/>
                      <a:pt x="828" y="1054"/>
                      <a:pt x="903" y="828"/>
                    </a:cubicBezTo>
                    <a:cubicBezTo>
                      <a:pt x="903" y="678"/>
                      <a:pt x="1054" y="603"/>
                      <a:pt x="1129" y="603"/>
                    </a:cubicBezTo>
                    <a:cubicBezTo>
                      <a:pt x="1355" y="603"/>
                      <a:pt x="1580" y="603"/>
                      <a:pt x="1731" y="753"/>
                    </a:cubicBezTo>
                    <a:cubicBezTo>
                      <a:pt x="2257" y="979"/>
                      <a:pt x="2709" y="1204"/>
                      <a:pt x="3160" y="1580"/>
                    </a:cubicBezTo>
                    <a:cubicBezTo>
                      <a:pt x="4925" y="2904"/>
                      <a:pt x="6475" y="4516"/>
                      <a:pt x="6613" y="4516"/>
                    </a:cubicBezTo>
                    <a:cubicBezTo>
                      <a:pt x="6616" y="4516"/>
                      <a:pt x="6618" y="4515"/>
                      <a:pt x="6620" y="4514"/>
                    </a:cubicBezTo>
                    <a:cubicBezTo>
                      <a:pt x="5792" y="3235"/>
                      <a:pt x="4664" y="2107"/>
                      <a:pt x="3461" y="1129"/>
                    </a:cubicBezTo>
                    <a:cubicBezTo>
                      <a:pt x="3009" y="753"/>
                      <a:pt x="2558" y="452"/>
                      <a:pt x="2032" y="226"/>
                    </a:cubicBezTo>
                    <a:cubicBezTo>
                      <a:pt x="1731" y="76"/>
                      <a:pt x="1355" y="1"/>
                      <a:pt x="10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4634;p86">
                <a:extLst>
                  <a:ext uri="{FF2B5EF4-FFF2-40B4-BE49-F238E27FC236}">
                    <a16:creationId xmlns:a16="http://schemas.microsoft.com/office/drawing/2014/main" id="{7B7F8DD0-8E8D-DA9A-3DAF-3BF4D240BBD8}"/>
                  </a:ext>
                </a:extLst>
              </p:cNvPr>
              <p:cNvSpPr/>
              <p:nvPr/>
            </p:nvSpPr>
            <p:spPr>
              <a:xfrm>
                <a:off x="2452350" y="1390125"/>
                <a:ext cx="225675" cy="314700"/>
              </a:xfrm>
              <a:custGeom>
                <a:avLst/>
                <a:gdLst/>
                <a:ahLst/>
                <a:cxnLst/>
                <a:rect l="l" t="t" r="r" b="b"/>
                <a:pathLst>
                  <a:path w="9027" h="12588" extrusionOk="0">
                    <a:moveTo>
                      <a:pt x="4586" y="1"/>
                    </a:moveTo>
                    <a:cubicBezTo>
                      <a:pt x="4239" y="1"/>
                      <a:pt x="3903" y="112"/>
                      <a:pt x="3611" y="403"/>
                    </a:cubicBezTo>
                    <a:cubicBezTo>
                      <a:pt x="3310" y="704"/>
                      <a:pt x="3235" y="1080"/>
                      <a:pt x="3235" y="1456"/>
                    </a:cubicBezTo>
                    <a:cubicBezTo>
                      <a:pt x="3235" y="1832"/>
                      <a:pt x="3235" y="2133"/>
                      <a:pt x="3310" y="2434"/>
                    </a:cubicBezTo>
                    <a:cubicBezTo>
                      <a:pt x="3461" y="2960"/>
                      <a:pt x="3611" y="3487"/>
                      <a:pt x="3837" y="4013"/>
                    </a:cubicBezTo>
                    <a:cubicBezTo>
                      <a:pt x="4213" y="4991"/>
                      <a:pt x="4438" y="5443"/>
                      <a:pt x="4438" y="5443"/>
                    </a:cubicBezTo>
                    <a:lnTo>
                      <a:pt x="4815" y="6119"/>
                    </a:lnTo>
                    <a:lnTo>
                      <a:pt x="5266" y="6872"/>
                    </a:lnTo>
                    <a:lnTo>
                      <a:pt x="5491" y="7248"/>
                    </a:lnTo>
                    <a:lnTo>
                      <a:pt x="5567" y="7323"/>
                    </a:lnTo>
                    <a:lnTo>
                      <a:pt x="5416" y="7323"/>
                    </a:lnTo>
                    <a:cubicBezTo>
                      <a:pt x="5341" y="7323"/>
                      <a:pt x="4965" y="7473"/>
                      <a:pt x="4815" y="7549"/>
                    </a:cubicBezTo>
                    <a:cubicBezTo>
                      <a:pt x="4288" y="7624"/>
                      <a:pt x="3837" y="7849"/>
                      <a:pt x="3385" y="8000"/>
                    </a:cubicBezTo>
                    <a:cubicBezTo>
                      <a:pt x="2558" y="8376"/>
                      <a:pt x="1731" y="8978"/>
                      <a:pt x="1054" y="9655"/>
                    </a:cubicBezTo>
                    <a:cubicBezTo>
                      <a:pt x="527" y="10256"/>
                      <a:pt x="226" y="10933"/>
                      <a:pt x="76" y="11685"/>
                    </a:cubicBezTo>
                    <a:cubicBezTo>
                      <a:pt x="1" y="11911"/>
                      <a:pt x="1" y="12137"/>
                      <a:pt x="1" y="12362"/>
                    </a:cubicBezTo>
                    <a:cubicBezTo>
                      <a:pt x="76" y="12513"/>
                      <a:pt x="76" y="12588"/>
                      <a:pt x="151" y="12588"/>
                    </a:cubicBezTo>
                    <a:cubicBezTo>
                      <a:pt x="226" y="12287"/>
                      <a:pt x="302" y="11986"/>
                      <a:pt x="377" y="11685"/>
                    </a:cubicBezTo>
                    <a:cubicBezTo>
                      <a:pt x="603" y="11008"/>
                      <a:pt x="979" y="10407"/>
                      <a:pt x="1505" y="9955"/>
                    </a:cubicBezTo>
                    <a:cubicBezTo>
                      <a:pt x="2182" y="9354"/>
                      <a:pt x="2934" y="8827"/>
                      <a:pt x="3762" y="8526"/>
                    </a:cubicBezTo>
                    <a:cubicBezTo>
                      <a:pt x="4213" y="8376"/>
                      <a:pt x="4589" y="8225"/>
                      <a:pt x="5040" y="8075"/>
                    </a:cubicBezTo>
                    <a:cubicBezTo>
                      <a:pt x="5266" y="8000"/>
                      <a:pt x="5491" y="8000"/>
                      <a:pt x="5717" y="8000"/>
                    </a:cubicBezTo>
                    <a:lnTo>
                      <a:pt x="6770" y="7774"/>
                    </a:lnTo>
                    <a:lnTo>
                      <a:pt x="6244" y="6947"/>
                    </a:lnTo>
                    <a:cubicBezTo>
                      <a:pt x="6168" y="6796"/>
                      <a:pt x="6168" y="6721"/>
                      <a:pt x="6093" y="6646"/>
                    </a:cubicBezTo>
                    <a:lnTo>
                      <a:pt x="5943" y="6420"/>
                    </a:lnTo>
                    <a:lnTo>
                      <a:pt x="5567" y="5743"/>
                    </a:lnTo>
                    <a:lnTo>
                      <a:pt x="5266" y="5066"/>
                    </a:lnTo>
                    <a:cubicBezTo>
                      <a:pt x="5266" y="5066"/>
                      <a:pt x="4965" y="4540"/>
                      <a:pt x="4589" y="3713"/>
                    </a:cubicBezTo>
                    <a:cubicBezTo>
                      <a:pt x="4438" y="3261"/>
                      <a:pt x="4213" y="2735"/>
                      <a:pt x="4062" y="2208"/>
                    </a:cubicBezTo>
                    <a:cubicBezTo>
                      <a:pt x="3837" y="1757"/>
                      <a:pt x="3837" y="1155"/>
                      <a:pt x="4062" y="704"/>
                    </a:cubicBezTo>
                    <a:cubicBezTo>
                      <a:pt x="4208" y="558"/>
                      <a:pt x="4385" y="475"/>
                      <a:pt x="4553" y="475"/>
                    </a:cubicBezTo>
                    <a:cubicBezTo>
                      <a:pt x="4645" y="475"/>
                      <a:pt x="4735" y="500"/>
                      <a:pt x="4815" y="554"/>
                    </a:cubicBezTo>
                    <a:cubicBezTo>
                      <a:pt x="5191" y="554"/>
                      <a:pt x="5491" y="704"/>
                      <a:pt x="5792" y="779"/>
                    </a:cubicBezTo>
                    <a:cubicBezTo>
                      <a:pt x="6394" y="1080"/>
                      <a:pt x="6921" y="1381"/>
                      <a:pt x="7447" y="1757"/>
                    </a:cubicBezTo>
                    <a:cubicBezTo>
                      <a:pt x="7974" y="2133"/>
                      <a:pt x="8500" y="2509"/>
                      <a:pt x="8951" y="2960"/>
                    </a:cubicBezTo>
                    <a:cubicBezTo>
                      <a:pt x="9027" y="2960"/>
                      <a:pt x="8575" y="2208"/>
                      <a:pt x="7673" y="1531"/>
                    </a:cubicBezTo>
                    <a:cubicBezTo>
                      <a:pt x="7146" y="1080"/>
                      <a:pt x="6544" y="704"/>
                      <a:pt x="5943" y="403"/>
                    </a:cubicBezTo>
                    <a:cubicBezTo>
                      <a:pt x="5642" y="253"/>
                      <a:pt x="5266" y="102"/>
                      <a:pt x="4890" y="27"/>
                    </a:cubicBezTo>
                    <a:cubicBezTo>
                      <a:pt x="4788" y="10"/>
                      <a:pt x="4687" y="1"/>
                      <a:pt x="45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4635;p86">
                <a:extLst>
                  <a:ext uri="{FF2B5EF4-FFF2-40B4-BE49-F238E27FC236}">
                    <a16:creationId xmlns:a16="http://schemas.microsoft.com/office/drawing/2014/main" id="{6A2B8047-CBF3-10D5-26EA-5939287E9785}"/>
                  </a:ext>
                </a:extLst>
              </p:cNvPr>
              <p:cNvSpPr/>
              <p:nvPr/>
            </p:nvSpPr>
            <p:spPr>
              <a:xfrm>
                <a:off x="2785175" y="1922925"/>
                <a:ext cx="163625" cy="248250"/>
              </a:xfrm>
              <a:custGeom>
                <a:avLst/>
                <a:gdLst/>
                <a:ahLst/>
                <a:cxnLst/>
                <a:rect l="l" t="t" r="r" b="b"/>
                <a:pathLst>
                  <a:path w="6545" h="9930" extrusionOk="0">
                    <a:moveTo>
                      <a:pt x="3235" y="1"/>
                    </a:moveTo>
                    <a:cubicBezTo>
                      <a:pt x="1430" y="1"/>
                      <a:pt x="1" y="2558"/>
                      <a:pt x="1" y="5642"/>
                    </a:cubicBezTo>
                    <a:cubicBezTo>
                      <a:pt x="1" y="6319"/>
                      <a:pt x="76" y="6921"/>
                      <a:pt x="226" y="7523"/>
                    </a:cubicBezTo>
                    <a:cubicBezTo>
                      <a:pt x="2182" y="7523"/>
                      <a:pt x="4138" y="8425"/>
                      <a:pt x="5341" y="9929"/>
                    </a:cubicBezTo>
                    <a:cubicBezTo>
                      <a:pt x="6168" y="8651"/>
                      <a:pt x="6545" y="7146"/>
                      <a:pt x="6545" y="5642"/>
                    </a:cubicBezTo>
                    <a:cubicBezTo>
                      <a:pt x="6545" y="2483"/>
                      <a:pt x="5040" y="1"/>
                      <a:pt x="3235" y="1"/>
                    </a:cubicBezTo>
                    <a:close/>
                  </a:path>
                </a:pathLst>
              </a:custGeom>
              <a:solidFill>
                <a:srgbClr val="783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636;p86">
                <a:extLst>
                  <a:ext uri="{FF2B5EF4-FFF2-40B4-BE49-F238E27FC236}">
                    <a16:creationId xmlns:a16="http://schemas.microsoft.com/office/drawing/2014/main" id="{684DFF6B-32CE-3AEB-9AC0-43DE9B684195}"/>
                  </a:ext>
                </a:extLst>
              </p:cNvPr>
              <p:cNvSpPr/>
              <p:nvPr/>
            </p:nvSpPr>
            <p:spPr>
              <a:xfrm>
                <a:off x="2869800" y="1998150"/>
                <a:ext cx="54550" cy="105325"/>
              </a:xfrm>
              <a:custGeom>
                <a:avLst/>
                <a:gdLst/>
                <a:ahLst/>
                <a:cxnLst/>
                <a:rect l="l" t="t" r="r" b="b"/>
                <a:pathLst>
                  <a:path w="2182" h="4213" extrusionOk="0">
                    <a:moveTo>
                      <a:pt x="1129" y="1"/>
                    </a:moveTo>
                    <a:cubicBezTo>
                      <a:pt x="527" y="1"/>
                      <a:pt x="1" y="978"/>
                      <a:pt x="1" y="2107"/>
                    </a:cubicBezTo>
                    <a:cubicBezTo>
                      <a:pt x="1" y="3235"/>
                      <a:pt x="527" y="4213"/>
                      <a:pt x="1129" y="4213"/>
                    </a:cubicBezTo>
                    <a:cubicBezTo>
                      <a:pt x="1655" y="4213"/>
                      <a:pt x="2182" y="3235"/>
                      <a:pt x="2182" y="2107"/>
                    </a:cubicBezTo>
                    <a:cubicBezTo>
                      <a:pt x="2182" y="978"/>
                      <a:pt x="1730" y="1"/>
                      <a:pt x="11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637;p86">
                <a:extLst>
                  <a:ext uri="{FF2B5EF4-FFF2-40B4-BE49-F238E27FC236}">
                    <a16:creationId xmlns:a16="http://schemas.microsoft.com/office/drawing/2014/main" id="{784D77ED-2F85-A3A8-4BE4-84E6B7FEA56C}"/>
                  </a:ext>
                </a:extLst>
              </p:cNvPr>
              <p:cNvSpPr/>
              <p:nvPr/>
            </p:nvSpPr>
            <p:spPr>
              <a:xfrm>
                <a:off x="3736650" y="1922925"/>
                <a:ext cx="163625" cy="242600"/>
              </a:xfrm>
              <a:custGeom>
                <a:avLst/>
                <a:gdLst/>
                <a:ahLst/>
                <a:cxnLst/>
                <a:rect l="l" t="t" r="r" b="b"/>
                <a:pathLst>
                  <a:path w="6545" h="9704" extrusionOk="0">
                    <a:moveTo>
                      <a:pt x="3235" y="1"/>
                    </a:moveTo>
                    <a:cubicBezTo>
                      <a:pt x="1430" y="1"/>
                      <a:pt x="1" y="2558"/>
                      <a:pt x="1" y="5642"/>
                    </a:cubicBezTo>
                    <a:cubicBezTo>
                      <a:pt x="1" y="7071"/>
                      <a:pt x="301" y="8425"/>
                      <a:pt x="978" y="9704"/>
                    </a:cubicBezTo>
                    <a:cubicBezTo>
                      <a:pt x="1054" y="9553"/>
                      <a:pt x="1129" y="9478"/>
                      <a:pt x="1204" y="9403"/>
                    </a:cubicBezTo>
                    <a:cubicBezTo>
                      <a:pt x="2633" y="8049"/>
                      <a:pt x="4438" y="7297"/>
                      <a:pt x="6394" y="7297"/>
                    </a:cubicBezTo>
                    <a:cubicBezTo>
                      <a:pt x="6469" y="6770"/>
                      <a:pt x="6469" y="6169"/>
                      <a:pt x="6544" y="5642"/>
                    </a:cubicBezTo>
                    <a:cubicBezTo>
                      <a:pt x="6544" y="2483"/>
                      <a:pt x="5040" y="1"/>
                      <a:pt x="3235" y="1"/>
                    </a:cubicBezTo>
                    <a:close/>
                  </a:path>
                </a:pathLst>
              </a:custGeom>
              <a:solidFill>
                <a:srgbClr val="783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638;p86">
                <a:extLst>
                  <a:ext uri="{FF2B5EF4-FFF2-40B4-BE49-F238E27FC236}">
                    <a16:creationId xmlns:a16="http://schemas.microsoft.com/office/drawing/2014/main" id="{0D0AF1BD-3906-8E1D-EF14-DF5AD4277C6D}"/>
                  </a:ext>
                </a:extLst>
              </p:cNvPr>
              <p:cNvSpPr/>
              <p:nvPr/>
            </p:nvSpPr>
            <p:spPr>
              <a:xfrm>
                <a:off x="3821275" y="1979350"/>
                <a:ext cx="54550" cy="105325"/>
              </a:xfrm>
              <a:custGeom>
                <a:avLst/>
                <a:gdLst/>
                <a:ahLst/>
                <a:cxnLst/>
                <a:rect l="l" t="t" r="r" b="b"/>
                <a:pathLst>
                  <a:path w="2182" h="4213" extrusionOk="0">
                    <a:moveTo>
                      <a:pt x="1053" y="0"/>
                    </a:moveTo>
                    <a:cubicBezTo>
                      <a:pt x="452" y="0"/>
                      <a:pt x="0" y="978"/>
                      <a:pt x="0" y="2106"/>
                    </a:cubicBezTo>
                    <a:cubicBezTo>
                      <a:pt x="0" y="3235"/>
                      <a:pt x="452" y="4212"/>
                      <a:pt x="1053" y="4212"/>
                    </a:cubicBezTo>
                    <a:cubicBezTo>
                      <a:pt x="1655" y="4212"/>
                      <a:pt x="2182" y="3235"/>
                      <a:pt x="2182" y="2106"/>
                    </a:cubicBezTo>
                    <a:cubicBezTo>
                      <a:pt x="2182" y="978"/>
                      <a:pt x="1655" y="0"/>
                      <a:pt x="10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639;p86">
                <a:extLst>
                  <a:ext uri="{FF2B5EF4-FFF2-40B4-BE49-F238E27FC236}">
                    <a16:creationId xmlns:a16="http://schemas.microsoft.com/office/drawing/2014/main" id="{2C4980DF-EFBE-D823-061A-687F92E2F8CC}"/>
                  </a:ext>
                </a:extLst>
              </p:cNvPr>
              <p:cNvSpPr/>
              <p:nvPr/>
            </p:nvSpPr>
            <p:spPr>
              <a:xfrm>
                <a:off x="2904200" y="2355300"/>
                <a:ext cx="579900" cy="284875"/>
              </a:xfrm>
              <a:custGeom>
                <a:avLst/>
                <a:gdLst/>
                <a:ahLst/>
                <a:cxnLst/>
                <a:rect l="l" t="t" r="r" b="b"/>
                <a:pathLst>
                  <a:path w="23196" h="11395" extrusionOk="0">
                    <a:moveTo>
                      <a:pt x="12413" y="1"/>
                    </a:moveTo>
                    <a:cubicBezTo>
                      <a:pt x="6232" y="1"/>
                      <a:pt x="0" y="2825"/>
                      <a:pt x="6898" y="8279"/>
                    </a:cubicBezTo>
                    <a:cubicBezTo>
                      <a:pt x="8628" y="9558"/>
                      <a:pt x="10584" y="10611"/>
                      <a:pt x="12614" y="11288"/>
                    </a:cubicBezTo>
                    <a:cubicBezTo>
                      <a:pt x="12827" y="11341"/>
                      <a:pt x="13040" y="11394"/>
                      <a:pt x="13253" y="11394"/>
                    </a:cubicBezTo>
                    <a:cubicBezTo>
                      <a:pt x="13341" y="11394"/>
                      <a:pt x="13429" y="11385"/>
                      <a:pt x="13517" y="11363"/>
                    </a:cubicBezTo>
                    <a:cubicBezTo>
                      <a:pt x="14796" y="11288"/>
                      <a:pt x="16375" y="9708"/>
                      <a:pt x="17278" y="8881"/>
                    </a:cubicBezTo>
                    <a:cubicBezTo>
                      <a:pt x="18180" y="8204"/>
                      <a:pt x="18933" y="7452"/>
                      <a:pt x="19685" y="6624"/>
                    </a:cubicBezTo>
                    <a:cubicBezTo>
                      <a:pt x="23196" y="2165"/>
                      <a:pt x="17824" y="1"/>
                      <a:pt x="124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640;p86">
                <a:extLst>
                  <a:ext uri="{FF2B5EF4-FFF2-40B4-BE49-F238E27FC236}">
                    <a16:creationId xmlns:a16="http://schemas.microsoft.com/office/drawing/2014/main" id="{718CACA2-9E36-69C1-A99A-24AA3BAB838F}"/>
                  </a:ext>
                </a:extLst>
              </p:cNvPr>
              <p:cNvSpPr/>
              <p:nvPr/>
            </p:nvSpPr>
            <p:spPr>
              <a:xfrm>
                <a:off x="3037150" y="2370750"/>
                <a:ext cx="353550" cy="116325"/>
              </a:xfrm>
              <a:custGeom>
                <a:avLst/>
                <a:gdLst/>
                <a:ahLst/>
                <a:cxnLst/>
                <a:rect l="l" t="t" r="r" b="b"/>
                <a:pathLst>
                  <a:path w="14142" h="4653" extrusionOk="0">
                    <a:moveTo>
                      <a:pt x="7355" y="1"/>
                    </a:moveTo>
                    <a:cubicBezTo>
                      <a:pt x="3867" y="1"/>
                      <a:pt x="325" y="1045"/>
                      <a:pt x="1" y="3073"/>
                    </a:cubicBezTo>
                    <a:cubicBezTo>
                      <a:pt x="1279" y="4051"/>
                      <a:pt x="3761" y="4653"/>
                      <a:pt x="6770" y="4653"/>
                    </a:cubicBezTo>
                    <a:cubicBezTo>
                      <a:pt x="10531" y="4653"/>
                      <a:pt x="13539" y="3675"/>
                      <a:pt x="14141" y="2321"/>
                    </a:cubicBezTo>
                    <a:cubicBezTo>
                      <a:pt x="13275" y="762"/>
                      <a:pt x="10334" y="1"/>
                      <a:pt x="73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641;p86">
                <a:extLst>
                  <a:ext uri="{FF2B5EF4-FFF2-40B4-BE49-F238E27FC236}">
                    <a16:creationId xmlns:a16="http://schemas.microsoft.com/office/drawing/2014/main" id="{197F4536-F4ED-BACE-EA96-B144E5F34E35}"/>
                  </a:ext>
                </a:extLst>
              </p:cNvPr>
              <p:cNvSpPr/>
              <p:nvPr/>
            </p:nvSpPr>
            <p:spPr>
              <a:xfrm>
                <a:off x="3005175" y="2428750"/>
                <a:ext cx="425000" cy="211425"/>
              </a:xfrm>
              <a:custGeom>
                <a:avLst/>
                <a:gdLst/>
                <a:ahLst/>
                <a:cxnLst/>
                <a:rect l="l" t="t" r="r" b="b"/>
                <a:pathLst>
                  <a:path w="17000" h="8457" extrusionOk="0">
                    <a:moveTo>
                      <a:pt x="16548" y="1"/>
                    </a:moveTo>
                    <a:lnTo>
                      <a:pt x="16548" y="1"/>
                    </a:lnTo>
                    <a:cubicBezTo>
                      <a:pt x="15721" y="1881"/>
                      <a:pt x="13765" y="4288"/>
                      <a:pt x="9027" y="4514"/>
                    </a:cubicBezTo>
                    <a:cubicBezTo>
                      <a:pt x="8633" y="4550"/>
                      <a:pt x="8242" y="4567"/>
                      <a:pt x="7853" y="4567"/>
                    </a:cubicBezTo>
                    <a:cubicBezTo>
                      <a:pt x="4975" y="4567"/>
                      <a:pt x="2254" y="3595"/>
                      <a:pt x="1" y="1806"/>
                    </a:cubicBezTo>
                    <a:lnTo>
                      <a:pt x="1" y="1806"/>
                    </a:lnTo>
                    <a:cubicBezTo>
                      <a:pt x="527" y="3235"/>
                      <a:pt x="1581" y="4514"/>
                      <a:pt x="2859" y="5341"/>
                    </a:cubicBezTo>
                    <a:cubicBezTo>
                      <a:pt x="4589" y="6620"/>
                      <a:pt x="6545" y="7673"/>
                      <a:pt x="8575" y="8350"/>
                    </a:cubicBezTo>
                    <a:cubicBezTo>
                      <a:pt x="8788" y="8403"/>
                      <a:pt x="9001" y="8456"/>
                      <a:pt x="9214" y="8456"/>
                    </a:cubicBezTo>
                    <a:cubicBezTo>
                      <a:pt x="9302" y="8456"/>
                      <a:pt x="9390" y="8447"/>
                      <a:pt x="9478" y="8425"/>
                    </a:cubicBezTo>
                    <a:cubicBezTo>
                      <a:pt x="10757" y="8350"/>
                      <a:pt x="12336" y="6770"/>
                      <a:pt x="13314" y="5943"/>
                    </a:cubicBezTo>
                    <a:cubicBezTo>
                      <a:pt x="14141" y="5266"/>
                      <a:pt x="14894" y="4514"/>
                      <a:pt x="15646" y="3686"/>
                    </a:cubicBezTo>
                    <a:cubicBezTo>
                      <a:pt x="16849" y="2182"/>
                      <a:pt x="17000" y="979"/>
                      <a:pt x="165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642;p86">
                <a:extLst>
                  <a:ext uri="{FF2B5EF4-FFF2-40B4-BE49-F238E27FC236}">
                    <a16:creationId xmlns:a16="http://schemas.microsoft.com/office/drawing/2014/main" id="{004EC80C-E201-2EF8-73BD-4A6F06BC2CA3}"/>
                  </a:ext>
                </a:extLst>
              </p:cNvPr>
              <p:cNvSpPr/>
              <p:nvPr/>
            </p:nvSpPr>
            <p:spPr>
              <a:xfrm>
                <a:off x="3191350" y="2400550"/>
                <a:ext cx="112850" cy="56450"/>
              </a:xfrm>
              <a:custGeom>
                <a:avLst/>
                <a:gdLst/>
                <a:ahLst/>
                <a:cxnLst/>
                <a:rect l="l" t="t" r="r" b="b"/>
                <a:pathLst>
                  <a:path w="4514" h="2258" extrusionOk="0">
                    <a:moveTo>
                      <a:pt x="2257" y="1"/>
                    </a:moveTo>
                    <a:cubicBezTo>
                      <a:pt x="978" y="1"/>
                      <a:pt x="0" y="452"/>
                      <a:pt x="0" y="1129"/>
                    </a:cubicBezTo>
                    <a:cubicBezTo>
                      <a:pt x="0" y="1731"/>
                      <a:pt x="978" y="2257"/>
                      <a:pt x="2257" y="2257"/>
                    </a:cubicBezTo>
                    <a:cubicBezTo>
                      <a:pt x="3535" y="2257"/>
                      <a:pt x="4513" y="1731"/>
                      <a:pt x="4513" y="1129"/>
                    </a:cubicBezTo>
                    <a:cubicBezTo>
                      <a:pt x="4513" y="452"/>
                      <a:pt x="3535" y="1"/>
                      <a:pt x="22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4643;p86">
                <a:extLst>
                  <a:ext uri="{FF2B5EF4-FFF2-40B4-BE49-F238E27FC236}">
                    <a16:creationId xmlns:a16="http://schemas.microsoft.com/office/drawing/2014/main" id="{DCEB68B5-1418-B1D8-FF3C-F01D292A5D91}"/>
                  </a:ext>
                </a:extLst>
              </p:cNvPr>
              <p:cNvSpPr/>
              <p:nvPr/>
            </p:nvSpPr>
            <p:spPr>
              <a:xfrm>
                <a:off x="3362450" y="2524200"/>
                <a:ext cx="385500" cy="301350"/>
              </a:xfrm>
              <a:custGeom>
                <a:avLst/>
                <a:gdLst/>
                <a:ahLst/>
                <a:cxnLst/>
                <a:rect l="l" t="t" r="r" b="b"/>
                <a:pathLst>
                  <a:path w="15420" h="12054" extrusionOk="0">
                    <a:moveTo>
                      <a:pt x="8125" y="0"/>
                    </a:moveTo>
                    <a:cubicBezTo>
                      <a:pt x="6848" y="0"/>
                      <a:pt x="5579" y="307"/>
                      <a:pt x="4439" y="921"/>
                    </a:cubicBezTo>
                    <a:cubicBezTo>
                      <a:pt x="2558" y="2050"/>
                      <a:pt x="1204" y="3855"/>
                      <a:pt x="603" y="5961"/>
                    </a:cubicBezTo>
                    <a:cubicBezTo>
                      <a:pt x="1" y="7992"/>
                      <a:pt x="226" y="10173"/>
                      <a:pt x="1129" y="12053"/>
                    </a:cubicBezTo>
                    <a:cubicBezTo>
                      <a:pt x="678" y="10098"/>
                      <a:pt x="828" y="8067"/>
                      <a:pt x="1505" y="6262"/>
                    </a:cubicBezTo>
                    <a:cubicBezTo>
                      <a:pt x="2107" y="4457"/>
                      <a:pt x="3386" y="2877"/>
                      <a:pt x="5040" y="1899"/>
                    </a:cubicBezTo>
                    <a:cubicBezTo>
                      <a:pt x="6072" y="1337"/>
                      <a:pt x="7221" y="1037"/>
                      <a:pt x="8395" y="1037"/>
                    </a:cubicBezTo>
                    <a:cubicBezTo>
                      <a:pt x="9104" y="1037"/>
                      <a:pt x="9823" y="1146"/>
                      <a:pt x="10531" y="1373"/>
                    </a:cubicBezTo>
                    <a:cubicBezTo>
                      <a:pt x="12411" y="1899"/>
                      <a:pt x="14141" y="3027"/>
                      <a:pt x="15420" y="4607"/>
                    </a:cubicBezTo>
                    <a:cubicBezTo>
                      <a:pt x="14442" y="2651"/>
                      <a:pt x="12787" y="1222"/>
                      <a:pt x="10832" y="470"/>
                    </a:cubicBezTo>
                    <a:cubicBezTo>
                      <a:pt x="9954" y="157"/>
                      <a:pt x="9038" y="0"/>
                      <a:pt x="81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4644;p86">
                <a:extLst>
                  <a:ext uri="{FF2B5EF4-FFF2-40B4-BE49-F238E27FC236}">
                    <a16:creationId xmlns:a16="http://schemas.microsoft.com/office/drawing/2014/main" id="{752419D8-4299-325D-62B1-8E5839FB5517}"/>
                  </a:ext>
                </a:extLst>
              </p:cNvPr>
              <p:cNvSpPr/>
              <p:nvPr/>
            </p:nvSpPr>
            <p:spPr>
              <a:xfrm>
                <a:off x="3553200" y="2423700"/>
                <a:ext cx="51850" cy="41300"/>
              </a:xfrm>
              <a:custGeom>
                <a:avLst/>
                <a:gdLst/>
                <a:ahLst/>
                <a:cxnLst/>
                <a:rect l="l" t="t" r="r" b="b"/>
                <a:pathLst>
                  <a:path w="2074" h="1652" extrusionOk="0">
                    <a:moveTo>
                      <a:pt x="1009" y="1"/>
                    </a:moveTo>
                    <a:cubicBezTo>
                      <a:pt x="743" y="1"/>
                      <a:pt x="485" y="118"/>
                      <a:pt x="344" y="353"/>
                    </a:cubicBezTo>
                    <a:cubicBezTo>
                      <a:pt x="0" y="971"/>
                      <a:pt x="409" y="1651"/>
                      <a:pt x="1054" y="1651"/>
                    </a:cubicBezTo>
                    <a:cubicBezTo>
                      <a:pt x="1116" y="1651"/>
                      <a:pt x="1180" y="1645"/>
                      <a:pt x="1246" y="1632"/>
                    </a:cubicBezTo>
                    <a:cubicBezTo>
                      <a:pt x="1923" y="1482"/>
                      <a:pt x="2074" y="504"/>
                      <a:pt x="1472" y="128"/>
                    </a:cubicBezTo>
                    <a:cubicBezTo>
                      <a:pt x="1331" y="43"/>
                      <a:pt x="1169" y="1"/>
                      <a:pt x="10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4645;p86">
                <a:extLst>
                  <a:ext uri="{FF2B5EF4-FFF2-40B4-BE49-F238E27FC236}">
                    <a16:creationId xmlns:a16="http://schemas.microsoft.com/office/drawing/2014/main" id="{CE674940-6D54-5D99-20E0-3545D6FF38A5}"/>
                  </a:ext>
                </a:extLst>
              </p:cNvPr>
              <p:cNvSpPr/>
              <p:nvPr/>
            </p:nvSpPr>
            <p:spPr>
              <a:xfrm>
                <a:off x="3571175" y="2342900"/>
                <a:ext cx="16950" cy="15200"/>
              </a:xfrm>
              <a:custGeom>
                <a:avLst/>
                <a:gdLst/>
                <a:ahLst/>
                <a:cxnLst/>
                <a:rect l="l" t="t" r="r" b="b"/>
                <a:pathLst>
                  <a:path w="678" h="608" extrusionOk="0">
                    <a:moveTo>
                      <a:pt x="318" y="1"/>
                    </a:moveTo>
                    <a:cubicBezTo>
                      <a:pt x="216" y="1"/>
                      <a:pt x="120" y="37"/>
                      <a:pt x="76" y="125"/>
                    </a:cubicBezTo>
                    <a:cubicBezTo>
                      <a:pt x="1" y="276"/>
                      <a:pt x="76" y="502"/>
                      <a:pt x="226" y="577"/>
                    </a:cubicBezTo>
                    <a:cubicBezTo>
                      <a:pt x="248" y="599"/>
                      <a:pt x="283" y="608"/>
                      <a:pt x="324" y="608"/>
                    </a:cubicBezTo>
                    <a:cubicBezTo>
                      <a:pt x="421" y="608"/>
                      <a:pt x="549" y="555"/>
                      <a:pt x="602" y="502"/>
                    </a:cubicBezTo>
                    <a:cubicBezTo>
                      <a:pt x="678" y="351"/>
                      <a:pt x="678" y="125"/>
                      <a:pt x="527" y="50"/>
                    </a:cubicBezTo>
                    <a:cubicBezTo>
                      <a:pt x="465" y="19"/>
                      <a:pt x="390" y="1"/>
                      <a:pt x="3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4646;p86">
                <a:extLst>
                  <a:ext uri="{FF2B5EF4-FFF2-40B4-BE49-F238E27FC236}">
                    <a16:creationId xmlns:a16="http://schemas.microsoft.com/office/drawing/2014/main" id="{FC7FE90D-8B33-29E1-DB42-3294F2C696C6}"/>
                  </a:ext>
                </a:extLst>
              </p:cNvPr>
              <p:cNvSpPr/>
              <p:nvPr/>
            </p:nvSpPr>
            <p:spPr>
              <a:xfrm>
                <a:off x="3646400" y="2373100"/>
                <a:ext cx="22575" cy="20700"/>
              </a:xfrm>
              <a:custGeom>
                <a:avLst/>
                <a:gdLst/>
                <a:ahLst/>
                <a:cxnLst/>
                <a:rect l="l" t="t" r="r" b="b"/>
                <a:pathLst>
                  <a:path w="903" h="828" extrusionOk="0">
                    <a:moveTo>
                      <a:pt x="470" y="1"/>
                    </a:moveTo>
                    <a:cubicBezTo>
                      <a:pt x="337" y="1"/>
                      <a:pt x="198" y="53"/>
                      <a:pt x="151" y="196"/>
                    </a:cubicBezTo>
                    <a:cubicBezTo>
                      <a:pt x="0" y="422"/>
                      <a:pt x="76" y="647"/>
                      <a:pt x="226" y="798"/>
                    </a:cubicBezTo>
                    <a:cubicBezTo>
                      <a:pt x="286" y="818"/>
                      <a:pt x="347" y="827"/>
                      <a:pt x="406" y="827"/>
                    </a:cubicBezTo>
                    <a:cubicBezTo>
                      <a:pt x="567" y="827"/>
                      <a:pt x="718" y="758"/>
                      <a:pt x="828" y="647"/>
                    </a:cubicBezTo>
                    <a:cubicBezTo>
                      <a:pt x="903" y="422"/>
                      <a:pt x="903" y="196"/>
                      <a:pt x="677" y="46"/>
                    </a:cubicBezTo>
                    <a:cubicBezTo>
                      <a:pt x="622" y="18"/>
                      <a:pt x="547" y="1"/>
                      <a:pt x="4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4647;p86">
                <a:extLst>
                  <a:ext uri="{FF2B5EF4-FFF2-40B4-BE49-F238E27FC236}">
                    <a16:creationId xmlns:a16="http://schemas.microsoft.com/office/drawing/2014/main" id="{F570BD64-E1B8-5304-5C73-2E949EB9ACFD}"/>
                  </a:ext>
                </a:extLst>
              </p:cNvPr>
              <p:cNvSpPr/>
              <p:nvPr/>
            </p:nvSpPr>
            <p:spPr>
              <a:xfrm>
                <a:off x="3055950" y="2729625"/>
                <a:ext cx="35750" cy="31775"/>
              </a:xfrm>
              <a:custGeom>
                <a:avLst/>
                <a:gdLst/>
                <a:ahLst/>
                <a:cxnLst/>
                <a:rect l="l" t="t" r="r" b="b"/>
                <a:pathLst>
                  <a:path w="1430" h="1271" extrusionOk="0">
                    <a:moveTo>
                      <a:pt x="828" y="0"/>
                    </a:moveTo>
                    <a:cubicBezTo>
                      <a:pt x="302" y="0"/>
                      <a:pt x="1" y="677"/>
                      <a:pt x="377" y="1053"/>
                    </a:cubicBezTo>
                    <a:cubicBezTo>
                      <a:pt x="527" y="1204"/>
                      <a:pt x="694" y="1271"/>
                      <a:pt x="850" y="1271"/>
                    </a:cubicBezTo>
                    <a:cubicBezTo>
                      <a:pt x="1162" y="1271"/>
                      <a:pt x="1430" y="1003"/>
                      <a:pt x="1430" y="602"/>
                    </a:cubicBezTo>
                    <a:cubicBezTo>
                      <a:pt x="1430" y="301"/>
                      <a:pt x="1204" y="0"/>
                      <a:pt x="8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4648;p86">
                <a:extLst>
                  <a:ext uri="{FF2B5EF4-FFF2-40B4-BE49-F238E27FC236}">
                    <a16:creationId xmlns:a16="http://schemas.microsoft.com/office/drawing/2014/main" id="{A8D91040-6136-448A-9937-F2D7F29D3358}"/>
                  </a:ext>
                </a:extLst>
              </p:cNvPr>
              <p:cNvSpPr/>
              <p:nvPr/>
            </p:nvSpPr>
            <p:spPr>
              <a:xfrm>
                <a:off x="3101075" y="2675100"/>
                <a:ext cx="32000" cy="30100"/>
              </a:xfrm>
              <a:custGeom>
                <a:avLst/>
                <a:gdLst/>
                <a:ahLst/>
                <a:cxnLst/>
                <a:rect l="l" t="t" r="r" b="b"/>
                <a:pathLst>
                  <a:path w="1280" h="1204" extrusionOk="0">
                    <a:moveTo>
                      <a:pt x="603" y="0"/>
                    </a:moveTo>
                    <a:cubicBezTo>
                      <a:pt x="302" y="0"/>
                      <a:pt x="1" y="226"/>
                      <a:pt x="1" y="602"/>
                    </a:cubicBezTo>
                    <a:cubicBezTo>
                      <a:pt x="1" y="903"/>
                      <a:pt x="302" y="1204"/>
                      <a:pt x="603" y="1204"/>
                    </a:cubicBezTo>
                    <a:cubicBezTo>
                      <a:pt x="979" y="1204"/>
                      <a:pt x="1280" y="903"/>
                      <a:pt x="1280" y="602"/>
                    </a:cubicBezTo>
                    <a:cubicBezTo>
                      <a:pt x="1280" y="226"/>
                      <a:pt x="979" y="0"/>
                      <a:pt x="6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4649;p86">
                <a:extLst>
                  <a:ext uri="{FF2B5EF4-FFF2-40B4-BE49-F238E27FC236}">
                    <a16:creationId xmlns:a16="http://schemas.microsoft.com/office/drawing/2014/main" id="{7FCF65B6-6988-911F-ADC8-CF15AFDA1760}"/>
                  </a:ext>
                </a:extLst>
              </p:cNvPr>
              <p:cNvSpPr/>
              <p:nvPr/>
            </p:nvSpPr>
            <p:spPr>
              <a:xfrm>
                <a:off x="3168050" y="2771000"/>
                <a:ext cx="17675" cy="11150"/>
              </a:xfrm>
              <a:custGeom>
                <a:avLst/>
                <a:gdLst/>
                <a:ahLst/>
                <a:cxnLst/>
                <a:rect l="l" t="t" r="r" b="b"/>
                <a:pathLst>
                  <a:path w="707" h="446" extrusionOk="0">
                    <a:moveTo>
                      <a:pt x="406" y="0"/>
                    </a:moveTo>
                    <a:cubicBezTo>
                      <a:pt x="1" y="0"/>
                      <a:pt x="397" y="445"/>
                      <a:pt x="601" y="445"/>
                    </a:cubicBezTo>
                    <a:cubicBezTo>
                      <a:pt x="663" y="445"/>
                      <a:pt x="707" y="405"/>
                      <a:pt x="707" y="301"/>
                    </a:cubicBezTo>
                    <a:cubicBezTo>
                      <a:pt x="707" y="151"/>
                      <a:pt x="556" y="0"/>
                      <a:pt x="406"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4650;p86">
                <a:extLst>
                  <a:ext uri="{FF2B5EF4-FFF2-40B4-BE49-F238E27FC236}">
                    <a16:creationId xmlns:a16="http://schemas.microsoft.com/office/drawing/2014/main" id="{DE479DEA-FBFF-F5E0-27D2-4643DAD13863}"/>
                  </a:ext>
                </a:extLst>
              </p:cNvPr>
              <p:cNvSpPr/>
              <p:nvPr/>
            </p:nvSpPr>
            <p:spPr>
              <a:xfrm>
                <a:off x="2997675" y="2827400"/>
                <a:ext cx="411825" cy="199475"/>
              </a:xfrm>
              <a:custGeom>
                <a:avLst/>
                <a:gdLst/>
                <a:ahLst/>
                <a:cxnLst/>
                <a:rect l="l" t="t" r="r" b="b"/>
                <a:pathLst>
                  <a:path w="16473" h="7979" extrusionOk="0">
                    <a:moveTo>
                      <a:pt x="226" y="1"/>
                    </a:moveTo>
                    <a:lnTo>
                      <a:pt x="226" y="1"/>
                    </a:lnTo>
                    <a:cubicBezTo>
                      <a:pt x="0" y="1054"/>
                      <a:pt x="151" y="2182"/>
                      <a:pt x="752" y="3084"/>
                    </a:cubicBezTo>
                    <a:cubicBezTo>
                      <a:pt x="1354" y="4062"/>
                      <a:pt x="2031" y="4965"/>
                      <a:pt x="2934" y="5717"/>
                    </a:cubicBezTo>
                    <a:cubicBezTo>
                      <a:pt x="4663" y="7158"/>
                      <a:pt x="6876" y="7978"/>
                      <a:pt x="9175" y="7978"/>
                    </a:cubicBezTo>
                    <a:cubicBezTo>
                      <a:pt x="9276" y="7978"/>
                      <a:pt x="9376" y="7977"/>
                      <a:pt x="9477" y="7973"/>
                    </a:cubicBezTo>
                    <a:cubicBezTo>
                      <a:pt x="11207" y="7898"/>
                      <a:pt x="12937" y="7522"/>
                      <a:pt x="14592" y="6845"/>
                    </a:cubicBezTo>
                    <a:cubicBezTo>
                      <a:pt x="15043" y="6620"/>
                      <a:pt x="15494" y="6394"/>
                      <a:pt x="15946" y="6168"/>
                    </a:cubicBezTo>
                    <a:lnTo>
                      <a:pt x="16472" y="5867"/>
                    </a:lnTo>
                    <a:lnTo>
                      <a:pt x="16472" y="5867"/>
                    </a:lnTo>
                    <a:cubicBezTo>
                      <a:pt x="14530" y="6456"/>
                      <a:pt x="12497" y="6768"/>
                      <a:pt x="10443" y="6768"/>
                    </a:cubicBezTo>
                    <a:cubicBezTo>
                      <a:pt x="9871" y="6768"/>
                      <a:pt x="9298" y="6744"/>
                      <a:pt x="8725" y="6695"/>
                    </a:cubicBezTo>
                    <a:cubicBezTo>
                      <a:pt x="6769" y="6544"/>
                      <a:pt x="4889" y="5717"/>
                      <a:pt x="3310" y="4438"/>
                    </a:cubicBezTo>
                    <a:cubicBezTo>
                      <a:pt x="2181" y="3611"/>
                      <a:pt x="1279" y="2558"/>
                      <a:pt x="602" y="1430"/>
                    </a:cubicBezTo>
                    <a:cubicBezTo>
                      <a:pt x="451" y="1054"/>
                      <a:pt x="376" y="753"/>
                      <a:pt x="301" y="377"/>
                    </a:cubicBezTo>
                    <a:cubicBezTo>
                      <a:pt x="226" y="151"/>
                      <a:pt x="226" y="1"/>
                      <a:pt x="2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80" name="Audio 79">
            <a:hlinkClick r:id="" action="ppaction://media"/>
            <a:extLst>
              <a:ext uri="{FF2B5EF4-FFF2-40B4-BE49-F238E27FC236}">
                <a16:creationId xmlns:a16="http://schemas.microsoft.com/office/drawing/2014/main" id="{D533DF8B-630F-9F35-08D5-C972216A8FBA}"/>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992338517"/>
      </p:ext>
    </p:extLst>
  </p:cSld>
  <p:clrMapOvr>
    <a:masterClrMapping/>
  </p:clrMapOvr>
  <mc:AlternateContent xmlns:mc="http://schemas.openxmlformats.org/markup-compatibility/2006">
    <mc:Choice xmlns:p14="http://schemas.microsoft.com/office/powerpoint/2010/main" Requires="p14">
      <p:transition spd="slow" p14:dur="2000" advTm="2015"/>
    </mc:Choice>
    <mc:Fallback>
      <p:transition spd="slow" advTm="20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0"/>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55C13CF-9D02-143B-606C-BB0A2EAF639F}"/>
              </a:ext>
            </a:extLst>
          </p:cNvPr>
          <p:cNvSpPr>
            <a:spLocks noGrp="1"/>
          </p:cNvSpPr>
          <p:nvPr>
            <p:ph type="title"/>
          </p:nvPr>
        </p:nvSpPr>
        <p:spPr/>
        <p:txBody>
          <a:bodyPr/>
          <a:lstStyle/>
          <a:p>
            <a:r>
              <a:rPr lang="en-US"/>
              <a:t>Hardware</a:t>
            </a:r>
          </a:p>
        </p:txBody>
      </p:sp>
      <p:sp>
        <p:nvSpPr>
          <p:cNvPr id="9" name="Text Placeholder 8">
            <a:extLst>
              <a:ext uri="{FF2B5EF4-FFF2-40B4-BE49-F238E27FC236}">
                <a16:creationId xmlns:a16="http://schemas.microsoft.com/office/drawing/2014/main" id="{AB8D7370-7F35-1C7E-B8C3-3BC371EE3664}"/>
              </a:ext>
            </a:extLst>
          </p:cNvPr>
          <p:cNvSpPr>
            <a:spLocks noGrp="1"/>
          </p:cNvSpPr>
          <p:nvPr>
            <p:ph type="body" idx="1"/>
          </p:nvPr>
        </p:nvSpPr>
        <p:spPr/>
        <p:txBody>
          <a:bodyPr/>
          <a:lstStyle/>
          <a:p>
            <a:pPr marL="608965" indent="-456565"/>
            <a:r>
              <a:rPr lang="en-US" b="1"/>
              <a:t>Camera Output</a:t>
            </a:r>
            <a:r>
              <a:rPr lang="en-US"/>
              <a:t>: 1</a:t>
            </a:r>
            <a:r>
              <a:rPr lang="en-US" baseline="30000"/>
              <a:t>st</a:t>
            </a:r>
            <a:r>
              <a:rPr lang="en-US"/>
              <a:t> main PCB iteration had hardware connection issues where the output was very distorted, causing problems for the ML to run properly.</a:t>
            </a:r>
          </a:p>
          <a:p>
            <a:pPr marL="608965" indent="-456565"/>
            <a:endParaRPr lang="en-US"/>
          </a:p>
          <a:p>
            <a:pPr marL="608965" indent="-456565"/>
            <a:r>
              <a:rPr lang="en-US" b="1"/>
              <a:t>GPIO Pins</a:t>
            </a:r>
            <a:r>
              <a:rPr lang="en-US"/>
              <a:t>: Two GPIO pins connected to the time-of-flight sensor and one GPIO pin connected to the ultrasonic sensor were accidentally wired to pins held by PSRAM. If we wanted  to use PSRAM, we would have to free those pins. We solved this by moving three pins meant to set the </a:t>
            </a:r>
            <a:r>
              <a:rPr lang="en-US" err="1"/>
              <a:t>microstepping</a:t>
            </a:r>
            <a:r>
              <a:rPr lang="en-US"/>
              <a:t> on the motor driver and rerouting the </a:t>
            </a:r>
            <a:r>
              <a:rPr lang="en-US" err="1"/>
              <a:t>ToF</a:t>
            </a:r>
            <a:r>
              <a:rPr lang="en-US"/>
              <a:t> sensor and ultrasonic sensor to those newly freed pins.</a:t>
            </a:r>
          </a:p>
          <a:p>
            <a:pPr marL="608965" indent="-456565"/>
            <a:endParaRPr lang="en-US"/>
          </a:p>
          <a:p>
            <a:pPr marL="608965" indent="-456565"/>
            <a:r>
              <a:rPr lang="en-US" b="1"/>
              <a:t>CP2102 Programmer</a:t>
            </a:r>
            <a:r>
              <a:rPr lang="en-US"/>
              <a:t>: Since the chip is too small to solder, we only have 2 of them that work properly. </a:t>
            </a:r>
          </a:p>
          <a:p>
            <a:pPr marL="608965" indent="-456565"/>
            <a:endParaRPr lang="en-US"/>
          </a:p>
          <a:p>
            <a:pPr marL="608965" indent="-456565"/>
            <a:r>
              <a:rPr lang="en-US" b="1"/>
              <a:t>Voltage Regulators</a:t>
            </a:r>
            <a:r>
              <a:rPr lang="en-US"/>
              <a:t>: work well and don’t have problem</a:t>
            </a:r>
          </a:p>
          <a:p>
            <a:pPr marL="608965" indent="-456565"/>
            <a:endParaRPr lang="en-US"/>
          </a:p>
          <a:p>
            <a:pPr marL="608965" indent="-456565"/>
            <a:r>
              <a:rPr lang="en-US" b="1"/>
              <a:t>Motor</a:t>
            </a:r>
            <a:r>
              <a:rPr lang="en-US"/>
              <a:t>: The connectors are smaller than we expected, we need to solder wires to the pins on the motor driver board to the main board. We need to be careful not break the wire connections. </a:t>
            </a:r>
          </a:p>
        </p:txBody>
      </p:sp>
      <p:pic>
        <p:nvPicPr>
          <p:cNvPr id="12" name="Picture 11">
            <a:extLst>
              <a:ext uri="{FF2B5EF4-FFF2-40B4-BE49-F238E27FC236}">
                <a16:creationId xmlns:a16="http://schemas.microsoft.com/office/drawing/2014/main" id="{23E0C8E5-BCD8-AE97-7DCC-DF792E963FC5}"/>
              </a:ext>
            </a:extLst>
          </p:cNvPr>
          <p:cNvPicPr>
            <a:picLocks noChangeAspect="1"/>
          </p:cNvPicPr>
          <p:nvPr/>
        </p:nvPicPr>
        <p:blipFill>
          <a:blip r:embed="rId4"/>
          <a:stretch>
            <a:fillRect/>
          </a:stretch>
        </p:blipFill>
        <p:spPr>
          <a:xfrm>
            <a:off x="11143397" y="0"/>
            <a:ext cx="1048603" cy="1048603"/>
          </a:xfrm>
          <a:prstGeom prst="rect">
            <a:avLst/>
          </a:prstGeom>
        </p:spPr>
      </p:pic>
      <p:pic>
        <p:nvPicPr>
          <p:cNvPr id="26" name="Audio 25">
            <a:hlinkClick r:id="" action="ppaction://media"/>
            <a:extLst>
              <a:ext uri="{FF2B5EF4-FFF2-40B4-BE49-F238E27FC236}">
                <a16:creationId xmlns:a16="http://schemas.microsoft.com/office/drawing/2014/main" id="{80761EA9-5C5C-EB1E-4D54-D7202F7AD6D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984279836"/>
      </p:ext>
    </p:extLst>
  </p:cSld>
  <p:clrMapOvr>
    <a:masterClrMapping/>
  </p:clrMapOvr>
  <mc:AlternateContent xmlns:mc="http://schemas.openxmlformats.org/markup-compatibility/2006">
    <mc:Choice xmlns:p14="http://schemas.microsoft.com/office/powerpoint/2010/main" Requires="p14">
      <p:transition spd="slow" p14:dur="2000" advTm="72712"/>
    </mc:Choice>
    <mc:Fallback>
      <p:transition spd="slow" advTm="727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6"/>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E7523-A3FC-F1C2-3791-C7989129B7FB}"/>
              </a:ext>
            </a:extLst>
          </p:cNvPr>
          <p:cNvSpPr>
            <a:spLocks noGrp="1"/>
          </p:cNvSpPr>
          <p:nvPr>
            <p:ph type="title"/>
          </p:nvPr>
        </p:nvSpPr>
        <p:spPr/>
        <p:txBody>
          <a:bodyPr/>
          <a:lstStyle/>
          <a:p>
            <a:r>
              <a:rPr lang="en-US"/>
              <a:t>Google Cloud Run</a:t>
            </a:r>
          </a:p>
        </p:txBody>
      </p:sp>
      <p:sp>
        <p:nvSpPr>
          <p:cNvPr id="3" name="Text Placeholder 2">
            <a:extLst>
              <a:ext uri="{FF2B5EF4-FFF2-40B4-BE49-F238E27FC236}">
                <a16:creationId xmlns:a16="http://schemas.microsoft.com/office/drawing/2014/main" id="{6EF0D6EE-6F11-D88D-BD6B-A6C68EA4E16A}"/>
              </a:ext>
            </a:extLst>
          </p:cNvPr>
          <p:cNvSpPr>
            <a:spLocks noGrp="1"/>
          </p:cNvSpPr>
          <p:nvPr>
            <p:ph type="body" idx="1"/>
          </p:nvPr>
        </p:nvSpPr>
        <p:spPr/>
        <p:txBody>
          <a:bodyPr/>
          <a:lstStyle/>
          <a:p>
            <a:pPr marL="608965" indent="-456565"/>
            <a:r>
              <a:rPr lang="en-US"/>
              <a:t>Successfully integrated Firebase, the mobile app, and machine learning between 2 services, 1 for machine learning and the other streaming the camera and microphone audio.</a:t>
            </a:r>
          </a:p>
          <a:p>
            <a:pPr marL="608965" indent="-456565"/>
            <a:r>
              <a:rPr lang="en-US"/>
              <a:t>Problems:</a:t>
            </a:r>
          </a:p>
          <a:p>
            <a:pPr marL="1218565" lvl="1" indent="-422910"/>
            <a:r>
              <a:rPr lang="en-US" sz="1400"/>
              <a:t>Microphone audio output: Mismatched endpoints had to be corrected. 1 endpoint to store the microphone input, and 1 to output the audio to the speaker. </a:t>
            </a:r>
          </a:p>
          <a:p>
            <a:pPr marL="1218565" lvl="1" indent="-422910"/>
            <a:r>
              <a:rPr lang="en-US" sz="1400"/>
              <a:t>Deployment: WebSocket Service failed to deploy without the proper environment variables, such as missing dependencies, Firebase credentials, and API key.</a:t>
            </a:r>
          </a:p>
          <a:p>
            <a:pPr marL="1218565" lvl="1" indent="-422910"/>
            <a:r>
              <a:rPr lang="en-US" sz="1400"/>
              <a:t>Database output: ensuring the final output is written to the correct location and not overwriting pre-existing mobile app functionalities.</a:t>
            </a:r>
          </a:p>
        </p:txBody>
      </p:sp>
      <p:pic>
        <p:nvPicPr>
          <p:cNvPr id="4" name="Picture 3">
            <a:extLst>
              <a:ext uri="{FF2B5EF4-FFF2-40B4-BE49-F238E27FC236}">
                <a16:creationId xmlns:a16="http://schemas.microsoft.com/office/drawing/2014/main" id="{2F930E0A-608D-048F-804B-7BEC6C57C293}"/>
              </a:ext>
            </a:extLst>
          </p:cNvPr>
          <p:cNvPicPr>
            <a:picLocks noChangeAspect="1"/>
          </p:cNvPicPr>
          <p:nvPr/>
        </p:nvPicPr>
        <p:blipFill>
          <a:blip r:embed="rId4"/>
          <a:stretch>
            <a:fillRect/>
          </a:stretch>
        </p:blipFill>
        <p:spPr>
          <a:xfrm>
            <a:off x="11143397" y="0"/>
            <a:ext cx="1048603" cy="1048603"/>
          </a:xfrm>
          <a:prstGeom prst="rect">
            <a:avLst/>
          </a:prstGeom>
        </p:spPr>
      </p:pic>
      <p:pic>
        <p:nvPicPr>
          <p:cNvPr id="23" name="Audio 22">
            <a:hlinkClick r:id="" action="ppaction://media"/>
            <a:extLst>
              <a:ext uri="{FF2B5EF4-FFF2-40B4-BE49-F238E27FC236}">
                <a16:creationId xmlns:a16="http://schemas.microsoft.com/office/drawing/2014/main" id="{623AE93A-29F0-4346-5E83-6165AA5BCC33}"/>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951446917"/>
      </p:ext>
    </p:extLst>
  </p:cSld>
  <p:clrMapOvr>
    <a:masterClrMapping/>
  </p:clrMapOvr>
  <mc:AlternateContent xmlns:mc="http://schemas.openxmlformats.org/markup-compatibility/2006">
    <mc:Choice xmlns:p14="http://schemas.microsoft.com/office/powerpoint/2010/main" Requires="p14">
      <p:transition spd="slow" p14:dur="2000" advTm="46062"/>
    </mc:Choice>
    <mc:Fallback>
      <p:transition spd="slow" advTm="460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E73B3-84DB-0CD2-1598-B04E58FD7007}"/>
              </a:ext>
            </a:extLst>
          </p:cNvPr>
          <p:cNvSpPr>
            <a:spLocks noGrp="1"/>
          </p:cNvSpPr>
          <p:nvPr>
            <p:ph type="title"/>
          </p:nvPr>
        </p:nvSpPr>
        <p:spPr>
          <a:xfrm>
            <a:off x="831200" y="366659"/>
            <a:ext cx="11360800" cy="763600"/>
          </a:xfrm>
        </p:spPr>
        <p:txBody>
          <a:bodyPr/>
          <a:lstStyle/>
          <a:p>
            <a:r>
              <a:rPr lang="en-US"/>
              <a:t>Machine Learning</a:t>
            </a:r>
          </a:p>
        </p:txBody>
      </p:sp>
      <p:sp>
        <p:nvSpPr>
          <p:cNvPr id="3" name="Text Placeholder 2">
            <a:extLst>
              <a:ext uri="{FF2B5EF4-FFF2-40B4-BE49-F238E27FC236}">
                <a16:creationId xmlns:a16="http://schemas.microsoft.com/office/drawing/2014/main" id="{765536BA-9345-8953-32C9-5D7EA884DB65}"/>
              </a:ext>
            </a:extLst>
          </p:cNvPr>
          <p:cNvSpPr>
            <a:spLocks noGrp="1"/>
          </p:cNvSpPr>
          <p:nvPr>
            <p:ph type="body" idx="1"/>
          </p:nvPr>
        </p:nvSpPr>
        <p:spPr>
          <a:xfrm>
            <a:off x="951000" y="1130259"/>
            <a:ext cx="10290000" cy="5542880"/>
          </a:xfrm>
        </p:spPr>
        <p:txBody>
          <a:bodyPr/>
          <a:lstStyle/>
          <a:p>
            <a:r>
              <a:rPr lang="en-US" sz="2000">
                <a:latin typeface="+mn-lt"/>
              </a:rPr>
              <a:t>Pipeline Performance</a:t>
            </a:r>
          </a:p>
          <a:p>
            <a:pPr lvl="1"/>
            <a:r>
              <a:rPr lang="en-US" sz="1400">
                <a:latin typeface="+mn-lt"/>
              </a:rPr>
              <a:t>ML pipeline performed well before connecting to the system’s camera. However, there were some struggles classifying the posture when the dog is directly facing the camera, so more training images of that view needed to be added. Standardizing the image size and adding padding and clamping to the cropped images ensures all features within the detection bounding box were seen for the classifier.</a:t>
            </a:r>
          </a:p>
          <a:p>
            <a:pPr lvl="1"/>
            <a:r>
              <a:rPr lang="en-US" sz="1400">
                <a:latin typeface="+mn-lt"/>
              </a:rPr>
              <a:t>YOLO successfully detected dogs on the system’s camera. Detection accuracy was lower using the system’s camera, but not enough to hinder overall performance.</a:t>
            </a:r>
          </a:p>
          <a:p>
            <a:pPr lvl="1"/>
            <a:r>
              <a:rPr lang="en-US" sz="1400">
                <a:latin typeface="+mn-lt"/>
              </a:rPr>
              <a:t>Classifier performance struggled with the system’s cropped images for sitting poses. Therefore, “sitting” and “not sitting” images had to be taken with the system’s camera to retrain the classifier. </a:t>
            </a:r>
          </a:p>
          <a:p>
            <a:pPr lvl="1"/>
            <a:r>
              <a:rPr lang="en-US" sz="1400">
                <a:latin typeface="+mn-lt"/>
              </a:rPr>
              <a:t> The final ML output successfully stored in the database to be accessed by the mobile app and ESP32-S3.</a:t>
            </a:r>
          </a:p>
        </p:txBody>
      </p:sp>
      <p:pic>
        <p:nvPicPr>
          <p:cNvPr id="4" name="Picture 3">
            <a:extLst>
              <a:ext uri="{FF2B5EF4-FFF2-40B4-BE49-F238E27FC236}">
                <a16:creationId xmlns:a16="http://schemas.microsoft.com/office/drawing/2014/main" id="{C63F0B84-CAFD-32C4-00D2-329A6CDAA118}"/>
              </a:ext>
            </a:extLst>
          </p:cNvPr>
          <p:cNvPicPr>
            <a:picLocks noChangeAspect="1"/>
          </p:cNvPicPr>
          <p:nvPr/>
        </p:nvPicPr>
        <p:blipFill>
          <a:blip r:embed="rId4"/>
          <a:stretch>
            <a:fillRect/>
          </a:stretch>
        </p:blipFill>
        <p:spPr>
          <a:xfrm>
            <a:off x="11143397" y="0"/>
            <a:ext cx="1048603" cy="1048603"/>
          </a:xfrm>
          <a:prstGeom prst="rect">
            <a:avLst/>
          </a:prstGeom>
        </p:spPr>
      </p:pic>
      <p:pic>
        <p:nvPicPr>
          <p:cNvPr id="62" name="Audio 61">
            <a:hlinkClick r:id="" action="ppaction://media"/>
            <a:extLst>
              <a:ext uri="{FF2B5EF4-FFF2-40B4-BE49-F238E27FC236}">
                <a16:creationId xmlns:a16="http://schemas.microsoft.com/office/drawing/2014/main" id="{4FC7A84C-82DD-D37C-991D-032C081EE54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454605346"/>
      </p:ext>
    </p:extLst>
  </p:cSld>
  <p:clrMapOvr>
    <a:masterClrMapping/>
  </p:clrMapOvr>
  <mc:AlternateContent xmlns:mc="http://schemas.openxmlformats.org/markup-compatibility/2006">
    <mc:Choice xmlns:p14="http://schemas.microsoft.com/office/powerpoint/2010/main" Requires="p14">
      <p:transition spd="slow" p14:dur="2000" advTm="52352"/>
    </mc:Choice>
    <mc:Fallback>
      <p:transition spd="slow" advTm="523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2"/>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24C4AFF-E3DF-9451-9F14-2601009F5954}"/>
              </a:ext>
            </a:extLst>
          </p:cNvPr>
          <p:cNvPicPr>
            <a:picLocks noChangeAspect="1"/>
          </p:cNvPicPr>
          <p:nvPr/>
        </p:nvPicPr>
        <p:blipFill>
          <a:blip r:embed="rId4"/>
          <a:stretch>
            <a:fillRect/>
          </a:stretch>
        </p:blipFill>
        <p:spPr>
          <a:xfrm>
            <a:off x="5881457" y="1833817"/>
            <a:ext cx="4835384" cy="2780687"/>
          </a:xfrm>
          <a:prstGeom prst="rect">
            <a:avLst/>
          </a:prstGeom>
        </p:spPr>
      </p:pic>
      <p:sp>
        <p:nvSpPr>
          <p:cNvPr id="2" name="Title 1">
            <a:extLst>
              <a:ext uri="{FF2B5EF4-FFF2-40B4-BE49-F238E27FC236}">
                <a16:creationId xmlns:a16="http://schemas.microsoft.com/office/drawing/2014/main" id="{44716D7B-BBEF-822A-33EA-21319F941705}"/>
              </a:ext>
            </a:extLst>
          </p:cNvPr>
          <p:cNvSpPr>
            <a:spLocks noGrp="1"/>
          </p:cNvSpPr>
          <p:nvPr>
            <p:ph type="ctrTitle"/>
          </p:nvPr>
        </p:nvSpPr>
        <p:spPr>
          <a:xfrm>
            <a:off x="1475159" y="2389800"/>
            <a:ext cx="4307600" cy="2078400"/>
          </a:xfrm>
        </p:spPr>
        <p:txBody>
          <a:bodyPr wrap="square" anchor="ctr">
            <a:normAutofit/>
          </a:bodyPr>
          <a:lstStyle/>
          <a:p>
            <a:pPr>
              <a:lnSpc>
                <a:spcPct val="90000"/>
              </a:lnSpc>
            </a:pPr>
            <a:r>
              <a:rPr lang="en-US" sz="5200"/>
              <a:t>Administrative Content</a:t>
            </a:r>
          </a:p>
        </p:txBody>
      </p:sp>
      <p:pic>
        <p:nvPicPr>
          <p:cNvPr id="6" name="Audio 5">
            <a:hlinkClick r:id="" action="ppaction://media"/>
            <a:extLst>
              <a:ext uri="{FF2B5EF4-FFF2-40B4-BE49-F238E27FC236}">
                <a16:creationId xmlns:a16="http://schemas.microsoft.com/office/drawing/2014/main" id="{1A01A3CB-CDE1-936C-B9C9-9B2B0A94C0A3}"/>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703302094"/>
      </p:ext>
    </p:extLst>
  </p:cSld>
  <p:clrMapOvr>
    <a:masterClrMapping/>
  </p:clrMapOvr>
  <mc:AlternateContent xmlns:mc="http://schemas.openxmlformats.org/markup-compatibility/2006">
    <mc:Choice xmlns:p14="http://schemas.microsoft.com/office/powerpoint/2010/main" Requires="p14">
      <p:transition spd="slow" p14:dur="2000" advTm="2793"/>
    </mc:Choice>
    <mc:Fallback>
      <p:transition spd="slow" advTm="27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BDA39-A0AC-2CC5-5DCA-6CFCF4EFF83B}"/>
              </a:ext>
            </a:extLst>
          </p:cNvPr>
          <p:cNvSpPr>
            <a:spLocks noGrp="1"/>
          </p:cNvSpPr>
          <p:nvPr>
            <p:ph type="title"/>
          </p:nvPr>
        </p:nvSpPr>
        <p:spPr>
          <a:xfrm>
            <a:off x="2228600" y="228937"/>
            <a:ext cx="7734800" cy="727881"/>
          </a:xfrm>
        </p:spPr>
        <p:txBody>
          <a:bodyPr/>
          <a:lstStyle/>
          <a:p>
            <a:r>
              <a:rPr lang="en-US" sz="3200"/>
              <a:t>Contributions</a:t>
            </a:r>
          </a:p>
        </p:txBody>
      </p:sp>
      <p:graphicFrame>
        <p:nvGraphicFramePr>
          <p:cNvPr id="4" name="Table 3">
            <a:extLst>
              <a:ext uri="{FF2B5EF4-FFF2-40B4-BE49-F238E27FC236}">
                <a16:creationId xmlns:a16="http://schemas.microsoft.com/office/drawing/2014/main" id="{47B23A07-0123-F4C7-6E2C-9F0565F54B47}"/>
              </a:ext>
            </a:extLst>
          </p:cNvPr>
          <p:cNvGraphicFramePr>
            <a:graphicFrameLocks noGrp="1"/>
          </p:cNvGraphicFramePr>
          <p:nvPr>
            <p:extLst>
              <p:ext uri="{D42A27DB-BD31-4B8C-83A1-F6EECF244321}">
                <p14:modId xmlns:p14="http://schemas.microsoft.com/office/powerpoint/2010/main" val="3030248388"/>
              </p:ext>
            </p:extLst>
          </p:nvPr>
        </p:nvGraphicFramePr>
        <p:xfrm>
          <a:off x="6674285" y="1023403"/>
          <a:ext cx="4490451" cy="5510936"/>
        </p:xfrm>
        <a:graphic>
          <a:graphicData uri="http://schemas.openxmlformats.org/drawingml/2006/table">
            <a:tbl>
              <a:tblPr firstRow="1" bandRow="1">
                <a:tableStyleId>{5C22544A-7EE6-4342-B048-85BDC9FD1C3A}</a:tableStyleId>
              </a:tblPr>
              <a:tblGrid>
                <a:gridCol w="1370162">
                  <a:extLst>
                    <a:ext uri="{9D8B030D-6E8A-4147-A177-3AD203B41FA5}">
                      <a16:colId xmlns:a16="http://schemas.microsoft.com/office/drawing/2014/main" val="96214462"/>
                    </a:ext>
                  </a:extLst>
                </a:gridCol>
                <a:gridCol w="3120289">
                  <a:extLst>
                    <a:ext uri="{9D8B030D-6E8A-4147-A177-3AD203B41FA5}">
                      <a16:colId xmlns:a16="http://schemas.microsoft.com/office/drawing/2014/main" val="2772985225"/>
                    </a:ext>
                  </a:extLst>
                </a:gridCol>
              </a:tblGrid>
              <a:tr h="309906">
                <a:tc gridSpan="2">
                  <a:txBody>
                    <a:bodyPr/>
                    <a:lstStyle/>
                    <a:p>
                      <a:pPr algn="ctr"/>
                      <a:r>
                        <a:rPr lang="en-US" sz="1600">
                          <a:solidFill>
                            <a:schemeClr val="tx1"/>
                          </a:solidFill>
                        </a:rPr>
                        <a:t>Senior Design 2</a:t>
                      </a:r>
                    </a:p>
                  </a:txBody>
                  <a:tcPr/>
                </a:tc>
                <a:tc hMerge="1">
                  <a:txBody>
                    <a:bodyPr/>
                    <a:lstStyle/>
                    <a:p>
                      <a:endParaRPr lang="en-US" sz="1600"/>
                    </a:p>
                  </a:txBody>
                  <a:tcPr/>
                </a:tc>
                <a:extLst>
                  <a:ext uri="{0D108BD9-81ED-4DB2-BD59-A6C34878D82A}">
                    <a16:rowId xmlns:a16="http://schemas.microsoft.com/office/drawing/2014/main" val="299622409"/>
                  </a:ext>
                </a:extLst>
              </a:tr>
              <a:tr h="543236">
                <a:tc>
                  <a:txBody>
                    <a:bodyPr/>
                    <a:lstStyle/>
                    <a:p>
                      <a:r>
                        <a:rPr lang="en-US" sz="1600" b="1">
                          <a:solidFill>
                            <a:schemeClr val="tx1"/>
                          </a:solidFill>
                        </a:rPr>
                        <a:t>Hardware</a:t>
                      </a:r>
                    </a:p>
                  </a:txBody>
                  <a:tcPr/>
                </a:tc>
                <a:tc>
                  <a:txBody>
                    <a:bodyPr/>
                    <a:lstStyle/>
                    <a:p>
                      <a:endParaRPr lang="en-US" sz="1600"/>
                    </a:p>
                  </a:txBody>
                  <a:tcPr/>
                </a:tc>
                <a:extLst>
                  <a:ext uri="{0D108BD9-81ED-4DB2-BD59-A6C34878D82A}">
                    <a16:rowId xmlns:a16="http://schemas.microsoft.com/office/drawing/2014/main" val="3891238647"/>
                  </a:ext>
                </a:extLst>
              </a:tr>
              <a:tr h="652895">
                <a:tc>
                  <a:txBody>
                    <a:bodyPr/>
                    <a:lstStyle/>
                    <a:p>
                      <a:r>
                        <a:rPr lang="en-US" sz="1600"/>
                        <a:t>Andrew</a:t>
                      </a:r>
                    </a:p>
                  </a:txBody>
                  <a:tcPr/>
                </a:tc>
                <a:tc>
                  <a:txBody>
                    <a:bodyPr/>
                    <a:lstStyle/>
                    <a:p>
                      <a:r>
                        <a:rPr lang="en-US" sz="1600"/>
                        <a:t>Main PCB, Motor Driver</a:t>
                      </a:r>
                    </a:p>
                  </a:txBody>
                  <a:tcPr/>
                </a:tc>
                <a:extLst>
                  <a:ext uri="{0D108BD9-81ED-4DB2-BD59-A6C34878D82A}">
                    <a16:rowId xmlns:a16="http://schemas.microsoft.com/office/drawing/2014/main" val="1907367088"/>
                  </a:ext>
                </a:extLst>
              </a:tr>
              <a:tr h="927798">
                <a:tc>
                  <a:txBody>
                    <a:bodyPr/>
                    <a:lstStyle/>
                    <a:p>
                      <a:r>
                        <a:rPr lang="en-US" sz="1600"/>
                        <a:t>Natalie</a:t>
                      </a:r>
                    </a:p>
                  </a:txBody>
                  <a:tcPr/>
                </a:tc>
                <a:tc>
                  <a:txBody>
                    <a:bodyPr/>
                    <a:lstStyle/>
                    <a:p>
                      <a:r>
                        <a:rPr lang="en-US" sz="1600"/>
                        <a:t>Power Supply System, Amplifier, Programmer, 3D Model for Case</a:t>
                      </a:r>
                    </a:p>
                  </a:txBody>
                  <a:tcPr/>
                </a:tc>
                <a:extLst>
                  <a:ext uri="{0D108BD9-81ED-4DB2-BD59-A6C34878D82A}">
                    <a16:rowId xmlns:a16="http://schemas.microsoft.com/office/drawing/2014/main" val="795768493"/>
                  </a:ext>
                </a:extLst>
              </a:tr>
              <a:tr h="543236">
                <a:tc>
                  <a:txBody>
                    <a:bodyPr/>
                    <a:lstStyle/>
                    <a:p>
                      <a:r>
                        <a:rPr lang="en-US" sz="1600" b="1"/>
                        <a:t>Software</a:t>
                      </a:r>
                    </a:p>
                  </a:txBody>
                  <a:tcPr/>
                </a:tc>
                <a:tc>
                  <a:txBody>
                    <a:bodyPr/>
                    <a:lstStyle/>
                    <a:p>
                      <a:endParaRPr lang="en-US" sz="1600"/>
                    </a:p>
                  </a:txBody>
                  <a:tcPr/>
                </a:tc>
                <a:extLst>
                  <a:ext uri="{0D108BD9-81ED-4DB2-BD59-A6C34878D82A}">
                    <a16:rowId xmlns:a16="http://schemas.microsoft.com/office/drawing/2014/main" val="500386605"/>
                  </a:ext>
                </a:extLst>
              </a:tr>
              <a:tr h="652895">
                <a:tc>
                  <a:txBody>
                    <a:bodyPr/>
                    <a:lstStyle/>
                    <a:p>
                      <a:r>
                        <a:rPr lang="en-US" sz="1600"/>
                        <a:t>Andres</a:t>
                      </a:r>
                    </a:p>
                  </a:txBody>
                  <a:tcPr/>
                </a:tc>
                <a:tc>
                  <a:txBody>
                    <a:bodyPr/>
                    <a:lstStyle/>
                    <a:p>
                      <a:r>
                        <a:rPr lang="en-US" sz="1600"/>
                        <a:t>Embedded Firmware, Mobile Application, WebSocket Service</a:t>
                      </a:r>
                    </a:p>
                  </a:txBody>
                  <a:tcPr/>
                </a:tc>
                <a:extLst>
                  <a:ext uri="{0D108BD9-81ED-4DB2-BD59-A6C34878D82A}">
                    <a16:rowId xmlns:a16="http://schemas.microsoft.com/office/drawing/2014/main" val="1139873183"/>
                  </a:ext>
                </a:extLst>
              </a:tr>
              <a:tr h="927798">
                <a:tc>
                  <a:txBody>
                    <a:bodyPr/>
                    <a:lstStyle/>
                    <a:p>
                      <a:r>
                        <a:rPr lang="en-US" sz="1600"/>
                        <a:t>Maria</a:t>
                      </a:r>
                    </a:p>
                  </a:txBody>
                  <a:tcPr/>
                </a:tc>
                <a:tc>
                  <a:txBody>
                    <a:bodyPr/>
                    <a:lstStyle/>
                    <a:p>
                      <a:r>
                        <a:rPr lang="en-US" sz="1600"/>
                        <a:t>Detection and Classification Pipeline, WebSocket Service, Machine Learning Service</a:t>
                      </a:r>
                    </a:p>
                  </a:txBody>
                  <a:tcPr/>
                </a:tc>
                <a:extLst>
                  <a:ext uri="{0D108BD9-81ED-4DB2-BD59-A6C34878D82A}">
                    <a16:rowId xmlns:a16="http://schemas.microsoft.com/office/drawing/2014/main" val="3054320277"/>
                  </a:ext>
                </a:extLst>
              </a:tr>
              <a:tr h="927798">
                <a:tc>
                  <a:txBody>
                    <a:bodyPr/>
                    <a:lstStyle/>
                    <a:p>
                      <a:r>
                        <a:rPr lang="en-US" sz="1600" b="1"/>
                        <a:t>All</a:t>
                      </a:r>
                    </a:p>
                  </a:txBody>
                  <a:tcPr/>
                </a:tc>
                <a:tc>
                  <a:txBody>
                    <a:bodyPr/>
                    <a:lstStyle/>
                    <a:p>
                      <a:r>
                        <a:rPr lang="en-US" sz="1600"/>
                        <a:t>Full System Integration</a:t>
                      </a:r>
                    </a:p>
                  </a:txBody>
                  <a:tcPr/>
                </a:tc>
                <a:extLst>
                  <a:ext uri="{0D108BD9-81ED-4DB2-BD59-A6C34878D82A}">
                    <a16:rowId xmlns:a16="http://schemas.microsoft.com/office/drawing/2014/main" val="812183760"/>
                  </a:ext>
                </a:extLst>
              </a:tr>
            </a:tbl>
          </a:graphicData>
        </a:graphic>
      </p:graphicFrame>
      <p:graphicFrame>
        <p:nvGraphicFramePr>
          <p:cNvPr id="6" name="Table 5">
            <a:extLst>
              <a:ext uri="{FF2B5EF4-FFF2-40B4-BE49-F238E27FC236}">
                <a16:creationId xmlns:a16="http://schemas.microsoft.com/office/drawing/2014/main" id="{2CFD8363-254E-C10F-2BDC-39E20C65EB42}"/>
              </a:ext>
            </a:extLst>
          </p:cNvPr>
          <p:cNvGraphicFramePr>
            <a:graphicFrameLocks noGrp="1"/>
          </p:cNvGraphicFramePr>
          <p:nvPr>
            <p:extLst>
              <p:ext uri="{D42A27DB-BD31-4B8C-83A1-F6EECF244321}">
                <p14:modId xmlns:p14="http://schemas.microsoft.com/office/powerpoint/2010/main" val="3572162136"/>
              </p:ext>
            </p:extLst>
          </p:nvPr>
        </p:nvGraphicFramePr>
        <p:xfrm>
          <a:off x="1027264" y="1023402"/>
          <a:ext cx="5068736" cy="5485560"/>
        </p:xfrm>
        <a:graphic>
          <a:graphicData uri="http://schemas.openxmlformats.org/drawingml/2006/table">
            <a:tbl>
              <a:tblPr firstRow="1" bandRow="1">
                <a:tableStyleId>{5C22544A-7EE6-4342-B048-85BDC9FD1C3A}</a:tableStyleId>
              </a:tblPr>
              <a:tblGrid>
                <a:gridCol w="971749">
                  <a:extLst>
                    <a:ext uri="{9D8B030D-6E8A-4147-A177-3AD203B41FA5}">
                      <a16:colId xmlns:a16="http://schemas.microsoft.com/office/drawing/2014/main" val="2397900551"/>
                    </a:ext>
                  </a:extLst>
                </a:gridCol>
                <a:gridCol w="4096987">
                  <a:extLst>
                    <a:ext uri="{9D8B030D-6E8A-4147-A177-3AD203B41FA5}">
                      <a16:colId xmlns:a16="http://schemas.microsoft.com/office/drawing/2014/main" val="3916673865"/>
                    </a:ext>
                  </a:extLst>
                </a:gridCol>
              </a:tblGrid>
              <a:tr h="334592">
                <a:tc gridSpan="2">
                  <a:txBody>
                    <a:bodyPr/>
                    <a:lstStyle/>
                    <a:p>
                      <a:pPr algn="ctr"/>
                      <a:r>
                        <a:rPr lang="en-US" sz="1600">
                          <a:solidFill>
                            <a:schemeClr val="tx1"/>
                          </a:solidFill>
                        </a:rPr>
                        <a:t>Senior Design 1</a:t>
                      </a:r>
                    </a:p>
                  </a:txBody>
                  <a:tcPr/>
                </a:tc>
                <a:tc hMerge="1">
                  <a:txBody>
                    <a:bodyPr/>
                    <a:lstStyle/>
                    <a:p>
                      <a:endParaRPr lang="en-US" sz="1800">
                        <a:solidFill>
                          <a:schemeClr val="tx1"/>
                        </a:solidFill>
                      </a:endParaRPr>
                    </a:p>
                  </a:txBody>
                  <a:tcPr/>
                </a:tc>
                <a:extLst>
                  <a:ext uri="{0D108BD9-81ED-4DB2-BD59-A6C34878D82A}">
                    <a16:rowId xmlns:a16="http://schemas.microsoft.com/office/drawing/2014/main" val="932080818"/>
                  </a:ext>
                </a:extLst>
              </a:tr>
              <a:tr h="1341800">
                <a:tc>
                  <a:txBody>
                    <a:bodyPr/>
                    <a:lstStyle/>
                    <a:p>
                      <a:r>
                        <a:rPr lang="en-US" sz="1600">
                          <a:solidFill>
                            <a:schemeClr val="tx1"/>
                          </a:solidFill>
                        </a:rPr>
                        <a:t>Andres</a:t>
                      </a:r>
                    </a:p>
                  </a:txBody>
                  <a:tcPr/>
                </a:tc>
                <a:tc>
                  <a:txBody>
                    <a:bodyPr/>
                    <a:lstStyle/>
                    <a:p>
                      <a:r>
                        <a:rPr lang="en-US" sz="1600">
                          <a:solidFill>
                            <a:schemeClr val="tx1"/>
                          </a:solidFill>
                        </a:rPr>
                        <a:t>Project Description, MCU Selection, Mobile Communications, MCU and Mobile Application Software Design, Case Study, Software Testing</a:t>
                      </a:r>
                    </a:p>
                  </a:txBody>
                  <a:tcPr/>
                </a:tc>
                <a:extLst>
                  <a:ext uri="{0D108BD9-81ED-4DB2-BD59-A6C34878D82A}">
                    <a16:rowId xmlns:a16="http://schemas.microsoft.com/office/drawing/2014/main" val="2146016509"/>
                  </a:ext>
                </a:extLst>
              </a:tr>
              <a:tr h="334592">
                <a:tc>
                  <a:txBody>
                    <a:bodyPr/>
                    <a:lstStyle/>
                    <a:p>
                      <a:r>
                        <a:rPr lang="en-US" sz="1600">
                          <a:solidFill>
                            <a:schemeClr val="tx1"/>
                          </a:solidFill>
                        </a:rPr>
                        <a:t>Andrew</a:t>
                      </a:r>
                    </a:p>
                  </a:txBody>
                  <a:tcPr/>
                </a:tc>
                <a:tc>
                  <a:txBody>
                    <a:bodyPr/>
                    <a:lstStyle/>
                    <a:p>
                      <a:r>
                        <a:rPr lang="en-US" sz="1600">
                          <a:solidFill>
                            <a:schemeClr val="tx1"/>
                          </a:solidFill>
                        </a:rPr>
                        <a:t>Hardware Selection (Camera), Standard Constraints, Hardware Design, PCB</a:t>
                      </a:r>
                    </a:p>
                  </a:txBody>
                  <a:tcPr/>
                </a:tc>
                <a:extLst>
                  <a:ext uri="{0D108BD9-81ED-4DB2-BD59-A6C34878D82A}">
                    <a16:rowId xmlns:a16="http://schemas.microsoft.com/office/drawing/2014/main" val="4265360816"/>
                  </a:ext>
                </a:extLst>
              </a:tr>
              <a:tr h="1131322">
                <a:tc>
                  <a:txBody>
                    <a:bodyPr/>
                    <a:lstStyle/>
                    <a:p>
                      <a:r>
                        <a:rPr lang="en-US" sz="1600">
                          <a:solidFill>
                            <a:schemeClr val="tx1"/>
                          </a:solidFill>
                        </a:rPr>
                        <a:t>Maria</a:t>
                      </a:r>
                    </a:p>
                  </a:txBody>
                  <a:tcPr/>
                </a:tc>
                <a:tc>
                  <a:txBody>
                    <a:bodyPr/>
                    <a:lstStyle/>
                    <a:p>
                      <a:r>
                        <a:rPr lang="en-US" sz="1600">
                          <a:solidFill>
                            <a:schemeClr val="tx1"/>
                          </a:solidFill>
                        </a:rPr>
                        <a:t>Introduction, Project Description, Hardware (Depth Module), Detection and Classification Model, Software Constraints, Software Testing, BOM</a:t>
                      </a:r>
                    </a:p>
                  </a:txBody>
                  <a:tcPr/>
                </a:tc>
                <a:extLst>
                  <a:ext uri="{0D108BD9-81ED-4DB2-BD59-A6C34878D82A}">
                    <a16:rowId xmlns:a16="http://schemas.microsoft.com/office/drawing/2014/main" val="2923307638"/>
                  </a:ext>
                </a:extLst>
              </a:tr>
              <a:tr h="1762758">
                <a:tc>
                  <a:txBody>
                    <a:bodyPr/>
                    <a:lstStyle/>
                    <a:p>
                      <a:r>
                        <a:rPr lang="en-US" sz="1600">
                          <a:solidFill>
                            <a:schemeClr val="tx1"/>
                          </a:solidFill>
                        </a:rPr>
                        <a:t>Natalie</a:t>
                      </a:r>
                    </a:p>
                  </a:txBody>
                  <a:tcPr/>
                </a:tc>
                <a:tc>
                  <a:txBody>
                    <a:bodyPr/>
                    <a:lstStyle/>
                    <a:p>
                      <a:r>
                        <a:rPr lang="en-US" sz="1600">
                          <a:solidFill>
                            <a:schemeClr val="tx1"/>
                          </a:solidFill>
                        </a:rPr>
                        <a:t>Hardware Selection (Motor, Motor Driver, Speaker, Amplifier, LEDs, Button, Sensing Storage Capacity, Power Management), Case Study, Hardware Design, PCBs, Hardware Testing, BOM, Milestone</a:t>
                      </a:r>
                    </a:p>
                  </a:txBody>
                  <a:tcPr/>
                </a:tc>
                <a:extLst>
                  <a:ext uri="{0D108BD9-81ED-4DB2-BD59-A6C34878D82A}">
                    <a16:rowId xmlns:a16="http://schemas.microsoft.com/office/drawing/2014/main" val="4028753155"/>
                  </a:ext>
                </a:extLst>
              </a:tr>
              <a:tr h="334592">
                <a:tc>
                  <a:txBody>
                    <a:bodyPr/>
                    <a:lstStyle/>
                    <a:p>
                      <a:r>
                        <a:rPr lang="en-US" sz="1600">
                          <a:solidFill>
                            <a:schemeClr val="tx1"/>
                          </a:solidFill>
                        </a:rPr>
                        <a:t>All</a:t>
                      </a:r>
                    </a:p>
                  </a:txBody>
                  <a:tcPr/>
                </a:tc>
                <a:tc>
                  <a:txBody>
                    <a:bodyPr/>
                    <a:lstStyle/>
                    <a:p>
                      <a:r>
                        <a:rPr lang="en-US" sz="1600">
                          <a:solidFill>
                            <a:schemeClr val="tx1"/>
                          </a:solidFill>
                        </a:rPr>
                        <a:t>HOQ, Specification Table</a:t>
                      </a:r>
                    </a:p>
                  </a:txBody>
                  <a:tcPr/>
                </a:tc>
                <a:extLst>
                  <a:ext uri="{0D108BD9-81ED-4DB2-BD59-A6C34878D82A}">
                    <a16:rowId xmlns:a16="http://schemas.microsoft.com/office/drawing/2014/main" val="4110470745"/>
                  </a:ext>
                </a:extLst>
              </a:tr>
            </a:tbl>
          </a:graphicData>
        </a:graphic>
      </p:graphicFrame>
      <p:pic>
        <p:nvPicPr>
          <p:cNvPr id="3" name="Picture 2">
            <a:extLst>
              <a:ext uri="{FF2B5EF4-FFF2-40B4-BE49-F238E27FC236}">
                <a16:creationId xmlns:a16="http://schemas.microsoft.com/office/drawing/2014/main" id="{3665D7BE-85C6-DFFD-C945-2F449EB3E962}"/>
              </a:ext>
            </a:extLst>
          </p:cNvPr>
          <p:cNvPicPr>
            <a:picLocks noChangeAspect="1"/>
          </p:cNvPicPr>
          <p:nvPr/>
        </p:nvPicPr>
        <p:blipFill>
          <a:blip r:embed="rId4"/>
          <a:stretch>
            <a:fillRect/>
          </a:stretch>
        </p:blipFill>
        <p:spPr>
          <a:xfrm>
            <a:off x="11143397" y="0"/>
            <a:ext cx="1048603" cy="1048603"/>
          </a:xfrm>
          <a:prstGeom prst="rect">
            <a:avLst/>
          </a:prstGeom>
        </p:spPr>
      </p:pic>
      <p:pic>
        <p:nvPicPr>
          <p:cNvPr id="8" name="Audio 7">
            <a:hlinkClick r:id="" action="ppaction://media"/>
            <a:extLst>
              <a:ext uri="{FF2B5EF4-FFF2-40B4-BE49-F238E27FC236}">
                <a16:creationId xmlns:a16="http://schemas.microsoft.com/office/drawing/2014/main" id="{C2BB56E4-3AE6-9363-20EA-20C8DD556D0E}"/>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768964100"/>
      </p:ext>
    </p:extLst>
  </p:cSld>
  <p:clrMapOvr>
    <a:masterClrMapping/>
  </p:clrMapOvr>
  <mc:AlternateContent xmlns:mc="http://schemas.openxmlformats.org/markup-compatibility/2006">
    <mc:Choice xmlns:p14="http://schemas.microsoft.com/office/powerpoint/2010/main" Requires="p14">
      <p:transition spd="slow" p14:dur="2000" advTm="5032"/>
    </mc:Choice>
    <mc:Fallback>
      <p:transition spd="slow" advTm="50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E2F1B-6F85-FB5D-7840-1E00E2E6052F}"/>
              </a:ext>
            </a:extLst>
          </p:cNvPr>
          <p:cNvSpPr>
            <a:spLocks noGrp="1"/>
          </p:cNvSpPr>
          <p:nvPr>
            <p:ph type="title"/>
          </p:nvPr>
        </p:nvSpPr>
        <p:spPr>
          <a:xfrm>
            <a:off x="951000" y="142501"/>
            <a:ext cx="10290000" cy="763600"/>
          </a:xfrm>
        </p:spPr>
        <p:txBody>
          <a:bodyPr wrap="square" anchor="t">
            <a:normAutofit/>
          </a:bodyPr>
          <a:lstStyle/>
          <a:p>
            <a:r>
              <a:rPr lang="en-US"/>
              <a:t>Budgeting</a:t>
            </a:r>
          </a:p>
        </p:txBody>
      </p:sp>
      <p:pic>
        <p:nvPicPr>
          <p:cNvPr id="3" name="Picture 2">
            <a:extLst>
              <a:ext uri="{FF2B5EF4-FFF2-40B4-BE49-F238E27FC236}">
                <a16:creationId xmlns:a16="http://schemas.microsoft.com/office/drawing/2014/main" id="{D3464AA1-1826-25E3-9702-1EB31E26CBE3}"/>
              </a:ext>
            </a:extLst>
          </p:cNvPr>
          <p:cNvPicPr>
            <a:picLocks noChangeAspect="1"/>
          </p:cNvPicPr>
          <p:nvPr/>
        </p:nvPicPr>
        <p:blipFill>
          <a:blip r:embed="rId5"/>
          <a:stretch>
            <a:fillRect/>
          </a:stretch>
        </p:blipFill>
        <p:spPr>
          <a:xfrm>
            <a:off x="11143397" y="0"/>
            <a:ext cx="1048603" cy="1048603"/>
          </a:xfrm>
          <a:prstGeom prst="rect">
            <a:avLst/>
          </a:prstGeom>
        </p:spPr>
      </p:pic>
      <p:graphicFrame>
        <p:nvGraphicFramePr>
          <p:cNvPr id="6" name="Table 5">
            <a:extLst>
              <a:ext uri="{FF2B5EF4-FFF2-40B4-BE49-F238E27FC236}">
                <a16:creationId xmlns:a16="http://schemas.microsoft.com/office/drawing/2014/main" id="{4C6B6254-D9C9-5038-0669-2A7E08A215AF}"/>
              </a:ext>
            </a:extLst>
          </p:cNvPr>
          <p:cNvGraphicFramePr>
            <a:graphicFrameLocks noGrp="1"/>
          </p:cNvGraphicFramePr>
          <p:nvPr>
            <p:extLst>
              <p:ext uri="{D42A27DB-BD31-4B8C-83A1-F6EECF244321}">
                <p14:modId xmlns:p14="http://schemas.microsoft.com/office/powerpoint/2010/main" val="309694046"/>
              </p:ext>
            </p:extLst>
          </p:nvPr>
        </p:nvGraphicFramePr>
        <p:xfrm>
          <a:off x="2738121" y="720999"/>
          <a:ext cx="7136382" cy="5815751"/>
        </p:xfrm>
        <a:graphic>
          <a:graphicData uri="http://schemas.openxmlformats.org/drawingml/2006/table">
            <a:tbl>
              <a:tblPr firstRow="1" bandRow="1">
                <a:tableStyleId>{5C22544A-7EE6-4342-B048-85BDC9FD1C3A}</a:tableStyleId>
              </a:tblPr>
              <a:tblGrid>
                <a:gridCol w="2378794">
                  <a:extLst>
                    <a:ext uri="{9D8B030D-6E8A-4147-A177-3AD203B41FA5}">
                      <a16:colId xmlns:a16="http://schemas.microsoft.com/office/drawing/2014/main" val="2245254165"/>
                    </a:ext>
                  </a:extLst>
                </a:gridCol>
                <a:gridCol w="2378794">
                  <a:extLst>
                    <a:ext uri="{9D8B030D-6E8A-4147-A177-3AD203B41FA5}">
                      <a16:colId xmlns:a16="http://schemas.microsoft.com/office/drawing/2014/main" val="2379040556"/>
                    </a:ext>
                  </a:extLst>
                </a:gridCol>
                <a:gridCol w="2378794">
                  <a:extLst>
                    <a:ext uri="{9D8B030D-6E8A-4147-A177-3AD203B41FA5}">
                      <a16:colId xmlns:a16="http://schemas.microsoft.com/office/drawing/2014/main" val="55448855"/>
                    </a:ext>
                  </a:extLst>
                </a:gridCol>
              </a:tblGrid>
              <a:tr h="342103">
                <a:tc>
                  <a:txBody>
                    <a:bodyPr/>
                    <a:lstStyle/>
                    <a:p>
                      <a:r>
                        <a:rPr lang="en-US" sz="1200">
                          <a:solidFill>
                            <a:schemeClr val="tx1"/>
                          </a:solidFill>
                        </a:rPr>
                        <a:t>Component</a:t>
                      </a:r>
                    </a:p>
                  </a:txBody>
                  <a:tcPr/>
                </a:tc>
                <a:tc>
                  <a:txBody>
                    <a:bodyPr/>
                    <a:lstStyle/>
                    <a:p>
                      <a:r>
                        <a:rPr lang="en-US" sz="1200">
                          <a:solidFill>
                            <a:schemeClr val="tx1"/>
                          </a:solidFill>
                        </a:rPr>
                        <a:t>Quantity</a:t>
                      </a:r>
                    </a:p>
                  </a:txBody>
                  <a:tcPr/>
                </a:tc>
                <a:tc>
                  <a:txBody>
                    <a:bodyPr/>
                    <a:lstStyle/>
                    <a:p>
                      <a:r>
                        <a:rPr lang="en-US" sz="1200">
                          <a:solidFill>
                            <a:schemeClr val="tx1"/>
                          </a:solidFill>
                        </a:rPr>
                        <a:t>Price Total</a:t>
                      </a:r>
                    </a:p>
                  </a:txBody>
                  <a:tcPr/>
                </a:tc>
                <a:extLst>
                  <a:ext uri="{0D108BD9-81ED-4DB2-BD59-A6C34878D82A}">
                    <a16:rowId xmlns:a16="http://schemas.microsoft.com/office/drawing/2014/main" val="2512998653"/>
                  </a:ext>
                </a:extLst>
              </a:tr>
              <a:tr h="342103">
                <a:tc>
                  <a:txBody>
                    <a:bodyPr/>
                    <a:lstStyle/>
                    <a:p>
                      <a:r>
                        <a:rPr lang="en-US" sz="1200">
                          <a:solidFill>
                            <a:schemeClr val="tx1"/>
                          </a:solidFill>
                        </a:rPr>
                        <a:t>Stepper Motor</a:t>
                      </a:r>
                    </a:p>
                  </a:txBody>
                  <a:tcPr/>
                </a:tc>
                <a:tc>
                  <a:txBody>
                    <a:bodyPr/>
                    <a:lstStyle/>
                    <a:p>
                      <a:r>
                        <a:rPr lang="en-US" sz="1200">
                          <a:solidFill>
                            <a:schemeClr val="tx1"/>
                          </a:solidFill>
                        </a:rPr>
                        <a:t>1</a:t>
                      </a:r>
                    </a:p>
                  </a:txBody>
                  <a:tcPr/>
                </a:tc>
                <a:tc>
                  <a:txBody>
                    <a:bodyPr/>
                    <a:lstStyle/>
                    <a:p>
                      <a:r>
                        <a:rPr lang="en-US" sz="1200">
                          <a:solidFill>
                            <a:schemeClr val="tx1"/>
                          </a:solidFill>
                        </a:rPr>
                        <a:t>3.33</a:t>
                      </a:r>
                    </a:p>
                  </a:txBody>
                  <a:tcPr/>
                </a:tc>
                <a:extLst>
                  <a:ext uri="{0D108BD9-81ED-4DB2-BD59-A6C34878D82A}">
                    <a16:rowId xmlns:a16="http://schemas.microsoft.com/office/drawing/2014/main" val="1434033953"/>
                  </a:ext>
                </a:extLst>
              </a:tr>
              <a:tr h="342103">
                <a:tc>
                  <a:txBody>
                    <a:bodyPr/>
                    <a:lstStyle/>
                    <a:p>
                      <a:r>
                        <a:rPr lang="en-US" sz="1200">
                          <a:solidFill>
                            <a:schemeClr val="tx1"/>
                          </a:solidFill>
                        </a:rPr>
                        <a:t>Motor Driver</a:t>
                      </a:r>
                    </a:p>
                  </a:txBody>
                  <a:tcPr/>
                </a:tc>
                <a:tc>
                  <a:txBody>
                    <a:bodyPr/>
                    <a:lstStyle/>
                    <a:p>
                      <a:r>
                        <a:rPr lang="en-US" sz="1200">
                          <a:solidFill>
                            <a:schemeClr val="tx1"/>
                          </a:solidFill>
                        </a:rPr>
                        <a:t>1</a:t>
                      </a:r>
                    </a:p>
                  </a:txBody>
                  <a:tcPr/>
                </a:tc>
                <a:tc>
                  <a:txBody>
                    <a:bodyPr/>
                    <a:lstStyle/>
                    <a:p>
                      <a:r>
                        <a:rPr lang="en-US" sz="1200">
                          <a:solidFill>
                            <a:schemeClr val="tx1"/>
                          </a:solidFill>
                        </a:rPr>
                        <a:t>4.59</a:t>
                      </a:r>
                    </a:p>
                  </a:txBody>
                  <a:tcPr/>
                </a:tc>
                <a:extLst>
                  <a:ext uri="{0D108BD9-81ED-4DB2-BD59-A6C34878D82A}">
                    <a16:rowId xmlns:a16="http://schemas.microsoft.com/office/drawing/2014/main" val="2259708406"/>
                  </a:ext>
                </a:extLst>
              </a:tr>
              <a:tr h="342103">
                <a:tc>
                  <a:txBody>
                    <a:bodyPr/>
                    <a:lstStyle/>
                    <a:p>
                      <a:r>
                        <a:rPr lang="en-US" sz="1200">
                          <a:solidFill>
                            <a:schemeClr val="tx1"/>
                          </a:solidFill>
                        </a:rPr>
                        <a:t>Power Adapter</a:t>
                      </a:r>
                    </a:p>
                  </a:txBody>
                  <a:tcPr/>
                </a:tc>
                <a:tc>
                  <a:txBody>
                    <a:bodyPr/>
                    <a:lstStyle/>
                    <a:p>
                      <a:r>
                        <a:rPr lang="en-US" sz="1200">
                          <a:solidFill>
                            <a:schemeClr val="tx1"/>
                          </a:solidFill>
                        </a:rPr>
                        <a:t>1</a:t>
                      </a:r>
                    </a:p>
                  </a:txBody>
                  <a:tcPr/>
                </a:tc>
                <a:tc>
                  <a:txBody>
                    <a:bodyPr/>
                    <a:lstStyle/>
                    <a:p>
                      <a:r>
                        <a:rPr lang="en-US" sz="1200">
                          <a:solidFill>
                            <a:schemeClr val="tx1"/>
                          </a:solidFill>
                        </a:rPr>
                        <a:t>9.99</a:t>
                      </a:r>
                    </a:p>
                  </a:txBody>
                  <a:tcPr/>
                </a:tc>
                <a:extLst>
                  <a:ext uri="{0D108BD9-81ED-4DB2-BD59-A6C34878D82A}">
                    <a16:rowId xmlns:a16="http://schemas.microsoft.com/office/drawing/2014/main" val="4213326013"/>
                  </a:ext>
                </a:extLst>
              </a:tr>
              <a:tr h="342103">
                <a:tc>
                  <a:txBody>
                    <a:bodyPr/>
                    <a:lstStyle/>
                    <a:p>
                      <a:r>
                        <a:rPr lang="en-US" sz="1200">
                          <a:solidFill>
                            <a:schemeClr val="tx1"/>
                          </a:solidFill>
                        </a:rPr>
                        <a:t>Barrel jack</a:t>
                      </a:r>
                    </a:p>
                  </a:txBody>
                  <a:tcPr/>
                </a:tc>
                <a:tc>
                  <a:txBody>
                    <a:bodyPr/>
                    <a:lstStyle/>
                    <a:p>
                      <a:r>
                        <a:rPr lang="en-US" sz="1200">
                          <a:solidFill>
                            <a:schemeClr val="tx1"/>
                          </a:solidFill>
                        </a:rPr>
                        <a:t>1</a:t>
                      </a:r>
                    </a:p>
                  </a:txBody>
                  <a:tcPr/>
                </a:tc>
                <a:tc>
                  <a:txBody>
                    <a:bodyPr/>
                    <a:lstStyle/>
                    <a:p>
                      <a:r>
                        <a:rPr lang="en-US" sz="1200">
                          <a:solidFill>
                            <a:schemeClr val="tx1"/>
                          </a:solidFill>
                        </a:rPr>
                        <a:t>0.65</a:t>
                      </a:r>
                    </a:p>
                  </a:txBody>
                  <a:tcPr/>
                </a:tc>
                <a:extLst>
                  <a:ext uri="{0D108BD9-81ED-4DB2-BD59-A6C34878D82A}">
                    <a16:rowId xmlns:a16="http://schemas.microsoft.com/office/drawing/2014/main" val="1469504966"/>
                  </a:ext>
                </a:extLst>
              </a:tr>
              <a:tr h="342103">
                <a:tc>
                  <a:txBody>
                    <a:bodyPr/>
                    <a:lstStyle/>
                    <a:p>
                      <a:r>
                        <a:rPr lang="en-US" sz="1200">
                          <a:solidFill>
                            <a:schemeClr val="tx1"/>
                          </a:solidFill>
                        </a:rPr>
                        <a:t>Camera</a:t>
                      </a:r>
                    </a:p>
                  </a:txBody>
                  <a:tcPr/>
                </a:tc>
                <a:tc>
                  <a:txBody>
                    <a:bodyPr/>
                    <a:lstStyle/>
                    <a:p>
                      <a:r>
                        <a:rPr lang="en-US" sz="1200">
                          <a:solidFill>
                            <a:schemeClr val="tx1"/>
                          </a:solidFill>
                        </a:rPr>
                        <a:t>1</a:t>
                      </a:r>
                    </a:p>
                  </a:txBody>
                  <a:tcPr/>
                </a:tc>
                <a:tc>
                  <a:txBody>
                    <a:bodyPr/>
                    <a:lstStyle/>
                    <a:p>
                      <a:r>
                        <a:rPr lang="en-US" sz="1200">
                          <a:solidFill>
                            <a:schemeClr val="tx1"/>
                          </a:solidFill>
                        </a:rPr>
                        <a:t>13.76</a:t>
                      </a:r>
                    </a:p>
                  </a:txBody>
                  <a:tcPr/>
                </a:tc>
                <a:extLst>
                  <a:ext uri="{0D108BD9-81ED-4DB2-BD59-A6C34878D82A}">
                    <a16:rowId xmlns:a16="http://schemas.microsoft.com/office/drawing/2014/main" val="1272983699"/>
                  </a:ext>
                </a:extLst>
              </a:tr>
              <a:tr h="342103">
                <a:tc>
                  <a:txBody>
                    <a:bodyPr/>
                    <a:lstStyle/>
                    <a:p>
                      <a:r>
                        <a:rPr lang="en-US" sz="1200">
                          <a:solidFill>
                            <a:schemeClr val="tx1"/>
                          </a:solidFill>
                        </a:rPr>
                        <a:t>Voltage Regulators</a:t>
                      </a:r>
                    </a:p>
                  </a:txBody>
                  <a:tcPr/>
                </a:tc>
                <a:tc>
                  <a:txBody>
                    <a:bodyPr/>
                    <a:lstStyle/>
                    <a:p>
                      <a:r>
                        <a:rPr lang="en-US" sz="1200">
                          <a:solidFill>
                            <a:schemeClr val="tx1"/>
                          </a:solidFill>
                        </a:rPr>
                        <a:t>2</a:t>
                      </a:r>
                    </a:p>
                  </a:txBody>
                  <a:tcPr/>
                </a:tc>
                <a:tc>
                  <a:txBody>
                    <a:bodyPr/>
                    <a:lstStyle/>
                    <a:p>
                      <a:r>
                        <a:rPr lang="en-US" sz="1200">
                          <a:solidFill>
                            <a:schemeClr val="tx1"/>
                          </a:solidFill>
                        </a:rPr>
                        <a:t>18.64</a:t>
                      </a:r>
                    </a:p>
                  </a:txBody>
                  <a:tcPr/>
                </a:tc>
                <a:extLst>
                  <a:ext uri="{0D108BD9-81ED-4DB2-BD59-A6C34878D82A}">
                    <a16:rowId xmlns:a16="http://schemas.microsoft.com/office/drawing/2014/main" val="1650700119"/>
                  </a:ext>
                </a:extLst>
              </a:tr>
              <a:tr h="342103">
                <a:tc>
                  <a:txBody>
                    <a:bodyPr/>
                    <a:lstStyle/>
                    <a:p>
                      <a:r>
                        <a:rPr lang="en-US" sz="1200">
                          <a:solidFill>
                            <a:schemeClr val="tx1"/>
                          </a:solidFill>
                        </a:rPr>
                        <a:t>Amplifier</a:t>
                      </a:r>
                    </a:p>
                  </a:txBody>
                  <a:tcPr/>
                </a:tc>
                <a:tc>
                  <a:txBody>
                    <a:bodyPr/>
                    <a:lstStyle/>
                    <a:p>
                      <a:r>
                        <a:rPr lang="en-US" sz="1200">
                          <a:solidFill>
                            <a:schemeClr val="tx1"/>
                          </a:solidFill>
                        </a:rPr>
                        <a:t>1</a:t>
                      </a:r>
                    </a:p>
                  </a:txBody>
                  <a:tcPr/>
                </a:tc>
                <a:tc>
                  <a:txBody>
                    <a:bodyPr/>
                    <a:lstStyle/>
                    <a:p>
                      <a:r>
                        <a:rPr lang="en-US" sz="1200">
                          <a:solidFill>
                            <a:schemeClr val="tx1"/>
                          </a:solidFill>
                        </a:rPr>
                        <a:t>5.95</a:t>
                      </a:r>
                    </a:p>
                  </a:txBody>
                  <a:tcPr/>
                </a:tc>
                <a:extLst>
                  <a:ext uri="{0D108BD9-81ED-4DB2-BD59-A6C34878D82A}">
                    <a16:rowId xmlns:a16="http://schemas.microsoft.com/office/drawing/2014/main" val="1465711927"/>
                  </a:ext>
                </a:extLst>
              </a:tr>
              <a:tr h="342103">
                <a:tc>
                  <a:txBody>
                    <a:bodyPr/>
                    <a:lstStyle/>
                    <a:p>
                      <a:r>
                        <a:rPr lang="en-US" sz="1200">
                          <a:solidFill>
                            <a:schemeClr val="tx1"/>
                          </a:solidFill>
                        </a:rPr>
                        <a:t>Speaker</a:t>
                      </a:r>
                    </a:p>
                  </a:txBody>
                  <a:tcPr/>
                </a:tc>
                <a:tc>
                  <a:txBody>
                    <a:bodyPr/>
                    <a:lstStyle/>
                    <a:p>
                      <a:r>
                        <a:rPr lang="en-US" sz="1200">
                          <a:solidFill>
                            <a:schemeClr val="tx1"/>
                          </a:solidFill>
                        </a:rPr>
                        <a:t>1</a:t>
                      </a:r>
                    </a:p>
                  </a:txBody>
                  <a:tcPr/>
                </a:tc>
                <a:tc>
                  <a:txBody>
                    <a:bodyPr/>
                    <a:lstStyle/>
                    <a:p>
                      <a:r>
                        <a:rPr lang="en-US" sz="1200">
                          <a:solidFill>
                            <a:schemeClr val="tx1"/>
                          </a:solidFill>
                        </a:rPr>
                        <a:t>1.95</a:t>
                      </a:r>
                    </a:p>
                  </a:txBody>
                  <a:tcPr/>
                </a:tc>
                <a:extLst>
                  <a:ext uri="{0D108BD9-81ED-4DB2-BD59-A6C34878D82A}">
                    <a16:rowId xmlns:a16="http://schemas.microsoft.com/office/drawing/2014/main" val="1574226960"/>
                  </a:ext>
                </a:extLst>
              </a:tr>
              <a:tr h="342103">
                <a:tc>
                  <a:txBody>
                    <a:bodyPr/>
                    <a:lstStyle/>
                    <a:p>
                      <a:r>
                        <a:rPr lang="en-US" sz="1200">
                          <a:solidFill>
                            <a:schemeClr val="tx1"/>
                          </a:solidFill>
                        </a:rPr>
                        <a:t>Programmer (CP2102)</a:t>
                      </a:r>
                    </a:p>
                  </a:txBody>
                  <a:tcPr/>
                </a:tc>
                <a:tc>
                  <a:txBody>
                    <a:bodyPr/>
                    <a:lstStyle/>
                    <a:p>
                      <a:r>
                        <a:rPr lang="en-US" sz="1200">
                          <a:solidFill>
                            <a:schemeClr val="tx1"/>
                          </a:solidFill>
                        </a:rPr>
                        <a:t>1</a:t>
                      </a:r>
                    </a:p>
                  </a:txBody>
                  <a:tcPr/>
                </a:tc>
                <a:tc>
                  <a:txBody>
                    <a:bodyPr/>
                    <a:lstStyle/>
                    <a:p>
                      <a:r>
                        <a:rPr lang="en-US" sz="1200">
                          <a:solidFill>
                            <a:schemeClr val="tx1"/>
                          </a:solidFill>
                        </a:rPr>
                        <a:t>8.88</a:t>
                      </a:r>
                    </a:p>
                  </a:txBody>
                  <a:tcPr/>
                </a:tc>
                <a:extLst>
                  <a:ext uri="{0D108BD9-81ED-4DB2-BD59-A6C34878D82A}">
                    <a16:rowId xmlns:a16="http://schemas.microsoft.com/office/drawing/2014/main" val="232886535"/>
                  </a:ext>
                </a:extLst>
              </a:tr>
              <a:tr h="342103">
                <a:tc>
                  <a:txBody>
                    <a:bodyPr/>
                    <a:lstStyle/>
                    <a:p>
                      <a:r>
                        <a:rPr lang="en-US" sz="1200">
                          <a:solidFill>
                            <a:schemeClr val="tx1"/>
                          </a:solidFill>
                        </a:rPr>
                        <a:t>USB Port</a:t>
                      </a:r>
                    </a:p>
                  </a:txBody>
                  <a:tcPr/>
                </a:tc>
                <a:tc>
                  <a:txBody>
                    <a:bodyPr/>
                    <a:lstStyle/>
                    <a:p>
                      <a:r>
                        <a:rPr lang="en-US" sz="1200">
                          <a:solidFill>
                            <a:schemeClr val="tx1"/>
                          </a:solidFill>
                        </a:rPr>
                        <a:t>1</a:t>
                      </a:r>
                    </a:p>
                  </a:txBody>
                  <a:tcPr/>
                </a:tc>
                <a:tc>
                  <a:txBody>
                    <a:bodyPr/>
                    <a:lstStyle/>
                    <a:p>
                      <a:r>
                        <a:rPr lang="en-US" sz="1200">
                          <a:solidFill>
                            <a:schemeClr val="tx1"/>
                          </a:solidFill>
                        </a:rPr>
                        <a:t>0.50</a:t>
                      </a:r>
                    </a:p>
                  </a:txBody>
                  <a:tcPr/>
                </a:tc>
                <a:extLst>
                  <a:ext uri="{0D108BD9-81ED-4DB2-BD59-A6C34878D82A}">
                    <a16:rowId xmlns:a16="http://schemas.microsoft.com/office/drawing/2014/main" val="1309949475"/>
                  </a:ext>
                </a:extLst>
              </a:tr>
              <a:tr h="342103">
                <a:tc>
                  <a:txBody>
                    <a:bodyPr/>
                    <a:lstStyle/>
                    <a:p>
                      <a:r>
                        <a:rPr lang="en-US" sz="1200">
                          <a:solidFill>
                            <a:schemeClr val="tx1"/>
                          </a:solidFill>
                        </a:rPr>
                        <a:t>Ultrasonic Sensor</a:t>
                      </a:r>
                    </a:p>
                  </a:txBody>
                  <a:tcPr/>
                </a:tc>
                <a:tc>
                  <a:txBody>
                    <a:bodyPr/>
                    <a:lstStyle/>
                    <a:p>
                      <a:r>
                        <a:rPr lang="en-US" sz="1200">
                          <a:solidFill>
                            <a:schemeClr val="tx1"/>
                          </a:solidFill>
                        </a:rPr>
                        <a:t>1</a:t>
                      </a:r>
                    </a:p>
                  </a:txBody>
                  <a:tcPr/>
                </a:tc>
                <a:tc>
                  <a:txBody>
                    <a:bodyPr/>
                    <a:lstStyle/>
                    <a:p>
                      <a:r>
                        <a:rPr lang="en-US" sz="1200">
                          <a:solidFill>
                            <a:schemeClr val="tx1"/>
                          </a:solidFill>
                        </a:rPr>
                        <a:t>3.95</a:t>
                      </a:r>
                    </a:p>
                  </a:txBody>
                  <a:tcPr/>
                </a:tc>
                <a:extLst>
                  <a:ext uri="{0D108BD9-81ED-4DB2-BD59-A6C34878D82A}">
                    <a16:rowId xmlns:a16="http://schemas.microsoft.com/office/drawing/2014/main" val="1844556438"/>
                  </a:ext>
                </a:extLst>
              </a:tr>
              <a:tr h="342103">
                <a:tc>
                  <a:txBody>
                    <a:bodyPr/>
                    <a:lstStyle/>
                    <a:p>
                      <a:r>
                        <a:rPr lang="en-US" sz="1200">
                          <a:solidFill>
                            <a:schemeClr val="tx1"/>
                          </a:solidFill>
                        </a:rPr>
                        <a:t>Depth Module</a:t>
                      </a:r>
                    </a:p>
                  </a:txBody>
                  <a:tcPr/>
                </a:tc>
                <a:tc>
                  <a:txBody>
                    <a:bodyPr/>
                    <a:lstStyle/>
                    <a:p>
                      <a:r>
                        <a:rPr lang="en-US" sz="1200">
                          <a:solidFill>
                            <a:schemeClr val="tx1"/>
                          </a:solidFill>
                        </a:rPr>
                        <a:t>1</a:t>
                      </a:r>
                    </a:p>
                  </a:txBody>
                  <a:tcPr/>
                </a:tc>
                <a:tc>
                  <a:txBody>
                    <a:bodyPr/>
                    <a:lstStyle/>
                    <a:p>
                      <a:r>
                        <a:rPr lang="en-US" sz="1200">
                          <a:solidFill>
                            <a:schemeClr val="tx1"/>
                          </a:solidFill>
                        </a:rPr>
                        <a:t>13.00</a:t>
                      </a:r>
                    </a:p>
                  </a:txBody>
                  <a:tcPr/>
                </a:tc>
                <a:extLst>
                  <a:ext uri="{0D108BD9-81ED-4DB2-BD59-A6C34878D82A}">
                    <a16:rowId xmlns:a16="http://schemas.microsoft.com/office/drawing/2014/main" val="40921347"/>
                  </a:ext>
                </a:extLst>
              </a:tr>
              <a:tr h="342103">
                <a:tc>
                  <a:txBody>
                    <a:bodyPr/>
                    <a:lstStyle/>
                    <a:p>
                      <a:r>
                        <a:rPr lang="en-US" sz="1200">
                          <a:solidFill>
                            <a:schemeClr val="tx1"/>
                          </a:solidFill>
                        </a:rPr>
                        <a:t>ESP32-S3</a:t>
                      </a:r>
                    </a:p>
                  </a:txBody>
                  <a:tcPr/>
                </a:tc>
                <a:tc>
                  <a:txBody>
                    <a:bodyPr/>
                    <a:lstStyle/>
                    <a:p>
                      <a:r>
                        <a:rPr lang="en-US" sz="1200">
                          <a:solidFill>
                            <a:schemeClr val="tx1"/>
                          </a:solidFill>
                        </a:rPr>
                        <a:t>1</a:t>
                      </a:r>
                    </a:p>
                  </a:txBody>
                  <a:tcPr/>
                </a:tc>
                <a:tc>
                  <a:txBody>
                    <a:bodyPr/>
                    <a:lstStyle/>
                    <a:p>
                      <a:r>
                        <a:rPr lang="en-US" sz="1200">
                          <a:solidFill>
                            <a:schemeClr val="tx1"/>
                          </a:solidFill>
                        </a:rPr>
                        <a:t>10.67</a:t>
                      </a:r>
                    </a:p>
                  </a:txBody>
                  <a:tcPr/>
                </a:tc>
                <a:extLst>
                  <a:ext uri="{0D108BD9-81ED-4DB2-BD59-A6C34878D82A}">
                    <a16:rowId xmlns:a16="http://schemas.microsoft.com/office/drawing/2014/main" val="3509371115"/>
                  </a:ext>
                </a:extLst>
              </a:tr>
              <a:tr h="342103">
                <a:tc>
                  <a:txBody>
                    <a:bodyPr/>
                    <a:lstStyle/>
                    <a:p>
                      <a:r>
                        <a:rPr lang="en-US" sz="1200">
                          <a:solidFill>
                            <a:schemeClr val="tx1"/>
                          </a:solidFill>
                        </a:rPr>
                        <a:t>PCBs</a:t>
                      </a:r>
                    </a:p>
                  </a:txBody>
                  <a:tcPr/>
                </a:tc>
                <a:tc>
                  <a:txBody>
                    <a:bodyPr/>
                    <a:lstStyle/>
                    <a:p>
                      <a:r>
                        <a:rPr lang="en-US" sz="1200">
                          <a:solidFill>
                            <a:schemeClr val="tx1"/>
                          </a:solidFill>
                        </a:rPr>
                        <a:t>5</a:t>
                      </a:r>
                    </a:p>
                  </a:txBody>
                  <a:tcPr/>
                </a:tc>
                <a:tc>
                  <a:txBody>
                    <a:bodyPr/>
                    <a:lstStyle/>
                    <a:p>
                      <a:r>
                        <a:rPr lang="en-US" sz="1200">
                          <a:solidFill>
                            <a:schemeClr val="tx1"/>
                          </a:solidFill>
                        </a:rPr>
                        <a:t>252.83</a:t>
                      </a:r>
                    </a:p>
                  </a:txBody>
                  <a:tcPr/>
                </a:tc>
                <a:extLst>
                  <a:ext uri="{0D108BD9-81ED-4DB2-BD59-A6C34878D82A}">
                    <a16:rowId xmlns:a16="http://schemas.microsoft.com/office/drawing/2014/main" val="3887574785"/>
                  </a:ext>
                </a:extLst>
              </a:tr>
              <a:tr h="342103">
                <a:tc>
                  <a:txBody>
                    <a:bodyPr/>
                    <a:lstStyle/>
                    <a:p>
                      <a:r>
                        <a:rPr lang="en-US" sz="1200">
                          <a:solidFill>
                            <a:schemeClr val="tx1"/>
                          </a:solidFill>
                        </a:rPr>
                        <a:t>PLA </a:t>
                      </a:r>
                    </a:p>
                  </a:txBody>
                  <a:tcPr/>
                </a:tc>
                <a:tc>
                  <a:txBody>
                    <a:bodyPr/>
                    <a:lstStyle/>
                    <a:p>
                      <a:r>
                        <a:rPr lang="en-US" sz="1200">
                          <a:solidFill>
                            <a:schemeClr val="tx1"/>
                          </a:solidFill>
                        </a:rPr>
                        <a:t>6</a:t>
                      </a:r>
                    </a:p>
                  </a:txBody>
                  <a:tcPr/>
                </a:tc>
                <a:tc>
                  <a:txBody>
                    <a:bodyPr/>
                    <a:lstStyle/>
                    <a:p>
                      <a:r>
                        <a:rPr lang="en-US" sz="1200">
                          <a:solidFill>
                            <a:schemeClr val="tx1"/>
                          </a:solidFill>
                        </a:rPr>
                        <a:t>125.94</a:t>
                      </a:r>
                    </a:p>
                  </a:txBody>
                  <a:tcPr/>
                </a:tc>
                <a:extLst>
                  <a:ext uri="{0D108BD9-81ED-4DB2-BD59-A6C34878D82A}">
                    <a16:rowId xmlns:a16="http://schemas.microsoft.com/office/drawing/2014/main" val="378383112"/>
                  </a:ext>
                </a:extLst>
              </a:tr>
              <a:tr h="342103">
                <a:tc>
                  <a:txBody>
                    <a:bodyPr/>
                    <a:lstStyle/>
                    <a:p>
                      <a:r>
                        <a:rPr lang="en-US" sz="1200" b="1">
                          <a:solidFill>
                            <a:schemeClr val="tx1"/>
                          </a:solidFill>
                        </a:rPr>
                        <a:t>Total Cost</a:t>
                      </a:r>
                    </a:p>
                  </a:txBody>
                  <a:tcPr/>
                </a:tc>
                <a:tc>
                  <a:txBody>
                    <a:bodyPr/>
                    <a:lstStyle/>
                    <a:p>
                      <a:endParaRPr lang="en-US" sz="1200">
                        <a:solidFill>
                          <a:schemeClr val="tx1"/>
                        </a:solidFill>
                      </a:endParaRPr>
                    </a:p>
                  </a:txBody>
                  <a:tcPr/>
                </a:tc>
                <a:tc>
                  <a:txBody>
                    <a:bodyPr/>
                    <a:lstStyle/>
                    <a:p>
                      <a:r>
                        <a:rPr lang="en-US" sz="1200" b="1">
                          <a:solidFill>
                            <a:schemeClr val="tx1"/>
                          </a:solidFill>
                        </a:rPr>
                        <a:t>~474.63</a:t>
                      </a:r>
                    </a:p>
                  </a:txBody>
                  <a:tcPr/>
                </a:tc>
                <a:extLst>
                  <a:ext uri="{0D108BD9-81ED-4DB2-BD59-A6C34878D82A}">
                    <a16:rowId xmlns:a16="http://schemas.microsoft.com/office/drawing/2014/main" val="390102584"/>
                  </a:ext>
                </a:extLst>
              </a:tr>
            </a:tbl>
          </a:graphicData>
        </a:graphic>
      </p:graphicFrame>
      <p:grpSp>
        <p:nvGrpSpPr>
          <p:cNvPr id="4" name="Google Shape;5393;p99">
            <a:extLst>
              <a:ext uri="{FF2B5EF4-FFF2-40B4-BE49-F238E27FC236}">
                <a16:creationId xmlns:a16="http://schemas.microsoft.com/office/drawing/2014/main" id="{7140F790-0EA8-1F2C-09E5-5B73F73B73BA}"/>
              </a:ext>
            </a:extLst>
          </p:cNvPr>
          <p:cNvGrpSpPr/>
          <p:nvPr/>
        </p:nvGrpSpPr>
        <p:grpSpPr>
          <a:xfrm flipH="1">
            <a:off x="0" y="1941534"/>
            <a:ext cx="2244833" cy="2336104"/>
            <a:chOff x="5411067" y="1916631"/>
            <a:chExt cx="2899576" cy="2691648"/>
          </a:xfrm>
        </p:grpSpPr>
        <p:sp>
          <p:nvSpPr>
            <p:cNvPr id="5" name="Google Shape;5394;p99">
              <a:extLst>
                <a:ext uri="{FF2B5EF4-FFF2-40B4-BE49-F238E27FC236}">
                  <a16:creationId xmlns:a16="http://schemas.microsoft.com/office/drawing/2014/main" id="{18B8755B-E07E-4F2B-F88D-2F2A558977B4}"/>
                </a:ext>
              </a:extLst>
            </p:cNvPr>
            <p:cNvSpPr/>
            <p:nvPr/>
          </p:nvSpPr>
          <p:spPr>
            <a:xfrm rot="-1094">
              <a:off x="5610792" y="4450505"/>
              <a:ext cx="669914" cy="139675"/>
            </a:xfrm>
            <a:custGeom>
              <a:avLst/>
              <a:gdLst/>
              <a:ahLst/>
              <a:cxnLst/>
              <a:rect l="l" t="t" r="r" b="b"/>
              <a:pathLst>
                <a:path w="85285" h="5648" extrusionOk="0">
                  <a:moveTo>
                    <a:pt x="42648" y="0"/>
                  </a:moveTo>
                  <a:cubicBezTo>
                    <a:pt x="19096" y="0"/>
                    <a:pt x="0" y="1260"/>
                    <a:pt x="0" y="2818"/>
                  </a:cubicBezTo>
                  <a:cubicBezTo>
                    <a:pt x="0" y="4376"/>
                    <a:pt x="19096" y="5648"/>
                    <a:pt x="42648" y="5648"/>
                  </a:cubicBezTo>
                  <a:cubicBezTo>
                    <a:pt x="66200" y="5648"/>
                    <a:pt x="85284" y="4376"/>
                    <a:pt x="85284" y="2818"/>
                  </a:cubicBezTo>
                  <a:cubicBezTo>
                    <a:pt x="85284" y="1260"/>
                    <a:pt x="66200" y="0"/>
                    <a:pt x="42648" y="0"/>
                  </a:cubicBezTo>
                  <a:close/>
                </a:path>
              </a:pathLst>
            </a:custGeom>
            <a:solidFill>
              <a:srgbClr val="000000">
                <a:alpha val="10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5395;p99">
              <a:extLst>
                <a:ext uri="{FF2B5EF4-FFF2-40B4-BE49-F238E27FC236}">
                  <a16:creationId xmlns:a16="http://schemas.microsoft.com/office/drawing/2014/main" id="{CA2614A8-BC1D-4FE2-00D9-E5FE4D8F455E}"/>
                </a:ext>
              </a:extLst>
            </p:cNvPr>
            <p:cNvSpPr/>
            <p:nvPr/>
          </p:nvSpPr>
          <p:spPr>
            <a:xfrm rot="-548">
              <a:off x="6974227" y="4468512"/>
              <a:ext cx="1336416" cy="139661"/>
            </a:xfrm>
            <a:custGeom>
              <a:avLst/>
              <a:gdLst/>
              <a:ahLst/>
              <a:cxnLst/>
              <a:rect l="l" t="t" r="r" b="b"/>
              <a:pathLst>
                <a:path w="85285" h="5648" extrusionOk="0">
                  <a:moveTo>
                    <a:pt x="42648" y="0"/>
                  </a:moveTo>
                  <a:cubicBezTo>
                    <a:pt x="19096" y="0"/>
                    <a:pt x="0" y="1260"/>
                    <a:pt x="0" y="2818"/>
                  </a:cubicBezTo>
                  <a:cubicBezTo>
                    <a:pt x="0" y="4376"/>
                    <a:pt x="19096" y="5648"/>
                    <a:pt x="42648" y="5648"/>
                  </a:cubicBezTo>
                  <a:cubicBezTo>
                    <a:pt x="66200" y="5648"/>
                    <a:pt x="85284" y="4376"/>
                    <a:pt x="85284" y="2818"/>
                  </a:cubicBezTo>
                  <a:cubicBezTo>
                    <a:pt x="85284" y="1260"/>
                    <a:pt x="66200" y="0"/>
                    <a:pt x="42648" y="0"/>
                  </a:cubicBezTo>
                  <a:close/>
                </a:path>
              </a:pathLst>
            </a:custGeom>
            <a:solidFill>
              <a:srgbClr val="000000">
                <a:alpha val="10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 name="Google Shape;5396;p99">
              <a:extLst>
                <a:ext uri="{FF2B5EF4-FFF2-40B4-BE49-F238E27FC236}">
                  <a16:creationId xmlns:a16="http://schemas.microsoft.com/office/drawing/2014/main" id="{0EF76C7D-E1CE-B2C0-0E24-8DF3BD338EFA}"/>
                </a:ext>
              </a:extLst>
            </p:cNvPr>
            <p:cNvGrpSpPr/>
            <p:nvPr/>
          </p:nvGrpSpPr>
          <p:grpSpPr>
            <a:xfrm>
              <a:off x="5411067" y="1916631"/>
              <a:ext cx="2695363" cy="2621593"/>
              <a:chOff x="4702750" y="1817375"/>
              <a:chExt cx="5315250" cy="5169775"/>
            </a:xfrm>
          </p:grpSpPr>
          <p:grpSp>
            <p:nvGrpSpPr>
              <p:cNvPr id="10" name="Google Shape;5397;p99">
                <a:extLst>
                  <a:ext uri="{FF2B5EF4-FFF2-40B4-BE49-F238E27FC236}">
                    <a16:creationId xmlns:a16="http://schemas.microsoft.com/office/drawing/2014/main" id="{3DA8EF52-F828-223B-BE50-1EF14313B831}"/>
                  </a:ext>
                </a:extLst>
              </p:cNvPr>
              <p:cNvGrpSpPr/>
              <p:nvPr/>
            </p:nvGrpSpPr>
            <p:grpSpPr>
              <a:xfrm>
                <a:off x="4702750" y="1817375"/>
                <a:ext cx="5315250" cy="5169775"/>
                <a:chOff x="1144725" y="238750"/>
                <a:chExt cx="5315250" cy="5169775"/>
              </a:xfrm>
            </p:grpSpPr>
            <p:sp>
              <p:nvSpPr>
                <p:cNvPr id="18" name="Google Shape;5398;p99">
                  <a:extLst>
                    <a:ext uri="{FF2B5EF4-FFF2-40B4-BE49-F238E27FC236}">
                      <a16:creationId xmlns:a16="http://schemas.microsoft.com/office/drawing/2014/main" id="{E1015C99-3119-9EEF-BFA8-266FC4B8C09B}"/>
                    </a:ext>
                  </a:extLst>
                </p:cNvPr>
                <p:cNvSpPr/>
                <p:nvPr/>
              </p:nvSpPr>
              <p:spPr>
                <a:xfrm>
                  <a:off x="3248625" y="2235575"/>
                  <a:ext cx="571900" cy="258300"/>
                </a:xfrm>
                <a:custGeom>
                  <a:avLst/>
                  <a:gdLst/>
                  <a:ahLst/>
                  <a:cxnLst/>
                  <a:rect l="l" t="t" r="r" b="b"/>
                  <a:pathLst>
                    <a:path w="22876" h="10332" extrusionOk="0">
                      <a:moveTo>
                        <a:pt x="10982" y="0"/>
                      </a:moveTo>
                      <a:cubicBezTo>
                        <a:pt x="8933" y="0"/>
                        <a:pt x="6893" y="250"/>
                        <a:pt x="4897" y="739"/>
                      </a:cubicBezTo>
                      <a:cubicBezTo>
                        <a:pt x="4132" y="969"/>
                        <a:pt x="3367" y="1275"/>
                        <a:pt x="2678" y="1581"/>
                      </a:cubicBezTo>
                      <a:cubicBezTo>
                        <a:pt x="2296" y="1734"/>
                        <a:pt x="1837" y="1963"/>
                        <a:pt x="1990" y="2575"/>
                      </a:cubicBezTo>
                      <a:lnTo>
                        <a:pt x="2984" y="3188"/>
                      </a:lnTo>
                      <a:cubicBezTo>
                        <a:pt x="1913" y="3723"/>
                        <a:pt x="613" y="3800"/>
                        <a:pt x="1" y="4947"/>
                      </a:cubicBezTo>
                      <a:cubicBezTo>
                        <a:pt x="383" y="5712"/>
                        <a:pt x="1148" y="5559"/>
                        <a:pt x="1684" y="5712"/>
                      </a:cubicBezTo>
                      <a:lnTo>
                        <a:pt x="1225" y="6860"/>
                      </a:lnTo>
                      <a:cubicBezTo>
                        <a:pt x="1607" y="7013"/>
                        <a:pt x="2066" y="7089"/>
                        <a:pt x="2602" y="7166"/>
                      </a:cubicBezTo>
                      <a:cubicBezTo>
                        <a:pt x="3443" y="7319"/>
                        <a:pt x="4361" y="7319"/>
                        <a:pt x="5279" y="7395"/>
                      </a:cubicBezTo>
                      <a:cubicBezTo>
                        <a:pt x="5509" y="7472"/>
                        <a:pt x="5738" y="7548"/>
                        <a:pt x="5891" y="7625"/>
                      </a:cubicBezTo>
                      <a:cubicBezTo>
                        <a:pt x="4973" y="8466"/>
                        <a:pt x="3367" y="8543"/>
                        <a:pt x="3443" y="10303"/>
                      </a:cubicBezTo>
                      <a:cubicBezTo>
                        <a:pt x="3749" y="10322"/>
                        <a:pt x="4051" y="10331"/>
                        <a:pt x="4349" y="10331"/>
                      </a:cubicBezTo>
                      <a:cubicBezTo>
                        <a:pt x="5246" y="10331"/>
                        <a:pt x="6121" y="10245"/>
                        <a:pt x="7039" y="10073"/>
                      </a:cubicBezTo>
                      <a:cubicBezTo>
                        <a:pt x="9411" y="9920"/>
                        <a:pt x="11859" y="9614"/>
                        <a:pt x="14307" y="9614"/>
                      </a:cubicBezTo>
                      <a:cubicBezTo>
                        <a:pt x="14515" y="9624"/>
                        <a:pt x="14722" y="9629"/>
                        <a:pt x="14930" y="9629"/>
                      </a:cubicBezTo>
                      <a:cubicBezTo>
                        <a:pt x="16328" y="9629"/>
                        <a:pt x="17718" y="9412"/>
                        <a:pt x="19050" y="9079"/>
                      </a:cubicBezTo>
                      <a:cubicBezTo>
                        <a:pt x="19969" y="8772"/>
                        <a:pt x="20810" y="8313"/>
                        <a:pt x="21575" y="7701"/>
                      </a:cubicBezTo>
                      <a:cubicBezTo>
                        <a:pt x="22570" y="6936"/>
                        <a:pt x="22876" y="5636"/>
                        <a:pt x="22340" y="4488"/>
                      </a:cubicBezTo>
                      <a:cubicBezTo>
                        <a:pt x="21958" y="3723"/>
                        <a:pt x="21346" y="2958"/>
                        <a:pt x="20581" y="2499"/>
                      </a:cubicBezTo>
                      <a:cubicBezTo>
                        <a:pt x="19357" y="1581"/>
                        <a:pt x="17903" y="892"/>
                        <a:pt x="16373" y="586"/>
                      </a:cubicBezTo>
                      <a:cubicBezTo>
                        <a:pt x="14585" y="193"/>
                        <a:pt x="12780" y="0"/>
                        <a:pt x="10982" y="0"/>
                      </a:cubicBezTo>
                      <a:close/>
                    </a:path>
                  </a:pathLst>
                </a:custGeom>
                <a:solidFill>
                  <a:srgbClr val="E89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399;p99">
                  <a:extLst>
                    <a:ext uri="{FF2B5EF4-FFF2-40B4-BE49-F238E27FC236}">
                      <a16:creationId xmlns:a16="http://schemas.microsoft.com/office/drawing/2014/main" id="{15F771EC-8AB3-A097-B79E-918247D39737}"/>
                    </a:ext>
                  </a:extLst>
                </p:cNvPr>
                <p:cNvSpPr/>
                <p:nvPr/>
              </p:nvSpPr>
              <p:spPr>
                <a:xfrm>
                  <a:off x="3587175" y="1322350"/>
                  <a:ext cx="1151425" cy="1233225"/>
                </a:xfrm>
                <a:custGeom>
                  <a:avLst/>
                  <a:gdLst/>
                  <a:ahLst/>
                  <a:cxnLst/>
                  <a:rect l="l" t="t" r="r" b="b"/>
                  <a:pathLst>
                    <a:path w="46057" h="49329" extrusionOk="0">
                      <a:moveTo>
                        <a:pt x="40181" y="1"/>
                      </a:moveTo>
                      <a:cubicBezTo>
                        <a:pt x="39871" y="1"/>
                        <a:pt x="39558" y="29"/>
                        <a:pt x="39248" y="86"/>
                      </a:cubicBezTo>
                      <a:cubicBezTo>
                        <a:pt x="37335" y="392"/>
                        <a:pt x="35652" y="1387"/>
                        <a:pt x="34504" y="2917"/>
                      </a:cubicBezTo>
                      <a:cubicBezTo>
                        <a:pt x="32745" y="5289"/>
                        <a:pt x="31367" y="7814"/>
                        <a:pt x="30373" y="10568"/>
                      </a:cubicBezTo>
                      <a:cubicBezTo>
                        <a:pt x="29302" y="13704"/>
                        <a:pt x="28307" y="16841"/>
                        <a:pt x="27236" y="19978"/>
                      </a:cubicBezTo>
                      <a:cubicBezTo>
                        <a:pt x="26242" y="22885"/>
                        <a:pt x="25018" y="25716"/>
                        <a:pt x="23640" y="28470"/>
                      </a:cubicBezTo>
                      <a:cubicBezTo>
                        <a:pt x="23334" y="29312"/>
                        <a:pt x="22493" y="29847"/>
                        <a:pt x="21575" y="29847"/>
                      </a:cubicBezTo>
                      <a:cubicBezTo>
                        <a:pt x="18821" y="29924"/>
                        <a:pt x="15990" y="30153"/>
                        <a:pt x="12930" y="30306"/>
                      </a:cubicBezTo>
                      <a:cubicBezTo>
                        <a:pt x="11603" y="30306"/>
                        <a:pt x="10175" y="30238"/>
                        <a:pt x="8691" y="30238"/>
                      </a:cubicBezTo>
                      <a:cubicBezTo>
                        <a:pt x="7948" y="30238"/>
                        <a:pt x="7192" y="30255"/>
                        <a:pt x="6427" y="30306"/>
                      </a:cubicBezTo>
                      <a:cubicBezTo>
                        <a:pt x="6369" y="30304"/>
                        <a:pt x="6311" y="30303"/>
                        <a:pt x="6254" y="30303"/>
                      </a:cubicBezTo>
                      <a:cubicBezTo>
                        <a:pt x="4024" y="30303"/>
                        <a:pt x="1970" y="31739"/>
                        <a:pt x="1224" y="33902"/>
                      </a:cubicBezTo>
                      <a:cubicBezTo>
                        <a:pt x="0" y="36962"/>
                        <a:pt x="0" y="40329"/>
                        <a:pt x="1224" y="43389"/>
                      </a:cubicBezTo>
                      <a:cubicBezTo>
                        <a:pt x="2219" y="46373"/>
                        <a:pt x="4820" y="48591"/>
                        <a:pt x="7957" y="49050"/>
                      </a:cubicBezTo>
                      <a:cubicBezTo>
                        <a:pt x="9052" y="49233"/>
                        <a:pt x="10165" y="49328"/>
                        <a:pt x="11278" y="49328"/>
                      </a:cubicBezTo>
                      <a:cubicBezTo>
                        <a:pt x="12498" y="49328"/>
                        <a:pt x="13719" y="49214"/>
                        <a:pt x="14919" y="48974"/>
                      </a:cubicBezTo>
                      <a:cubicBezTo>
                        <a:pt x="19815" y="47903"/>
                        <a:pt x="24558" y="45990"/>
                        <a:pt x="28766" y="43236"/>
                      </a:cubicBezTo>
                      <a:cubicBezTo>
                        <a:pt x="32209" y="41094"/>
                        <a:pt x="35040" y="38186"/>
                        <a:pt x="37105" y="34744"/>
                      </a:cubicBezTo>
                      <a:cubicBezTo>
                        <a:pt x="40931" y="28317"/>
                        <a:pt x="43685" y="21355"/>
                        <a:pt x="45215" y="14011"/>
                      </a:cubicBezTo>
                      <a:cubicBezTo>
                        <a:pt x="45751" y="11715"/>
                        <a:pt x="46057" y="9344"/>
                        <a:pt x="45980" y="6972"/>
                      </a:cubicBezTo>
                      <a:cubicBezTo>
                        <a:pt x="45980" y="5365"/>
                        <a:pt x="45445" y="3759"/>
                        <a:pt x="44527" y="2458"/>
                      </a:cubicBezTo>
                      <a:cubicBezTo>
                        <a:pt x="43617" y="898"/>
                        <a:pt x="41933" y="1"/>
                        <a:pt x="4018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400;p99">
                  <a:extLst>
                    <a:ext uri="{FF2B5EF4-FFF2-40B4-BE49-F238E27FC236}">
                      <a16:creationId xmlns:a16="http://schemas.microsoft.com/office/drawing/2014/main" id="{F8B126FA-65D7-FFBA-C049-EAA80AA8F5D9}"/>
                    </a:ext>
                  </a:extLst>
                </p:cNvPr>
                <p:cNvSpPr/>
                <p:nvPr/>
              </p:nvSpPr>
              <p:spPr>
                <a:xfrm>
                  <a:off x="1825625" y="4327350"/>
                  <a:ext cx="524075" cy="1081175"/>
                </a:xfrm>
                <a:custGeom>
                  <a:avLst/>
                  <a:gdLst/>
                  <a:ahLst/>
                  <a:cxnLst/>
                  <a:rect l="l" t="t" r="r" b="b"/>
                  <a:pathLst>
                    <a:path w="20963" h="43247" extrusionOk="0">
                      <a:moveTo>
                        <a:pt x="3978" y="1"/>
                      </a:moveTo>
                      <a:cubicBezTo>
                        <a:pt x="3443" y="1914"/>
                        <a:pt x="3137" y="3826"/>
                        <a:pt x="3137" y="5815"/>
                      </a:cubicBezTo>
                      <a:cubicBezTo>
                        <a:pt x="3366" y="8723"/>
                        <a:pt x="3366" y="11553"/>
                        <a:pt x="3749" y="14461"/>
                      </a:cubicBezTo>
                      <a:cubicBezTo>
                        <a:pt x="4437" y="17980"/>
                        <a:pt x="3902" y="21729"/>
                        <a:pt x="2295" y="24942"/>
                      </a:cubicBezTo>
                      <a:cubicBezTo>
                        <a:pt x="918" y="27620"/>
                        <a:pt x="153" y="30527"/>
                        <a:pt x="77" y="33587"/>
                      </a:cubicBezTo>
                      <a:cubicBezTo>
                        <a:pt x="0" y="36035"/>
                        <a:pt x="230" y="38483"/>
                        <a:pt x="842" y="40932"/>
                      </a:cubicBezTo>
                      <a:cubicBezTo>
                        <a:pt x="1224" y="42385"/>
                        <a:pt x="1836" y="42844"/>
                        <a:pt x="3060" y="42844"/>
                      </a:cubicBezTo>
                      <a:cubicBezTo>
                        <a:pt x="3290" y="42844"/>
                        <a:pt x="3443" y="42921"/>
                        <a:pt x="3672" y="42921"/>
                      </a:cubicBezTo>
                      <a:cubicBezTo>
                        <a:pt x="4820" y="42997"/>
                        <a:pt x="5968" y="43227"/>
                        <a:pt x="7115" y="43227"/>
                      </a:cubicBezTo>
                      <a:cubicBezTo>
                        <a:pt x="7182" y="43240"/>
                        <a:pt x="7248" y="43246"/>
                        <a:pt x="7315" y="43246"/>
                      </a:cubicBezTo>
                      <a:cubicBezTo>
                        <a:pt x="8007" y="43246"/>
                        <a:pt x="8632" y="42548"/>
                        <a:pt x="8492" y="41850"/>
                      </a:cubicBezTo>
                      <a:cubicBezTo>
                        <a:pt x="8416" y="41238"/>
                        <a:pt x="8263" y="40626"/>
                        <a:pt x="7957" y="40167"/>
                      </a:cubicBezTo>
                      <a:cubicBezTo>
                        <a:pt x="7421" y="39401"/>
                        <a:pt x="6656" y="38866"/>
                        <a:pt x="5815" y="38560"/>
                      </a:cubicBezTo>
                      <a:lnTo>
                        <a:pt x="4820" y="38254"/>
                      </a:lnTo>
                      <a:cubicBezTo>
                        <a:pt x="4973" y="37030"/>
                        <a:pt x="5356" y="35959"/>
                        <a:pt x="5891" y="34888"/>
                      </a:cubicBezTo>
                      <a:cubicBezTo>
                        <a:pt x="7115" y="32822"/>
                        <a:pt x="8645" y="30909"/>
                        <a:pt x="10481" y="29379"/>
                      </a:cubicBezTo>
                      <a:cubicBezTo>
                        <a:pt x="12700" y="27314"/>
                        <a:pt x="14995" y="25248"/>
                        <a:pt x="17137" y="23106"/>
                      </a:cubicBezTo>
                      <a:cubicBezTo>
                        <a:pt x="18744" y="21499"/>
                        <a:pt x="19892" y="19433"/>
                        <a:pt x="20351" y="17138"/>
                      </a:cubicBezTo>
                      <a:cubicBezTo>
                        <a:pt x="20963" y="14001"/>
                        <a:pt x="20657" y="10712"/>
                        <a:pt x="19433" y="7651"/>
                      </a:cubicBezTo>
                      <a:cubicBezTo>
                        <a:pt x="19203" y="7269"/>
                        <a:pt x="18897" y="6963"/>
                        <a:pt x="18438" y="6733"/>
                      </a:cubicBezTo>
                      <a:cubicBezTo>
                        <a:pt x="14536" y="4209"/>
                        <a:pt x="10328" y="2220"/>
                        <a:pt x="5891" y="689"/>
                      </a:cubicBezTo>
                      <a:lnTo>
                        <a:pt x="3978" y="1"/>
                      </a:lnTo>
                      <a:close/>
                    </a:path>
                  </a:pathLst>
                </a:custGeom>
                <a:solidFill>
                  <a:srgbClr val="AD78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401;p99">
                  <a:extLst>
                    <a:ext uri="{FF2B5EF4-FFF2-40B4-BE49-F238E27FC236}">
                      <a16:creationId xmlns:a16="http://schemas.microsoft.com/office/drawing/2014/main" id="{2912AB9B-AF19-2991-C4D9-D48D95B192E5}"/>
                    </a:ext>
                  </a:extLst>
                </p:cNvPr>
                <p:cNvSpPr/>
                <p:nvPr/>
              </p:nvSpPr>
              <p:spPr>
                <a:xfrm>
                  <a:off x="1986275" y="5363200"/>
                  <a:ext cx="47850" cy="35275"/>
                </a:xfrm>
                <a:custGeom>
                  <a:avLst/>
                  <a:gdLst/>
                  <a:ahLst/>
                  <a:cxnLst/>
                  <a:rect l="l" t="t" r="r" b="b"/>
                  <a:pathLst>
                    <a:path w="1914" h="1411" extrusionOk="0">
                      <a:moveTo>
                        <a:pt x="344" y="1"/>
                      </a:moveTo>
                      <a:cubicBezTo>
                        <a:pt x="234" y="1"/>
                        <a:pt x="120" y="12"/>
                        <a:pt x="1" y="33"/>
                      </a:cubicBezTo>
                      <a:lnTo>
                        <a:pt x="1760" y="1410"/>
                      </a:lnTo>
                      <a:lnTo>
                        <a:pt x="1913" y="1257"/>
                      </a:lnTo>
                      <a:cubicBezTo>
                        <a:pt x="1519" y="403"/>
                        <a:pt x="1012" y="1"/>
                        <a:pt x="344" y="1"/>
                      </a:cubicBezTo>
                      <a:close/>
                    </a:path>
                  </a:pathLst>
                </a:custGeom>
                <a:solidFill>
                  <a:srgbClr val="9568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402;p99">
                  <a:extLst>
                    <a:ext uri="{FF2B5EF4-FFF2-40B4-BE49-F238E27FC236}">
                      <a16:creationId xmlns:a16="http://schemas.microsoft.com/office/drawing/2014/main" id="{67E2D94E-C345-9E09-35AD-4B1DDBFC794A}"/>
                    </a:ext>
                  </a:extLst>
                </p:cNvPr>
                <p:cNvSpPr/>
                <p:nvPr/>
              </p:nvSpPr>
              <p:spPr>
                <a:xfrm>
                  <a:off x="1990100" y="5336425"/>
                  <a:ext cx="47850" cy="31450"/>
                </a:xfrm>
                <a:custGeom>
                  <a:avLst/>
                  <a:gdLst/>
                  <a:ahLst/>
                  <a:cxnLst/>
                  <a:rect l="l" t="t" r="r" b="b"/>
                  <a:pathLst>
                    <a:path w="1914" h="1258" extrusionOk="0">
                      <a:moveTo>
                        <a:pt x="344" y="0"/>
                      </a:moveTo>
                      <a:cubicBezTo>
                        <a:pt x="234" y="0"/>
                        <a:pt x="120" y="11"/>
                        <a:pt x="1" y="33"/>
                      </a:cubicBezTo>
                      <a:lnTo>
                        <a:pt x="1913" y="1257"/>
                      </a:lnTo>
                      <a:cubicBezTo>
                        <a:pt x="1519" y="403"/>
                        <a:pt x="1012" y="0"/>
                        <a:pt x="344" y="0"/>
                      </a:cubicBezTo>
                      <a:close/>
                    </a:path>
                  </a:pathLst>
                </a:custGeom>
                <a:solidFill>
                  <a:srgbClr val="9568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403;p99">
                  <a:extLst>
                    <a:ext uri="{FF2B5EF4-FFF2-40B4-BE49-F238E27FC236}">
                      <a16:creationId xmlns:a16="http://schemas.microsoft.com/office/drawing/2014/main" id="{E3D0B47F-97A4-3F30-A149-22AD0660047C}"/>
                    </a:ext>
                  </a:extLst>
                </p:cNvPr>
                <p:cNvSpPr/>
                <p:nvPr/>
              </p:nvSpPr>
              <p:spPr>
                <a:xfrm>
                  <a:off x="1760575" y="1900875"/>
                  <a:ext cx="1895475" cy="3507375"/>
                </a:xfrm>
                <a:custGeom>
                  <a:avLst/>
                  <a:gdLst/>
                  <a:ahLst/>
                  <a:cxnLst/>
                  <a:rect l="l" t="t" r="r" b="b"/>
                  <a:pathLst>
                    <a:path w="75819" h="140295" extrusionOk="0">
                      <a:moveTo>
                        <a:pt x="71395" y="0"/>
                      </a:moveTo>
                      <a:cubicBezTo>
                        <a:pt x="70735" y="0"/>
                        <a:pt x="69965" y="294"/>
                        <a:pt x="69009" y="892"/>
                      </a:cubicBezTo>
                      <a:cubicBezTo>
                        <a:pt x="67403" y="1963"/>
                        <a:pt x="65796" y="2881"/>
                        <a:pt x="64189" y="3876"/>
                      </a:cubicBezTo>
                      <a:cubicBezTo>
                        <a:pt x="61818" y="5176"/>
                        <a:pt x="59293" y="6171"/>
                        <a:pt x="56692" y="6783"/>
                      </a:cubicBezTo>
                      <a:cubicBezTo>
                        <a:pt x="54703" y="7242"/>
                        <a:pt x="52637" y="7395"/>
                        <a:pt x="50648" y="7777"/>
                      </a:cubicBezTo>
                      <a:cubicBezTo>
                        <a:pt x="46823" y="8389"/>
                        <a:pt x="43074" y="9460"/>
                        <a:pt x="39478" y="10991"/>
                      </a:cubicBezTo>
                      <a:cubicBezTo>
                        <a:pt x="35882" y="12444"/>
                        <a:pt x="32975" y="15045"/>
                        <a:pt x="30909" y="18259"/>
                      </a:cubicBezTo>
                      <a:cubicBezTo>
                        <a:pt x="29685" y="20171"/>
                        <a:pt x="28614" y="22237"/>
                        <a:pt x="27696" y="24379"/>
                      </a:cubicBezTo>
                      <a:cubicBezTo>
                        <a:pt x="25936" y="28663"/>
                        <a:pt x="24330" y="33024"/>
                        <a:pt x="22417" y="37232"/>
                      </a:cubicBezTo>
                      <a:cubicBezTo>
                        <a:pt x="19204" y="44730"/>
                        <a:pt x="15455" y="51998"/>
                        <a:pt x="11553" y="59189"/>
                      </a:cubicBezTo>
                      <a:cubicBezTo>
                        <a:pt x="9258" y="63397"/>
                        <a:pt x="6963" y="67529"/>
                        <a:pt x="4821" y="71813"/>
                      </a:cubicBezTo>
                      <a:cubicBezTo>
                        <a:pt x="2143" y="77092"/>
                        <a:pt x="613" y="82983"/>
                        <a:pt x="307" y="88950"/>
                      </a:cubicBezTo>
                      <a:cubicBezTo>
                        <a:pt x="1" y="95759"/>
                        <a:pt x="1455" y="102109"/>
                        <a:pt x="5815" y="107541"/>
                      </a:cubicBezTo>
                      <a:cubicBezTo>
                        <a:pt x="6963" y="108995"/>
                        <a:pt x="8264" y="110448"/>
                        <a:pt x="9564" y="111749"/>
                      </a:cubicBezTo>
                      <a:cubicBezTo>
                        <a:pt x="11171" y="113585"/>
                        <a:pt x="12930" y="115421"/>
                        <a:pt x="14614" y="117181"/>
                      </a:cubicBezTo>
                      <a:cubicBezTo>
                        <a:pt x="15761" y="118405"/>
                        <a:pt x="16603" y="119935"/>
                        <a:pt x="16909" y="121618"/>
                      </a:cubicBezTo>
                      <a:cubicBezTo>
                        <a:pt x="17138" y="122842"/>
                        <a:pt x="17215" y="124067"/>
                        <a:pt x="17368" y="125214"/>
                      </a:cubicBezTo>
                      <a:cubicBezTo>
                        <a:pt x="17750" y="128351"/>
                        <a:pt x="18133" y="131488"/>
                        <a:pt x="18592" y="134624"/>
                      </a:cubicBezTo>
                      <a:cubicBezTo>
                        <a:pt x="18821" y="136307"/>
                        <a:pt x="19433" y="137914"/>
                        <a:pt x="20351" y="139291"/>
                      </a:cubicBezTo>
                      <a:cubicBezTo>
                        <a:pt x="20581" y="139597"/>
                        <a:pt x="20964" y="140056"/>
                        <a:pt x="21346" y="140056"/>
                      </a:cubicBezTo>
                      <a:cubicBezTo>
                        <a:pt x="23182" y="140209"/>
                        <a:pt x="25095" y="140286"/>
                        <a:pt x="27008" y="140286"/>
                      </a:cubicBezTo>
                      <a:cubicBezTo>
                        <a:pt x="27063" y="140291"/>
                        <a:pt x="27119" y="140294"/>
                        <a:pt x="27174" y="140294"/>
                      </a:cubicBezTo>
                      <a:cubicBezTo>
                        <a:pt x="27871" y="140294"/>
                        <a:pt x="28478" y="139853"/>
                        <a:pt x="28691" y="139215"/>
                      </a:cubicBezTo>
                      <a:cubicBezTo>
                        <a:pt x="28997" y="138450"/>
                        <a:pt x="28767" y="137608"/>
                        <a:pt x="28232" y="137073"/>
                      </a:cubicBezTo>
                      <a:cubicBezTo>
                        <a:pt x="27543" y="136307"/>
                        <a:pt x="26548" y="135772"/>
                        <a:pt x="25554" y="135619"/>
                      </a:cubicBezTo>
                      <a:cubicBezTo>
                        <a:pt x="25248" y="135542"/>
                        <a:pt x="24865" y="135466"/>
                        <a:pt x="24406" y="135389"/>
                      </a:cubicBezTo>
                      <a:lnTo>
                        <a:pt x="24406" y="132865"/>
                      </a:lnTo>
                      <a:cubicBezTo>
                        <a:pt x="24406" y="129345"/>
                        <a:pt x="25477" y="125903"/>
                        <a:pt x="27390" y="122995"/>
                      </a:cubicBezTo>
                      <a:cubicBezTo>
                        <a:pt x="28538" y="121389"/>
                        <a:pt x="29685" y="119706"/>
                        <a:pt x="30756" y="118023"/>
                      </a:cubicBezTo>
                      <a:cubicBezTo>
                        <a:pt x="32745" y="114962"/>
                        <a:pt x="33740" y="111367"/>
                        <a:pt x="33511" y="107771"/>
                      </a:cubicBezTo>
                      <a:cubicBezTo>
                        <a:pt x="33434" y="106547"/>
                        <a:pt x="33281" y="105399"/>
                        <a:pt x="33128" y="104175"/>
                      </a:cubicBezTo>
                      <a:cubicBezTo>
                        <a:pt x="34276" y="103257"/>
                        <a:pt x="35500" y="102339"/>
                        <a:pt x="36571" y="101344"/>
                      </a:cubicBezTo>
                      <a:cubicBezTo>
                        <a:pt x="40855" y="97060"/>
                        <a:pt x="43686" y="91628"/>
                        <a:pt x="44604" y="85660"/>
                      </a:cubicBezTo>
                      <a:cubicBezTo>
                        <a:pt x="45445" y="80994"/>
                        <a:pt x="45139" y="76327"/>
                        <a:pt x="44757" y="71583"/>
                      </a:cubicBezTo>
                      <a:cubicBezTo>
                        <a:pt x="44451" y="67605"/>
                        <a:pt x="43992" y="63627"/>
                        <a:pt x="43762" y="59648"/>
                      </a:cubicBezTo>
                      <a:cubicBezTo>
                        <a:pt x="43533" y="51539"/>
                        <a:pt x="44986" y="43582"/>
                        <a:pt x="48047" y="36085"/>
                      </a:cubicBezTo>
                      <a:cubicBezTo>
                        <a:pt x="49041" y="33483"/>
                        <a:pt x="50801" y="31112"/>
                        <a:pt x="53096" y="29505"/>
                      </a:cubicBezTo>
                      <a:cubicBezTo>
                        <a:pt x="54703" y="28434"/>
                        <a:pt x="56233" y="27439"/>
                        <a:pt x="57916" y="26598"/>
                      </a:cubicBezTo>
                      <a:cubicBezTo>
                        <a:pt x="59982" y="25450"/>
                        <a:pt x="62047" y="24456"/>
                        <a:pt x="64113" y="23385"/>
                      </a:cubicBezTo>
                      <a:cubicBezTo>
                        <a:pt x="66255" y="22313"/>
                        <a:pt x="68244" y="21013"/>
                        <a:pt x="70004" y="19483"/>
                      </a:cubicBezTo>
                      <a:cubicBezTo>
                        <a:pt x="72682" y="17188"/>
                        <a:pt x="74441" y="14127"/>
                        <a:pt x="75130" y="10685"/>
                      </a:cubicBezTo>
                      <a:cubicBezTo>
                        <a:pt x="75818" y="7777"/>
                        <a:pt x="75436" y="4794"/>
                        <a:pt x="73982" y="2116"/>
                      </a:cubicBezTo>
                      <a:cubicBezTo>
                        <a:pt x="73189" y="717"/>
                        <a:pt x="72425" y="0"/>
                        <a:pt x="713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5404;p99">
                  <a:extLst>
                    <a:ext uri="{FF2B5EF4-FFF2-40B4-BE49-F238E27FC236}">
                      <a16:creationId xmlns:a16="http://schemas.microsoft.com/office/drawing/2014/main" id="{696F3EF1-3E2A-A646-9BB2-879327714E40}"/>
                    </a:ext>
                  </a:extLst>
                </p:cNvPr>
                <p:cNvSpPr/>
                <p:nvPr/>
              </p:nvSpPr>
              <p:spPr>
                <a:xfrm>
                  <a:off x="1925075" y="3826150"/>
                  <a:ext cx="260150" cy="376700"/>
                </a:xfrm>
                <a:custGeom>
                  <a:avLst/>
                  <a:gdLst/>
                  <a:ahLst/>
                  <a:cxnLst/>
                  <a:rect l="l" t="t" r="r" b="b"/>
                  <a:pathLst>
                    <a:path w="10406" h="15068" extrusionOk="0">
                      <a:moveTo>
                        <a:pt x="5646" y="1"/>
                      </a:moveTo>
                      <a:cubicBezTo>
                        <a:pt x="4922" y="1"/>
                        <a:pt x="4185" y="197"/>
                        <a:pt x="3520" y="616"/>
                      </a:cubicBezTo>
                      <a:cubicBezTo>
                        <a:pt x="2066" y="1458"/>
                        <a:pt x="995" y="2835"/>
                        <a:pt x="536" y="4442"/>
                      </a:cubicBezTo>
                      <a:cubicBezTo>
                        <a:pt x="0" y="6125"/>
                        <a:pt x="0" y="7884"/>
                        <a:pt x="459" y="9568"/>
                      </a:cubicBezTo>
                      <a:cubicBezTo>
                        <a:pt x="765" y="11098"/>
                        <a:pt x="1531" y="12551"/>
                        <a:pt x="2602" y="13699"/>
                      </a:cubicBezTo>
                      <a:cubicBezTo>
                        <a:pt x="3485" y="14582"/>
                        <a:pt x="4648" y="15067"/>
                        <a:pt x="5859" y="15067"/>
                      </a:cubicBezTo>
                      <a:cubicBezTo>
                        <a:pt x="6326" y="15067"/>
                        <a:pt x="6800" y="14995"/>
                        <a:pt x="7268" y="14846"/>
                      </a:cubicBezTo>
                      <a:cubicBezTo>
                        <a:pt x="8952" y="14387"/>
                        <a:pt x="10176" y="12934"/>
                        <a:pt x="10329" y="11174"/>
                      </a:cubicBezTo>
                      <a:cubicBezTo>
                        <a:pt x="10405" y="10256"/>
                        <a:pt x="10405" y="9338"/>
                        <a:pt x="10252" y="8420"/>
                      </a:cubicBezTo>
                      <a:cubicBezTo>
                        <a:pt x="10252" y="7731"/>
                        <a:pt x="10099" y="7043"/>
                        <a:pt x="10023" y="6431"/>
                      </a:cubicBezTo>
                      <a:cubicBezTo>
                        <a:pt x="10176" y="5054"/>
                        <a:pt x="9870" y="3600"/>
                        <a:pt x="9258" y="2376"/>
                      </a:cubicBezTo>
                      <a:cubicBezTo>
                        <a:pt x="8635" y="872"/>
                        <a:pt x="7169" y="1"/>
                        <a:pt x="56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5405;p99">
                  <a:extLst>
                    <a:ext uri="{FF2B5EF4-FFF2-40B4-BE49-F238E27FC236}">
                      <a16:creationId xmlns:a16="http://schemas.microsoft.com/office/drawing/2014/main" id="{2DC0DE90-6FA8-F664-CE7F-050C0303B041}"/>
                    </a:ext>
                  </a:extLst>
                </p:cNvPr>
                <p:cNvSpPr/>
                <p:nvPr/>
              </p:nvSpPr>
              <p:spPr>
                <a:xfrm>
                  <a:off x="2205175" y="3778475"/>
                  <a:ext cx="148350" cy="199625"/>
                </a:xfrm>
                <a:custGeom>
                  <a:avLst/>
                  <a:gdLst/>
                  <a:ahLst/>
                  <a:cxnLst/>
                  <a:rect l="l" t="t" r="r" b="b"/>
                  <a:pathLst>
                    <a:path w="5934" h="7985" extrusionOk="0">
                      <a:moveTo>
                        <a:pt x="2028" y="0"/>
                      </a:moveTo>
                      <a:cubicBezTo>
                        <a:pt x="804" y="0"/>
                        <a:pt x="1" y="886"/>
                        <a:pt x="119" y="2370"/>
                      </a:cubicBezTo>
                      <a:cubicBezTo>
                        <a:pt x="119" y="3288"/>
                        <a:pt x="196" y="4206"/>
                        <a:pt x="272" y="5048"/>
                      </a:cubicBezTo>
                      <a:cubicBezTo>
                        <a:pt x="272" y="5431"/>
                        <a:pt x="349" y="5813"/>
                        <a:pt x="502" y="6196"/>
                      </a:cubicBezTo>
                      <a:cubicBezTo>
                        <a:pt x="808" y="7114"/>
                        <a:pt x="1649" y="7802"/>
                        <a:pt x="2644" y="7955"/>
                      </a:cubicBezTo>
                      <a:cubicBezTo>
                        <a:pt x="2771" y="7975"/>
                        <a:pt x="2899" y="7984"/>
                        <a:pt x="3025" y="7984"/>
                      </a:cubicBezTo>
                      <a:cubicBezTo>
                        <a:pt x="3885" y="7984"/>
                        <a:pt x="4692" y="7541"/>
                        <a:pt x="5092" y="6808"/>
                      </a:cubicBezTo>
                      <a:cubicBezTo>
                        <a:pt x="5475" y="6119"/>
                        <a:pt x="5704" y="5431"/>
                        <a:pt x="5934" y="4742"/>
                      </a:cubicBezTo>
                      <a:cubicBezTo>
                        <a:pt x="5934" y="2829"/>
                        <a:pt x="4863" y="1146"/>
                        <a:pt x="3180" y="228"/>
                      </a:cubicBezTo>
                      <a:cubicBezTo>
                        <a:pt x="2769" y="74"/>
                        <a:pt x="2381" y="0"/>
                        <a:pt x="20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5406;p99">
                  <a:extLst>
                    <a:ext uri="{FF2B5EF4-FFF2-40B4-BE49-F238E27FC236}">
                      <a16:creationId xmlns:a16="http://schemas.microsoft.com/office/drawing/2014/main" id="{E250BFDD-1CFE-D8F1-6B0A-BD1E8AF7767A}"/>
                    </a:ext>
                  </a:extLst>
                </p:cNvPr>
                <p:cNvSpPr/>
                <p:nvPr/>
              </p:nvSpPr>
              <p:spPr>
                <a:xfrm>
                  <a:off x="2221525" y="2210100"/>
                  <a:ext cx="530825" cy="1069275"/>
                </a:xfrm>
                <a:custGeom>
                  <a:avLst/>
                  <a:gdLst/>
                  <a:ahLst/>
                  <a:cxnLst/>
                  <a:rect l="l" t="t" r="r" b="b"/>
                  <a:pathLst>
                    <a:path w="21233" h="42771" extrusionOk="0">
                      <a:moveTo>
                        <a:pt x="18756" y="0"/>
                      </a:moveTo>
                      <a:cubicBezTo>
                        <a:pt x="18400" y="0"/>
                        <a:pt x="18030" y="94"/>
                        <a:pt x="17674" y="305"/>
                      </a:cubicBezTo>
                      <a:cubicBezTo>
                        <a:pt x="16909" y="611"/>
                        <a:pt x="16220" y="993"/>
                        <a:pt x="15532" y="1452"/>
                      </a:cubicBezTo>
                      <a:cubicBezTo>
                        <a:pt x="10482" y="5125"/>
                        <a:pt x="6427" y="9944"/>
                        <a:pt x="3673" y="15529"/>
                      </a:cubicBezTo>
                      <a:cubicBezTo>
                        <a:pt x="1378" y="20120"/>
                        <a:pt x="77" y="25169"/>
                        <a:pt x="1" y="30295"/>
                      </a:cubicBezTo>
                      <a:cubicBezTo>
                        <a:pt x="1" y="30984"/>
                        <a:pt x="1" y="31825"/>
                        <a:pt x="77" y="32590"/>
                      </a:cubicBezTo>
                      <a:cubicBezTo>
                        <a:pt x="307" y="34962"/>
                        <a:pt x="1148" y="37334"/>
                        <a:pt x="2526" y="39323"/>
                      </a:cubicBezTo>
                      <a:cubicBezTo>
                        <a:pt x="3673" y="41082"/>
                        <a:pt x="5433" y="42230"/>
                        <a:pt x="7422" y="42613"/>
                      </a:cubicBezTo>
                      <a:cubicBezTo>
                        <a:pt x="8092" y="42717"/>
                        <a:pt x="8773" y="42770"/>
                        <a:pt x="9456" y="42770"/>
                      </a:cubicBezTo>
                      <a:cubicBezTo>
                        <a:pt x="11271" y="42770"/>
                        <a:pt x="13099" y="42396"/>
                        <a:pt x="14766" y="41618"/>
                      </a:cubicBezTo>
                      <a:cubicBezTo>
                        <a:pt x="17597" y="40317"/>
                        <a:pt x="19816" y="38252"/>
                        <a:pt x="20504" y="34962"/>
                      </a:cubicBezTo>
                      <a:cubicBezTo>
                        <a:pt x="20887" y="32973"/>
                        <a:pt x="20734" y="30984"/>
                        <a:pt x="20045" y="29148"/>
                      </a:cubicBezTo>
                      <a:cubicBezTo>
                        <a:pt x="19739" y="28076"/>
                        <a:pt x="19280" y="27082"/>
                        <a:pt x="18974" y="26011"/>
                      </a:cubicBezTo>
                      <a:cubicBezTo>
                        <a:pt x="17291" y="21573"/>
                        <a:pt x="16909" y="16830"/>
                        <a:pt x="17827" y="12240"/>
                      </a:cubicBezTo>
                      <a:cubicBezTo>
                        <a:pt x="18439" y="9638"/>
                        <a:pt x="19433" y="7037"/>
                        <a:pt x="20275" y="4513"/>
                      </a:cubicBezTo>
                      <a:cubicBezTo>
                        <a:pt x="20428" y="3901"/>
                        <a:pt x="20657" y="3365"/>
                        <a:pt x="20810" y="2753"/>
                      </a:cubicBezTo>
                      <a:cubicBezTo>
                        <a:pt x="21233" y="1305"/>
                        <a:pt x="20086" y="0"/>
                        <a:pt x="18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5407;p99">
                  <a:extLst>
                    <a:ext uri="{FF2B5EF4-FFF2-40B4-BE49-F238E27FC236}">
                      <a16:creationId xmlns:a16="http://schemas.microsoft.com/office/drawing/2014/main" id="{C54A0EA8-D91A-C98A-2682-E5C1CE83B01C}"/>
                    </a:ext>
                  </a:extLst>
                </p:cNvPr>
                <p:cNvSpPr/>
                <p:nvPr/>
              </p:nvSpPr>
              <p:spPr>
                <a:xfrm>
                  <a:off x="3508750" y="1896950"/>
                  <a:ext cx="89925" cy="97850"/>
                </a:xfrm>
                <a:custGeom>
                  <a:avLst/>
                  <a:gdLst/>
                  <a:ahLst/>
                  <a:cxnLst/>
                  <a:rect l="l" t="t" r="r" b="b"/>
                  <a:pathLst>
                    <a:path w="3597" h="3914" extrusionOk="0">
                      <a:moveTo>
                        <a:pt x="1123" y="1"/>
                      </a:moveTo>
                      <a:cubicBezTo>
                        <a:pt x="542" y="1"/>
                        <a:pt x="0" y="482"/>
                        <a:pt x="0" y="1125"/>
                      </a:cubicBezTo>
                      <a:cubicBezTo>
                        <a:pt x="0" y="1890"/>
                        <a:pt x="77" y="2579"/>
                        <a:pt x="306" y="3267"/>
                      </a:cubicBezTo>
                      <a:cubicBezTo>
                        <a:pt x="357" y="3676"/>
                        <a:pt x="714" y="3914"/>
                        <a:pt x="1105" y="3914"/>
                      </a:cubicBezTo>
                      <a:cubicBezTo>
                        <a:pt x="1301" y="3914"/>
                        <a:pt x="1505" y="3854"/>
                        <a:pt x="1683" y="3727"/>
                      </a:cubicBezTo>
                      <a:cubicBezTo>
                        <a:pt x="2449" y="3267"/>
                        <a:pt x="3137" y="2579"/>
                        <a:pt x="3596" y="1814"/>
                      </a:cubicBezTo>
                      <a:cubicBezTo>
                        <a:pt x="3137" y="896"/>
                        <a:pt x="2372" y="284"/>
                        <a:pt x="1454" y="54"/>
                      </a:cubicBezTo>
                      <a:cubicBezTo>
                        <a:pt x="1345" y="18"/>
                        <a:pt x="1233" y="1"/>
                        <a:pt x="11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5408;p99">
                  <a:extLst>
                    <a:ext uri="{FF2B5EF4-FFF2-40B4-BE49-F238E27FC236}">
                      <a16:creationId xmlns:a16="http://schemas.microsoft.com/office/drawing/2014/main" id="{8AE044C4-0C94-E594-61F8-DFDD637D4C36}"/>
                    </a:ext>
                  </a:extLst>
                </p:cNvPr>
                <p:cNvSpPr/>
                <p:nvPr/>
              </p:nvSpPr>
              <p:spPr>
                <a:xfrm>
                  <a:off x="3405475" y="1972875"/>
                  <a:ext cx="227625" cy="340475"/>
                </a:xfrm>
                <a:custGeom>
                  <a:avLst/>
                  <a:gdLst/>
                  <a:ahLst/>
                  <a:cxnLst/>
                  <a:rect l="l" t="t" r="r" b="b"/>
                  <a:pathLst>
                    <a:path w="9105" h="13619" extrusionOk="0">
                      <a:moveTo>
                        <a:pt x="6733" y="1"/>
                      </a:moveTo>
                      <a:cubicBezTo>
                        <a:pt x="6656" y="307"/>
                        <a:pt x="6733" y="613"/>
                        <a:pt x="6733" y="996"/>
                      </a:cubicBezTo>
                      <a:cubicBezTo>
                        <a:pt x="7115" y="2526"/>
                        <a:pt x="7268" y="4209"/>
                        <a:pt x="7115" y="5892"/>
                      </a:cubicBezTo>
                      <a:cubicBezTo>
                        <a:pt x="7039" y="7805"/>
                        <a:pt x="6350" y="9717"/>
                        <a:pt x="5202" y="11324"/>
                      </a:cubicBezTo>
                      <a:cubicBezTo>
                        <a:pt x="4414" y="12476"/>
                        <a:pt x="3096" y="13148"/>
                        <a:pt x="1745" y="13148"/>
                      </a:cubicBezTo>
                      <a:cubicBezTo>
                        <a:pt x="1392" y="13148"/>
                        <a:pt x="1037" y="13102"/>
                        <a:pt x="689" y="13007"/>
                      </a:cubicBezTo>
                      <a:lnTo>
                        <a:pt x="0" y="13007"/>
                      </a:lnTo>
                      <a:cubicBezTo>
                        <a:pt x="559" y="13426"/>
                        <a:pt x="1231" y="13619"/>
                        <a:pt x="1914" y="13619"/>
                      </a:cubicBezTo>
                      <a:cubicBezTo>
                        <a:pt x="2352" y="13619"/>
                        <a:pt x="2794" y="13539"/>
                        <a:pt x="3213" y="13390"/>
                      </a:cubicBezTo>
                      <a:cubicBezTo>
                        <a:pt x="4896" y="12777"/>
                        <a:pt x="6273" y="11324"/>
                        <a:pt x="6809" y="9564"/>
                      </a:cubicBezTo>
                      <a:cubicBezTo>
                        <a:pt x="7651" y="7422"/>
                        <a:pt x="7880" y="5050"/>
                        <a:pt x="7574" y="2755"/>
                      </a:cubicBezTo>
                      <a:cubicBezTo>
                        <a:pt x="7498" y="2220"/>
                        <a:pt x="7421" y="1761"/>
                        <a:pt x="7421" y="1302"/>
                      </a:cubicBezTo>
                      <a:cubicBezTo>
                        <a:pt x="7448" y="1298"/>
                        <a:pt x="7475" y="1297"/>
                        <a:pt x="7501" y="1297"/>
                      </a:cubicBezTo>
                      <a:cubicBezTo>
                        <a:pt x="7944" y="1297"/>
                        <a:pt x="8311" y="1745"/>
                        <a:pt x="8725" y="1745"/>
                      </a:cubicBezTo>
                      <a:cubicBezTo>
                        <a:pt x="8846" y="1745"/>
                        <a:pt x="8972" y="1707"/>
                        <a:pt x="9104" y="1608"/>
                      </a:cubicBezTo>
                      <a:lnTo>
                        <a:pt x="673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409;p99">
                  <a:extLst>
                    <a:ext uri="{FF2B5EF4-FFF2-40B4-BE49-F238E27FC236}">
                      <a16:creationId xmlns:a16="http://schemas.microsoft.com/office/drawing/2014/main" id="{7874113A-1255-73E9-AD32-27ECD1D83EEB}"/>
                    </a:ext>
                  </a:extLst>
                </p:cNvPr>
                <p:cNvSpPr/>
                <p:nvPr/>
              </p:nvSpPr>
              <p:spPr>
                <a:xfrm>
                  <a:off x="2959825" y="2120425"/>
                  <a:ext cx="260125" cy="229600"/>
                </a:xfrm>
                <a:custGeom>
                  <a:avLst/>
                  <a:gdLst/>
                  <a:ahLst/>
                  <a:cxnLst/>
                  <a:rect l="l" t="t" r="r" b="b"/>
                  <a:pathLst>
                    <a:path w="10405" h="9184" extrusionOk="0">
                      <a:moveTo>
                        <a:pt x="6465" y="0"/>
                      </a:moveTo>
                      <a:cubicBezTo>
                        <a:pt x="4236" y="0"/>
                        <a:pt x="2086" y="1260"/>
                        <a:pt x="1071" y="3356"/>
                      </a:cubicBezTo>
                      <a:cubicBezTo>
                        <a:pt x="0" y="5498"/>
                        <a:pt x="995" y="8023"/>
                        <a:pt x="3290" y="8865"/>
                      </a:cubicBezTo>
                      <a:cubicBezTo>
                        <a:pt x="3900" y="9081"/>
                        <a:pt x="4514" y="9183"/>
                        <a:pt x="5113" y="9183"/>
                      </a:cubicBezTo>
                      <a:cubicBezTo>
                        <a:pt x="7896" y="9183"/>
                        <a:pt x="10342" y="6990"/>
                        <a:pt x="10405" y="3968"/>
                      </a:cubicBezTo>
                      <a:cubicBezTo>
                        <a:pt x="10405" y="2132"/>
                        <a:pt x="9181" y="449"/>
                        <a:pt x="7345" y="66"/>
                      </a:cubicBezTo>
                      <a:cubicBezTo>
                        <a:pt x="7052" y="22"/>
                        <a:pt x="6757" y="0"/>
                        <a:pt x="64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5410;p99">
                  <a:extLst>
                    <a:ext uri="{FF2B5EF4-FFF2-40B4-BE49-F238E27FC236}">
                      <a16:creationId xmlns:a16="http://schemas.microsoft.com/office/drawing/2014/main" id="{5892C4EE-1A20-4EBA-832B-85628199910D}"/>
                    </a:ext>
                  </a:extLst>
                </p:cNvPr>
                <p:cNvSpPr/>
                <p:nvPr/>
              </p:nvSpPr>
              <p:spPr>
                <a:xfrm>
                  <a:off x="3040150" y="2183275"/>
                  <a:ext cx="99475" cy="103075"/>
                </a:xfrm>
                <a:custGeom>
                  <a:avLst/>
                  <a:gdLst/>
                  <a:ahLst/>
                  <a:cxnLst/>
                  <a:rect l="l" t="t" r="r" b="b"/>
                  <a:pathLst>
                    <a:path w="3979" h="4123" extrusionOk="0">
                      <a:moveTo>
                        <a:pt x="2755" y="1"/>
                      </a:moveTo>
                      <a:cubicBezTo>
                        <a:pt x="2449" y="1"/>
                        <a:pt x="2831" y="460"/>
                        <a:pt x="2831" y="613"/>
                      </a:cubicBezTo>
                      <a:cubicBezTo>
                        <a:pt x="2984" y="919"/>
                        <a:pt x="3214" y="1301"/>
                        <a:pt x="3290" y="1684"/>
                      </a:cubicBezTo>
                      <a:cubicBezTo>
                        <a:pt x="3443" y="2219"/>
                        <a:pt x="3290" y="2831"/>
                        <a:pt x="2831" y="3214"/>
                      </a:cubicBezTo>
                      <a:cubicBezTo>
                        <a:pt x="2602" y="3367"/>
                        <a:pt x="2315" y="3443"/>
                        <a:pt x="2028" y="3443"/>
                      </a:cubicBezTo>
                      <a:cubicBezTo>
                        <a:pt x="1741" y="3443"/>
                        <a:pt x="1454" y="3367"/>
                        <a:pt x="1224" y="3214"/>
                      </a:cubicBezTo>
                      <a:cubicBezTo>
                        <a:pt x="918" y="2984"/>
                        <a:pt x="612" y="2755"/>
                        <a:pt x="383" y="2449"/>
                      </a:cubicBezTo>
                      <a:cubicBezTo>
                        <a:pt x="336" y="2402"/>
                        <a:pt x="262" y="2328"/>
                        <a:pt x="176" y="2328"/>
                      </a:cubicBezTo>
                      <a:cubicBezTo>
                        <a:pt x="120" y="2328"/>
                        <a:pt x="60" y="2359"/>
                        <a:pt x="0" y="2449"/>
                      </a:cubicBezTo>
                      <a:cubicBezTo>
                        <a:pt x="153" y="3214"/>
                        <a:pt x="689" y="3749"/>
                        <a:pt x="1454" y="3979"/>
                      </a:cubicBezTo>
                      <a:cubicBezTo>
                        <a:pt x="1683" y="4077"/>
                        <a:pt x="1915" y="4123"/>
                        <a:pt x="2141" y="4123"/>
                      </a:cubicBezTo>
                      <a:cubicBezTo>
                        <a:pt x="2970" y="4123"/>
                        <a:pt x="3705" y="3504"/>
                        <a:pt x="3826" y="2602"/>
                      </a:cubicBezTo>
                      <a:cubicBezTo>
                        <a:pt x="3979" y="1607"/>
                        <a:pt x="3596" y="613"/>
                        <a:pt x="27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5411;p99">
                  <a:extLst>
                    <a:ext uri="{FF2B5EF4-FFF2-40B4-BE49-F238E27FC236}">
                      <a16:creationId xmlns:a16="http://schemas.microsoft.com/office/drawing/2014/main" id="{F24809F5-8068-90CF-0155-2E2F2435FB20}"/>
                    </a:ext>
                  </a:extLst>
                </p:cNvPr>
                <p:cNvSpPr/>
                <p:nvPr/>
              </p:nvSpPr>
              <p:spPr>
                <a:xfrm>
                  <a:off x="1299625" y="4134175"/>
                  <a:ext cx="573825" cy="285975"/>
                </a:xfrm>
                <a:custGeom>
                  <a:avLst/>
                  <a:gdLst/>
                  <a:ahLst/>
                  <a:cxnLst/>
                  <a:rect l="l" t="t" r="r" b="b"/>
                  <a:pathLst>
                    <a:path w="22953" h="11439" extrusionOk="0">
                      <a:moveTo>
                        <a:pt x="154" y="1"/>
                      </a:moveTo>
                      <a:cubicBezTo>
                        <a:pt x="1" y="383"/>
                        <a:pt x="1" y="842"/>
                        <a:pt x="1" y="1225"/>
                      </a:cubicBezTo>
                      <a:cubicBezTo>
                        <a:pt x="230" y="2219"/>
                        <a:pt x="613" y="3138"/>
                        <a:pt x="1072" y="4056"/>
                      </a:cubicBezTo>
                      <a:cubicBezTo>
                        <a:pt x="2832" y="7192"/>
                        <a:pt x="5815" y="9564"/>
                        <a:pt x="9335" y="10635"/>
                      </a:cubicBezTo>
                      <a:cubicBezTo>
                        <a:pt x="11056" y="11171"/>
                        <a:pt x="12835" y="11438"/>
                        <a:pt x="14623" y="11438"/>
                      </a:cubicBezTo>
                      <a:cubicBezTo>
                        <a:pt x="16412" y="11438"/>
                        <a:pt x="18209" y="11171"/>
                        <a:pt x="19969" y="10635"/>
                      </a:cubicBezTo>
                      <a:cubicBezTo>
                        <a:pt x="20964" y="10253"/>
                        <a:pt x="22035" y="9794"/>
                        <a:pt x="22953" y="9488"/>
                      </a:cubicBezTo>
                      <a:cubicBezTo>
                        <a:pt x="22264" y="7498"/>
                        <a:pt x="21652" y="5815"/>
                        <a:pt x="20964" y="3979"/>
                      </a:cubicBezTo>
                      <a:cubicBezTo>
                        <a:pt x="20734" y="4056"/>
                        <a:pt x="20581" y="4132"/>
                        <a:pt x="20428" y="4209"/>
                      </a:cubicBezTo>
                      <a:cubicBezTo>
                        <a:pt x="18554" y="5271"/>
                        <a:pt x="16424" y="5823"/>
                        <a:pt x="14248" y="5823"/>
                      </a:cubicBezTo>
                      <a:cubicBezTo>
                        <a:pt x="13759" y="5823"/>
                        <a:pt x="13268" y="5795"/>
                        <a:pt x="12777" y="5739"/>
                      </a:cubicBezTo>
                      <a:cubicBezTo>
                        <a:pt x="8417" y="5433"/>
                        <a:pt x="4362" y="4132"/>
                        <a:pt x="1225" y="842"/>
                      </a:cubicBezTo>
                      <a:cubicBezTo>
                        <a:pt x="843" y="536"/>
                        <a:pt x="537" y="307"/>
                        <a:pt x="1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5412;p99">
                  <a:extLst>
                    <a:ext uri="{FF2B5EF4-FFF2-40B4-BE49-F238E27FC236}">
                      <a16:creationId xmlns:a16="http://schemas.microsoft.com/office/drawing/2014/main" id="{650D4FD9-4551-D80A-44B0-6ADB119A728A}"/>
                    </a:ext>
                  </a:extLst>
                </p:cNvPr>
                <p:cNvSpPr/>
                <p:nvPr/>
              </p:nvSpPr>
              <p:spPr>
                <a:xfrm>
                  <a:off x="1144725" y="4206875"/>
                  <a:ext cx="105200" cy="176825"/>
                </a:xfrm>
                <a:custGeom>
                  <a:avLst/>
                  <a:gdLst/>
                  <a:ahLst/>
                  <a:cxnLst/>
                  <a:rect l="l" t="t" r="r" b="b"/>
                  <a:pathLst>
                    <a:path w="4208" h="7073" extrusionOk="0">
                      <a:moveTo>
                        <a:pt x="153" y="0"/>
                      </a:moveTo>
                      <a:cubicBezTo>
                        <a:pt x="77" y="153"/>
                        <a:pt x="0" y="230"/>
                        <a:pt x="0" y="383"/>
                      </a:cubicBezTo>
                      <a:cubicBezTo>
                        <a:pt x="153" y="2372"/>
                        <a:pt x="918" y="4208"/>
                        <a:pt x="2142" y="5738"/>
                      </a:cubicBezTo>
                      <a:cubicBezTo>
                        <a:pt x="2601" y="6197"/>
                        <a:pt x="3060" y="6656"/>
                        <a:pt x="3672" y="7039"/>
                      </a:cubicBezTo>
                      <a:cubicBezTo>
                        <a:pt x="3698" y="7064"/>
                        <a:pt x="3749" y="7073"/>
                        <a:pt x="3811" y="7073"/>
                      </a:cubicBezTo>
                      <a:cubicBezTo>
                        <a:pt x="3936" y="7073"/>
                        <a:pt x="4106" y="7039"/>
                        <a:pt x="4208" y="7039"/>
                      </a:cubicBezTo>
                      <a:cubicBezTo>
                        <a:pt x="1683" y="5355"/>
                        <a:pt x="918" y="2754"/>
                        <a:pt x="3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5413;p99">
                  <a:extLst>
                    <a:ext uri="{FF2B5EF4-FFF2-40B4-BE49-F238E27FC236}">
                      <a16:creationId xmlns:a16="http://schemas.microsoft.com/office/drawing/2014/main" id="{735A2E5B-8289-D538-B5C8-3ACE408E3BCC}"/>
                    </a:ext>
                  </a:extLst>
                </p:cNvPr>
                <p:cNvSpPr/>
                <p:nvPr/>
              </p:nvSpPr>
              <p:spPr>
                <a:xfrm>
                  <a:off x="1443775" y="4011775"/>
                  <a:ext cx="129400" cy="178275"/>
                </a:xfrm>
                <a:custGeom>
                  <a:avLst/>
                  <a:gdLst/>
                  <a:ahLst/>
                  <a:cxnLst/>
                  <a:rect l="l" t="t" r="r" b="b"/>
                  <a:pathLst>
                    <a:path w="5176" h="7131" extrusionOk="0">
                      <a:moveTo>
                        <a:pt x="814" y="0"/>
                      </a:moveTo>
                      <a:lnTo>
                        <a:pt x="814" y="0"/>
                      </a:lnTo>
                      <a:cubicBezTo>
                        <a:pt x="1" y="2886"/>
                        <a:pt x="2549" y="7130"/>
                        <a:pt x="4932" y="7130"/>
                      </a:cubicBezTo>
                      <a:cubicBezTo>
                        <a:pt x="5014" y="7130"/>
                        <a:pt x="5095" y="7126"/>
                        <a:pt x="5175" y="7115"/>
                      </a:cubicBezTo>
                      <a:cubicBezTo>
                        <a:pt x="4334" y="6580"/>
                        <a:pt x="3569" y="5968"/>
                        <a:pt x="2880" y="5279"/>
                      </a:cubicBezTo>
                      <a:cubicBezTo>
                        <a:pt x="2268" y="4591"/>
                        <a:pt x="1733" y="3749"/>
                        <a:pt x="1350" y="2908"/>
                      </a:cubicBezTo>
                      <a:cubicBezTo>
                        <a:pt x="1121" y="1913"/>
                        <a:pt x="891" y="995"/>
                        <a:pt x="8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5414;p99">
                  <a:extLst>
                    <a:ext uri="{FF2B5EF4-FFF2-40B4-BE49-F238E27FC236}">
                      <a16:creationId xmlns:a16="http://schemas.microsoft.com/office/drawing/2014/main" id="{84CF9BFD-3E25-C8D4-F700-C829A9B14DB6}"/>
                    </a:ext>
                  </a:extLst>
                </p:cNvPr>
                <p:cNvSpPr/>
                <p:nvPr/>
              </p:nvSpPr>
              <p:spPr>
                <a:xfrm>
                  <a:off x="1226950" y="4258500"/>
                  <a:ext cx="95675" cy="128175"/>
                </a:xfrm>
                <a:custGeom>
                  <a:avLst/>
                  <a:gdLst/>
                  <a:ahLst/>
                  <a:cxnLst/>
                  <a:rect l="l" t="t" r="r" b="b"/>
                  <a:pathLst>
                    <a:path w="3827" h="5127" extrusionOk="0">
                      <a:moveTo>
                        <a:pt x="307" y="1"/>
                      </a:moveTo>
                      <a:lnTo>
                        <a:pt x="307" y="1"/>
                      </a:lnTo>
                      <a:cubicBezTo>
                        <a:pt x="1" y="1072"/>
                        <a:pt x="536" y="2449"/>
                        <a:pt x="1760" y="3826"/>
                      </a:cubicBezTo>
                      <a:cubicBezTo>
                        <a:pt x="2296" y="4438"/>
                        <a:pt x="2831" y="5127"/>
                        <a:pt x="3826" y="5127"/>
                      </a:cubicBezTo>
                      <a:cubicBezTo>
                        <a:pt x="2143" y="3749"/>
                        <a:pt x="919" y="1990"/>
                        <a:pt x="3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5415;p99">
                  <a:extLst>
                    <a:ext uri="{FF2B5EF4-FFF2-40B4-BE49-F238E27FC236}">
                      <a16:creationId xmlns:a16="http://schemas.microsoft.com/office/drawing/2014/main" id="{1D56C0E0-DEEB-9A8F-2B1D-4C8E02AB563D}"/>
                    </a:ext>
                  </a:extLst>
                </p:cNvPr>
                <p:cNvSpPr/>
                <p:nvPr/>
              </p:nvSpPr>
              <p:spPr>
                <a:xfrm>
                  <a:off x="1422050" y="4118875"/>
                  <a:ext cx="66975" cy="79600"/>
                </a:xfrm>
                <a:custGeom>
                  <a:avLst/>
                  <a:gdLst/>
                  <a:ahLst/>
                  <a:cxnLst/>
                  <a:rect l="l" t="t" r="r" b="b"/>
                  <a:pathLst>
                    <a:path w="2679" h="3184" extrusionOk="0">
                      <a:moveTo>
                        <a:pt x="153" y="1"/>
                      </a:moveTo>
                      <a:cubicBezTo>
                        <a:pt x="0" y="1225"/>
                        <a:pt x="612" y="2372"/>
                        <a:pt x="1683" y="2908"/>
                      </a:cubicBezTo>
                      <a:cubicBezTo>
                        <a:pt x="1872" y="3002"/>
                        <a:pt x="2061" y="3184"/>
                        <a:pt x="2267" y="3184"/>
                      </a:cubicBezTo>
                      <a:cubicBezTo>
                        <a:pt x="2396" y="3184"/>
                        <a:pt x="2531" y="3113"/>
                        <a:pt x="2678" y="2908"/>
                      </a:cubicBezTo>
                      <a:cubicBezTo>
                        <a:pt x="2143" y="2602"/>
                        <a:pt x="1683" y="2219"/>
                        <a:pt x="1224" y="1760"/>
                      </a:cubicBezTo>
                      <a:cubicBezTo>
                        <a:pt x="842" y="1225"/>
                        <a:pt x="459" y="613"/>
                        <a:pt x="1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416;p99">
                  <a:extLst>
                    <a:ext uri="{FF2B5EF4-FFF2-40B4-BE49-F238E27FC236}">
                      <a16:creationId xmlns:a16="http://schemas.microsoft.com/office/drawing/2014/main" id="{2C042071-0904-EB9C-CBF1-25209CBE5F9D}"/>
                    </a:ext>
                  </a:extLst>
                </p:cNvPr>
                <p:cNvSpPr/>
                <p:nvPr/>
              </p:nvSpPr>
              <p:spPr>
                <a:xfrm>
                  <a:off x="2439575" y="4187725"/>
                  <a:ext cx="177900" cy="547050"/>
                </a:xfrm>
                <a:custGeom>
                  <a:avLst/>
                  <a:gdLst/>
                  <a:ahLst/>
                  <a:cxnLst/>
                  <a:rect l="l" t="t" r="r" b="b"/>
                  <a:pathLst>
                    <a:path w="7116" h="21882" extrusionOk="0">
                      <a:moveTo>
                        <a:pt x="1" y="1"/>
                      </a:moveTo>
                      <a:cubicBezTo>
                        <a:pt x="5432" y="6427"/>
                        <a:pt x="7116" y="13772"/>
                        <a:pt x="5585" y="21882"/>
                      </a:cubicBezTo>
                      <a:lnTo>
                        <a:pt x="5815" y="21882"/>
                      </a:lnTo>
                      <a:cubicBezTo>
                        <a:pt x="5968" y="21499"/>
                        <a:pt x="6121" y="21040"/>
                        <a:pt x="6274" y="20581"/>
                      </a:cubicBezTo>
                      <a:cubicBezTo>
                        <a:pt x="6733" y="18362"/>
                        <a:pt x="6810" y="16144"/>
                        <a:pt x="6580" y="13925"/>
                      </a:cubicBezTo>
                      <a:cubicBezTo>
                        <a:pt x="6197" y="10100"/>
                        <a:pt x="4973" y="6351"/>
                        <a:pt x="2984" y="3138"/>
                      </a:cubicBezTo>
                      <a:cubicBezTo>
                        <a:pt x="2219" y="2067"/>
                        <a:pt x="1378" y="1072"/>
                        <a:pt x="536" y="154"/>
                      </a:cubicBezTo>
                      <a:cubicBezTo>
                        <a:pt x="383" y="77"/>
                        <a:pt x="230" y="1"/>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5417;p99">
                  <a:extLst>
                    <a:ext uri="{FF2B5EF4-FFF2-40B4-BE49-F238E27FC236}">
                      <a16:creationId xmlns:a16="http://schemas.microsoft.com/office/drawing/2014/main" id="{F381827E-E1E0-CC4A-CFB5-A5BEED6FA55C}"/>
                    </a:ext>
                  </a:extLst>
                </p:cNvPr>
                <p:cNvSpPr/>
                <p:nvPr/>
              </p:nvSpPr>
              <p:spPr>
                <a:xfrm>
                  <a:off x="2579200" y="3128125"/>
                  <a:ext cx="361525" cy="307975"/>
                </a:xfrm>
                <a:custGeom>
                  <a:avLst/>
                  <a:gdLst/>
                  <a:ahLst/>
                  <a:cxnLst/>
                  <a:rect l="l" t="t" r="r" b="b"/>
                  <a:pathLst>
                    <a:path w="14461" h="12319" extrusionOk="0">
                      <a:moveTo>
                        <a:pt x="14231" y="1"/>
                      </a:moveTo>
                      <a:cubicBezTo>
                        <a:pt x="13925" y="307"/>
                        <a:pt x="13695" y="689"/>
                        <a:pt x="13389" y="995"/>
                      </a:cubicBezTo>
                      <a:cubicBezTo>
                        <a:pt x="11553" y="3214"/>
                        <a:pt x="9793" y="5433"/>
                        <a:pt x="7881" y="7575"/>
                      </a:cubicBezTo>
                      <a:cubicBezTo>
                        <a:pt x="5968" y="9640"/>
                        <a:pt x="3520" y="11094"/>
                        <a:pt x="766" y="11783"/>
                      </a:cubicBezTo>
                      <a:cubicBezTo>
                        <a:pt x="459" y="11859"/>
                        <a:pt x="230" y="11936"/>
                        <a:pt x="0" y="12089"/>
                      </a:cubicBezTo>
                      <a:lnTo>
                        <a:pt x="0" y="12318"/>
                      </a:lnTo>
                      <a:cubicBezTo>
                        <a:pt x="383" y="12318"/>
                        <a:pt x="689" y="12242"/>
                        <a:pt x="1072" y="12165"/>
                      </a:cubicBezTo>
                      <a:cubicBezTo>
                        <a:pt x="3749" y="11553"/>
                        <a:pt x="6197" y="10099"/>
                        <a:pt x="8110" y="8110"/>
                      </a:cubicBezTo>
                      <a:cubicBezTo>
                        <a:pt x="10329" y="5892"/>
                        <a:pt x="12318" y="3443"/>
                        <a:pt x="14078" y="766"/>
                      </a:cubicBezTo>
                      <a:cubicBezTo>
                        <a:pt x="14231" y="613"/>
                        <a:pt x="14307" y="307"/>
                        <a:pt x="14460" y="77"/>
                      </a:cubicBezTo>
                      <a:lnTo>
                        <a:pt x="142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5418;p99">
                  <a:extLst>
                    <a:ext uri="{FF2B5EF4-FFF2-40B4-BE49-F238E27FC236}">
                      <a16:creationId xmlns:a16="http://schemas.microsoft.com/office/drawing/2014/main" id="{A983878D-04A5-0407-9C0B-1732CC0410CB}"/>
                    </a:ext>
                  </a:extLst>
                </p:cNvPr>
                <p:cNvSpPr/>
                <p:nvPr/>
              </p:nvSpPr>
              <p:spPr>
                <a:xfrm>
                  <a:off x="2766650" y="3634975"/>
                  <a:ext cx="168325" cy="115450"/>
                </a:xfrm>
                <a:custGeom>
                  <a:avLst/>
                  <a:gdLst/>
                  <a:ahLst/>
                  <a:cxnLst/>
                  <a:rect l="l" t="t" r="r" b="b"/>
                  <a:pathLst>
                    <a:path w="6733" h="4618" extrusionOk="0">
                      <a:moveTo>
                        <a:pt x="6503" y="1"/>
                      </a:moveTo>
                      <a:cubicBezTo>
                        <a:pt x="5891" y="613"/>
                        <a:pt x="5279" y="1301"/>
                        <a:pt x="4590" y="1913"/>
                      </a:cubicBezTo>
                      <a:cubicBezTo>
                        <a:pt x="3902" y="2525"/>
                        <a:pt x="3213" y="2984"/>
                        <a:pt x="2448" y="3443"/>
                      </a:cubicBezTo>
                      <a:cubicBezTo>
                        <a:pt x="1683" y="3903"/>
                        <a:pt x="842" y="4209"/>
                        <a:pt x="0" y="4591"/>
                      </a:cubicBezTo>
                      <a:cubicBezTo>
                        <a:pt x="110" y="4609"/>
                        <a:pt x="225" y="4617"/>
                        <a:pt x="345" y="4617"/>
                      </a:cubicBezTo>
                      <a:cubicBezTo>
                        <a:pt x="2317" y="4617"/>
                        <a:pt x="5579" y="2317"/>
                        <a:pt x="6733" y="154"/>
                      </a:cubicBezTo>
                      <a:lnTo>
                        <a:pt x="6503" y="1"/>
                      </a:lnTo>
                      <a:close/>
                    </a:path>
                  </a:pathLst>
                </a:custGeom>
                <a:solidFill>
                  <a:srgbClr val="9568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5419;p99">
                  <a:extLst>
                    <a:ext uri="{FF2B5EF4-FFF2-40B4-BE49-F238E27FC236}">
                      <a16:creationId xmlns:a16="http://schemas.microsoft.com/office/drawing/2014/main" id="{B3D12F8E-7C2C-A1E7-8C08-79581728FD4D}"/>
                    </a:ext>
                  </a:extLst>
                </p:cNvPr>
                <p:cNvSpPr/>
                <p:nvPr/>
              </p:nvSpPr>
              <p:spPr>
                <a:xfrm>
                  <a:off x="2783850" y="2818275"/>
                  <a:ext cx="22975" cy="70800"/>
                </a:xfrm>
                <a:custGeom>
                  <a:avLst/>
                  <a:gdLst/>
                  <a:ahLst/>
                  <a:cxnLst/>
                  <a:rect l="l" t="t" r="r" b="b"/>
                  <a:pathLst>
                    <a:path w="919" h="2832" extrusionOk="0">
                      <a:moveTo>
                        <a:pt x="919" y="1"/>
                      </a:moveTo>
                      <a:cubicBezTo>
                        <a:pt x="230" y="766"/>
                        <a:pt x="1" y="1837"/>
                        <a:pt x="230" y="2831"/>
                      </a:cubicBezTo>
                      <a:cubicBezTo>
                        <a:pt x="613" y="1913"/>
                        <a:pt x="919" y="995"/>
                        <a:pt x="9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5420;p99">
                  <a:extLst>
                    <a:ext uri="{FF2B5EF4-FFF2-40B4-BE49-F238E27FC236}">
                      <a16:creationId xmlns:a16="http://schemas.microsoft.com/office/drawing/2014/main" id="{2146F612-EEB3-8F8E-578F-879C997CEDAE}"/>
                    </a:ext>
                  </a:extLst>
                </p:cNvPr>
                <p:cNvSpPr/>
                <p:nvPr/>
              </p:nvSpPr>
              <p:spPr>
                <a:xfrm>
                  <a:off x="2760900" y="2722650"/>
                  <a:ext cx="30625" cy="70800"/>
                </a:xfrm>
                <a:custGeom>
                  <a:avLst/>
                  <a:gdLst/>
                  <a:ahLst/>
                  <a:cxnLst/>
                  <a:rect l="l" t="t" r="r" b="b"/>
                  <a:pathLst>
                    <a:path w="1225" h="2832" extrusionOk="0">
                      <a:moveTo>
                        <a:pt x="1225" y="0"/>
                      </a:moveTo>
                      <a:cubicBezTo>
                        <a:pt x="307" y="689"/>
                        <a:pt x="1" y="1836"/>
                        <a:pt x="383" y="2831"/>
                      </a:cubicBezTo>
                      <a:lnTo>
                        <a:pt x="12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5421;p99">
                  <a:extLst>
                    <a:ext uri="{FF2B5EF4-FFF2-40B4-BE49-F238E27FC236}">
                      <a16:creationId xmlns:a16="http://schemas.microsoft.com/office/drawing/2014/main" id="{2E7059BF-C67E-3855-230A-487D83374FE4}"/>
                    </a:ext>
                  </a:extLst>
                </p:cNvPr>
                <p:cNvSpPr/>
                <p:nvPr/>
              </p:nvSpPr>
              <p:spPr>
                <a:xfrm>
                  <a:off x="2435750" y="5332700"/>
                  <a:ext cx="45925" cy="37075"/>
                </a:xfrm>
                <a:custGeom>
                  <a:avLst/>
                  <a:gdLst/>
                  <a:ahLst/>
                  <a:cxnLst/>
                  <a:rect l="l" t="t" r="r" b="b"/>
                  <a:pathLst>
                    <a:path w="1837" h="1483" extrusionOk="0">
                      <a:moveTo>
                        <a:pt x="406" y="0"/>
                      </a:moveTo>
                      <a:cubicBezTo>
                        <a:pt x="280" y="0"/>
                        <a:pt x="145" y="10"/>
                        <a:pt x="1" y="29"/>
                      </a:cubicBezTo>
                      <a:cubicBezTo>
                        <a:pt x="383" y="259"/>
                        <a:pt x="689" y="412"/>
                        <a:pt x="995" y="718"/>
                      </a:cubicBezTo>
                      <a:cubicBezTo>
                        <a:pt x="1225" y="947"/>
                        <a:pt x="1378" y="1253"/>
                        <a:pt x="1607" y="1483"/>
                      </a:cubicBezTo>
                      <a:lnTo>
                        <a:pt x="1837" y="1330"/>
                      </a:lnTo>
                      <a:cubicBezTo>
                        <a:pt x="1703" y="460"/>
                        <a:pt x="1277" y="0"/>
                        <a:pt x="406" y="0"/>
                      </a:cubicBezTo>
                      <a:close/>
                    </a:path>
                  </a:pathLst>
                </a:custGeom>
                <a:solidFill>
                  <a:srgbClr val="9568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5422;p99">
                  <a:extLst>
                    <a:ext uri="{FF2B5EF4-FFF2-40B4-BE49-F238E27FC236}">
                      <a16:creationId xmlns:a16="http://schemas.microsoft.com/office/drawing/2014/main" id="{1D594FFF-3C3E-36E3-5A96-A31D7FEE3FB6}"/>
                    </a:ext>
                  </a:extLst>
                </p:cNvPr>
                <p:cNvSpPr/>
                <p:nvPr/>
              </p:nvSpPr>
              <p:spPr>
                <a:xfrm>
                  <a:off x="2416625" y="5369850"/>
                  <a:ext cx="42100" cy="28625"/>
                </a:xfrm>
                <a:custGeom>
                  <a:avLst/>
                  <a:gdLst/>
                  <a:ahLst/>
                  <a:cxnLst/>
                  <a:rect l="l" t="t" r="r" b="b"/>
                  <a:pathLst>
                    <a:path w="1684" h="1145" extrusionOk="0">
                      <a:moveTo>
                        <a:pt x="487" y="1"/>
                      </a:moveTo>
                      <a:cubicBezTo>
                        <a:pt x="337" y="1"/>
                        <a:pt x="176" y="25"/>
                        <a:pt x="0" y="73"/>
                      </a:cubicBezTo>
                      <a:lnTo>
                        <a:pt x="1684" y="1144"/>
                      </a:lnTo>
                      <a:cubicBezTo>
                        <a:pt x="1441" y="357"/>
                        <a:pt x="1055" y="1"/>
                        <a:pt x="487" y="1"/>
                      </a:cubicBezTo>
                      <a:close/>
                    </a:path>
                  </a:pathLst>
                </a:custGeom>
                <a:solidFill>
                  <a:srgbClr val="9568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5423;p99">
                  <a:extLst>
                    <a:ext uri="{FF2B5EF4-FFF2-40B4-BE49-F238E27FC236}">
                      <a16:creationId xmlns:a16="http://schemas.microsoft.com/office/drawing/2014/main" id="{3B2603A7-6133-DC25-A9C4-446B0BD499A0}"/>
                    </a:ext>
                  </a:extLst>
                </p:cNvPr>
                <p:cNvSpPr/>
                <p:nvPr/>
              </p:nvSpPr>
              <p:spPr>
                <a:xfrm>
                  <a:off x="2596400" y="2888325"/>
                  <a:ext cx="833950" cy="865275"/>
                </a:xfrm>
                <a:custGeom>
                  <a:avLst/>
                  <a:gdLst/>
                  <a:ahLst/>
                  <a:cxnLst/>
                  <a:rect l="l" t="t" r="r" b="b"/>
                  <a:pathLst>
                    <a:path w="33358" h="34611" extrusionOk="0">
                      <a:moveTo>
                        <a:pt x="25864" y="1"/>
                      </a:moveTo>
                      <a:cubicBezTo>
                        <a:pt x="24277" y="1"/>
                        <a:pt x="22771" y="469"/>
                        <a:pt x="21499" y="1406"/>
                      </a:cubicBezTo>
                      <a:cubicBezTo>
                        <a:pt x="20275" y="2172"/>
                        <a:pt x="19127" y="3166"/>
                        <a:pt x="18133" y="4237"/>
                      </a:cubicBezTo>
                      <a:cubicBezTo>
                        <a:pt x="16450" y="6150"/>
                        <a:pt x="14843" y="8139"/>
                        <a:pt x="13390" y="10205"/>
                      </a:cubicBezTo>
                      <a:cubicBezTo>
                        <a:pt x="11630" y="12576"/>
                        <a:pt x="10100" y="15101"/>
                        <a:pt x="8340" y="17549"/>
                      </a:cubicBezTo>
                      <a:cubicBezTo>
                        <a:pt x="7040" y="19462"/>
                        <a:pt x="5586" y="21298"/>
                        <a:pt x="4132" y="23134"/>
                      </a:cubicBezTo>
                      <a:cubicBezTo>
                        <a:pt x="3138" y="24358"/>
                        <a:pt x="1990" y="25582"/>
                        <a:pt x="843" y="26806"/>
                      </a:cubicBezTo>
                      <a:cubicBezTo>
                        <a:pt x="231" y="27342"/>
                        <a:pt x="1" y="28107"/>
                        <a:pt x="154" y="28949"/>
                      </a:cubicBezTo>
                      <a:cubicBezTo>
                        <a:pt x="307" y="29790"/>
                        <a:pt x="613" y="30555"/>
                        <a:pt x="919" y="31397"/>
                      </a:cubicBezTo>
                      <a:cubicBezTo>
                        <a:pt x="1837" y="33386"/>
                        <a:pt x="3826" y="34610"/>
                        <a:pt x="6045" y="34610"/>
                      </a:cubicBezTo>
                      <a:cubicBezTo>
                        <a:pt x="7422" y="34610"/>
                        <a:pt x="8876" y="34151"/>
                        <a:pt x="10100" y="33386"/>
                      </a:cubicBezTo>
                      <a:cubicBezTo>
                        <a:pt x="11630" y="32391"/>
                        <a:pt x="12930" y="31091"/>
                        <a:pt x="13849" y="29484"/>
                      </a:cubicBezTo>
                      <a:cubicBezTo>
                        <a:pt x="14537" y="28184"/>
                        <a:pt x="15226" y="26883"/>
                        <a:pt x="15761" y="25506"/>
                      </a:cubicBezTo>
                      <a:cubicBezTo>
                        <a:pt x="16909" y="22599"/>
                        <a:pt x="17903" y="19615"/>
                        <a:pt x="18974" y="16631"/>
                      </a:cubicBezTo>
                      <a:cubicBezTo>
                        <a:pt x="19893" y="14412"/>
                        <a:pt x="20734" y="12194"/>
                        <a:pt x="21805" y="9975"/>
                      </a:cubicBezTo>
                      <a:cubicBezTo>
                        <a:pt x="22417" y="8675"/>
                        <a:pt x="23259" y="7527"/>
                        <a:pt x="24177" y="6456"/>
                      </a:cubicBezTo>
                      <a:cubicBezTo>
                        <a:pt x="24924" y="5437"/>
                        <a:pt x="26094" y="4900"/>
                        <a:pt x="27311" y="4900"/>
                      </a:cubicBezTo>
                      <a:cubicBezTo>
                        <a:pt x="27465" y="4900"/>
                        <a:pt x="27619" y="4909"/>
                        <a:pt x="27773" y="4926"/>
                      </a:cubicBezTo>
                      <a:cubicBezTo>
                        <a:pt x="28767" y="5079"/>
                        <a:pt x="29762" y="5232"/>
                        <a:pt x="30833" y="5538"/>
                      </a:cubicBezTo>
                      <a:cubicBezTo>
                        <a:pt x="31200" y="5611"/>
                        <a:pt x="31568" y="5720"/>
                        <a:pt x="31918" y="5720"/>
                      </a:cubicBezTo>
                      <a:cubicBezTo>
                        <a:pt x="32298" y="5720"/>
                        <a:pt x="32657" y="5593"/>
                        <a:pt x="32975" y="5155"/>
                      </a:cubicBezTo>
                      <a:cubicBezTo>
                        <a:pt x="33358" y="4620"/>
                        <a:pt x="33128" y="3855"/>
                        <a:pt x="32363" y="3013"/>
                      </a:cubicBezTo>
                      <a:cubicBezTo>
                        <a:pt x="30909" y="1253"/>
                        <a:pt x="28844" y="182"/>
                        <a:pt x="26549" y="29"/>
                      </a:cubicBezTo>
                      <a:cubicBezTo>
                        <a:pt x="26319" y="10"/>
                        <a:pt x="26091" y="1"/>
                        <a:pt x="258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5424;p99">
                  <a:extLst>
                    <a:ext uri="{FF2B5EF4-FFF2-40B4-BE49-F238E27FC236}">
                      <a16:creationId xmlns:a16="http://schemas.microsoft.com/office/drawing/2014/main" id="{DD510E49-7758-61F7-9824-5BEA6EBADEEA}"/>
                    </a:ext>
                  </a:extLst>
                </p:cNvPr>
                <p:cNvSpPr/>
                <p:nvPr/>
              </p:nvSpPr>
              <p:spPr>
                <a:xfrm>
                  <a:off x="3386325" y="2978950"/>
                  <a:ext cx="34475" cy="38275"/>
                </a:xfrm>
                <a:custGeom>
                  <a:avLst/>
                  <a:gdLst/>
                  <a:ahLst/>
                  <a:cxnLst/>
                  <a:rect l="l" t="t" r="r" b="b"/>
                  <a:pathLst>
                    <a:path w="1379" h="1531" extrusionOk="0">
                      <a:moveTo>
                        <a:pt x="1" y="0"/>
                      </a:moveTo>
                      <a:cubicBezTo>
                        <a:pt x="383" y="536"/>
                        <a:pt x="843" y="995"/>
                        <a:pt x="1225" y="1530"/>
                      </a:cubicBezTo>
                      <a:cubicBezTo>
                        <a:pt x="1378" y="536"/>
                        <a:pt x="919" y="77"/>
                        <a:pt x="1" y="0"/>
                      </a:cubicBezTo>
                      <a:close/>
                    </a:path>
                  </a:pathLst>
                </a:custGeom>
                <a:solidFill>
                  <a:srgbClr val="C98C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5425;p99">
                  <a:extLst>
                    <a:ext uri="{FF2B5EF4-FFF2-40B4-BE49-F238E27FC236}">
                      <a16:creationId xmlns:a16="http://schemas.microsoft.com/office/drawing/2014/main" id="{6DFEDA7E-6F30-130F-11B6-7975F09E3560}"/>
                    </a:ext>
                  </a:extLst>
                </p:cNvPr>
                <p:cNvSpPr/>
                <p:nvPr/>
              </p:nvSpPr>
              <p:spPr>
                <a:xfrm>
                  <a:off x="3258200" y="238750"/>
                  <a:ext cx="1910750" cy="1642700"/>
                </a:xfrm>
                <a:custGeom>
                  <a:avLst/>
                  <a:gdLst/>
                  <a:ahLst/>
                  <a:cxnLst/>
                  <a:rect l="l" t="t" r="r" b="b"/>
                  <a:pathLst>
                    <a:path w="76430" h="65708" extrusionOk="0">
                      <a:moveTo>
                        <a:pt x="40119" y="0"/>
                      </a:moveTo>
                      <a:cubicBezTo>
                        <a:pt x="36689" y="0"/>
                        <a:pt x="33323" y="563"/>
                        <a:pt x="30067" y="1735"/>
                      </a:cubicBezTo>
                      <a:cubicBezTo>
                        <a:pt x="28996" y="2117"/>
                        <a:pt x="28001" y="2653"/>
                        <a:pt x="27007" y="3265"/>
                      </a:cubicBezTo>
                      <a:cubicBezTo>
                        <a:pt x="25630" y="3953"/>
                        <a:pt x="24711" y="5330"/>
                        <a:pt x="24482" y="6861"/>
                      </a:cubicBezTo>
                      <a:lnTo>
                        <a:pt x="23640" y="7090"/>
                      </a:lnTo>
                      <a:cubicBezTo>
                        <a:pt x="20121" y="7626"/>
                        <a:pt x="18055" y="9768"/>
                        <a:pt x="17520" y="13364"/>
                      </a:cubicBezTo>
                      <a:cubicBezTo>
                        <a:pt x="17214" y="14894"/>
                        <a:pt x="16755" y="16347"/>
                        <a:pt x="16219" y="17801"/>
                      </a:cubicBezTo>
                      <a:cubicBezTo>
                        <a:pt x="15684" y="19790"/>
                        <a:pt x="14230" y="21473"/>
                        <a:pt x="12318" y="22238"/>
                      </a:cubicBezTo>
                      <a:cubicBezTo>
                        <a:pt x="10787" y="22927"/>
                        <a:pt x="9334" y="23768"/>
                        <a:pt x="8033" y="24686"/>
                      </a:cubicBezTo>
                      <a:cubicBezTo>
                        <a:pt x="306" y="30118"/>
                        <a:pt x="0" y="43201"/>
                        <a:pt x="8645" y="48021"/>
                      </a:cubicBezTo>
                      <a:cubicBezTo>
                        <a:pt x="9257" y="48403"/>
                        <a:pt x="9946" y="48786"/>
                        <a:pt x="10558" y="49245"/>
                      </a:cubicBezTo>
                      <a:cubicBezTo>
                        <a:pt x="12088" y="50392"/>
                        <a:pt x="13159" y="52152"/>
                        <a:pt x="13312" y="54065"/>
                      </a:cubicBezTo>
                      <a:cubicBezTo>
                        <a:pt x="13465" y="54983"/>
                        <a:pt x="13542" y="55824"/>
                        <a:pt x="13542" y="56742"/>
                      </a:cubicBezTo>
                      <a:cubicBezTo>
                        <a:pt x="13695" y="59191"/>
                        <a:pt x="14842" y="61409"/>
                        <a:pt x="16755" y="63016"/>
                      </a:cubicBezTo>
                      <a:cubicBezTo>
                        <a:pt x="18864" y="64807"/>
                        <a:pt x="21490" y="65707"/>
                        <a:pt x="24128" y="65707"/>
                      </a:cubicBezTo>
                      <a:cubicBezTo>
                        <a:pt x="26562" y="65707"/>
                        <a:pt x="29005" y="64941"/>
                        <a:pt x="31061" y="63398"/>
                      </a:cubicBezTo>
                      <a:cubicBezTo>
                        <a:pt x="32592" y="62174"/>
                        <a:pt x="34045" y="60874"/>
                        <a:pt x="35422" y="59420"/>
                      </a:cubicBezTo>
                      <a:cubicBezTo>
                        <a:pt x="37029" y="57661"/>
                        <a:pt x="38483" y="55824"/>
                        <a:pt x="40013" y="53988"/>
                      </a:cubicBezTo>
                      <a:cubicBezTo>
                        <a:pt x="41679" y="51696"/>
                        <a:pt x="44355" y="50350"/>
                        <a:pt x="47180" y="50350"/>
                      </a:cubicBezTo>
                      <a:cubicBezTo>
                        <a:pt x="47468" y="50350"/>
                        <a:pt x="47756" y="50364"/>
                        <a:pt x="48046" y="50392"/>
                      </a:cubicBezTo>
                      <a:cubicBezTo>
                        <a:pt x="48733" y="50424"/>
                        <a:pt x="49417" y="50439"/>
                        <a:pt x="50099" y="50439"/>
                      </a:cubicBezTo>
                      <a:cubicBezTo>
                        <a:pt x="52755" y="50439"/>
                        <a:pt x="55373" y="50207"/>
                        <a:pt x="57992" y="49780"/>
                      </a:cubicBezTo>
                      <a:cubicBezTo>
                        <a:pt x="61434" y="49398"/>
                        <a:pt x="64648" y="48403"/>
                        <a:pt x="67708" y="46873"/>
                      </a:cubicBezTo>
                      <a:cubicBezTo>
                        <a:pt x="72451" y="44425"/>
                        <a:pt x="75588" y="39682"/>
                        <a:pt x="76047" y="34326"/>
                      </a:cubicBezTo>
                      <a:cubicBezTo>
                        <a:pt x="76429" y="29430"/>
                        <a:pt x="73675" y="24839"/>
                        <a:pt x="69161" y="22850"/>
                      </a:cubicBezTo>
                      <a:cubicBezTo>
                        <a:pt x="67478" y="22162"/>
                        <a:pt x="65795" y="21550"/>
                        <a:pt x="64112" y="20938"/>
                      </a:cubicBezTo>
                      <a:cubicBezTo>
                        <a:pt x="62199" y="20249"/>
                        <a:pt x="60669" y="18948"/>
                        <a:pt x="59675" y="17265"/>
                      </a:cubicBezTo>
                      <a:cubicBezTo>
                        <a:pt x="58833" y="15812"/>
                        <a:pt x="58145" y="14358"/>
                        <a:pt x="57379" y="12981"/>
                      </a:cubicBezTo>
                      <a:cubicBezTo>
                        <a:pt x="56385" y="11068"/>
                        <a:pt x="55543" y="9156"/>
                        <a:pt x="54472" y="7320"/>
                      </a:cubicBezTo>
                      <a:cubicBezTo>
                        <a:pt x="51642" y="2653"/>
                        <a:pt x="47357" y="358"/>
                        <a:pt x="41925" y="52"/>
                      </a:cubicBezTo>
                      <a:cubicBezTo>
                        <a:pt x="41322" y="17"/>
                        <a:pt x="40720" y="0"/>
                        <a:pt x="401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5426;p99">
                  <a:extLst>
                    <a:ext uri="{FF2B5EF4-FFF2-40B4-BE49-F238E27FC236}">
                      <a16:creationId xmlns:a16="http://schemas.microsoft.com/office/drawing/2014/main" id="{5222B22F-C58C-ADF3-BF9B-0DB68100937E}"/>
                    </a:ext>
                  </a:extLst>
                </p:cNvPr>
                <p:cNvSpPr/>
                <p:nvPr/>
              </p:nvSpPr>
              <p:spPr>
                <a:xfrm>
                  <a:off x="6046825" y="4918375"/>
                  <a:ext cx="413150" cy="439925"/>
                </a:xfrm>
                <a:custGeom>
                  <a:avLst/>
                  <a:gdLst/>
                  <a:ahLst/>
                  <a:cxnLst/>
                  <a:rect l="l" t="t" r="r" b="b"/>
                  <a:pathLst>
                    <a:path w="16526" h="17597" extrusionOk="0">
                      <a:moveTo>
                        <a:pt x="11247" y="0"/>
                      </a:moveTo>
                      <a:lnTo>
                        <a:pt x="4591" y="4132"/>
                      </a:lnTo>
                      <a:lnTo>
                        <a:pt x="7957" y="9257"/>
                      </a:lnTo>
                      <a:cubicBezTo>
                        <a:pt x="7116" y="9793"/>
                        <a:pt x="6427" y="10252"/>
                        <a:pt x="5815" y="10788"/>
                      </a:cubicBezTo>
                      <a:cubicBezTo>
                        <a:pt x="5203" y="11247"/>
                        <a:pt x="4591" y="11706"/>
                        <a:pt x="3979" y="12241"/>
                      </a:cubicBezTo>
                      <a:cubicBezTo>
                        <a:pt x="2831" y="13236"/>
                        <a:pt x="1760" y="14383"/>
                        <a:pt x="842" y="15607"/>
                      </a:cubicBezTo>
                      <a:cubicBezTo>
                        <a:pt x="307" y="16143"/>
                        <a:pt x="1" y="16832"/>
                        <a:pt x="77" y="17597"/>
                      </a:cubicBezTo>
                      <a:cubicBezTo>
                        <a:pt x="2449" y="17520"/>
                        <a:pt x="15149" y="12777"/>
                        <a:pt x="16526" y="11476"/>
                      </a:cubicBezTo>
                      <a:cubicBezTo>
                        <a:pt x="16220" y="10558"/>
                        <a:pt x="15914" y="9640"/>
                        <a:pt x="15531" y="8798"/>
                      </a:cubicBezTo>
                      <a:cubicBezTo>
                        <a:pt x="14307" y="5738"/>
                        <a:pt x="12930" y="2831"/>
                        <a:pt x="11247" y="0"/>
                      </a:cubicBezTo>
                      <a:close/>
                    </a:path>
                  </a:pathLst>
                </a:custGeom>
                <a:solidFill>
                  <a:srgbClr val="E89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5427;p99">
                  <a:extLst>
                    <a:ext uri="{FF2B5EF4-FFF2-40B4-BE49-F238E27FC236}">
                      <a16:creationId xmlns:a16="http://schemas.microsoft.com/office/drawing/2014/main" id="{A7903CEC-DE4B-7BCE-0F4C-007EFD99BEA0}"/>
                    </a:ext>
                  </a:extLst>
                </p:cNvPr>
                <p:cNvSpPr/>
                <p:nvPr/>
              </p:nvSpPr>
              <p:spPr>
                <a:xfrm>
                  <a:off x="6046825" y="5136400"/>
                  <a:ext cx="413150" cy="221900"/>
                </a:xfrm>
                <a:custGeom>
                  <a:avLst/>
                  <a:gdLst/>
                  <a:ahLst/>
                  <a:cxnLst/>
                  <a:rect l="l" t="t" r="r" b="b"/>
                  <a:pathLst>
                    <a:path w="16526" h="8876" extrusionOk="0">
                      <a:moveTo>
                        <a:pt x="15531" y="1"/>
                      </a:moveTo>
                      <a:cubicBezTo>
                        <a:pt x="14460" y="613"/>
                        <a:pt x="13083" y="1225"/>
                        <a:pt x="12395" y="1608"/>
                      </a:cubicBezTo>
                      <a:cubicBezTo>
                        <a:pt x="9924" y="2843"/>
                        <a:pt x="7178" y="3526"/>
                        <a:pt x="4417" y="3526"/>
                      </a:cubicBezTo>
                      <a:cubicBezTo>
                        <a:pt x="4271" y="3526"/>
                        <a:pt x="4125" y="3524"/>
                        <a:pt x="3979" y="3520"/>
                      </a:cubicBezTo>
                      <a:cubicBezTo>
                        <a:pt x="2831" y="4515"/>
                        <a:pt x="1760" y="5662"/>
                        <a:pt x="842" y="6886"/>
                      </a:cubicBezTo>
                      <a:cubicBezTo>
                        <a:pt x="307" y="7422"/>
                        <a:pt x="1" y="8111"/>
                        <a:pt x="77" y="8876"/>
                      </a:cubicBezTo>
                      <a:cubicBezTo>
                        <a:pt x="2449" y="8799"/>
                        <a:pt x="15149" y="4056"/>
                        <a:pt x="16526" y="2755"/>
                      </a:cubicBezTo>
                      <a:cubicBezTo>
                        <a:pt x="16220" y="1837"/>
                        <a:pt x="15914" y="919"/>
                        <a:pt x="155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5428;p99">
                  <a:extLst>
                    <a:ext uri="{FF2B5EF4-FFF2-40B4-BE49-F238E27FC236}">
                      <a16:creationId xmlns:a16="http://schemas.microsoft.com/office/drawing/2014/main" id="{1902A1B7-336B-D496-EABF-111EA39D8D7B}"/>
                    </a:ext>
                  </a:extLst>
                </p:cNvPr>
                <p:cNvSpPr/>
                <p:nvPr/>
              </p:nvSpPr>
              <p:spPr>
                <a:xfrm>
                  <a:off x="4769175" y="5038875"/>
                  <a:ext cx="443775" cy="348350"/>
                </a:xfrm>
                <a:custGeom>
                  <a:avLst/>
                  <a:gdLst/>
                  <a:ahLst/>
                  <a:cxnLst/>
                  <a:rect l="l" t="t" r="r" b="b"/>
                  <a:pathLst>
                    <a:path w="17751" h="13934" extrusionOk="0">
                      <a:moveTo>
                        <a:pt x="15837" y="0"/>
                      </a:moveTo>
                      <a:lnTo>
                        <a:pt x="8187" y="2066"/>
                      </a:lnTo>
                      <a:cubicBezTo>
                        <a:pt x="8799" y="4055"/>
                        <a:pt x="9411" y="5968"/>
                        <a:pt x="10023" y="7957"/>
                      </a:cubicBezTo>
                      <a:cubicBezTo>
                        <a:pt x="9411" y="8186"/>
                        <a:pt x="9105" y="8263"/>
                        <a:pt x="8799" y="8339"/>
                      </a:cubicBezTo>
                      <a:cubicBezTo>
                        <a:pt x="7881" y="8722"/>
                        <a:pt x="7116" y="9028"/>
                        <a:pt x="6198" y="9410"/>
                      </a:cubicBezTo>
                      <a:cubicBezTo>
                        <a:pt x="5356" y="9793"/>
                        <a:pt x="4515" y="10099"/>
                        <a:pt x="3673" y="10558"/>
                      </a:cubicBezTo>
                      <a:cubicBezTo>
                        <a:pt x="2678" y="11094"/>
                        <a:pt x="1760" y="11706"/>
                        <a:pt x="919" y="12394"/>
                      </a:cubicBezTo>
                      <a:cubicBezTo>
                        <a:pt x="383" y="12700"/>
                        <a:pt x="1" y="13236"/>
                        <a:pt x="77" y="13924"/>
                      </a:cubicBezTo>
                      <a:cubicBezTo>
                        <a:pt x="562" y="13931"/>
                        <a:pt x="1046" y="13934"/>
                        <a:pt x="1530" y="13934"/>
                      </a:cubicBezTo>
                      <a:cubicBezTo>
                        <a:pt x="6937" y="13934"/>
                        <a:pt x="12343" y="13536"/>
                        <a:pt x="17750" y="12624"/>
                      </a:cubicBezTo>
                      <a:cubicBezTo>
                        <a:pt x="17597" y="11782"/>
                        <a:pt x="17521" y="10940"/>
                        <a:pt x="17444" y="10099"/>
                      </a:cubicBezTo>
                      <a:cubicBezTo>
                        <a:pt x="17138" y="6656"/>
                        <a:pt x="16603" y="3290"/>
                        <a:pt x="15837" y="0"/>
                      </a:cubicBezTo>
                      <a:close/>
                    </a:path>
                  </a:pathLst>
                </a:custGeom>
                <a:solidFill>
                  <a:srgbClr val="E89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5429;p99">
                  <a:extLst>
                    <a:ext uri="{FF2B5EF4-FFF2-40B4-BE49-F238E27FC236}">
                      <a16:creationId xmlns:a16="http://schemas.microsoft.com/office/drawing/2014/main" id="{26B9D835-5DD4-9F8B-0BD6-4E0B76E24824}"/>
                    </a:ext>
                  </a:extLst>
                </p:cNvPr>
                <p:cNvSpPr/>
                <p:nvPr/>
              </p:nvSpPr>
              <p:spPr>
                <a:xfrm>
                  <a:off x="4769175" y="5274125"/>
                  <a:ext cx="443775" cy="113100"/>
                </a:xfrm>
                <a:custGeom>
                  <a:avLst/>
                  <a:gdLst/>
                  <a:ahLst/>
                  <a:cxnLst/>
                  <a:rect l="l" t="t" r="r" b="b"/>
                  <a:pathLst>
                    <a:path w="17751" h="4524" extrusionOk="0">
                      <a:moveTo>
                        <a:pt x="6198" y="0"/>
                      </a:moveTo>
                      <a:cubicBezTo>
                        <a:pt x="5356" y="383"/>
                        <a:pt x="4515" y="689"/>
                        <a:pt x="3673" y="1148"/>
                      </a:cubicBezTo>
                      <a:cubicBezTo>
                        <a:pt x="2678" y="1684"/>
                        <a:pt x="1760" y="2296"/>
                        <a:pt x="919" y="2984"/>
                      </a:cubicBezTo>
                      <a:cubicBezTo>
                        <a:pt x="383" y="3290"/>
                        <a:pt x="1" y="3826"/>
                        <a:pt x="77" y="4514"/>
                      </a:cubicBezTo>
                      <a:cubicBezTo>
                        <a:pt x="562" y="4521"/>
                        <a:pt x="1046" y="4524"/>
                        <a:pt x="1530" y="4524"/>
                      </a:cubicBezTo>
                      <a:cubicBezTo>
                        <a:pt x="6937" y="4524"/>
                        <a:pt x="12343" y="4126"/>
                        <a:pt x="17750" y="3214"/>
                      </a:cubicBezTo>
                      <a:cubicBezTo>
                        <a:pt x="17597" y="2372"/>
                        <a:pt x="17521" y="1530"/>
                        <a:pt x="17368" y="612"/>
                      </a:cubicBezTo>
                      <a:cubicBezTo>
                        <a:pt x="16067" y="765"/>
                        <a:pt x="14537" y="918"/>
                        <a:pt x="13542" y="995"/>
                      </a:cubicBezTo>
                      <a:cubicBezTo>
                        <a:pt x="12967" y="1065"/>
                        <a:pt x="12391" y="1099"/>
                        <a:pt x="11818" y="1099"/>
                      </a:cubicBezTo>
                      <a:cubicBezTo>
                        <a:pt x="9878" y="1099"/>
                        <a:pt x="7970" y="709"/>
                        <a:pt x="61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430;p99">
                  <a:extLst>
                    <a:ext uri="{FF2B5EF4-FFF2-40B4-BE49-F238E27FC236}">
                      <a16:creationId xmlns:a16="http://schemas.microsoft.com/office/drawing/2014/main" id="{F9EEDA57-CD00-B189-F388-5292490115D5}"/>
                    </a:ext>
                  </a:extLst>
                </p:cNvPr>
                <p:cNvSpPr/>
                <p:nvPr/>
              </p:nvSpPr>
              <p:spPr>
                <a:xfrm>
                  <a:off x="4520525" y="2028350"/>
                  <a:ext cx="1876350" cy="3162800"/>
                </a:xfrm>
                <a:custGeom>
                  <a:avLst/>
                  <a:gdLst/>
                  <a:ahLst/>
                  <a:cxnLst/>
                  <a:rect l="l" t="t" r="r" b="b"/>
                  <a:pathLst>
                    <a:path w="75054" h="126512" extrusionOk="0">
                      <a:moveTo>
                        <a:pt x="30986" y="1"/>
                      </a:moveTo>
                      <a:cubicBezTo>
                        <a:pt x="24559" y="5662"/>
                        <a:pt x="17368" y="9411"/>
                        <a:pt x="8876" y="10788"/>
                      </a:cubicBezTo>
                      <a:cubicBezTo>
                        <a:pt x="9105" y="12395"/>
                        <a:pt x="9258" y="13848"/>
                        <a:pt x="9411" y="15378"/>
                      </a:cubicBezTo>
                      <a:cubicBezTo>
                        <a:pt x="9717" y="17980"/>
                        <a:pt x="9717" y="20581"/>
                        <a:pt x="9411" y="23182"/>
                      </a:cubicBezTo>
                      <a:cubicBezTo>
                        <a:pt x="8570" y="29149"/>
                        <a:pt x="7269" y="35040"/>
                        <a:pt x="5739" y="40855"/>
                      </a:cubicBezTo>
                      <a:cubicBezTo>
                        <a:pt x="4285" y="46440"/>
                        <a:pt x="2755" y="52025"/>
                        <a:pt x="1302" y="57686"/>
                      </a:cubicBezTo>
                      <a:cubicBezTo>
                        <a:pt x="154" y="61511"/>
                        <a:pt x="1" y="65566"/>
                        <a:pt x="690" y="69468"/>
                      </a:cubicBezTo>
                      <a:cubicBezTo>
                        <a:pt x="1302" y="72528"/>
                        <a:pt x="1837" y="75512"/>
                        <a:pt x="2449" y="78572"/>
                      </a:cubicBezTo>
                      <a:cubicBezTo>
                        <a:pt x="3750" y="85993"/>
                        <a:pt x="5586" y="93415"/>
                        <a:pt x="7958" y="100606"/>
                      </a:cubicBezTo>
                      <a:cubicBezTo>
                        <a:pt x="10176" y="107262"/>
                        <a:pt x="12701" y="113842"/>
                        <a:pt x="15226" y="120498"/>
                      </a:cubicBezTo>
                      <a:cubicBezTo>
                        <a:pt x="15838" y="121875"/>
                        <a:pt x="16603" y="123328"/>
                        <a:pt x="17444" y="124629"/>
                      </a:cubicBezTo>
                      <a:cubicBezTo>
                        <a:pt x="17597" y="125011"/>
                        <a:pt x="17903" y="125241"/>
                        <a:pt x="18209" y="125471"/>
                      </a:cubicBezTo>
                      <a:cubicBezTo>
                        <a:pt x="19758" y="126154"/>
                        <a:pt x="21443" y="126512"/>
                        <a:pt x="23118" y="126512"/>
                      </a:cubicBezTo>
                      <a:cubicBezTo>
                        <a:pt x="24255" y="126512"/>
                        <a:pt x="25389" y="126347"/>
                        <a:pt x="26472" y="126006"/>
                      </a:cubicBezTo>
                      <a:cubicBezTo>
                        <a:pt x="27696" y="125547"/>
                        <a:pt x="28079" y="125088"/>
                        <a:pt x="28002" y="123864"/>
                      </a:cubicBezTo>
                      <a:cubicBezTo>
                        <a:pt x="27849" y="122104"/>
                        <a:pt x="27620" y="120421"/>
                        <a:pt x="27543" y="118738"/>
                      </a:cubicBezTo>
                      <a:cubicBezTo>
                        <a:pt x="27390" y="113842"/>
                        <a:pt x="27237" y="109098"/>
                        <a:pt x="27084" y="104278"/>
                      </a:cubicBezTo>
                      <a:cubicBezTo>
                        <a:pt x="27008" y="98846"/>
                        <a:pt x="26855" y="93415"/>
                        <a:pt x="26702" y="87983"/>
                      </a:cubicBezTo>
                      <a:cubicBezTo>
                        <a:pt x="26625" y="83851"/>
                        <a:pt x="25554" y="79796"/>
                        <a:pt x="23565" y="76124"/>
                      </a:cubicBezTo>
                      <a:cubicBezTo>
                        <a:pt x="23182" y="75512"/>
                        <a:pt x="22876" y="74900"/>
                        <a:pt x="22570" y="74211"/>
                      </a:cubicBezTo>
                      <a:cubicBezTo>
                        <a:pt x="21652" y="72222"/>
                        <a:pt x="21576" y="70004"/>
                        <a:pt x="22188" y="67938"/>
                      </a:cubicBezTo>
                      <a:cubicBezTo>
                        <a:pt x="23029" y="65719"/>
                        <a:pt x="23794" y="63577"/>
                        <a:pt x="24636" y="61358"/>
                      </a:cubicBezTo>
                      <a:cubicBezTo>
                        <a:pt x="26549" y="56539"/>
                        <a:pt x="28461" y="51719"/>
                        <a:pt x="30374" y="46899"/>
                      </a:cubicBezTo>
                      <a:cubicBezTo>
                        <a:pt x="30374" y="46822"/>
                        <a:pt x="30450" y="46746"/>
                        <a:pt x="30450" y="46593"/>
                      </a:cubicBezTo>
                      <a:lnTo>
                        <a:pt x="30680" y="46746"/>
                      </a:lnTo>
                      <a:cubicBezTo>
                        <a:pt x="31062" y="48046"/>
                        <a:pt x="31521" y="49424"/>
                        <a:pt x="31904" y="50801"/>
                      </a:cubicBezTo>
                      <a:cubicBezTo>
                        <a:pt x="32822" y="54396"/>
                        <a:pt x="33664" y="58069"/>
                        <a:pt x="34505" y="61741"/>
                      </a:cubicBezTo>
                      <a:cubicBezTo>
                        <a:pt x="36035" y="68168"/>
                        <a:pt x="38177" y="74441"/>
                        <a:pt x="40855" y="80485"/>
                      </a:cubicBezTo>
                      <a:cubicBezTo>
                        <a:pt x="42844" y="85305"/>
                        <a:pt x="45216" y="89972"/>
                        <a:pt x="47970" y="94486"/>
                      </a:cubicBezTo>
                      <a:cubicBezTo>
                        <a:pt x="50571" y="98617"/>
                        <a:pt x="53249" y="102672"/>
                        <a:pt x="55850" y="106803"/>
                      </a:cubicBezTo>
                      <a:cubicBezTo>
                        <a:pt x="58528" y="111164"/>
                        <a:pt x="61206" y="115448"/>
                        <a:pt x="63883" y="119733"/>
                      </a:cubicBezTo>
                      <a:cubicBezTo>
                        <a:pt x="64495" y="120651"/>
                        <a:pt x="65107" y="121416"/>
                        <a:pt x="65720" y="122334"/>
                      </a:cubicBezTo>
                      <a:cubicBezTo>
                        <a:pt x="65994" y="122745"/>
                        <a:pt x="66453" y="123034"/>
                        <a:pt x="66986" y="123034"/>
                      </a:cubicBezTo>
                      <a:cubicBezTo>
                        <a:pt x="67048" y="123034"/>
                        <a:pt x="67110" y="123030"/>
                        <a:pt x="67173" y="123022"/>
                      </a:cubicBezTo>
                      <a:cubicBezTo>
                        <a:pt x="67556" y="122946"/>
                        <a:pt x="67938" y="122946"/>
                        <a:pt x="68321" y="122869"/>
                      </a:cubicBezTo>
                      <a:cubicBezTo>
                        <a:pt x="70310" y="122410"/>
                        <a:pt x="72146" y="121339"/>
                        <a:pt x="73600" y="119886"/>
                      </a:cubicBezTo>
                      <a:cubicBezTo>
                        <a:pt x="74671" y="119121"/>
                        <a:pt x="75053" y="117667"/>
                        <a:pt x="74518" y="116443"/>
                      </a:cubicBezTo>
                      <a:cubicBezTo>
                        <a:pt x="73600" y="113689"/>
                        <a:pt x="72758" y="110934"/>
                        <a:pt x="71993" y="108104"/>
                      </a:cubicBezTo>
                      <a:cubicBezTo>
                        <a:pt x="70004" y="99765"/>
                        <a:pt x="66638" y="91731"/>
                        <a:pt x="62200" y="84310"/>
                      </a:cubicBezTo>
                      <a:cubicBezTo>
                        <a:pt x="60976" y="82321"/>
                        <a:pt x="59752" y="80408"/>
                        <a:pt x="58681" y="78419"/>
                      </a:cubicBezTo>
                      <a:cubicBezTo>
                        <a:pt x="55927" y="73370"/>
                        <a:pt x="56309" y="74211"/>
                        <a:pt x="56386" y="69315"/>
                      </a:cubicBezTo>
                      <a:cubicBezTo>
                        <a:pt x="56692" y="61435"/>
                        <a:pt x="57533" y="53631"/>
                        <a:pt x="58834" y="45828"/>
                      </a:cubicBezTo>
                      <a:cubicBezTo>
                        <a:pt x="59752" y="40319"/>
                        <a:pt x="59982" y="34734"/>
                        <a:pt x="59370" y="29149"/>
                      </a:cubicBezTo>
                      <a:cubicBezTo>
                        <a:pt x="58987" y="25477"/>
                        <a:pt x="58145" y="21958"/>
                        <a:pt x="56845" y="18515"/>
                      </a:cubicBezTo>
                      <a:cubicBezTo>
                        <a:pt x="55391" y="14613"/>
                        <a:pt x="52790" y="11324"/>
                        <a:pt x="49424" y="8952"/>
                      </a:cubicBezTo>
                      <a:cubicBezTo>
                        <a:pt x="47205" y="7345"/>
                        <a:pt x="44757" y="5968"/>
                        <a:pt x="42232" y="4974"/>
                      </a:cubicBezTo>
                      <a:cubicBezTo>
                        <a:pt x="40090" y="4208"/>
                        <a:pt x="37948" y="3443"/>
                        <a:pt x="35882" y="2602"/>
                      </a:cubicBezTo>
                      <a:cubicBezTo>
                        <a:pt x="34429" y="2143"/>
                        <a:pt x="33052" y="1454"/>
                        <a:pt x="31904" y="536"/>
                      </a:cubicBezTo>
                      <a:cubicBezTo>
                        <a:pt x="31598" y="383"/>
                        <a:pt x="31292" y="230"/>
                        <a:pt x="309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431;p99">
                  <a:extLst>
                    <a:ext uri="{FF2B5EF4-FFF2-40B4-BE49-F238E27FC236}">
                      <a16:creationId xmlns:a16="http://schemas.microsoft.com/office/drawing/2014/main" id="{FA042F60-5DA1-95F0-8E1B-A5C90C49C593}"/>
                    </a:ext>
                  </a:extLst>
                </p:cNvPr>
                <p:cNvSpPr/>
                <p:nvPr/>
              </p:nvSpPr>
              <p:spPr>
                <a:xfrm>
                  <a:off x="5484500" y="2280825"/>
                  <a:ext cx="853075" cy="2766575"/>
                </a:xfrm>
                <a:custGeom>
                  <a:avLst/>
                  <a:gdLst/>
                  <a:ahLst/>
                  <a:cxnLst/>
                  <a:rect l="l" t="t" r="r" b="b"/>
                  <a:pathLst>
                    <a:path w="34123" h="110663" extrusionOk="0">
                      <a:moveTo>
                        <a:pt x="77" y="0"/>
                      </a:moveTo>
                      <a:lnTo>
                        <a:pt x="1" y="306"/>
                      </a:lnTo>
                      <a:cubicBezTo>
                        <a:pt x="613" y="689"/>
                        <a:pt x="1225" y="1148"/>
                        <a:pt x="1914" y="1531"/>
                      </a:cubicBezTo>
                      <a:cubicBezTo>
                        <a:pt x="6504" y="4055"/>
                        <a:pt x="9794" y="8493"/>
                        <a:pt x="11018" y="13619"/>
                      </a:cubicBezTo>
                      <a:cubicBezTo>
                        <a:pt x="11553" y="15914"/>
                        <a:pt x="11936" y="18209"/>
                        <a:pt x="12089" y="20581"/>
                      </a:cubicBezTo>
                      <a:cubicBezTo>
                        <a:pt x="12165" y="23105"/>
                        <a:pt x="12318" y="25706"/>
                        <a:pt x="12165" y="28231"/>
                      </a:cubicBezTo>
                      <a:cubicBezTo>
                        <a:pt x="12012" y="30985"/>
                        <a:pt x="11477" y="33740"/>
                        <a:pt x="11171" y="36494"/>
                      </a:cubicBezTo>
                      <a:cubicBezTo>
                        <a:pt x="10482" y="41543"/>
                        <a:pt x="9488" y="46516"/>
                        <a:pt x="9182" y="51566"/>
                      </a:cubicBezTo>
                      <a:cubicBezTo>
                        <a:pt x="8876" y="54855"/>
                        <a:pt x="9105" y="58222"/>
                        <a:pt x="9794" y="61511"/>
                      </a:cubicBezTo>
                      <a:cubicBezTo>
                        <a:pt x="11018" y="66331"/>
                        <a:pt x="12777" y="71075"/>
                        <a:pt x="15073" y="75512"/>
                      </a:cubicBezTo>
                      <a:cubicBezTo>
                        <a:pt x="17750" y="80791"/>
                        <a:pt x="20581" y="85993"/>
                        <a:pt x="23335" y="91196"/>
                      </a:cubicBezTo>
                      <a:cubicBezTo>
                        <a:pt x="25401" y="94944"/>
                        <a:pt x="27543" y="98770"/>
                        <a:pt x="29532" y="102595"/>
                      </a:cubicBezTo>
                      <a:cubicBezTo>
                        <a:pt x="30833" y="105043"/>
                        <a:pt x="32057" y="107644"/>
                        <a:pt x="33358" y="110093"/>
                      </a:cubicBezTo>
                      <a:cubicBezTo>
                        <a:pt x="33487" y="110351"/>
                        <a:pt x="33561" y="110663"/>
                        <a:pt x="33902" y="110663"/>
                      </a:cubicBezTo>
                      <a:cubicBezTo>
                        <a:pt x="33966" y="110663"/>
                        <a:pt x="34039" y="110652"/>
                        <a:pt x="34123" y="110628"/>
                      </a:cubicBezTo>
                      <a:cubicBezTo>
                        <a:pt x="34046" y="110169"/>
                        <a:pt x="33893" y="109787"/>
                        <a:pt x="33740" y="109404"/>
                      </a:cubicBezTo>
                      <a:cubicBezTo>
                        <a:pt x="32133" y="106344"/>
                        <a:pt x="30603" y="103207"/>
                        <a:pt x="28920" y="100147"/>
                      </a:cubicBezTo>
                      <a:cubicBezTo>
                        <a:pt x="24559" y="92114"/>
                        <a:pt x="20122" y="84081"/>
                        <a:pt x="15991" y="75971"/>
                      </a:cubicBezTo>
                      <a:cubicBezTo>
                        <a:pt x="12701" y="69544"/>
                        <a:pt x="9870" y="62888"/>
                        <a:pt x="9717" y="55544"/>
                      </a:cubicBezTo>
                      <a:cubicBezTo>
                        <a:pt x="9641" y="53402"/>
                        <a:pt x="9794" y="51183"/>
                        <a:pt x="9947" y="49117"/>
                      </a:cubicBezTo>
                      <a:cubicBezTo>
                        <a:pt x="10100" y="47281"/>
                        <a:pt x="10406" y="45522"/>
                        <a:pt x="10635" y="43762"/>
                      </a:cubicBezTo>
                      <a:cubicBezTo>
                        <a:pt x="11018" y="41008"/>
                        <a:pt x="11477" y="38253"/>
                        <a:pt x="11859" y="35499"/>
                      </a:cubicBezTo>
                      <a:cubicBezTo>
                        <a:pt x="12242" y="33051"/>
                        <a:pt x="12624" y="30603"/>
                        <a:pt x="12777" y="28155"/>
                      </a:cubicBezTo>
                      <a:cubicBezTo>
                        <a:pt x="13083" y="23488"/>
                        <a:pt x="12777" y="18821"/>
                        <a:pt x="11783" y="14231"/>
                      </a:cubicBezTo>
                      <a:cubicBezTo>
                        <a:pt x="10941" y="10023"/>
                        <a:pt x="8723" y="6197"/>
                        <a:pt x="5509" y="3290"/>
                      </a:cubicBezTo>
                      <a:cubicBezTo>
                        <a:pt x="3826" y="1990"/>
                        <a:pt x="1990" y="919"/>
                        <a:pt x="7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432;p99">
                  <a:extLst>
                    <a:ext uri="{FF2B5EF4-FFF2-40B4-BE49-F238E27FC236}">
                      <a16:creationId xmlns:a16="http://schemas.microsoft.com/office/drawing/2014/main" id="{74BE2EE8-AD37-D602-B244-8DFCDBB5062C}"/>
                    </a:ext>
                  </a:extLst>
                </p:cNvPr>
                <p:cNvSpPr/>
                <p:nvPr/>
              </p:nvSpPr>
              <p:spPr>
                <a:xfrm>
                  <a:off x="4878200" y="2908175"/>
                  <a:ext cx="470550" cy="2287550"/>
                </a:xfrm>
                <a:custGeom>
                  <a:avLst/>
                  <a:gdLst/>
                  <a:ahLst/>
                  <a:cxnLst/>
                  <a:rect l="l" t="t" r="r" b="b"/>
                  <a:pathLst>
                    <a:path w="18822" h="91502" extrusionOk="0">
                      <a:moveTo>
                        <a:pt x="1148" y="0"/>
                      </a:moveTo>
                      <a:lnTo>
                        <a:pt x="1148" y="0"/>
                      </a:lnTo>
                      <a:cubicBezTo>
                        <a:pt x="1301" y="383"/>
                        <a:pt x="1531" y="612"/>
                        <a:pt x="1837" y="842"/>
                      </a:cubicBezTo>
                      <a:cubicBezTo>
                        <a:pt x="3367" y="1684"/>
                        <a:pt x="4897" y="2449"/>
                        <a:pt x="6427" y="3290"/>
                      </a:cubicBezTo>
                      <a:cubicBezTo>
                        <a:pt x="6733" y="3443"/>
                        <a:pt x="7116" y="3673"/>
                        <a:pt x="7498" y="3826"/>
                      </a:cubicBezTo>
                      <a:cubicBezTo>
                        <a:pt x="7345" y="4667"/>
                        <a:pt x="7192" y="5432"/>
                        <a:pt x="6963" y="6197"/>
                      </a:cubicBezTo>
                      <a:cubicBezTo>
                        <a:pt x="5662" y="10405"/>
                        <a:pt x="4361" y="14613"/>
                        <a:pt x="3137" y="18821"/>
                      </a:cubicBezTo>
                      <a:cubicBezTo>
                        <a:pt x="1684" y="23717"/>
                        <a:pt x="230" y="28537"/>
                        <a:pt x="154" y="33740"/>
                      </a:cubicBezTo>
                      <a:cubicBezTo>
                        <a:pt x="1" y="35652"/>
                        <a:pt x="154" y="37641"/>
                        <a:pt x="536" y="39554"/>
                      </a:cubicBezTo>
                      <a:cubicBezTo>
                        <a:pt x="1225" y="42385"/>
                        <a:pt x="1913" y="45139"/>
                        <a:pt x="2678" y="47893"/>
                      </a:cubicBezTo>
                      <a:cubicBezTo>
                        <a:pt x="4591" y="54320"/>
                        <a:pt x="6198" y="60823"/>
                        <a:pt x="7498" y="67402"/>
                      </a:cubicBezTo>
                      <a:cubicBezTo>
                        <a:pt x="8187" y="70845"/>
                        <a:pt x="8722" y="74364"/>
                        <a:pt x="9258" y="77884"/>
                      </a:cubicBezTo>
                      <a:cubicBezTo>
                        <a:pt x="9564" y="80255"/>
                        <a:pt x="9793" y="82627"/>
                        <a:pt x="10023" y="84999"/>
                      </a:cubicBezTo>
                      <a:cubicBezTo>
                        <a:pt x="10252" y="86988"/>
                        <a:pt x="10329" y="88900"/>
                        <a:pt x="10482" y="90890"/>
                      </a:cubicBezTo>
                      <a:cubicBezTo>
                        <a:pt x="10558" y="91119"/>
                        <a:pt x="10635" y="91349"/>
                        <a:pt x="10711" y="91502"/>
                      </a:cubicBezTo>
                      <a:cubicBezTo>
                        <a:pt x="11094" y="90966"/>
                        <a:pt x="11170" y="90278"/>
                        <a:pt x="11094" y="89589"/>
                      </a:cubicBezTo>
                      <a:cubicBezTo>
                        <a:pt x="10635" y="85534"/>
                        <a:pt x="10329" y="81479"/>
                        <a:pt x="9793" y="77501"/>
                      </a:cubicBezTo>
                      <a:cubicBezTo>
                        <a:pt x="9258" y="73446"/>
                        <a:pt x="8569" y="69391"/>
                        <a:pt x="7804" y="65413"/>
                      </a:cubicBezTo>
                      <a:cubicBezTo>
                        <a:pt x="6351" y="58451"/>
                        <a:pt x="4514" y="51489"/>
                        <a:pt x="2372" y="44680"/>
                      </a:cubicBezTo>
                      <a:cubicBezTo>
                        <a:pt x="1531" y="42155"/>
                        <a:pt x="1072" y="39554"/>
                        <a:pt x="842" y="36953"/>
                      </a:cubicBezTo>
                      <a:cubicBezTo>
                        <a:pt x="536" y="32668"/>
                        <a:pt x="995" y="28384"/>
                        <a:pt x="2219" y="24329"/>
                      </a:cubicBezTo>
                      <a:cubicBezTo>
                        <a:pt x="4132" y="17597"/>
                        <a:pt x="6121" y="10864"/>
                        <a:pt x="8110" y="4055"/>
                      </a:cubicBezTo>
                      <a:lnTo>
                        <a:pt x="14001" y="5432"/>
                      </a:lnTo>
                      <a:cubicBezTo>
                        <a:pt x="14460" y="6886"/>
                        <a:pt x="14996" y="8493"/>
                        <a:pt x="15455" y="10023"/>
                      </a:cubicBezTo>
                      <a:cubicBezTo>
                        <a:pt x="16373" y="13083"/>
                        <a:pt x="17291" y="16067"/>
                        <a:pt x="18209" y="19050"/>
                      </a:cubicBezTo>
                      <a:cubicBezTo>
                        <a:pt x="18285" y="19280"/>
                        <a:pt x="18438" y="19433"/>
                        <a:pt x="18592" y="19586"/>
                      </a:cubicBezTo>
                      <a:lnTo>
                        <a:pt x="18821" y="19509"/>
                      </a:lnTo>
                      <a:cubicBezTo>
                        <a:pt x="17367" y="14537"/>
                        <a:pt x="16143" y="9564"/>
                        <a:pt x="14460" y="4744"/>
                      </a:cubicBezTo>
                      <a:cubicBezTo>
                        <a:pt x="9717" y="4208"/>
                        <a:pt x="5126" y="2602"/>
                        <a:pt x="11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433;p99">
                  <a:extLst>
                    <a:ext uri="{FF2B5EF4-FFF2-40B4-BE49-F238E27FC236}">
                      <a16:creationId xmlns:a16="http://schemas.microsoft.com/office/drawing/2014/main" id="{0CFF419B-C61A-F6C5-06AF-47DA2D333A9A}"/>
                    </a:ext>
                  </a:extLst>
                </p:cNvPr>
                <p:cNvSpPr/>
                <p:nvPr/>
              </p:nvSpPr>
              <p:spPr>
                <a:xfrm>
                  <a:off x="4273800" y="1248775"/>
                  <a:ext cx="1304450" cy="1530300"/>
                </a:xfrm>
                <a:custGeom>
                  <a:avLst/>
                  <a:gdLst/>
                  <a:ahLst/>
                  <a:cxnLst/>
                  <a:rect l="l" t="t" r="r" b="b"/>
                  <a:pathLst>
                    <a:path w="52178" h="61212" extrusionOk="0">
                      <a:moveTo>
                        <a:pt x="14152" y="0"/>
                      </a:moveTo>
                      <a:cubicBezTo>
                        <a:pt x="11754" y="0"/>
                        <a:pt x="9365" y="689"/>
                        <a:pt x="7345" y="2035"/>
                      </a:cubicBezTo>
                      <a:cubicBezTo>
                        <a:pt x="4515" y="3871"/>
                        <a:pt x="2296" y="6166"/>
                        <a:pt x="1607" y="9609"/>
                      </a:cubicBezTo>
                      <a:cubicBezTo>
                        <a:pt x="1531" y="10297"/>
                        <a:pt x="1378" y="10910"/>
                        <a:pt x="1301" y="11522"/>
                      </a:cubicBezTo>
                      <a:cubicBezTo>
                        <a:pt x="995" y="14811"/>
                        <a:pt x="613" y="18025"/>
                        <a:pt x="307" y="21238"/>
                      </a:cubicBezTo>
                      <a:cubicBezTo>
                        <a:pt x="77" y="23227"/>
                        <a:pt x="1" y="25216"/>
                        <a:pt x="77" y="27205"/>
                      </a:cubicBezTo>
                      <a:cubicBezTo>
                        <a:pt x="77" y="30189"/>
                        <a:pt x="1454" y="32943"/>
                        <a:pt x="3826" y="34856"/>
                      </a:cubicBezTo>
                      <a:cubicBezTo>
                        <a:pt x="5662" y="36386"/>
                        <a:pt x="7881" y="37610"/>
                        <a:pt x="10176" y="38299"/>
                      </a:cubicBezTo>
                      <a:cubicBezTo>
                        <a:pt x="10405" y="38375"/>
                        <a:pt x="10559" y="38452"/>
                        <a:pt x="10788" y="38528"/>
                      </a:cubicBezTo>
                      <a:cubicBezTo>
                        <a:pt x="11247" y="40747"/>
                        <a:pt x="11859" y="42966"/>
                        <a:pt x="12395" y="45184"/>
                      </a:cubicBezTo>
                      <a:cubicBezTo>
                        <a:pt x="13007" y="48015"/>
                        <a:pt x="13466" y="50846"/>
                        <a:pt x="14078" y="53753"/>
                      </a:cubicBezTo>
                      <a:cubicBezTo>
                        <a:pt x="14460" y="55054"/>
                        <a:pt x="14996" y="56354"/>
                        <a:pt x="15608" y="57655"/>
                      </a:cubicBezTo>
                      <a:cubicBezTo>
                        <a:pt x="16296" y="58802"/>
                        <a:pt x="17368" y="59797"/>
                        <a:pt x="18668" y="60179"/>
                      </a:cubicBezTo>
                      <a:cubicBezTo>
                        <a:pt x="20650" y="60883"/>
                        <a:pt x="22685" y="61212"/>
                        <a:pt x="24774" y="61212"/>
                      </a:cubicBezTo>
                      <a:cubicBezTo>
                        <a:pt x="25185" y="61212"/>
                        <a:pt x="25598" y="61199"/>
                        <a:pt x="26013" y="61174"/>
                      </a:cubicBezTo>
                      <a:cubicBezTo>
                        <a:pt x="28767" y="61021"/>
                        <a:pt x="31445" y="60485"/>
                        <a:pt x="34046" y="59491"/>
                      </a:cubicBezTo>
                      <a:cubicBezTo>
                        <a:pt x="39784" y="57502"/>
                        <a:pt x="44604" y="54135"/>
                        <a:pt x="47817" y="48933"/>
                      </a:cubicBezTo>
                      <a:cubicBezTo>
                        <a:pt x="50724" y="44343"/>
                        <a:pt x="52178" y="39370"/>
                        <a:pt x="51260" y="33861"/>
                      </a:cubicBezTo>
                      <a:cubicBezTo>
                        <a:pt x="50877" y="31107"/>
                        <a:pt x="49194" y="28659"/>
                        <a:pt x="46746" y="27358"/>
                      </a:cubicBezTo>
                      <a:cubicBezTo>
                        <a:pt x="45828" y="26899"/>
                        <a:pt x="44986" y="26440"/>
                        <a:pt x="44145" y="26058"/>
                      </a:cubicBezTo>
                      <a:cubicBezTo>
                        <a:pt x="41161" y="24681"/>
                        <a:pt x="38254" y="23151"/>
                        <a:pt x="35499" y="21391"/>
                      </a:cubicBezTo>
                      <a:cubicBezTo>
                        <a:pt x="34505" y="20626"/>
                        <a:pt x="33740" y="19708"/>
                        <a:pt x="33128" y="18713"/>
                      </a:cubicBezTo>
                      <a:cubicBezTo>
                        <a:pt x="31139" y="15117"/>
                        <a:pt x="28996" y="11675"/>
                        <a:pt x="26931" y="8155"/>
                      </a:cubicBezTo>
                      <a:cubicBezTo>
                        <a:pt x="25171" y="5478"/>
                        <a:pt x="22799" y="3259"/>
                        <a:pt x="19969" y="1652"/>
                      </a:cubicBezTo>
                      <a:cubicBezTo>
                        <a:pt x="18974" y="1040"/>
                        <a:pt x="17903" y="581"/>
                        <a:pt x="16755" y="275"/>
                      </a:cubicBezTo>
                      <a:cubicBezTo>
                        <a:pt x="15898" y="92"/>
                        <a:pt x="15025" y="0"/>
                        <a:pt x="1415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34;p99">
                  <a:extLst>
                    <a:ext uri="{FF2B5EF4-FFF2-40B4-BE49-F238E27FC236}">
                      <a16:creationId xmlns:a16="http://schemas.microsoft.com/office/drawing/2014/main" id="{67C6B2C5-4026-30DF-41B2-4111AA794544}"/>
                    </a:ext>
                  </a:extLst>
                </p:cNvPr>
                <p:cNvSpPr/>
                <p:nvPr/>
              </p:nvSpPr>
              <p:spPr>
                <a:xfrm>
                  <a:off x="4017500" y="2589650"/>
                  <a:ext cx="459075" cy="331550"/>
                </a:xfrm>
                <a:custGeom>
                  <a:avLst/>
                  <a:gdLst/>
                  <a:ahLst/>
                  <a:cxnLst/>
                  <a:rect l="l" t="t" r="r" b="b"/>
                  <a:pathLst>
                    <a:path w="18363" h="13262" extrusionOk="0">
                      <a:moveTo>
                        <a:pt x="12196" y="1"/>
                      </a:moveTo>
                      <a:cubicBezTo>
                        <a:pt x="11776" y="1"/>
                        <a:pt x="11356" y="39"/>
                        <a:pt x="10941" y="118"/>
                      </a:cubicBezTo>
                      <a:cubicBezTo>
                        <a:pt x="8264" y="500"/>
                        <a:pt x="5662" y="1342"/>
                        <a:pt x="3214" y="2566"/>
                      </a:cubicBezTo>
                      <a:cubicBezTo>
                        <a:pt x="2755" y="2719"/>
                        <a:pt x="2373" y="3025"/>
                        <a:pt x="1990" y="3331"/>
                      </a:cubicBezTo>
                      <a:cubicBezTo>
                        <a:pt x="1761" y="3561"/>
                        <a:pt x="1608" y="3867"/>
                        <a:pt x="1455" y="4173"/>
                      </a:cubicBezTo>
                      <a:cubicBezTo>
                        <a:pt x="1761" y="4594"/>
                        <a:pt x="2124" y="4651"/>
                        <a:pt x="2487" y="4651"/>
                      </a:cubicBezTo>
                      <a:cubicBezTo>
                        <a:pt x="2624" y="4651"/>
                        <a:pt x="2760" y="4643"/>
                        <a:pt x="2893" y="4643"/>
                      </a:cubicBezTo>
                      <a:cubicBezTo>
                        <a:pt x="3115" y="4643"/>
                        <a:pt x="3329" y="4665"/>
                        <a:pt x="3520" y="4785"/>
                      </a:cubicBezTo>
                      <a:cubicBezTo>
                        <a:pt x="2449" y="5932"/>
                        <a:pt x="689" y="6391"/>
                        <a:pt x="307" y="8228"/>
                      </a:cubicBezTo>
                      <a:lnTo>
                        <a:pt x="1990" y="8381"/>
                      </a:lnTo>
                      <a:cubicBezTo>
                        <a:pt x="1225" y="9452"/>
                        <a:pt x="1" y="9987"/>
                        <a:pt x="1" y="11364"/>
                      </a:cubicBezTo>
                      <a:cubicBezTo>
                        <a:pt x="192" y="11441"/>
                        <a:pt x="422" y="11479"/>
                        <a:pt x="661" y="11479"/>
                      </a:cubicBezTo>
                      <a:cubicBezTo>
                        <a:pt x="900" y="11479"/>
                        <a:pt x="1148" y="11441"/>
                        <a:pt x="1378" y="11364"/>
                      </a:cubicBezTo>
                      <a:cubicBezTo>
                        <a:pt x="1736" y="11245"/>
                        <a:pt x="2000" y="10987"/>
                        <a:pt x="2353" y="10987"/>
                      </a:cubicBezTo>
                      <a:cubicBezTo>
                        <a:pt x="2453" y="10987"/>
                        <a:pt x="2560" y="11008"/>
                        <a:pt x="2679" y="11058"/>
                      </a:cubicBezTo>
                      <a:cubicBezTo>
                        <a:pt x="2679" y="11670"/>
                        <a:pt x="1990" y="12206"/>
                        <a:pt x="2832" y="12818"/>
                      </a:cubicBezTo>
                      <a:cubicBezTo>
                        <a:pt x="3979" y="12741"/>
                        <a:pt x="4897" y="11747"/>
                        <a:pt x="6121" y="11441"/>
                      </a:cubicBezTo>
                      <a:lnTo>
                        <a:pt x="6121" y="13200"/>
                      </a:lnTo>
                      <a:cubicBezTo>
                        <a:pt x="6278" y="13243"/>
                        <a:pt x="6418" y="13262"/>
                        <a:pt x="6546" y="13262"/>
                      </a:cubicBezTo>
                      <a:cubicBezTo>
                        <a:pt x="7105" y="13262"/>
                        <a:pt x="7417" y="12900"/>
                        <a:pt x="7728" y="12588"/>
                      </a:cubicBezTo>
                      <a:cubicBezTo>
                        <a:pt x="9335" y="10905"/>
                        <a:pt x="11247" y="9528"/>
                        <a:pt x="13313" y="8457"/>
                      </a:cubicBezTo>
                      <a:cubicBezTo>
                        <a:pt x="14384" y="7845"/>
                        <a:pt x="15379" y="7156"/>
                        <a:pt x="16297" y="6391"/>
                      </a:cubicBezTo>
                      <a:cubicBezTo>
                        <a:pt x="18362" y="5014"/>
                        <a:pt x="18056" y="1801"/>
                        <a:pt x="15685" y="883"/>
                      </a:cubicBezTo>
                      <a:cubicBezTo>
                        <a:pt x="14607" y="316"/>
                        <a:pt x="13402" y="1"/>
                        <a:pt x="12196" y="1"/>
                      </a:cubicBezTo>
                      <a:close/>
                    </a:path>
                  </a:pathLst>
                </a:custGeom>
                <a:solidFill>
                  <a:srgbClr val="E89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435;p99">
                  <a:extLst>
                    <a:ext uri="{FF2B5EF4-FFF2-40B4-BE49-F238E27FC236}">
                      <a16:creationId xmlns:a16="http://schemas.microsoft.com/office/drawing/2014/main" id="{DC59AC56-EBAB-8445-52E8-84F5DCFC6E00}"/>
                    </a:ext>
                  </a:extLst>
                </p:cNvPr>
                <p:cNvSpPr/>
                <p:nvPr/>
              </p:nvSpPr>
              <p:spPr>
                <a:xfrm>
                  <a:off x="4254675" y="1340575"/>
                  <a:ext cx="833950" cy="1484425"/>
                </a:xfrm>
                <a:custGeom>
                  <a:avLst/>
                  <a:gdLst/>
                  <a:ahLst/>
                  <a:cxnLst/>
                  <a:rect l="l" t="t" r="r" b="b"/>
                  <a:pathLst>
                    <a:path w="33358" h="59377" extrusionOk="0">
                      <a:moveTo>
                        <a:pt x="22835" y="1"/>
                      </a:moveTo>
                      <a:cubicBezTo>
                        <a:pt x="21640" y="1"/>
                        <a:pt x="20463" y="406"/>
                        <a:pt x="19510" y="1194"/>
                      </a:cubicBezTo>
                      <a:cubicBezTo>
                        <a:pt x="18133" y="2265"/>
                        <a:pt x="17138" y="3718"/>
                        <a:pt x="16755" y="5401"/>
                      </a:cubicBezTo>
                      <a:cubicBezTo>
                        <a:pt x="16220" y="7620"/>
                        <a:pt x="15990" y="9839"/>
                        <a:pt x="16220" y="12134"/>
                      </a:cubicBezTo>
                      <a:cubicBezTo>
                        <a:pt x="16449" y="15347"/>
                        <a:pt x="16832" y="18560"/>
                        <a:pt x="17291" y="21850"/>
                      </a:cubicBezTo>
                      <a:cubicBezTo>
                        <a:pt x="17903" y="25752"/>
                        <a:pt x="18133" y="29807"/>
                        <a:pt x="18056" y="33785"/>
                      </a:cubicBezTo>
                      <a:cubicBezTo>
                        <a:pt x="17980" y="34550"/>
                        <a:pt x="17903" y="35392"/>
                        <a:pt x="17827" y="36157"/>
                      </a:cubicBezTo>
                      <a:lnTo>
                        <a:pt x="17291" y="36616"/>
                      </a:lnTo>
                      <a:cubicBezTo>
                        <a:pt x="14996" y="38375"/>
                        <a:pt x="12242" y="39676"/>
                        <a:pt x="9411" y="40288"/>
                      </a:cubicBezTo>
                      <a:cubicBezTo>
                        <a:pt x="7651" y="40671"/>
                        <a:pt x="5968" y="41283"/>
                        <a:pt x="4361" y="42048"/>
                      </a:cubicBezTo>
                      <a:cubicBezTo>
                        <a:pt x="1684" y="43425"/>
                        <a:pt x="1" y="46562"/>
                        <a:pt x="460" y="49163"/>
                      </a:cubicBezTo>
                      <a:cubicBezTo>
                        <a:pt x="995" y="52682"/>
                        <a:pt x="2908" y="55819"/>
                        <a:pt x="5815" y="57961"/>
                      </a:cubicBezTo>
                      <a:cubicBezTo>
                        <a:pt x="7056" y="58878"/>
                        <a:pt x="8600" y="59377"/>
                        <a:pt x="10154" y="59377"/>
                      </a:cubicBezTo>
                      <a:cubicBezTo>
                        <a:pt x="10805" y="59377"/>
                        <a:pt x="11457" y="59289"/>
                        <a:pt x="12089" y="59109"/>
                      </a:cubicBezTo>
                      <a:cubicBezTo>
                        <a:pt x="15072" y="58420"/>
                        <a:pt x="17827" y="56966"/>
                        <a:pt x="20198" y="55054"/>
                      </a:cubicBezTo>
                      <a:cubicBezTo>
                        <a:pt x="22799" y="52912"/>
                        <a:pt x="25171" y="50463"/>
                        <a:pt x="27237" y="47709"/>
                      </a:cubicBezTo>
                      <a:cubicBezTo>
                        <a:pt x="30986" y="42889"/>
                        <a:pt x="33051" y="37075"/>
                        <a:pt x="33281" y="31031"/>
                      </a:cubicBezTo>
                      <a:cubicBezTo>
                        <a:pt x="33357" y="27665"/>
                        <a:pt x="33281" y="24298"/>
                        <a:pt x="32975" y="20932"/>
                      </a:cubicBezTo>
                      <a:cubicBezTo>
                        <a:pt x="32592" y="15806"/>
                        <a:pt x="31521" y="10757"/>
                        <a:pt x="29761" y="6013"/>
                      </a:cubicBezTo>
                      <a:cubicBezTo>
                        <a:pt x="29073" y="3871"/>
                        <a:pt x="27619" y="2035"/>
                        <a:pt x="25783" y="888"/>
                      </a:cubicBezTo>
                      <a:cubicBezTo>
                        <a:pt x="24871" y="291"/>
                        <a:pt x="23847" y="1"/>
                        <a:pt x="2283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436;p99">
                  <a:extLst>
                    <a:ext uri="{FF2B5EF4-FFF2-40B4-BE49-F238E27FC236}">
                      <a16:creationId xmlns:a16="http://schemas.microsoft.com/office/drawing/2014/main" id="{76201310-C9A6-ED66-9ADE-CE24F211E517}"/>
                    </a:ext>
                  </a:extLst>
                </p:cNvPr>
                <p:cNvSpPr/>
                <p:nvPr/>
              </p:nvSpPr>
              <p:spPr>
                <a:xfrm>
                  <a:off x="4329275" y="1140875"/>
                  <a:ext cx="281175" cy="383675"/>
                </a:xfrm>
                <a:custGeom>
                  <a:avLst/>
                  <a:gdLst/>
                  <a:ahLst/>
                  <a:cxnLst/>
                  <a:rect l="l" t="t" r="r" b="b"/>
                  <a:pathLst>
                    <a:path w="11247" h="15347" extrusionOk="0">
                      <a:moveTo>
                        <a:pt x="8110" y="1"/>
                      </a:moveTo>
                      <a:lnTo>
                        <a:pt x="0" y="5356"/>
                      </a:lnTo>
                      <a:cubicBezTo>
                        <a:pt x="153" y="5739"/>
                        <a:pt x="230" y="5815"/>
                        <a:pt x="230" y="5968"/>
                      </a:cubicBezTo>
                      <a:cubicBezTo>
                        <a:pt x="1683" y="8263"/>
                        <a:pt x="2678" y="10712"/>
                        <a:pt x="3137" y="13389"/>
                      </a:cubicBezTo>
                      <a:cubicBezTo>
                        <a:pt x="3137" y="13542"/>
                        <a:pt x="3214" y="13695"/>
                        <a:pt x="3290" y="13848"/>
                      </a:cubicBezTo>
                      <a:cubicBezTo>
                        <a:pt x="3490" y="14713"/>
                        <a:pt x="4209" y="15346"/>
                        <a:pt x="5048" y="15346"/>
                      </a:cubicBezTo>
                      <a:cubicBezTo>
                        <a:pt x="5174" y="15346"/>
                        <a:pt x="5302" y="15332"/>
                        <a:pt x="5432" y="15302"/>
                      </a:cubicBezTo>
                      <a:cubicBezTo>
                        <a:pt x="6350" y="15226"/>
                        <a:pt x="7115" y="14843"/>
                        <a:pt x="7804" y="14307"/>
                      </a:cubicBezTo>
                      <a:cubicBezTo>
                        <a:pt x="9793" y="12701"/>
                        <a:pt x="11017" y="10406"/>
                        <a:pt x="11170" y="7881"/>
                      </a:cubicBezTo>
                      <a:cubicBezTo>
                        <a:pt x="11247" y="7498"/>
                        <a:pt x="11170" y="7192"/>
                        <a:pt x="11017" y="6886"/>
                      </a:cubicBezTo>
                      <a:cubicBezTo>
                        <a:pt x="10176" y="4821"/>
                        <a:pt x="9334" y="2755"/>
                        <a:pt x="8493" y="766"/>
                      </a:cubicBezTo>
                      <a:cubicBezTo>
                        <a:pt x="8340" y="460"/>
                        <a:pt x="8263" y="230"/>
                        <a:pt x="8110" y="1"/>
                      </a:cubicBezTo>
                      <a:close/>
                    </a:path>
                  </a:pathLst>
                </a:custGeom>
                <a:solidFill>
                  <a:srgbClr val="E89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437;p99">
                  <a:extLst>
                    <a:ext uri="{FF2B5EF4-FFF2-40B4-BE49-F238E27FC236}">
                      <a16:creationId xmlns:a16="http://schemas.microsoft.com/office/drawing/2014/main" id="{D8EBDFA8-E42D-1F32-00E4-2FCCB4404896}"/>
                    </a:ext>
                  </a:extLst>
                </p:cNvPr>
                <p:cNvSpPr/>
                <p:nvPr/>
              </p:nvSpPr>
              <p:spPr>
                <a:xfrm>
                  <a:off x="3793725" y="474900"/>
                  <a:ext cx="933400" cy="947500"/>
                </a:xfrm>
                <a:custGeom>
                  <a:avLst/>
                  <a:gdLst/>
                  <a:ahLst/>
                  <a:cxnLst/>
                  <a:rect l="l" t="t" r="r" b="b"/>
                  <a:pathLst>
                    <a:path w="37336" h="37900" extrusionOk="0">
                      <a:moveTo>
                        <a:pt x="16317" y="0"/>
                      </a:moveTo>
                      <a:cubicBezTo>
                        <a:pt x="13192" y="0"/>
                        <a:pt x="10087" y="885"/>
                        <a:pt x="7345" y="2617"/>
                      </a:cubicBezTo>
                      <a:cubicBezTo>
                        <a:pt x="2296" y="5677"/>
                        <a:pt x="1" y="10344"/>
                        <a:pt x="1148" y="16618"/>
                      </a:cubicBezTo>
                      <a:cubicBezTo>
                        <a:pt x="1607" y="18913"/>
                        <a:pt x="2066" y="21208"/>
                        <a:pt x="2602" y="23580"/>
                      </a:cubicBezTo>
                      <a:cubicBezTo>
                        <a:pt x="3061" y="26257"/>
                        <a:pt x="3826" y="28859"/>
                        <a:pt x="4974" y="31307"/>
                      </a:cubicBezTo>
                      <a:cubicBezTo>
                        <a:pt x="6812" y="35414"/>
                        <a:pt x="10861" y="37900"/>
                        <a:pt x="15153" y="37900"/>
                      </a:cubicBezTo>
                      <a:cubicBezTo>
                        <a:pt x="16218" y="37900"/>
                        <a:pt x="17297" y="37747"/>
                        <a:pt x="18362" y="37427"/>
                      </a:cubicBezTo>
                      <a:cubicBezTo>
                        <a:pt x="25018" y="35744"/>
                        <a:pt x="30297" y="30542"/>
                        <a:pt x="32133" y="23886"/>
                      </a:cubicBezTo>
                      <a:lnTo>
                        <a:pt x="32745" y="23809"/>
                      </a:lnTo>
                      <a:cubicBezTo>
                        <a:pt x="33816" y="23733"/>
                        <a:pt x="34734" y="23197"/>
                        <a:pt x="35423" y="22356"/>
                      </a:cubicBezTo>
                      <a:cubicBezTo>
                        <a:pt x="37183" y="19984"/>
                        <a:pt x="37336" y="16771"/>
                        <a:pt x="35958" y="14169"/>
                      </a:cubicBezTo>
                      <a:cubicBezTo>
                        <a:pt x="35294" y="13061"/>
                        <a:pt x="34107" y="12435"/>
                        <a:pt x="32894" y="12435"/>
                      </a:cubicBezTo>
                      <a:cubicBezTo>
                        <a:pt x="32431" y="12435"/>
                        <a:pt x="31964" y="12526"/>
                        <a:pt x="31521" y="12716"/>
                      </a:cubicBezTo>
                      <a:lnTo>
                        <a:pt x="30986" y="12945"/>
                      </a:lnTo>
                      <a:cubicBezTo>
                        <a:pt x="30833" y="12563"/>
                        <a:pt x="30756" y="12257"/>
                        <a:pt x="30680" y="11951"/>
                      </a:cubicBezTo>
                      <a:cubicBezTo>
                        <a:pt x="29915" y="9426"/>
                        <a:pt x="28690" y="6978"/>
                        <a:pt x="27084" y="4912"/>
                      </a:cubicBezTo>
                      <a:cubicBezTo>
                        <a:pt x="25860" y="2999"/>
                        <a:pt x="23947" y="1622"/>
                        <a:pt x="21805" y="934"/>
                      </a:cubicBezTo>
                      <a:cubicBezTo>
                        <a:pt x="20015" y="309"/>
                        <a:pt x="18163" y="0"/>
                        <a:pt x="16317" y="0"/>
                      </a:cubicBezTo>
                      <a:close/>
                    </a:path>
                  </a:pathLst>
                </a:custGeom>
                <a:solidFill>
                  <a:srgbClr val="E89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438;p99">
                  <a:extLst>
                    <a:ext uri="{FF2B5EF4-FFF2-40B4-BE49-F238E27FC236}">
                      <a16:creationId xmlns:a16="http://schemas.microsoft.com/office/drawing/2014/main" id="{CF4D6125-697B-1358-5F10-C919AC71D684}"/>
                    </a:ext>
                  </a:extLst>
                </p:cNvPr>
                <p:cNvSpPr/>
                <p:nvPr/>
              </p:nvSpPr>
              <p:spPr>
                <a:xfrm>
                  <a:off x="3751650" y="324475"/>
                  <a:ext cx="887500" cy="446125"/>
                </a:xfrm>
                <a:custGeom>
                  <a:avLst/>
                  <a:gdLst/>
                  <a:ahLst/>
                  <a:cxnLst/>
                  <a:rect l="l" t="t" r="r" b="b"/>
                  <a:pathLst>
                    <a:path w="35500" h="17845" extrusionOk="0">
                      <a:moveTo>
                        <a:pt x="18602" y="0"/>
                      </a:moveTo>
                      <a:cubicBezTo>
                        <a:pt x="18062" y="0"/>
                        <a:pt x="17522" y="22"/>
                        <a:pt x="16985" y="65"/>
                      </a:cubicBezTo>
                      <a:cubicBezTo>
                        <a:pt x="12395" y="142"/>
                        <a:pt x="3826" y="4350"/>
                        <a:pt x="1225" y="12383"/>
                      </a:cubicBezTo>
                      <a:cubicBezTo>
                        <a:pt x="995" y="13836"/>
                        <a:pt x="1" y="15673"/>
                        <a:pt x="536" y="17050"/>
                      </a:cubicBezTo>
                      <a:cubicBezTo>
                        <a:pt x="669" y="17447"/>
                        <a:pt x="859" y="17845"/>
                        <a:pt x="1404" y="17845"/>
                      </a:cubicBezTo>
                      <a:cubicBezTo>
                        <a:pt x="1488" y="17845"/>
                        <a:pt x="1581" y="17835"/>
                        <a:pt x="1684" y="17815"/>
                      </a:cubicBezTo>
                      <a:cubicBezTo>
                        <a:pt x="1990" y="17509"/>
                        <a:pt x="2143" y="17126"/>
                        <a:pt x="2372" y="16744"/>
                      </a:cubicBezTo>
                      <a:cubicBezTo>
                        <a:pt x="2984" y="15060"/>
                        <a:pt x="2066" y="15902"/>
                        <a:pt x="3596" y="15060"/>
                      </a:cubicBezTo>
                      <a:cubicBezTo>
                        <a:pt x="5586" y="14219"/>
                        <a:pt x="7345" y="12918"/>
                        <a:pt x="8799" y="11312"/>
                      </a:cubicBezTo>
                      <a:cubicBezTo>
                        <a:pt x="9564" y="11924"/>
                        <a:pt x="10023" y="12459"/>
                        <a:pt x="10635" y="12918"/>
                      </a:cubicBezTo>
                      <a:cubicBezTo>
                        <a:pt x="13966" y="15583"/>
                        <a:pt x="18016" y="16953"/>
                        <a:pt x="22178" y="16953"/>
                      </a:cubicBezTo>
                      <a:cubicBezTo>
                        <a:pt x="23274" y="16953"/>
                        <a:pt x="24377" y="16858"/>
                        <a:pt x="25477" y="16667"/>
                      </a:cubicBezTo>
                      <a:cubicBezTo>
                        <a:pt x="28614" y="16132"/>
                        <a:pt x="31598" y="14831"/>
                        <a:pt x="34122" y="12918"/>
                      </a:cubicBezTo>
                      <a:cubicBezTo>
                        <a:pt x="35117" y="12383"/>
                        <a:pt x="35499" y="11082"/>
                        <a:pt x="34887" y="10088"/>
                      </a:cubicBezTo>
                      <a:cubicBezTo>
                        <a:pt x="33204" y="5574"/>
                        <a:pt x="29838" y="2819"/>
                        <a:pt x="25401" y="1136"/>
                      </a:cubicBezTo>
                      <a:cubicBezTo>
                        <a:pt x="23231" y="392"/>
                        <a:pt x="20911" y="0"/>
                        <a:pt x="18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439;p99">
                  <a:extLst>
                    <a:ext uri="{FF2B5EF4-FFF2-40B4-BE49-F238E27FC236}">
                      <a16:creationId xmlns:a16="http://schemas.microsoft.com/office/drawing/2014/main" id="{19F4E16F-E9B7-0409-E601-15001AD3C833}"/>
                    </a:ext>
                  </a:extLst>
                </p:cNvPr>
                <p:cNvSpPr/>
                <p:nvPr/>
              </p:nvSpPr>
              <p:spPr>
                <a:xfrm rot="-1375926">
                  <a:off x="4194417" y="875562"/>
                  <a:ext cx="30623" cy="86098"/>
                </a:xfrm>
                <a:custGeom>
                  <a:avLst/>
                  <a:gdLst/>
                  <a:ahLst/>
                  <a:cxnLst/>
                  <a:rect l="l" t="t" r="r" b="b"/>
                  <a:pathLst>
                    <a:path w="3214" h="3444" extrusionOk="0">
                      <a:moveTo>
                        <a:pt x="1454" y="1"/>
                      </a:moveTo>
                      <a:cubicBezTo>
                        <a:pt x="613" y="1"/>
                        <a:pt x="1" y="689"/>
                        <a:pt x="77" y="1531"/>
                      </a:cubicBezTo>
                      <a:cubicBezTo>
                        <a:pt x="1" y="2526"/>
                        <a:pt x="766" y="3367"/>
                        <a:pt x="1760" y="3444"/>
                      </a:cubicBezTo>
                      <a:cubicBezTo>
                        <a:pt x="2525" y="3367"/>
                        <a:pt x="3214" y="2679"/>
                        <a:pt x="3137" y="1837"/>
                      </a:cubicBezTo>
                      <a:cubicBezTo>
                        <a:pt x="3137" y="919"/>
                        <a:pt x="2449" y="77"/>
                        <a:pt x="14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5440;p99">
                  <a:extLst>
                    <a:ext uri="{FF2B5EF4-FFF2-40B4-BE49-F238E27FC236}">
                      <a16:creationId xmlns:a16="http://schemas.microsoft.com/office/drawing/2014/main" id="{6EC6CD86-EA15-BA05-F5CD-E418B2DCACDA}"/>
                    </a:ext>
                  </a:extLst>
                </p:cNvPr>
                <p:cNvSpPr/>
                <p:nvPr/>
              </p:nvSpPr>
              <p:spPr>
                <a:xfrm rot="1082955">
                  <a:off x="4147557" y="750515"/>
                  <a:ext cx="129397" cy="59709"/>
                </a:xfrm>
                <a:custGeom>
                  <a:avLst/>
                  <a:gdLst/>
                  <a:ahLst/>
                  <a:cxnLst/>
                  <a:rect l="l" t="t" r="r" b="b"/>
                  <a:pathLst>
                    <a:path w="5509" h="3067" extrusionOk="0">
                      <a:moveTo>
                        <a:pt x="3070" y="0"/>
                      </a:moveTo>
                      <a:cubicBezTo>
                        <a:pt x="2163" y="0"/>
                        <a:pt x="1271" y="318"/>
                        <a:pt x="612" y="916"/>
                      </a:cubicBezTo>
                      <a:cubicBezTo>
                        <a:pt x="230" y="1222"/>
                        <a:pt x="0" y="1605"/>
                        <a:pt x="230" y="2064"/>
                      </a:cubicBezTo>
                      <a:cubicBezTo>
                        <a:pt x="383" y="2370"/>
                        <a:pt x="765" y="2676"/>
                        <a:pt x="1148" y="2752"/>
                      </a:cubicBezTo>
                      <a:cubicBezTo>
                        <a:pt x="1913" y="2905"/>
                        <a:pt x="2678" y="2982"/>
                        <a:pt x="3443" y="3058"/>
                      </a:cubicBezTo>
                      <a:cubicBezTo>
                        <a:pt x="3532" y="3064"/>
                        <a:pt x="3618" y="3067"/>
                        <a:pt x="3702" y="3067"/>
                      </a:cubicBezTo>
                      <a:cubicBezTo>
                        <a:pt x="4775" y="3067"/>
                        <a:pt x="5438" y="2620"/>
                        <a:pt x="5509" y="1911"/>
                      </a:cubicBezTo>
                      <a:cubicBezTo>
                        <a:pt x="5509" y="916"/>
                        <a:pt x="4744" y="75"/>
                        <a:pt x="3826" y="75"/>
                      </a:cubicBezTo>
                      <a:cubicBezTo>
                        <a:pt x="3576" y="25"/>
                        <a:pt x="3322" y="0"/>
                        <a:pt x="30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5441;p99">
                  <a:extLst>
                    <a:ext uri="{FF2B5EF4-FFF2-40B4-BE49-F238E27FC236}">
                      <a16:creationId xmlns:a16="http://schemas.microsoft.com/office/drawing/2014/main" id="{1E2A12F3-C676-BE60-9112-9C1C05FF7D35}"/>
                    </a:ext>
                  </a:extLst>
                </p:cNvPr>
                <p:cNvSpPr/>
                <p:nvPr/>
              </p:nvSpPr>
              <p:spPr>
                <a:xfrm rot="-942042">
                  <a:off x="3793718" y="848021"/>
                  <a:ext cx="126291" cy="59699"/>
                </a:xfrm>
                <a:custGeom>
                  <a:avLst/>
                  <a:gdLst/>
                  <a:ahLst/>
                  <a:cxnLst/>
                  <a:rect l="l" t="t" r="r" b="b"/>
                  <a:pathLst>
                    <a:path w="4745" h="3302" extrusionOk="0">
                      <a:moveTo>
                        <a:pt x="3331" y="0"/>
                      </a:moveTo>
                      <a:cubicBezTo>
                        <a:pt x="2025" y="0"/>
                        <a:pt x="818" y="750"/>
                        <a:pt x="307" y="1918"/>
                      </a:cubicBezTo>
                      <a:cubicBezTo>
                        <a:pt x="1" y="2377"/>
                        <a:pt x="77" y="2913"/>
                        <a:pt x="460" y="3295"/>
                      </a:cubicBezTo>
                      <a:cubicBezTo>
                        <a:pt x="545" y="3299"/>
                        <a:pt x="631" y="3302"/>
                        <a:pt x="716" y="3302"/>
                      </a:cubicBezTo>
                      <a:cubicBezTo>
                        <a:pt x="2151" y="3302"/>
                        <a:pt x="3495" y="2695"/>
                        <a:pt x="4362" y="1612"/>
                      </a:cubicBezTo>
                      <a:cubicBezTo>
                        <a:pt x="4744" y="923"/>
                        <a:pt x="4285" y="5"/>
                        <a:pt x="3520" y="5"/>
                      </a:cubicBezTo>
                      <a:cubicBezTo>
                        <a:pt x="3457" y="2"/>
                        <a:pt x="3394" y="0"/>
                        <a:pt x="33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5442;p99">
                  <a:extLst>
                    <a:ext uri="{FF2B5EF4-FFF2-40B4-BE49-F238E27FC236}">
                      <a16:creationId xmlns:a16="http://schemas.microsoft.com/office/drawing/2014/main" id="{68A33F1A-1070-C3F6-27D1-371B7C4003BC}"/>
                    </a:ext>
                  </a:extLst>
                </p:cNvPr>
                <p:cNvSpPr/>
                <p:nvPr/>
              </p:nvSpPr>
              <p:spPr>
                <a:xfrm>
                  <a:off x="2661450" y="1405300"/>
                  <a:ext cx="415050" cy="412675"/>
                </a:xfrm>
                <a:custGeom>
                  <a:avLst/>
                  <a:gdLst/>
                  <a:ahLst/>
                  <a:cxnLst/>
                  <a:rect l="l" t="t" r="r" b="b"/>
                  <a:pathLst>
                    <a:path w="16602" h="16507" extrusionOk="0">
                      <a:moveTo>
                        <a:pt x="13495" y="1"/>
                      </a:moveTo>
                      <a:cubicBezTo>
                        <a:pt x="13132" y="1"/>
                        <a:pt x="12760" y="68"/>
                        <a:pt x="12394" y="211"/>
                      </a:cubicBezTo>
                      <a:cubicBezTo>
                        <a:pt x="11094" y="670"/>
                        <a:pt x="9946" y="1512"/>
                        <a:pt x="9028" y="2659"/>
                      </a:cubicBezTo>
                      <a:cubicBezTo>
                        <a:pt x="8798" y="2889"/>
                        <a:pt x="8569" y="3195"/>
                        <a:pt x="8263" y="3577"/>
                      </a:cubicBezTo>
                      <a:cubicBezTo>
                        <a:pt x="7957" y="3271"/>
                        <a:pt x="7574" y="2965"/>
                        <a:pt x="7268" y="2659"/>
                      </a:cubicBezTo>
                      <a:cubicBezTo>
                        <a:pt x="6350" y="1894"/>
                        <a:pt x="5432" y="1206"/>
                        <a:pt x="4514" y="594"/>
                      </a:cubicBezTo>
                      <a:cubicBezTo>
                        <a:pt x="4084" y="368"/>
                        <a:pt x="3631" y="264"/>
                        <a:pt x="3191" y="264"/>
                      </a:cubicBezTo>
                      <a:cubicBezTo>
                        <a:pt x="1987" y="264"/>
                        <a:pt x="872" y="1045"/>
                        <a:pt x="536" y="2277"/>
                      </a:cubicBezTo>
                      <a:cubicBezTo>
                        <a:pt x="0" y="3501"/>
                        <a:pt x="0" y="4878"/>
                        <a:pt x="383" y="6102"/>
                      </a:cubicBezTo>
                      <a:cubicBezTo>
                        <a:pt x="1683" y="10386"/>
                        <a:pt x="4514" y="14059"/>
                        <a:pt x="8416" y="16354"/>
                      </a:cubicBezTo>
                      <a:cubicBezTo>
                        <a:pt x="8492" y="16430"/>
                        <a:pt x="8569" y="16430"/>
                        <a:pt x="8722" y="16507"/>
                      </a:cubicBezTo>
                      <a:cubicBezTo>
                        <a:pt x="8798" y="16430"/>
                        <a:pt x="8951" y="16354"/>
                        <a:pt x="9104" y="16277"/>
                      </a:cubicBezTo>
                      <a:cubicBezTo>
                        <a:pt x="12700" y="13753"/>
                        <a:pt x="15301" y="9927"/>
                        <a:pt x="16296" y="5567"/>
                      </a:cubicBezTo>
                      <a:cubicBezTo>
                        <a:pt x="16602" y="4572"/>
                        <a:pt x="16602" y="3424"/>
                        <a:pt x="16372" y="2430"/>
                      </a:cubicBezTo>
                      <a:cubicBezTo>
                        <a:pt x="16130" y="975"/>
                        <a:pt x="14880" y="1"/>
                        <a:pt x="1349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 name="Google Shape;5443;p99">
                <a:extLst>
                  <a:ext uri="{FF2B5EF4-FFF2-40B4-BE49-F238E27FC236}">
                    <a16:creationId xmlns:a16="http://schemas.microsoft.com/office/drawing/2014/main" id="{77BA6C89-4A16-7D98-8248-8AF577CA8062}"/>
                  </a:ext>
                </a:extLst>
              </p:cNvPr>
              <p:cNvSpPr/>
              <p:nvPr/>
            </p:nvSpPr>
            <p:spPr>
              <a:xfrm rot="-1297868">
                <a:off x="7511806" y="2545135"/>
                <a:ext cx="30625" cy="86096"/>
              </a:xfrm>
              <a:custGeom>
                <a:avLst/>
                <a:gdLst/>
                <a:ahLst/>
                <a:cxnLst/>
                <a:rect l="l" t="t" r="r" b="b"/>
                <a:pathLst>
                  <a:path w="3214" h="3444" extrusionOk="0">
                    <a:moveTo>
                      <a:pt x="1454" y="1"/>
                    </a:moveTo>
                    <a:cubicBezTo>
                      <a:pt x="613" y="1"/>
                      <a:pt x="1" y="689"/>
                      <a:pt x="77" y="1531"/>
                    </a:cubicBezTo>
                    <a:cubicBezTo>
                      <a:pt x="1" y="2526"/>
                      <a:pt x="766" y="3367"/>
                      <a:pt x="1760" y="3444"/>
                    </a:cubicBezTo>
                    <a:cubicBezTo>
                      <a:pt x="2525" y="3367"/>
                      <a:pt x="3214" y="2679"/>
                      <a:pt x="3137" y="1837"/>
                    </a:cubicBezTo>
                    <a:cubicBezTo>
                      <a:pt x="3137" y="919"/>
                      <a:pt x="2449" y="77"/>
                      <a:pt x="14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5444;p99">
                <a:extLst>
                  <a:ext uri="{FF2B5EF4-FFF2-40B4-BE49-F238E27FC236}">
                    <a16:creationId xmlns:a16="http://schemas.microsoft.com/office/drawing/2014/main" id="{EAC2A390-C795-53CF-BF83-285E9BDC050F}"/>
                  </a:ext>
                </a:extLst>
              </p:cNvPr>
              <p:cNvGrpSpPr/>
              <p:nvPr/>
            </p:nvGrpSpPr>
            <p:grpSpPr>
              <a:xfrm rot="-1383573">
                <a:off x="7450000" y="2601480"/>
                <a:ext cx="487774" cy="207105"/>
                <a:chOff x="3047276" y="1405197"/>
                <a:chExt cx="763915" cy="324353"/>
              </a:xfrm>
            </p:grpSpPr>
            <p:sp>
              <p:nvSpPr>
                <p:cNvPr id="16" name="Google Shape;5445;p99">
                  <a:extLst>
                    <a:ext uri="{FF2B5EF4-FFF2-40B4-BE49-F238E27FC236}">
                      <a16:creationId xmlns:a16="http://schemas.microsoft.com/office/drawing/2014/main" id="{0D83D166-5540-84DD-8199-678AC351D5A1}"/>
                    </a:ext>
                  </a:extLst>
                </p:cNvPr>
                <p:cNvSpPr/>
                <p:nvPr/>
              </p:nvSpPr>
              <p:spPr>
                <a:xfrm>
                  <a:off x="3554183" y="1472541"/>
                  <a:ext cx="257008" cy="257008"/>
                </a:xfrm>
                <a:custGeom>
                  <a:avLst/>
                  <a:gdLst/>
                  <a:ahLst/>
                  <a:cxnLst/>
                  <a:rect l="l" t="t" r="r" b="b"/>
                  <a:pathLst>
                    <a:path w="6400" h="6400" extrusionOk="0">
                      <a:moveTo>
                        <a:pt x="3180" y="1"/>
                      </a:moveTo>
                      <a:cubicBezTo>
                        <a:pt x="1414" y="1"/>
                        <a:pt x="0" y="1453"/>
                        <a:pt x="0" y="3220"/>
                      </a:cubicBezTo>
                      <a:cubicBezTo>
                        <a:pt x="0" y="4986"/>
                        <a:pt x="1414" y="6399"/>
                        <a:pt x="3180" y="6399"/>
                      </a:cubicBezTo>
                      <a:cubicBezTo>
                        <a:pt x="4947" y="6399"/>
                        <a:pt x="6399" y="4986"/>
                        <a:pt x="6399" y="3220"/>
                      </a:cubicBezTo>
                      <a:cubicBezTo>
                        <a:pt x="6399" y="1453"/>
                        <a:pt x="4947" y="1"/>
                        <a:pt x="3180" y="1"/>
                      </a:cubicBezTo>
                      <a:close/>
                    </a:path>
                  </a:pathLst>
                </a:custGeom>
                <a:solidFill>
                  <a:schemeClr val="accent5">
                    <a:alpha val="339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446;p99">
                  <a:extLst>
                    <a:ext uri="{FF2B5EF4-FFF2-40B4-BE49-F238E27FC236}">
                      <a16:creationId xmlns:a16="http://schemas.microsoft.com/office/drawing/2014/main" id="{F0AF9792-C401-7517-119C-C3CFC890B253}"/>
                    </a:ext>
                  </a:extLst>
                </p:cNvPr>
                <p:cNvSpPr/>
                <p:nvPr/>
              </p:nvSpPr>
              <p:spPr>
                <a:xfrm>
                  <a:off x="3047276" y="1405197"/>
                  <a:ext cx="234907" cy="233476"/>
                </a:xfrm>
                <a:custGeom>
                  <a:avLst/>
                  <a:gdLst/>
                  <a:ahLst/>
                  <a:cxnLst/>
                  <a:rect l="l" t="t" r="r" b="b"/>
                  <a:pathLst>
                    <a:path w="6399" h="6360" extrusionOk="0">
                      <a:moveTo>
                        <a:pt x="3219" y="0"/>
                      </a:moveTo>
                      <a:cubicBezTo>
                        <a:pt x="1453" y="0"/>
                        <a:pt x="0" y="1413"/>
                        <a:pt x="0" y="3180"/>
                      </a:cubicBezTo>
                      <a:cubicBezTo>
                        <a:pt x="0" y="4946"/>
                        <a:pt x="1453" y="6360"/>
                        <a:pt x="3219" y="6360"/>
                      </a:cubicBezTo>
                      <a:cubicBezTo>
                        <a:pt x="4946" y="6360"/>
                        <a:pt x="6399" y="4946"/>
                        <a:pt x="6399" y="3180"/>
                      </a:cubicBezTo>
                      <a:cubicBezTo>
                        <a:pt x="6399" y="1413"/>
                        <a:pt x="4946" y="0"/>
                        <a:pt x="3219" y="0"/>
                      </a:cubicBezTo>
                      <a:close/>
                    </a:path>
                  </a:pathLst>
                </a:custGeom>
                <a:solidFill>
                  <a:schemeClr val="accent5">
                    <a:alpha val="339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 name="Google Shape;5447;p99">
                <a:extLst>
                  <a:ext uri="{FF2B5EF4-FFF2-40B4-BE49-F238E27FC236}">
                    <a16:creationId xmlns:a16="http://schemas.microsoft.com/office/drawing/2014/main" id="{74FAEBAE-ED42-BEA8-AC35-EC05ADE474EF}"/>
                  </a:ext>
                </a:extLst>
              </p:cNvPr>
              <p:cNvSpPr/>
              <p:nvPr/>
            </p:nvSpPr>
            <p:spPr>
              <a:xfrm rot="-995393" flipH="1">
                <a:off x="7587070" y="2521832"/>
                <a:ext cx="87378" cy="234358"/>
              </a:xfrm>
              <a:custGeom>
                <a:avLst/>
                <a:gdLst/>
                <a:ahLst/>
                <a:cxnLst/>
                <a:rect l="l" t="t" r="r" b="b"/>
                <a:pathLst>
                  <a:path w="3166" h="8494" extrusionOk="0">
                    <a:moveTo>
                      <a:pt x="1443" y="1"/>
                    </a:moveTo>
                    <a:cubicBezTo>
                      <a:pt x="1362" y="1"/>
                      <a:pt x="1322" y="41"/>
                      <a:pt x="1282" y="121"/>
                    </a:cubicBezTo>
                    <a:cubicBezTo>
                      <a:pt x="1162" y="722"/>
                      <a:pt x="1002" y="1323"/>
                      <a:pt x="882" y="1964"/>
                    </a:cubicBezTo>
                    <a:lnTo>
                      <a:pt x="721" y="2605"/>
                    </a:lnTo>
                    <a:cubicBezTo>
                      <a:pt x="601" y="3005"/>
                      <a:pt x="521" y="3406"/>
                      <a:pt x="441" y="3847"/>
                    </a:cubicBezTo>
                    <a:cubicBezTo>
                      <a:pt x="361" y="4047"/>
                      <a:pt x="321" y="4287"/>
                      <a:pt x="281" y="4528"/>
                    </a:cubicBezTo>
                    <a:cubicBezTo>
                      <a:pt x="281" y="4608"/>
                      <a:pt x="241" y="4728"/>
                      <a:pt x="201" y="4848"/>
                    </a:cubicBezTo>
                    <a:lnTo>
                      <a:pt x="201" y="4968"/>
                    </a:lnTo>
                    <a:cubicBezTo>
                      <a:pt x="201" y="5049"/>
                      <a:pt x="201" y="5089"/>
                      <a:pt x="161" y="5169"/>
                    </a:cubicBezTo>
                    <a:cubicBezTo>
                      <a:pt x="121" y="5329"/>
                      <a:pt x="241" y="5449"/>
                      <a:pt x="361" y="5449"/>
                    </a:cubicBezTo>
                    <a:lnTo>
                      <a:pt x="441" y="5449"/>
                    </a:lnTo>
                    <a:cubicBezTo>
                      <a:pt x="721" y="5329"/>
                      <a:pt x="1002" y="5289"/>
                      <a:pt x="1282" y="5209"/>
                    </a:cubicBezTo>
                    <a:lnTo>
                      <a:pt x="1803" y="5209"/>
                    </a:lnTo>
                    <a:cubicBezTo>
                      <a:pt x="1883" y="5249"/>
                      <a:pt x="1963" y="5249"/>
                      <a:pt x="2084" y="5289"/>
                    </a:cubicBezTo>
                    <a:cubicBezTo>
                      <a:pt x="2124" y="5329"/>
                      <a:pt x="2204" y="5369"/>
                      <a:pt x="2244" y="5409"/>
                    </a:cubicBezTo>
                    <a:cubicBezTo>
                      <a:pt x="2284" y="5449"/>
                      <a:pt x="2324" y="5489"/>
                      <a:pt x="2364" y="5529"/>
                    </a:cubicBezTo>
                    <a:cubicBezTo>
                      <a:pt x="2484" y="5649"/>
                      <a:pt x="2524" y="5770"/>
                      <a:pt x="2524" y="5930"/>
                    </a:cubicBezTo>
                    <a:cubicBezTo>
                      <a:pt x="2564" y="6050"/>
                      <a:pt x="2564" y="6170"/>
                      <a:pt x="2524" y="6290"/>
                    </a:cubicBezTo>
                    <a:cubicBezTo>
                      <a:pt x="2524" y="6411"/>
                      <a:pt x="2484" y="6571"/>
                      <a:pt x="2444" y="6691"/>
                    </a:cubicBezTo>
                    <a:cubicBezTo>
                      <a:pt x="2364" y="6851"/>
                      <a:pt x="2284" y="7012"/>
                      <a:pt x="2164" y="7132"/>
                    </a:cubicBezTo>
                    <a:cubicBezTo>
                      <a:pt x="2043" y="7252"/>
                      <a:pt x="1963" y="7372"/>
                      <a:pt x="1843" y="7492"/>
                    </a:cubicBezTo>
                    <a:cubicBezTo>
                      <a:pt x="1723" y="7572"/>
                      <a:pt x="1603" y="7652"/>
                      <a:pt x="1483" y="7693"/>
                    </a:cubicBezTo>
                    <a:cubicBezTo>
                      <a:pt x="1322" y="7733"/>
                      <a:pt x="1202" y="7773"/>
                      <a:pt x="1082" y="7813"/>
                    </a:cubicBezTo>
                    <a:lnTo>
                      <a:pt x="321" y="7813"/>
                    </a:lnTo>
                    <a:cubicBezTo>
                      <a:pt x="281" y="7813"/>
                      <a:pt x="241" y="7813"/>
                      <a:pt x="161" y="7853"/>
                    </a:cubicBezTo>
                    <a:cubicBezTo>
                      <a:pt x="121" y="7893"/>
                      <a:pt x="40" y="7973"/>
                      <a:pt x="40" y="8053"/>
                    </a:cubicBezTo>
                    <a:cubicBezTo>
                      <a:pt x="0" y="8133"/>
                      <a:pt x="40" y="8213"/>
                      <a:pt x="80" y="8293"/>
                    </a:cubicBezTo>
                    <a:cubicBezTo>
                      <a:pt x="121" y="8333"/>
                      <a:pt x="161" y="8414"/>
                      <a:pt x="241" y="8414"/>
                    </a:cubicBezTo>
                    <a:cubicBezTo>
                      <a:pt x="441" y="8454"/>
                      <a:pt x="641" y="8454"/>
                      <a:pt x="842" y="8494"/>
                    </a:cubicBezTo>
                    <a:cubicBezTo>
                      <a:pt x="1002" y="8454"/>
                      <a:pt x="1202" y="8454"/>
                      <a:pt x="1402" y="8414"/>
                    </a:cubicBezTo>
                    <a:cubicBezTo>
                      <a:pt x="1563" y="8374"/>
                      <a:pt x="1683" y="8333"/>
                      <a:pt x="1843" y="8253"/>
                    </a:cubicBezTo>
                    <a:cubicBezTo>
                      <a:pt x="2003" y="8173"/>
                      <a:pt x="2164" y="8053"/>
                      <a:pt x="2284" y="7973"/>
                    </a:cubicBezTo>
                    <a:cubicBezTo>
                      <a:pt x="2404" y="7893"/>
                      <a:pt x="2484" y="7773"/>
                      <a:pt x="2604" y="7652"/>
                    </a:cubicBezTo>
                    <a:cubicBezTo>
                      <a:pt x="2684" y="7532"/>
                      <a:pt x="2805" y="7412"/>
                      <a:pt x="2885" y="7252"/>
                    </a:cubicBezTo>
                    <a:cubicBezTo>
                      <a:pt x="2925" y="7132"/>
                      <a:pt x="3005" y="6971"/>
                      <a:pt x="3045" y="6851"/>
                    </a:cubicBezTo>
                    <a:cubicBezTo>
                      <a:pt x="3085" y="6691"/>
                      <a:pt x="3125" y="6531"/>
                      <a:pt x="3125" y="6371"/>
                    </a:cubicBezTo>
                    <a:cubicBezTo>
                      <a:pt x="3165" y="6090"/>
                      <a:pt x="3125" y="5850"/>
                      <a:pt x="3045" y="5609"/>
                    </a:cubicBezTo>
                    <a:cubicBezTo>
                      <a:pt x="3005" y="5449"/>
                      <a:pt x="2925" y="5329"/>
                      <a:pt x="2845" y="5209"/>
                    </a:cubicBezTo>
                    <a:cubicBezTo>
                      <a:pt x="2724" y="5129"/>
                      <a:pt x="2644" y="5008"/>
                      <a:pt x="2524" y="4968"/>
                    </a:cubicBezTo>
                    <a:cubicBezTo>
                      <a:pt x="2404" y="4888"/>
                      <a:pt x="2284" y="4848"/>
                      <a:pt x="2124" y="4808"/>
                    </a:cubicBezTo>
                    <a:cubicBezTo>
                      <a:pt x="2039" y="4780"/>
                      <a:pt x="1934" y="4752"/>
                      <a:pt x="1823" y="4752"/>
                    </a:cubicBezTo>
                    <a:cubicBezTo>
                      <a:pt x="1777" y="4752"/>
                      <a:pt x="1730" y="4756"/>
                      <a:pt x="1683" y="4768"/>
                    </a:cubicBezTo>
                    <a:lnTo>
                      <a:pt x="1643" y="4768"/>
                    </a:lnTo>
                    <a:cubicBezTo>
                      <a:pt x="1282" y="4768"/>
                      <a:pt x="922" y="4848"/>
                      <a:pt x="601" y="4968"/>
                    </a:cubicBezTo>
                    <a:cubicBezTo>
                      <a:pt x="762" y="3847"/>
                      <a:pt x="1042" y="2725"/>
                      <a:pt x="1242" y="1724"/>
                    </a:cubicBezTo>
                    <a:lnTo>
                      <a:pt x="1242" y="1643"/>
                    </a:lnTo>
                    <a:cubicBezTo>
                      <a:pt x="1362" y="1163"/>
                      <a:pt x="1443" y="722"/>
                      <a:pt x="1563" y="241"/>
                    </a:cubicBezTo>
                    <a:cubicBezTo>
                      <a:pt x="1563" y="161"/>
                      <a:pt x="1523" y="81"/>
                      <a:pt x="1483" y="81"/>
                    </a:cubicBezTo>
                    <a:lnTo>
                      <a:pt x="1443" y="81"/>
                    </a:lnTo>
                    <a:lnTo>
                      <a:pt x="14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448;p99">
                <a:extLst>
                  <a:ext uri="{FF2B5EF4-FFF2-40B4-BE49-F238E27FC236}">
                    <a16:creationId xmlns:a16="http://schemas.microsoft.com/office/drawing/2014/main" id="{AD2D0D72-A369-8680-5D9E-8D4CC6D7B6B2}"/>
                  </a:ext>
                </a:extLst>
              </p:cNvPr>
              <p:cNvSpPr/>
              <p:nvPr/>
            </p:nvSpPr>
            <p:spPr>
              <a:xfrm rot="836928" flipH="1">
                <a:off x="7642057" y="2748585"/>
                <a:ext cx="167944" cy="85677"/>
              </a:xfrm>
              <a:custGeom>
                <a:avLst/>
                <a:gdLst/>
                <a:ahLst/>
                <a:cxnLst/>
                <a:rect l="l" t="t" r="r" b="b"/>
                <a:pathLst>
                  <a:path w="5712" h="2915" extrusionOk="0">
                    <a:moveTo>
                      <a:pt x="1613" y="1"/>
                    </a:moveTo>
                    <a:cubicBezTo>
                      <a:pt x="801" y="1"/>
                      <a:pt x="0" y="1486"/>
                      <a:pt x="1506" y="2451"/>
                    </a:cubicBezTo>
                    <a:cubicBezTo>
                      <a:pt x="2050" y="2791"/>
                      <a:pt x="2705" y="2914"/>
                      <a:pt x="3332" y="2914"/>
                    </a:cubicBezTo>
                    <a:cubicBezTo>
                      <a:pt x="4554" y="2914"/>
                      <a:pt x="5672" y="2449"/>
                      <a:pt x="5672" y="2211"/>
                    </a:cubicBezTo>
                    <a:cubicBezTo>
                      <a:pt x="5712" y="1850"/>
                      <a:pt x="4630" y="1850"/>
                      <a:pt x="3669" y="1329"/>
                    </a:cubicBezTo>
                    <a:cubicBezTo>
                      <a:pt x="2347" y="528"/>
                      <a:pt x="2387" y="88"/>
                      <a:pt x="1706" y="7"/>
                    </a:cubicBezTo>
                    <a:cubicBezTo>
                      <a:pt x="1675" y="3"/>
                      <a:pt x="1644" y="1"/>
                      <a:pt x="161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449;p99">
                <a:extLst>
                  <a:ext uri="{FF2B5EF4-FFF2-40B4-BE49-F238E27FC236}">
                    <a16:creationId xmlns:a16="http://schemas.microsoft.com/office/drawing/2014/main" id="{98E4626C-2A82-D749-5201-90D1BE645C93}"/>
                  </a:ext>
                </a:extLst>
              </p:cNvPr>
              <p:cNvSpPr/>
              <p:nvPr/>
            </p:nvSpPr>
            <p:spPr>
              <a:xfrm>
                <a:off x="8151422" y="2408669"/>
                <a:ext cx="87375" cy="177122"/>
              </a:xfrm>
              <a:custGeom>
                <a:avLst/>
                <a:gdLst/>
                <a:ahLst/>
                <a:cxnLst/>
                <a:rect l="l" t="t" r="r" b="b"/>
                <a:pathLst>
                  <a:path w="3847" h="7801" extrusionOk="0">
                    <a:moveTo>
                      <a:pt x="514" y="0"/>
                    </a:moveTo>
                    <a:cubicBezTo>
                      <a:pt x="367" y="0"/>
                      <a:pt x="221" y="31"/>
                      <a:pt x="81" y="101"/>
                    </a:cubicBezTo>
                    <a:cubicBezTo>
                      <a:pt x="1" y="141"/>
                      <a:pt x="41" y="301"/>
                      <a:pt x="121" y="301"/>
                    </a:cubicBezTo>
                    <a:cubicBezTo>
                      <a:pt x="802" y="582"/>
                      <a:pt x="1363" y="1022"/>
                      <a:pt x="1803" y="1583"/>
                    </a:cubicBezTo>
                    <a:cubicBezTo>
                      <a:pt x="1683" y="1583"/>
                      <a:pt x="1563" y="1623"/>
                      <a:pt x="1443" y="1703"/>
                    </a:cubicBezTo>
                    <a:cubicBezTo>
                      <a:pt x="1283" y="1824"/>
                      <a:pt x="1122" y="1904"/>
                      <a:pt x="1002" y="2064"/>
                    </a:cubicBezTo>
                    <a:cubicBezTo>
                      <a:pt x="722" y="2304"/>
                      <a:pt x="521" y="2625"/>
                      <a:pt x="361" y="2985"/>
                    </a:cubicBezTo>
                    <a:cubicBezTo>
                      <a:pt x="201" y="3306"/>
                      <a:pt x="81" y="3706"/>
                      <a:pt x="41" y="4107"/>
                    </a:cubicBezTo>
                    <a:cubicBezTo>
                      <a:pt x="41" y="4468"/>
                      <a:pt x="81" y="4868"/>
                      <a:pt x="241" y="5269"/>
                    </a:cubicBezTo>
                    <a:cubicBezTo>
                      <a:pt x="261" y="5389"/>
                      <a:pt x="351" y="5449"/>
                      <a:pt x="441" y="5449"/>
                    </a:cubicBezTo>
                    <a:cubicBezTo>
                      <a:pt x="531" y="5449"/>
                      <a:pt x="622" y="5389"/>
                      <a:pt x="642" y="5269"/>
                    </a:cubicBezTo>
                    <a:cubicBezTo>
                      <a:pt x="682" y="4908"/>
                      <a:pt x="722" y="4588"/>
                      <a:pt x="842" y="4267"/>
                    </a:cubicBezTo>
                    <a:cubicBezTo>
                      <a:pt x="882" y="3947"/>
                      <a:pt x="1002" y="3666"/>
                      <a:pt x="1122" y="3346"/>
                    </a:cubicBezTo>
                    <a:cubicBezTo>
                      <a:pt x="1243" y="3065"/>
                      <a:pt x="1443" y="2745"/>
                      <a:pt x="1643" y="2505"/>
                    </a:cubicBezTo>
                    <a:cubicBezTo>
                      <a:pt x="1723" y="2384"/>
                      <a:pt x="1803" y="2264"/>
                      <a:pt x="1924" y="2144"/>
                    </a:cubicBezTo>
                    <a:cubicBezTo>
                      <a:pt x="2004" y="2104"/>
                      <a:pt x="2044" y="2024"/>
                      <a:pt x="2084" y="1944"/>
                    </a:cubicBezTo>
                    <a:cubicBezTo>
                      <a:pt x="3125" y="3666"/>
                      <a:pt x="3246" y="5750"/>
                      <a:pt x="2444" y="7552"/>
                    </a:cubicBezTo>
                    <a:cubicBezTo>
                      <a:pt x="2386" y="7697"/>
                      <a:pt x="2497" y="7800"/>
                      <a:pt x="2607" y="7800"/>
                    </a:cubicBezTo>
                    <a:cubicBezTo>
                      <a:pt x="2650" y="7800"/>
                      <a:pt x="2692" y="7786"/>
                      <a:pt x="2725" y="7753"/>
                    </a:cubicBezTo>
                    <a:cubicBezTo>
                      <a:pt x="3606" y="6390"/>
                      <a:pt x="3846" y="4748"/>
                      <a:pt x="3326" y="3226"/>
                    </a:cubicBezTo>
                    <a:cubicBezTo>
                      <a:pt x="3085" y="2425"/>
                      <a:pt x="2685" y="1663"/>
                      <a:pt x="2124" y="982"/>
                    </a:cubicBezTo>
                    <a:cubicBezTo>
                      <a:pt x="1769" y="530"/>
                      <a:pt x="1127" y="0"/>
                      <a:pt x="5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71" name="Audio 70">
            <a:hlinkClick r:id="" action="ppaction://media"/>
            <a:extLst>
              <a:ext uri="{FF2B5EF4-FFF2-40B4-BE49-F238E27FC236}">
                <a16:creationId xmlns:a16="http://schemas.microsoft.com/office/drawing/2014/main" id="{DD817E61-653F-146F-EA75-638349997705}"/>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882134552"/>
      </p:ext>
    </p:extLst>
  </p:cSld>
  <p:clrMapOvr>
    <a:masterClrMapping/>
  </p:clrMapOvr>
  <mc:AlternateContent xmlns:mc="http://schemas.openxmlformats.org/markup-compatibility/2006">
    <mc:Choice xmlns:p14="http://schemas.microsoft.com/office/powerpoint/2010/main" Requires="p14">
      <p:transition spd="slow" p14:dur="2000" advTm="13093"/>
    </mc:Choice>
    <mc:Fallback>
      <p:transition spd="slow" advTm="130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1"/>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6919;p120">
            <a:extLst>
              <a:ext uri="{FF2B5EF4-FFF2-40B4-BE49-F238E27FC236}">
                <a16:creationId xmlns:a16="http://schemas.microsoft.com/office/drawing/2014/main" id="{8D4C61C1-224C-5422-4C32-D2482026BB5A}"/>
              </a:ext>
            </a:extLst>
          </p:cNvPr>
          <p:cNvSpPr txBox="1">
            <a:spLocks noGrp="1"/>
          </p:cNvSpPr>
          <p:nvPr>
            <p:ph type="title" idx="2"/>
          </p:nvPr>
        </p:nvSpPr>
        <p:spPr>
          <a:xfrm>
            <a:off x="624449" y="4327319"/>
            <a:ext cx="5268591" cy="203803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6600">
                <a:solidFill>
                  <a:schemeClr val="dk2"/>
                </a:solidFill>
              </a:rPr>
              <a:t>THANK YOU!</a:t>
            </a:r>
          </a:p>
        </p:txBody>
      </p:sp>
      <p:grpSp>
        <p:nvGrpSpPr>
          <p:cNvPr id="5" name="Google Shape;6922;p120">
            <a:extLst>
              <a:ext uri="{FF2B5EF4-FFF2-40B4-BE49-F238E27FC236}">
                <a16:creationId xmlns:a16="http://schemas.microsoft.com/office/drawing/2014/main" id="{D03EE93E-A77D-B878-2860-BF637D2AC94C}"/>
              </a:ext>
            </a:extLst>
          </p:cNvPr>
          <p:cNvGrpSpPr/>
          <p:nvPr/>
        </p:nvGrpSpPr>
        <p:grpSpPr>
          <a:xfrm>
            <a:off x="1036510" y="0"/>
            <a:ext cx="4593764" cy="4779517"/>
            <a:chOff x="2674688" y="62573"/>
            <a:chExt cx="3794626" cy="3699128"/>
          </a:xfrm>
        </p:grpSpPr>
        <p:sp>
          <p:nvSpPr>
            <p:cNvPr id="6" name="Google Shape;6923;p120">
              <a:extLst>
                <a:ext uri="{FF2B5EF4-FFF2-40B4-BE49-F238E27FC236}">
                  <a16:creationId xmlns:a16="http://schemas.microsoft.com/office/drawing/2014/main" id="{F80ED4E7-E048-1932-B977-53F45593AC2A}"/>
                </a:ext>
              </a:extLst>
            </p:cNvPr>
            <p:cNvSpPr/>
            <p:nvPr/>
          </p:nvSpPr>
          <p:spPr>
            <a:xfrm rot="-818683">
              <a:off x="2988276" y="393311"/>
              <a:ext cx="3167450" cy="3037652"/>
            </a:xfrm>
            <a:custGeom>
              <a:avLst/>
              <a:gdLst/>
              <a:ahLst/>
              <a:cxnLst/>
              <a:rect l="l" t="t" r="r" b="b"/>
              <a:pathLst>
                <a:path w="3268" h="3138" extrusionOk="0">
                  <a:moveTo>
                    <a:pt x="759" y="0"/>
                  </a:moveTo>
                  <a:cubicBezTo>
                    <a:pt x="594" y="0"/>
                    <a:pt x="431" y="75"/>
                    <a:pt x="310" y="235"/>
                  </a:cubicBezTo>
                  <a:cubicBezTo>
                    <a:pt x="175" y="448"/>
                    <a:pt x="88" y="680"/>
                    <a:pt x="78" y="931"/>
                  </a:cubicBezTo>
                  <a:cubicBezTo>
                    <a:pt x="1" y="1714"/>
                    <a:pt x="397" y="2487"/>
                    <a:pt x="948" y="3047"/>
                  </a:cubicBezTo>
                  <a:cubicBezTo>
                    <a:pt x="987" y="3086"/>
                    <a:pt x="1035" y="3115"/>
                    <a:pt x="1083" y="3134"/>
                  </a:cubicBezTo>
                  <a:cubicBezTo>
                    <a:pt x="1098" y="3137"/>
                    <a:pt x="1112" y="3138"/>
                    <a:pt x="1127" y="3138"/>
                  </a:cubicBezTo>
                  <a:cubicBezTo>
                    <a:pt x="1170" y="3138"/>
                    <a:pt x="1211" y="3127"/>
                    <a:pt x="1248" y="3105"/>
                  </a:cubicBezTo>
                  <a:cubicBezTo>
                    <a:pt x="2030" y="2796"/>
                    <a:pt x="2832" y="2332"/>
                    <a:pt x="3122" y="1549"/>
                  </a:cubicBezTo>
                  <a:cubicBezTo>
                    <a:pt x="3229" y="1259"/>
                    <a:pt x="3267" y="593"/>
                    <a:pt x="2871" y="496"/>
                  </a:cubicBezTo>
                  <a:cubicBezTo>
                    <a:pt x="2835" y="488"/>
                    <a:pt x="2798" y="485"/>
                    <a:pt x="2760" y="485"/>
                  </a:cubicBezTo>
                  <a:cubicBezTo>
                    <a:pt x="2328" y="485"/>
                    <a:pt x="1827" y="966"/>
                    <a:pt x="1605" y="1259"/>
                  </a:cubicBezTo>
                  <a:cubicBezTo>
                    <a:pt x="1576" y="912"/>
                    <a:pt x="1460" y="583"/>
                    <a:pt x="1277" y="283"/>
                  </a:cubicBezTo>
                  <a:cubicBezTo>
                    <a:pt x="1147" y="101"/>
                    <a:pt x="952" y="0"/>
                    <a:pt x="7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 name="Google Shape;6924;p120">
              <a:extLst>
                <a:ext uri="{FF2B5EF4-FFF2-40B4-BE49-F238E27FC236}">
                  <a16:creationId xmlns:a16="http://schemas.microsoft.com/office/drawing/2014/main" id="{A82A1B64-C26C-B725-EACD-10FB43C30905}"/>
                </a:ext>
              </a:extLst>
            </p:cNvPr>
            <p:cNvGrpSpPr/>
            <p:nvPr/>
          </p:nvGrpSpPr>
          <p:grpSpPr>
            <a:xfrm flipH="1">
              <a:off x="3668086" y="1320537"/>
              <a:ext cx="1608669" cy="2151649"/>
              <a:chOff x="1820625" y="237775"/>
              <a:chExt cx="3853100" cy="5153650"/>
            </a:xfrm>
          </p:grpSpPr>
          <p:sp>
            <p:nvSpPr>
              <p:cNvPr id="11" name="Google Shape;6925;p120">
                <a:extLst>
                  <a:ext uri="{FF2B5EF4-FFF2-40B4-BE49-F238E27FC236}">
                    <a16:creationId xmlns:a16="http://schemas.microsoft.com/office/drawing/2014/main" id="{2CA31A30-861E-0D8A-2BFA-89127A27100B}"/>
                  </a:ext>
                </a:extLst>
              </p:cNvPr>
              <p:cNvSpPr/>
              <p:nvPr/>
            </p:nvSpPr>
            <p:spPr>
              <a:xfrm>
                <a:off x="2410750" y="3822350"/>
                <a:ext cx="813450" cy="1309425"/>
              </a:xfrm>
              <a:custGeom>
                <a:avLst/>
                <a:gdLst/>
                <a:ahLst/>
                <a:cxnLst/>
                <a:rect l="l" t="t" r="r" b="b"/>
                <a:pathLst>
                  <a:path w="32538" h="52377" extrusionOk="0">
                    <a:moveTo>
                      <a:pt x="17733" y="1"/>
                    </a:moveTo>
                    <a:cubicBezTo>
                      <a:pt x="8729" y="1"/>
                      <a:pt x="1" y="31056"/>
                      <a:pt x="1" y="31056"/>
                    </a:cubicBezTo>
                    <a:cubicBezTo>
                      <a:pt x="1" y="31056"/>
                      <a:pt x="2695" y="52376"/>
                      <a:pt x="13590" y="52376"/>
                    </a:cubicBezTo>
                    <a:cubicBezTo>
                      <a:pt x="14460" y="52376"/>
                      <a:pt x="15383" y="52240"/>
                      <a:pt x="16362" y="51946"/>
                    </a:cubicBezTo>
                    <a:cubicBezTo>
                      <a:pt x="24311" y="49450"/>
                      <a:pt x="32538" y="17283"/>
                      <a:pt x="22277" y="2956"/>
                    </a:cubicBezTo>
                    <a:cubicBezTo>
                      <a:pt x="20782" y="886"/>
                      <a:pt x="19254" y="1"/>
                      <a:pt x="177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6926;p120">
                <a:extLst>
                  <a:ext uri="{FF2B5EF4-FFF2-40B4-BE49-F238E27FC236}">
                    <a16:creationId xmlns:a16="http://schemas.microsoft.com/office/drawing/2014/main" id="{271C511D-CFEB-EE0F-DAAE-06425B8F5B1A}"/>
                  </a:ext>
                </a:extLst>
              </p:cNvPr>
              <p:cNvSpPr/>
              <p:nvPr/>
            </p:nvSpPr>
            <p:spPr>
              <a:xfrm>
                <a:off x="2084925" y="4133225"/>
                <a:ext cx="864275" cy="990475"/>
              </a:xfrm>
              <a:custGeom>
                <a:avLst/>
                <a:gdLst/>
                <a:ahLst/>
                <a:cxnLst/>
                <a:rect l="l" t="t" r="r" b="b"/>
                <a:pathLst>
                  <a:path w="34571" h="39619" extrusionOk="0">
                    <a:moveTo>
                      <a:pt x="4511" y="0"/>
                    </a:moveTo>
                    <a:cubicBezTo>
                      <a:pt x="4269" y="0"/>
                      <a:pt x="4059" y="43"/>
                      <a:pt x="3883" y="134"/>
                    </a:cubicBezTo>
                    <a:cubicBezTo>
                      <a:pt x="0" y="1982"/>
                      <a:pt x="6009" y="17974"/>
                      <a:pt x="6009" y="17974"/>
                    </a:cubicBezTo>
                    <a:cubicBezTo>
                      <a:pt x="8821" y="25413"/>
                      <a:pt x="16976" y="39619"/>
                      <a:pt x="24006" y="39619"/>
                    </a:cubicBezTo>
                    <a:cubicBezTo>
                      <a:pt x="24139" y="39619"/>
                      <a:pt x="24271" y="39614"/>
                      <a:pt x="24403" y="39603"/>
                    </a:cubicBezTo>
                    <a:cubicBezTo>
                      <a:pt x="31428" y="38956"/>
                      <a:pt x="34571" y="35629"/>
                      <a:pt x="30966" y="26755"/>
                    </a:cubicBezTo>
                    <a:cubicBezTo>
                      <a:pt x="27441" y="18294"/>
                      <a:pt x="9460" y="0"/>
                      <a:pt x="45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6927;p120">
                <a:extLst>
                  <a:ext uri="{FF2B5EF4-FFF2-40B4-BE49-F238E27FC236}">
                    <a16:creationId xmlns:a16="http://schemas.microsoft.com/office/drawing/2014/main" id="{A84F2FE4-1B54-63BC-8FC2-748095F3D12B}"/>
                  </a:ext>
                </a:extLst>
              </p:cNvPr>
              <p:cNvSpPr/>
              <p:nvPr/>
            </p:nvSpPr>
            <p:spPr>
              <a:xfrm>
                <a:off x="2066425" y="4109975"/>
                <a:ext cx="901275" cy="1034800"/>
              </a:xfrm>
              <a:custGeom>
                <a:avLst/>
                <a:gdLst/>
                <a:ahLst/>
                <a:cxnLst/>
                <a:rect l="l" t="t" r="r" b="b"/>
                <a:pathLst>
                  <a:path w="36051" h="41392" extrusionOk="0">
                    <a:moveTo>
                      <a:pt x="4807" y="1"/>
                    </a:moveTo>
                    <a:cubicBezTo>
                      <a:pt x="4530" y="1"/>
                      <a:pt x="4253" y="47"/>
                      <a:pt x="3976" y="139"/>
                    </a:cubicBezTo>
                    <a:cubicBezTo>
                      <a:pt x="1" y="2173"/>
                      <a:pt x="6194" y="18811"/>
                      <a:pt x="6102" y="18811"/>
                    </a:cubicBezTo>
                    <a:cubicBezTo>
                      <a:pt x="9081" y="26575"/>
                      <a:pt x="17437" y="41391"/>
                      <a:pt x="24801" y="41391"/>
                    </a:cubicBezTo>
                    <a:cubicBezTo>
                      <a:pt x="24977" y="41391"/>
                      <a:pt x="25153" y="41383"/>
                      <a:pt x="25328" y="41365"/>
                    </a:cubicBezTo>
                    <a:cubicBezTo>
                      <a:pt x="32815" y="40718"/>
                      <a:pt x="36050" y="37298"/>
                      <a:pt x="32261" y="28055"/>
                    </a:cubicBezTo>
                    <a:cubicBezTo>
                      <a:pt x="31891" y="27038"/>
                      <a:pt x="31429" y="26114"/>
                      <a:pt x="30874" y="25189"/>
                    </a:cubicBezTo>
                    <a:cubicBezTo>
                      <a:pt x="30227" y="25374"/>
                      <a:pt x="29580" y="25559"/>
                      <a:pt x="28933" y="25651"/>
                    </a:cubicBezTo>
                    <a:cubicBezTo>
                      <a:pt x="28619" y="25706"/>
                      <a:pt x="28300" y="25733"/>
                      <a:pt x="27977" y="25733"/>
                    </a:cubicBezTo>
                    <a:cubicBezTo>
                      <a:pt x="20686" y="25733"/>
                      <a:pt x="11213" y="12200"/>
                      <a:pt x="7673" y="4854"/>
                    </a:cubicBezTo>
                    <a:cubicBezTo>
                      <a:pt x="7673" y="4854"/>
                      <a:pt x="6749" y="2820"/>
                      <a:pt x="5639" y="139"/>
                    </a:cubicBezTo>
                    <a:cubicBezTo>
                      <a:pt x="5362" y="47"/>
                      <a:pt x="5085" y="1"/>
                      <a:pt x="480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6928;p120">
                <a:extLst>
                  <a:ext uri="{FF2B5EF4-FFF2-40B4-BE49-F238E27FC236}">
                    <a16:creationId xmlns:a16="http://schemas.microsoft.com/office/drawing/2014/main" id="{D2D05A32-CB6A-BCB2-FA1C-79E3EAEDB6DF}"/>
                  </a:ext>
                </a:extLst>
              </p:cNvPr>
              <p:cNvSpPr/>
              <p:nvPr/>
            </p:nvSpPr>
            <p:spPr>
              <a:xfrm>
                <a:off x="1820625" y="4094650"/>
                <a:ext cx="512950" cy="657775"/>
              </a:xfrm>
              <a:custGeom>
                <a:avLst/>
                <a:gdLst/>
                <a:ahLst/>
                <a:cxnLst/>
                <a:rect l="l" t="t" r="r" b="b"/>
                <a:pathLst>
                  <a:path w="20518" h="26311" extrusionOk="0">
                    <a:moveTo>
                      <a:pt x="14897" y="1"/>
                    </a:moveTo>
                    <a:cubicBezTo>
                      <a:pt x="8112" y="1"/>
                      <a:pt x="1" y="18414"/>
                      <a:pt x="10295" y="25155"/>
                    </a:cubicBezTo>
                    <a:cubicBezTo>
                      <a:pt x="11515" y="25961"/>
                      <a:pt x="12734" y="26310"/>
                      <a:pt x="13879" y="26310"/>
                    </a:cubicBezTo>
                    <a:cubicBezTo>
                      <a:pt x="17593" y="26310"/>
                      <a:pt x="20517" y="22636"/>
                      <a:pt x="20093" y="18962"/>
                    </a:cubicBezTo>
                    <a:cubicBezTo>
                      <a:pt x="19539" y="14063"/>
                      <a:pt x="18799" y="290"/>
                      <a:pt x="15194" y="13"/>
                    </a:cubicBezTo>
                    <a:cubicBezTo>
                      <a:pt x="15095" y="5"/>
                      <a:pt x="14996" y="1"/>
                      <a:pt x="1489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6929;p120">
                <a:extLst>
                  <a:ext uri="{FF2B5EF4-FFF2-40B4-BE49-F238E27FC236}">
                    <a16:creationId xmlns:a16="http://schemas.microsoft.com/office/drawing/2014/main" id="{952AB068-5459-D114-4770-D3355CCF465F}"/>
                  </a:ext>
                </a:extLst>
              </p:cNvPr>
              <p:cNvSpPr/>
              <p:nvPr/>
            </p:nvSpPr>
            <p:spPr>
              <a:xfrm>
                <a:off x="1983250" y="4476250"/>
                <a:ext cx="76275" cy="244975"/>
              </a:xfrm>
              <a:custGeom>
                <a:avLst/>
                <a:gdLst/>
                <a:ahLst/>
                <a:cxnLst/>
                <a:rect l="l" t="t" r="r" b="b"/>
                <a:pathLst>
                  <a:path w="3051" h="9799" extrusionOk="0">
                    <a:moveTo>
                      <a:pt x="3051" y="1"/>
                    </a:moveTo>
                    <a:lnTo>
                      <a:pt x="3051" y="1"/>
                    </a:lnTo>
                    <a:cubicBezTo>
                      <a:pt x="2219" y="555"/>
                      <a:pt x="1479" y="1202"/>
                      <a:pt x="1017" y="2034"/>
                    </a:cubicBezTo>
                    <a:cubicBezTo>
                      <a:pt x="462" y="2959"/>
                      <a:pt x="93" y="3883"/>
                      <a:pt x="93" y="4992"/>
                    </a:cubicBezTo>
                    <a:cubicBezTo>
                      <a:pt x="0" y="6009"/>
                      <a:pt x="278" y="7026"/>
                      <a:pt x="832" y="7858"/>
                    </a:cubicBezTo>
                    <a:cubicBezTo>
                      <a:pt x="1387" y="8690"/>
                      <a:pt x="2126" y="9337"/>
                      <a:pt x="3051" y="9799"/>
                    </a:cubicBezTo>
                    <a:cubicBezTo>
                      <a:pt x="2311" y="9152"/>
                      <a:pt x="1756" y="8412"/>
                      <a:pt x="1294" y="7580"/>
                    </a:cubicBezTo>
                    <a:cubicBezTo>
                      <a:pt x="832" y="6748"/>
                      <a:pt x="647" y="5824"/>
                      <a:pt x="647" y="4992"/>
                    </a:cubicBezTo>
                    <a:cubicBezTo>
                      <a:pt x="832" y="3051"/>
                      <a:pt x="1664" y="1295"/>
                      <a:pt x="3051" y="1"/>
                    </a:cubicBezTo>
                    <a:close/>
                  </a:path>
                </a:pathLst>
              </a:custGeom>
              <a:solidFill>
                <a:srgbClr val="FF99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6930;p120">
                <a:extLst>
                  <a:ext uri="{FF2B5EF4-FFF2-40B4-BE49-F238E27FC236}">
                    <a16:creationId xmlns:a16="http://schemas.microsoft.com/office/drawing/2014/main" id="{78551325-B20E-8ECD-3290-122728F80AFF}"/>
                  </a:ext>
                </a:extLst>
              </p:cNvPr>
              <p:cNvSpPr/>
              <p:nvPr/>
            </p:nvSpPr>
            <p:spPr>
              <a:xfrm>
                <a:off x="2082600" y="4487800"/>
                <a:ext cx="97100" cy="247300"/>
              </a:xfrm>
              <a:custGeom>
                <a:avLst/>
                <a:gdLst/>
                <a:ahLst/>
                <a:cxnLst/>
                <a:rect l="l" t="t" r="r" b="b"/>
                <a:pathLst>
                  <a:path w="3884" h="9892" extrusionOk="0">
                    <a:moveTo>
                      <a:pt x="3606" y="1"/>
                    </a:moveTo>
                    <a:lnTo>
                      <a:pt x="3606" y="1"/>
                    </a:lnTo>
                    <a:cubicBezTo>
                      <a:pt x="2682" y="555"/>
                      <a:pt x="1850" y="1203"/>
                      <a:pt x="1110" y="2034"/>
                    </a:cubicBezTo>
                    <a:cubicBezTo>
                      <a:pt x="463" y="2866"/>
                      <a:pt x="1" y="3976"/>
                      <a:pt x="1" y="5085"/>
                    </a:cubicBezTo>
                    <a:cubicBezTo>
                      <a:pt x="1" y="6194"/>
                      <a:pt x="463" y="7303"/>
                      <a:pt x="1203" y="8135"/>
                    </a:cubicBezTo>
                    <a:cubicBezTo>
                      <a:pt x="1942" y="8875"/>
                      <a:pt x="2866" y="9522"/>
                      <a:pt x="3883" y="9891"/>
                    </a:cubicBezTo>
                    <a:cubicBezTo>
                      <a:pt x="3051" y="9244"/>
                      <a:pt x="2312" y="8597"/>
                      <a:pt x="1665" y="7765"/>
                    </a:cubicBezTo>
                    <a:cubicBezTo>
                      <a:pt x="1018" y="7026"/>
                      <a:pt x="740" y="6009"/>
                      <a:pt x="740" y="5085"/>
                    </a:cubicBezTo>
                    <a:cubicBezTo>
                      <a:pt x="740" y="4068"/>
                      <a:pt x="1018" y="3144"/>
                      <a:pt x="1572" y="2312"/>
                    </a:cubicBezTo>
                    <a:cubicBezTo>
                      <a:pt x="2127" y="1480"/>
                      <a:pt x="2866" y="740"/>
                      <a:pt x="3606" y="1"/>
                    </a:cubicBezTo>
                    <a:close/>
                  </a:path>
                </a:pathLst>
              </a:custGeom>
              <a:solidFill>
                <a:srgbClr val="FF99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6931;p120">
                <a:extLst>
                  <a:ext uri="{FF2B5EF4-FFF2-40B4-BE49-F238E27FC236}">
                    <a16:creationId xmlns:a16="http://schemas.microsoft.com/office/drawing/2014/main" id="{10AE7F51-83E5-08C5-C0C6-85644F9A67D2}"/>
                  </a:ext>
                </a:extLst>
              </p:cNvPr>
              <p:cNvSpPr/>
              <p:nvPr/>
            </p:nvSpPr>
            <p:spPr>
              <a:xfrm>
                <a:off x="2186600" y="4432350"/>
                <a:ext cx="94775" cy="247275"/>
              </a:xfrm>
              <a:custGeom>
                <a:avLst/>
                <a:gdLst/>
                <a:ahLst/>
                <a:cxnLst/>
                <a:rect l="l" t="t" r="r" b="b"/>
                <a:pathLst>
                  <a:path w="3791" h="9891" extrusionOk="0">
                    <a:moveTo>
                      <a:pt x="3790" y="0"/>
                    </a:moveTo>
                    <a:lnTo>
                      <a:pt x="3790" y="0"/>
                    </a:lnTo>
                    <a:cubicBezTo>
                      <a:pt x="2866" y="463"/>
                      <a:pt x="1942" y="1110"/>
                      <a:pt x="1295" y="1942"/>
                    </a:cubicBezTo>
                    <a:cubicBezTo>
                      <a:pt x="555" y="2773"/>
                      <a:pt x="93" y="3790"/>
                      <a:pt x="0" y="4899"/>
                    </a:cubicBezTo>
                    <a:cubicBezTo>
                      <a:pt x="0" y="6101"/>
                      <a:pt x="370" y="7118"/>
                      <a:pt x="1202" y="8042"/>
                    </a:cubicBezTo>
                    <a:cubicBezTo>
                      <a:pt x="1849" y="8782"/>
                      <a:pt x="2774" y="9429"/>
                      <a:pt x="3790" y="9891"/>
                    </a:cubicBezTo>
                    <a:cubicBezTo>
                      <a:pt x="2958" y="9244"/>
                      <a:pt x="2219" y="8504"/>
                      <a:pt x="1664" y="7673"/>
                    </a:cubicBezTo>
                    <a:cubicBezTo>
                      <a:pt x="1110" y="6933"/>
                      <a:pt x="740" y="5916"/>
                      <a:pt x="740" y="4992"/>
                    </a:cubicBezTo>
                    <a:cubicBezTo>
                      <a:pt x="832" y="3975"/>
                      <a:pt x="1202" y="3051"/>
                      <a:pt x="1757" y="2311"/>
                    </a:cubicBezTo>
                    <a:cubicBezTo>
                      <a:pt x="2311" y="1479"/>
                      <a:pt x="3051" y="647"/>
                      <a:pt x="3790" y="0"/>
                    </a:cubicBezTo>
                    <a:close/>
                  </a:path>
                </a:pathLst>
              </a:custGeom>
              <a:solidFill>
                <a:srgbClr val="FF99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6932;p120">
                <a:extLst>
                  <a:ext uri="{FF2B5EF4-FFF2-40B4-BE49-F238E27FC236}">
                    <a16:creationId xmlns:a16="http://schemas.microsoft.com/office/drawing/2014/main" id="{F301BFEF-BA86-1441-0018-22ABF7091206}"/>
                  </a:ext>
                </a:extLst>
              </p:cNvPr>
              <p:cNvSpPr/>
              <p:nvPr/>
            </p:nvSpPr>
            <p:spPr>
              <a:xfrm>
                <a:off x="1934725" y="237775"/>
                <a:ext cx="3736700" cy="5153650"/>
              </a:xfrm>
              <a:custGeom>
                <a:avLst/>
                <a:gdLst/>
                <a:ahLst/>
                <a:cxnLst/>
                <a:rect l="l" t="t" r="r" b="b"/>
                <a:pathLst>
                  <a:path w="149468" h="206146" extrusionOk="0">
                    <a:moveTo>
                      <a:pt x="122430" y="1"/>
                    </a:moveTo>
                    <a:cubicBezTo>
                      <a:pt x="111286" y="1"/>
                      <a:pt x="91880" y="47710"/>
                      <a:pt x="91880" y="47710"/>
                    </a:cubicBezTo>
                    <a:cubicBezTo>
                      <a:pt x="86995" y="45446"/>
                      <a:pt x="81804" y="44710"/>
                      <a:pt x="77120" y="44710"/>
                    </a:cubicBezTo>
                    <a:cubicBezTo>
                      <a:pt x="68421" y="44710"/>
                      <a:pt x="61469" y="47248"/>
                      <a:pt x="61469" y="47248"/>
                    </a:cubicBezTo>
                    <a:cubicBezTo>
                      <a:pt x="53648" y="32111"/>
                      <a:pt x="34810" y="4427"/>
                      <a:pt x="22078" y="4427"/>
                    </a:cubicBezTo>
                    <a:cubicBezTo>
                      <a:pt x="20816" y="4427"/>
                      <a:pt x="19613" y="4699"/>
                      <a:pt x="18487" y="5283"/>
                    </a:cubicBezTo>
                    <a:cubicBezTo>
                      <a:pt x="0" y="14804"/>
                      <a:pt x="28008" y="71466"/>
                      <a:pt x="26344" y="72760"/>
                    </a:cubicBezTo>
                    <a:cubicBezTo>
                      <a:pt x="18395" y="78676"/>
                      <a:pt x="9706" y="103356"/>
                      <a:pt x="9059" y="108070"/>
                    </a:cubicBezTo>
                    <a:cubicBezTo>
                      <a:pt x="8816" y="109812"/>
                      <a:pt x="9815" y="110329"/>
                      <a:pt x="11171" y="110329"/>
                    </a:cubicBezTo>
                    <a:cubicBezTo>
                      <a:pt x="12908" y="110329"/>
                      <a:pt x="15230" y="109480"/>
                      <a:pt x="16269" y="109272"/>
                    </a:cubicBezTo>
                    <a:lnTo>
                      <a:pt x="16269" y="109272"/>
                    </a:lnTo>
                    <a:cubicBezTo>
                      <a:pt x="10260" y="114356"/>
                      <a:pt x="8689" y="117129"/>
                      <a:pt x="13773" y="124062"/>
                    </a:cubicBezTo>
                    <a:cubicBezTo>
                      <a:pt x="21075" y="134045"/>
                      <a:pt x="33739" y="134692"/>
                      <a:pt x="33739" y="134692"/>
                    </a:cubicBezTo>
                    <a:cubicBezTo>
                      <a:pt x="33739" y="134692"/>
                      <a:pt x="25050" y="144028"/>
                      <a:pt x="27084" y="148649"/>
                    </a:cubicBezTo>
                    <a:cubicBezTo>
                      <a:pt x="27630" y="149978"/>
                      <a:pt x="28346" y="150455"/>
                      <a:pt x="29092" y="150455"/>
                    </a:cubicBezTo>
                    <a:cubicBezTo>
                      <a:pt x="30994" y="150455"/>
                      <a:pt x="33092" y="147356"/>
                      <a:pt x="33092" y="147355"/>
                    </a:cubicBezTo>
                    <a:lnTo>
                      <a:pt x="33092" y="147355"/>
                    </a:lnTo>
                    <a:cubicBezTo>
                      <a:pt x="33092" y="147356"/>
                      <a:pt x="30411" y="160666"/>
                      <a:pt x="33092" y="169262"/>
                    </a:cubicBezTo>
                    <a:cubicBezTo>
                      <a:pt x="34478" y="174254"/>
                      <a:pt x="38638" y="178136"/>
                      <a:pt x="43722" y="179245"/>
                    </a:cubicBezTo>
                    <a:cubicBezTo>
                      <a:pt x="51762" y="197913"/>
                      <a:pt x="62129" y="200187"/>
                      <a:pt x="66703" y="200187"/>
                    </a:cubicBezTo>
                    <a:cubicBezTo>
                      <a:pt x="68177" y="200187"/>
                      <a:pt x="69049" y="199951"/>
                      <a:pt x="69049" y="199951"/>
                    </a:cubicBezTo>
                    <a:cubicBezTo>
                      <a:pt x="70755" y="204230"/>
                      <a:pt x="73575" y="206146"/>
                      <a:pt x="77198" y="206146"/>
                    </a:cubicBezTo>
                    <a:cubicBezTo>
                      <a:pt x="84767" y="206146"/>
                      <a:pt x="95843" y="197788"/>
                      <a:pt x="107594" y="185161"/>
                    </a:cubicBezTo>
                    <a:cubicBezTo>
                      <a:pt x="124879" y="166582"/>
                      <a:pt x="124233" y="157893"/>
                      <a:pt x="124233" y="157893"/>
                    </a:cubicBezTo>
                    <a:lnTo>
                      <a:pt x="124233" y="157893"/>
                    </a:lnTo>
                    <a:cubicBezTo>
                      <a:pt x="124233" y="157893"/>
                      <a:pt x="125602" y="159884"/>
                      <a:pt x="128646" y="159884"/>
                    </a:cubicBezTo>
                    <a:cubicBezTo>
                      <a:pt x="129312" y="159884"/>
                      <a:pt x="130058" y="159789"/>
                      <a:pt x="130888" y="159557"/>
                    </a:cubicBezTo>
                    <a:cubicBezTo>
                      <a:pt x="135510" y="158263"/>
                      <a:pt x="130888" y="143935"/>
                      <a:pt x="130888" y="143935"/>
                    </a:cubicBezTo>
                    <a:lnTo>
                      <a:pt x="130888" y="143935"/>
                    </a:lnTo>
                    <a:cubicBezTo>
                      <a:pt x="130888" y="143935"/>
                      <a:pt x="132090" y="144033"/>
                      <a:pt x="133755" y="144033"/>
                    </a:cubicBezTo>
                    <a:cubicBezTo>
                      <a:pt x="136372" y="144033"/>
                      <a:pt x="140131" y="143791"/>
                      <a:pt x="142165" y="142549"/>
                    </a:cubicBezTo>
                    <a:cubicBezTo>
                      <a:pt x="145493" y="140608"/>
                      <a:pt x="131535" y="127297"/>
                      <a:pt x="131535" y="127297"/>
                    </a:cubicBezTo>
                    <a:lnTo>
                      <a:pt x="138837" y="121289"/>
                    </a:lnTo>
                    <a:cubicBezTo>
                      <a:pt x="149467" y="109919"/>
                      <a:pt x="140871" y="104650"/>
                      <a:pt x="140871" y="104650"/>
                    </a:cubicBezTo>
                    <a:cubicBezTo>
                      <a:pt x="140871" y="104650"/>
                      <a:pt x="146232" y="104003"/>
                      <a:pt x="147526" y="100029"/>
                    </a:cubicBezTo>
                    <a:cubicBezTo>
                      <a:pt x="148820" y="96054"/>
                      <a:pt x="132182" y="73407"/>
                      <a:pt x="132182" y="73407"/>
                    </a:cubicBezTo>
                    <a:cubicBezTo>
                      <a:pt x="134863" y="58710"/>
                      <a:pt x="139854" y="7131"/>
                      <a:pt x="123863" y="291"/>
                    </a:cubicBezTo>
                    <a:cubicBezTo>
                      <a:pt x="123403" y="95"/>
                      <a:pt x="122925" y="1"/>
                      <a:pt x="12243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6933;p120">
                <a:extLst>
                  <a:ext uri="{FF2B5EF4-FFF2-40B4-BE49-F238E27FC236}">
                    <a16:creationId xmlns:a16="http://schemas.microsoft.com/office/drawing/2014/main" id="{1C875C2F-CACE-41EC-F2EB-8A28336DE8D2}"/>
                  </a:ext>
                </a:extLst>
              </p:cNvPr>
              <p:cNvSpPr/>
              <p:nvPr/>
            </p:nvSpPr>
            <p:spPr>
              <a:xfrm>
                <a:off x="2586375" y="2072950"/>
                <a:ext cx="3087350" cy="3318475"/>
              </a:xfrm>
              <a:custGeom>
                <a:avLst/>
                <a:gdLst/>
                <a:ahLst/>
                <a:cxnLst/>
                <a:rect l="l" t="t" r="r" b="b"/>
                <a:pathLst>
                  <a:path w="123494" h="132739" extrusionOk="0">
                    <a:moveTo>
                      <a:pt x="106116" y="0"/>
                    </a:moveTo>
                    <a:cubicBezTo>
                      <a:pt x="106117" y="2"/>
                      <a:pt x="116099" y="16362"/>
                      <a:pt x="115729" y="21168"/>
                    </a:cubicBezTo>
                    <a:cubicBezTo>
                      <a:pt x="115634" y="22812"/>
                      <a:pt x="114025" y="23353"/>
                      <a:pt x="111948" y="23353"/>
                    </a:cubicBezTo>
                    <a:cubicBezTo>
                      <a:pt x="107955" y="23353"/>
                      <a:pt x="102234" y="21353"/>
                      <a:pt x="102234" y="21353"/>
                    </a:cubicBezTo>
                    <a:lnTo>
                      <a:pt x="102234" y="21353"/>
                    </a:lnTo>
                    <a:cubicBezTo>
                      <a:pt x="102234" y="21353"/>
                      <a:pt x="109721" y="28840"/>
                      <a:pt x="108612" y="31613"/>
                    </a:cubicBezTo>
                    <a:cubicBezTo>
                      <a:pt x="108056" y="32939"/>
                      <a:pt x="105976" y="33295"/>
                      <a:pt x="103902" y="33295"/>
                    </a:cubicBezTo>
                    <a:cubicBezTo>
                      <a:pt x="101493" y="33295"/>
                      <a:pt x="99091" y="32815"/>
                      <a:pt x="99091" y="32815"/>
                    </a:cubicBezTo>
                    <a:lnTo>
                      <a:pt x="99091" y="32815"/>
                    </a:lnTo>
                    <a:cubicBezTo>
                      <a:pt x="100570" y="34941"/>
                      <a:pt x="100847" y="37714"/>
                      <a:pt x="99923" y="40117"/>
                    </a:cubicBezTo>
                    <a:cubicBezTo>
                      <a:pt x="98259" y="44092"/>
                      <a:pt x="89478" y="44092"/>
                      <a:pt x="89478" y="44092"/>
                    </a:cubicBezTo>
                    <a:cubicBezTo>
                      <a:pt x="89478" y="44092"/>
                      <a:pt x="91789" y="47974"/>
                      <a:pt x="89293" y="49823"/>
                    </a:cubicBezTo>
                    <a:cubicBezTo>
                      <a:pt x="88783" y="50182"/>
                      <a:pt x="88142" y="50324"/>
                      <a:pt x="87445" y="50324"/>
                    </a:cubicBezTo>
                    <a:cubicBezTo>
                      <a:pt x="84729" y="50324"/>
                      <a:pt x="81159" y="48159"/>
                      <a:pt x="81159" y="48159"/>
                    </a:cubicBezTo>
                    <a:lnTo>
                      <a:pt x="81159" y="48159"/>
                    </a:lnTo>
                    <a:lnTo>
                      <a:pt x="82360" y="54260"/>
                    </a:lnTo>
                    <a:cubicBezTo>
                      <a:pt x="82360" y="54260"/>
                      <a:pt x="73302" y="64150"/>
                      <a:pt x="66831" y="65075"/>
                    </a:cubicBezTo>
                    <a:cubicBezTo>
                      <a:pt x="65735" y="65224"/>
                      <a:pt x="64640" y="65300"/>
                      <a:pt x="63549" y="65300"/>
                    </a:cubicBezTo>
                    <a:cubicBezTo>
                      <a:pt x="60593" y="65300"/>
                      <a:pt x="57676" y="64744"/>
                      <a:pt x="54907" y="63596"/>
                    </a:cubicBezTo>
                    <a:lnTo>
                      <a:pt x="54722" y="65629"/>
                    </a:lnTo>
                    <a:cubicBezTo>
                      <a:pt x="58534" y="68264"/>
                      <a:pt x="62849" y="68911"/>
                      <a:pt x="66166" y="68911"/>
                    </a:cubicBezTo>
                    <a:cubicBezTo>
                      <a:pt x="69365" y="68911"/>
                      <a:pt x="71638" y="68310"/>
                      <a:pt x="71638" y="68310"/>
                    </a:cubicBezTo>
                    <a:lnTo>
                      <a:pt x="71638" y="68310"/>
                    </a:lnTo>
                    <a:cubicBezTo>
                      <a:pt x="71638" y="68310"/>
                      <a:pt x="71176" y="75058"/>
                      <a:pt x="65722" y="85040"/>
                    </a:cubicBezTo>
                    <a:cubicBezTo>
                      <a:pt x="60614" y="94319"/>
                      <a:pt x="49391" y="103363"/>
                      <a:pt x="42162" y="103363"/>
                    </a:cubicBezTo>
                    <a:cubicBezTo>
                      <a:pt x="41541" y="103363"/>
                      <a:pt x="40950" y="103297"/>
                      <a:pt x="40395" y="103158"/>
                    </a:cubicBezTo>
                    <a:cubicBezTo>
                      <a:pt x="33462" y="101494"/>
                      <a:pt x="34941" y="91419"/>
                      <a:pt x="34941" y="91418"/>
                    </a:cubicBezTo>
                    <a:lnTo>
                      <a:pt x="34941" y="91418"/>
                    </a:lnTo>
                    <a:cubicBezTo>
                      <a:pt x="33522" y="92790"/>
                      <a:pt x="32371" y="93297"/>
                      <a:pt x="31447" y="93297"/>
                    </a:cubicBezTo>
                    <a:cubicBezTo>
                      <a:pt x="28818" y="93297"/>
                      <a:pt x="28009" y="89201"/>
                      <a:pt x="28009" y="89200"/>
                    </a:cubicBezTo>
                    <a:lnTo>
                      <a:pt x="28009" y="89200"/>
                    </a:lnTo>
                    <a:cubicBezTo>
                      <a:pt x="27518" y="96184"/>
                      <a:pt x="30074" y="97362"/>
                      <a:pt x="31853" y="97362"/>
                    </a:cubicBezTo>
                    <a:cubicBezTo>
                      <a:pt x="32758" y="97362"/>
                      <a:pt x="33462" y="97057"/>
                      <a:pt x="33462" y="97057"/>
                    </a:cubicBezTo>
                    <a:lnTo>
                      <a:pt x="33462" y="97057"/>
                    </a:lnTo>
                    <a:cubicBezTo>
                      <a:pt x="33462" y="97057"/>
                      <a:pt x="38853" y="113903"/>
                      <a:pt x="33260" y="113903"/>
                    </a:cubicBezTo>
                    <a:cubicBezTo>
                      <a:pt x="32639" y="113903"/>
                      <a:pt x="31882" y="113695"/>
                      <a:pt x="30966" y="113233"/>
                    </a:cubicBezTo>
                    <a:cubicBezTo>
                      <a:pt x="21815" y="108611"/>
                      <a:pt x="17286" y="88276"/>
                      <a:pt x="17286" y="88276"/>
                    </a:cubicBezTo>
                    <a:cubicBezTo>
                      <a:pt x="17286" y="88276"/>
                      <a:pt x="14935" y="93845"/>
                      <a:pt x="12358" y="93845"/>
                    </a:cubicBezTo>
                    <a:cubicBezTo>
                      <a:pt x="11786" y="93845"/>
                      <a:pt x="11202" y="93570"/>
                      <a:pt x="10631" y="92897"/>
                    </a:cubicBezTo>
                    <a:cubicBezTo>
                      <a:pt x="7488" y="89200"/>
                      <a:pt x="9984" y="66739"/>
                      <a:pt x="9984" y="66738"/>
                    </a:cubicBezTo>
                    <a:lnTo>
                      <a:pt x="9984" y="66738"/>
                    </a:lnTo>
                    <a:cubicBezTo>
                      <a:pt x="9983" y="66739"/>
                      <a:pt x="7479" y="69744"/>
                      <a:pt x="5493" y="69744"/>
                    </a:cubicBezTo>
                    <a:cubicBezTo>
                      <a:pt x="4782" y="69744"/>
                      <a:pt x="4137" y="69358"/>
                      <a:pt x="3698" y="68310"/>
                    </a:cubicBezTo>
                    <a:cubicBezTo>
                      <a:pt x="3421" y="67570"/>
                      <a:pt x="3513" y="66831"/>
                      <a:pt x="3791" y="66184"/>
                    </a:cubicBezTo>
                    <a:lnTo>
                      <a:pt x="3791" y="66184"/>
                    </a:lnTo>
                    <a:cubicBezTo>
                      <a:pt x="1757" y="69142"/>
                      <a:pt x="1" y="72839"/>
                      <a:pt x="1018" y="75242"/>
                    </a:cubicBezTo>
                    <a:cubicBezTo>
                      <a:pt x="1564" y="76571"/>
                      <a:pt x="2280" y="77048"/>
                      <a:pt x="3026" y="77048"/>
                    </a:cubicBezTo>
                    <a:cubicBezTo>
                      <a:pt x="4928" y="77048"/>
                      <a:pt x="7026" y="73949"/>
                      <a:pt x="7026" y="73948"/>
                    </a:cubicBezTo>
                    <a:lnTo>
                      <a:pt x="7026" y="73948"/>
                    </a:lnTo>
                    <a:cubicBezTo>
                      <a:pt x="7026" y="73949"/>
                      <a:pt x="4345" y="87259"/>
                      <a:pt x="7026" y="95855"/>
                    </a:cubicBezTo>
                    <a:cubicBezTo>
                      <a:pt x="8412" y="100847"/>
                      <a:pt x="12572" y="104729"/>
                      <a:pt x="17656" y="105838"/>
                    </a:cubicBezTo>
                    <a:cubicBezTo>
                      <a:pt x="25696" y="124506"/>
                      <a:pt x="36063" y="126780"/>
                      <a:pt x="40637" y="126780"/>
                    </a:cubicBezTo>
                    <a:cubicBezTo>
                      <a:pt x="42111" y="126780"/>
                      <a:pt x="42983" y="126544"/>
                      <a:pt x="42983" y="126544"/>
                    </a:cubicBezTo>
                    <a:cubicBezTo>
                      <a:pt x="44689" y="130823"/>
                      <a:pt x="47518" y="132739"/>
                      <a:pt x="51152" y="132739"/>
                    </a:cubicBezTo>
                    <a:cubicBezTo>
                      <a:pt x="58742" y="132739"/>
                      <a:pt x="69839" y="124381"/>
                      <a:pt x="81528" y="111754"/>
                    </a:cubicBezTo>
                    <a:cubicBezTo>
                      <a:pt x="98905" y="93175"/>
                      <a:pt x="98167" y="84487"/>
                      <a:pt x="98167" y="84486"/>
                    </a:cubicBezTo>
                    <a:lnTo>
                      <a:pt x="98167" y="84486"/>
                    </a:lnTo>
                    <a:cubicBezTo>
                      <a:pt x="98167" y="84486"/>
                      <a:pt x="99536" y="86477"/>
                      <a:pt x="102580" y="86477"/>
                    </a:cubicBezTo>
                    <a:cubicBezTo>
                      <a:pt x="103246" y="86477"/>
                      <a:pt x="103992" y="86382"/>
                      <a:pt x="104822" y="86150"/>
                    </a:cubicBezTo>
                    <a:cubicBezTo>
                      <a:pt x="109444" y="84856"/>
                      <a:pt x="104822" y="70528"/>
                      <a:pt x="104822" y="70528"/>
                    </a:cubicBezTo>
                    <a:lnTo>
                      <a:pt x="104822" y="70528"/>
                    </a:lnTo>
                    <a:cubicBezTo>
                      <a:pt x="104822" y="70528"/>
                      <a:pt x="106038" y="70626"/>
                      <a:pt x="107720" y="70626"/>
                    </a:cubicBezTo>
                    <a:cubicBezTo>
                      <a:pt x="110364" y="70626"/>
                      <a:pt x="114158" y="70384"/>
                      <a:pt x="116191" y="69142"/>
                    </a:cubicBezTo>
                    <a:cubicBezTo>
                      <a:pt x="119519" y="67201"/>
                      <a:pt x="105561" y="53890"/>
                      <a:pt x="105561" y="53890"/>
                    </a:cubicBezTo>
                    <a:lnTo>
                      <a:pt x="112864" y="47882"/>
                    </a:lnTo>
                    <a:cubicBezTo>
                      <a:pt x="123494" y="36512"/>
                      <a:pt x="114805" y="31243"/>
                      <a:pt x="114805" y="31243"/>
                    </a:cubicBezTo>
                    <a:cubicBezTo>
                      <a:pt x="114805" y="31243"/>
                      <a:pt x="120259" y="30596"/>
                      <a:pt x="121553" y="26622"/>
                    </a:cubicBezTo>
                    <a:cubicBezTo>
                      <a:pt x="122754" y="22647"/>
                      <a:pt x="106118" y="3"/>
                      <a:pt x="106116" y="0"/>
                    </a:cubicBezTo>
                    <a:close/>
                  </a:path>
                </a:pathLst>
              </a:custGeom>
              <a:solidFill>
                <a:schemeClr val="accent3">
                  <a:alpha val="553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6934;p120">
                <a:extLst>
                  <a:ext uri="{FF2B5EF4-FFF2-40B4-BE49-F238E27FC236}">
                    <a16:creationId xmlns:a16="http://schemas.microsoft.com/office/drawing/2014/main" id="{CE597342-4504-6D26-EEAE-9926E2407A96}"/>
                  </a:ext>
                </a:extLst>
              </p:cNvPr>
              <p:cNvSpPr/>
              <p:nvPr/>
            </p:nvSpPr>
            <p:spPr>
              <a:xfrm>
                <a:off x="2149625" y="2775450"/>
                <a:ext cx="1042225" cy="845950"/>
              </a:xfrm>
              <a:custGeom>
                <a:avLst/>
                <a:gdLst/>
                <a:ahLst/>
                <a:cxnLst/>
                <a:rect l="l" t="t" r="r" b="b"/>
                <a:pathLst>
                  <a:path w="41689" h="33838" extrusionOk="0">
                    <a:moveTo>
                      <a:pt x="2219" y="1"/>
                    </a:moveTo>
                    <a:cubicBezTo>
                      <a:pt x="1479" y="2127"/>
                      <a:pt x="832" y="4253"/>
                      <a:pt x="463" y="6471"/>
                    </a:cubicBezTo>
                    <a:cubicBezTo>
                      <a:pt x="176" y="8233"/>
                      <a:pt x="1197" y="8760"/>
                      <a:pt x="2576" y="8760"/>
                    </a:cubicBezTo>
                    <a:cubicBezTo>
                      <a:pt x="4308" y="8760"/>
                      <a:pt x="6603" y="7930"/>
                      <a:pt x="7580" y="7673"/>
                    </a:cubicBezTo>
                    <a:lnTo>
                      <a:pt x="7580" y="7673"/>
                    </a:lnTo>
                    <a:cubicBezTo>
                      <a:pt x="1572" y="12757"/>
                      <a:pt x="1" y="15530"/>
                      <a:pt x="5084" y="22462"/>
                    </a:cubicBezTo>
                    <a:cubicBezTo>
                      <a:pt x="11647" y="31336"/>
                      <a:pt x="27454" y="33554"/>
                      <a:pt x="29765" y="33739"/>
                    </a:cubicBezTo>
                    <a:cubicBezTo>
                      <a:pt x="30302" y="33807"/>
                      <a:pt x="30841" y="33837"/>
                      <a:pt x="31376" y="33837"/>
                    </a:cubicBezTo>
                    <a:cubicBezTo>
                      <a:pt x="36723" y="33837"/>
                      <a:pt x="41689" y="30781"/>
                      <a:pt x="41689" y="30781"/>
                    </a:cubicBezTo>
                    <a:cubicBezTo>
                      <a:pt x="41689" y="30781"/>
                      <a:pt x="21723" y="28840"/>
                      <a:pt x="13219" y="20151"/>
                    </a:cubicBezTo>
                    <a:cubicBezTo>
                      <a:pt x="6656" y="13404"/>
                      <a:pt x="16916" y="11185"/>
                      <a:pt x="16916" y="11185"/>
                    </a:cubicBezTo>
                    <a:lnTo>
                      <a:pt x="16916" y="11185"/>
                    </a:lnTo>
                    <a:cubicBezTo>
                      <a:pt x="16916" y="11185"/>
                      <a:pt x="12370" y="11529"/>
                      <a:pt x="9050" y="11529"/>
                    </a:cubicBezTo>
                    <a:cubicBezTo>
                      <a:pt x="7205" y="11529"/>
                      <a:pt x="5738" y="11423"/>
                      <a:pt x="5639" y="11093"/>
                    </a:cubicBezTo>
                    <a:cubicBezTo>
                      <a:pt x="5362" y="10168"/>
                      <a:pt x="9891" y="7580"/>
                      <a:pt x="12757" y="6656"/>
                    </a:cubicBezTo>
                    <a:cubicBezTo>
                      <a:pt x="15530" y="5732"/>
                      <a:pt x="18395" y="1849"/>
                      <a:pt x="18395" y="1849"/>
                    </a:cubicBezTo>
                    <a:lnTo>
                      <a:pt x="18395" y="1849"/>
                    </a:lnTo>
                    <a:cubicBezTo>
                      <a:pt x="15644" y="2318"/>
                      <a:pt x="12819" y="2563"/>
                      <a:pt x="9990" y="2563"/>
                    </a:cubicBezTo>
                    <a:cubicBezTo>
                      <a:pt x="8351" y="2563"/>
                      <a:pt x="6712" y="2481"/>
                      <a:pt x="5084" y="2311"/>
                    </a:cubicBezTo>
                    <a:cubicBezTo>
                      <a:pt x="3790" y="2219"/>
                      <a:pt x="2681" y="1295"/>
                      <a:pt x="2219"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6935;p120">
                <a:extLst>
                  <a:ext uri="{FF2B5EF4-FFF2-40B4-BE49-F238E27FC236}">
                    <a16:creationId xmlns:a16="http://schemas.microsoft.com/office/drawing/2014/main" id="{0CB7DD7B-A4FA-608E-47F1-83B142512129}"/>
                  </a:ext>
                </a:extLst>
              </p:cNvPr>
              <p:cNvSpPr/>
              <p:nvPr/>
            </p:nvSpPr>
            <p:spPr>
              <a:xfrm>
                <a:off x="2692675" y="3741400"/>
                <a:ext cx="305075" cy="961775"/>
              </a:xfrm>
              <a:custGeom>
                <a:avLst/>
                <a:gdLst/>
                <a:ahLst/>
                <a:cxnLst/>
                <a:rect l="l" t="t" r="r" b="b"/>
                <a:pathLst>
                  <a:path w="12203" h="38471" extrusionOk="0">
                    <a:moveTo>
                      <a:pt x="5639" y="0"/>
                    </a:moveTo>
                    <a:cubicBezTo>
                      <a:pt x="4807" y="832"/>
                      <a:pt x="4160" y="1849"/>
                      <a:pt x="3698" y="2958"/>
                    </a:cubicBezTo>
                    <a:cubicBezTo>
                      <a:pt x="2681" y="5269"/>
                      <a:pt x="1849" y="7765"/>
                      <a:pt x="1295" y="10261"/>
                    </a:cubicBezTo>
                    <a:cubicBezTo>
                      <a:pt x="648" y="12756"/>
                      <a:pt x="278" y="15345"/>
                      <a:pt x="93" y="17933"/>
                    </a:cubicBezTo>
                    <a:cubicBezTo>
                      <a:pt x="1" y="20059"/>
                      <a:pt x="1" y="21445"/>
                      <a:pt x="1" y="21445"/>
                    </a:cubicBezTo>
                    <a:cubicBezTo>
                      <a:pt x="1" y="21445"/>
                      <a:pt x="93" y="22832"/>
                      <a:pt x="370" y="24958"/>
                    </a:cubicBezTo>
                    <a:cubicBezTo>
                      <a:pt x="740" y="27638"/>
                      <a:pt x="1572" y="30134"/>
                      <a:pt x="2866" y="32445"/>
                    </a:cubicBezTo>
                    <a:cubicBezTo>
                      <a:pt x="4160" y="34848"/>
                      <a:pt x="6194" y="36697"/>
                      <a:pt x="8690" y="37714"/>
                    </a:cubicBezTo>
                    <a:cubicBezTo>
                      <a:pt x="9577" y="38198"/>
                      <a:pt x="10606" y="38471"/>
                      <a:pt x="11652" y="38471"/>
                    </a:cubicBezTo>
                    <a:cubicBezTo>
                      <a:pt x="11804" y="38471"/>
                      <a:pt x="11957" y="38465"/>
                      <a:pt x="12110" y="38453"/>
                    </a:cubicBezTo>
                    <a:cubicBezTo>
                      <a:pt x="12202" y="38268"/>
                      <a:pt x="10816" y="38084"/>
                      <a:pt x="8967" y="37067"/>
                    </a:cubicBezTo>
                    <a:cubicBezTo>
                      <a:pt x="6841" y="35958"/>
                      <a:pt x="5085" y="34109"/>
                      <a:pt x="4068" y="31798"/>
                    </a:cubicBezTo>
                    <a:cubicBezTo>
                      <a:pt x="3051" y="29580"/>
                      <a:pt x="2404" y="27176"/>
                      <a:pt x="2127" y="24773"/>
                    </a:cubicBezTo>
                    <a:cubicBezTo>
                      <a:pt x="1942" y="22739"/>
                      <a:pt x="1942" y="21353"/>
                      <a:pt x="1942" y="21353"/>
                    </a:cubicBezTo>
                    <a:cubicBezTo>
                      <a:pt x="1942" y="21353"/>
                      <a:pt x="1849" y="20059"/>
                      <a:pt x="1849" y="17933"/>
                    </a:cubicBezTo>
                    <a:cubicBezTo>
                      <a:pt x="1942" y="15437"/>
                      <a:pt x="2219" y="13034"/>
                      <a:pt x="2589" y="10538"/>
                    </a:cubicBezTo>
                    <a:cubicBezTo>
                      <a:pt x="3051" y="8042"/>
                      <a:pt x="3606" y="5639"/>
                      <a:pt x="4438" y="3236"/>
                    </a:cubicBezTo>
                    <a:cubicBezTo>
                      <a:pt x="5085" y="1294"/>
                      <a:pt x="5732" y="93"/>
                      <a:pt x="56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6936;p120">
                <a:extLst>
                  <a:ext uri="{FF2B5EF4-FFF2-40B4-BE49-F238E27FC236}">
                    <a16:creationId xmlns:a16="http://schemas.microsoft.com/office/drawing/2014/main" id="{0441885D-A06F-6EBC-505C-3E6E132C6383}"/>
                  </a:ext>
                </a:extLst>
              </p:cNvPr>
              <p:cNvSpPr/>
              <p:nvPr/>
            </p:nvSpPr>
            <p:spPr>
              <a:xfrm>
                <a:off x="2972300" y="4483175"/>
                <a:ext cx="947475" cy="769550"/>
              </a:xfrm>
              <a:custGeom>
                <a:avLst/>
                <a:gdLst/>
                <a:ahLst/>
                <a:cxnLst/>
                <a:rect l="l" t="t" r="r" b="b"/>
                <a:pathLst>
                  <a:path w="37899" h="30782" extrusionOk="0">
                    <a:moveTo>
                      <a:pt x="370" y="1"/>
                    </a:moveTo>
                    <a:cubicBezTo>
                      <a:pt x="0" y="1480"/>
                      <a:pt x="0" y="2959"/>
                      <a:pt x="278" y="4438"/>
                    </a:cubicBezTo>
                    <a:cubicBezTo>
                      <a:pt x="832" y="7581"/>
                      <a:pt x="1849" y="10723"/>
                      <a:pt x="3420" y="13589"/>
                    </a:cubicBezTo>
                    <a:cubicBezTo>
                      <a:pt x="4992" y="16454"/>
                      <a:pt x="6841" y="19135"/>
                      <a:pt x="8967" y="21631"/>
                    </a:cubicBezTo>
                    <a:cubicBezTo>
                      <a:pt x="10630" y="23572"/>
                      <a:pt x="11924" y="24866"/>
                      <a:pt x="11924" y="24866"/>
                    </a:cubicBezTo>
                    <a:lnTo>
                      <a:pt x="12849" y="25698"/>
                    </a:lnTo>
                    <a:cubicBezTo>
                      <a:pt x="13219" y="25883"/>
                      <a:pt x="13588" y="26253"/>
                      <a:pt x="14050" y="26530"/>
                    </a:cubicBezTo>
                    <a:cubicBezTo>
                      <a:pt x="14420" y="26900"/>
                      <a:pt x="14882" y="27269"/>
                      <a:pt x="15529" y="27639"/>
                    </a:cubicBezTo>
                    <a:cubicBezTo>
                      <a:pt x="16084" y="28101"/>
                      <a:pt x="16731" y="28471"/>
                      <a:pt x="17378" y="28841"/>
                    </a:cubicBezTo>
                    <a:lnTo>
                      <a:pt x="18395" y="29395"/>
                    </a:lnTo>
                    <a:lnTo>
                      <a:pt x="19597" y="29857"/>
                    </a:lnTo>
                    <a:cubicBezTo>
                      <a:pt x="21260" y="30505"/>
                      <a:pt x="23017" y="30782"/>
                      <a:pt x="24865" y="30782"/>
                    </a:cubicBezTo>
                    <a:cubicBezTo>
                      <a:pt x="25790" y="30782"/>
                      <a:pt x="26622" y="30782"/>
                      <a:pt x="27546" y="30597"/>
                    </a:cubicBezTo>
                    <a:cubicBezTo>
                      <a:pt x="28378" y="30412"/>
                      <a:pt x="29302" y="30227"/>
                      <a:pt x="30042" y="29950"/>
                    </a:cubicBezTo>
                    <a:cubicBezTo>
                      <a:pt x="30781" y="29673"/>
                      <a:pt x="31613" y="29395"/>
                      <a:pt x="32353" y="29118"/>
                    </a:cubicBezTo>
                    <a:cubicBezTo>
                      <a:pt x="33000" y="28841"/>
                      <a:pt x="33647" y="28471"/>
                      <a:pt x="34201" y="28194"/>
                    </a:cubicBezTo>
                    <a:lnTo>
                      <a:pt x="35773" y="27269"/>
                    </a:lnTo>
                    <a:lnTo>
                      <a:pt x="36974" y="26530"/>
                    </a:lnTo>
                    <a:cubicBezTo>
                      <a:pt x="37621" y="26068"/>
                      <a:pt x="37899" y="25790"/>
                      <a:pt x="37899" y="25790"/>
                    </a:cubicBezTo>
                    <a:cubicBezTo>
                      <a:pt x="37899" y="25774"/>
                      <a:pt x="37887" y="25766"/>
                      <a:pt x="37863" y="25766"/>
                    </a:cubicBezTo>
                    <a:cubicBezTo>
                      <a:pt x="37753" y="25766"/>
                      <a:pt x="37382" y="25932"/>
                      <a:pt x="36697" y="26160"/>
                    </a:cubicBezTo>
                    <a:lnTo>
                      <a:pt x="35495" y="26807"/>
                    </a:lnTo>
                    <a:lnTo>
                      <a:pt x="33832" y="27454"/>
                    </a:lnTo>
                    <a:cubicBezTo>
                      <a:pt x="33277" y="27731"/>
                      <a:pt x="32630" y="28009"/>
                      <a:pt x="31890" y="28286"/>
                    </a:cubicBezTo>
                    <a:cubicBezTo>
                      <a:pt x="31243" y="28563"/>
                      <a:pt x="30504" y="28748"/>
                      <a:pt x="29764" y="28933"/>
                    </a:cubicBezTo>
                    <a:cubicBezTo>
                      <a:pt x="28932" y="29210"/>
                      <a:pt x="28101" y="29210"/>
                      <a:pt x="27361" y="29395"/>
                    </a:cubicBezTo>
                    <a:cubicBezTo>
                      <a:pt x="26529" y="29488"/>
                      <a:pt x="25697" y="29488"/>
                      <a:pt x="24865" y="29488"/>
                    </a:cubicBezTo>
                    <a:cubicBezTo>
                      <a:pt x="21815" y="29210"/>
                      <a:pt x="18857" y="28101"/>
                      <a:pt x="16454" y="26253"/>
                    </a:cubicBezTo>
                    <a:cubicBezTo>
                      <a:pt x="15992" y="25883"/>
                      <a:pt x="15529" y="25513"/>
                      <a:pt x="15067" y="25143"/>
                    </a:cubicBezTo>
                    <a:cubicBezTo>
                      <a:pt x="14698" y="24866"/>
                      <a:pt x="14328" y="24496"/>
                      <a:pt x="14050" y="24311"/>
                    </a:cubicBezTo>
                    <a:cubicBezTo>
                      <a:pt x="13496" y="23757"/>
                      <a:pt x="13219" y="23479"/>
                      <a:pt x="13219" y="23479"/>
                    </a:cubicBezTo>
                    <a:cubicBezTo>
                      <a:pt x="13219" y="23479"/>
                      <a:pt x="11924" y="22370"/>
                      <a:pt x="10261" y="20429"/>
                    </a:cubicBezTo>
                    <a:cubicBezTo>
                      <a:pt x="8042" y="18118"/>
                      <a:pt x="6193" y="15622"/>
                      <a:pt x="4622" y="12942"/>
                    </a:cubicBezTo>
                    <a:cubicBezTo>
                      <a:pt x="2958" y="10261"/>
                      <a:pt x="1757" y="7303"/>
                      <a:pt x="1017" y="4253"/>
                    </a:cubicBezTo>
                    <a:cubicBezTo>
                      <a:pt x="370" y="1757"/>
                      <a:pt x="555" y="1"/>
                      <a:pt x="3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6937;p120">
                <a:extLst>
                  <a:ext uri="{FF2B5EF4-FFF2-40B4-BE49-F238E27FC236}">
                    <a16:creationId xmlns:a16="http://schemas.microsoft.com/office/drawing/2014/main" id="{FE34C09B-F175-0C33-47FF-E1CCC08A3337}"/>
                  </a:ext>
                </a:extLst>
              </p:cNvPr>
              <p:cNvSpPr/>
              <p:nvPr/>
            </p:nvSpPr>
            <p:spPr>
              <a:xfrm>
                <a:off x="3270475" y="4069500"/>
                <a:ext cx="476000" cy="587025"/>
              </a:xfrm>
              <a:custGeom>
                <a:avLst/>
                <a:gdLst/>
                <a:ahLst/>
                <a:cxnLst/>
                <a:rect l="l" t="t" r="r" b="b"/>
                <a:pathLst>
                  <a:path w="19040" h="23481" extrusionOk="0">
                    <a:moveTo>
                      <a:pt x="2577" y="1"/>
                    </a:moveTo>
                    <a:cubicBezTo>
                      <a:pt x="2263" y="1"/>
                      <a:pt x="0" y="4583"/>
                      <a:pt x="275" y="9800"/>
                    </a:cubicBezTo>
                    <a:cubicBezTo>
                      <a:pt x="275" y="10447"/>
                      <a:pt x="367" y="11094"/>
                      <a:pt x="552" y="11741"/>
                    </a:cubicBezTo>
                    <a:cubicBezTo>
                      <a:pt x="829" y="12481"/>
                      <a:pt x="1199" y="13128"/>
                      <a:pt x="1754" y="13590"/>
                    </a:cubicBezTo>
                    <a:cubicBezTo>
                      <a:pt x="2308" y="14145"/>
                      <a:pt x="3048" y="14330"/>
                      <a:pt x="3880" y="14330"/>
                    </a:cubicBezTo>
                    <a:cubicBezTo>
                      <a:pt x="4434" y="14330"/>
                      <a:pt x="4989" y="14145"/>
                      <a:pt x="5544" y="13867"/>
                    </a:cubicBezTo>
                    <a:cubicBezTo>
                      <a:pt x="6006" y="13683"/>
                      <a:pt x="6468" y="13498"/>
                      <a:pt x="6838" y="13313"/>
                    </a:cubicBezTo>
                    <a:lnTo>
                      <a:pt x="6930" y="13220"/>
                    </a:lnTo>
                    <a:lnTo>
                      <a:pt x="7023" y="13220"/>
                    </a:lnTo>
                    <a:lnTo>
                      <a:pt x="7023" y="13313"/>
                    </a:lnTo>
                    <a:cubicBezTo>
                      <a:pt x="7023" y="13775"/>
                      <a:pt x="7115" y="14237"/>
                      <a:pt x="7207" y="14699"/>
                    </a:cubicBezTo>
                    <a:cubicBezTo>
                      <a:pt x="7300" y="15809"/>
                      <a:pt x="7577" y="16825"/>
                      <a:pt x="7947" y="17935"/>
                    </a:cubicBezTo>
                    <a:cubicBezTo>
                      <a:pt x="8317" y="19136"/>
                      <a:pt x="8964" y="20245"/>
                      <a:pt x="9796" y="21262"/>
                    </a:cubicBezTo>
                    <a:cubicBezTo>
                      <a:pt x="10627" y="22279"/>
                      <a:pt x="11829" y="22926"/>
                      <a:pt x="13123" y="23296"/>
                    </a:cubicBezTo>
                    <a:cubicBezTo>
                      <a:pt x="13678" y="23388"/>
                      <a:pt x="14232" y="23481"/>
                      <a:pt x="14879" y="23481"/>
                    </a:cubicBezTo>
                    <a:cubicBezTo>
                      <a:pt x="15342" y="23388"/>
                      <a:pt x="15896" y="23296"/>
                      <a:pt x="16358" y="23203"/>
                    </a:cubicBezTo>
                    <a:lnTo>
                      <a:pt x="17560" y="22741"/>
                    </a:lnTo>
                    <a:cubicBezTo>
                      <a:pt x="17837" y="22649"/>
                      <a:pt x="18115" y="22464"/>
                      <a:pt x="18392" y="22279"/>
                    </a:cubicBezTo>
                    <a:cubicBezTo>
                      <a:pt x="18854" y="22094"/>
                      <a:pt x="19039" y="21909"/>
                      <a:pt x="19039" y="21817"/>
                    </a:cubicBezTo>
                    <a:cubicBezTo>
                      <a:pt x="19039" y="21790"/>
                      <a:pt x="19007" y="21778"/>
                      <a:pt x="18953" y="21778"/>
                    </a:cubicBezTo>
                    <a:cubicBezTo>
                      <a:pt x="18822" y="21778"/>
                      <a:pt x="18561" y="21844"/>
                      <a:pt x="18300" y="21909"/>
                    </a:cubicBezTo>
                    <a:cubicBezTo>
                      <a:pt x="17930" y="22002"/>
                      <a:pt x="17653" y="22094"/>
                      <a:pt x="17375" y="22187"/>
                    </a:cubicBezTo>
                    <a:lnTo>
                      <a:pt x="16266" y="22371"/>
                    </a:lnTo>
                    <a:cubicBezTo>
                      <a:pt x="16035" y="22418"/>
                      <a:pt x="15804" y="22441"/>
                      <a:pt x="15573" y="22441"/>
                    </a:cubicBezTo>
                    <a:cubicBezTo>
                      <a:pt x="15342" y="22441"/>
                      <a:pt x="15111" y="22418"/>
                      <a:pt x="14879" y="22371"/>
                    </a:cubicBezTo>
                    <a:cubicBezTo>
                      <a:pt x="14325" y="22371"/>
                      <a:pt x="13863" y="22279"/>
                      <a:pt x="13401" y="22094"/>
                    </a:cubicBezTo>
                    <a:cubicBezTo>
                      <a:pt x="12384" y="21817"/>
                      <a:pt x="11552" y="21170"/>
                      <a:pt x="10905" y="20245"/>
                    </a:cubicBezTo>
                    <a:cubicBezTo>
                      <a:pt x="10258" y="19413"/>
                      <a:pt x="9703" y="18397"/>
                      <a:pt x="9426" y="17287"/>
                    </a:cubicBezTo>
                    <a:cubicBezTo>
                      <a:pt x="9149" y="16363"/>
                      <a:pt x="8964" y="15346"/>
                      <a:pt x="8964" y="14422"/>
                    </a:cubicBezTo>
                    <a:cubicBezTo>
                      <a:pt x="8871" y="13960"/>
                      <a:pt x="8871" y="13590"/>
                      <a:pt x="8964" y="13220"/>
                    </a:cubicBezTo>
                    <a:lnTo>
                      <a:pt x="8964" y="12296"/>
                    </a:lnTo>
                    <a:lnTo>
                      <a:pt x="8964" y="11279"/>
                    </a:lnTo>
                    <a:cubicBezTo>
                      <a:pt x="9056" y="10078"/>
                      <a:pt x="9149" y="9338"/>
                      <a:pt x="9149" y="9153"/>
                    </a:cubicBezTo>
                    <a:lnTo>
                      <a:pt x="9149" y="9153"/>
                    </a:lnTo>
                    <a:lnTo>
                      <a:pt x="8686" y="9523"/>
                    </a:lnTo>
                    <a:lnTo>
                      <a:pt x="7300" y="10725"/>
                    </a:lnTo>
                    <a:lnTo>
                      <a:pt x="6560" y="11187"/>
                    </a:lnTo>
                    <a:lnTo>
                      <a:pt x="6191" y="11556"/>
                    </a:lnTo>
                    <a:lnTo>
                      <a:pt x="6006" y="11649"/>
                    </a:lnTo>
                    <a:lnTo>
                      <a:pt x="5821" y="11741"/>
                    </a:lnTo>
                    <a:cubicBezTo>
                      <a:pt x="5544" y="11926"/>
                      <a:pt x="5174" y="12111"/>
                      <a:pt x="4897" y="12296"/>
                    </a:cubicBezTo>
                    <a:cubicBezTo>
                      <a:pt x="4555" y="12540"/>
                      <a:pt x="4162" y="12655"/>
                      <a:pt x="3758" y="12655"/>
                    </a:cubicBezTo>
                    <a:cubicBezTo>
                      <a:pt x="3397" y="12655"/>
                      <a:pt x="3027" y="12563"/>
                      <a:pt x="2678" y="12388"/>
                    </a:cubicBezTo>
                    <a:cubicBezTo>
                      <a:pt x="2031" y="11649"/>
                      <a:pt x="1569" y="10725"/>
                      <a:pt x="1569" y="9708"/>
                    </a:cubicBezTo>
                    <a:cubicBezTo>
                      <a:pt x="1292" y="7489"/>
                      <a:pt x="1476" y="5271"/>
                      <a:pt x="1939" y="3052"/>
                    </a:cubicBezTo>
                    <a:cubicBezTo>
                      <a:pt x="2216" y="2036"/>
                      <a:pt x="2401" y="1019"/>
                      <a:pt x="2586" y="2"/>
                    </a:cubicBezTo>
                    <a:cubicBezTo>
                      <a:pt x="2583" y="1"/>
                      <a:pt x="2580" y="1"/>
                      <a:pt x="25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6938;p120">
                <a:extLst>
                  <a:ext uri="{FF2B5EF4-FFF2-40B4-BE49-F238E27FC236}">
                    <a16:creationId xmlns:a16="http://schemas.microsoft.com/office/drawing/2014/main" id="{3F4E105A-4630-9836-99A7-295AD9004BD5}"/>
                  </a:ext>
                </a:extLst>
              </p:cNvPr>
              <p:cNvSpPr/>
              <p:nvPr/>
            </p:nvSpPr>
            <p:spPr>
              <a:xfrm>
                <a:off x="3993700" y="3546950"/>
                <a:ext cx="573125" cy="183825"/>
              </a:xfrm>
              <a:custGeom>
                <a:avLst/>
                <a:gdLst/>
                <a:ahLst/>
                <a:cxnLst/>
                <a:rect l="l" t="t" r="r" b="b"/>
                <a:pathLst>
                  <a:path w="22925" h="7353" extrusionOk="0">
                    <a:moveTo>
                      <a:pt x="22788" y="0"/>
                    </a:moveTo>
                    <a:cubicBezTo>
                      <a:pt x="22401" y="0"/>
                      <a:pt x="20015" y="1649"/>
                      <a:pt x="17378" y="2879"/>
                    </a:cubicBezTo>
                    <a:cubicBezTo>
                      <a:pt x="16084" y="3434"/>
                      <a:pt x="14790" y="3896"/>
                      <a:pt x="13496" y="4358"/>
                    </a:cubicBezTo>
                    <a:cubicBezTo>
                      <a:pt x="13034" y="4543"/>
                      <a:pt x="12572" y="4636"/>
                      <a:pt x="12202" y="4728"/>
                    </a:cubicBezTo>
                    <a:lnTo>
                      <a:pt x="11740" y="4913"/>
                    </a:lnTo>
                    <a:lnTo>
                      <a:pt x="11278" y="5005"/>
                    </a:lnTo>
                    <a:cubicBezTo>
                      <a:pt x="10908" y="5098"/>
                      <a:pt x="10538" y="5283"/>
                      <a:pt x="9984" y="5375"/>
                    </a:cubicBezTo>
                    <a:cubicBezTo>
                      <a:pt x="8689" y="5745"/>
                      <a:pt x="7303" y="5930"/>
                      <a:pt x="6009" y="6022"/>
                    </a:cubicBezTo>
                    <a:cubicBezTo>
                      <a:pt x="5763" y="6038"/>
                      <a:pt x="5518" y="6046"/>
                      <a:pt x="5273" y="6046"/>
                    </a:cubicBezTo>
                    <a:cubicBezTo>
                      <a:pt x="4134" y="6046"/>
                      <a:pt x="3007" y="5881"/>
                      <a:pt x="1942" y="5652"/>
                    </a:cubicBezTo>
                    <a:cubicBezTo>
                      <a:pt x="1029" y="5424"/>
                      <a:pt x="367" y="5259"/>
                      <a:pt x="161" y="5259"/>
                    </a:cubicBezTo>
                    <a:cubicBezTo>
                      <a:pt x="116" y="5259"/>
                      <a:pt x="93" y="5266"/>
                      <a:pt x="93" y="5283"/>
                    </a:cubicBezTo>
                    <a:cubicBezTo>
                      <a:pt x="1" y="5375"/>
                      <a:pt x="648" y="5837"/>
                      <a:pt x="1757" y="6299"/>
                    </a:cubicBezTo>
                    <a:cubicBezTo>
                      <a:pt x="3051" y="6946"/>
                      <a:pt x="4530" y="7224"/>
                      <a:pt x="6009" y="7316"/>
                    </a:cubicBezTo>
                    <a:cubicBezTo>
                      <a:pt x="6380" y="7341"/>
                      <a:pt x="6759" y="7352"/>
                      <a:pt x="7142" y="7352"/>
                    </a:cubicBezTo>
                    <a:cubicBezTo>
                      <a:pt x="8188" y="7352"/>
                      <a:pt x="9271" y="7267"/>
                      <a:pt x="10353" y="7131"/>
                    </a:cubicBezTo>
                    <a:cubicBezTo>
                      <a:pt x="11555" y="6854"/>
                      <a:pt x="12294" y="6669"/>
                      <a:pt x="12294" y="6669"/>
                    </a:cubicBezTo>
                    <a:lnTo>
                      <a:pt x="12757" y="6484"/>
                    </a:lnTo>
                    <a:cubicBezTo>
                      <a:pt x="13126" y="6392"/>
                      <a:pt x="13589" y="6207"/>
                      <a:pt x="14143" y="5930"/>
                    </a:cubicBezTo>
                    <a:cubicBezTo>
                      <a:pt x="15437" y="5375"/>
                      <a:pt x="16731" y="4728"/>
                      <a:pt x="18025" y="3989"/>
                    </a:cubicBezTo>
                    <a:cubicBezTo>
                      <a:pt x="20706" y="2325"/>
                      <a:pt x="22924" y="199"/>
                      <a:pt x="22832" y="14"/>
                    </a:cubicBezTo>
                    <a:cubicBezTo>
                      <a:pt x="22823" y="5"/>
                      <a:pt x="22808" y="0"/>
                      <a:pt x="2278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6939;p120">
                <a:extLst>
                  <a:ext uri="{FF2B5EF4-FFF2-40B4-BE49-F238E27FC236}">
                    <a16:creationId xmlns:a16="http://schemas.microsoft.com/office/drawing/2014/main" id="{91107D2A-11E7-5165-0E83-C9BC121CD4DC}"/>
                  </a:ext>
                </a:extLst>
              </p:cNvPr>
              <p:cNvSpPr/>
              <p:nvPr/>
            </p:nvSpPr>
            <p:spPr>
              <a:xfrm>
                <a:off x="2149625" y="2567300"/>
                <a:ext cx="385950" cy="448500"/>
              </a:xfrm>
              <a:custGeom>
                <a:avLst/>
                <a:gdLst/>
                <a:ahLst/>
                <a:cxnLst/>
                <a:rect l="l" t="t" r="r" b="b"/>
                <a:pathLst>
                  <a:path w="15438" h="17940" extrusionOk="0">
                    <a:moveTo>
                      <a:pt x="5159" y="0"/>
                    </a:moveTo>
                    <a:cubicBezTo>
                      <a:pt x="5028" y="0"/>
                      <a:pt x="4497" y="817"/>
                      <a:pt x="3883" y="2133"/>
                    </a:cubicBezTo>
                    <a:cubicBezTo>
                      <a:pt x="2958" y="3797"/>
                      <a:pt x="2219" y="5554"/>
                      <a:pt x="1572" y="7310"/>
                    </a:cubicBezTo>
                    <a:cubicBezTo>
                      <a:pt x="1202" y="8234"/>
                      <a:pt x="925" y="9251"/>
                      <a:pt x="648" y="10175"/>
                    </a:cubicBezTo>
                    <a:cubicBezTo>
                      <a:pt x="370" y="11007"/>
                      <a:pt x="278" y="11932"/>
                      <a:pt x="93" y="12856"/>
                    </a:cubicBezTo>
                    <a:cubicBezTo>
                      <a:pt x="93" y="13688"/>
                      <a:pt x="1" y="14242"/>
                      <a:pt x="1" y="14705"/>
                    </a:cubicBezTo>
                    <a:cubicBezTo>
                      <a:pt x="1" y="14889"/>
                      <a:pt x="1" y="15074"/>
                      <a:pt x="1" y="15259"/>
                    </a:cubicBezTo>
                    <a:lnTo>
                      <a:pt x="1" y="15444"/>
                    </a:lnTo>
                    <a:cubicBezTo>
                      <a:pt x="1" y="15536"/>
                      <a:pt x="1" y="15629"/>
                      <a:pt x="1" y="15721"/>
                    </a:cubicBezTo>
                    <a:cubicBezTo>
                      <a:pt x="1" y="15906"/>
                      <a:pt x="93" y="16091"/>
                      <a:pt x="93" y="16368"/>
                    </a:cubicBezTo>
                    <a:cubicBezTo>
                      <a:pt x="278" y="16831"/>
                      <a:pt x="463" y="17200"/>
                      <a:pt x="832" y="17478"/>
                    </a:cubicBezTo>
                    <a:cubicBezTo>
                      <a:pt x="1295" y="17847"/>
                      <a:pt x="1849" y="17940"/>
                      <a:pt x="2404" y="17940"/>
                    </a:cubicBezTo>
                    <a:cubicBezTo>
                      <a:pt x="3328" y="17847"/>
                      <a:pt x="4160" y="17755"/>
                      <a:pt x="5084" y="17570"/>
                    </a:cubicBezTo>
                    <a:cubicBezTo>
                      <a:pt x="6009" y="17385"/>
                      <a:pt x="7118" y="17200"/>
                      <a:pt x="8042" y="16923"/>
                    </a:cubicBezTo>
                    <a:cubicBezTo>
                      <a:pt x="9059" y="16553"/>
                      <a:pt x="10076" y="16276"/>
                      <a:pt x="11000" y="15906"/>
                    </a:cubicBezTo>
                    <a:cubicBezTo>
                      <a:pt x="11832" y="15536"/>
                      <a:pt x="12664" y="15167"/>
                      <a:pt x="13311" y="14797"/>
                    </a:cubicBezTo>
                    <a:cubicBezTo>
                      <a:pt x="14605" y="13965"/>
                      <a:pt x="15437" y="13318"/>
                      <a:pt x="15437" y="13226"/>
                    </a:cubicBezTo>
                    <a:cubicBezTo>
                      <a:pt x="15425" y="13208"/>
                      <a:pt x="15400" y="13200"/>
                      <a:pt x="15362" y="13200"/>
                    </a:cubicBezTo>
                    <a:cubicBezTo>
                      <a:pt x="14796" y="13200"/>
                      <a:pt x="11408" y="15023"/>
                      <a:pt x="7858" y="15629"/>
                    </a:cubicBezTo>
                    <a:cubicBezTo>
                      <a:pt x="6841" y="15814"/>
                      <a:pt x="5916" y="15906"/>
                      <a:pt x="4992" y="15999"/>
                    </a:cubicBezTo>
                    <a:cubicBezTo>
                      <a:pt x="4068" y="16184"/>
                      <a:pt x="3236" y="16184"/>
                      <a:pt x="2404" y="16276"/>
                    </a:cubicBezTo>
                    <a:cubicBezTo>
                      <a:pt x="2034" y="16276"/>
                      <a:pt x="1849" y="16184"/>
                      <a:pt x="1942" y="16184"/>
                    </a:cubicBezTo>
                    <a:cubicBezTo>
                      <a:pt x="1942" y="16184"/>
                      <a:pt x="1849" y="16091"/>
                      <a:pt x="1849" y="15999"/>
                    </a:cubicBezTo>
                    <a:cubicBezTo>
                      <a:pt x="1849" y="15814"/>
                      <a:pt x="1849" y="15721"/>
                      <a:pt x="1849" y="15629"/>
                    </a:cubicBezTo>
                    <a:cubicBezTo>
                      <a:pt x="1849" y="15536"/>
                      <a:pt x="1849" y="15536"/>
                      <a:pt x="1849" y="15444"/>
                    </a:cubicBezTo>
                    <a:lnTo>
                      <a:pt x="1849" y="15259"/>
                    </a:lnTo>
                    <a:cubicBezTo>
                      <a:pt x="1849" y="15074"/>
                      <a:pt x="1849" y="14889"/>
                      <a:pt x="1849" y="14797"/>
                    </a:cubicBezTo>
                    <a:lnTo>
                      <a:pt x="1849" y="13041"/>
                    </a:lnTo>
                    <a:cubicBezTo>
                      <a:pt x="1849" y="12209"/>
                      <a:pt x="1942" y="11377"/>
                      <a:pt x="2127" y="10545"/>
                    </a:cubicBezTo>
                    <a:cubicBezTo>
                      <a:pt x="2311" y="9621"/>
                      <a:pt x="2496" y="8696"/>
                      <a:pt x="2774" y="7680"/>
                    </a:cubicBezTo>
                    <a:cubicBezTo>
                      <a:pt x="3883" y="3890"/>
                      <a:pt x="5269" y="7"/>
                      <a:pt x="5177" y="7"/>
                    </a:cubicBezTo>
                    <a:cubicBezTo>
                      <a:pt x="5172" y="3"/>
                      <a:pt x="5166" y="0"/>
                      <a:pt x="51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6940;p120">
                <a:extLst>
                  <a:ext uri="{FF2B5EF4-FFF2-40B4-BE49-F238E27FC236}">
                    <a16:creationId xmlns:a16="http://schemas.microsoft.com/office/drawing/2014/main" id="{29964A16-0400-10D8-AA84-E5E5490ADED1}"/>
                  </a:ext>
                </a:extLst>
              </p:cNvPr>
              <p:cNvSpPr/>
              <p:nvPr/>
            </p:nvSpPr>
            <p:spPr>
              <a:xfrm>
                <a:off x="2267475" y="2982525"/>
                <a:ext cx="286575" cy="334300"/>
              </a:xfrm>
              <a:custGeom>
                <a:avLst/>
                <a:gdLst/>
                <a:ahLst/>
                <a:cxnLst/>
                <a:rect l="l" t="t" r="r" b="b"/>
                <a:pathLst>
                  <a:path w="11463" h="13372" extrusionOk="0">
                    <a:moveTo>
                      <a:pt x="2217" y="0"/>
                    </a:moveTo>
                    <a:cubicBezTo>
                      <a:pt x="2113" y="0"/>
                      <a:pt x="1960" y="86"/>
                      <a:pt x="1757" y="222"/>
                    </a:cubicBezTo>
                    <a:lnTo>
                      <a:pt x="1295" y="591"/>
                    </a:lnTo>
                    <a:cubicBezTo>
                      <a:pt x="1110" y="684"/>
                      <a:pt x="925" y="869"/>
                      <a:pt x="740" y="1053"/>
                    </a:cubicBezTo>
                    <a:cubicBezTo>
                      <a:pt x="555" y="1331"/>
                      <a:pt x="370" y="1608"/>
                      <a:pt x="186" y="1885"/>
                    </a:cubicBezTo>
                    <a:cubicBezTo>
                      <a:pt x="1" y="2255"/>
                      <a:pt x="1" y="2625"/>
                      <a:pt x="1" y="2995"/>
                    </a:cubicBezTo>
                    <a:cubicBezTo>
                      <a:pt x="1" y="3919"/>
                      <a:pt x="463" y="4751"/>
                      <a:pt x="1295" y="5213"/>
                    </a:cubicBezTo>
                    <a:cubicBezTo>
                      <a:pt x="1942" y="5675"/>
                      <a:pt x="2681" y="5953"/>
                      <a:pt x="3421" y="6230"/>
                    </a:cubicBezTo>
                    <a:cubicBezTo>
                      <a:pt x="3791" y="6322"/>
                      <a:pt x="4160" y="6322"/>
                      <a:pt x="4530" y="6415"/>
                    </a:cubicBezTo>
                    <a:lnTo>
                      <a:pt x="4992" y="6415"/>
                    </a:lnTo>
                    <a:cubicBezTo>
                      <a:pt x="5177" y="6507"/>
                      <a:pt x="4992" y="6507"/>
                      <a:pt x="4992" y="6507"/>
                    </a:cubicBezTo>
                    <a:lnTo>
                      <a:pt x="4992" y="6600"/>
                    </a:lnTo>
                    <a:cubicBezTo>
                      <a:pt x="4530" y="7247"/>
                      <a:pt x="4253" y="8079"/>
                      <a:pt x="4345" y="8910"/>
                    </a:cubicBezTo>
                    <a:cubicBezTo>
                      <a:pt x="4438" y="9835"/>
                      <a:pt x="4807" y="10667"/>
                      <a:pt x="5454" y="11314"/>
                    </a:cubicBezTo>
                    <a:cubicBezTo>
                      <a:pt x="6471" y="12515"/>
                      <a:pt x="7858" y="13255"/>
                      <a:pt x="9429" y="13347"/>
                    </a:cubicBezTo>
                    <a:cubicBezTo>
                      <a:pt x="9667" y="13364"/>
                      <a:pt x="9885" y="13372"/>
                      <a:pt x="10084" y="13372"/>
                    </a:cubicBezTo>
                    <a:cubicBezTo>
                      <a:pt x="10970" y="13372"/>
                      <a:pt x="11463" y="13221"/>
                      <a:pt x="11463" y="13070"/>
                    </a:cubicBezTo>
                    <a:cubicBezTo>
                      <a:pt x="11463" y="12978"/>
                      <a:pt x="10631" y="12978"/>
                      <a:pt x="9614" y="12700"/>
                    </a:cubicBezTo>
                    <a:cubicBezTo>
                      <a:pt x="8320" y="12331"/>
                      <a:pt x="7303" y="11591"/>
                      <a:pt x="6471" y="10482"/>
                    </a:cubicBezTo>
                    <a:cubicBezTo>
                      <a:pt x="6101" y="10020"/>
                      <a:pt x="5917" y="9465"/>
                      <a:pt x="5917" y="8818"/>
                    </a:cubicBezTo>
                    <a:cubicBezTo>
                      <a:pt x="5917" y="8356"/>
                      <a:pt x="6101" y="7894"/>
                      <a:pt x="6471" y="7432"/>
                    </a:cubicBezTo>
                    <a:lnTo>
                      <a:pt x="6656" y="7247"/>
                    </a:lnTo>
                    <a:lnTo>
                      <a:pt x="6933" y="6877"/>
                    </a:lnTo>
                    <a:cubicBezTo>
                      <a:pt x="7211" y="6692"/>
                      <a:pt x="7488" y="6507"/>
                      <a:pt x="7765" y="6322"/>
                    </a:cubicBezTo>
                    <a:lnTo>
                      <a:pt x="9152" y="5305"/>
                    </a:lnTo>
                    <a:lnTo>
                      <a:pt x="10261" y="4474"/>
                    </a:lnTo>
                    <a:cubicBezTo>
                      <a:pt x="10261" y="4474"/>
                      <a:pt x="10353" y="4474"/>
                      <a:pt x="11000" y="4011"/>
                    </a:cubicBezTo>
                    <a:lnTo>
                      <a:pt x="11000" y="4011"/>
                    </a:lnTo>
                    <a:lnTo>
                      <a:pt x="9337" y="4196"/>
                    </a:lnTo>
                    <a:lnTo>
                      <a:pt x="7765" y="4474"/>
                    </a:lnTo>
                    <a:cubicBezTo>
                      <a:pt x="7211" y="4566"/>
                      <a:pt x="6564" y="4566"/>
                      <a:pt x="6009" y="4658"/>
                    </a:cubicBezTo>
                    <a:lnTo>
                      <a:pt x="5177" y="4751"/>
                    </a:lnTo>
                    <a:lnTo>
                      <a:pt x="4715" y="4751"/>
                    </a:lnTo>
                    <a:cubicBezTo>
                      <a:pt x="4345" y="4751"/>
                      <a:pt x="4068" y="4751"/>
                      <a:pt x="3791" y="4658"/>
                    </a:cubicBezTo>
                    <a:cubicBezTo>
                      <a:pt x="3144" y="4566"/>
                      <a:pt x="2496" y="4381"/>
                      <a:pt x="1942" y="4104"/>
                    </a:cubicBezTo>
                    <a:cubicBezTo>
                      <a:pt x="1480" y="3919"/>
                      <a:pt x="1110" y="3457"/>
                      <a:pt x="925" y="2902"/>
                    </a:cubicBezTo>
                    <a:cubicBezTo>
                      <a:pt x="925" y="2717"/>
                      <a:pt x="925" y="2440"/>
                      <a:pt x="1017" y="2163"/>
                    </a:cubicBezTo>
                    <a:cubicBezTo>
                      <a:pt x="1110" y="1978"/>
                      <a:pt x="1202" y="1701"/>
                      <a:pt x="1295" y="1516"/>
                    </a:cubicBezTo>
                    <a:lnTo>
                      <a:pt x="1665" y="961"/>
                    </a:lnTo>
                    <a:cubicBezTo>
                      <a:pt x="1849" y="776"/>
                      <a:pt x="1849" y="684"/>
                      <a:pt x="2034" y="499"/>
                    </a:cubicBezTo>
                    <a:cubicBezTo>
                      <a:pt x="2312" y="222"/>
                      <a:pt x="2312" y="37"/>
                      <a:pt x="2312" y="37"/>
                    </a:cubicBezTo>
                    <a:cubicBezTo>
                      <a:pt x="2287" y="12"/>
                      <a:pt x="2255" y="0"/>
                      <a:pt x="22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6941;p120">
                <a:extLst>
                  <a:ext uri="{FF2B5EF4-FFF2-40B4-BE49-F238E27FC236}">
                    <a16:creationId xmlns:a16="http://schemas.microsoft.com/office/drawing/2014/main" id="{B667CC6B-01EE-6F58-86FC-71783CB2EE28}"/>
                  </a:ext>
                </a:extLst>
              </p:cNvPr>
              <p:cNvSpPr/>
              <p:nvPr/>
            </p:nvSpPr>
            <p:spPr>
              <a:xfrm>
                <a:off x="4613025" y="2941825"/>
                <a:ext cx="506100" cy="386250"/>
              </a:xfrm>
              <a:custGeom>
                <a:avLst/>
                <a:gdLst/>
                <a:ahLst/>
                <a:cxnLst/>
                <a:rect l="l" t="t" r="r" b="b"/>
                <a:pathLst>
                  <a:path w="20244" h="15450" extrusionOk="0">
                    <a:moveTo>
                      <a:pt x="18764" y="1"/>
                    </a:moveTo>
                    <a:cubicBezTo>
                      <a:pt x="18672" y="1"/>
                      <a:pt x="18764" y="278"/>
                      <a:pt x="18857" y="648"/>
                    </a:cubicBezTo>
                    <a:cubicBezTo>
                      <a:pt x="18949" y="833"/>
                      <a:pt x="19042" y="1110"/>
                      <a:pt x="19134" y="1387"/>
                    </a:cubicBezTo>
                    <a:lnTo>
                      <a:pt x="19319" y="2312"/>
                    </a:lnTo>
                    <a:cubicBezTo>
                      <a:pt x="19596" y="3976"/>
                      <a:pt x="18857" y="5639"/>
                      <a:pt x="17470" y="6471"/>
                    </a:cubicBezTo>
                    <a:cubicBezTo>
                      <a:pt x="15991" y="7396"/>
                      <a:pt x="14328" y="8043"/>
                      <a:pt x="12664" y="8228"/>
                    </a:cubicBezTo>
                    <a:cubicBezTo>
                      <a:pt x="11924" y="8412"/>
                      <a:pt x="11370" y="8505"/>
                      <a:pt x="10907" y="8505"/>
                    </a:cubicBezTo>
                    <a:lnTo>
                      <a:pt x="9983" y="8597"/>
                    </a:lnTo>
                    <a:lnTo>
                      <a:pt x="7580" y="8967"/>
                    </a:lnTo>
                    <a:cubicBezTo>
                      <a:pt x="7765" y="9152"/>
                      <a:pt x="8042" y="9522"/>
                      <a:pt x="8319" y="9984"/>
                    </a:cubicBezTo>
                    <a:cubicBezTo>
                      <a:pt x="8504" y="10169"/>
                      <a:pt x="8689" y="10354"/>
                      <a:pt x="8874" y="10631"/>
                    </a:cubicBezTo>
                    <a:lnTo>
                      <a:pt x="9059" y="10908"/>
                    </a:lnTo>
                    <a:cubicBezTo>
                      <a:pt x="9059" y="11001"/>
                      <a:pt x="9151" y="11093"/>
                      <a:pt x="9151" y="11186"/>
                    </a:cubicBezTo>
                    <a:cubicBezTo>
                      <a:pt x="9336" y="11555"/>
                      <a:pt x="9336" y="11925"/>
                      <a:pt x="9151" y="12295"/>
                    </a:cubicBezTo>
                    <a:cubicBezTo>
                      <a:pt x="8781" y="12849"/>
                      <a:pt x="8319" y="13312"/>
                      <a:pt x="7672" y="13589"/>
                    </a:cubicBezTo>
                    <a:cubicBezTo>
                      <a:pt x="7025" y="13866"/>
                      <a:pt x="6286" y="14143"/>
                      <a:pt x="5546" y="14236"/>
                    </a:cubicBezTo>
                    <a:cubicBezTo>
                      <a:pt x="5210" y="14281"/>
                      <a:pt x="4868" y="14304"/>
                      <a:pt x="4526" y="14304"/>
                    </a:cubicBezTo>
                    <a:cubicBezTo>
                      <a:pt x="3458" y="14304"/>
                      <a:pt x="2389" y="14079"/>
                      <a:pt x="1479" y="13589"/>
                    </a:cubicBezTo>
                    <a:cubicBezTo>
                      <a:pt x="555" y="13034"/>
                      <a:pt x="185" y="12387"/>
                      <a:pt x="93" y="12387"/>
                    </a:cubicBezTo>
                    <a:cubicBezTo>
                      <a:pt x="0" y="12387"/>
                      <a:pt x="93" y="13312"/>
                      <a:pt x="1109" y="14143"/>
                    </a:cubicBezTo>
                    <a:cubicBezTo>
                      <a:pt x="2295" y="14990"/>
                      <a:pt x="3713" y="15449"/>
                      <a:pt x="5222" y="15449"/>
                    </a:cubicBezTo>
                    <a:cubicBezTo>
                      <a:pt x="5360" y="15449"/>
                      <a:pt x="5499" y="15445"/>
                      <a:pt x="5639" y="15438"/>
                    </a:cubicBezTo>
                    <a:cubicBezTo>
                      <a:pt x="6471" y="15438"/>
                      <a:pt x="7395" y="15253"/>
                      <a:pt x="8319" y="14883"/>
                    </a:cubicBezTo>
                    <a:cubicBezTo>
                      <a:pt x="9151" y="14606"/>
                      <a:pt x="9983" y="13959"/>
                      <a:pt x="10538" y="13219"/>
                    </a:cubicBezTo>
                    <a:cubicBezTo>
                      <a:pt x="11000" y="12480"/>
                      <a:pt x="11092" y="11463"/>
                      <a:pt x="10815" y="10631"/>
                    </a:cubicBezTo>
                    <a:lnTo>
                      <a:pt x="10815" y="10446"/>
                    </a:lnTo>
                    <a:lnTo>
                      <a:pt x="11277" y="10446"/>
                    </a:lnTo>
                    <a:cubicBezTo>
                      <a:pt x="11739" y="10354"/>
                      <a:pt x="12386" y="10261"/>
                      <a:pt x="13126" y="9984"/>
                    </a:cubicBezTo>
                    <a:cubicBezTo>
                      <a:pt x="13958" y="9799"/>
                      <a:pt x="14790" y="9522"/>
                      <a:pt x="15622" y="9152"/>
                    </a:cubicBezTo>
                    <a:cubicBezTo>
                      <a:pt x="16546" y="8782"/>
                      <a:pt x="17470" y="8320"/>
                      <a:pt x="18302" y="7581"/>
                    </a:cubicBezTo>
                    <a:cubicBezTo>
                      <a:pt x="19227" y="6933"/>
                      <a:pt x="19781" y="6009"/>
                      <a:pt x="20151" y="4992"/>
                    </a:cubicBezTo>
                    <a:cubicBezTo>
                      <a:pt x="20151" y="4900"/>
                      <a:pt x="20243" y="4715"/>
                      <a:pt x="20243" y="4623"/>
                    </a:cubicBezTo>
                    <a:lnTo>
                      <a:pt x="20243" y="4253"/>
                    </a:lnTo>
                    <a:cubicBezTo>
                      <a:pt x="20243" y="3976"/>
                      <a:pt x="20243" y="3698"/>
                      <a:pt x="20243" y="3513"/>
                    </a:cubicBezTo>
                    <a:cubicBezTo>
                      <a:pt x="20151" y="3051"/>
                      <a:pt x="20151" y="2681"/>
                      <a:pt x="19966" y="2219"/>
                    </a:cubicBezTo>
                    <a:lnTo>
                      <a:pt x="19596" y="1203"/>
                    </a:lnTo>
                    <a:cubicBezTo>
                      <a:pt x="19504" y="925"/>
                      <a:pt x="19319" y="740"/>
                      <a:pt x="19227" y="555"/>
                    </a:cubicBezTo>
                    <a:cubicBezTo>
                      <a:pt x="18949" y="186"/>
                      <a:pt x="18764" y="1"/>
                      <a:pt x="187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6942;p120">
                <a:extLst>
                  <a:ext uri="{FF2B5EF4-FFF2-40B4-BE49-F238E27FC236}">
                    <a16:creationId xmlns:a16="http://schemas.microsoft.com/office/drawing/2014/main" id="{A1AEFE47-E7F1-2B9F-B53A-3C32FB6315AC}"/>
                  </a:ext>
                </a:extLst>
              </p:cNvPr>
              <p:cNvSpPr/>
              <p:nvPr/>
            </p:nvSpPr>
            <p:spPr>
              <a:xfrm>
                <a:off x="5049775" y="2766200"/>
                <a:ext cx="508400" cy="702625"/>
              </a:xfrm>
              <a:custGeom>
                <a:avLst/>
                <a:gdLst/>
                <a:ahLst/>
                <a:cxnLst/>
                <a:rect l="l" t="t" r="r" b="b"/>
                <a:pathLst>
                  <a:path w="20336" h="28105" extrusionOk="0">
                    <a:moveTo>
                      <a:pt x="12017" y="1"/>
                    </a:moveTo>
                    <a:lnTo>
                      <a:pt x="12017" y="1"/>
                    </a:lnTo>
                    <a:cubicBezTo>
                      <a:pt x="12756" y="740"/>
                      <a:pt x="13588" y="1387"/>
                      <a:pt x="14513" y="2034"/>
                    </a:cubicBezTo>
                    <a:cubicBezTo>
                      <a:pt x="16269" y="3421"/>
                      <a:pt x="17655" y="5270"/>
                      <a:pt x="18487" y="7396"/>
                    </a:cubicBezTo>
                    <a:cubicBezTo>
                      <a:pt x="18857" y="8505"/>
                      <a:pt x="18857" y="9706"/>
                      <a:pt x="18672" y="10816"/>
                    </a:cubicBezTo>
                    <a:cubicBezTo>
                      <a:pt x="18395" y="11740"/>
                      <a:pt x="18025" y="12757"/>
                      <a:pt x="17471" y="13589"/>
                    </a:cubicBezTo>
                    <a:cubicBezTo>
                      <a:pt x="17008" y="14513"/>
                      <a:pt x="16454" y="15345"/>
                      <a:pt x="15807" y="16269"/>
                    </a:cubicBezTo>
                    <a:cubicBezTo>
                      <a:pt x="15252" y="17101"/>
                      <a:pt x="14605" y="17933"/>
                      <a:pt x="13958" y="18765"/>
                    </a:cubicBezTo>
                    <a:cubicBezTo>
                      <a:pt x="12571" y="20614"/>
                      <a:pt x="10908" y="22185"/>
                      <a:pt x="9151" y="23664"/>
                    </a:cubicBezTo>
                    <a:cubicBezTo>
                      <a:pt x="7303" y="25143"/>
                      <a:pt x="5269" y="26252"/>
                      <a:pt x="3051" y="27084"/>
                    </a:cubicBezTo>
                    <a:cubicBezTo>
                      <a:pt x="1294" y="27731"/>
                      <a:pt x="0" y="27824"/>
                      <a:pt x="0" y="28009"/>
                    </a:cubicBezTo>
                    <a:cubicBezTo>
                      <a:pt x="393" y="28074"/>
                      <a:pt x="786" y="28105"/>
                      <a:pt x="1175" y="28105"/>
                    </a:cubicBezTo>
                    <a:cubicBezTo>
                      <a:pt x="1884" y="28105"/>
                      <a:pt x="2579" y="28003"/>
                      <a:pt x="3236" y="27824"/>
                    </a:cubicBezTo>
                    <a:cubicBezTo>
                      <a:pt x="5639" y="27177"/>
                      <a:pt x="7857" y="26160"/>
                      <a:pt x="9798" y="24773"/>
                    </a:cubicBezTo>
                    <a:cubicBezTo>
                      <a:pt x="11832" y="23387"/>
                      <a:pt x="13681" y="21723"/>
                      <a:pt x="15252" y="19967"/>
                    </a:cubicBezTo>
                    <a:cubicBezTo>
                      <a:pt x="15992" y="19042"/>
                      <a:pt x="16639" y="18211"/>
                      <a:pt x="17286" y="17286"/>
                    </a:cubicBezTo>
                    <a:cubicBezTo>
                      <a:pt x="17933" y="16362"/>
                      <a:pt x="18487" y="15437"/>
                      <a:pt x="18949" y="14421"/>
                    </a:cubicBezTo>
                    <a:cubicBezTo>
                      <a:pt x="19504" y="13404"/>
                      <a:pt x="19874" y="12295"/>
                      <a:pt x="20151" y="11093"/>
                    </a:cubicBezTo>
                    <a:cubicBezTo>
                      <a:pt x="20336" y="9706"/>
                      <a:pt x="20151" y="8320"/>
                      <a:pt x="19689" y="7026"/>
                    </a:cubicBezTo>
                    <a:cubicBezTo>
                      <a:pt x="18672" y="4715"/>
                      <a:pt x="17008" y="2866"/>
                      <a:pt x="14882" y="1480"/>
                    </a:cubicBezTo>
                    <a:cubicBezTo>
                      <a:pt x="14050" y="833"/>
                      <a:pt x="13034" y="278"/>
                      <a:pt x="120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6943;p120">
                <a:extLst>
                  <a:ext uri="{FF2B5EF4-FFF2-40B4-BE49-F238E27FC236}">
                    <a16:creationId xmlns:a16="http://schemas.microsoft.com/office/drawing/2014/main" id="{F1F5ABC7-8861-C69F-E1C1-77B7D8D00816}"/>
                  </a:ext>
                </a:extLst>
              </p:cNvPr>
              <p:cNvSpPr/>
              <p:nvPr/>
            </p:nvSpPr>
            <p:spPr>
              <a:xfrm>
                <a:off x="2165800" y="2985750"/>
                <a:ext cx="707150" cy="629950"/>
              </a:xfrm>
              <a:custGeom>
                <a:avLst/>
                <a:gdLst/>
                <a:ahLst/>
                <a:cxnLst/>
                <a:rect l="l" t="t" r="r" b="b"/>
                <a:pathLst>
                  <a:path w="28286" h="25198" extrusionOk="0">
                    <a:moveTo>
                      <a:pt x="4992" y="0"/>
                    </a:moveTo>
                    <a:lnTo>
                      <a:pt x="4992" y="0"/>
                    </a:lnTo>
                    <a:cubicBezTo>
                      <a:pt x="4068" y="740"/>
                      <a:pt x="3328" y="1572"/>
                      <a:pt x="2681" y="2588"/>
                    </a:cubicBezTo>
                    <a:cubicBezTo>
                      <a:pt x="1942" y="3513"/>
                      <a:pt x="1295" y="4529"/>
                      <a:pt x="740" y="5639"/>
                    </a:cubicBezTo>
                    <a:cubicBezTo>
                      <a:pt x="185" y="6933"/>
                      <a:pt x="1" y="8504"/>
                      <a:pt x="370" y="9891"/>
                    </a:cubicBezTo>
                    <a:cubicBezTo>
                      <a:pt x="740" y="11277"/>
                      <a:pt x="1480" y="12571"/>
                      <a:pt x="2311" y="13681"/>
                    </a:cubicBezTo>
                    <a:cubicBezTo>
                      <a:pt x="3051" y="14697"/>
                      <a:pt x="3883" y="15529"/>
                      <a:pt x="4807" y="16361"/>
                    </a:cubicBezTo>
                    <a:cubicBezTo>
                      <a:pt x="5547" y="17101"/>
                      <a:pt x="6286" y="17655"/>
                      <a:pt x="6656" y="18025"/>
                    </a:cubicBezTo>
                    <a:lnTo>
                      <a:pt x="7395" y="18672"/>
                    </a:lnTo>
                    <a:lnTo>
                      <a:pt x="8135" y="19227"/>
                    </a:lnTo>
                    <a:lnTo>
                      <a:pt x="9059" y="19874"/>
                    </a:lnTo>
                    <a:lnTo>
                      <a:pt x="10261" y="20706"/>
                    </a:lnTo>
                    <a:cubicBezTo>
                      <a:pt x="12479" y="22000"/>
                      <a:pt x="14790" y="23016"/>
                      <a:pt x="17286" y="23756"/>
                    </a:cubicBezTo>
                    <a:lnTo>
                      <a:pt x="19319" y="24311"/>
                    </a:lnTo>
                    <a:cubicBezTo>
                      <a:pt x="19967" y="24495"/>
                      <a:pt x="20614" y="24588"/>
                      <a:pt x="21261" y="24680"/>
                    </a:cubicBezTo>
                    <a:cubicBezTo>
                      <a:pt x="22370" y="24958"/>
                      <a:pt x="23571" y="25050"/>
                      <a:pt x="24773" y="25142"/>
                    </a:cubicBezTo>
                    <a:cubicBezTo>
                      <a:pt x="25213" y="25176"/>
                      <a:pt x="25640" y="25198"/>
                      <a:pt x="26065" y="25198"/>
                    </a:cubicBezTo>
                    <a:cubicBezTo>
                      <a:pt x="26799" y="25198"/>
                      <a:pt x="27524" y="25133"/>
                      <a:pt x="28286" y="24958"/>
                    </a:cubicBezTo>
                    <a:cubicBezTo>
                      <a:pt x="27176" y="24680"/>
                      <a:pt x="26067" y="24403"/>
                      <a:pt x="24866" y="24311"/>
                    </a:cubicBezTo>
                    <a:cubicBezTo>
                      <a:pt x="23941" y="24126"/>
                      <a:pt x="22740" y="24033"/>
                      <a:pt x="21538" y="23663"/>
                    </a:cubicBezTo>
                    <a:cubicBezTo>
                      <a:pt x="20891" y="23479"/>
                      <a:pt x="20244" y="23386"/>
                      <a:pt x="19597" y="23109"/>
                    </a:cubicBezTo>
                    <a:lnTo>
                      <a:pt x="17748" y="22462"/>
                    </a:lnTo>
                    <a:cubicBezTo>
                      <a:pt x="15437" y="21630"/>
                      <a:pt x="13219" y="20521"/>
                      <a:pt x="11278" y="19134"/>
                    </a:cubicBezTo>
                    <a:lnTo>
                      <a:pt x="10076" y="18395"/>
                    </a:lnTo>
                    <a:lnTo>
                      <a:pt x="9244" y="17748"/>
                    </a:lnTo>
                    <a:lnTo>
                      <a:pt x="8597" y="17101"/>
                    </a:lnTo>
                    <a:lnTo>
                      <a:pt x="7858" y="16546"/>
                    </a:lnTo>
                    <a:cubicBezTo>
                      <a:pt x="7303" y="16176"/>
                      <a:pt x="6656" y="15714"/>
                      <a:pt x="5916" y="15067"/>
                    </a:cubicBezTo>
                    <a:cubicBezTo>
                      <a:pt x="5084" y="14328"/>
                      <a:pt x="4253" y="13588"/>
                      <a:pt x="3513" y="12756"/>
                    </a:cubicBezTo>
                    <a:cubicBezTo>
                      <a:pt x="2681" y="11832"/>
                      <a:pt x="2034" y="10723"/>
                      <a:pt x="1664" y="9521"/>
                    </a:cubicBezTo>
                    <a:cubicBezTo>
                      <a:pt x="1202" y="8412"/>
                      <a:pt x="1295" y="7118"/>
                      <a:pt x="1664" y="6008"/>
                    </a:cubicBezTo>
                    <a:cubicBezTo>
                      <a:pt x="2127" y="4899"/>
                      <a:pt x="2589" y="3882"/>
                      <a:pt x="3236" y="2958"/>
                    </a:cubicBezTo>
                    <a:cubicBezTo>
                      <a:pt x="3883" y="2034"/>
                      <a:pt x="4530" y="1109"/>
                      <a:pt x="49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6944;p120">
                <a:extLst>
                  <a:ext uri="{FF2B5EF4-FFF2-40B4-BE49-F238E27FC236}">
                    <a16:creationId xmlns:a16="http://schemas.microsoft.com/office/drawing/2014/main" id="{A93FD2E0-2192-E300-4A1E-C1113E74D30C}"/>
                  </a:ext>
                </a:extLst>
              </p:cNvPr>
              <p:cNvSpPr/>
              <p:nvPr/>
            </p:nvSpPr>
            <p:spPr>
              <a:xfrm>
                <a:off x="4964275" y="3741350"/>
                <a:ext cx="328150" cy="508900"/>
              </a:xfrm>
              <a:custGeom>
                <a:avLst/>
                <a:gdLst/>
                <a:ahLst/>
                <a:cxnLst/>
                <a:rect l="l" t="t" r="r" b="b"/>
                <a:pathLst>
                  <a:path w="13126" h="20356" extrusionOk="0">
                    <a:moveTo>
                      <a:pt x="9714" y="1"/>
                    </a:moveTo>
                    <a:cubicBezTo>
                      <a:pt x="9711" y="1"/>
                      <a:pt x="9708" y="1"/>
                      <a:pt x="9706" y="2"/>
                    </a:cubicBezTo>
                    <a:cubicBezTo>
                      <a:pt x="9429" y="95"/>
                      <a:pt x="10445" y="3792"/>
                      <a:pt x="11092" y="7490"/>
                    </a:cubicBezTo>
                    <a:cubicBezTo>
                      <a:pt x="11370" y="9153"/>
                      <a:pt x="11462" y="10910"/>
                      <a:pt x="11462" y="12574"/>
                    </a:cubicBezTo>
                    <a:cubicBezTo>
                      <a:pt x="11462" y="13128"/>
                      <a:pt x="11370" y="13683"/>
                      <a:pt x="11277" y="14237"/>
                    </a:cubicBezTo>
                    <a:cubicBezTo>
                      <a:pt x="11185" y="14607"/>
                      <a:pt x="11185" y="14792"/>
                      <a:pt x="11185" y="14792"/>
                    </a:cubicBezTo>
                    <a:lnTo>
                      <a:pt x="11185" y="14977"/>
                    </a:lnTo>
                    <a:lnTo>
                      <a:pt x="11092" y="15439"/>
                    </a:lnTo>
                    <a:cubicBezTo>
                      <a:pt x="11000" y="15901"/>
                      <a:pt x="10815" y="16363"/>
                      <a:pt x="10630" y="16826"/>
                    </a:cubicBezTo>
                    <a:cubicBezTo>
                      <a:pt x="10353" y="17473"/>
                      <a:pt x="9891" y="17935"/>
                      <a:pt x="9429" y="18397"/>
                    </a:cubicBezTo>
                    <a:cubicBezTo>
                      <a:pt x="8689" y="18767"/>
                      <a:pt x="7857" y="18952"/>
                      <a:pt x="7118" y="19044"/>
                    </a:cubicBezTo>
                    <a:cubicBezTo>
                      <a:pt x="5361" y="19044"/>
                      <a:pt x="3698" y="18674"/>
                      <a:pt x="2219" y="18027"/>
                    </a:cubicBezTo>
                    <a:cubicBezTo>
                      <a:pt x="1021" y="17514"/>
                      <a:pt x="219" y="17000"/>
                      <a:pt x="33" y="17000"/>
                    </a:cubicBezTo>
                    <a:cubicBezTo>
                      <a:pt x="18" y="17000"/>
                      <a:pt x="7" y="17004"/>
                      <a:pt x="0" y="17010"/>
                    </a:cubicBezTo>
                    <a:cubicBezTo>
                      <a:pt x="0" y="17103"/>
                      <a:pt x="555" y="17935"/>
                      <a:pt x="1849" y="18674"/>
                    </a:cubicBezTo>
                    <a:cubicBezTo>
                      <a:pt x="3420" y="19599"/>
                      <a:pt x="5269" y="20153"/>
                      <a:pt x="7118" y="20338"/>
                    </a:cubicBezTo>
                    <a:cubicBezTo>
                      <a:pt x="7249" y="20350"/>
                      <a:pt x="7382" y="20356"/>
                      <a:pt x="7516" y="20356"/>
                    </a:cubicBezTo>
                    <a:cubicBezTo>
                      <a:pt x="8418" y="20356"/>
                      <a:pt x="9363" y="20093"/>
                      <a:pt x="10168" y="19691"/>
                    </a:cubicBezTo>
                    <a:cubicBezTo>
                      <a:pt x="11000" y="19229"/>
                      <a:pt x="11647" y="18489"/>
                      <a:pt x="12202" y="17657"/>
                    </a:cubicBezTo>
                    <a:cubicBezTo>
                      <a:pt x="12479" y="17103"/>
                      <a:pt x="12664" y="16456"/>
                      <a:pt x="12849" y="15901"/>
                    </a:cubicBezTo>
                    <a:lnTo>
                      <a:pt x="13034" y="15347"/>
                    </a:lnTo>
                    <a:lnTo>
                      <a:pt x="13034" y="15162"/>
                    </a:lnTo>
                    <a:cubicBezTo>
                      <a:pt x="13034" y="15162"/>
                      <a:pt x="13126" y="14884"/>
                      <a:pt x="13126" y="14422"/>
                    </a:cubicBezTo>
                    <a:cubicBezTo>
                      <a:pt x="13126" y="13868"/>
                      <a:pt x="13126" y="13221"/>
                      <a:pt x="13126" y="12574"/>
                    </a:cubicBezTo>
                    <a:cubicBezTo>
                      <a:pt x="13034" y="10817"/>
                      <a:pt x="12756" y="8969"/>
                      <a:pt x="12294" y="7212"/>
                    </a:cubicBezTo>
                    <a:cubicBezTo>
                      <a:pt x="11473" y="3471"/>
                      <a:pt x="9931" y="1"/>
                      <a:pt x="97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6945;p120">
                <a:extLst>
                  <a:ext uri="{FF2B5EF4-FFF2-40B4-BE49-F238E27FC236}">
                    <a16:creationId xmlns:a16="http://schemas.microsoft.com/office/drawing/2014/main" id="{6BC286FF-A455-2A4A-F6E4-136A68CE597D}"/>
                  </a:ext>
                </a:extLst>
              </p:cNvPr>
              <p:cNvSpPr/>
              <p:nvPr/>
            </p:nvSpPr>
            <p:spPr>
              <a:xfrm>
                <a:off x="5248500" y="3752950"/>
                <a:ext cx="249600" cy="127125"/>
              </a:xfrm>
              <a:custGeom>
                <a:avLst/>
                <a:gdLst/>
                <a:ahLst/>
                <a:cxnLst/>
                <a:rect l="l" t="t" r="r" b="b"/>
                <a:pathLst>
                  <a:path w="9984" h="5085" extrusionOk="0">
                    <a:moveTo>
                      <a:pt x="9799" y="1"/>
                    </a:moveTo>
                    <a:cubicBezTo>
                      <a:pt x="9706" y="1"/>
                      <a:pt x="9522" y="370"/>
                      <a:pt x="9337" y="925"/>
                    </a:cubicBezTo>
                    <a:cubicBezTo>
                      <a:pt x="9059" y="1480"/>
                      <a:pt x="8690" y="2034"/>
                      <a:pt x="8227" y="2496"/>
                    </a:cubicBezTo>
                    <a:cubicBezTo>
                      <a:pt x="7765" y="2866"/>
                      <a:pt x="7303" y="3143"/>
                      <a:pt x="6748" y="3236"/>
                    </a:cubicBezTo>
                    <a:cubicBezTo>
                      <a:pt x="6471" y="3236"/>
                      <a:pt x="6194" y="3328"/>
                      <a:pt x="5917" y="3328"/>
                    </a:cubicBezTo>
                    <a:lnTo>
                      <a:pt x="5732" y="3328"/>
                    </a:lnTo>
                    <a:cubicBezTo>
                      <a:pt x="5547" y="3328"/>
                      <a:pt x="5270" y="3421"/>
                      <a:pt x="5085" y="3421"/>
                    </a:cubicBezTo>
                    <a:lnTo>
                      <a:pt x="3144" y="3421"/>
                    </a:lnTo>
                    <a:cubicBezTo>
                      <a:pt x="2114" y="3292"/>
                      <a:pt x="1084" y="3118"/>
                      <a:pt x="523" y="3118"/>
                    </a:cubicBezTo>
                    <a:cubicBezTo>
                      <a:pt x="277" y="3118"/>
                      <a:pt x="121" y="3152"/>
                      <a:pt x="93" y="3236"/>
                    </a:cubicBezTo>
                    <a:cubicBezTo>
                      <a:pt x="1" y="3513"/>
                      <a:pt x="1387" y="4253"/>
                      <a:pt x="2866" y="4715"/>
                    </a:cubicBezTo>
                    <a:cubicBezTo>
                      <a:pt x="3606" y="4900"/>
                      <a:pt x="4345" y="5084"/>
                      <a:pt x="5085" y="5084"/>
                    </a:cubicBezTo>
                    <a:lnTo>
                      <a:pt x="6194" y="5084"/>
                    </a:lnTo>
                    <a:cubicBezTo>
                      <a:pt x="6564" y="4992"/>
                      <a:pt x="6933" y="4900"/>
                      <a:pt x="7303" y="4807"/>
                    </a:cubicBezTo>
                    <a:cubicBezTo>
                      <a:pt x="8043" y="4530"/>
                      <a:pt x="8782" y="3975"/>
                      <a:pt x="9244" y="3236"/>
                    </a:cubicBezTo>
                    <a:cubicBezTo>
                      <a:pt x="9706" y="2589"/>
                      <a:pt x="9984" y="1849"/>
                      <a:pt x="9984" y="1017"/>
                    </a:cubicBezTo>
                    <a:cubicBezTo>
                      <a:pt x="9984" y="463"/>
                      <a:pt x="9891" y="1"/>
                      <a:pt x="97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6946;p120">
                <a:extLst>
                  <a:ext uri="{FF2B5EF4-FFF2-40B4-BE49-F238E27FC236}">
                    <a16:creationId xmlns:a16="http://schemas.microsoft.com/office/drawing/2014/main" id="{0F220B14-4E6D-5BE2-C2BC-274F5AD4AB6D}"/>
                  </a:ext>
                </a:extLst>
              </p:cNvPr>
              <p:cNvSpPr/>
              <p:nvPr/>
            </p:nvSpPr>
            <p:spPr>
              <a:xfrm>
                <a:off x="3898950" y="237775"/>
                <a:ext cx="1756300" cy="2613950"/>
              </a:xfrm>
              <a:custGeom>
                <a:avLst/>
                <a:gdLst/>
                <a:ahLst/>
                <a:cxnLst/>
                <a:rect l="l" t="t" r="r" b="b"/>
                <a:pathLst>
                  <a:path w="70252" h="104558" extrusionOk="0">
                    <a:moveTo>
                      <a:pt x="43861" y="1"/>
                    </a:moveTo>
                    <a:cubicBezTo>
                      <a:pt x="32717" y="1"/>
                      <a:pt x="13311" y="47710"/>
                      <a:pt x="13311" y="47710"/>
                    </a:cubicBezTo>
                    <a:cubicBezTo>
                      <a:pt x="9614" y="46047"/>
                      <a:pt x="5547" y="45030"/>
                      <a:pt x="1480" y="44845"/>
                    </a:cubicBezTo>
                    <a:lnTo>
                      <a:pt x="1480" y="44845"/>
                    </a:lnTo>
                    <a:cubicBezTo>
                      <a:pt x="1849" y="57416"/>
                      <a:pt x="1" y="69987"/>
                      <a:pt x="1295" y="82558"/>
                    </a:cubicBezTo>
                    <a:cubicBezTo>
                      <a:pt x="2224" y="91068"/>
                      <a:pt x="6252" y="99689"/>
                      <a:pt x="13934" y="99689"/>
                    </a:cubicBezTo>
                    <a:cubicBezTo>
                      <a:pt x="16182" y="99689"/>
                      <a:pt x="18743" y="98950"/>
                      <a:pt x="21631" y="97256"/>
                    </a:cubicBezTo>
                    <a:cubicBezTo>
                      <a:pt x="24986" y="95282"/>
                      <a:pt x="27076" y="94204"/>
                      <a:pt x="29225" y="94204"/>
                    </a:cubicBezTo>
                    <a:cubicBezTo>
                      <a:pt x="31101" y="94204"/>
                      <a:pt x="33021" y="95026"/>
                      <a:pt x="35865" y="96793"/>
                    </a:cubicBezTo>
                    <a:cubicBezTo>
                      <a:pt x="37548" y="97864"/>
                      <a:pt x="43976" y="103870"/>
                      <a:pt x="47507" y="103870"/>
                    </a:cubicBezTo>
                    <a:cubicBezTo>
                      <a:pt x="48243" y="103870"/>
                      <a:pt x="48854" y="103609"/>
                      <a:pt x="49269" y="102987"/>
                    </a:cubicBezTo>
                    <a:cubicBezTo>
                      <a:pt x="50959" y="100527"/>
                      <a:pt x="49200" y="96854"/>
                      <a:pt x="50843" y="96854"/>
                    </a:cubicBezTo>
                    <a:cubicBezTo>
                      <a:pt x="51176" y="96854"/>
                      <a:pt x="51649" y="97005"/>
                      <a:pt x="52319" y="97348"/>
                    </a:cubicBezTo>
                    <a:cubicBezTo>
                      <a:pt x="54907" y="98642"/>
                      <a:pt x="59067" y="102802"/>
                      <a:pt x="62856" y="104558"/>
                    </a:cubicBezTo>
                    <a:cubicBezTo>
                      <a:pt x="64243" y="104281"/>
                      <a:pt x="67848" y="103264"/>
                      <a:pt x="68957" y="100029"/>
                    </a:cubicBezTo>
                    <a:cubicBezTo>
                      <a:pt x="70251" y="96054"/>
                      <a:pt x="53613" y="73407"/>
                      <a:pt x="53613" y="73407"/>
                    </a:cubicBezTo>
                    <a:cubicBezTo>
                      <a:pt x="56294" y="58710"/>
                      <a:pt x="61285" y="7131"/>
                      <a:pt x="45294" y="291"/>
                    </a:cubicBezTo>
                    <a:cubicBezTo>
                      <a:pt x="44834" y="95"/>
                      <a:pt x="44356" y="1"/>
                      <a:pt x="4386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6947;p120">
                <a:extLst>
                  <a:ext uri="{FF2B5EF4-FFF2-40B4-BE49-F238E27FC236}">
                    <a16:creationId xmlns:a16="http://schemas.microsoft.com/office/drawing/2014/main" id="{E3BD6C0F-5AF8-5F43-5844-352222A20AF9}"/>
                  </a:ext>
                </a:extLst>
              </p:cNvPr>
              <p:cNvSpPr/>
              <p:nvPr/>
            </p:nvSpPr>
            <p:spPr>
              <a:xfrm>
                <a:off x="1934725" y="348425"/>
                <a:ext cx="1774775" cy="2473900"/>
              </a:xfrm>
              <a:custGeom>
                <a:avLst/>
                <a:gdLst/>
                <a:ahLst/>
                <a:cxnLst/>
                <a:rect l="l" t="t" r="r" b="b"/>
                <a:pathLst>
                  <a:path w="70991" h="98956" extrusionOk="0">
                    <a:moveTo>
                      <a:pt x="22078" y="1"/>
                    </a:moveTo>
                    <a:cubicBezTo>
                      <a:pt x="20816" y="1"/>
                      <a:pt x="19613" y="273"/>
                      <a:pt x="18487" y="857"/>
                    </a:cubicBezTo>
                    <a:cubicBezTo>
                      <a:pt x="0" y="10378"/>
                      <a:pt x="28008" y="67040"/>
                      <a:pt x="26344" y="68334"/>
                    </a:cubicBezTo>
                    <a:cubicBezTo>
                      <a:pt x="21815" y="71754"/>
                      <a:pt x="17008" y="81183"/>
                      <a:pt x="13588" y="89502"/>
                    </a:cubicBezTo>
                    <a:cubicBezTo>
                      <a:pt x="14428" y="89922"/>
                      <a:pt x="15326" y="90132"/>
                      <a:pt x="16220" y="90132"/>
                    </a:cubicBezTo>
                    <a:cubicBezTo>
                      <a:pt x="17293" y="90132"/>
                      <a:pt x="18361" y="89830"/>
                      <a:pt x="19319" y="89225"/>
                    </a:cubicBezTo>
                    <a:cubicBezTo>
                      <a:pt x="22504" y="87234"/>
                      <a:pt x="26651" y="83253"/>
                      <a:pt x="28802" y="83253"/>
                    </a:cubicBezTo>
                    <a:cubicBezTo>
                      <a:pt x="29147" y="83253"/>
                      <a:pt x="29441" y="83356"/>
                      <a:pt x="29672" y="83586"/>
                    </a:cubicBezTo>
                    <a:cubicBezTo>
                      <a:pt x="31336" y="85250"/>
                      <a:pt x="30688" y="96342"/>
                      <a:pt x="39285" y="98653"/>
                    </a:cubicBezTo>
                    <a:cubicBezTo>
                      <a:pt x="40058" y="98858"/>
                      <a:pt x="40832" y="98956"/>
                      <a:pt x="41606" y="98956"/>
                    </a:cubicBezTo>
                    <a:cubicBezTo>
                      <a:pt x="49535" y="98956"/>
                      <a:pt x="57359" y="88740"/>
                      <a:pt x="61654" y="79981"/>
                    </a:cubicBezTo>
                    <a:cubicBezTo>
                      <a:pt x="65999" y="70922"/>
                      <a:pt x="67108" y="47906"/>
                      <a:pt x="70990" y="40696"/>
                    </a:cubicBezTo>
                    <a:lnTo>
                      <a:pt x="70990" y="40696"/>
                    </a:lnTo>
                    <a:cubicBezTo>
                      <a:pt x="67755" y="41066"/>
                      <a:pt x="64520" y="41713"/>
                      <a:pt x="61469" y="42822"/>
                    </a:cubicBezTo>
                    <a:cubicBezTo>
                      <a:pt x="53648" y="27685"/>
                      <a:pt x="34810" y="1"/>
                      <a:pt x="220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6948;p120">
                <a:extLst>
                  <a:ext uri="{FF2B5EF4-FFF2-40B4-BE49-F238E27FC236}">
                    <a16:creationId xmlns:a16="http://schemas.microsoft.com/office/drawing/2014/main" id="{B96FD372-8988-BFB5-F8FC-84A92171E50A}"/>
                  </a:ext>
                </a:extLst>
              </p:cNvPr>
              <p:cNvSpPr/>
              <p:nvPr/>
            </p:nvSpPr>
            <p:spPr>
              <a:xfrm>
                <a:off x="2958425" y="2033650"/>
                <a:ext cx="177975" cy="104025"/>
              </a:xfrm>
              <a:custGeom>
                <a:avLst/>
                <a:gdLst/>
                <a:ahLst/>
                <a:cxnLst/>
                <a:rect l="l" t="t" r="r" b="b"/>
                <a:pathLst>
                  <a:path w="7119" h="4161" extrusionOk="0">
                    <a:moveTo>
                      <a:pt x="2681" y="1"/>
                    </a:moveTo>
                    <a:cubicBezTo>
                      <a:pt x="2404" y="93"/>
                      <a:pt x="2127" y="186"/>
                      <a:pt x="1942" y="371"/>
                    </a:cubicBezTo>
                    <a:cubicBezTo>
                      <a:pt x="1295" y="648"/>
                      <a:pt x="833" y="1110"/>
                      <a:pt x="463" y="1665"/>
                    </a:cubicBezTo>
                    <a:cubicBezTo>
                      <a:pt x="186" y="2127"/>
                      <a:pt x="1" y="2774"/>
                      <a:pt x="93" y="3421"/>
                    </a:cubicBezTo>
                    <a:cubicBezTo>
                      <a:pt x="186" y="3883"/>
                      <a:pt x="278" y="4161"/>
                      <a:pt x="463" y="4161"/>
                    </a:cubicBezTo>
                    <a:cubicBezTo>
                      <a:pt x="648" y="4161"/>
                      <a:pt x="925" y="3883"/>
                      <a:pt x="1110" y="3606"/>
                    </a:cubicBezTo>
                    <a:cubicBezTo>
                      <a:pt x="1387" y="3329"/>
                      <a:pt x="1665" y="3144"/>
                      <a:pt x="1942" y="2959"/>
                    </a:cubicBezTo>
                    <a:cubicBezTo>
                      <a:pt x="2219" y="2866"/>
                      <a:pt x="2496" y="2774"/>
                      <a:pt x="2774" y="2774"/>
                    </a:cubicBezTo>
                    <a:lnTo>
                      <a:pt x="3236" y="2774"/>
                    </a:lnTo>
                    <a:cubicBezTo>
                      <a:pt x="3328" y="2682"/>
                      <a:pt x="3513" y="2682"/>
                      <a:pt x="3606" y="2589"/>
                    </a:cubicBezTo>
                    <a:cubicBezTo>
                      <a:pt x="3975" y="2497"/>
                      <a:pt x="4438" y="2404"/>
                      <a:pt x="4807" y="2404"/>
                    </a:cubicBezTo>
                    <a:cubicBezTo>
                      <a:pt x="5115" y="2373"/>
                      <a:pt x="5424" y="2373"/>
                      <a:pt x="5704" y="2373"/>
                    </a:cubicBezTo>
                    <a:cubicBezTo>
                      <a:pt x="6266" y="2373"/>
                      <a:pt x="6718" y="2373"/>
                      <a:pt x="6841" y="2127"/>
                    </a:cubicBezTo>
                    <a:cubicBezTo>
                      <a:pt x="7118" y="1850"/>
                      <a:pt x="6286" y="1018"/>
                      <a:pt x="5177" y="463"/>
                    </a:cubicBezTo>
                    <a:cubicBezTo>
                      <a:pt x="4622" y="186"/>
                      <a:pt x="4068" y="93"/>
                      <a:pt x="35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6949;p120">
                <a:extLst>
                  <a:ext uri="{FF2B5EF4-FFF2-40B4-BE49-F238E27FC236}">
                    <a16:creationId xmlns:a16="http://schemas.microsoft.com/office/drawing/2014/main" id="{34DA7784-7F31-7CB4-D8C2-6529B5134902}"/>
                  </a:ext>
                </a:extLst>
              </p:cNvPr>
              <p:cNvSpPr/>
              <p:nvPr/>
            </p:nvSpPr>
            <p:spPr>
              <a:xfrm>
                <a:off x="4264075" y="2074650"/>
                <a:ext cx="175650" cy="103125"/>
              </a:xfrm>
              <a:custGeom>
                <a:avLst/>
                <a:gdLst/>
                <a:ahLst/>
                <a:cxnLst/>
                <a:rect l="l" t="t" r="r" b="b"/>
                <a:pathLst>
                  <a:path w="7026" h="4125" extrusionOk="0">
                    <a:moveTo>
                      <a:pt x="2985" y="1"/>
                    </a:moveTo>
                    <a:cubicBezTo>
                      <a:pt x="2455" y="1"/>
                      <a:pt x="1936" y="166"/>
                      <a:pt x="1479" y="395"/>
                    </a:cubicBezTo>
                    <a:cubicBezTo>
                      <a:pt x="925" y="579"/>
                      <a:pt x="463" y="1042"/>
                      <a:pt x="185" y="1596"/>
                    </a:cubicBezTo>
                    <a:cubicBezTo>
                      <a:pt x="0" y="2058"/>
                      <a:pt x="0" y="2336"/>
                      <a:pt x="185" y="2521"/>
                    </a:cubicBezTo>
                    <a:cubicBezTo>
                      <a:pt x="239" y="2548"/>
                      <a:pt x="302" y="2559"/>
                      <a:pt x="369" y="2559"/>
                    </a:cubicBezTo>
                    <a:cubicBezTo>
                      <a:pt x="533" y="2559"/>
                      <a:pt x="729" y="2493"/>
                      <a:pt x="925" y="2428"/>
                    </a:cubicBezTo>
                    <a:cubicBezTo>
                      <a:pt x="1295" y="2243"/>
                      <a:pt x="1664" y="2243"/>
                      <a:pt x="2034" y="2243"/>
                    </a:cubicBezTo>
                    <a:cubicBezTo>
                      <a:pt x="2311" y="2336"/>
                      <a:pt x="2589" y="2428"/>
                      <a:pt x="2866" y="2521"/>
                    </a:cubicBezTo>
                    <a:lnTo>
                      <a:pt x="3236" y="2798"/>
                    </a:lnTo>
                    <a:cubicBezTo>
                      <a:pt x="3328" y="2798"/>
                      <a:pt x="3513" y="2798"/>
                      <a:pt x="3605" y="2890"/>
                    </a:cubicBezTo>
                    <a:cubicBezTo>
                      <a:pt x="3975" y="2983"/>
                      <a:pt x="4345" y="3075"/>
                      <a:pt x="4715" y="3260"/>
                    </a:cubicBezTo>
                    <a:cubicBezTo>
                      <a:pt x="5365" y="3585"/>
                      <a:pt x="6086" y="4124"/>
                      <a:pt x="6502" y="4124"/>
                    </a:cubicBezTo>
                    <a:cubicBezTo>
                      <a:pt x="6560" y="4124"/>
                      <a:pt x="6611" y="4114"/>
                      <a:pt x="6656" y="4092"/>
                    </a:cubicBezTo>
                    <a:cubicBezTo>
                      <a:pt x="7026" y="3999"/>
                      <a:pt x="6748" y="2798"/>
                      <a:pt x="6009" y="1781"/>
                    </a:cubicBezTo>
                    <a:cubicBezTo>
                      <a:pt x="5731" y="1319"/>
                      <a:pt x="5269" y="949"/>
                      <a:pt x="4900" y="579"/>
                    </a:cubicBezTo>
                    <a:cubicBezTo>
                      <a:pt x="4715" y="487"/>
                      <a:pt x="4530" y="395"/>
                      <a:pt x="4437" y="302"/>
                    </a:cubicBezTo>
                    <a:lnTo>
                      <a:pt x="4160" y="210"/>
                    </a:lnTo>
                    <a:cubicBezTo>
                      <a:pt x="3883" y="117"/>
                      <a:pt x="3605" y="25"/>
                      <a:pt x="3328" y="25"/>
                    </a:cubicBezTo>
                    <a:cubicBezTo>
                      <a:pt x="3214" y="8"/>
                      <a:pt x="3099" y="1"/>
                      <a:pt x="29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6950;p120">
                <a:extLst>
                  <a:ext uri="{FF2B5EF4-FFF2-40B4-BE49-F238E27FC236}">
                    <a16:creationId xmlns:a16="http://schemas.microsoft.com/office/drawing/2014/main" id="{098D8AD4-6E17-4B63-83D7-A417428889C2}"/>
                  </a:ext>
                </a:extLst>
              </p:cNvPr>
              <p:cNvSpPr/>
              <p:nvPr/>
            </p:nvSpPr>
            <p:spPr>
              <a:xfrm>
                <a:off x="2098775" y="519875"/>
                <a:ext cx="1160100" cy="1449100"/>
              </a:xfrm>
              <a:custGeom>
                <a:avLst/>
                <a:gdLst/>
                <a:ahLst/>
                <a:cxnLst/>
                <a:rect l="l" t="t" r="r" b="b"/>
                <a:pathLst>
                  <a:path w="46404" h="57964" extrusionOk="0">
                    <a:moveTo>
                      <a:pt x="12331" y="0"/>
                    </a:moveTo>
                    <a:cubicBezTo>
                      <a:pt x="11477" y="0"/>
                      <a:pt x="10689" y="237"/>
                      <a:pt x="9984" y="747"/>
                    </a:cubicBezTo>
                    <a:cubicBezTo>
                      <a:pt x="1" y="8049"/>
                      <a:pt x="21169" y="57964"/>
                      <a:pt x="21169" y="57964"/>
                    </a:cubicBezTo>
                    <a:cubicBezTo>
                      <a:pt x="21446" y="56485"/>
                      <a:pt x="27916" y="53989"/>
                      <a:pt x="27916" y="53989"/>
                    </a:cubicBezTo>
                    <a:cubicBezTo>
                      <a:pt x="26622" y="51863"/>
                      <a:pt x="25698" y="49552"/>
                      <a:pt x="24958" y="47241"/>
                    </a:cubicBezTo>
                    <a:cubicBezTo>
                      <a:pt x="24670" y="46245"/>
                      <a:pt x="25088" y="45888"/>
                      <a:pt x="25835" y="45888"/>
                    </a:cubicBezTo>
                    <a:cubicBezTo>
                      <a:pt x="27721" y="45888"/>
                      <a:pt x="31706" y="48166"/>
                      <a:pt x="31706" y="48166"/>
                    </a:cubicBezTo>
                    <a:cubicBezTo>
                      <a:pt x="31706" y="48166"/>
                      <a:pt x="28378" y="43636"/>
                      <a:pt x="28101" y="39939"/>
                    </a:cubicBezTo>
                    <a:cubicBezTo>
                      <a:pt x="28031" y="38633"/>
                      <a:pt x="28444" y="38145"/>
                      <a:pt x="29099" y="38145"/>
                    </a:cubicBezTo>
                    <a:cubicBezTo>
                      <a:pt x="31043" y="38145"/>
                      <a:pt x="35126" y="42435"/>
                      <a:pt x="35126" y="42435"/>
                    </a:cubicBezTo>
                    <a:cubicBezTo>
                      <a:pt x="33925" y="40309"/>
                      <a:pt x="33278" y="37813"/>
                      <a:pt x="33278" y="35317"/>
                    </a:cubicBezTo>
                    <a:cubicBezTo>
                      <a:pt x="33226" y="34443"/>
                      <a:pt x="33645" y="34087"/>
                      <a:pt x="34362" y="34087"/>
                    </a:cubicBezTo>
                    <a:cubicBezTo>
                      <a:pt x="37511" y="34087"/>
                      <a:pt x="46403" y="40956"/>
                      <a:pt x="46403" y="40956"/>
                    </a:cubicBezTo>
                    <a:cubicBezTo>
                      <a:pt x="46403" y="40956"/>
                      <a:pt x="23571" y="0"/>
                      <a:pt x="1233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6951;p120">
                <a:extLst>
                  <a:ext uri="{FF2B5EF4-FFF2-40B4-BE49-F238E27FC236}">
                    <a16:creationId xmlns:a16="http://schemas.microsoft.com/office/drawing/2014/main" id="{AC51F351-8A32-151C-5E30-E4467554D0AB}"/>
                  </a:ext>
                </a:extLst>
              </p:cNvPr>
              <p:cNvSpPr/>
              <p:nvPr/>
            </p:nvSpPr>
            <p:spPr>
              <a:xfrm>
                <a:off x="2098775" y="519775"/>
                <a:ext cx="697925" cy="1449200"/>
              </a:xfrm>
              <a:custGeom>
                <a:avLst/>
                <a:gdLst/>
                <a:ahLst/>
                <a:cxnLst/>
                <a:rect l="l" t="t" r="r" b="b"/>
                <a:pathLst>
                  <a:path w="27917" h="57968" extrusionOk="0">
                    <a:moveTo>
                      <a:pt x="12316" y="0"/>
                    </a:moveTo>
                    <a:cubicBezTo>
                      <a:pt x="11467" y="0"/>
                      <a:pt x="10686" y="237"/>
                      <a:pt x="9984" y="751"/>
                    </a:cubicBezTo>
                    <a:cubicBezTo>
                      <a:pt x="1" y="8053"/>
                      <a:pt x="21169" y="57968"/>
                      <a:pt x="21169" y="57968"/>
                    </a:cubicBezTo>
                    <a:cubicBezTo>
                      <a:pt x="21446" y="56396"/>
                      <a:pt x="27916" y="53901"/>
                      <a:pt x="27916" y="53901"/>
                    </a:cubicBezTo>
                    <a:cubicBezTo>
                      <a:pt x="26622" y="51867"/>
                      <a:pt x="25698" y="49556"/>
                      <a:pt x="24958" y="47153"/>
                    </a:cubicBezTo>
                    <a:cubicBezTo>
                      <a:pt x="24667" y="46205"/>
                      <a:pt x="25123" y="45890"/>
                      <a:pt x="25873" y="45890"/>
                    </a:cubicBezTo>
                    <a:cubicBezTo>
                      <a:pt x="26074" y="45890"/>
                      <a:pt x="26296" y="45912"/>
                      <a:pt x="26530" y="45951"/>
                    </a:cubicBezTo>
                    <a:cubicBezTo>
                      <a:pt x="21446" y="31624"/>
                      <a:pt x="14975" y="10364"/>
                      <a:pt x="19505" y="3616"/>
                    </a:cubicBezTo>
                    <a:cubicBezTo>
                      <a:pt x="16822" y="1391"/>
                      <a:pt x="14371" y="0"/>
                      <a:pt x="1231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6952;p120">
                <a:extLst>
                  <a:ext uri="{FF2B5EF4-FFF2-40B4-BE49-F238E27FC236}">
                    <a16:creationId xmlns:a16="http://schemas.microsoft.com/office/drawing/2014/main" id="{1E518831-9A68-9EEF-3E0B-4101ADB03307}"/>
                  </a:ext>
                </a:extLst>
              </p:cNvPr>
              <p:cNvSpPr/>
              <p:nvPr/>
            </p:nvSpPr>
            <p:spPr>
              <a:xfrm>
                <a:off x="4393475" y="490425"/>
                <a:ext cx="979850" cy="1464700"/>
              </a:xfrm>
              <a:custGeom>
                <a:avLst/>
                <a:gdLst/>
                <a:ahLst/>
                <a:cxnLst/>
                <a:rect l="l" t="t" r="r" b="b"/>
                <a:pathLst>
                  <a:path w="39194" h="58588" extrusionOk="0">
                    <a:moveTo>
                      <a:pt x="26306" y="1"/>
                    </a:moveTo>
                    <a:cubicBezTo>
                      <a:pt x="15197" y="1"/>
                      <a:pt x="1" y="46848"/>
                      <a:pt x="1" y="46848"/>
                    </a:cubicBezTo>
                    <a:cubicBezTo>
                      <a:pt x="1" y="46848"/>
                      <a:pt x="8323" y="37328"/>
                      <a:pt x="11237" y="37328"/>
                    </a:cubicBezTo>
                    <a:cubicBezTo>
                      <a:pt x="11757" y="37328"/>
                      <a:pt x="12104" y="37630"/>
                      <a:pt x="12202" y="38344"/>
                    </a:cubicBezTo>
                    <a:cubicBezTo>
                      <a:pt x="12664" y="40932"/>
                      <a:pt x="12295" y="43705"/>
                      <a:pt x="11278" y="46108"/>
                    </a:cubicBezTo>
                    <a:cubicBezTo>
                      <a:pt x="11278" y="46108"/>
                      <a:pt x="15095" y="40328"/>
                      <a:pt x="16992" y="40328"/>
                    </a:cubicBezTo>
                    <a:cubicBezTo>
                      <a:pt x="17564" y="40328"/>
                      <a:pt x="17961" y="40854"/>
                      <a:pt x="18026" y="42226"/>
                    </a:cubicBezTo>
                    <a:cubicBezTo>
                      <a:pt x="18210" y="46016"/>
                      <a:pt x="15807" y="51100"/>
                      <a:pt x="15807" y="51100"/>
                    </a:cubicBezTo>
                    <a:cubicBezTo>
                      <a:pt x="15807" y="51100"/>
                      <a:pt x="19771" y="47625"/>
                      <a:pt x="21498" y="47625"/>
                    </a:cubicBezTo>
                    <a:cubicBezTo>
                      <a:pt x="22024" y="47625"/>
                      <a:pt x="22342" y="47947"/>
                      <a:pt x="22278" y="48789"/>
                    </a:cubicBezTo>
                    <a:cubicBezTo>
                      <a:pt x="22000" y="51285"/>
                      <a:pt x="21446" y="53688"/>
                      <a:pt x="20614" y="55999"/>
                    </a:cubicBezTo>
                    <a:cubicBezTo>
                      <a:pt x="20614" y="55999"/>
                      <a:pt x="27454" y="57201"/>
                      <a:pt x="28009" y="58587"/>
                    </a:cubicBezTo>
                    <a:cubicBezTo>
                      <a:pt x="28009" y="58587"/>
                      <a:pt x="39193" y="5437"/>
                      <a:pt x="27916" y="353"/>
                    </a:cubicBezTo>
                    <a:cubicBezTo>
                      <a:pt x="27391" y="114"/>
                      <a:pt x="26853" y="1"/>
                      <a:pt x="263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6953;p120">
                <a:extLst>
                  <a:ext uri="{FF2B5EF4-FFF2-40B4-BE49-F238E27FC236}">
                    <a16:creationId xmlns:a16="http://schemas.microsoft.com/office/drawing/2014/main" id="{CE24A1EC-0326-38D3-C790-6BCBC0322E7E}"/>
                  </a:ext>
                </a:extLst>
              </p:cNvPr>
              <p:cNvSpPr/>
              <p:nvPr/>
            </p:nvSpPr>
            <p:spPr>
              <a:xfrm>
                <a:off x="4950400" y="492450"/>
                <a:ext cx="429850" cy="1464975"/>
              </a:xfrm>
              <a:custGeom>
                <a:avLst/>
                <a:gdLst/>
                <a:ahLst/>
                <a:cxnLst/>
                <a:rect l="l" t="t" r="r" b="b"/>
                <a:pathLst>
                  <a:path w="17194" h="58599" extrusionOk="0">
                    <a:moveTo>
                      <a:pt x="4395" y="0"/>
                    </a:moveTo>
                    <a:cubicBezTo>
                      <a:pt x="3096" y="0"/>
                      <a:pt x="1733" y="648"/>
                      <a:pt x="370" y="1751"/>
                    </a:cubicBezTo>
                    <a:cubicBezTo>
                      <a:pt x="8320" y="8591"/>
                      <a:pt x="2034" y="45288"/>
                      <a:pt x="1" y="56288"/>
                    </a:cubicBezTo>
                    <a:cubicBezTo>
                      <a:pt x="1942" y="56657"/>
                      <a:pt x="5732" y="57582"/>
                      <a:pt x="6101" y="58599"/>
                    </a:cubicBezTo>
                    <a:cubicBezTo>
                      <a:pt x="6194" y="58599"/>
                      <a:pt x="17194" y="5541"/>
                      <a:pt x="6009" y="365"/>
                    </a:cubicBezTo>
                    <a:cubicBezTo>
                      <a:pt x="5486" y="117"/>
                      <a:pt x="4946" y="0"/>
                      <a:pt x="43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6954;p120">
                <a:extLst>
                  <a:ext uri="{FF2B5EF4-FFF2-40B4-BE49-F238E27FC236}">
                    <a16:creationId xmlns:a16="http://schemas.microsoft.com/office/drawing/2014/main" id="{5FA8764B-0836-9A4A-9000-965AB648D65A}"/>
                  </a:ext>
                </a:extLst>
              </p:cNvPr>
              <p:cNvSpPr/>
              <p:nvPr/>
            </p:nvSpPr>
            <p:spPr>
              <a:xfrm>
                <a:off x="4388850" y="1410300"/>
                <a:ext cx="339725" cy="350700"/>
              </a:xfrm>
              <a:custGeom>
                <a:avLst/>
                <a:gdLst/>
                <a:ahLst/>
                <a:cxnLst/>
                <a:rect l="l" t="t" r="r" b="b"/>
                <a:pathLst>
                  <a:path w="13589" h="14028" extrusionOk="0">
                    <a:moveTo>
                      <a:pt x="11105" y="1"/>
                    </a:moveTo>
                    <a:cubicBezTo>
                      <a:pt x="11001" y="1"/>
                      <a:pt x="10908" y="24"/>
                      <a:pt x="10816" y="70"/>
                    </a:cubicBezTo>
                    <a:lnTo>
                      <a:pt x="10539" y="70"/>
                    </a:lnTo>
                    <a:cubicBezTo>
                      <a:pt x="10354" y="70"/>
                      <a:pt x="10076" y="162"/>
                      <a:pt x="9891" y="255"/>
                    </a:cubicBezTo>
                    <a:cubicBezTo>
                      <a:pt x="9337" y="532"/>
                      <a:pt x="8782" y="809"/>
                      <a:pt x="8320" y="1272"/>
                    </a:cubicBezTo>
                    <a:cubicBezTo>
                      <a:pt x="6934" y="2288"/>
                      <a:pt x="5639" y="3582"/>
                      <a:pt x="4530" y="4877"/>
                    </a:cubicBezTo>
                    <a:cubicBezTo>
                      <a:pt x="1942" y="7742"/>
                      <a:pt x="1" y="11162"/>
                      <a:pt x="93" y="11162"/>
                    </a:cubicBezTo>
                    <a:cubicBezTo>
                      <a:pt x="93" y="11162"/>
                      <a:pt x="648" y="10423"/>
                      <a:pt x="1572" y="9313"/>
                    </a:cubicBezTo>
                    <a:cubicBezTo>
                      <a:pt x="2497" y="8204"/>
                      <a:pt x="3698" y="6725"/>
                      <a:pt x="4992" y="5339"/>
                    </a:cubicBezTo>
                    <a:cubicBezTo>
                      <a:pt x="6194" y="4045"/>
                      <a:pt x="7488" y="2935"/>
                      <a:pt x="8875" y="1919"/>
                    </a:cubicBezTo>
                    <a:cubicBezTo>
                      <a:pt x="9244" y="1549"/>
                      <a:pt x="9707" y="1272"/>
                      <a:pt x="10261" y="1087"/>
                    </a:cubicBezTo>
                    <a:cubicBezTo>
                      <a:pt x="10446" y="994"/>
                      <a:pt x="10631" y="994"/>
                      <a:pt x="10816" y="902"/>
                    </a:cubicBezTo>
                    <a:lnTo>
                      <a:pt x="11278" y="902"/>
                    </a:lnTo>
                    <a:cubicBezTo>
                      <a:pt x="11648" y="994"/>
                      <a:pt x="12017" y="1364"/>
                      <a:pt x="12202" y="1734"/>
                    </a:cubicBezTo>
                    <a:cubicBezTo>
                      <a:pt x="12665" y="2843"/>
                      <a:pt x="12480" y="4877"/>
                      <a:pt x="12110" y="6633"/>
                    </a:cubicBezTo>
                    <a:cubicBezTo>
                      <a:pt x="11648" y="8389"/>
                      <a:pt x="11186" y="10053"/>
                      <a:pt x="10631" y="11717"/>
                    </a:cubicBezTo>
                    <a:cubicBezTo>
                      <a:pt x="10354" y="12456"/>
                      <a:pt x="10076" y="13196"/>
                      <a:pt x="9891" y="14028"/>
                    </a:cubicBezTo>
                    <a:cubicBezTo>
                      <a:pt x="10354" y="13288"/>
                      <a:pt x="10631" y="12549"/>
                      <a:pt x="10908" y="11809"/>
                    </a:cubicBezTo>
                    <a:cubicBezTo>
                      <a:pt x="11648" y="10238"/>
                      <a:pt x="12202" y="8574"/>
                      <a:pt x="12665" y="6818"/>
                    </a:cubicBezTo>
                    <a:cubicBezTo>
                      <a:pt x="13127" y="4969"/>
                      <a:pt x="13589" y="3028"/>
                      <a:pt x="12942" y="1456"/>
                    </a:cubicBezTo>
                    <a:cubicBezTo>
                      <a:pt x="12849" y="1087"/>
                      <a:pt x="12572" y="717"/>
                      <a:pt x="12295" y="440"/>
                    </a:cubicBezTo>
                    <a:cubicBezTo>
                      <a:pt x="12017" y="255"/>
                      <a:pt x="11740" y="162"/>
                      <a:pt x="11463" y="70"/>
                    </a:cubicBezTo>
                    <a:cubicBezTo>
                      <a:pt x="11324" y="24"/>
                      <a:pt x="11209" y="1"/>
                      <a:pt x="111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6955;p120">
                <a:extLst>
                  <a:ext uri="{FF2B5EF4-FFF2-40B4-BE49-F238E27FC236}">
                    <a16:creationId xmlns:a16="http://schemas.microsoft.com/office/drawing/2014/main" id="{31B21A20-726F-EF62-1123-A0146979A2AE}"/>
                  </a:ext>
                </a:extLst>
              </p:cNvPr>
              <p:cNvSpPr/>
              <p:nvPr/>
            </p:nvSpPr>
            <p:spPr>
              <a:xfrm>
                <a:off x="4673100" y="1494650"/>
                <a:ext cx="189525" cy="335675"/>
              </a:xfrm>
              <a:custGeom>
                <a:avLst/>
                <a:gdLst/>
                <a:ahLst/>
                <a:cxnLst/>
                <a:rect l="l" t="t" r="r" b="b"/>
                <a:pathLst>
                  <a:path w="7581" h="13427" extrusionOk="0">
                    <a:moveTo>
                      <a:pt x="6147" y="0"/>
                    </a:moveTo>
                    <a:cubicBezTo>
                      <a:pt x="6070" y="0"/>
                      <a:pt x="5993" y="8"/>
                      <a:pt x="5916" y="24"/>
                    </a:cubicBezTo>
                    <a:cubicBezTo>
                      <a:pt x="5547" y="116"/>
                      <a:pt x="5177" y="208"/>
                      <a:pt x="4899" y="486"/>
                    </a:cubicBezTo>
                    <a:cubicBezTo>
                      <a:pt x="4252" y="856"/>
                      <a:pt x="3698" y="1318"/>
                      <a:pt x="3236" y="1872"/>
                    </a:cubicBezTo>
                    <a:cubicBezTo>
                      <a:pt x="1942" y="3351"/>
                      <a:pt x="832" y="4923"/>
                      <a:pt x="0" y="6586"/>
                    </a:cubicBezTo>
                    <a:cubicBezTo>
                      <a:pt x="4" y="6588"/>
                      <a:pt x="8" y="6589"/>
                      <a:pt x="13" y="6589"/>
                    </a:cubicBezTo>
                    <a:cubicBezTo>
                      <a:pt x="247" y="6589"/>
                      <a:pt x="1794" y="4329"/>
                      <a:pt x="3698" y="2334"/>
                    </a:cubicBezTo>
                    <a:cubicBezTo>
                      <a:pt x="4160" y="1872"/>
                      <a:pt x="4715" y="1503"/>
                      <a:pt x="5269" y="1133"/>
                    </a:cubicBezTo>
                    <a:cubicBezTo>
                      <a:pt x="5454" y="948"/>
                      <a:pt x="5731" y="856"/>
                      <a:pt x="6009" y="856"/>
                    </a:cubicBezTo>
                    <a:cubicBezTo>
                      <a:pt x="6101" y="856"/>
                      <a:pt x="6286" y="948"/>
                      <a:pt x="6378" y="1040"/>
                    </a:cubicBezTo>
                    <a:cubicBezTo>
                      <a:pt x="6471" y="1318"/>
                      <a:pt x="6563" y="1687"/>
                      <a:pt x="6563" y="2057"/>
                    </a:cubicBezTo>
                    <a:lnTo>
                      <a:pt x="6563" y="2519"/>
                    </a:lnTo>
                    <a:lnTo>
                      <a:pt x="6563" y="2982"/>
                    </a:lnTo>
                    <a:cubicBezTo>
                      <a:pt x="6563" y="3351"/>
                      <a:pt x="6563" y="3813"/>
                      <a:pt x="6563" y="4183"/>
                    </a:cubicBezTo>
                    <a:cubicBezTo>
                      <a:pt x="6378" y="5477"/>
                      <a:pt x="6101" y="6771"/>
                      <a:pt x="5731" y="7973"/>
                    </a:cubicBezTo>
                    <a:cubicBezTo>
                      <a:pt x="5362" y="9360"/>
                      <a:pt x="4899" y="10654"/>
                      <a:pt x="4622" y="11670"/>
                    </a:cubicBezTo>
                    <a:cubicBezTo>
                      <a:pt x="4437" y="12225"/>
                      <a:pt x="4252" y="12872"/>
                      <a:pt x="4160" y="13427"/>
                    </a:cubicBezTo>
                    <a:cubicBezTo>
                      <a:pt x="4530" y="12965"/>
                      <a:pt x="4807" y="12410"/>
                      <a:pt x="4992" y="11855"/>
                    </a:cubicBezTo>
                    <a:cubicBezTo>
                      <a:pt x="5454" y="10838"/>
                      <a:pt x="5916" y="9544"/>
                      <a:pt x="6471" y="8158"/>
                    </a:cubicBezTo>
                    <a:cubicBezTo>
                      <a:pt x="6933" y="6956"/>
                      <a:pt x="7210" y="5662"/>
                      <a:pt x="7395" y="4368"/>
                    </a:cubicBezTo>
                    <a:cubicBezTo>
                      <a:pt x="7488" y="3906"/>
                      <a:pt x="7488" y="3444"/>
                      <a:pt x="7580" y="2982"/>
                    </a:cubicBezTo>
                    <a:lnTo>
                      <a:pt x="7580" y="2519"/>
                    </a:lnTo>
                    <a:lnTo>
                      <a:pt x="7580" y="1965"/>
                    </a:lnTo>
                    <a:cubicBezTo>
                      <a:pt x="7488" y="1503"/>
                      <a:pt x="7395" y="948"/>
                      <a:pt x="7118" y="578"/>
                    </a:cubicBezTo>
                    <a:cubicBezTo>
                      <a:pt x="6887" y="193"/>
                      <a:pt x="6527" y="0"/>
                      <a:pt x="61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6956;p120">
                <a:extLst>
                  <a:ext uri="{FF2B5EF4-FFF2-40B4-BE49-F238E27FC236}">
                    <a16:creationId xmlns:a16="http://schemas.microsoft.com/office/drawing/2014/main" id="{35C7D55F-563D-4A68-D417-8C6E98DC7FA7}"/>
                  </a:ext>
                </a:extLst>
              </p:cNvPr>
              <p:cNvSpPr/>
              <p:nvPr/>
            </p:nvSpPr>
            <p:spPr>
              <a:xfrm>
                <a:off x="4797875" y="1669125"/>
                <a:ext cx="316625" cy="362250"/>
              </a:xfrm>
              <a:custGeom>
                <a:avLst/>
                <a:gdLst/>
                <a:ahLst/>
                <a:cxnLst/>
                <a:rect l="l" t="t" r="r" b="b"/>
                <a:pathLst>
                  <a:path w="12665" h="14490" extrusionOk="0">
                    <a:moveTo>
                      <a:pt x="5120" y="1"/>
                    </a:moveTo>
                    <a:cubicBezTo>
                      <a:pt x="4890" y="1"/>
                      <a:pt x="4657" y="53"/>
                      <a:pt x="4438" y="162"/>
                    </a:cubicBezTo>
                    <a:cubicBezTo>
                      <a:pt x="4068" y="347"/>
                      <a:pt x="3606" y="532"/>
                      <a:pt x="3236" y="809"/>
                    </a:cubicBezTo>
                    <a:cubicBezTo>
                      <a:pt x="2589" y="1271"/>
                      <a:pt x="1942" y="1826"/>
                      <a:pt x="1387" y="2381"/>
                    </a:cubicBezTo>
                    <a:cubicBezTo>
                      <a:pt x="740" y="2935"/>
                      <a:pt x="278" y="3582"/>
                      <a:pt x="1" y="4414"/>
                    </a:cubicBezTo>
                    <a:cubicBezTo>
                      <a:pt x="93" y="4414"/>
                      <a:pt x="648" y="3582"/>
                      <a:pt x="1665" y="2658"/>
                    </a:cubicBezTo>
                    <a:cubicBezTo>
                      <a:pt x="2219" y="2196"/>
                      <a:pt x="2866" y="1641"/>
                      <a:pt x="3513" y="1271"/>
                    </a:cubicBezTo>
                    <a:cubicBezTo>
                      <a:pt x="3883" y="1086"/>
                      <a:pt x="4253" y="902"/>
                      <a:pt x="4715" y="717"/>
                    </a:cubicBezTo>
                    <a:cubicBezTo>
                      <a:pt x="4830" y="678"/>
                      <a:pt x="4961" y="656"/>
                      <a:pt x="5094" y="656"/>
                    </a:cubicBezTo>
                    <a:cubicBezTo>
                      <a:pt x="5283" y="656"/>
                      <a:pt x="5477" y="701"/>
                      <a:pt x="5639" y="809"/>
                    </a:cubicBezTo>
                    <a:cubicBezTo>
                      <a:pt x="6009" y="1364"/>
                      <a:pt x="6102" y="2011"/>
                      <a:pt x="6009" y="2658"/>
                    </a:cubicBezTo>
                    <a:cubicBezTo>
                      <a:pt x="5917" y="3305"/>
                      <a:pt x="5824" y="3952"/>
                      <a:pt x="5639" y="4599"/>
                    </a:cubicBezTo>
                    <a:cubicBezTo>
                      <a:pt x="5362" y="5708"/>
                      <a:pt x="5085" y="6355"/>
                      <a:pt x="5085" y="6355"/>
                    </a:cubicBezTo>
                    <a:lnTo>
                      <a:pt x="4808" y="7187"/>
                    </a:lnTo>
                    <a:lnTo>
                      <a:pt x="4438" y="8112"/>
                    </a:lnTo>
                    <a:lnTo>
                      <a:pt x="4345" y="8481"/>
                    </a:lnTo>
                    <a:cubicBezTo>
                      <a:pt x="4345" y="8574"/>
                      <a:pt x="4253" y="8666"/>
                      <a:pt x="4253" y="8759"/>
                    </a:cubicBezTo>
                    <a:lnTo>
                      <a:pt x="3698" y="9960"/>
                    </a:lnTo>
                    <a:lnTo>
                      <a:pt x="5917" y="9960"/>
                    </a:lnTo>
                    <a:cubicBezTo>
                      <a:pt x="6471" y="9960"/>
                      <a:pt x="6934" y="10053"/>
                      <a:pt x="7488" y="10238"/>
                    </a:cubicBezTo>
                    <a:cubicBezTo>
                      <a:pt x="8597" y="10422"/>
                      <a:pt x="9614" y="10885"/>
                      <a:pt x="10539" y="11532"/>
                    </a:cubicBezTo>
                    <a:cubicBezTo>
                      <a:pt x="11278" y="11994"/>
                      <a:pt x="11833" y="12733"/>
                      <a:pt x="12202" y="13473"/>
                    </a:cubicBezTo>
                    <a:cubicBezTo>
                      <a:pt x="12572" y="14027"/>
                      <a:pt x="12572" y="14490"/>
                      <a:pt x="12665" y="14490"/>
                    </a:cubicBezTo>
                    <a:cubicBezTo>
                      <a:pt x="12665" y="14490"/>
                      <a:pt x="12665" y="14397"/>
                      <a:pt x="12665" y="14212"/>
                    </a:cubicBezTo>
                    <a:cubicBezTo>
                      <a:pt x="12665" y="13935"/>
                      <a:pt x="12572" y="13750"/>
                      <a:pt x="12480" y="13473"/>
                    </a:cubicBezTo>
                    <a:cubicBezTo>
                      <a:pt x="12110" y="12548"/>
                      <a:pt x="11555" y="11809"/>
                      <a:pt x="10816" y="11254"/>
                    </a:cubicBezTo>
                    <a:cubicBezTo>
                      <a:pt x="9891" y="10515"/>
                      <a:pt x="8782" y="9960"/>
                      <a:pt x="7673" y="9590"/>
                    </a:cubicBezTo>
                    <a:cubicBezTo>
                      <a:pt x="7118" y="9498"/>
                      <a:pt x="6564" y="9313"/>
                      <a:pt x="5917" y="9221"/>
                    </a:cubicBezTo>
                    <a:cubicBezTo>
                      <a:pt x="5639" y="9128"/>
                      <a:pt x="5270" y="9128"/>
                      <a:pt x="5085" y="9128"/>
                    </a:cubicBezTo>
                    <a:lnTo>
                      <a:pt x="4992" y="9128"/>
                    </a:lnTo>
                    <a:cubicBezTo>
                      <a:pt x="4992" y="9128"/>
                      <a:pt x="4992" y="9128"/>
                      <a:pt x="5085" y="9036"/>
                    </a:cubicBezTo>
                    <a:cubicBezTo>
                      <a:pt x="5085" y="8851"/>
                      <a:pt x="5177" y="8666"/>
                      <a:pt x="5270" y="8481"/>
                    </a:cubicBezTo>
                    <a:cubicBezTo>
                      <a:pt x="5362" y="8112"/>
                      <a:pt x="5547" y="7834"/>
                      <a:pt x="5639" y="7557"/>
                    </a:cubicBezTo>
                    <a:cubicBezTo>
                      <a:pt x="5824" y="7002"/>
                      <a:pt x="5917" y="6725"/>
                      <a:pt x="5917" y="6725"/>
                    </a:cubicBezTo>
                    <a:cubicBezTo>
                      <a:pt x="5917" y="6725"/>
                      <a:pt x="6194" y="5986"/>
                      <a:pt x="6471" y="4876"/>
                    </a:cubicBezTo>
                    <a:cubicBezTo>
                      <a:pt x="6564" y="4137"/>
                      <a:pt x="6749" y="3490"/>
                      <a:pt x="6749" y="2843"/>
                    </a:cubicBezTo>
                    <a:cubicBezTo>
                      <a:pt x="6841" y="2381"/>
                      <a:pt x="6841" y="2011"/>
                      <a:pt x="6749" y="1549"/>
                    </a:cubicBezTo>
                    <a:cubicBezTo>
                      <a:pt x="6749" y="1086"/>
                      <a:pt x="6471" y="624"/>
                      <a:pt x="6102" y="347"/>
                    </a:cubicBezTo>
                    <a:cubicBezTo>
                      <a:pt x="5822" y="123"/>
                      <a:pt x="5474" y="1"/>
                      <a:pt x="51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6957;p120">
                <a:extLst>
                  <a:ext uri="{FF2B5EF4-FFF2-40B4-BE49-F238E27FC236}">
                    <a16:creationId xmlns:a16="http://schemas.microsoft.com/office/drawing/2014/main" id="{A39B16F6-1A94-F10A-2307-79461284FD2A}"/>
                  </a:ext>
                </a:extLst>
              </p:cNvPr>
              <p:cNvSpPr/>
              <p:nvPr/>
            </p:nvSpPr>
            <p:spPr>
              <a:xfrm>
                <a:off x="2914525" y="1358875"/>
                <a:ext cx="365150" cy="342050"/>
              </a:xfrm>
              <a:custGeom>
                <a:avLst/>
                <a:gdLst/>
                <a:ahLst/>
                <a:cxnLst/>
                <a:rect l="l" t="t" r="r" b="b"/>
                <a:pathLst>
                  <a:path w="14606" h="13682" extrusionOk="0">
                    <a:moveTo>
                      <a:pt x="2311" y="1"/>
                    </a:moveTo>
                    <a:cubicBezTo>
                      <a:pt x="2034" y="1"/>
                      <a:pt x="1849" y="93"/>
                      <a:pt x="1664" y="93"/>
                    </a:cubicBezTo>
                    <a:cubicBezTo>
                      <a:pt x="1387" y="278"/>
                      <a:pt x="1110" y="463"/>
                      <a:pt x="925" y="648"/>
                    </a:cubicBezTo>
                    <a:cubicBezTo>
                      <a:pt x="648" y="1018"/>
                      <a:pt x="463" y="1295"/>
                      <a:pt x="370" y="1757"/>
                    </a:cubicBezTo>
                    <a:cubicBezTo>
                      <a:pt x="0" y="3421"/>
                      <a:pt x="648" y="5270"/>
                      <a:pt x="1387" y="7026"/>
                    </a:cubicBezTo>
                    <a:cubicBezTo>
                      <a:pt x="2126" y="8597"/>
                      <a:pt x="2958" y="10169"/>
                      <a:pt x="3883" y="11648"/>
                    </a:cubicBezTo>
                    <a:cubicBezTo>
                      <a:pt x="4252" y="12387"/>
                      <a:pt x="4715" y="13034"/>
                      <a:pt x="5269" y="13681"/>
                    </a:cubicBezTo>
                    <a:cubicBezTo>
                      <a:pt x="4900" y="12942"/>
                      <a:pt x="4622" y="12202"/>
                      <a:pt x="4160" y="11555"/>
                    </a:cubicBezTo>
                    <a:cubicBezTo>
                      <a:pt x="3421" y="9984"/>
                      <a:pt x="2681" y="8413"/>
                      <a:pt x="2034" y="6841"/>
                    </a:cubicBezTo>
                    <a:cubicBezTo>
                      <a:pt x="1387" y="5085"/>
                      <a:pt x="832" y="3144"/>
                      <a:pt x="1110" y="1942"/>
                    </a:cubicBezTo>
                    <a:cubicBezTo>
                      <a:pt x="1202" y="1480"/>
                      <a:pt x="1572" y="1110"/>
                      <a:pt x="1942" y="1018"/>
                    </a:cubicBezTo>
                    <a:cubicBezTo>
                      <a:pt x="2034" y="972"/>
                      <a:pt x="2126" y="948"/>
                      <a:pt x="2207" y="948"/>
                    </a:cubicBezTo>
                    <a:cubicBezTo>
                      <a:pt x="2288" y="948"/>
                      <a:pt x="2358" y="972"/>
                      <a:pt x="2404" y="1018"/>
                    </a:cubicBezTo>
                    <a:cubicBezTo>
                      <a:pt x="2589" y="1018"/>
                      <a:pt x="2774" y="1018"/>
                      <a:pt x="2958" y="1110"/>
                    </a:cubicBezTo>
                    <a:cubicBezTo>
                      <a:pt x="3513" y="1203"/>
                      <a:pt x="3975" y="1387"/>
                      <a:pt x="4530" y="1665"/>
                    </a:cubicBezTo>
                    <a:cubicBezTo>
                      <a:pt x="6009" y="2497"/>
                      <a:pt x="7488" y="3421"/>
                      <a:pt x="8782" y="4438"/>
                    </a:cubicBezTo>
                    <a:cubicBezTo>
                      <a:pt x="10261" y="5639"/>
                      <a:pt x="11740" y="6841"/>
                      <a:pt x="12756" y="7858"/>
                    </a:cubicBezTo>
                    <a:cubicBezTo>
                      <a:pt x="13866" y="8782"/>
                      <a:pt x="14513" y="9522"/>
                      <a:pt x="14513" y="9522"/>
                    </a:cubicBezTo>
                    <a:cubicBezTo>
                      <a:pt x="14605" y="9522"/>
                      <a:pt x="12202" y="6471"/>
                      <a:pt x="9244" y="3976"/>
                    </a:cubicBezTo>
                    <a:cubicBezTo>
                      <a:pt x="7857" y="2866"/>
                      <a:pt x="6471" y="1757"/>
                      <a:pt x="4900" y="925"/>
                    </a:cubicBezTo>
                    <a:cubicBezTo>
                      <a:pt x="4345" y="556"/>
                      <a:pt x="3790" y="371"/>
                      <a:pt x="3236" y="186"/>
                    </a:cubicBezTo>
                    <a:cubicBezTo>
                      <a:pt x="2958" y="93"/>
                      <a:pt x="2774" y="1"/>
                      <a:pt x="24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6958;p120">
                <a:extLst>
                  <a:ext uri="{FF2B5EF4-FFF2-40B4-BE49-F238E27FC236}">
                    <a16:creationId xmlns:a16="http://schemas.microsoft.com/office/drawing/2014/main" id="{43C6662C-4098-C7E5-7F9F-87D1933D8900}"/>
                  </a:ext>
                </a:extLst>
              </p:cNvPr>
              <p:cNvSpPr/>
              <p:nvPr/>
            </p:nvSpPr>
            <p:spPr>
              <a:xfrm>
                <a:off x="2789725" y="1469800"/>
                <a:ext cx="203400" cy="321250"/>
              </a:xfrm>
              <a:custGeom>
                <a:avLst/>
                <a:gdLst/>
                <a:ahLst/>
                <a:cxnLst/>
                <a:rect l="l" t="t" r="r" b="b"/>
                <a:pathLst>
                  <a:path w="8136" h="12850" extrusionOk="0">
                    <a:moveTo>
                      <a:pt x="1295" y="1"/>
                    </a:moveTo>
                    <a:cubicBezTo>
                      <a:pt x="833" y="1"/>
                      <a:pt x="463" y="278"/>
                      <a:pt x="278" y="648"/>
                    </a:cubicBezTo>
                    <a:cubicBezTo>
                      <a:pt x="93" y="1110"/>
                      <a:pt x="1" y="1665"/>
                      <a:pt x="1" y="2127"/>
                    </a:cubicBezTo>
                    <a:lnTo>
                      <a:pt x="1" y="2681"/>
                    </a:lnTo>
                    <a:cubicBezTo>
                      <a:pt x="1" y="2681"/>
                      <a:pt x="1" y="2866"/>
                      <a:pt x="93" y="3144"/>
                    </a:cubicBezTo>
                    <a:cubicBezTo>
                      <a:pt x="186" y="3606"/>
                      <a:pt x="278" y="3976"/>
                      <a:pt x="463" y="4438"/>
                    </a:cubicBezTo>
                    <a:cubicBezTo>
                      <a:pt x="833" y="5732"/>
                      <a:pt x="1388" y="6933"/>
                      <a:pt x="2035" y="8135"/>
                    </a:cubicBezTo>
                    <a:cubicBezTo>
                      <a:pt x="2682" y="9429"/>
                      <a:pt x="3421" y="10631"/>
                      <a:pt x="3976" y="11555"/>
                    </a:cubicBezTo>
                    <a:cubicBezTo>
                      <a:pt x="4253" y="12017"/>
                      <a:pt x="4623" y="12480"/>
                      <a:pt x="5085" y="12849"/>
                    </a:cubicBezTo>
                    <a:cubicBezTo>
                      <a:pt x="4900" y="12295"/>
                      <a:pt x="4715" y="11740"/>
                      <a:pt x="4345" y="11278"/>
                    </a:cubicBezTo>
                    <a:cubicBezTo>
                      <a:pt x="3883" y="10261"/>
                      <a:pt x="3236" y="8967"/>
                      <a:pt x="2682" y="7765"/>
                    </a:cubicBezTo>
                    <a:cubicBezTo>
                      <a:pt x="2127" y="6564"/>
                      <a:pt x="1665" y="5362"/>
                      <a:pt x="1388" y="4160"/>
                    </a:cubicBezTo>
                    <a:cubicBezTo>
                      <a:pt x="1295" y="3791"/>
                      <a:pt x="1203" y="3328"/>
                      <a:pt x="1110" y="2959"/>
                    </a:cubicBezTo>
                    <a:cubicBezTo>
                      <a:pt x="1110" y="2681"/>
                      <a:pt x="1018" y="2497"/>
                      <a:pt x="1018" y="2497"/>
                    </a:cubicBezTo>
                    <a:cubicBezTo>
                      <a:pt x="1018" y="2312"/>
                      <a:pt x="1018" y="2219"/>
                      <a:pt x="1018" y="2034"/>
                    </a:cubicBezTo>
                    <a:cubicBezTo>
                      <a:pt x="925" y="1665"/>
                      <a:pt x="1018" y="1295"/>
                      <a:pt x="1110" y="1018"/>
                    </a:cubicBezTo>
                    <a:cubicBezTo>
                      <a:pt x="1110" y="833"/>
                      <a:pt x="1295" y="740"/>
                      <a:pt x="1388" y="740"/>
                    </a:cubicBezTo>
                    <a:cubicBezTo>
                      <a:pt x="1665" y="740"/>
                      <a:pt x="1942" y="740"/>
                      <a:pt x="2127" y="925"/>
                    </a:cubicBezTo>
                    <a:cubicBezTo>
                      <a:pt x="2774" y="1202"/>
                      <a:pt x="3329" y="1480"/>
                      <a:pt x="3883" y="1942"/>
                    </a:cubicBezTo>
                    <a:cubicBezTo>
                      <a:pt x="6143" y="3569"/>
                      <a:pt x="7961" y="5550"/>
                      <a:pt x="8127" y="5550"/>
                    </a:cubicBezTo>
                    <a:cubicBezTo>
                      <a:pt x="8130" y="5550"/>
                      <a:pt x="8133" y="5549"/>
                      <a:pt x="8135" y="5547"/>
                    </a:cubicBezTo>
                    <a:cubicBezTo>
                      <a:pt x="7026" y="3976"/>
                      <a:pt x="5732" y="2589"/>
                      <a:pt x="4253" y="1387"/>
                    </a:cubicBezTo>
                    <a:cubicBezTo>
                      <a:pt x="3698" y="925"/>
                      <a:pt x="3144" y="555"/>
                      <a:pt x="2404" y="278"/>
                    </a:cubicBezTo>
                    <a:cubicBezTo>
                      <a:pt x="2127" y="93"/>
                      <a:pt x="1665" y="1"/>
                      <a:pt x="1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6959;p120">
                <a:extLst>
                  <a:ext uri="{FF2B5EF4-FFF2-40B4-BE49-F238E27FC236}">
                    <a16:creationId xmlns:a16="http://schemas.microsoft.com/office/drawing/2014/main" id="{420DF7E2-77A1-201A-FD90-DD750EF83D64}"/>
                  </a:ext>
                </a:extLst>
              </p:cNvPr>
              <p:cNvSpPr/>
              <p:nvPr/>
            </p:nvSpPr>
            <p:spPr>
              <a:xfrm>
                <a:off x="2609500" y="1653875"/>
                <a:ext cx="277325" cy="386750"/>
              </a:xfrm>
              <a:custGeom>
                <a:avLst/>
                <a:gdLst/>
                <a:ahLst/>
                <a:cxnLst/>
                <a:rect l="l" t="t" r="r" b="b"/>
                <a:pathLst>
                  <a:path w="11093" h="15470" extrusionOk="0">
                    <a:moveTo>
                      <a:pt x="5635" y="0"/>
                    </a:moveTo>
                    <a:cubicBezTo>
                      <a:pt x="5209" y="0"/>
                      <a:pt x="4795" y="136"/>
                      <a:pt x="4437" y="495"/>
                    </a:cubicBezTo>
                    <a:cubicBezTo>
                      <a:pt x="4160" y="865"/>
                      <a:pt x="3975" y="1327"/>
                      <a:pt x="3975" y="1789"/>
                    </a:cubicBezTo>
                    <a:cubicBezTo>
                      <a:pt x="3975" y="2251"/>
                      <a:pt x="4067" y="2621"/>
                      <a:pt x="4160" y="2991"/>
                    </a:cubicBezTo>
                    <a:cubicBezTo>
                      <a:pt x="4252" y="3638"/>
                      <a:pt x="4437" y="4285"/>
                      <a:pt x="4714" y="4932"/>
                    </a:cubicBezTo>
                    <a:cubicBezTo>
                      <a:pt x="5176" y="6133"/>
                      <a:pt x="5546" y="6688"/>
                      <a:pt x="5546" y="6688"/>
                    </a:cubicBezTo>
                    <a:cubicBezTo>
                      <a:pt x="5546" y="6688"/>
                      <a:pt x="5639" y="7058"/>
                      <a:pt x="5916" y="7520"/>
                    </a:cubicBezTo>
                    <a:cubicBezTo>
                      <a:pt x="6101" y="7797"/>
                      <a:pt x="6286" y="8074"/>
                      <a:pt x="6471" y="8444"/>
                    </a:cubicBezTo>
                    <a:lnTo>
                      <a:pt x="6748" y="8906"/>
                    </a:lnTo>
                    <a:lnTo>
                      <a:pt x="6840" y="8999"/>
                    </a:lnTo>
                    <a:lnTo>
                      <a:pt x="6748" y="8999"/>
                    </a:lnTo>
                    <a:cubicBezTo>
                      <a:pt x="6563" y="8999"/>
                      <a:pt x="6193" y="9184"/>
                      <a:pt x="5916" y="9276"/>
                    </a:cubicBezTo>
                    <a:cubicBezTo>
                      <a:pt x="5361" y="9369"/>
                      <a:pt x="4807" y="9646"/>
                      <a:pt x="4252" y="9831"/>
                    </a:cubicBezTo>
                    <a:cubicBezTo>
                      <a:pt x="3143" y="10293"/>
                      <a:pt x="2219" y="11032"/>
                      <a:pt x="1387" y="11864"/>
                    </a:cubicBezTo>
                    <a:cubicBezTo>
                      <a:pt x="740" y="12604"/>
                      <a:pt x="277" y="13436"/>
                      <a:pt x="93" y="14360"/>
                    </a:cubicBezTo>
                    <a:cubicBezTo>
                      <a:pt x="0" y="14637"/>
                      <a:pt x="0" y="14915"/>
                      <a:pt x="0" y="15192"/>
                    </a:cubicBezTo>
                    <a:cubicBezTo>
                      <a:pt x="93" y="15377"/>
                      <a:pt x="93" y="15469"/>
                      <a:pt x="93" y="15469"/>
                    </a:cubicBezTo>
                    <a:cubicBezTo>
                      <a:pt x="185" y="15469"/>
                      <a:pt x="185" y="15007"/>
                      <a:pt x="462" y="14360"/>
                    </a:cubicBezTo>
                    <a:cubicBezTo>
                      <a:pt x="647" y="13528"/>
                      <a:pt x="1202" y="12789"/>
                      <a:pt x="1756" y="12234"/>
                    </a:cubicBezTo>
                    <a:cubicBezTo>
                      <a:pt x="2588" y="11495"/>
                      <a:pt x="3513" y="10848"/>
                      <a:pt x="4622" y="10478"/>
                    </a:cubicBezTo>
                    <a:cubicBezTo>
                      <a:pt x="5084" y="10293"/>
                      <a:pt x="5639" y="10108"/>
                      <a:pt x="6193" y="9923"/>
                    </a:cubicBezTo>
                    <a:cubicBezTo>
                      <a:pt x="6471" y="9831"/>
                      <a:pt x="6748" y="9831"/>
                      <a:pt x="6933" y="9831"/>
                    </a:cubicBezTo>
                    <a:lnTo>
                      <a:pt x="8319" y="9553"/>
                    </a:lnTo>
                    <a:lnTo>
                      <a:pt x="7672" y="8537"/>
                    </a:lnTo>
                    <a:cubicBezTo>
                      <a:pt x="7580" y="8444"/>
                      <a:pt x="7487" y="8259"/>
                      <a:pt x="7487" y="8167"/>
                    </a:cubicBezTo>
                    <a:lnTo>
                      <a:pt x="7395" y="7890"/>
                    </a:lnTo>
                    <a:cubicBezTo>
                      <a:pt x="7210" y="7612"/>
                      <a:pt x="7025" y="7243"/>
                      <a:pt x="6840" y="7058"/>
                    </a:cubicBezTo>
                    <a:lnTo>
                      <a:pt x="6471" y="6226"/>
                    </a:lnTo>
                    <a:cubicBezTo>
                      <a:pt x="6471" y="6226"/>
                      <a:pt x="6101" y="5579"/>
                      <a:pt x="5731" y="4562"/>
                    </a:cubicBezTo>
                    <a:cubicBezTo>
                      <a:pt x="5454" y="4007"/>
                      <a:pt x="5176" y="3360"/>
                      <a:pt x="5084" y="2713"/>
                    </a:cubicBezTo>
                    <a:cubicBezTo>
                      <a:pt x="4807" y="2159"/>
                      <a:pt x="4807" y="1419"/>
                      <a:pt x="5084" y="865"/>
                    </a:cubicBezTo>
                    <a:cubicBezTo>
                      <a:pt x="5203" y="685"/>
                      <a:pt x="5400" y="583"/>
                      <a:pt x="5624" y="583"/>
                    </a:cubicBezTo>
                    <a:cubicBezTo>
                      <a:pt x="5746" y="583"/>
                      <a:pt x="5877" y="614"/>
                      <a:pt x="6008" y="680"/>
                    </a:cubicBezTo>
                    <a:cubicBezTo>
                      <a:pt x="6378" y="680"/>
                      <a:pt x="6748" y="865"/>
                      <a:pt x="7118" y="957"/>
                    </a:cubicBezTo>
                    <a:cubicBezTo>
                      <a:pt x="7857" y="1327"/>
                      <a:pt x="8504" y="1696"/>
                      <a:pt x="9151" y="2159"/>
                    </a:cubicBezTo>
                    <a:cubicBezTo>
                      <a:pt x="9798" y="2621"/>
                      <a:pt x="10445" y="3083"/>
                      <a:pt x="11092" y="3638"/>
                    </a:cubicBezTo>
                    <a:cubicBezTo>
                      <a:pt x="10630" y="2898"/>
                      <a:pt x="10075" y="2251"/>
                      <a:pt x="9428" y="1881"/>
                    </a:cubicBezTo>
                    <a:cubicBezTo>
                      <a:pt x="8781" y="1327"/>
                      <a:pt x="8042" y="865"/>
                      <a:pt x="7395" y="495"/>
                    </a:cubicBezTo>
                    <a:cubicBezTo>
                      <a:pt x="6933" y="310"/>
                      <a:pt x="6471" y="125"/>
                      <a:pt x="6008" y="33"/>
                    </a:cubicBezTo>
                    <a:cubicBezTo>
                      <a:pt x="5884" y="12"/>
                      <a:pt x="5759" y="0"/>
                      <a:pt x="56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6960;p120">
                <a:extLst>
                  <a:ext uri="{FF2B5EF4-FFF2-40B4-BE49-F238E27FC236}">
                    <a16:creationId xmlns:a16="http://schemas.microsoft.com/office/drawing/2014/main" id="{C5F160FB-1DDF-0D13-B750-1F613C36B6EA}"/>
                  </a:ext>
                </a:extLst>
              </p:cNvPr>
              <p:cNvSpPr/>
              <p:nvPr/>
            </p:nvSpPr>
            <p:spPr>
              <a:xfrm>
                <a:off x="4636125" y="1742500"/>
                <a:ext cx="6950" cy="18500"/>
              </a:xfrm>
              <a:custGeom>
                <a:avLst/>
                <a:gdLst/>
                <a:ahLst/>
                <a:cxnLst/>
                <a:rect l="l" t="t" r="r" b="b"/>
                <a:pathLst>
                  <a:path w="278" h="740" extrusionOk="0">
                    <a:moveTo>
                      <a:pt x="278" y="0"/>
                    </a:moveTo>
                    <a:lnTo>
                      <a:pt x="278" y="0"/>
                    </a:lnTo>
                    <a:cubicBezTo>
                      <a:pt x="93" y="277"/>
                      <a:pt x="93" y="462"/>
                      <a:pt x="0" y="740"/>
                    </a:cubicBezTo>
                    <a:cubicBezTo>
                      <a:pt x="93" y="462"/>
                      <a:pt x="185" y="277"/>
                      <a:pt x="278" y="0"/>
                    </a:cubicBezTo>
                    <a:close/>
                  </a:path>
                </a:pathLst>
              </a:custGeom>
              <a:solidFill>
                <a:srgbClr val="EBB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6961;p120">
                <a:extLst>
                  <a:ext uri="{FF2B5EF4-FFF2-40B4-BE49-F238E27FC236}">
                    <a16:creationId xmlns:a16="http://schemas.microsoft.com/office/drawing/2014/main" id="{C496EF35-0155-C58A-EDED-9F980368A53E}"/>
                  </a:ext>
                </a:extLst>
              </p:cNvPr>
              <p:cNvSpPr/>
              <p:nvPr/>
            </p:nvSpPr>
            <p:spPr>
              <a:xfrm>
                <a:off x="3018525" y="2308650"/>
                <a:ext cx="201050" cy="305075"/>
              </a:xfrm>
              <a:custGeom>
                <a:avLst/>
                <a:gdLst/>
                <a:ahLst/>
                <a:cxnLst/>
                <a:rect l="l" t="t" r="r" b="b"/>
                <a:pathLst>
                  <a:path w="8042" h="12203" extrusionOk="0">
                    <a:moveTo>
                      <a:pt x="3975" y="1"/>
                    </a:moveTo>
                    <a:cubicBezTo>
                      <a:pt x="1756" y="1"/>
                      <a:pt x="0" y="3143"/>
                      <a:pt x="0" y="6933"/>
                    </a:cubicBezTo>
                    <a:cubicBezTo>
                      <a:pt x="0" y="7765"/>
                      <a:pt x="0" y="8505"/>
                      <a:pt x="185" y="9244"/>
                    </a:cubicBezTo>
                    <a:cubicBezTo>
                      <a:pt x="2681" y="9244"/>
                      <a:pt x="4992" y="10353"/>
                      <a:pt x="6563" y="12202"/>
                    </a:cubicBezTo>
                    <a:cubicBezTo>
                      <a:pt x="7487" y="10631"/>
                      <a:pt x="8042" y="8782"/>
                      <a:pt x="7949" y="6933"/>
                    </a:cubicBezTo>
                    <a:cubicBezTo>
                      <a:pt x="7949" y="3051"/>
                      <a:pt x="6193" y="1"/>
                      <a:pt x="3975" y="1"/>
                    </a:cubicBezTo>
                    <a:close/>
                  </a:path>
                </a:pathLst>
              </a:custGeom>
              <a:solidFill>
                <a:srgbClr val="783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6962;p120">
                <a:extLst>
                  <a:ext uri="{FF2B5EF4-FFF2-40B4-BE49-F238E27FC236}">
                    <a16:creationId xmlns:a16="http://schemas.microsoft.com/office/drawing/2014/main" id="{4D600A19-C27C-1DD5-68E6-E952A58A24EF}"/>
                  </a:ext>
                </a:extLst>
              </p:cNvPr>
              <p:cNvSpPr/>
              <p:nvPr/>
            </p:nvSpPr>
            <p:spPr>
              <a:xfrm>
                <a:off x="3122500" y="2401100"/>
                <a:ext cx="64725" cy="129425"/>
              </a:xfrm>
              <a:custGeom>
                <a:avLst/>
                <a:gdLst/>
                <a:ahLst/>
                <a:cxnLst/>
                <a:rect l="l" t="t" r="r" b="b"/>
                <a:pathLst>
                  <a:path w="2589" h="5177" extrusionOk="0">
                    <a:moveTo>
                      <a:pt x="1295" y="0"/>
                    </a:moveTo>
                    <a:cubicBezTo>
                      <a:pt x="555" y="0"/>
                      <a:pt x="1" y="1202"/>
                      <a:pt x="1" y="2588"/>
                    </a:cubicBezTo>
                    <a:cubicBezTo>
                      <a:pt x="1" y="3975"/>
                      <a:pt x="555" y="5176"/>
                      <a:pt x="1295" y="5176"/>
                    </a:cubicBezTo>
                    <a:cubicBezTo>
                      <a:pt x="2034" y="5176"/>
                      <a:pt x="2589" y="3975"/>
                      <a:pt x="2589" y="2588"/>
                    </a:cubicBezTo>
                    <a:cubicBezTo>
                      <a:pt x="2589" y="1202"/>
                      <a:pt x="2034" y="0"/>
                      <a:pt x="12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6963;p120">
                <a:extLst>
                  <a:ext uri="{FF2B5EF4-FFF2-40B4-BE49-F238E27FC236}">
                    <a16:creationId xmlns:a16="http://schemas.microsoft.com/office/drawing/2014/main" id="{D5EECF66-5063-7012-2A6C-FAE658EC2873}"/>
                  </a:ext>
                </a:extLst>
              </p:cNvPr>
              <p:cNvSpPr/>
              <p:nvPr/>
            </p:nvSpPr>
            <p:spPr>
              <a:xfrm>
                <a:off x="4185500" y="2308650"/>
                <a:ext cx="201075" cy="298125"/>
              </a:xfrm>
              <a:custGeom>
                <a:avLst/>
                <a:gdLst/>
                <a:ahLst/>
                <a:cxnLst/>
                <a:rect l="l" t="t" r="r" b="b"/>
                <a:pathLst>
                  <a:path w="8043" h="11925" extrusionOk="0">
                    <a:moveTo>
                      <a:pt x="4068" y="1"/>
                    </a:moveTo>
                    <a:cubicBezTo>
                      <a:pt x="1849" y="1"/>
                      <a:pt x="93" y="3143"/>
                      <a:pt x="93" y="6933"/>
                    </a:cubicBezTo>
                    <a:cubicBezTo>
                      <a:pt x="1" y="8690"/>
                      <a:pt x="370" y="10353"/>
                      <a:pt x="1202" y="11925"/>
                    </a:cubicBezTo>
                    <a:cubicBezTo>
                      <a:pt x="1295" y="11740"/>
                      <a:pt x="1480" y="11648"/>
                      <a:pt x="1572" y="11555"/>
                    </a:cubicBezTo>
                    <a:cubicBezTo>
                      <a:pt x="3236" y="9891"/>
                      <a:pt x="5547" y="8967"/>
                      <a:pt x="7858" y="8967"/>
                    </a:cubicBezTo>
                    <a:cubicBezTo>
                      <a:pt x="7950" y="8320"/>
                      <a:pt x="8043" y="7580"/>
                      <a:pt x="8043" y="6933"/>
                    </a:cubicBezTo>
                    <a:cubicBezTo>
                      <a:pt x="8043" y="3051"/>
                      <a:pt x="6286" y="1"/>
                      <a:pt x="4068" y="1"/>
                    </a:cubicBezTo>
                    <a:close/>
                  </a:path>
                </a:pathLst>
              </a:custGeom>
              <a:solidFill>
                <a:srgbClr val="783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6964;p120">
                <a:extLst>
                  <a:ext uri="{FF2B5EF4-FFF2-40B4-BE49-F238E27FC236}">
                    <a16:creationId xmlns:a16="http://schemas.microsoft.com/office/drawing/2014/main" id="{3FF7BBFB-E721-9A0F-11C3-6A3182026F1A}"/>
                  </a:ext>
                </a:extLst>
              </p:cNvPr>
              <p:cNvSpPr/>
              <p:nvPr/>
            </p:nvSpPr>
            <p:spPr>
              <a:xfrm>
                <a:off x="4291800" y="2377975"/>
                <a:ext cx="64725" cy="129450"/>
              </a:xfrm>
              <a:custGeom>
                <a:avLst/>
                <a:gdLst/>
                <a:ahLst/>
                <a:cxnLst/>
                <a:rect l="l" t="t" r="r" b="b"/>
                <a:pathLst>
                  <a:path w="2589" h="5178" extrusionOk="0">
                    <a:moveTo>
                      <a:pt x="1295" y="1"/>
                    </a:moveTo>
                    <a:cubicBezTo>
                      <a:pt x="555" y="1"/>
                      <a:pt x="1" y="1202"/>
                      <a:pt x="1" y="2589"/>
                    </a:cubicBezTo>
                    <a:cubicBezTo>
                      <a:pt x="1" y="3975"/>
                      <a:pt x="555" y="5177"/>
                      <a:pt x="1295" y="5177"/>
                    </a:cubicBezTo>
                    <a:cubicBezTo>
                      <a:pt x="2034" y="5177"/>
                      <a:pt x="2589" y="3975"/>
                      <a:pt x="2589" y="2589"/>
                    </a:cubicBezTo>
                    <a:cubicBezTo>
                      <a:pt x="2589" y="1202"/>
                      <a:pt x="2034" y="1"/>
                      <a:pt x="12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6965;p120">
                <a:extLst>
                  <a:ext uri="{FF2B5EF4-FFF2-40B4-BE49-F238E27FC236}">
                    <a16:creationId xmlns:a16="http://schemas.microsoft.com/office/drawing/2014/main" id="{18BFBE1F-4390-01BD-F83E-65D0403F9837}"/>
                  </a:ext>
                </a:extLst>
              </p:cNvPr>
              <p:cNvSpPr/>
              <p:nvPr/>
            </p:nvSpPr>
            <p:spPr>
              <a:xfrm>
                <a:off x="3046250" y="2891000"/>
                <a:ext cx="97075" cy="50850"/>
              </a:xfrm>
              <a:custGeom>
                <a:avLst/>
                <a:gdLst/>
                <a:ahLst/>
                <a:cxnLst/>
                <a:rect l="l" t="t" r="r" b="b"/>
                <a:pathLst>
                  <a:path w="3883" h="2034" extrusionOk="0">
                    <a:moveTo>
                      <a:pt x="1757" y="0"/>
                    </a:moveTo>
                    <a:cubicBezTo>
                      <a:pt x="1664" y="0"/>
                      <a:pt x="1479" y="0"/>
                      <a:pt x="1294" y="93"/>
                    </a:cubicBezTo>
                    <a:cubicBezTo>
                      <a:pt x="1017" y="185"/>
                      <a:pt x="647" y="370"/>
                      <a:pt x="462" y="647"/>
                    </a:cubicBezTo>
                    <a:cubicBezTo>
                      <a:pt x="185" y="925"/>
                      <a:pt x="0" y="1202"/>
                      <a:pt x="0" y="1572"/>
                    </a:cubicBezTo>
                    <a:cubicBezTo>
                      <a:pt x="0" y="1849"/>
                      <a:pt x="93" y="2034"/>
                      <a:pt x="278" y="2034"/>
                    </a:cubicBezTo>
                    <a:cubicBezTo>
                      <a:pt x="555" y="1941"/>
                      <a:pt x="925" y="1849"/>
                      <a:pt x="1202" y="1757"/>
                    </a:cubicBezTo>
                    <a:lnTo>
                      <a:pt x="1664" y="1757"/>
                    </a:lnTo>
                    <a:cubicBezTo>
                      <a:pt x="1664" y="1757"/>
                      <a:pt x="1757" y="1757"/>
                      <a:pt x="1849" y="1849"/>
                    </a:cubicBezTo>
                    <a:lnTo>
                      <a:pt x="2034" y="1757"/>
                    </a:lnTo>
                    <a:lnTo>
                      <a:pt x="2681" y="1757"/>
                    </a:lnTo>
                    <a:cubicBezTo>
                      <a:pt x="3143" y="1757"/>
                      <a:pt x="3698" y="1757"/>
                      <a:pt x="3790" y="1572"/>
                    </a:cubicBezTo>
                    <a:cubicBezTo>
                      <a:pt x="3883" y="1294"/>
                      <a:pt x="3605" y="832"/>
                      <a:pt x="3051" y="462"/>
                    </a:cubicBezTo>
                    <a:cubicBezTo>
                      <a:pt x="2773" y="278"/>
                      <a:pt x="2496" y="185"/>
                      <a:pt x="2219" y="93"/>
                    </a:cubicBezTo>
                    <a:lnTo>
                      <a:pt x="1757" y="0"/>
                    </a:lnTo>
                    <a:close/>
                  </a:path>
                </a:pathLst>
              </a:custGeom>
              <a:solidFill>
                <a:srgbClr val="9554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6966;p120">
                <a:extLst>
                  <a:ext uri="{FF2B5EF4-FFF2-40B4-BE49-F238E27FC236}">
                    <a16:creationId xmlns:a16="http://schemas.microsoft.com/office/drawing/2014/main" id="{86DC38D1-E19E-92EB-6D7B-01243CFAE9C6}"/>
                  </a:ext>
                </a:extLst>
              </p:cNvPr>
              <p:cNvSpPr/>
              <p:nvPr/>
            </p:nvSpPr>
            <p:spPr>
              <a:xfrm>
                <a:off x="3090150" y="2847100"/>
                <a:ext cx="1271000" cy="531525"/>
              </a:xfrm>
              <a:custGeom>
                <a:avLst/>
                <a:gdLst/>
                <a:ahLst/>
                <a:cxnLst/>
                <a:rect l="l" t="t" r="r" b="b"/>
                <a:pathLst>
                  <a:path w="50840" h="21261" extrusionOk="0">
                    <a:moveTo>
                      <a:pt x="48806" y="0"/>
                    </a:moveTo>
                    <a:cubicBezTo>
                      <a:pt x="47882" y="185"/>
                      <a:pt x="47420" y="740"/>
                      <a:pt x="47605" y="924"/>
                    </a:cubicBezTo>
                    <a:cubicBezTo>
                      <a:pt x="47789" y="1109"/>
                      <a:pt x="48436" y="1109"/>
                      <a:pt x="48714" y="1387"/>
                    </a:cubicBezTo>
                    <a:cubicBezTo>
                      <a:pt x="48806" y="1387"/>
                      <a:pt x="48899" y="1479"/>
                      <a:pt x="48899" y="1664"/>
                    </a:cubicBezTo>
                    <a:cubicBezTo>
                      <a:pt x="48714" y="1756"/>
                      <a:pt x="48529" y="1849"/>
                      <a:pt x="48344" y="1941"/>
                    </a:cubicBezTo>
                    <a:cubicBezTo>
                      <a:pt x="47235" y="2681"/>
                      <a:pt x="46218" y="3605"/>
                      <a:pt x="45386" y="4622"/>
                    </a:cubicBezTo>
                    <a:cubicBezTo>
                      <a:pt x="44277" y="6101"/>
                      <a:pt x="43260" y="7672"/>
                      <a:pt x="42428" y="9336"/>
                    </a:cubicBezTo>
                    <a:cubicBezTo>
                      <a:pt x="41504" y="11185"/>
                      <a:pt x="40487" y="12941"/>
                      <a:pt x="39193" y="14605"/>
                    </a:cubicBezTo>
                    <a:cubicBezTo>
                      <a:pt x="37991" y="16084"/>
                      <a:pt x="36420" y="17378"/>
                      <a:pt x="34571" y="18302"/>
                    </a:cubicBezTo>
                    <a:cubicBezTo>
                      <a:pt x="33092" y="19042"/>
                      <a:pt x="31336" y="19504"/>
                      <a:pt x="29672" y="19504"/>
                    </a:cubicBezTo>
                    <a:cubicBezTo>
                      <a:pt x="28378" y="19411"/>
                      <a:pt x="27176" y="19227"/>
                      <a:pt x="26067" y="18857"/>
                    </a:cubicBezTo>
                    <a:lnTo>
                      <a:pt x="24588" y="18487"/>
                    </a:lnTo>
                    <a:cubicBezTo>
                      <a:pt x="24588" y="18487"/>
                      <a:pt x="24034" y="18395"/>
                      <a:pt x="23017" y="18210"/>
                    </a:cubicBezTo>
                    <a:cubicBezTo>
                      <a:pt x="22000" y="18025"/>
                      <a:pt x="20891" y="17932"/>
                      <a:pt x="19874" y="17932"/>
                    </a:cubicBezTo>
                    <a:cubicBezTo>
                      <a:pt x="19874" y="17748"/>
                      <a:pt x="19966" y="17470"/>
                      <a:pt x="19966" y="17193"/>
                    </a:cubicBezTo>
                    <a:cubicBezTo>
                      <a:pt x="20059" y="16453"/>
                      <a:pt x="20151" y="15714"/>
                      <a:pt x="20151" y="15714"/>
                    </a:cubicBezTo>
                    <a:cubicBezTo>
                      <a:pt x="20151" y="15714"/>
                      <a:pt x="19966" y="15067"/>
                      <a:pt x="19689" y="14327"/>
                    </a:cubicBezTo>
                    <a:cubicBezTo>
                      <a:pt x="19504" y="13588"/>
                      <a:pt x="19319" y="12941"/>
                      <a:pt x="19042" y="12941"/>
                    </a:cubicBezTo>
                    <a:cubicBezTo>
                      <a:pt x="19026" y="12936"/>
                      <a:pt x="19011" y="12933"/>
                      <a:pt x="18996" y="12933"/>
                    </a:cubicBezTo>
                    <a:cubicBezTo>
                      <a:pt x="18744" y="12933"/>
                      <a:pt x="18569" y="13635"/>
                      <a:pt x="18395" y="14420"/>
                    </a:cubicBezTo>
                    <a:cubicBezTo>
                      <a:pt x="18210" y="15159"/>
                      <a:pt x="18210" y="15899"/>
                      <a:pt x="18210" y="15899"/>
                    </a:cubicBezTo>
                    <a:cubicBezTo>
                      <a:pt x="18210" y="15899"/>
                      <a:pt x="18395" y="16638"/>
                      <a:pt x="18672" y="17285"/>
                    </a:cubicBezTo>
                    <a:cubicBezTo>
                      <a:pt x="18765" y="17563"/>
                      <a:pt x="18765" y="17748"/>
                      <a:pt x="18857" y="17932"/>
                    </a:cubicBezTo>
                    <a:cubicBezTo>
                      <a:pt x="18488" y="18025"/>
                      <a:pt x="18025" y="18025"/>
                      <a:pt x="17656" y="18025"/>
                    </a:cubicBezTo>
                    <a:cubicBezTo>
                      <a:pt x="17193" y="18117"/>
                      <a:pt x="16731" y="18210"/>
                      <a:pt x="16269" y="18302"/>
                    </a:cubicBezTo>
                    <a:cubicBezTo>
                      <a:pt x="15252" y="18487"/>
                      <a:pt x="14420" y="18672"/>
                      <a:pt x="13404" y="18857"/>
                    </a:cubicBezTo>
                    <a:cubicBezTo>
                      <a:pt x="12918" y="18926"/>
                      <a:pt x="12427" y="18961"/>
                      <a:pt x="11936" y="18961"/>
                    </a:cubicBezTo>
                    <a:cubicBezTo>
                      <a:pt x="10463" y="18961"/>
                      <a:pt x="8990" y="18649"/>
                      <a:pt x="7673" y="18025"/>
                    </a:cubicBezTo>
                    <a:cubicBezTo>
                      <a:pt x="5916" y="17101"/>
                      <a:pt x="4530" y="15622"/>
                      <a:pt x="3698" y="13773"/>
                    </a:cubicBezTo>
                    <a:cubicBezTo>
                      <a:pt x="2958" y="12201"/>
                      <a:pt x="2311" y="10538"/>
                      <a:pt x="1757" y="8874"/>
                    </a:cubicBezTo>
                    <a:cubicBezTo>
                      <a:pt x="1295" y="7395"/>
                      <a:pt x="925" y="6101"/>
                      <a:pt x="648" y="5176"/>
                    </a:cubicBezTo>
                    <a:cubicBezTo>
                      <a:pt x="463" y="4714"/>
                      <a:pt x="278" y="4252"/>
                      <a:pt x="1" y="3790"/>
                    </a:cubicBezTo>
                    <a:lnTo>
                      <a:pt x="1" y="3790"/>
                    </a:lnTo>
                    <a:cubicBezTo>
                      <a:pt x="1" y="4344"/>
                      <a:pt x="93" y="4807"/>
                      <a:pt x="278" y="5269"/>
                    </a:cubicBezTo>
                    <a:cubicBezTo>
                      <a:pt x="463" y="6193"/>
                      <a:pt x="740" y="7487"/>
                      <a:pt x="1017" y="9059"/>
                    </a:cubicBezTo>
                    <a:cubicBezTo>
                      <a:pt x="1387" y="10907"/>
                      <a:pt x="1942" y="12664"/>
                      <a:pt x="2681" y="14327"/>
                    </a:cubicBezTo>
                    <a:cubicBezTo>
                      <a:pt x="3513" y="16453"/>
                      <a:pt x="4992" y="18210"/>
                      <a:pt x="6933" y="19319"/>
                    </a:cubicBezTo>
                    <a:cubicBezTo>
                      <a:pt x="8531" y="20118"/>
                      <a:pt x="10300" y="20517"/>
                      <a:pt x="12106" y="20517"/>
                    </a:cubicBezTo>
                    <a:cubicBezTo>
                      <a:pt x="12598" y="20517"/>
                      <a:pt x="13093" y="20488"/>
                      <a:pt x="13588" y="20428"/>
                    </a:cubicBezTo>
                    <a:cubicBezTo>
                      <a:pt x="14605" y="20336"/>
                      <a:pt x="15622" y="20058"/>
                      <a:pt x="16454" y="19966"/>
                    </a:cubicBezTo>
                    <a:cubicBezTo>
                      <a:pt x="16916" y="19874"/>
                      <a:pt x="17286" y="19781"/>
                      <a:pt x="17748" y="19781"/>
                    </a:cubicBezTo>
                    <a:lnTo>
                      <a:pt x="18950" y="19781"/>
                    </a:lnTo>
                    <a:cubicBezTo>
                      <a:pt x="20151" y="19781"/>
                      <a:pt x="21353" y="19874"/>
                      <a:pt x="22647" y="20151"/>
                    </a:cubicBezTo>
                    <a:cubicBezTo>
                      <a:pt x="23479" y="20336"/>
                      <a:pt x="24034" y="20428"/>
                      <a:pt x="24034" y="20428"/>
                    </a:cubicBezTo>
                    <a:lnTo>
                      <a:pt x="25513" y="20798"/>
                    </a:lnTo>
                    <a:cubicBezTo>
                      <a:pt x="26807" y="21075"/>
                      <a:pt x="28193" y="21260"/>
                      <a:pt x="29580" y="21260"/>
                    </a:cubicBezTo>
                    <a:cubicBezTo>
                      <a:pt x="31521" y="21260"/>
                      <a:pt x="33462" y="20705"/>
                      <a:pt x="35218" y="19781"/>
                    </a:cubicBezTo>
                    <a:cubicBezTo>
                      <a:pt x="37159" y="18672"/>
                      <a:pt x="38916" y="17193"/>
                      <a:pt x="40210" y="15437"/>
                    </a:cubicBezTo>
                    <a:cubicBezTo>
                      <a:pt x="41411" y="13680"/>
                      <a:pt x="42521" y="11832"/>
                      <a:pt x="43353" y="9891"/>
                    </a:cubicBezTo>
                    <a:cubicBezTo>
                      <a:pt x="44000" y="8134"/>
                      <a:pt x="44924" y="6563"/>
                      <a:pt x="45941" y="5084"/>
                    </a:cubicBezTo>
                    <a:cubicBezTo>
                      <a:pt x="46773" y="3790"/>
                      <a:pt x="47789" y="2773"/>
                      <a:pt x="48991" y="1849"/>
                    </a:cubicBezTo>
                    <a:cubicBezTo>
                      <a:pt x="48991" y="1941"/>
                      <a:pt x="49083" y="1941"/>
                      <a:pt x="49083" y="1941"/>
                    </a:cubicBezTo>
                    <a:cubicBezTo>
                      <a:pt x="49268" y="2126"/>
                      <a:pt x="49361" y="2311"/>
                      <a:pt x="49546" y="2496"/>
                    </a:cubicBezTo>
                    <a:cubicBezTo>
                      <a:pt x="49823" y="2866"/>
                      <a:pt x="50008" y="3420"/>
                      <a:pt x="50285" y="3420"/>
                    </a:cubicBezTo>
                    <a:cubicBezTo>
                      <a:pt x="50297" y="3426"/>
                      <a:pt x="50310" y="3429"/>
                      <a:pt x="50323" y="3429"/>
                    </a:cubicBezTo>
                    <a:cubicBezTo>
                      <a:pt x="50516" y="3429"/>
                      <a:pt x="50840" y="2818"/>
                      <a:pt x="50840" y="2126"/>
                    </a:cubicBezTo>
                    <a:cubicBezTo>
                      <a:pt x="50840" y="1849"/>
                      <a:pt x="50747" y="1479"/>
                      <a:pt x="50655" y="1109"/>
                    </a:cubicBezTo>
                    <a:cubicBezTo>
                      <a:pt x="50655" y="1017"/>
                      <a:pt x="50562" y="924"/>
                      <a:pt x="50562" y="832"/>
                    </a:cubicBezTo>
                    <a:lnTo>
                      <a:pt x="50470" y="647"/>
                    </a:lnTo>
                    <a:cubicBezTo>
                      <a:pt x="50285" y="555"/>
                      <a:pt x="50193" y="370"/>
                      <a:pt x="50008" y="277"/>
                    </a:cubicBezTo>
                    <a:cubicBezTo>
                      <a:pt x="49638" y="92"/>
                      <a:pt x="49176" y="0"/>
                      <a:pt x="488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6967;p120">
                <a:extLst>
                  <a:ext uri="{FF2B5EF4-FFF2-40B4-BE49-F238E27FC236}">
                    <a16:creationId xmlns:a16="http://schemas.microsoft.com/office/drawing/2014/main" id="{A0572EE9-919A-DF85-7B94-A32D4778586E}"/>
                  </a:ext>
                </a:extLst>
              </p:cNvPr>
              <p:cNvSpPr/>
              <p:nvPr/>
            </p:nvSpPr>
            <p:spPr>
              <a:xfrm>
                <a:off x="3163700" y="2840025"/>
                <a:ext cx="713750" cy="350050"/>
              </a:xfrm>
              <a:custGeom>
                <a:avLst/>
                <a:gdLst/>
                <a:ahLst/>
                <a:cxnLst/>
                <a:rect l="l" t="t" r="r" b="b"/>
                <a:pathLst>
                  <a:path w="28550" h="14002" extrusionOk="0">
                    <a:moveTo>
                      <a:pt x="15288" y="0"/>
                    </a:moveTo>
                    <a:cubicBezTo>
                      <a:pt x="7681" y="0"/>
                      <a:pt x="0" y="3471"/>
                      <a:pt x="8428" y="10174"/>
                    </a:cubicBezTo>
                    <a:cubicBezTo>
                      <a:pt x="10646" y="11837"/>
                      <a:pt x="12957" y="13039"/>
                      <a:pt x="15546" y="13871"/>
                    </a:cubicBezTo>
                    <a:cubicBezTo>
                      <a:pt x="15742" y="13936"/>
                      <a:pt x="15984" y="14002"/>
                      <a:pt x="16240" y="14002"/>
                    </a:cubicBezTo>
                    <a:cubicBezTo>
                      <a:pt x="16346" y="14002"/>
                      <a:pt x="16454" y="13990"/>
                      <a:pt x="16562" y="13963"/>
                    </a:cubicBezTo>
                    <a:cubicBezTo>
                      <a:pt x="18226" y="13871"/>
                      <a:pt x="20167" y="11930"/>
                      <a:pt x="21276" y="10913"/>
                    </a:cubicBezTo>
                    <a:cubicBezTo>
                      <a:pt x="22293" y="10081"/>
                      <a:pt x="23310" y="9157"/>
                      <a:pt x="24234" y="8140"/>
                    </a:cubicBezTo>
                    <a:cubicBezTo>
                      <a:pt x="28549" y="2660"/>
                      <a:pt x="21947" y="0"/>
                      <a:pt x="152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6968;p120">
                <a:extLst>
                  <a:ext uri="{FF2B5EF4-FFF2-40B4-BE49-F238E27FC236}">
                    <a16:creationId xmlns:a16="http://schemas.microsoft.com/office/drawing/2014/main" id="{CFA44416-8E4F-9A67-93BE-C6E5D8E1917F}"/>
                  </a:ext>
                </a:extLst>
              </p:cNvPr>
              <p:cNvSpPr/>
              <p:nvPr/>
            </p:nvSpPr>
            <p:spPr>
              <a:xfrm>
                <a:off x="3328175" y="2859000"/>
                <a:ext cx="434475" cy="142950"/>
              </a:xfrm>
              <a:custGeom>
                <a:avLst/>
                <a:gdLst/>
                <a:ahLst/>
                <a:cxnLst/>
                <a:rect l="l" t="t" r="r" b="b"/>
                <a:pathLst>
                  <a:path w="17379" h="5718" extrusionOk="0">
                    <a:moveTo>
                      <a:pt x="8970" y="0"/>
                    </a:moveTo>
                    <a:cubicBezTo>
                      <a:pt x="4679" y="0"/>
                      <a:pt x="349" y="1283"/>
                      <a:pt x="0" y="3776"/>
                    </a:cubicBezTo>
                    <a:cubicBezTo>
                      <a:pt x="1479" y="4978"/>
                      <a:pt x="4622" y="5717"/>
                      <a:pt x="8227" y="5717"/>
                    </a:cubicBezTo>
                    <a:cubicBezTo>
                      <a:pt x="12849" y="5717"/>
                      <a:pt x="16639" y="4516"/>
                      <a:pt x="17378" y="2852"/>
                    </a:cubicBezTo>
                    <a:cubicBezTo>
                      <a:pt x="16271" y="936"/>
                      <a:pt x="12634" y="0"/>
                      <a:pt x="89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6969;p120">
                <a:extLst>
                  <a:ext uri="{FF2B5EF4-FFF2-40B4-BE49-F238E27FC236}">
                    <a16:creationId xmlns:a16="http://schemas.microsoft.com/office/drawing/2014/main" id="{78F0685E-9EBA-7A61-5AF0-85CC64E51486}"/>
                  </a:ext>
                </a:extLst>
              </p:cNvPr>
              <p:cNvSpPr/>
              <p:nvPr/>
            </p:nvSpPr>
            <p:spPr>
              <a:xfrm>
                <a:off x="3286575" y="2930275"/>
                <a:ext cx="524600" cy="259800"/>
              </a:xfrm>
              <a:custGeom>
                <a:avLst/>
                <a:gdLst/>
                <a:ahLst/>
                <a:cxnLst/>
                <a:rect l="l" t="t" r="r" b="b"/>
                <a:pathLst>
                  <a:path w="20984" h="10392" extrusionOk="0">
                    <a:moveTo>
                      <a:pt x="20336" y="1"/>
                    </a:moveTo>
                    <a:lnTo>
                      <a:pt x="20336" y="1"/>
                    </a:lnTo>
                    <a:cubicBezTo>
                      <a:pt x="19412" y="2312"/>
                      <a:pt x="17009" y="5269"/>
                      <a:pt x="11093" y="5547"/>
                    </a:cubicBezTo>
                    <a:cubicBezTo>
                      <a:pt x="10620" y="5591"/>
                      <a:pt x="10148" y="5613"/>
                      <a:pt x="9676" y="5613"/>
                    </a:cubicBezTo>
                    <a:cubicBezTo>
                      <a:pt x="6185" y="5613"/>
                      <a:pt x="2770" y="4418"/>
                      <a:pt x="1" y="2219"/>
                    </a:cubicBezTo>
                    <a:lnTo>
                      <a:pt x="1" y="2219"/>
                    </a:lnTo>
                    <a:cubicBezTo>
                      <a:pt x="740" y="3975"/>
                      <a:pt x="1942" y="5547"/>
                      <a:pt x="3605" y="6564"/>
                    </a:cubicBezTo>
                    <a:cubicBezTo>
                      <a:pt x="5731" y="8227"/>
                      <a:pt x="8135" y="9429"/>
                      <a:pt x="10631" y="10261"/>
                    </a:cubicBezTo>
                    <a:cubicBezTo>
                      <a:pt x="10892" y="10326"/>
                      <a:pt x="11153" y="10392"/>
                      <a:pt x="11415" y="10392"/>
                    </a:cubicBezTo>
                    <a:cubicBezTo>
                      <a:pt x="11523" y="10392"/>
                      <a:pt x="11631" y="10380"/>
                      <a:pt x="11740" y="10353"/>
                    </a:cubicBezTo>
                    <a:cubicBezTo>
                      <a:pt x="13311" y="10261"/>
                      <a:pt x="15252" y="8320"/>
                      <a:pt x="16361" y="7303"/>
                    </a:cubicBezTo>
                    <a:cubicBezTo>
                      <a:pt x="17471" y="6471"/>
                      <a:pt x="18395" y="5547"/>
                      <a:pt x="19319" y="4530"/>
                    </a:cubicBezTo>
                    <a:cubicBezTo>
                      <a:pt x="20706" y="2681"/>
                      <a:pt x="20983" y="1202"/>
                      <a:pt x="203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6970;p120">
                <a:extLst>
                  <a:ext uri="{FF2B5EF4-FFF2-40B4-BE49-F238E27FC236}">
                    <a16:creationId xmlns:a16="http://schemas.microsoft.com/office/drawing/2014/main" id="{4379BA89-89C7-A1D3-64AA-11BA665D8993}"/>
                  </a:ext>
                </a:extLst>
              </p:cNvPr>
              <p:cNvSpPr/>
              <p:nvPr/>
            </p:nvSpPr>
            <p:spPr>
              <a:xfrm>
                <a:off x="3515350" y="2895625"/>
                <a:ext cx="141000" cy="69350"/>
              </a:xfrm>
              <a:custGeom>
                <a:avLst/>
                <a:gdLst/>
                <a:ahLst/>
                <a:cxnLst/>
                <a:rect l="l" t="t" r="r" b="b"/>
                <a:pathLst>
                  <a:path w="5640" h="2774" extrusionOk="0">
                    <a:moveTo>
                      <a:pt x="2866" y="0"/>
                    </a:moveTo>
                    <a:cubicBezTo>
                      <a:pt x="1295" y="0"/>
                      <a:pt x="1" y="555"/>
                      <a:pt x="1" y="1387"/>
                    </a:cubicBezTo>
                    <a:cubicBezTo>
                      <a:pt x="1" y="2126"/>
                      <a:pt x="1295" y="2773"/>
                      <a:pt x="2866" y="2773"/>
                    </a:cubicBezTo>
                    <a:cubicBezTo>
                      <a:pt x="4345" y="2773"/>
                      <a:pt x="5639" y="2126"/>
                      <a:pt x="5639" y="1387"/>
                    </a:cubicBezTo>
                    <a:cubicBezTo>
                      <a:pt x="5639" y="555"/>
                      <a:pt x="4345" y="0"/>
                      <a:pt x="28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6971;p120">
                <a:extLst>
                  <a:ext uri="{FF2B5EF4-FFF2-40B4-BE49-F238E27FC236}">
                    <a16:creationId xmlns:a16="http://schemas.microsoft.com/office/drawing/2014/main" id="{26BDB9CC-3EFF-B887-4701-37065A5369EB}"/>
                  </a:ext>
                </a:extLst>
              </p:cNvPr>
              <p:cNvSpPr/>
              <p:nvPr/>
            </p:nvSpPr>
            <p:spPr>
              <a:xfrm>
                <a:off x="3767225" y="3154425"/>
                <a:ext cx="60125" cy="51025"/>
              </a:xfrm>
              <a:custGeom>
                <a:avLst/>
                <a:gdLst/>
                <a:ahLst/>
                <a:cxnLst/>
                <a:rect l="l" t="t" r="r" b="b"/>
                <a:pathLst>
                  <a:path w="2405" h="2041" extrusionOk="0">
                    <a:moveTo>
                      <a:pt x="1387" y="1"/>
                    </a:moveTo>
                    <a:cubicBezTo>
                      <a:pt x="463" y="1"/>
                      <a:pt x="1" y="1110"/>
                      <a:pt x="648" y="1757"/>
                    </a:cubicBezTo>
                    <a:cubicBezTo>
                      <a:pt x="845" y="1955"/>
                      <a:pt x="1086" y="2040"/>
                      <a:pt x="1324" y="2040"/>
                    </a:cubicBezTo>
                    <a:cubicBezTo>
                      <a:pt x="1869" y="2040"/>
                      <a:pt x="2404" y="1596"/>
                      <a:pt x="2404" y="1018"/>
                    </a:cubicBezTo>
                    <a:cubicBezTo>
                      <a:pt x="2404" y="463"/>
                      <a:pt x="1942" y="1"/>
                      <a:pt x="1387"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6972;p120">
                <a:extLst>
                  <a:ext uri="{FF2B5EF4-FFF2-40B4-BE49-F238E27FC236}">
                    <a16:creationId xmlns:a16="http://schemas.microsoft.com/office/drawing/2014/main" id="{E1FE9E86-124A-1AFF-8CC5-B2F3186B1951}"/>
                  </a:ext>
                </a:extLst>
              </p:cNvPr>
              <p:cNvSpPr/>
              <p:nvPr/>
            </p:nvSpPr>
            <p:spPr>
              <a:xfrm>
                <a:off x="3889725" y="3111100"/>
                <a:ext cx="20800" cy="17350"/>
              </a:xfrm>
              <a:custGeom>
                <a:avLst/>
                <a:gdLst/>
                <a:ahLst/>
                <a:cxnLst/>
                <a:rect l="l" t="t" r="r" b="b"/>
                <a:pathLst>
                  <a:path w="832" h="694" extrusionOk="0">
                    <a:moveTo>
                      <a:pt x="416" y="1"/>
                    </a:moveTo>
                    <a:cubicBezTo>
                      <a:pt x="231" y="1"/>
                      <a:pt x="46" y="116"/>
                      <a:pt x="0" y="347"/>
                    </a:cubicBezTo>
                    <a:cubicBezTo>
                      <a:pt x="0" y="578"/>
                      <a:pt x="208" y="694"/>
                      <a:pt x="416" y="694"/>
                    </a:cubicBezTo>
                    <a:cubicBezTo>
                      <a:pt x="624" y="694"/>
                      <a:pt x="832" y="578"/>
                      <a:pt x="832" y="347"/>
                    </a:cubicBezTo>
                    <a:cubicBezTo>
                      <a:pt x="786" y="116"/>
                      <a:pt x="601" y="1"/>
                      <a:pt x="416"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973;p120">
                <a:extLst>
                  <a:ext uri="{FF2B5EF4-FFF2-40B4-BE49-F238E27FC236}">
                    <a16:creationId xmlns:a16="http://schemas.microsoft.com/office/drawing/2014/main" id="{250F5E0D-0FAB-CA4F-952E-BC2C880CDA17}"/>
                  </a:ext>
                </a:extLst>
              </p:cNvPr>
              <p:cNvSpPr/>
              <p:nvPr/>
            </p:nvSpPr>
            <p:spPr>
              <a:xfrm>
                <a:off x="3903575" y="3209900"/>
                <a:ext cx="25450" cy="25450"/>
              </a:xfrm>
              <a:custGeom>
                <a:avLst/>
                <a:gdLst/>
                <a:ahLst/>
                <a:cxnLst/>
                <a:rect l="l" t="t" r="r" b="b"/>
                <a:pathLst>
                  <a:path w="1018" h="1018" extrusionOk="0">
                    <a:moveTo>
                      <a:pt x="463" y="0"/>
                    </a:moveTo>
                    <a:cubicBezTo>
                      <a:pt x="185" y="0"/>
                      <a:pt x="1" y="278"/>
                      <a:pt x="1" y="555"/>
                    </a:cubicBezTo>
                    <a:cubicBezTo>
                      <a:pt x="1" y="832"/>
                      <a:pt x="185" y="1017"/>
                      <a:pt x="463" y="1017"/>
                    </a:cubicBezTo>
                    <a:cubicBezTo>
                      <a:pt x="740" y="1017"/>
                      <a:pt x="1017" y="832"/>
                      <a:pt x="1017" y="555"/>
                    </a:cubicBezTo>
                    <a:cubicBezTo>
                      <a:pt x="1017" y="278"/>
                      <a:pt x="740" y="0"/>
                      <a:pt x="463"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974;p120">
                <a:extLst>
                  <a:ext uri="{FF2B5EF4-FFF2-40B4-BE49-F238E27FC236}">
                    <a16:creationId xmlns:a16="http://schemas.microsoft.com/office/drawing/2014/main" id="{0087D8E3-4371-DF15-C721-109FE09E0247}"/>
                  </a:ext>
                </a:extLst>
              </p:cNvPr>
              <p:cNvSpPr/>
              <p:nvPr/>
            </p:nvSpPr>
            <p:spPr>
              <a:xfrm>
                <a:off x="3256525" y="3184475"/>
                <a:ext cx="43950" cy="39850"/>
              </a:xfrm>
              <a:custGeom>
                <a:avLst/>
                <a:gdLst/>
                <a:ahLst/>
                <a:cxnLst/>
                <a:rect l="l" t="t" r="r" b="b"/>
                <a:pathLst>
                  <a:path w="1758" h="1594" extrusionOk="0">
                    <a:moveTo>
                      <a:pt x="1018" y="1"/>
                    </a:moveTo>
                    <a:cubicBezTo>
                      <a:pt x="278" y="1"/>
                      <a:pt x="1" y="832"/>
                      <a:pt x="463" y="1387"/>
                    </a:cubicBezTo>
                    <a:cubicBezTo>
                      <a:pt x="606" y="1530"/>
                      <a:pt x="785" y="1594"/>
                      <a:pt x="963" y="1594"/>
                    </a:cubicBezTo>
                    <a:cubicBezTo>
                      <a:pt x="1361" y="1594"/>
                      <a:pt x="1757" y="1279"/>
                      <a:pt x="1757" y="832"/>
                    </a:cubicBezTo>
                    <a:cubicBezTo>
                      <a:pt x="1757" y="370"/>
                      <a:pt x="1387" y="1"/>
                      <a:pt x="1018"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975;p120">
                <a:extLst>
                  <a:ext uri="{FF2B5EF4-FFF2-40B4-BE49-F238E27FC236}">
                    <a16:creationId xmlns:a16="http://schemas.microsoft.com/office/drawing/2014/main" id="{A7EB3F17-A69B-AF3F-A1A3-26B4B7FDAC27}"/>
                  </a:ext>
                </a:extLst>
              </p:cNvPr>
              <p:cNvSpPr/>
              <p:nvPr/>
            </p:nvSpPr>
            <p:spPr>
              <a:xfrm>
                <a:off x="3325850" y="3135950"/>
                <a:ext cx="37000" cy="37000"/>
              </a:xfrm>
              <a:custGeom>
                <a:avLst/>
                <a:gdLst/>
                <a:ahLst/>
                <a:cxnLst/>
                <a:rect l="l" t="t" r="r" b="b"/>
                <a:pathLst>
                  <a:path w="1480" h="1480" extrusionOk="0">
                    <a:moveTo>
                      <a:pt x="740" y="0"/>
                    </a:moveTo>
                    <a:cubicBezTo>
                      <a:pt x="371" y="0"/>
                      <a:pt x="1" y="278"/>
                      <a:pt x="1" y="740"/>
                    </a:cubicBezTo>
                    <a:cubicBezTo>
                      <a:pt x="1" y="1110"/>
                      <a:pt x="371" y="1479"/>
                      <a:pt x="740" y="1479"/>
                    </a:cubicBezTo>
                    <a:cubicBezTo>
                      <a:pt x="1203" y="1479"/>
                      <a:pt x="1480" y="1110"/>
                      <a:pt x="1480" y="740"/>
                    </a:cubicBezTo>
                    <a:cubicBezTo>
                      <a:pt x="1480" y="278"/>
                      <a:pt x="1203" y="0"/>
                      <a:pt x="740"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976;p120">
                <a:extLst>
                  <a:ext uri="{FF2B5EF4-FFF2-40B4-BE49-F238E27FC236}">
                    <a16:creationId xmlns:a16="http://schemas.microsoft.com/office/drawing/2014/main" id="{B33A279F-3D9F-96A1-C938-BE8C06417EDD}"/>
                  </a:ext>
                </a:extLst>
              </p:cNvPr>
              <p:cNvSpPr/>
              <p:nvPr/>
            </p:nvSpPr>
            <p:spPr>
              <a:xfrm>
                <a:off x="3395600" y="3235150"/>
                <a:ext cx="20400" cy="18850"/>
              </a:xfrm>
              <a:custGeom>
                <a:avLst/>
                <a:gdLst/>
                <a:ahLst/>
                <a:cxnLst/>
                <a:rect l="l" t="t" r="r" b="b"/>
                <a:pathLst>
                  <a:path w="816" h="754" extrusionOk="0">
                    <a:moveTo>
                      <a:pt x="303" y="1"/>
                    </a:moveTo>
                    <a:cubicBezTo>
                      <a:pt x="1" y="1"/>
                      <a:pt x="1" y="753"/>
                      <a:pt x="303" y="753"/>
                    </a:cubicBezTo>
                    <a:cubicBezTo>
                      <a:pt x="319" y="753"/>
                      <a:pt x="336" y="751"/>
                      <a:pt x="354" y="747"/>
                    </a:cubicBezTo>
                    <a:cubicBezTo>
                      <a:pt x="631" y="747"/>
                      <a:pt x="816" y="562"/>
                      <a:pt x="816" y="377"/>
                    </a:cubicBezTo>
                    <a:cubicBezTo>
                      <a:pt x="723" y="192"/>
                      <a:pt x="631" y="7"/>
                      <a:pt x="354" y="7"/>
                    </a:cubicBezTo>
                    <a:cubicBezTo>
                      <a:pt x="336" y="3"/>
                      <a:pt x="319" y="1"/>
                      <a:pt x="303"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977;p120">
                <a:extLst>
                  <a:ext uri="{FF2B5EF4-FFF2-40B4-BE49-F238E27FC236}">
                    <a16:creationId xmlns:a16="http://schemas.microsoft.com/office/drawing/2014/main" id="{B801A28E-FD15-5A35-7221-A3C0E6711BD1}"/>
                  </a:ext>
                </a:extLst>
              </p:cNvPr>
              <p:cNvSpPr/>
              <p:nvPr/>
            </p:nvSpPr>
            <p:spPr>
              <a:xfrm>
                <a:off x="3277325" y="3420175"/>
                <a:ext cx="506100" cy="245150"/>
              </a:xfrm>
              <a:custGeom>
                <a:avLst/>
                <a:gdLst/>
                <a:ahLst/>
                <a:cxnLst/>
                <a:rect l="l" t="t" r="r" b="b"/>
                <a:pathLst>
                  <a:path w="20244" h="9806" extrusionOk="0">
                    <a:moveTo>
                      <a:pt x="371" y="1"/>
                    </a:moveTo>
                    <a:cubicBezTo>
                      <a:pt x="1" y="1295"/>
                      <a:pt x="278" y="2682"/>
                      <a:pt x="925" y="3791"/>
                    </a:cubicBezTo>
                    <a:cubicBezTo>
                      <a:pt x="1665" y="4992"/>
                      <a:pt x="2589" y="6102"/>
                      <a:pt x="3698" y="7026"/>
                    </a:cubicBezTo>
                    <a:cubicBezTo>
                      <a:pt x="5816" y="8879"/>
                      <a:pt x="8523" y="9805"/>
                      <a:pt x="11257" y="9805"/>
                    </a:cubicBezTo>
                    <a:cubicBezTo>
                      <a:pt x="11387" y="9805"/>
                      <a:pt x="11517" y="9803"/>
                      <a:pt x="11648" y="9799"/>
                    </a:cubicBezTo>
                    <a:cubicBezTo>
                      <a:pt x="13866" y="9707"/>
                      <a:pt x="15992" y="9244"/>
                      <a:pt x="18026" y="8412"/>
                    </a:cubicBezTo>
                    <a:cubicBezTo>
                      <a:pt x="18580" y="8135"/>
                      <a:pt x="19135" y="7858"/>
                      <a:pt x="19689" y="7581"/>
                    </a:cubicBezTo>
                    <a:lnTo>
                      <a:pt x="20244" y="7211"/>
                    </a:lnTo>
                    <a:lnTo>
                      <a:pt x="20244" y="7211"/>
                    </a:lnTo>
                    <a:cubicBezTo>
                      <a:pt x="17858" y="7934"/>
                      <a:pt x="15415" y="8318"/>
                      <a:pt x="12915" y="8318"/>
                    </a:cubicBezTo>
                    <a:cubicBezTo>
                      <a:pt x="12220" y="8318"/>
                      <a:pt x="11520" y="8288"/>
                      <a:pt x="10816" y="8228"/>
                    </a:cubicBezTo>
                    <a:cubicBezTo>
                      <a:pt x="8320" y="8043"/>
                      <a:pt x="6009" y="7026"/>
                      <a:pt x="4160" y="5455"/>
                    </a:cubicBezTo>
                    <a:cubicBezTo>
                      <a:pt x="2774" y="4438"/>
                      <a:pt x="1665" y="3144"/>
                      <a:pt x="833" y="1757"/>
                    </a:cubicBezTo>
                    <a:cubicBezTo>
                      <a:pt x="648" y="1295"/>
                      <a:pt x="463" y="925"/>
                      <a:pt x="463" y="463"/>
                    </a:cubicBezTo>
                    <a:cubicBezTo>
                      <a:pt x="371" y="186"/>
                      <a:pt x="371" y="1"/>
                      <a:pt x="3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978;p120">
                <a:extLst>
                  <a:ext uri="{FF2B5EF4-FFF2-40B4-BE49-F238E27FC236}">
                    <a16:creationId xmlns:a16="http://schemas.microsoft.com/office/drawing/2014/main" id="{1D75DB03-E619-8CB9-05DF-B9CEE877F726}"/>
                  </a:ext>
                </a:extLst>
              </p:cNvPr>
              <p:cNvSpPr/>
              <p:nvPr/>
            </p:nvSpPr>
            <p:spPr>
              <a:xfrm>
                <a:off x="4490550" y="3850825"/>
                <a:ext cx="811125" cy="1308675"/>
              </a:xfrm>
              <a:custGeom>
                <a:avLst/>
                <a:gdLst/>
                <a:ahLst/>
                <a:cxnLst/>
                <a:rect l="l" t="t" r="r" b="b"/>
                <a:pathLst>
                  <a:path w="32445" h="52347" extrusionOk="0">
                    <a:moveTo>
                      <a:pt x="17691" y="0"/>
                    </a:moveTo>
                    <a:cubicBezTo>
                      <a:pt x="8739" y="0"/>
                      <a:pt x="0" y="31026"/>
                      <a:pt x="0" y="31026"/>
                    </a:cubicBezTo>
                    <a:cubicBezTo>
                      <a:pt x="0" y="31026"/>
                      <a:pt x="2616" y="52347"/>
                      <a:pt x="13498" y="52347"/>
                    </a:cubicBezTo>
                    <a:cubicBezTo>
                      <a:pt x="14368" y="52347"/>
                      <a:pt x="15290" y="52210"/>
                      <a:pt x="16269" y="51916"/>
                    </a:cubicBezTo>
                    <a:cubicBezTo>
                      <a:pt x="24310" y="49513"/>
                      <a:pt x="32445" y="17253"/>
                      <a:pt x="22184" y="2926"/>
                    </a:cubicBezTo>
                    <a:cubicBezTo>
                      <a:pt x="20708" y="877"/>
                      <a:pt x="19197" y="0"/>
                      <a:pt x="176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979;p120">
                <a:extLst>
                  <a:ext uri="{FF2B5EF4-FFF2-40B4-BE49-F238E27FC236}">
                    <a16:creationId xmlns:a16="http://schemas.microsoft.com/office/drawing/2014/main" id="{481E3E05-08BB-14F7-0BB3-F1DF9718F119}"/>
                  </a:ext>
                </a:extLst>
              </p:cNvPr>
              <p:cNvSpPr/>
              <p:nvPr/>
            </p:nvSpPr>
            <p:spPr>
              <a:xfrm>
                <a:off x="4164700" y="4161250"/>
                <a:ext cx="861975" cy="990325"/>
              </a:xfrm>
              <a:custGeom>
                <a:avLst/>
                <a:gdLst/>
                <a:ahLst/>
                <a:cxnLst/>
                <a:rect l="l" t="t" r="r" b="b"/>
                <a:pathLst>
                  <a:path w="34479" h="39613" extrusionOk="0">
                    <a:moveTo>
                      <a:pt x="4397" y="0"/>
                    </a:moveTo>
                    <a:cubicBezTo>
                      <a:pt x="4166" y="0"/>
                      <a:pt x="3963" y="40"/>
                      <a:pt x="3791" y="122"/>
                    </a:cubicBezTo>
                    <a:cubicBezTo>
                      <a:pt x="1" y="2063"/>
                      <a:pt x="5917" y="17962"/>
                      <a:pt x="5917" y="17962"/>
                    </a:cubicBezTo>
                    <a:cubicBezTo>
                      <a:pt x="8720" y="25469"/>
                      <a:pt x="16834" y="39612"/>
                      <a:pt x="23849" y="39612"/>
                    </a:cubicBezTo>
                    <a:cubicBezTo>
                      <a:pt x="24004" y="39612"/>
                      <a:pt x="24158" y="39606"/>
                      <a:pt x="24311" y="39592"/>
                    </a:cubicBezTo>
                    <a:cubicBezTo>
                      <a:pt x="31429" y="39037"/>
                      <a:pt x="34479" y="35617"/>
                      <a:pt x="30874" y="26836"/>
                    </a:cubicBezTo>
                    <a:cubicBezTo>
                      <a:pt x="27341" y="18356"/>
                      <a:pt x="9374" y="0"/>
                      <a:pt x="439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980;p120">
                <a:extLst>
                  <a:ext uri="{FF2B5EF4-FFF2-40B4-BE49-F238E27FC236}">
                    <a16:creationId xmlns:a16="http://schemas.microsoft.com/office/drawing/2014/main" id="{B61C7DA8-F68C-0BC2-8691-479980C688A5}"/>
                  </a:ext>
                </a:extLst>
              </p:cNvPr>
              <p:cNvSpPr/>
              <p:nvPr/>
            </p:nvSpPr>
            <p:spPr>
              <a:xfrm>
                <a:off x="4143900" y="4138300"/>
                <a:ext cx="903575" cy="1036350"/>
              </a:xfrm>
              <a:custGeom>
                <a:avLst/>
                <a:gdLst/>
                <a:ahLst/>
                <a:cxnLst/>
                <a:rect l="l" t="t" r="r" b="b"/>
                <a:pathLst>
                  <a:path w="36143" h="41454" extrusionOk="0">
                    <a:moveTo>
                      <a:pt x="4842" y="0"/>
                    </a:moveTo>
                    <a:cubicBezTo>
                      <a:pt x="4553" y="0"/>
                      <a:pt x="4253" y="69"/>
                      <a:pt x="3976" y="208"/>
                    </a:cubicBezTo>
                    <a:cubicBezTo>
                      <a:pt x="1" y="2149"/>
                      <a:pt x="6194" y="18787"/>
                      <a:pt x="6194" y="18787"/>
                    </a:cubicBezTo>
                    <a:cubicBezTo>
                      <a:pt x="9182" y="26574"/>
                      <a:pt x="17579" y="41454"/>
                      <a:pt x="24958" y="41454"/>
                    </a:cubicBezTo>
                    <a:cubicBezTo>
                      <a:pt x="25112" y="41454"/>
                      <a:pt x="25267" y="41447"/>
                      <a:pt x="25420" y="41434"/>
                    </a:cubicBezTo>
                    <a:cubicBezTo>
                      <a:pt x="32815" y="40787"/>
                      <a:pt x="36143" y="37274"/>
                      <a:pt x="32353" y="28031"/>
                    </a:cubicBezTo>
                    <a:cubicBezTo>
                      <a:pt x="31891" y="27107"/>
                      <a:pt x="31429" y="26182"/>
                      <a:pt x="30874" y="25258"/>
                    </a:cubicBezTo>
                    <a:cubicBezTo>
                      <a:pt x="30227" y="25443"/>
                      <a:pt x="29672" y="25535"/>
                      <a:pt x="28933" y="25720"/>
                    </a:cubicBezTo>
                    <a:cubicBezTo>
                      <a:pt x="28638" y="25768"/>
                      <a:pt x="28340" y="25791"/>
                      <a:pt x="28037" y="25791"/>
                    </a:cubicBezTo>
                    <a:cubicBezTo>
                      <a:pt x="20739" y="25791"/>
                      <a:pt x="11223" y="12289"/>
                      <a:pt x="7673" y="4922"/>
                    </a:cubicBezTo>
                    <a:cubicBezTo>
                      <a:pt x="7673" y="4922"/>
                      <a:pt x="6749" y="2889"/>
                      <a:pt x="5639" y="208"/>
                    </a:cubicBezTo>
                    <a:cubicBezTo>
                      <a:pt x="5408" y="69"/>
                      <a:pt x="5131" y="0"/>
                      <a:pt x="48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981;p120">
                <a:extLst>
                  <a:ext uri="{FF2B5EF4-FFF2-40B4-BE49-F238E27FC236}">
                    <a16:creationId xmlns:a16="http://schemas.microsoft.com/office/drawing/2014/main" id="{427DA329-426F-DDF5-07E1-4D06D7A48CC1}"/>
                  </a:ext>
                </a:extLst>
              </p:cNvPr>
              <p:cNvSpPr/>
              <p:nvPr/>
            </p:nvSpPr>
            <p:spPr>
              <a:xfrm>
                <a:off x="3897975" y="4122400"/>
                <a:ext cx="513625" cy="688350"/>
              </a:xfrm>
              <a:custGeom>
                <a:avLst/>
                <a:gdLst/>
                <a:ahLst/>
                <a:cxnLst/>
                <a:rect l="l" t="t" r="r" b="b"/>
                <a:pathLst>
                  <a:path w="20545" h="27534" extrusionOk="0">
                    <a:moveTo>
                      <a:pt x="15004" y="1"/>
                    </a:moveTo>
                    <a:cubicBezTo>
                      <a:pt x="8128" y="1"/>
                      <a:pt x="0" y="19337"/>
                      <a:pt x="10392" y="26356"/>
                    </a:cubicBezTo>
                    <a:cubicBezTo>
                      <a:pt x="11603" y="27178"/>
                      <a:pt x="12809" y="27534"/>
                      <a:pt x="13939" y="27534"/>
                    </a:cubicBezTo>
                    <a:cubicBezTo>
                      <a:pt x="17643" y="27534"/>
                      <a:pt x="20545" y="23710"/>
                      <a:pt x="20191" y="19886"/>
                    </a:cubicBezTo>
                    <a:cubicBezTo>
                      <a:pt x="19636" y="14802"/>
                      <a:pt x="18804" y="382"/>
                      <a:pt x="15292" y="12"/>
                    </a:cubicBezTo>
                    <a:cubicBezTo>
                      <a:pt x="15196" y="4"/>
                      <a:pt x="15100" y="1"/>
                      <a:pt x="1500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82;p120">
                <a:extLst>
                  <a:ext uri="{FF2B5EF4-FFF2-40B4-BE49-F238E27FC236}">
                    <a16:creationId xmlns:a16="http://schemas.microsoft.com/office/drawing/2014/main" id="{EA59E9D1-0A73-27DB-2035-FE9A988F8199}"/>
                  </a:ext>
                </a:extLst>
              </p:cNvPr>
              <p:cNvSpPr/>
              <p:nvPr/>
            </p:nvSpPr>
            <p:spPr>
              <a:xfrm>
                <a:off x="4074575" y="4538650"/>
                <a:ext cx="76300" cy="244975"/>
              </a:xfrm>
              <a:custGeom>
                <a:avLst/>
                <a:gdLst/>
                <a:ahLst/>
                <a:cxnLst/>
                <a:rect l="l" t="t" r="r" b="b"/>
                <a:pathLst>
                  <a:path w="3052" h="9799" extrusionOk="0">
                    <a:moveTo>
                      <a:pt x="3051" y="0"/>
                    </a:moveTo>
                    <a:cubicBezTo>
                      <a:pt x="2219" y="463"/>
                      <a:pt x="1480" y="1202"/>
                      <a:pt x="925" y="2034"/>
                    </a:cubicBezTo>
                    <a:cubicBezTo>
                      <a:pt x="371" y="2866"/>
                      <a:pt x="93" y="3883"/>
                      <a:pt x="1" y="4899"/>
                    </a:cubicBezTo>
                    <a:cubicBezTo>
                      <a:pt x="1" y="5916"/>
                      <a:pt x="278" y="6933"/>
                      <a:pt x="833" y="7857"/>
                    </a:cubicBezTo>
                    <a:cubicBezTo>
                      <a:pt x="1387" y="8689"/>
                      <a:pt x="2127" y="9336"/>
                      <a:pt x="3051" y="9799"/>
                    </a:cubicBezTo>
                    <a:cubicBezTo>
                      <a:pt x="2312" y="9151"/>
                      <a:pt x="1757" y="8412"/>
                      <a:pt x="1295" y="7580"/>
                    </a:cubicBezTo>
                    <a:cubicBezTo>
                      <a:pt x="833" y="6748"/>
                      <a:pt x="648" y="5824"/>
                      <a:pt x="648" y="4899"/>
                    </a:cubicBezTo>
                    <a:cubicBezTo>
                      <a:pt x="833" y="3051"/>
                      <a:pt x="1665" y="1295"/>
                      <a:pt x="3051" y="0"/>
                    </a:cubicBezTo>
                    <a:close/>
                  </a:path>
                </a:pathLst>
              </a:custGeom>
              <a:solidFill>
                <a:srgbClr val="FF99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6983;p120">
                <a:extLst>
                  <a:ext uri="{FF2B5EF4-FFF2-40B4-BE49-F238E27FC236}">
                    <a16:creationId xmlns:a16="http://schemas.microsoft.com/office/drawing/2014/main" id="{D5A340A4-B7AE-7A7A-8018-66A659CFF237}"/>
                  </a:ext>
                </a:extLst>
              </p:cNvPr>
              <p:cNvSpPr/>
              <p:nvPr/>
            </p:nvSpPr>
            <p:spPr>
              <a:xfrm>
                <a:off x="4173950" y="4550200"/>
                <a:ext cx="97075" cy="244975"/>
              </a:xfrm>
              <a:custGeom>
                <a:avLst/>
                <a:gdLst/>
                <a:ahLst/>
                <a:cxnLst/>
                <a:rect l="l" t="t" r="r" b="b"/>
                <a:pathLst>
                  <a:path w="3883" h="9799" extrusionOk="0">
                    <a:moveTo>
                      <a:pt x="3605" y="1"/>
                    </a:moveTo>
                    <a:cubicBezTo>
                      <a:pt x="2681" y="463"/>
                      <a:pt x="1757" y="1202"/>
                      <a:pt x="1110" y="2034"/>
                    </a:cubicBezTo>
                    <a:cubicBezTo>
                      <a:pt x="370" y="2866"/>
                      <a:pt x="1" y="3883"/>
                      <a:pt x="1" y="5085"/>
                    </a:cubicBezTo>
                    <a:cubicBezTo>
                      <a:pt x="1" y="6194"/>
                      <a:pt x="370" y="7211"/>
                      <a:pt x="1202" y="8042"/>
                    </a:cubicBezTo>
                    <a:cubicBezTo>
                      <a:pt x="1942" y="8874"/>
                      <a:pt x="2866" y="9429"/>
                      <a:pt x="3883" y="9799"/>
                    </a:cubicBezTo>
                    <a:cubicBezTo>
                      <a:pt x="2958" y="9244"/>
                      <a:pt x="2219" y="8505"/>
                      <a:pt x="1664" y="7765"/>
                    </a:cubicBezTo>
                    <a:cubicBezTo>
                      <a:pt x="1017" y="6933"/>
                      <a:pt x="648" y="6009"/>
                      <a:pt x="648" y="5085"/>
                    </a:cubicBezTo>
                    <a:cubicBezTo>
                      <a:pt x="740" y="4068"/>
                      <a:pt x="1017" y="3143"/>
                      <a:pt x="1572" y="2311"/>
                    </a:cubicBezTo>
                    <a:cubicBezTo>
                      <a:pt x="2127" y="1480"/>
                      <a:pt x="2866" y="740"/>
                      <a:pt x="3605" y="1"/>
                    </a:cubicBezTo>
                    <a:close/>
                  </a:path>
                </a:pathLst>
              </a:custGeom>
              <a:solidFill>
                <a:srgbClr val="FF99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6984;p120">
                <a:extLst>
                  <a:ext uri="{FF2B5EF4-FFF2-40B4-BE49-F238E27FC236}">
                    <a16:creationId xmlns:a16="http://schemas.microsoft.com/office/drawing/2014/main" id="{E0ED9CB7-1597-C487-3713-4B83A98CE581}"/>
                  </a:ext>
                </a:extLst>
              </p:cNvPr>
              <p:cNvSpPr/>
              <p:nvPr/>
            </p:nvSpPr>
            <p:spPr>
              <a:xfrm>
                <a:off x="4277950" y="4494750"/>
                <a:ext cx="94750" cy="244975"/>
              </a:xfrm>
              <a:custGeom>
                <a:avLst/>
                <a:gdLst/>
                <a:ahLst/>
                <a:cxnLst/>
                <a:rect l="l" t="t" r="r" b="b"/>
                <a:pathLst>
                  <a:path w="3790" h="9799" extrusionOk="0">
                    <a:moveTo>
                      <a:pt x="3790" y="0"/>
                    </a:moveTo>
                    <a:lnTo>
                      <a:pt x="3790" y="0"/>
                    </a:lnTo>
                    <a:cubicBezTo>
                      <a:pt x="2866" y="462"/>
                      <a:pt x="2034" y="1109"/>
                      <a:pt x="1294" y="1941"/>
                    </a:cubicBezTo>
                    <a:cubicBezTo>
                      <a:pt x="555" y="2773"/>
                      <a:pt x="93" y="3790"/>
                      <a:pt x="93" y="4992"/>
                    </a:cubicBezTo>
                    <a:cubicBezTo>
                      <a:pt x="0" y="6101"/>
                      <a:pt x="462" y="7210"/>
                      <a:pt x="1202" y="8042"/>
                    </a:cubicBezTo>
                    <a:cubicBezTo>
                      <a:pt x="1941" y="8781"/>
                      <a:pt x="2773" y="9429"/>
                      <a:pt x="3790" y="9798"/>
                    </a:cubicBezTo>
                    <a:cubicBezTo>
                      <a:pt x="2958" y="9244"/>
                      <a:pt x="2219" y="8504"/>
                      <a:pt x="1664" y="7672"/>
                    </a:cubicBezTo>
                    <a:cubicBezTo>
                      <a:pt x="1109" y="6933"/>
                      <a:pt x="740" y="5916"/>
                      <a:pt x="740" y="4992"/>
                    </a:cubicBezTo>
                    <a:cubicBezTo>
                      <a:pt x="832" y="3975"/>
                      <a:pt x="1202" y="3051"/>
                      <a:pt x="1756" y="2311"/>
                    </a:cubicBezTo>
                    <a:cubicBezTo>
                      <a:pt x="2311" y="1387"/>
                      <a:pt x="3050" y="647"/>
                      <a:pt x="3790" y="0"/>
                    </a:cubicBezTo>
                    <a:close/>
                  </a:path>
                </a:pathLst>
              </a:custGeom>
              <a:solidFill>
                <a:srgbClr val="FF99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 name="Google Shape;6985;p120">
              <a:extLst>
                <a:ext uri="{FF2B5EF4-FFF2-40B4-BE49-F238E27FC236}">
                  <a16:creationId xmlns:a16="http://schemas.microsoft.com/office/drawing/2014/main" id="{018A1C2E-3ABB-A284-5D90-FC2CAC8BD2FC}"/>
                </a:ext>
              </a:extLst>
            </p:cNvPr>
            <p:cNvSpPr/>
            <p:nvPr/>
          </p:nvSpPr>
          <p:spPr>
            <a:xfrm rot="-1585725">
              <a:off x="3265691" y="1884581"/>
              <a:ext cx="259709" cy="291547"/>
            </a:xfrm>
            <a:custGeom>
              <a:avLst/>
              <a:gdLst/>
              <a:ahLst/>
              <a:cxnLst/>
              <a:rect l="l" t="t" r="r" b="b"/>
              <a:pathLst>
                <a:path w="16252" h="15254" extrusionOk="0">
                  <a:moveTo>
                    <a:pt x="3149" y="1"/>
                  </a:moveTo>
                  <a:cubicBezTo>
                    <a:pt x="2070" y="1"/>
                    <a:pt x="1038" y="587"/>
                    <a:pt x="531" y="1797"/>
                  </a:cubicBezTo>
                  <a:cubicBezTo>
                    <a:pt x="97" y="2955"/>
                    <a:pt x="0" y="4257"/>
                    <a:pt x="242" y="5511"/>
                  </a:cubicBezTo>
                  <a:cubicBezTo>
                    <a:pt x="820" y="9514"/>
                    <a:pt x="3666" y="12890"/>
                    <a:pt x="7090" y="14964"/>
                  </a:cubicBezTo>
                  <a:cubicBezTo>
                    <a:pt x="7331" y="15157"/>
                    <a:pt x="7572" y="15205"/>
                    <a:pt x="7862" y="15253"/>
                  </a:cubicBezTo>
                  <a:cubicBezTo>
                    <a:pt x="8151" y="15205"/>
                    <a:pt x="8440" y="15108"/>
                    <a:pt x="8633" y="14915"/>
                  </a:cubicBezTo>
                  <a:cubicBezTo>
                    <a:pt x="12154" y="12456"/>
                    <a:pt x="15578" y="9128"/>
                    <a:pt x="16060" y="4932"/>
                  </a:cubicBezTo>
                  <a:cubicBezTo>
                    <a:pt x="16252" y="3352"/>
                    <a:pt x="15635" y="13"/>
                    <a:pt x="13596" y="13"/>
                  </a:cubicBezTo>
                  <a:cubicBezTo>
                    <a:pt x="13582" y="13"/>
                    <a:pt x="13567" y="13"/>
                    <a:pt x="13552" y="13"/>
                  </a:cubicBezTo>
                  <a:cubicBezTo>
                    <a:pt x="11237" y="61"/>
                    <a:pt x="9067" y="3437"/>
                    <a:pt x="8199" y="5318"/>
                  </a:cubicBezTo>
                  <a:cubicBezTo>
                    <a:pt x="7620" y="3630"/>
                    <a:pt x="6656" y="2087"/>
                    <a:pt x="5354" y="881"/>
                  </a:cubicBezTo>
                  <a:cubicBezTo>
                    <a:pt x="4711" y="299"/>
                    <a:pt x="3918" y="1"/>
                    <a:pt x="31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6986;p120">
              <a:extLst>
                <a:ext uri="{FF2B5EF4-FFF2-40B4-BE49-F238E27FC236}">
                  <a16:creationId xmlns:a16="http://schemas.microsoft.com/office/drawing/2014/main" id="{2950738E-2344-CFFD-2ADD-3490A623E7DE}"/>
                </a:ext>
              </a:extLst>
            </p:cNvPr>
            <p:cNvSpPr/>
            <p:nvPr/>
          </p:nvSpPr>
          <p:spPr>
            <a:xfrm rot="584538">
              <a:off x="5371961" y="1138781"/>
              <a:ext cx="293890" cy="358919"/>
            </a:xfrm>
            <a:custGeom>
              <a:avLst/>
              <a:gdLst/>
              <a:ahLst/>
              <a:cxnLst/>
              <a:rect l="l" t="t" r="r" b="b"/>
              <a:pathLst>
                <a:path w="16252" h="15254" extrusionOk="0">
                  <a:moveTo>
                    <a:pt x="3149" y="1"/>
                  </a:moveTo>
                  <a:cubicBezTo>
                    <a:pt x="2070" y="1"/>
                    <a:pt x="1038" y="587"/>
                    <a:pt x="531" y="1797"/>
                  </a:cubicBezTo>
                  <a:cubicBezTo>
                    <a:pt x="97" y="2955"/>
                    <a:pt x="0" y="4257"/>
                    <a:pt x="242" y="5511"/>
                  </a:cubicBezTo>
                  <a:cubicBezTo>
                    <a:pt x="820" y="9514"/>
                    <a:pt x="3666" y="12890"/>
                    <a:pt x="7090" y="14964"/>
                  </a:cubicBezTo>
                  <a:cubicBezTo>
                    <a:pt x="7331" y="15157"/>
                    <a:pt x="7572" y="15205"/>
                    <a:pt x="7862" y="15253"/>
                  </a:cubicBezTo>
                  <a:cubicBezTo>
                    <a:pt x="8151" y="15205"/>
                    <a:pt x="8440" y="15108"/>
                    <a:pt x="8633" y="14915"/>
                  </a:cubicBezTo>
                  <a:cubicBezTo>
                    <a:pt x="12154" y="12456"/>
                    <a:pt x="15578" y="9128"/>
                    <a:pt x="16060" y="4932"/>
                  </a:cubicBezTo>
                  <a:cubicBezTo>
                    <a:pt x="16252" y="3352"/>
                    <a:pt x="15635" y="13"/>
                    <a:pt x="13596" y="13"/>
                  </a:cubicBezTo>
                  <a:cubicBezTo>
                    <a:pt x="13582" y="13"/>
                    <a:pt x="13567" y="13"/>
                    <a:pt x="13552" y="13"/>
                  </a:cubicBezTo>
                  <a:cubicBezTo>
                    <a:pt x="11237" y="61"/>
                    <a:pt x="9067" y="3437"/>
                    <a:pt x="8199" y="5318"/>
                  </a:cubicBezTo>
                  <a:cubicBezTo>
                    <a:pt x="7620" y="3630"/>
                    <a:pt x="6656" y="2087"/>
                    <a:pt x="5354" y="881"/>
                  </a:cubicBezTo>
                  <a:cubicBezTo>
                    <a:pt x="4711" y="299"/>
                    <a:pt x="3918" y="1"/>
                    <a:pt x="31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Text Placeholder 8">
            <a:extLst>
              <a:ext uri="{FF2B5EF4-FFF2-40B4-BE49-F238E27FC236}">
                <a16:creationId xmlns:a16="http://schemas.microsoft.com/office/drawing/2014/main" id="{7B76A242-509F-6E7D-D62B-98C74C98A3A0}"/>
              </a:ext>
            </a:extLst>
          </p:cNvPr>
          <p:cNvSpPr txBox="1">
            <a:spLocks/>
          </p:cNvSpPr>
          <p:nvPr/>
        </p:nvSpPr>
        <p:spPr>
          <a:xfrm>
            <a:off x="6259650" y="1065818"/>
            <a:ext cx="5116747" cy="368326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eaLnBrk="1" hangingPunct="1">
              <a:lnSpc>
                <a:spcPct val="100000"/>
              </a:lnSpc>
              <a:spcBef>
                <a:spcPts val="0"/>
              </a:spcBef>
              <a:spcAft>
                <a:spcPts val="0"/>
              </a:spcAft>
              <a:buClr>
                <a:schemeClr val="dk1"/>
              </a:buClr>
              <a:buSzPts val="1500"/>
              <a:buFont typeface="Muli"/>
              <a:buNone/>
              <a:defRPr sz="2000" b="0" i="0" u="none" strike="noStrike" cap="none">
                <a:solidFill>
                  <a:schemeClr val="dk1"/>
                </a:solidFill>
                <a:latin typeface="Muli"/>
                <a:ea typeface="Muli"/>
                <a:cs typeface="Muli"/>
                <a:sym typeface="Muli"/>
              </a:defRPr>
            </a:lvl1pPr>
            <a:lvl2pPr marL="914400" marR="0" lvl="1" indent="-317500" algn="ctr" rtl="0" eaLnBrk="1" hangingPunct="1">
              <a:lnSpc>
                <a:spcPct val="100000"/>
              </a:lnSpc>
              <a:spcBef>
                <a:spcPts val="0"/>
              </a:spcBef>
              <a:spcAft>
                <a:spcPts val="0"/>
              </a:spcAft>
              <a:buClr>
                <a:schemeClr val="dk1"/>
              </a:buClr>
              <a:buSzPts val="1500"/>
              <a:buFont typeface="Muli"/>
              <a:buNone/>
              <a:defRPr sz="2000" b="0" i="0" u="none" strike="noStrike" cap="none">
                <a:solidFill>
                  <a:schemeClr val="dk1"/>
                </a:solidFill>
                <a:latin typeface="Muli"/>
                <a:ea typeface="Muli"/>
                <a:cs typeface="Muli"/>
                <a:sym typeface="Muli"/>
              </a:defRPr>
            </a:lvl2pPr>
            <a:lvl3pPr marL="1371600" marR="0" lvl="2" indent="-317500" algn="ctr" rtl="0" eaLnBrk="1" hangingPunct="1">
              <a:lnSpc>
                <a:spcPct val="100000"/>
              </a:lnSpc>
              <a:spcBef>
                <a:spcPts val="0"/>
              </a:spcBef>
              <a:spcAft>
                <a:spcPts val="0"/>
              </a:spcAft>
              <a:buClr>
                <a:schemeClr val="dk1"/>
              </a:buClr>
              <a:buSzPts val="1500"/>
              <a:buFont typeface="Muli"/>
              <a:buNone/>
              <a:defRPr sz="2000" b="0" i="0" u="none" strike="noStrike" cap="none">
                <a:solidFill>
                  <a:schemeClr val="dk1"/>
                </a:solidFill>
                <a:latin typeface="Muli"/>
                <a:ea typeface="Muli"/>
                <a:cs typeface="Muli"/>
                <a:sym typeface="Muli"/>
              </a:defRPr>
            </a:lvl3pPr>
            <a:lvl4pPr marL="1828800" marR="0" lvl="3" indent="-317500" algn="ctr" rtl="0" eaLnBrk="1" hangingPunct="1">
              <a:lnSpc>
                <a:spcPct val="100000"/>
              </a:lnSpc>
              <a:spcBef>
                <a:spcPts val="0"/>
              </a:spcBef>
              <a:spcAft>
                <a:spcPts val="0"/>
              </a:spcAft>
              <a:buClr>
                <a:schemeClr val="dk1"/>
              </a:buClr>
              <a:buSzPts val="1500"/>
              <a:buFont typeface="Muli"/>
              <a:buNone/>
              <a:defRPr sz="2000" b="0" i="0" u="none" strike="noStrike" cap="none">
                <a:solidFill>
                  <a:schemeClr val="dk1"/>
                </a:solidFill>
                <a:latin typeface="Muli"/>
                <a:ea typeface="Muli"/>
                <a:cs typeface="Muli"/>
                <a:sym typeface="Muli"/>
              </a:defRPr>
            </a:lvl4pPr>
            <a:lvl5pPr marL="2286000" marR="0" lvl="4" indent="-317500" algn="ctr" rtl="0" eaLnBrk="1" hangingPunct="1">
              <a:lnSpc>
                <a:spcPct val="100000"/>
              </a:lnSpc>
              <a:spcBef>
                <a:spcPts val="0"/>
              </a:spcBef>
              <a:spcAft>
                <a:spcPts val="0"/>
              </a:spcAft>
              <a:buClr>
                <a:schemeClr val="dk1"/>
              </a:buClr>
              <a:buSzPts val="1500"/>
              <a:buFont typeface="Muli"/>
              <a:buNone/>
              <a:defRPr sz="2000" b="0" i="0" u="none" strike="noStrike" cap="none">
                <a:solidFill>
                  <a:schemeClr val="dk1"/>
                </a:solidFill>
                <a:latin typeface="Muli"/>
                <a:ea typeface="Muli"/>
                <a:cs typeface="Muli"/>
                <a:sym typeface="Muli"/>
              </a:defRPr>
            </a:lvl5pPr>
            <a:lvl6pPr marL="2743200" marR="0" lvl="5" indent="-317500" algn="ctr" rtl="0" eaLnBrk="1" hangingPunct="1">
              <a:lnSpc>
                <a:spcPct val="100000"/>
              </a:lnSpc>
              <a:spcBef>
                <a:spcPts val="0"/>
              </a:spcBef>
              <a:spcAft>
                <a:spcPts val="0"/>
              </a:spcAft>
              <a:buClr>
                <a:schemeClr val="dk1"/>
              </a:buClr>
              <a:buSzPts val="1500"/>
              <a:buFont typeface="Muli"/>
              <a:buNone/>
              <a:defRPr sz="2000" b="0" i="0" u="none" strike="noStrike" cap="none">
                <a:solidFill>
                  <a:schemeClr val="dk1"/>
                </a:solidFill>
                <a:latin typeface="Muli"/>
                <a:ea typeface="Muli"/>
                <a:cs typeface="Muli"/>
                <a:sym typeface="Muli"/>
              </a:defRPr>
            </a:lvl6pPr>
            <a:lvl7pPr marL="3200400" marR="0" lvl="6" indent="-317500" algn="ctr" rtl="0" eaLnBrk="1" hangingPunct="1">
              <a:lnSpc>
                <a:spcPct val="100000"/>
              </a:lnSpc>
              <a:spcBef>
                <a:spcPts val="0"/>
              </a:spcBef>
              <a:spcAft>
                <a:spcPts val="0"/>
              </a:spcAft>
              <a:buClr>
                <a:schemeClr val="dk1"/>
              </a:buClr>
              <a:buSzPts val="1500"/>
              <a:buFont typeface="Muli"/>
              <a:buNone/>
              <a:defRPr sz="2000" b="0" i="0" u="none" strike="noStrike" cap="none">
                <a:solidFill>
                  <a:schemeClr val="dk1"/>
                </a:solidFill>
                <a:latin typeface="Muli"/>
                <a:ea typeface="Muli"/>
                <a:cs typeface="Muli"/>
                <a:sym typeface="Muli"/>
              </a:defRPr>
            </a:lvl7pPr>
            <a:lvl8pPr marL="3657600" marR="0" lvl="7" indent="-317500" algn="ctr" rtl="0" eaLnBrk="1" hangingPunct="1">
              <a:lnSpc>
                <a:spcPct val="100000"/>
              </a:lnSpc>
              <a:spcBef>
                <a:spcPts val="0"/>
              </a:spcBef>
              <a:spcAft>
                <a:spcPts val="0"/>
              </a:spcAft>
              <a:buClr>
                <a:schemeClr val="dk1"/>
              </a:buClr>
              <a:buSzPts val="1500"/>
              <a:buFont typeface="Muli"/>
              <a:buNone/>
              <a:defRPr sz="2000" b="0" i="0" u="none" strike="noStrike" cap="none">
                <a:solidFill>
                  <a:schemeClr val="dk1"/>
                </a:solidFill>
                <a:latin typeface="Muli"/>
                <a:ea typeface="Muli"/>
                <a:cs typeface="Muli"/>
                <a:sym typeface="Muli"/>
              </a:defRPr>
            </a:lvl8pPr>
            <a:lvl9pPr marL="4114800" marR="0" lvl="8" indent="-317500" algn="ctr" rtl="0" eaLnBrk="1" hangingPunct="1">
              <a:lnSpc>
                <a:spcPct val="100000"/>
              </a:lnSpc>
              <a:spcBef>
                <a:spcPts val="0"/>
              </a:spcBef>
              <a:spcAft>
                <a:spcPts val="0"/>
              </a:spcAft>
              <a:buClr>
                <a:schemeClr val="dk1"/>
              </a:buClr>
              <a:buSzPts val="1500"/>
              <a:buFont typeface="Muli"/>
              <a:buNone/>
              <a:defRPr sz="2000" b="0" i="0" u="none" strike="noStrike" cap="none">
                <a:solidFill>
                  <a:schemeClr val="dk1"/>
                </a:solidFill>
                <a:latin typeface="Muli"/>
                <a:ea typeface="Muli"/>
                <a:cs typeface="Muli"/>
                <a:sym typeface="Muli"/>
              </a:defRPr>
            </a:lvl9pPr>
          </a:lstStyle>
          <a:p>
            <a:pPr algn="l"/>
            <a:r>
              <a:rPr lang="en-US"/>
              <a:t>Group 25 wish to thank for the guidance throughout this senior design project:</a:t>
            </a:r>
          </a:p>
          <a:p>
            <a:pPr algn="l">
              <a:buFont typeface="Arial" panose="020B0604020202020204" pitchFamily="34" charset="0"/>
              <a:buChar char="•"/>
            </a:pPr>
            <a:r>
              <a:rPr lang="en-US"/>
              <a:t>Mentor: Dr. Saleem Sahawneh </a:t>
            </a:r>
          </a:p>
          <a:p>
            <a:pPr algn="l">
              <a:buFont typeface="Arial" panose="020B0604020202020204" pitchFamily="34" charset="0"/>
              <a:buChar char="•"/>
            </a:pPr>
            <a:r>
              <a:rPr lang="en-US"/>
              <a:t>Review committee: </a:t>
            </a:r>
          </a:p>
          <a:p>
            <a:pPr lvl="1" algn="l">
              <a:buFont typeface="Arial" panose="020B0604020202020204" pitchFamily="34" charset="0"/>
              <a:buChar char="•"/>
            </a:pPr>
            <a:r>
              <a:rPr lang="en-US"/>
              <a:t>Dr. Tong Wu</a:t>
            </a:r>
          </a:p>
          <a:p>
            <a:pPr lvl="1" algn="l">
              <a:buFont typeface="Arial" panose="020B0604020202020204" pitchFamily="34" charset="0"/>
              <a:buChar char="•"/>
            </a:pPr>
            <a:r>
              <a:rPr lang="en-US"/>
              <a:t>Dr. Shahana Ibrahim</a:t>
            </a:r>
          </a:p>
          <a:p>
            <a:pPr lvl="1" algn="l">
              <a:buFont typeface="Arial" panose="020B0604020202020204" pitchFamily="34" charset="0"/>
              <a:buChar char="•"/>
            </a:pPr>
            <a:r>
              <a:rPr lang="en-US"/>
              <a:t>Dr. Truong Nghiem</a:t>
            </a:r>
          </a:p>
          <a:p>
            <a:pPr algn="l">
              <a:buFont typeface="Arial" panose="020B0604020202020204" pitchFamily="34" charset="0"/>
              <a:buChar char="•"/>
            </a:pPr>
            <a:r>
              <a:rPr lang="en-US"/>
              <a:t>Lab professor: Dr. Arthur Weeks </a:t>
            </a:r>
          </a:p>
          <a:p>
            <a:endParaRPr lang="en-US"/>
          </a:p>
        </p:txBody>
      </p:sp>
      <p:pic>
        <p:nvPicPr>
          <p:cNvPr id="93" name="Audio 92">
            <a:hlinkClick r:id="" action="ppaction://media"/>
            <a:extLst>
              <a:ext uri="{FF2B5EF4-FFF2-40B4-BE49-F238E27FC236}">
                <a16:creationId xmlns:a16="http://schemas.microsoft.com/office/drawing/2014/main" id="{0D20CB3E-C506-700B-279C-8B142925FA27}"/>
              </a:ext>
            </a:extLst>
          </p:cNvPr>
          <p:cNvPicPr>
            <a:picLocks noChangeAspect="1"/>
          </p:cNvPicPr>
          <p:nvPr>
            <a:audioFile r:link="rId3"/>
            <p:extLst>
              <p:ext uri="{DAA4B4D4-6D71-4841-9C94-3DE7FCFB9230}">
                <p14:media xmlns:p14="http://schemas.microsoft.com/office/powerpoint/2010/main" r:embed="rId2"/>
              </p:ext>
            </p:extLst>
          </p:nvPr>
        </p:nvPicPr>
        <p:blipFill>
          <a:blip r:embed="rId5"/>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654362051"/>
      </p:ext>
    </p:extLst>
  </p:cSld>
  <p:clrMapOvr>
    <a:masterClrMapping/>
  </p:clrMapOvr>
  <mc:AlternateContent xmlns:mc="http://schemas.openxmlformats.org/markup-compatibility/2006">
    <mc:Choice xmlns:p14="http://schemas.microsoft.com/office/powerpoint/2010/main" Requires="p14">
      <p:transition spd="slow" p14:dur="2000" advTm="17022"/>
    </mc:Choice>
    <mc:Fallback>
      <p:transition spd="slow" advTm="170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93"/>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2"/>
</p:tagLst>
</file>

<file path=ppt/theme/theme1.xml><?xml version="1.0" encoding="utf-8"?>
<a:theme xmlns:a="http://schemas.openxmlformats.org/drawingml/2006/main" name="How to Train Your Puppy XL by Slidesgo">
  <a:themeElements>
    <a:clrScheme name="Simple Light">
      <a:dk1>
        <a:srgbClr val="5B2018"/>
      </a:dk1>
      <a:lt1>
        <a:srgbClr val="FFFFFF"/>
      </a:lt1>
      <a:dk2>
        <a:srgbClr val="84B0AA"/>
      </a:dk2>
      <a:lt2>
        <a:srgbClr val="ACD2D0"/>
      </a:lt2>
      <a:accent1>
        <a:srgbClr val="FFFFCD"/>
      </a:accent1>
      <a:accent2>
        <a:srgbClr val="FFE782"/>
      </a:accent2>
      <a:accent3>
        <a:srgbClr val="FFB469"/>
      </a:accent3>
      <a:accent4>
        <a:srgbClr val="CF171C"/>
      </a:accent4>
      <a:accent5>
        <a:srgbClr val="DD595D"/>
      </a:accent5>
      <a:accent6>
        <a:srgbClr val="CEE8E6"/>
      </a:accent6>
      <a:hlink>
        <a:srgbClr val="5B201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869FB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Simple Light">
    <a:dk1>
      <a:srgbClr val="5B2018"/>
    </a:dk1>
    <a:lt1>
      <a:srgbClr val="FFFFFF"/>
    </a:lt1>
    <a:dk2>
      <a:srgbClr val="84B0AA"/>
    </a:dk2>
    <a:lt2>
      <a:srgbClr val="ACD2D0"/>
    </a:lt2>
    <a:accent1>
      <a:srgbClr val="FFFFCD"/>
    </a:accent1>
    <a:accent2>
      <a:srgbClr val="FFE782"/>
    </a:accent2>
    <a:accent3>
      <a:srgbClr val="FFB469"/>
    </a:accent3>
    <a:accent4>
      <a:srgbClr val="CF171C"/>
    </a:accent4>
    <a:accent5>
      <a:srgbClr val="DD595D"/>
    </a:accent5>
    <a:accent6>
      <a:srgbClr val="CEE8E6"/>
    </a:accent6>
    <a:hlink>
      <a:srgbClr val="5B2018"/>
    </a:hlink>
    <a:folHlink>
      <a:srgbClr val="0097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7E341C1DE166B4C9A9EB37FE3AC9C3A" ma:contentTypeVersion="8" ma:contentTypeDescription="Create a new document." ma:contentTypeScope="" ma:versionID="6ed7e0c4d5b73b5932f636cd0871c8f7">
  <xsd:schema xmlns:xsd="http://www.w3.org/2001/XMLSchema" xmlns:xs="http://www.w3.org/2001/XMLSchema" xmlns:p="http://schemas.microsoft.com/office/2006/metadata/properties" xmlns:ns3="f27414fe-3240-4d10-9547-755acff85f2d" xmlns:ns4="c0068410-6039-4e60-b9ea-a852662847d4" targetNamespace="http://schemas.microsoft.com/office/2006/metadata/properties" ma:root="true" ma:fieldsID="0158ae0916f0365bba6c29059c04826f" ns3:_="" ns4:_="">
    <xsd:import namespace="f27414fe-3240-4d10-9547-755acff85f2d"/>
    <xsd:import namespace="c0068410-6039-4e60-b9ea-a852662847d4"/>
    <xsd:element name="properties">
      <xsd:complexType>
        <xsd:sequence>
          <xsd:element name="documentManagement">
            <xsd:complexType>
              <xsd:all>
                <xsd:element ref="ns3:_activity" minOccurs="0"/>
                <xsd:element ref="ns4:SharedWithUsers" minOccurs="0"/>
                <xsd:element ref="ns4:SharedWithDetails" minOccurs="0"/>
                <xsd:element ref="ns4:SharingHintHash" minOccurs="0"/>
                <xsd:element ref="ns3:MediaServiceDateTaken" minOccurs="0"/>
                <xsd:element ref="ns3:MediaServiceMetadata" minOccurs="0"/>
                <xsd:element ref="ns3:MediaServiceFastMetadata"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7414fe-3240-4d10-9547-755acff85f2d"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0068410-6039-4e60-b9ea-a852662847d4" elementFormDefault="qualified">
    <xsd:import namespace="http://schemas.microsoft.com/office/2006/documentManagement/types"/>
    <xsd:import namespace="http://schemas.microsoft.com/office/infopath/2007/PartnerControls"/>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Shared With Details" ma:internalName="SharedWithDetails" ma:readOnly="true">
      <xsd:simpleType>
        <xsd:restriction base="dms:Note">
          <xsd:maxLength value="255"/>
        </xsd:restriction>
      </xsd:simpleType>
    </xsd:element>
    <xsd:element name="SharingHintHash" ma:index="1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f27414fe-3240-4d10-9547-755acff85f2d" xsi:nil="true"/>
  </documentManagement>
</p:properties>
</file>

<file path=customXml/itemProps1.xml><?xml version="1.0" encoding="utf-8"?>
<ds:datastoreItem xmlns:ds="http://schemas.openxmlformats.org/officeDocument/2006/customXml" ds:itemID="{C229CDD6-C423-4B0D-9E1A-3F8E488BFDE2}">
  <ds:schemaRefs>
    <ds:schemaRef ds:uri="http://schemas.microsoft.com/sharepoint/v3/contenttype/forms"/>
  </ds:schemaRefs>
</ds:datastoreItem>
</file>

<file path=customXml/itemProps2.xml><?xml version="1.0" encoding="utf-8"?>
<ds:datastoreItem xmlns:ds="http://schemas.openxmlformats.org/officeDocument/2006/customXml" ds:itemID="{8A671E6F-F857-43D1-8825-F250064F006D}">
  <ds:schemaRefs>
    <ds:schemaRef ds:uri="c0068410-6039-4e60-b9ea-a852662847d4"/>
    <ds:schemaRef ds:uri="f27414fe-3240-4d10-9547-755acff85f2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D04315E-3F5E-4386-BCD7-5C15BF22DC71}">
  <ds:schemaRefs>
    <ds:schemaRef ds:uri="http://purl.org/dc/dcmitype/"/>
    <ds:schemaRef ds:uri="http://schemas.microsoft.com/office/2006/metadata/properties"/>
    <ds:schemaRef ds:uri="http://purl.org/dc/elements/1.1/"/>
    <ds:schemaRef ds:uri="c0068410-6039-4e60-b9ea-a852662847d4"/>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f27414fe-3240-4d10-9547-755acff85f2d"/>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How to Train Your Puppy XL by Slidesgo</Template>
  <TotalTime>0</TotalTime>
  <Words>4812</Words>
  <Application>Microsoft Office PowerPoint</Application>
  <PresentationFormat>Widescreen</PresentationFormat>
  <Paragraphs>827</Paragraphs>
  <Slides>51</Slides>
  <Notes>16</Notes>
  <HiddenSlides>0</HiddenSlides>
  <MMClips>62</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51</vt:i4>
      </vt:variant>
    </vt:vector>
  </HeadingPairs>
  <TitlesOfParts>
    <vt:vector size="62" baseType="lpstr">
      <vt:lpstr>Aptos</vt:lpstr>
      <vt:lpstr>Arial</vt:lpstr>
      <vt:lpstr>Boogaloo</vt:lpstr>
      <vt:lpstr>Muli</vt:lpstr>
      <vt:lpstr>Poppins</vt:lpstr>
      <vt:lpstr>Proxima Nova</vt:lpstr>
      <vt:lpstr>Proxima Nova Semibold</vt:lpstr>
      <vt:lpstr>Times New Roman</vt:lpstr>
      <vt:lpstr>How to Train Your Puppy XL by Slidesgo</vt:lpstr>
      <vt:lpstr>Slidesgo Final Pages</vt:lpstr>
      <vt:lpstr>1_Slidesgo Final Pages</vt:lpstr>
      <vt:lpstr>Sit &amp; Chow – Smart Training Dog Feeder Final Presentation</vt:lpstr>
      <vt:lpstr>Group 25 Members</vt:lpstr>
      <vt:lpstr>Motivation and Background</vt:lpstr>
      <vt:lpstr>Goals</vt:lpstr>
      <vt:lpstr>Engineering Specifications</vt:lpstr>
      <vt:lpstr>Hardware Comparisons</vt:lpstr>
      <vt:lpstr>ESP32-S3 </vt:lpstr>
      <vt:lpstr>OV5640 Camera</vt:lpstr>
      <vt:lpstr>Motor &amp; Motor Driver</vt:lpstr>
      <vt:lpstr>Speaker</vt:lpstr>
      <vt:lpstr>Amplifier</vt:lpstr>
      <vt:lpstr>Programmer</vt:lpstr>
      <vt:lpstr>Sensing Storage Capacity</vt:lpstr>
      <vt:lpstr>Depth Sensor</vt:lpstr>
      <vt:lpstr>Power Management – Power Supply Type</vt:lpstr>
      <vt:lpstr>Power Management – Wall Adapter</vt:lpstr>
      <vt:lpstr>Power Management – Voltage Regulators</vt:lpstr>
      <vt:lpstr>PCB Design</vt:lpstr>
      <vt:lpstr>Hardware Design</vt:lpstr>
      <vt:lpstr>Voltage Regulators</vt:lpstr>
      <vt:lpstr>Amplifier</vt:lpstr>
      <vt:lpstr>CP2102 programming</vt:lpstr>
      <vt:lpstr>DRV8825</vt:lpstr>
      <vt:lpstr>ESP32-S3 PCB</vt:lpstr>
      <vt:lpstr>ESP32-S3 PCB</vt:lpstr>
      <vt:lpstr>Changes To The ESP32-S3 PCB</vt:lpstr>
      <vt:lpstr>Software Comparisons</vt:lpstr>
      <vt:lpstr>Mobile Application Stack - Frontend </vt:lpstr>
      <vt:lpstr>Mobile Application Stack - Backend</vt:lpstr>
      <vt:lpstr>Embedded Software</vt:lpstr>
      <vt:lpstr>Cloud Server</vt:lpstr>
      <vt:lpstr>Detection Model</vt:lpstr>
      <vt:lpstr>Software Design</vt:lpstr>
      <vt:lpstr>Mobile Application</vt:lpstr>
      <vt:lpstr>Mobile Application – Login and Register</vt:lpstr>
      <vt:lpstr>Mobile Application – Schedules</vt:lpstr>
      <vt:lpstr>Mobile Application – Feed Logs &amp; Devices </vt:lpstr>
      <vt:lpstr>Mobile App – Live Camera Feed </vt:lpstr>
      <vt:lpstr>Mobile Application – Settings </vt:lpstr>
      <vt:lpstr>Main Feeding Workflow</vt:lpstr>
      <vt:lpstr>Scheduled Feed Workflow</vt:lpstr>
      <vt:lpstr>Google Cloud Run Services</vt:lpstr>
      <vt:lpstr>Posture Detection and Classification Pipeline</vt:lpstr>
      <vt:lpstr>Prototyping and Testing</vt:lpstr>
      <vt:lpstr>Hardware</vt:lpstr>
      <vt:lpstr>Google Cloud Run</vt:lpstr>
      <vt:lpstr>Machine Learning</vt:lpstr>
      <vt:lpstr>Administrative Content</vt:lpstr>
      <vt:lpstr>Contributions</vt:lpstr>
      <vt:lpstr>Budgeting</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Tran</dc:creator>
  <cp:lastModifiedBy>Maria Tran</cp:lastModifiedBy>
  <cp:revision>1</cp:revision>
  <dcterms:created xsi:type="dcterms:W3CDTF">2026-02-18T18:27:26Z</dcterms:created>
  <dcterms:modified xsi:type="dcterms:W3CDTF">2026-04-27T19:08:23Z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0x010100C7E341C1DE166B4C9A9EB37FE3AC9C3A</vt:lpwstr>
  </property>
</Properties>
</file>