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4" r:id="rId5"/>
    <p:sldMasterId id="214748370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y="5143500" cx="9144000"/>
  <p:notesSz cx="6858000" cy="9144000"/>
  <p:embeddedFontLst>
    <p:embeddedFont>
      <p:font typeface="Inter"/>
      <p:regular r:id="rId39"/>
      <p:bold r:id="rId40"/>
      <p:italic r:id="rId41"/>
      <p:boldItalic r:id="rId42"/>
    </p:embeddedFont>
    <p:embeddedFont>
      <p:font typeface="Inter Medium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4B336C1-5062-46EA-970A-B70BF839E389}">
  <a:tblStyle styleId="{E4B336C1-5062-46EA-970A-B70BF839E38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ter-bold.fntdata"/><Relationship Id="rId20" Type="http://schemas.openxmlformats.org/officeDocument/2006/relationships/slide" Target="slides/slide13.xml"/><Relationship Id="rId42" Type="http://schemas.openxmlformats.org/officeDocument/2006/relationships/font" Target="fonts/Inter-boldItalic.fntdata"/><Relationship Id="rId41" Type="http://schemas.openxmlformats.org/officeDocument/2006/relationships/font" Target="fonts/Inter-italic.fntdata"/><Relationship Id="rId22" Type="http://schemas.openxmlformats.org/officeDocument/2006/relationships/slide" Target="slides/slide15.xml"/><Relationship Id="rId44" Type="http://schemas.openxmlformats.org/officeDocument/2006/relationships/font" Target="fonts/InterMedium-bold.fntdata"/><Relationship Id="rId21" Type="http://schemas.openxmlformats.org/officeDocument/2006/relationships/slide" Target="slides/slide14.xml"/><Relationship Id="rId43" Type="http://schemas.openxmlformats.org/officeDocument/2006/relationships/font" Target="fonts/InterMedium-regular.fntdata"/><Relationship Id="rId24" Type="http://schemas.openxmlformats.org/officeDocument/2006/relationships/slide" Target="slides/slide17.xml"/><Relationship Id="rId46" Type="http://schemas.openxmlformats.org/officeDocument/2006/relationships/font" Target="fonts/InterMedium-boldItalic.fntdata"/><Relationship Id="rId23" Type="http://schemas.openxmlformats.org/officeDocument/2006/relationships/slide" Target="slides/slide16.xml"/><Relationship Id="rId45" Type="http://schemas.openxmlformats.org/officeDocument/2006/relationships/font" Target="fonts/InterMedium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33" Type="http://schemas.openxmlformats.org/officeDocument/2006/relationships/slide" Target="slides/slide26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35" Type="http://schemas.openxmlformats.org/officeDocument/2006/relationships/slide" Target="slides/slide28.xml"/><Relationship Id="rId12" Type="http://schemas.openxmlformats.org/officeDocument/2006/relationships/slide" Target="slides/slide5.xml"/><Relationship Id="rId34" Type="http://schemas.openxmlformats.org/officeDocument/2006/relationships/slide" Target="slides/slide27.xml"/><Relationship Id="rId15" Type="http://schemas.openxmlformats.org/officeDocument/2006/relationships/slide" Target="slides/slide8.xml"/><Relationship Id="rId37" Type="http://schemas.openxmlformats.org/officeDocument/2006/relationships/slide" Target="slides/slide30.xml"/><Relationship Id="rId14" Type="http://schemas.openxmlformats.org/officeDocument/2006/relationships/slide" Target="slides/slide7.xml"/><Relationship Id="rId36" Type="http://schemas.openxmlformats.org/officeDocument/2006/relationships/slide" Target="slides/slide29.xml"/><Relationship Id="rId17" Type="http://schemas.openxmlformats.org/officeDocument/2006/relationships/slide" Target="slides/slide10.xml"/><Relationship Id="rId39" Type="http://schemas.openxmlformats.org/officeDocument/2006/relationships/font" Target="fonts/Inter-regular.fntdata"/><Relationship Id="rId16" Type="http://schemas.openxmlformats.org/officeDocument/2006/relationships/slide" Target="slides/slide9.xml"/><Relationship Id="rId38" Type="http://schemas.openxmlformats.org/officeDocument/2006/relationships/slide" Target="slides/slide31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c9217c956a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c9217c956a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c9217c956a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c9217c956a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c9217c956a_0_4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c9217c956a_0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c9217c956a_0_4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c9217c956a_0_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c9217c956a_0_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3c9217c956a_0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c9217c956a_0_5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c9217c956a_0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c9217c956a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c9217c956a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95568273a0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395568273a0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c9217c956a_0_5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3c9217c956a_0_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c9217c956a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3c9217c956a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942f094a0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942f094a0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c9217c956a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c9217c956a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ca6ac5d3f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ca6ac5d3f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942f094a05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3942f094a05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942f094a05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942f094a05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942f094a05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942f094a05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c9217c956a_0_5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3c9217c956a_0_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c9217c956a_0_5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c9217c956a_0_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c9217c956a_0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3c9217c956a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c9217c956a_0_5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c9217c956a_0_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c9217c956a_0_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3c9217c956a_0_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9420cee04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39420cee04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c9217c956a_0_5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c9217c956a_0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c9217c956a_0_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3c9217c956a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c9217c956a_0_5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3c9217c956a_0_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3c9217c956a_0_5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3c9217c956a_0_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9420cee04c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9420cee04c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c9217c956a_0_5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3c9217c956a_0_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c9217c956a_0_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3c9217c956a_0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c9217c956a_0_5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c9217c956a_0_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- Alt 1">
  <p:cSld name="BLANK_1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284850" y="474875"/>
            <a:ext cx="42273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14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4629550" y="3479875"/>
            <a:ext cx="4227300" cy="923400"/>
          </a:xfrm>
          <a:prstGeom prst="rect">
            <a:avLst/>
          </a:prstGeom>
        </p:spPr>
        <p:txBody>
          <a:bodyPr anchorCtr="0" anchor="t" bIns="91425" lIns="182875" spcFirstLastPara="1" rIns="18287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2">
  <p:cSld name="BLANK_1_1_1_1_2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284850" y="285900"/>
            <a:ext cx="64239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66" name="Google Shape;66;p15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/>
            </a:lvl1pPr>
            <a:lvl2pPr lvl="1" algn="r">
              <a:buNone/>
              <a:defRPr/>
            </a:lvl2pPr>
            <a:lvl3pPr lvl="2" algn="r">
              <a:buNone/>
              <a:defRPr/>
            </a:lvl3pPr>
            <a:lvl4pPr lvl="3" algn="r">
              <a:buNone/>
              <a:defRPr/>
            </a:lvl4pPr>
            <a:lvl5pPr lvl="4" algn="r">
              <a:buNone/>
              <a:defRPr/>
            </a:lvl5pPr>
            <a:lvl6pPr lvl="5" algn="r">
              <a:buNone/>
              <a:defRPr/>
            </a:lvl6pPr>
            <a:lvl7pPr lvl="6" algn="r">
              <a:buNone/>
              <a:defRPr/>
            </a:lvl7pPr>
            <a:lvl8pPr lvl="7" algn="r">
              <a:buNone/>
              <a:defRPr/>
            </a:lvl8pPr>
            <a:lvl9pPr lvl="8" algn="r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15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3">
  <p:cSld name="BLANK_1_1_1_1_2_1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284850" y="285900"/>
            <a:ext cx="64239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/>
            </a:lvl1pPr>
            <a:lvl2pPr lvl="1" algn="r">
              <a:buNone/>
              <a:defRPr/>
            </a:lvl2pPr>
            <a:lvl3pPr lvl="2" algn="r">
              <a:buNone/>
              <a:defRPr/>
            </a:lvl3pPr>
            <a:lvl4pPr lvl="3" algn="r">
              <a:buNone/>
              <a:defRPr/>
            </a:lvl4pPr>
            <a:lvl5pPr lvl="4" algn="r">
              <a:buNone/>
              <a:defRPr/>
            </a:lvl5pPr>
            <a:lvl6pPr lvl="5" algn="r">
              <a:buNone/>
              <a:defRPr/>
            </a:lvl6pPr>
            <a:lvl7pPr lvl="6" algn="r">
              <a:buNone/>
              <a:defRPr/>
            </a:lvl7pPr>
            <a:lvl8pPr lvl="7" algn="r">
              <a:buNone/>
              <a:defRPr/>
            </a:lvl8pPr>
            <a:lvl9pPr lvl="8" algn="r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6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- Alt 4">
  <p:cSld name="BLANK_1_1_1_1_2_1_1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284850" y="285900"/>
            <a:ext cx="6423900" cy="587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76" name="Google Shape;76;p17"/>
          <p:cNvCxnSpPr/>
          <p:nvPr/>
        </p:nvCxnSpPr>
        <p:spPr>
          <a:xfrm>
            <a:off x="283850" y="4683734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7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- Alt 1">
  <p:cSld name="BLANK_1_1_1_1_1_1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Google Shape;81;p18"/>
          <p:cNvCxnSpPr/>
          <p:nvPr/>
        </p:nvCxnSpPr>
        <p:spPr>
          <a:xfrm>
            <a:off x="283850" y="4683725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" name="Google Shape;82;p18"/>
          <p:cNvSpPr txBox="1"/>
          <p:nvPr>
            <p:ph type="title"/>
          </p:nvPr>
        </p:nvSpPr>
        <p:spPr>
          <a:xfrm>
            <a:off x="283850" y="230676"/>
            <a:ext cx="6683700" cy="12369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3" name="Google Shape;83;p18"/>
          <p:cNvSpPr txBox="1"/>
          <p:nvPr>
            <p:ph idx="1" type="subTitle"/>
          </p:nvPr>
        </p:nvSpPr>
        <p:spPr>
          <a:xfrm>
            <a:off x="6214200" y="3602000"/>
            <a:ext cx="2386500" cy="80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" name="Google Shape;85;p18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6" name="Google Shape;86;p18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7" name="Google Shape;87;p18"/>
          <p:cNvSpPr/>
          <p:nvPr>
            <p:ph idx="4" type="pic"/>
          </p:nvPr>
        </p:nvSpPr>
        <p:spPr>
          <a:xfrm>
            <a:off x="4629750" y="3386700"/>
            <a:ext cx="1328400" cy="1290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- Alt 3">
  <p:cSld name="BLANK_3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/>
          <p:nvPr/>
        </p:nvSpPr>
        <p:spPr>
          <a:xfrm>
            <a:off x="3186050" y="288625"/>
            <a:ext cx="5670900" cy="292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" name="Google Shape;90;p19"/>
          <p:cNvSpPr/>
          <p:nvPr/>
        </p:nvSpPr>
        <p:spPr>
          <a:xfrm>
            <a:off x="3499026" y="558338"/>
            <a:ext cx="5044948" cy="2389773"/>
          </a:xfrm>
          <a:custGeom>
            <a:rect b="b" l="l" r="r" t="t"/>
            <a:pathLst>
              <a:path extrusionOk="0" h="22601" w="47712">
                <a:moveTo>
                  <a:pt x="36474" y="1"/>
                </a:moveTo>
                <a:lnTo>
                  <a:pt x="32896" y="3516"/>
                </a:lnTo>
                <a:lnTo>
                  <a:pt x="38106" y="8789"/>
                </a:lnTo>
                <a:lnTo>
                  <a:pt x="1" y="8789"/>
                </a:lnTo>
                <a:lnTo>
                  <a:pt x="1" y="13812"/>
                </a:lnTo>
                <a:lnTo>
                  <a:pt x="38106" y="13812"/>
                </a:lnTo>
                <a:lnTo>
                  <a:pt x="32833" y="19085"/>
                </a:lnTo>
                <a:lnTo>
                  <a:pt x="36411" y="22600"/>
                </a:lnTo>
                <a:lnTo>
                  <a:pt x="47711" y="11300"/>
                </a:lnTo>
                <a:lnTo>
                  <a:pt x="3647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19"/>
          <p:cNvSpPr txBox="1"/>
          <p:nvPr>
            <p:ph type="title"/>
          </p:nvPr>
        </p:nvSpPr>
        <p:spPr>
          <a:xfrm>
            <a:off x="283850" y="474875"/>
            <a:ext cx="2773200" cy="15852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rm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2" name="Google Shape;92;p19"/>
          <p:cNvSpPr txBox="1"/>
          <p:nvPr>
            <p:ph idx="1" type="subTitle"/>
          </p:nvPr>
        </p:nvSpPr>
        <p:spPr>
          <a:xfrm>
            <a:off x="284850" y="3602000"/>
            <a:ext cx="2773200" cy="80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19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5" name="Google Shape;95;p19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- Alt 4">
  <p:cSld name="BLANK_3_1_1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283850" y="474875"/>
            <a:ext cx="2773200" cy="1585200"/>
          </a:xfrm>
          <a:prstGeom prst="rect">
            <a:avLst/>
          </a:prstGeom>
        </p:spPr>
        <p:txBody>
          <a:bodyPr anchorCtr="0" anchor="t" bIns="0" lIns="0" spcFirstLastPara="1" rIns="0" wrap="square" tIns="91425">
            <a:norm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9pPr>
          </a:lstStyle>
          <a:p/>
        </p:txBody>
      </p:sp>
      <p:sp>
        <p:nvSpPr>
          <p:cNvPr id="98" name="Google Shape;98;p20"/>
          <p:cNvSpPr txBox="1"/>
          <p:nvPr>
            <p:ph idx="1" type="subTitle"/>
          </p:nvPr>
        </p:nvSpPr>
        <p:spPr>
          <a:xfrm>
            <a:off x="284850" y="3602000"/>
            <a:ext cx="2773200" cy="80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2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99" name="Google Shape;99;p20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" name="Google Shape;100;p20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0"/>
          <p:cNvSpPr/>
          <p:nvPr>
            <p:ph idx="4" type="pic"/>
          </p:nvPr>
        </p:nvSpPr>
        <p:spPr>
          <a:xfrm>
            <a:off x="3185700" y="291263"/>
            <a:ext cx="5671200" cy="4387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Alt 2">
  <p:cSld name="BLANK_1_1_1_1_1_1_1_1_1_1_2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21"/>
          <p:cNvSpPr txBox="1"/>
          <p:nvPr>
            <p:ph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6" name="Google Shape;106;p21"/>
          <p:cNvSpPr txBox="1"/>
          <p:nvPr>
            <p:ph idx="2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5">
  <p:cSld name="BLANK_1_1_1_1_1_1_1_1_1_1_1_2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283850" y="285900"/>
            <a:ext cx="4227600" cy="309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0" name="Google Shape;110;p22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1" name="Google Shape;111;p22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2" name="Google Shape;112;p22"/>
          <p:cNvSpPr txBox="1"/>
          <p:nvPr>
            <p:ph idx="1" type="subTitle"/>
          </p:nvPr>
        </p:nvSpPr>
        <p:spPr>
          <a:xfrm>
            <a:off x="1125100" y="2345400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3" name="Google Shape;113;p22"/>
          <p:cNvSpPr txBox="1"/>
          <p:nvPr>
            <p:ph idx="4" type="subTitle"/>
          </p:nvPr>
        </p:nvSpPr>
        <p:spPr>
          <a:xfrm flipH="1">
            <a:off x="6801950" y="2345400"/>
            <a:ext cx="20550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4" name="Google Shape;114;p22"/>
          <p:cNvSpPr txBox="1"/>
          <p:nvPr>
            <p:ph idx="5" type="subTitle"/>
          </p:nvPr>
        </p:nvSpPr>
        <p:spPr>
          <a:xfrm>
            <a:off x="1125100" y="1555600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5" name="Google Shape;115;p22"/>
          <p:cNvSpPr txBox="1"/>
          <p:nvPr>
            <p:ph idx="6" type="subTitle"/>
          </p:nvPr>
        </p:nvSpPr>
        <p:spPr>
          <a:xfrm flipH="1">
            <a:off x="6801950" y="1555600"/>
            <a:ext cx="20550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6" name="Google Shape;116;p22"/>
          <p:cNvSpPr txBox="1"/>
          <p:nvPr>
            <p:ph idx="7" type="subTitle"/>
          </p:nvPr>
        </p:nvSpPr>
        <p:spPr>
          <a:xfrm>
            <a:off x="1125100" y="3123163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7" name="Google Shape;117;p22"/>
          <p:cNvSpPr txBox="1"/>
          <p:nvPr>
            <p:ph idx="8" type="subTitle"/>
          </p:nvPr>
        </p:nvSpPr>
        <p:spPr>
          <a:xfrm flipH="1">
            <a:off x="6801950" y="3123163"/>
            <a:ext cx="20550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8" name="Google Shape;118;p22"/>
          <p:cNvSpPr txBox="1"/>
          <p:nvPr>
            <p:ph idx="9" type="subTitle"/>
          </p:nvPr>
        </p:nvSpPr>
        <p:spPr>
          <a:xfrm>
            <a:off x="1125100" y="3902913"/>
            <a:ext cx="55593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19" name="Google Shape;119;p22"/>
          <p:cNvSpPr txBox="1"/>
          <p:nvPr>
            <p:ph idx="13" type="subTitle"/>
          </p:nvPr>
        </p:nvSpPr>
        <p:spPr>
          <a:xfrm flipH="1">
            <a:off x="6801950" y="3902913"/>
            <a:ext cx="2055000" cy="773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3">
  <p:cSld name="CUSTOM_1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/>
          <p:nvPr>
            <p:ph idx="2" type="pic"/>
          </p:nvPr>
        </p:nvSpPr>
        <p:spPr>
          <a:xfrm>
            <a:off x="283850" y="2178075"/>
            <a:ext cx="4227600" cy="25056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23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3" name="Google Shape;123;p23"/>
          <p:cNvSpPr txBox="1"/>
          <p:nvPr>
            <p:ph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4" name="Google Shape;124;p23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5" name="Google Shape;125;p23"/>
          <p:cNvSpPr txBox="1"/>
          <p:nvPr>
            <p:ph idx="4" type="title"/>
          </p:nvPr>
        </p:nvSpPr>
        <p:spPr>
          <a:xfrm>
            <a:off x="283850" y="285900"/>
            <a:ext cx="56742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4629300" y="2636275"/>
            <a:ext cx="4227600" cy="204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27" name="Google Shape;127;p23"/>
          <p:cNvSpPr/>
          <p:nvPr/>
        </p:nvSpPr>
        <p:spPr>
          <a:xfrm rot="10800000">
            <a:off x="8020323" y="286810"/>
            <a:ext cx="836528" cy="836365"/>
          </a:xfrm>
          <a:custGeom>
            <a:rect b="b" l="l" r="r" t="t"/>
            <a:pathLst>
              <a:path extrusionOk="0" h="32645" w="32645">
                <a:moveTo>
                  <a:pt x="2512" y="0"/>
                </a:moveTo>
                <a:lnTo>
                  <a:pt x="2512" y="5023"/>
                </a:lnTo>
                <a:lnTo>
                  <a:pt x="24107" y="5023"/>
                </a:lnTo>
                <a:lnTo>
                  <a:pt x="1" y="29129"/>
                </a:lnTo>
                <a:lnTo>
                  <a:pt x="3516" y="32644"/>
                </a:lnTo>
                <a:lnTo>
                  <a:pt x="27623" y="8538"/>
                </a:lnTo>
                <a:lnTo>
                  <a:pt x="27623" y="30133"/>
                </a:lnTo>
                <a:lnTo>
                  <a:pt x="32645" y="30133"/>
                </a:lnTo>
                <a:lnTo>
                  <a:pt x="32645" y="0"/>
                </a:lnTo>
                <a:close/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4">
  <p:cSld name="BLANK_1_1_1_1_1_1_1_1_1_1_1_1_3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/>
          <p:nvPr>
            <p:ph idx="2" type="pic"/>
          </p:nvPr>
        </p:nvSpPr>
        <p:spPr>
          <a:xfrm>
            <a:off x="4629750" y="0"/>
            <a:ext cx="4227000" cy="46836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130" name="Google Shape;130;p24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1" name="Google Shape;131;p24"/>
          <p:cNvSpPr txBox="1"/>
          <p:nvPr>
            <p:ph type="title"/>
          </p:nvPr>
        </p:nvSpPr>
        <p:spPr>
          <a:xfrm>
            <a:off x="283850" y="285900"/>
            <a:ext cx="42276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763175" y="2599225"/>
            <a:ext cx="3748800" cy="208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3" name="Google Shape;133;p24"/>
          <p:cNvSpPr txBox="1"/>
          <p:nvPr>
            <p:ph idx="3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4" name="Google Shape;134;p24"/>
          <p:cNvSpPr txBox="1"/>
          <p:nvPr>
            <p:ph idx="4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5">
  <p:cSld name="BLANK_1_1_1_1_1_1_1_1_1_1_1_1_3_1_1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5"/>
          <p:cNvSpPr/>
          <p:nvPr>
            <p:ph idx="2" type="pic"/>
          </p:nvPr>
        </p:nvSpPr>
        <p:spPr>
          <a:xfrm>
            <a:off x="270275" y="3132475"/>
            <a:ext cx="2770500" cy="15510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137" name="Google Shape;137;p25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8" name="Google Shape;138;p25"/>
          <p:cNvSpPr txBox="1"/>
          <p:nvPr>
            <p:ph type="title"/>
          </p:nvPr>
        </p:nvSpPr>
        <p:spPr>
          <a:xfrm>
            <a:off x="283850" y="285900"/>
            <a:ext cx="64008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9" name="Google Shape;139;p25"/>
          <p:cNvSpPr txBox="1"/>
          <p:nvPr>
            <p:ph idx="1" type="body"/>
          </p:nvPr>
        </p:nvSpPr>
        <p:spPr>
          <a:xfrm>
            <a:off x="6086325" y="2599225"/>
            <a:ext cx="2770500" cy="208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0" name="Google Shape;140;p25"/>
          <p:cNvSpPr txBox="1"/>
          <p:nvPr>
            <p:ph idx="3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1" name="Google Shape;141;p25"/>
          <p:cNvSpPr txBox="1"/>
          <p:nvPr>
            <p:ph idx="4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2" name="Google Shape;142;p25"/>
          <p:cNvSpPr txBox="1"/>
          <p:nvPr>
            <p:ph idx="5" type="body"/>
          </p:nvPr>
        </p:nvSpPr>
        <p:spPr>
          <a:xfrm>
            <a:off x="3185700" y="2599225"/>
            <a:ext cx="2770500" cy="208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- Alt 7">
  <p:cSld name="BLANK_1_1_1_1_1_1_1_1_1_1_1_1_2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4782150" y="285900"/>
            <a:ext cx="40749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6086325" y="2636275"/>
            <a:ext cx="2770800" cy="204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6" name="Google Shape;146;p26"/>
          <p:cNvSpPr txBox="1"/>
          <p:nvPr>
            <p:ph idx="2" type="body"/>
          </p:nvPr>
        </p:nvSpPr>
        <p:spPr>
          <a:xfrm>
            <a:off x="4782375" y="2636275"/>
            <a:ext cx="1175700" cy="204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7" name="Google Shape;147;p26"/>
          <p:cNvSpPr/>
          <p:nvPr>
            <p:ph idx="3" type="pic"/>
          </p:nvPr>
        </p:nvSpPr>
        <p:spPr>
          <a:xfrm>
            <a:off x="283850" y="0"/>
            <a:ext cx="4227000" cy="46836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</p:sp>
      <p:sp>
        <p:nvSpPr>
          <p:cNvPr id="148" name="Google Shape;148;p26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9" name="Google Shape;149;p26"/>
          <p:cNvSpPr txBox="1"/>
          <p:nvPr>
            <p:ph idx="4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0" name="Google Shape;150;p26"/>
          <p:cNvSpPr txBox="1"/>
          <p:nvPr>
            <p:ph idx="5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 - Alt 2">
  <p:cSld name="BLANK_1_1_1_1_1_1_1_1_1_1_1_1_3_1_2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3" name="Google Shape;153;p27"/>
          <p:cNvSpPr txBox="1"/>
          <p:nvPr>
            <p:ph type="title"/>
          </p:nvPr>
        </p:nvSpPr>
        <p:spPr>
          <a:xfrm>
            <a:off x="283850" y="285900"/>
            <a:ext cx="4227300" cy="751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4" name="Google Shape;154;p27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5" name="Google Shape;155;p27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4632000" y="285900"/>
            <a:ext cx="42273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7" name="Google Shape;157;p27"/>
          <p:cNvSpPr txBox="1"/>
          <p:nvPr>
            <p:ph idx="4" type="subTitle"/>
          </p:nvPr>
        </p:nvSpPr>
        <p:spPr>
          <a:xfrm>
            <a:off x="288625" y="19228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58" name="Google Shape;158;p27"/>
          <p:cNvSpPr txBox="1"/>
          <p:nvPr>
            <p:ph idx="5" type="body"/>
          </p:nvPr>
        </p:nvSpPr>
        <p:spPr>
          <a:xfrm>
            <a:off x="288625" y="2891825"/>
            <a:ext cx="2050800" cy="15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9" name="Google Shape;159;p27"/>
          <p:cNvSpPr txBox="1"/>
          <p:nvPr>
            <p:ph idx="6" type="subTitle"/>
          </p:nvPr>
        </p:nvSpPr>
        <p:spPr>
          <a:xfrm>
            <a:off x="2456700" y="19228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0" name="Google Shape;160;p27"/>
          <p:cNvSpPr txBox="1"/>
          <p:nvPr>
            <p:ph idx="7" type="body"/>
          </p:nvPr>
        </p:nvSpPr>
        <p:spPr>
          <a:xfrm>
            <a:off x="2456700" y="2891825"/>
            <a:ext cx="2050800" cy="15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1" name="Google Shape;161;p27"/>
          <p:cNvSpPr txBox="1"/>
          <p:nvPr>
            <p:ph idx="8" type="subTitle"/>
          </p:nvPr>
        </p:nvSpPr>
        <p:spPr>
          <a:xfrm>
            <a:off x="4629375" y="19228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2" name="Google Shape;162;p27"/>
          <p:cNvSpPr txBox="1"/>
          <p:nvPr>
            <p:ph idx="9" type="body"/>
          </p:nvPr>
        </p:nvSpPr>
        <p:spPr>
          <a:xfrm>
            <a:off x="4629375" y="2891825"/>
            <a:ext cx="2050800" cy="15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3" name="Google Shape;163;p27"/>
          <p:cNvSpPr txBox="1"/>
          <p:nvPr>
            <p:ph idx="13" type="subTitle"/>
          </p:nvPr>
        </p:nvSpPr>
        <p:spPr>
          <a:xfrm>
            <a:off x="6802050" y="1922875"/>
            <a:ext cx="2050800" cy="537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4" name="Google Shape;164;p27"/>
          <p:cNvSpPr txBox="1"/>
          <p:nvPr>
            <p:ph idx="14" type="body"/>
          </p:nvPr>
        </p:nvSpPr>
        <p:spPr>
          <a:xfrm>
            <a:off x="6802050" y="2891825"/>
            <a:ext cx="2050800" cy="15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5">
  <p:cSld name="BLANK_1_1_1_1_1_1_1_1_1_1_1_1_1_2_1_2_1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/>
          <p:nvPr>
            <p:ph idx="1" type="subTitle"/>
          </p:nvPr>
        </p:nvSpPr>
        <p:spPr>
          <a:xfrm>
            <a:off x="288625" y="2636275"/>
            <a:ext cx="10050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7" name="Google Shape;167;p28"/>
          <p:cNvSpPr txBox="1"/>
          <p:nvPr>
            <p:ph idx="2" type="subTitle"/>
          </p:nvPr>
        </p:nvSpPr>
        <p:spPr>
          <a:xfrm>
            <a:off x="288625" y="37169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8" name="Google Shape;168;p28"/>
          <p:cNvSpPr txBox="1"/>
          <p:nvPr>
            <p:ph idx="3" type="subTitle"/>
          </p:nvPr>
        </p:nvSpPr>
        <p:spPr>
          <a:xfrm>
            <a:off x="288625" y="15555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69" name="Google Shape;169;p28"/>
          <p:cNvSpPr txBox="1"/>
          <p:nvPr>
            <p:ph idx="4" type="body"/>
          </p:nvPr>
        </p:nvSpPr>
        <p:spPr>
          <a:xfrm>
            <a:off x="6091950" y="2635425"/>
            <a:ext cx="27648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0" name="Google Shape;170;p28"/>
          <p:cNvSpPr txBox="1"/>
          <p:nvPr>
            <p:ph idx="5" type="body"/>
          </p:nvPr>
        </p:nvSpPr>
        <p:spPr>
          <a:xfrm>
            <a:off x="6091950" y="3706763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1" name="Google Shape;171;p28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2" name="Google Shape;172;p28"/>
          <p:cNvSpPr txBox="1"/>
          <p:nvPr>
            <p:ph type="title"/>
          </p:nvPr>
        </p:nvSpPr>
        <p:spPr>
          <a:xfrm>
            <a:off x="283850" y="285900"/>
            <a:ext cx="56742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3" name="Google Shape;173;p28"/>
          <p:cNvSpPr txBox="1"/>
          <p:nvPr>
            <p:ph idx="6" type="body"/>
          </p:nvPr>
        </p:nvSpPr>
        <p:spPr>
          <a:xfrm>
            <a:off x="6091950" y="1553875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4" name="Google Shape;174;p28"/>
          <p:cNvSpPr txBox="1"/>
          <p:nvPr>
            <p:ph idx="7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5" name="Google Shape;175;p28"/>
          <p:cNvSpPr txBox="1"/>
          <p:nvPr>
            <p:ph idx="8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6" name="Google Shape;176;p28"/>
          <p:cNvSpPr txBox="1"/>
          <p:nvPr>
            <p:ph idx="9" type="subTitle"/>
          </p:nvPr>
        </p:nvSpPr>
        <p:spPr>
          <a:xfrm>
            <a:off x="1648600" y="2636275"/>
            <a:ext cx="40959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36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77" name="Google Shape;177;p28"/>
          <p:cNvSpPr txBox="1"/>
          <p:nvPr>
            <p:ph idx="13" type="subTitle"/>
          </p:nvPr>
        </p:nvSpPr>
        <p:spPr>
          <a:xfrm>
            <a:off x="1648600" y="1552438"/>
            <a:ext cx="40959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36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78" name="Google Shape;178;p28"/>
          <p:cNvSpPr txBox="1"/>
          <p:nvPr>
            <p:ph idx="14" type="subTitle"/>
          </p:nvPr>
        </p:nvSpPr>
        <p:spPr>
          <a:xfrm>
            <a:off x="1648600" y="3707613"/>
            <a:ext cx="40959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36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6">
  <p:cSld name="BLANK_1_1_1_1_1_1_1_1_1_1_1_1_1_2_1_2_1_1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/>
          <p:nvPr>
            <p:ph idx="1" type="subTitle"/>
          </p:nvPr>
        </p:nvSpPr>
        <p:spPr>
          <a:xfrm>
            <a:off x="3185700" y="37169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1" name="Google Shape;181;p29"/>
          <p:cNvSpPr txBox="1"/>
          <p:nvPr>
            <p:ph idx="2" type="subTitle"/>
          </p:nvPr>
        </p:nvSpPr>
        <p:spPr>
          <a:xfrm>
            <a:off x="1736388" y="26362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2" name="Google Shape;182;p29"/>
          <p:cNvSpPr txBox="1"/>
          <p:nvPr>
            <p:ph idx="3" type="subTitle"/>
          </p:nvPr>
        </p:nvSpPr>
        <p:spPr>
          <a:xfrm>
            <a:off x="288625" y="1555575"/>
            <a:ext cx="1005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3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183" name="Google Shape;183;p29"/>
          <p:cNvSpPr txBox="1"/>
          <p:nvPr>
            <p:ph idx="4" type="body"/>
          </p:nvPr>
        </p:nvSpPr>
        <p:spPr>
          <a:xfrm>
            <a:off x="3187500" y="2635425"/>
            <a:ext cx="4227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4" name="Google Shape;184;p29"/>
          <p:cNvSpPr txBox="1"/>
          <p:nvPr>
            <p:ph idx="5" type="body"/>
          </p:nvPr>
        </p:nvSpPr>
        <p:spPr>
          <a:xfrm>
            <a:off x="4629750" y="3706771"/>
            <a:ext cx="4227000" cy="97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5" name="Google Shape;185;p29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6" name="Google Shape;186;p29"/>
          <p:cNvSpPr txBox="1"/>
          <p:nvPr>
            <p:ph type="title"/>
          </p:nvPr>
        </p:nvSpPr>
        <p:spPr>
          <a:xfrm>
            <a:off x="283850" y="285900"/>
            <a:ext cx="56742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7" name="Google Shape;187;p29"/>
          <p:cNvSpPr txBox="1"/>
          <p:nvPr>
            <p:ph idx="6" type="body"/>
          </p:nvPr>
        </p:nvSpPr>
        <p:spPr>
          <a:xfrm>
            <a:off x="1736400" y="1553875"/>
            <a:ext cx="42270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8" name="Google Shape;188;p29"/>
          <p:cNvSpPr txBox="1"/>
          <p:nvPr>
            <p:ph idx="7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89" name="Google Shape;189;p29"/>
          <p:cNvSpPr txBox="1"/>
          <p:nvPr>
            <p:ph idx="8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8">
  <p:cSld name="BLANK_1_1_1_1_1_1_1_1_1_1_1_1_1_2_1_1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2" name="Google Shape;192;p30"/>
          <p:cNvSpPr txBox="1"/>
          <p:nvPr>
            <p:ph type="title"/>
          </p:nvPr>
        </p:nvSpPr>
        <p:spPr>
          <a:xfrm>
            <a:off x="283850" y="285900"/>
            <a:ext cx="5674200" cy="2235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193" name="Google Shape;193;p30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30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30"/>
          <p:cNvSpPr txBox="1"/>
          <p:nvPr>
            <p:ph idx="1" type="body"/>
          </p:nvPr>
        </p:nvSpPr>
        <p:spPr>
          <a:xfrm>
            <a:off x="2456850" y="3716975"/>
            <a:ext cx="2055000" cy="72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96" name="Google Shape;196;p30"/>
          <p:cNvSpPr txBox="1"/>
          <p:nvPr>
            <p:ph idx="4" type="body"/>
          </p:nvPr>
        </p:nvSpPr>
        <p:spPr>
          <a:xfrm>
            <a:off x="4629750" y="3716975"/>
            <a:ext cx="2055000" cy="72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197" name="Google Shape;197;p30"/>
          <p:cNvSpPr txBox="1"/>
          <p:nvPr>
            <p:ph idx="5" type="body"/>
          </p:nvPr>
        </p:nvSpPr>
        <p:spPr>
          <a:xfrm>
            <a:off x="6802050" y="3716975"/>
            <a:ext cx="2054700" cy="72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9">
  <p:cSld name="BLANK_1_1_1_1_1_1_1_1_1_1_1_1_1_2_1_1_2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1"/>
          <p:cNvSpPr txBox="1"/>
          <p:nvPr>
            <p:ph idx="1" type="body"/>
          </p:nvPr>
        </p:nvSpPr>
        <p:spPr>
          <a:xfrm>
            <a:off x="6091950" y="1553875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200" name="Google Shape;200;p31"/>
          <p:cNvSpPr txBox="1"/>
          <p:nvPr>
            <p:ph idx="2" type="body"/>
          </p:nvPr>
        </p:nvSpPr>
        <p:spPr>
          <a:xfrm>
            <a:off x="6091950" y="2635425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201" name="Google Shape;201;p31"/>
          <p:cNvSpPr txBox="1"/>
          <p:nvPr>
            <p:ph idx="3" type="body"/>
          </p:nvPr>
        </p:nvSpPr>
        <p:spPr>
          <a:xfrm>
            <a:off x="6091950" y="3706763"/>
            <a:ext cx="27648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000"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000"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000"/>
            </a:lvl9pPr>
          </a:lstStyle>
          <a:p/>
        </p:txBody>
      </p:sp>
      <p:sp>
        <p:nvSpPr>
          <p:cNvPr id="202" name="Google Shape;202;p31"/>
          <p:cNvSpPr txBox="1"/>
          <p:nvPr>
            <p:ph type="title"/>
          </p:nvPr>
        </p:nvSpPr>
        <p:spPr>
          <a:xfrm>
            <a:off x="283850" y="285900"/>
            <a:ext cx="42276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203" name="Google Shape;203;p31"/>
          <p:cNvSpPr txBox="1"/>
          <p:nvPr>
            <p:ph idx="4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31"/>
          <p:cNvSpPr txBox="1"/>
          <p:nvPr>
            <p:ph idx="5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31"/>
          <p:cNvSpPr txBox="1"/>
          <p:nvPr>
            <p:ph idx="6" type="subTitle"/>
          </p:nvPr>
        </p:nvSpPr>
        <p:spPr>
          <a:xfrm>
            <a:off x="288625" y="1555575"/>
            <a:ext cx="45096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6" name="Google Shape;206;p31"/>
          <p:cNvSpPr txBox="1"/>
          <p:nvPr>
            <p:ph idx="7" type="subTitle"/>
          </p:nvPr>
        </p:nvSpPr>
        <p:spPr>
          <a:xfrm>
            <a:off x="288625" y="2636275"/>
            <a:ext cx="45096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7" name="Google Shape;207;p31"/>
          <p:cNvSpPr txBox="1"/>
          <p:nvPr>
            <p:ph idx="8" type="subTitle"/>
          </p:nvPr>
        </p:nvSpPr>
        <p:spPr>
          <a:xfrm>
            <a:off x="288625" y="3716975"/>
            <a:ext cx="45096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3600"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08" name="Google Shape;208;p31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- Alt 10">
  <p:cSld name="BLANK_1_1_1_1_1_1_1_1_1_1_1_1_1_2_1_3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/>
          <p:nvPr>
            <p:ph idx="1" type="subTitle"/>
          </p:nvPr>
        </p:nvSpPr>
        <p:spPr>
          <a:xfrm>
            <a:off x="4629000" y="285900"/>
            <a:ext cx="4228200" cy="357600"/>
          </a:xfrm>
          <a:prstGeom prst="rect">
            <a:avLst/>
          </a:prstGeom>
        </p:spPr>
        <p:txBody>
          <a:bodyPr anchorCtr="0" anchor="t" bIns="0" lIns="182875" spcFirstLastPara="1" rIns="0" wrap="square" tIns="18287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11" name="Google Shape;211;p32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2" name="Google Shape;212;p32"/>
          <p:cNvSpPr txBox="1"/>
          <p:nvPr>
            <p:ph type="title"/>
          </p:nvPr>
        </p:nvSpPr>
        <p:spPr>
          <a:xfrm>
            <a:off x="283850" y="285900"/>
            <a:ext cx="2764800" cy="1154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3" name="Google Shape;213;p32"/>
          <p:cNvSpPr txBox="1"/>
          <p:nvPr>
            <p:ph idx="2" type="body"/>
          </p:nvPr>
        </p:nvSpPr>
        <p:spPr>
          <a:xfrm>
            <a:off x="4629450" y="786100"/>
            <a:ext cx="2172600" cy="8043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4" name="Google Shape;214;p32"/>
          <p:cNvSpPr txBox="1"/>
          <p:nvPr>
            <p:ph idx="3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5" name="Google Shape;215;p32"/>
          <p:cNvSpPr txBox="1"/>
          <p:nvPr>
            <p:ph idx="4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6" name="Google Shape;216;p32"/>
          <p:cNvSpPr txBox="1"/>
          <p:nvPr>
            <p:ph idx="5" type="subTitle"/>
          </p:nvPr>
        </p:nvSpPr>
        <p:spPr>
          <a:xfrm>
            <a:off x="4629000" y="1751850"/>
            <a:ext cx="4228200" cy="357600"/>
          </a:xfrm>
          <a:prstGeom prst="rect">
            <a:avLst/>
          </a:prstGeom>
        </p:spPr>
        <p:txBody>
          <a:bodyPr anchorCtr="0" anchor="t" bIns="0" lIns="182875" spcFirstLastPara="1" rIns="0" wrap="square" tIns="18287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17" name="Google Shape;217;p32"/>
          <p:cNvSpPr txBox="1"/>
          <p:nvPr>
            <p:ph idx="6" type="body"/>
          </p:nvPr>
        </p:nvSpPr>
        <p:spPr>
          <a:xfrm>
            <a:off x="4629450" y="2252055"/>
            <a:ext cx="2172600" cy="8043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18" name="Google Shape;218;p32"/>
          <p:cNvSpPr txBox="1"/>
          <p:nvPr>
            <p:ph idx="7" type="subTitle"/>
          </p:nvPr>
        </p:nvSpPr>
        <p:spPr>
          <a:xfrm>
            <a:off x="4629000" y="3217788"/>
            <a:ext cx="4228200" cy="357600"/>
          </a:xfrm>
          <a:prstGeom prst="rect">
            <a:avLst/>
          </a:prstGeom>
        </p:spPr>
        <p:txBody>
          <a:bodyPr anchorCtr="0" anchor="t" bIns="0" lIns="182875" spcFirstLastPara="1" rIns="0" wrap="square" tIns="18287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2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219" name="Google Shape;219;p32"/>
          <p:cNvSpPr txBox="1"/>
          <p:nvPr>
            <p:ph idx="8" type="body"/>
          </p:nvPr>
        </p:nvSpPr>
        <p:spPr>
          <a:xfrm>
            <a:off x="4629450" y="3717997"/>
            <a:ext cx="2172600" cy="8043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0" name="Google Shape;220;p32"/>
          <p:cNvSpPr txBox="1"/>
          <p:nvPr>
            <p:ph idx="9" type="body"/>
          </p:nvPr>
        </p:nvSpPr>
        <p:spPr>
          <a:xfrm>
            <a:off x="284850" y="3717988"/>
            <a:ext cx="2055300" cy="804300"/>
          </a:xfrm>
          <a:prstGeom prst="rect">
            <a:avLst/>
          </a:prstGeom>
        </p:spPr>
        <p:txBody>
          <a:bodyPr anchorCtr="0" anchor="t" bIns="0" lIns="0" spcFirstLastPara="1" rIns="182875" wrap="square" tIns="0">
            <a:sp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image grid and description">
  <p:cSld name="CUSTOM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3"/>
          <p:cNvSpPr/>
          <p:nvPr>
            <p:ph idx="2" type="pic"/>
          </p:nvPr>
        </p:nvSpPr>
        <p:spPr>
          <a:xfrm>
            <a:off x="4629750" y="2860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33"/>
          <p:cNvSpPr/>
          <p:nvPr>
            <p:ph idx="3" type="pic"/>
          </p:nvPr>
        </p:nvSpPr>
        <p:spPr>
          <a:xfrm>
            <a:off x="6111800" y="2860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33"/>
          <p:cNvSpPr/>
          <p:nvPr>
            <p:ph idx="4" type="pic"/>
          </p:nvPr>
        </p:nvSpPr>
        <p:spPr>
          <a:xfrm>
            <a:off x="7593850" y="2860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33"/>
          <p:cNvSpPr/>
          <p:nvPr>
            <p:ph idx="5" type="pic"/>
          </p:nvPr>
        </p:nvSpPr>
        <p:spPr>
          <a:xfrm>
            <a:off x="4629750" y="26344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226" name="Google Shape;226;p33"/>
          <p:cNvSpPr/>
          <p:nvPr>
            <p:ph idx="6" type="pic"/>
          </p:nvPr>
        </p:nvSpPr>
        <p:spPr>
          <a:xfrm>
            <a:off x="6111800" y="26344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227" name="Google Shape;227;p33"/>
          <p:cNvSpPr/>
          <p:nvPr>
            <p:ph idx="7" type="pic"/>
          </p:nvPr>
        </p:nvSpPr>
        <p:spPr>
          <a:xfrm>
            <a:off x="7593850" y="2634475"/>
            <a:ext cx="1257900" cy="1261500"/>
          </a:xfrm>
          <a:prstGeom prst="rect">
            <a:avLst/>
          </a:prstGeom>
          <a:noFill/>
          <a:ln>
            <a:noFill/>
          </a:ln>
        </p:spPr>
      </p:sp>
      <p:sp>
        <p:nvSpPr>
          <p:cNvPr id="228" name="Google Shape;228;p33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9" name="Google Shape;229;p33"/>
          <p:cNvSpPr txBox="1"/>
          <p:nvPr>
            <p:ph idx="8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" name="Google Shape;230;p33"/>
          <p:cNvSpPr txBox="1"/>
          <p:nvPr>
            <p:ph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1" name="Google Shape;231;p33"/>
          <p:cNvSpPr txBox="1"/>
          <p:nvPr>
            <p:ph idx="9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2" name="Google Shape;232;p33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3" name="Google Shape;233;p33"/>
          <p:cNvSpPr txBox="1"/>
          <p:nvPr>
            <p:ph idx="14" type="title"/>
          </p:nvPr>
        </p:nvSpPr>
        <p:spPr>
          <a:xfrm>
            <a:off x="4629750" y="1649525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4" name="Google Shape;234;p33"/>
          <p:cNvSpPr txBox="1"/>
          <p:nvPr>
            <p:ph idx="15" type="title"/>
          </p:nvPr>
        </p:nvSpPr>
        <p:spPr>
          <a:xfrm>
            <a:off x="6111800" y="1649525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5" name="Google Shape;235;p33"/>
          <p:cNvSpPr txBox="1"/>
          <p:nvPr>
            <p:ph idx="16" type="title"/>
          </p:nvPr>
        </p:nvSpPr>
        <p:spPr>
          <a:xfrm>
            <a:off x="7593850" y="1649525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6" name="Google Shape;236;p33"/>
          <p:cNvSpPr txBox="1"/>
          <p:nvPr>
            <p:ph idx="17" type="title"/>
          </p:nvPr>
        </p:nvSpPr>
        <p:spPr>
          <a:xfrm>
            <a:off x="4629750" y="3995850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7" name="Google Shape;237;p33"/>
          <p:cNvSpPr txBox="1"/>
          <p:nvPr>
            <p:ph idx="18" type="title"/>
          </p:nvPr>
        </p:nvSpPr>
        <p:spPr>
          <a:xfrm>
            <a:off x="6111800" y="3995850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8" name="Google Shape;238;p33"/>
          <p:cNvSpPr txBox="1"/>
          <p:nvPr>
            <p:ph idx="19" type="title"/>
          </p:nvPr>
        </p:nvSpPr>
        <p:spPr>
          <a:xfrm>
            <a:off x="7593850" y="3995850"/>
            <a:ext cx="1257900" cy="68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image grid and description - Alt 1">
  <p:cSld name="CUSTOM_3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4"/>
          <p:cNvSpPr/>
          <p:nvPr>
            <p:ph idx="2" type="pic"/>
          </p:nvPr>
        </p:nvSpPr>
        <p:spPr>
          <a:xfrm>
            <a:off x="2456700" y="373175"/>
            <a:ext cx="1515000" cy="16167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34"/>
          <p:cNvSpPr txBox="1"/>
          <p:nvPr>
            <p:ph type="title"/>
          </p:nvPr>
        </p:nvSpPr>
        <p:spPr>
          <a:xfrm>
            <a:off x="2635350" y="2172975"/>
            <a:ext cx="11886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0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2" name="Google Shape;242;p34"/>
          <p:cNvSpPr txBox="1"/>
          <p:nvPr>
            <p:ph idx="1" type="body"/>
          </p:nvPr>
        </p:nvSpPr>
        <p:spPr>
          <a:xfrm>
            <a:off x="2635350" y="2832368"/>
            <a:ext cx="1161900" cy="167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43" name="Google Shape;243;p34"/>
          <p:cNvSpPr txBox="1"/>
          <p:nvPr>
            <p:ph idx="3" type="title"/>
          </p:nvPr>
        </p:nvSpPr>
        <p:spPr>
          <a:xfrm>
            <a:off x="2635350" y="2325375"/>
            <a:ext cx="1188600" cy="2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44" name="Google Shape;244;p34"/>
          <p:cNvSpPr/>
          <p:nvPr>
            <p:ph idx="4" type="pic"/>
          </p:nvPr>
        </p:nvSpPr>
        <p:spPr>
          <a:xfrm>
            <a:off x="4084738" y="373175"/>
            <a:ext cx="1515000" cy="161670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34"/>
          <p:cNvSpPr txBox="1"/>
          <p:nvPr>
            <p:ph idx="5" type="title"/>
          </p:nvPr>
        </p:nvSpPr>
        <p:spPr>
          <a:xfrm>
            <a:off x="4263388" y="2172975"/>
            <a:ext cx="11886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46" name="Google Shape;246;p34"/>
          <p:cNvSpPr txBox="1"/>
          <p:nvPr>
            <p:ph idx="6" type="body"/>
          </p:nvPr>
        </p:nvSpPr>
        <p:spPr>
          <a:xfrm>
            <a:off x="4263388" y="2832368"/>
            <a:ext cx="1161900" cy="167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47" name="Google Shape;247;p34"/>
          <p:cNvSpPr txBox="1"/>
          <p:nvPr>
            <p:ph idx="7" type="title"/>
          </p:nvPr>
        </p:nvSpPr>
        <p:spPr>
          <a:xfrm>
            <a:off x="4263388" y="2325375"/>
            <a:ext cx="1188600" cy="2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48" name="Google Shape;248;p34"/>
          <p:cNvSpPr/>
          <p:nvPr>
            <p:ph idx="8" type="pic"/>
          </p:nvPr>
        </p:nvSpPr>
        <p:spPr>
          <a:xfrm>
            <a:off x="5713225" y="373175"/>
            <a:ext cx="1515000" cy="1616700"/>
          </a:xfrm>
          <a:prstGeom prst="rect">
            <a:avLst/>
          </a:prstGeom>
          <a:noFill/>
          <a:ln>
            <a:noFill/>
          </a:ln>
        </p:spPr>
      </p:sp>
      <p:sp>
        <p:nvSpPr>
          <p:cNvPr id="249" name="Google Shape;249;p34"/>
          <p:cNvSpPr txBox="1"/>
          <p:nvPr>
            <p:ph idx="9" type="title"/>
          </p:nvPr>
        </p:nvSpPr>
        <p:spPr>
          <a:xfrm>
            <a:off x="5891875" y="2172975"/>
            <a:ext cx="11886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0" name="Google Shape;250;p34"/>
          <p:cNvSpPr txBox="1"/>
          <p:nvPr>
            <p:ph idx="13" type="body"/>
          </p:nvPr>
        </p:nvSpPr>
        <p:spPr>
          <a:xfrm>
            <a:off x="5891875" y="2832368"/>
            <a:ext cx="1161900" cy="167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51" name="Google Shape;251;p34"/>
          <p:cNvSpPr txBox="1"/>
          <p:nvPr>
            <p:ph idx="14" type="title"/>
          </p:nvPr>
        </p:nvSpPr>
        <p:spPr>
          <a:xfrm>
            <a:off x="5891875" y="2325375"/>
            <a:ext cx="1188600" cy="2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52" name="Google Shape;252;p34"/>
          <p:cNvSpPr/>
          <p:nvPr>
            <p:ph idx="15" type="pic"/>
          </p:nvPr>
        </p:nvSpPr>
        <p:spPr>
          <a:xfrm>
            <a:off x="7341950" y="373175"/>
            <a:ext cx="1515000" cy="1616700"/>
          </a:xfrm>
          <a:prstGeom prst="rect">
            <a:avLst/>
          </a:prstGeom>
          <a:noFill/>
          <a:ln>
            <a:noFill/>
          </a:ln>
        </p:spPr>
      </p:sp>
      <p:sp>
        <p:nvSpPr>
          <p:cNvPr id="253" name="Google Shape;253;p34"/>
          <p:cNvSpPr txBox="1"/>
          <p:nvPr>
            <p:ph idx="16" type="title"/>
          </p:nvPr>
        </p:nvSpPr>
        <p:spPr>
          <a:xfrm>
            <a:off x="7520600" y="2172975"/>
            <a:ext cx="1188600" cy="1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54" name="Google Shape;254;p34"/>
          <p:cNvSpPr txBox="1"/>
          <p:nvPr>
            <p:ph idx="17" type="body"/>
          </p:nvPr>
        </p:nvSpPr>
        <p:spPr>
          <a:xfrm>
            <a:off x="7520600" y="2832368"/>
            <a:ext cx="1161900" cy="167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55" name="Google Shape;255;p34"/>
          <p:cNvSpPr txBox="1"/>
          <p:nvPr>
            <p:ph idx="18" type="title"/>
          </p:nvPr>
        </p:nvSpPr>
        <p:spPr>
          <a:xfrm>
            <a:off x="7520600" y="2325375"/>
            <a:ext cx="1188600" cy="2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56" name="Google Shape;256;p34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7" name="Google Shape;257;p34"/>
          <p:cNvSpPr txBox="1"/>
          <p:nvPr>
            <p:ph idx="19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34"/>
          <p:cNvSpPr txBox="1"/>
          <p:nvPr>
            <p:ph idx="20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34"/>
          <p:cNvSpPr txBox="1"/>
          <p:nvPr>
            <p:ph idx="21" type="title"/>
          </p:nvPr>
        </p:nvSpPr>
        <p:spPr>
          <a:xfrm>
            <a:off x="283850" y="285900"/>
            <a:ext cx="2055600" cy="126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image grid and description - Alt 2">
  <p:cSld name="CUSTOM_4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/>
          <p:cNvSpPr txBox="1"/>
          <p:nvPr>
            <p:ph type="title"/>
          </p:nvPr>
        </p:nvSpPr>
        <p:spPr>
          <a:xfrm>
            <a:off x="1049249" y="20306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62" name="Google Shape;262;p35"/>
          <p:cNvSpPr txBox="1"/>
          <p:nvPr>
            <p:ph idx="1" type="body"/>
          </p:nvPr>
        </p:nvSpPr>
        <p:spPr>
          <a:xfrm>
            <a:off x="1049250" y="23968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63" name="Google Shape;263;p35"/>
          <p:cNvSpPr txBox="1"/>
          <p:nvPr>
            <p:ph idx="2" type="title"/>
          </p:nvPr>
        </p:nvSpPr>
        <p:spPr>
          <a:xfrm>
            <a:off x="1049249" y="35753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64" name="Google Shape;264;p35"/>
          <p:cNvSpPr txBox="1"/>
          <p:nvPr>
            <p:ph idx="3" type="body"/>
          </p:nvPr>
        </p:nvSpPr>
        <p:spPr>
          <a:xfrm>
            <a:off x="1049250" y="39415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65" name="Google Shape;265;p35"/>
          <p:cNvSpPr txBox="1"/>
          <p:nvPr>
            <p:ph idx="4" type="title"/>
          </p:nvPr>
        </p:nvSpPr>
        <p:spPr>
          <a:xfrm>
            <a:off x="3950249" y="20306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66" name="Google Shape;266;p35"/>
          <p:cNvSpPr txBox="1"/>
          <p:nvPr>
            <p:ph idx="5" type="body"/>
          </p:nvPr>
        </p:nvSpPr>
        <p:spPr>
          <a:xfrm>
            <a:off x="3950250" y="23968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67" name="Google Shape;267;p35"/>
          <p:cNvSpPr txBox="1"/>
          <p:nvPr>
            <p:ph idx="6" type="title"/>
          </p:nvPr>
        </p:nvSpPr>
        <p:spPr>
          <a:xfrm>
            <a:off x="3950249" y="35753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68" name="Google Shape;268;p35"/>
          <p:cNvSpPr txBox="1"/>
          <p:nvPr>
            <p:ph idx="7" type="body"/>
          </p:nvPr>
        </p:nvSpPr>
        <p:spPr>
          <a:xfrm>
            <a:off x="3950250" y="39415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69" name="Google Shape;269;p35"/>
          <p:cNvSpPr txBox="1"/>
          <p:nvPr>
            <p:ph idx="8" type="title"/>
          </p:nvPr>
        </p:nvSpPr>
        <p:spPr>
          <a:xfrm>
            <a:off x="6851249" y="20306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70" name="Google Shape;270;p35"/>
          <p:cNvSpPr txBox="1"/>
          <p:nvPr>
            <p:ph idx="9" type="body"/>
          </p:nvPr>
        </p:nvSpPr>
        <p:spPr>
          <a:xfrm>
            <a:off x="6851250" y="23968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71" name="Google Shape;271;p35"/>
          <p:cNvSpPr txBox="1"/>
          <p:nvPr>
            <p:ph idx="13" type="title"/>
          </p:nvPr>
        </p:nvSpPr>
        <p:spPr>
          <a:xfrm>
            <a:off x="6851249" y="3575325"/>
            <a:ext cx="1902000" cy="2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72" name="Google Shape;272;p35"/>
          <p:cNvSpPr txBox="1"/>
          <p:nvPr>
            <p:ph idx="14" type="body"/>
          </p:nvPr>
        </p:nvSpPr>
        <p:spPr>
          <a:xfrm>
            <a:off x="6851250" y="3941500"/>
            <a:ext cx="1902000" cy="63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800"/>
            </a:lvl9pPr>
          </a:lstStyle>
          <a:p/>
        </p:txBody>
      </p:sp>
      <p:sp>
        <p:nvSpPr>
          <p:cNvPr id="273" name="Google Shape;273;p35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4" name="Google Shape;274;p35"/>
          <p:cNvSpPr txBox="1"/>
          <p:nvPr>
            <p:ph idx="15" type="title"/>
          </p:nvPr>
        </p:nvSpPr>
        <p:spPr>
          <a:xfrm>
            <a:off x="283850" y="285900"/>
            <a:ext cx="8571900" cy="816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75" name="Google Shape;275;p35"/>
          <p:cNvSpPr/>
          <p:nvPr>
            <p:ph idx="16" type="pic"/>
          </p:nvPr>
        </p:nvSpPr>
        <p:spPr>
          <a:xfrm>
            <a:off x="290325" y="18628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p35"/>
          <p:cNvSpPr/>
          <p:nvPr>
            <p:ph idx="17" type="pic"/>
          </p:nvPr>
        </p:nvSpPr>
        <p:spPr>
          <a:xfrm>
            <a:off x="290325" y="34075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77" name="Google Shape;277;p35"/>
          <p:cNvSpPr/>
          <p:nvPr>
            <p:ph idx="18" type="pic"/>
          </p:nvPr>
        </p:nvSpPr>
        <p:spPr>
          <a:xfrm>
            <a:off x="3191325" y="18628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35"/>
          <p:cNvSpPr/>
          <p:nvPr>
            <p:ph idx="19" type="pic"/>
          </p:nvPr>
        </p:nvSpPr>
        <p:spPr>
          <a:xfrm>
            <a:off x="3191325" y="34075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79" name="Google Shape;279;p35"/>
          <p:cNvSpPr/>
          <p:nvPr>
            <p:ph idx="20" type="pic"/>
          </p:nvPr>
        </p:nvSpPr>
        <p:spPr>
          <a:xfrm>
            <a:off x="6092325" y="18628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80" name="Google Shape;280;p35"/>
          <p:cNvSpPr/>
          <p:nvPr>
            <p:ph idx="21" type="pic"/>
          </p:nvPr>
        </p:nvSpPr>
        <p:spPr>
          <a:xfrm>
            <a:off x="6092325" y="3407525"/>
            <a:ext cx="663000" cy="1271100"/>
          </a:xfrm>
          <a:prstGeom prst="rect">
            <a:avLst/>
          </a:prstGeom>
          <a:noFill/>
          <a:ln>
            <a:noFill/>
          </a:ln>
        </p:spPr>
      </p:sp>
      <p:sp>
        <p:nvSpPr>
          <p:cNvPr id="281" name="Google Shape;281;p35"/>
          <p:cNvSpPr txBox="1"/>
          <p:nvPr>
            <p:ph idx="2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35"/>
          <p:cNvSpPr txBox="1"/>
          <p:nvPr>
            <p:ph idx="2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image grid and body text">
  <p:cSld name="CUSTOM_2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6"/>
          <p:cNvSpPr/>
          <p:nvPr>
            <p:ph idx="2" type="pic"/>
          </p:nvPr>
        </p:nvSpPr>
        <p:spPr>
          <a:xfrm>
            <a:off x="3186000" y="3242875"/>
            <a:ext cx="2798100" cy="144060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36"/>
          <p:cNvSpPr/>
          <p:nvPr>
            <p:ph idx="3" type="pic"/>
          </p:nvPr>
        </p:nvSpPr>
        <p:spPr>
          <a:xfrm>
            <a:off x="5984100" y="3242875"/>
            <a:ext cx="1440600" cy="1440600"/>
          </a:xfrm>
          <a:prstGeom prst="rect">
            <a:avLst/>
          </a:prstGeom>
          <a:noFill/>
          <a:ln>
            <a:noFill/>
          </a:ln>
        </p:spPr>
      </p:sp>
      <p:sp>
        <p:nvSpPr>
          <p:cNvPr id="286" name="Google Shape;286;p36"/>
          <p:cNvSpPr/>
          <p:nvPr>
            <p:ph idx="4" type="pic"/>
          </p:nvPr>
        </p:nvSpPr>
        <p:spPr>
          <a:xfrm>
            <a:off x="7412150" y="1440350"/>
            <a:ext cx="1441500" cy="3243000"/>
          </a:xfrm>
          <a:prstGeom prst="rect">
            <a:avLst/>
          </a:prstGeom>
          <a:noFill/>
          <a:ln>
            <a:noFill/>
          </a:ln>
        </p:spPr>
      </p:sp>
      <p:sp>
        <p:nvSpPr>
          <p:cNvPr id="287" name="Google Shape;287;p36"/>
          <p:cNvSpPr/>
          <p:nvPr>
            <p:ph idx="5" type="pic"/>
          </p:nvPr>
        </p:nvSpPr>
        <p:spPr>
          <a:xfrm>
            <a:off x="7412150" y="0"/>
            <a:ext cx="1441500" cy="1440600"/>
          </a:xfrm>
          <a:prstGeom prst="rect">
            <a:avLst/>
          </a:prstGeom>
          <a:noFill/>
          <a:ln>
            <a:noFill/>
          </a:ln>
        </p:spPr>
      </p:sp>
      <p:sp>
        <p:nvSpPr>
          <p:cNvPr id="288" name="Google Shape;288;p36"/>
          <p:cNvSpPr/>
          <p:nvPr>
            <p:ph idx="6" type="pic"/>
          </p:nvPr>
        </p:nvSpPr>
        <p:spPr>
          <a:xfrm>
            <a:off x="3184850" y="0"/>
            <a:ext cx="4227300" cy="3243000"/>
          </a:xfrm>
          <a:prstGeom prst="rect">
            <a:avLst/>
          </a:prstGeom>
          <a:noFill/>
          <a:ln>
            <a:noFill/>
          </a:ln>
        </p:spPr>
      </p:sp>
      <p:sp>
        <p:nvSpPr>
          <p:cNvPr id="289" name="Google Shape;289;p36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0" name="Google Shape;290;p36"/>
          <p:cNvSpPr txBox="1"/>
          <p:nvPr>
            <p:ph idx="7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1" name="Google Shape;291;p36"/>
          <p:cNvSpPr txBox="1"/>
          <p:nvPr>
            <p:ph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2" name="Google Shape;292;p36"/>
          <p:cNvSpPr txBox="1"/>
          <p:nvPr>
            <p:ph idx="8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3" name="Google Shape;293;p36"/>
          <p:cNvSpPr txBox="1"/>
          <p:nvPr>
            <p:ph idx="9" type="title"/>
          </p:nvPr>
        </p:nvSpPr>
        <p:spPr>
          <a:xfrm>
            <a:off x="283850" y="285900"/>
            <a:ext cx="2773200" cy="816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4" name="Google Shape;294;p36"/>
          <p:cNvSpPr txBox="1"/>
          <p:nvPr>
            <p:ph idx="1" type="body"/>
          </p:nvPr>
        </p:nvSpPr>
        <p:spPr>
          <a:xfrm>
            <a:off x="283850" y="2636275"/>
            <a:ext cx="2767200" cy="204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000">
                <a:solidFill>
                  <a:schemeClr val="dk1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000">
                <a:solidFill>
                  <a:schemeClr val="dk1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BLANK_4"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7"/>
          <p:cNvSpPr/>
          <p:nvPr/>
        </p:nvSpPr>
        <p:spPr>
          <a:xfrm>
            <a:off x="5283375" y="285900"/>
            <a:ext cx="3573485" cy="3573485"/>
          </a:xfrm>
          <a:custGeom>
            <a:rect b="b" l="l" r="r" t="t"/>
            <a:pathLst>
              <a:path extrusionOk="0" h="32645" w="32645">
                <a:moveTo>
                  <a:pt x="2512" y="0"/>
                </a:moveTo>
                <a:lnTo>
                  <a:pt x="2512" y="5023"/>
                </a:lnTo>
                <a:lnTo>
                  <a:pt x="24107" y="5023"/>
                </a:lnTo>
                <a:lnTo>
                  <a:pt x="1" y="29129"/>
                </a:lnTo>
                <a:lnTo>
                  <a:pt x="3516" y="32644"/>
                </a:lnTo>
                <a:lnTo>
                  <a:pt x="27623" y="8538"/>
                </a:lnTo>
                <a:lnTo>
                  <a:pt x="27623" y="30133"/>
                </a:lnTo>
                <a:lnTo>
                  <a:pt x="32645" y="30133"/>
                </a:lnTo>
                <a:lnTo>
                  <a:pt x="3264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7" name="Google Shape;297;p37"/>
          <p:cNvSpPr txBox="1"/>
          <p:nvPr>
            <p:ph type="title"/>
          </p:nvPr>
        </p:nvSpPr>
        <p:spPr>
          <a:xfrm>
            <a:off x="283850" y="224410"/>
            <a:ext cx="6683700" cy="12369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6000"/>
            </a:lvl9pPr>
          </a:lstStyle>
          <a:p/>
        </p:txBody>
      </p:sp>
      <p:sp>
        <p:nvSpPr>
          <p:cNvPr id="298" name="Google Shape;298;p37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9" name="Google Shape;299;p37"/>
          <p:cNvSpPr txBox="1"/>
          <p:nvPr>
            <p:ph idx="2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37"/>
          <p:cNvSpPr txBox="1"/>
          <p:nvPr>
            <p:ph idx="3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37"/>
          <p:cNvSpPr txBox="1"/>
          <p:nvPr>
            <p:ph idx="4" type="title"/>
          </p:nvPr>
        </p:nvSpPr>
        <p:spPr>
          <a:xfrm>
            <a:off x="288625" y="4778975"/>
            <a:ext cx="4227300" cy="7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04" name="Google Shape;304;p3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4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13" name="Google Shape;313;p4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8" name="Google Shape;318;p4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23" name="Google Shape;323;p4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24" name="Google Shape;324;p4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29" name="Google Shape;329;p4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9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49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4" name="Google Shape;334;p49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5" name="Google Shape;335;p49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6" name="Google Shape;336;p49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7" name="Google Shape;337;p49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38" name="Google Shape;338;p49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1" name="Google Shape;341;p50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2" name="Google Shape;342;p50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1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5" name="Google Shape;345;p51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6" name="Google Shape;346;p51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47" name="Google Shape;347;p51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8" name="Google Shape;348;p51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2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51" name="Google Shape;351;p52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52" name="Google Shape;352;p52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353" name="Google Shape;353;p52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4" name="Google Shape;354;p52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5" name="Google Shape;355;p52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6" name="Google Shape;356;p52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3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59" name="Google Shape;359;p53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60" name="Google Shape;360;p53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61" name="Google Shape;361;p53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62" name="Google Shape;362;p53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63" name="Google Shape;363;p53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4" name="Google Shape;364;p53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5" name="Google Shape;365;p53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6" name="Google Shape;366;p53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9" name="Google Shape;369;p54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5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2" name="Google Shape;372;p55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73" name="Google Shape;373;p55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55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75" name="Google Shape;375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6" name="Google Shape;376;p55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7" name="Google Shape;377;p55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6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0" name="Google Shape;380;p56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81" name="Google Shape;381;p56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82" name="Google Shape;382;p56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3" name="Google Shape;383;p56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84" name="Google Shape;384;p56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385" name="Google Shape;385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56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87" name="Google Shape;387;p56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88" name="Google Shape;388;p56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7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8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3" name="Google Shape;393;p58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4" name="Google Shape;394;p58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5" name="Google Shape;395;p58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6" name="Google Shape;396;p58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7" name="Google Shape;397;p58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8" name="Google Shape;398;p58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58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00" name="Google Shape;400;p58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01" name="Google Shape;401;p58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3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33.xml"/><Relationship Id="rId44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2.xml"/><Relationship Id="rId43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35.xml"/><Relationship Id="rId46" Type="http://schemas.openxmlformats.org/officeDocument/2006/relationships/theme" Target="../theme/theme2.xml"/><Relationship Id="rId23" Type="http://schemas.openxmlformats.org/officeDocument/2006/relationships/slideLayout" Target="../slideLayouts/slideLayout34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9E9E9E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9E9E9E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284850" y="1555575"/>
            <a:ext cx="5710500" cy="28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284850" y="285900"/>
            <a:ext cx="64239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308150" y="4782125"/>
            <a:ext cx="548700" cy="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3"/>
          <p:cNvSpPr txBox="1"/>
          <p:nvPr>
            <p:ph idx="2" type="title"/>
          </p:nvPr>
        </p:nvSpPr>
        <p:spPr>
          <a:xfrm>
            <a:off x="288625" y="4778975"/>
            <a:ext cx="4227300" cy="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3" type="title"/>
          </p:nvPr>
        </p:nvSpPr>
        <p:spPr>
          <a:xfrm>
            <a:off x="4629750" y="4778975"/>
            <a:ext cx="1328400" cy="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4" type="title"/>
          </p:nvPr>
        </p:nvSpPr>
        <p:spPr>
          <a:xfrm>
            <a:off x="6086100" y="4778975"/>
            <a:ext cx="1328400" cy="7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5" type="body"/>
          </p:nvPr>
        </p:nvSpPr>
        <p:spPr>
          <a:xfrm>
            <a:off x="4239825" y="1398125"/>
            <a:ext cx="3648900" cy="22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5579">
          <p15:clr>
            <a:srgbClr val="E46962"/>
          </p15:clr>
        </p15:guide>
        <p15:guide id="2" pos="179">
          <p15:clr>
            <a:srgbClr val="E46962"/>
          </p15:clr>
        </p15:guide>
        <p15:guide id="3" orient="horz" pos="180">
          <p15:clr>
            <a:srgbClr val="E46962"/>
          </p15:clr>
        </p15:guide>
        <p15:guide id="4" orient="horz" pos="3060">
          <p15:clr>
            <a:srgbClr val="E46962"/>
          </p15:clr>
        </p15:guide>
        <p15:guide id="5" pos="2842">
          <p15:clr>
            <a:srgbClr val="E46962"/>
          </p15:clr>
        </p15:guide>
        <p15:guide id="6" pos="2916">
          <p15:clr>
            <a:srgbClr val="E46962"/>
          </p15:clr>
        </p15:guide>
        <p15:guide id="7" pos="1474">
          <p15:clr>
            <a:srgbClr val="E46962"/>
          </p15:clr>
        </p15:guide>
        <p15:guide id="8" pos="1548">
          <p15:clr>
            <a:srgbClr val="E46962"/>
          </p15:clr>
        </p15:guide>
        <p15:guide id="9" pos="4211">
          <p15:clr>
            <a:srgbClr val="E46962"/>
          </p15:clr>
        </p15:guide>
        <p15:guide id="10" pos="4285">
          <p15:clr>
            <a:srgbClr val="E46962"/>
          </p15:clr>
        </p15:guide>
        <p15:guide id="11" pos="3753">
          <p15:clr>
            <a:srgbClr val="E46962"/>
          </p15:clr>
        </p15:guide>
        <p15:guide id="12" pos="3834">
          <p15:clr>
            <a:srgbClr val="E46962"/>
          </p15:clr>
        </p15:guide>
        <p15:guide id="13" pos="1926">
          <p15:clr>
            <a:srgbClr val="E46962"/>
          </p15:clr>
        </p15:guide>
        <p15:guide id="14" pos="2007">
          <p15:clr>
            <a:srgbClr val="E46962"/>
          </p15:clr>
        </p15:guide>
        <p15:guide id="15" orient="horz" pos="299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907">
          <p15:clr>
            <a:srgbClr val="E46962"/>
          </p15:clr>
        </p15:guide>
        <p15:guide id="18" orient="horz" pos="980">
          <p15:clr>
            <a:srgbClr val="E46962"/>
          </p15:clr>
        </p15:guide>
        <p15:guide id="19" orient="horz" pos="1588">
          <p15:clr>
            <a:srgbClr val="E46962"/>
          </p15:clr>
        </p15:guide>
        <p15:guide id="20" orient="horz" pos="1661">
          <p15:clr>
            <a:srgbClr val="E46962"/>
          </p15:clr>
        </p15:guide>
        <p15:guide id="21" orient="horz" pos="2269">
          <p15:clr>
            <a:srgbClr val="E46962"/>
          </p15:clr>
        </p15:guide>
        <p15:guide id="22" orient="horz" pos="2341">
          <p15:clr>
            <a:srgbClr val="E46962"/>
          </p15:clr>
        </p15:guide>
        <p15:guide id="23" orient="horz" pos="3012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jp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8.png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41.jpg"/><Relationship Id="rId5" Type="http://schemas.openxmlformats.org/officeDocument/2006/relationships/image" Target="../media/image15.jpg"/><Relationship Id="rId6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2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Relationship Id="rId4" Type="http://schemas.openxmlformats.org/officeDocument/2006/relationships/image" Target="../media/image2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jpg"/><Relationship Id="rId4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jpg"/><Relationship Id="rId4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Relationship Id="rId4" Type="http://schemas.openxmlformats.org/officeDocument/2006/relationships/image" Target="../media/image34.png"/><Relationship Id="rId5" Type="http://schemas.openxmlformats.org/officeDocument/2006/relationships/image" Target="../media/image33.png"/><Relationship Id="rId6" Type="http://schemas.openxmlformats.org/officeDocument/2006/relationships/image" Target="../media/image6.png"/><Relationship Id="rId7" Type="http://schemas.openxmlformats.org/officeDocument/2006/relationships/image" Target="../media/image31.png"/><Relationship Id="rId8" Type="http://schemas.openxmlformats.org/officeDocument/2006/relationships/image" Target="../media/image3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5.png"/><Relationship Id="rId4" Type="http://schemas.openxmlformats.org/officeDocument/2006/relationships/image" Target="../media/image2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0.png"/><Relationship Id="rId4" Type="http://schemas.openxmlformats.org/officeDocument/2006/relationships/image" Target="../media/image39.png"/><Relationship Id="rId5" Type="http://schemas.openxmlformats.org/officeDocument/2006/relationships/image" Target="../media/image2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7.png"/><Relationship Id="rId4" Type="http://schemas.openxmlformats.org/officeDocument/2006/relationships/image" Target="../media/image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drive.google.com/file/d/18uced0JriRvc0NST0-w5Iq59P2AnZ3_V/view" TargetMode="External"/><Relationship Id="rId4" Type="http://schemas.openxmlformats.org/officeDocument/2006/relationships/image" Target="../media/image25.jpg"/><Relationship Id="rId5" Type="http://schemas.openxmlformats.org/officeDocument/2006/relationships/image" Target="../media/image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jpg"/><Relationship Id="rId4" Type="http://schemas.openxmlformats.org/officeDocument/2006/relationships/image" Target="../media/image32.png"/><Relationship Id="rId5" Type="http://schemas.openxmlformats.org/officeDocument/2006/relationships/image" Target="../media/image2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0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9"/>
          <p:cNvSpPr txBox="1"/>
          <p:nvPr>
            <p:ph type="ctrTitle"/>
          </p:nvPr>
        </p:nvSpPr>
        <p:spPr>
          <a:xfrm>
            <a:off x="132254" y="1325700"/>
            <a:ext cx="40134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27: 3-D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Projection Grid</a:t>
            </a:r>
            <a:endParaRPr/>
          </a:p>
        </p:txBody>
      </p:sp>
      <p:sp>
        <p:nvSpPr>
          <p:cNvPr id="407" name="Google Shape;407;p59"/>
          <p:cNvSpPr txBox="1"/>
          <p:nvPr>
            <p:ph idx="1" type="subTitle"/>
          </p:nvPr>
        </p:nvSpPr>
        <p:spPr>
          <a:xfrm>
            <a:off x="132250" y="3919450"/>
            <a:ext cx="4013400" cy="99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Inter"/>
                <a:ea typeface="Inter"/>
                <a:cs typeface="Inter"/>
                <a:sym typeface="Inter"/>
              </a:rPr>
              <a:t>Sean Jacob</a:t>
            </a:r>
            <a:endParaRPr sz="16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Inter"/>
                <a:ea typeface="Inter"/>
                <a:cs typeface="Inter"/>
                <a:sym typeface="Inter"/>
              </a:rPr>
              <a:t>Trevor Chesley</a:t>
            </a:r>
            <a:endParaRPr sz="16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Inter"/>
                <a:ea typeface="Inter"/>
                <a:cs typeface="Inter"/>
                <a:sym typeface="Inter"/>
              </a:rPr>
              <a:t>Tomas Yepez</a:t>
            </a:r>
            <a:endParaRPr sz="16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Inter"/>
                <a:ea typeface="Inter"/>
                <a:cs typeface="Inter"/>
                <a:sym typeface="Inter"/>
              </a:rPr>
              <a:t>Dallas Moody</a:t>
            </a:r>
            <a:endParaRPr sz="16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08" name="Google Shape;408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2700" y="740275"/>
            <a:ext cx="3123925" cy="341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0"/>
          <p:cNvSpPr txBox="1"/>
          <p:nvPr/>
        </p:nvSpPr>
        <p:spPr>
          <a:xfrm>
            <a:off x="6061354" y="4045063"/>
            <a:ext cx="12468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Tomas Yepez</a:t>
            </a:r>
            <a:endParaRPr sz="10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Electrical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Engineering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14" name="Google Shape;414;p60"/>
          <p:cNvSpPr txBox="1"/>
          <p:nvPr/>
        </p:nvSpPr>
        <p:spPr>
          <a:xfrm>
            <a:off x="7593854" y="4045063"/>
            <a:ext cx="12468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Dallas Moody</a:t>
            </a:r>
            <a:endParaRPr sz="10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Computer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Engineering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15" name="Google Shape;415;p60"/>
          <p:cNvSpPr txBox="1"/>
          <p:nvPr/>
        </p:nvSpPr>
        <p:spPr>
          <a:xfrm>
            <a:off x="6114864" y="1649513"/>
            <a:ext cx="12468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Sean Jacob</a:t>
            </a:r>
            <a:endParaRPr sz="10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Computer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Engineering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16" name="Google Shape;416;p60"/>
          <p:cNvSpPr txBox="1"/>
          <p:nvPr/>
        </p:nvSpPr>
        <p:spPr>
          <a:xfrm>
            <a:off x="7602257" y="1649513"/>
            <a:ext cx="12468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Trevor Chesley</a:t>
            </a:r>
            <a:endParaRPr sz="10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Computer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 sz="800">
                <a:solidFill>
                  <a:schemeClr val="dk1"/>
                </a:solidFill>
                <a:latin typeface="Inter Medium"/>
                <a:ea typeface="Inter Medium"/>
                <a:cs typeface="Inter Medium"/>
                <a:sym typeface="Inter Medium"/>
              </a:rPr>
              <a:t>Engineering</a:t>
            </a:r>
            <a:endParaRPr sz="800">
              <a:solidFill>
                <a:schemeClr val="dk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417" name="Google Shape;417;p60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team</a:t>
            </a:r>
            <a:endParaRPr/>
          </a:p>
        </p:txBody>
      </p:sp>
      <p:cxnSp>
        <p:nvCxnSpPr>
          <p:cNvPr id="418" name="Google Shape;418;p60"/>
          <p:cNvCxnSpPr/>
          <p:nvPr/>
        </p:nvCxnSpPr>
        <p:spPr>
          <a:xfrm>
            <a:off x="283850" y="2639871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9" name="Google Shape;419;p60"/>
          <p:cNvCxnSpPr/>
          <p:nvPr/>
        </p:nvCxnSpPr>
        <p:spPr>
          <a:xfrm>
            <a:off x="283850" y="289571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0" name="Google Shape;420;p60"/>
          <p:cNvCxnSpPr/>
          <p:nvPr/>
        </p:nvCxnSpPr>
        <p:spPr>
          <a:xfrm>
            <a:off x="283850" y="4682671"/>
            <a:ext cx="85731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21" name="Google Shape;421;p60" title="fa1c90e6-a5ba-4356-b53f-75f7009cf9c0.jpeg"/>
          <p:cNvPicPr preferRelativeResize="0"/>
          <p:nvPr/>
        </p:nvPicPr>
        <p:blipFill rotWithShape="1">
          <a:blip r:embed="rId3">
            <a:alphaModFix/>
          </a:blip>
          <a:srcRect b="29473" l="0" r="0" t="0"/>
          <a:stretch/>
        </p:blipFill>
        <p:spPr>
          <a:xfrm>
            <a:off x="7550975" y="2830312"/>
            <a:ext cx="1030374" cy="102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60" title="tomas composite .png"/>
          <p:cNvPicPr preferRelativeResize="0"/>
          <p:nvPr/>
        </p:nvPicPr>
        <p:blipFill rotWithShape="1">
          <a:blip r:embed="rId4">
            <a:alphaModFix/>
          </a:blip>
          <a:srcRect b="0" l="0" r="0" t="14251"/>
          <a:stretch/>
        </p:blipFill>
        <p:spPr>
          <a:xfrm>
            <a:off x="5498025" y="2814726"/>
            <a:ext cx="1924952" cy="1265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60" title="Potrai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22976" y="538455"/>
            <a:ext cx="1191675" cy="989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60" title="IMG_0702.jpg"/>
          <p:cNvPicPr preferRelativeResize="0"/>
          <p:nvPr/>
        </p:nvPicPr>
        <p:blipFill rotWithShape="1">
          <a:blip r:embed="rId6">
            <a:alphaModFix/>
          </a:blip>
          <a:srcRect b="18530" l="11182" r="0" t="6809"/>
          <a:stretch/>
        </p:blipFill>
        <p:spPr>
          <a:xfrm>
            <a:off x="6084550" y="503200"/>
            <a:ext cx="6901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1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</a:t>
            </a:r>
            <a:endParaRPr/>
          </a:p>
        </p:txBody>
      </p:sp>
      <p:sp>
        <p:nvSpPr>
          <p:cNvPr id="430" name="Google Shape;430;p61"/>
          <p:cNvSpPr txBox="1"/>
          <p:nvPr/>
        </p:nvSpPr>
        <p:spPr>
          <a:xfrm>
            <a:off x="4444650" y="463275"/>
            <a:ext cx="4127700" cy="422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Visualizing 3D data on a 2D screen is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difficult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and limiting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Static physical displays like styrofoam or blocks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can’t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dynamically change with the data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31" name="Google Shape;431;p61" title="Screenshot 2026-02-23 13400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9675" y="1163525"/>
            <a:ext cx="1897326" cy="1868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9663" y="3031938"/>
            <a:ext cx="1897326" cy="1883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61" title="IMG_0702.jpg"/>
          <p:cNvPicPr preferRelativeResize="0"/>
          <p:nvPr/>
        </p:nvPicPr>
        <p:blipFill rotWithShape="1">
          <a:blip r:embed="rId5">
            <a:alphaModFix/>
          </a:blip>
          <a:srcRect b="18530" l="11182" r="0" t="6809"/>
          <a:stretch/>
        </p:blipFill>
        <p:spPr>
          <a:xfrm>
            <a:off x="8365050" y="81900"/>
            <a:ext cx="6901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2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Idea</a:t>
            </a:r>
            <a:endParaRPr/>
          </a:p>
        </p:txBody>
      </p:sp>
      <p:sp>
        <p:nvSpPr>
          <p:cNvPr id="439" name="Google Shape;439;p62"/>
          <p:cNvSpPr txBox="1"/>
          <p:nvPr/>
        </p:nvSpPr>
        <p:spPr>
          <a:xfrm>
            <a:off x="4331025" y="637875"/>
            <a:ext cx="4127700" cy="422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 motorized grid of addressable LEDs that physically extends to create a true 3D display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Inspired by NetLogo's pixel arrays and retractable lightsaber mechanisms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40" name="Google Shape;440;p62" title="ti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375" y="1277100"/>
            <a:ext cx="3130925" cy="306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62" title="IMG_0702.jpg"/>
          <p:cNvPicPr preferRelativeResize="0"/>
          <p:nvPr/>
        </p:nvPicPr>
        <p:blipFill rotWithShape="1">
          <a:blip r:embed="rId4">
            <a:alphaModFix/>
          </a:blip>
          <a:srcRect b="18530" l="11182" r="0" t="6809"/>
          <a:stretch/>
        </p:blipFill>
        <p:spPr>
          <a:xfrm>
            <a:off x="8365050" y="91075"/>
            <a:ext cx="6901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3"/>
          <p:cNvSpPr txBox="1"/>
          <p:nvPr>
            <p:ph idx="13" type="title"/>
          </p:nvPr>
        </p:nvSpPr>
        <p:spPr>
          <a:xfrm>
            <a:off x="283850" y="474875"/>
            <a:ext cx="2773200" cy="918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Goals and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Objectives</a:t>
            </a:r>
            <a:endParaRPr/>
          </a:p>
        </p:txBody>
      </p:sp>
      <p:sp>
        <p:nvSpPr>
          <p:cNvPr id="447" name="Google Shape;447;p63"/>
          <p:cNvSpPr txBox="1"/>
          <p:nvPr/>
        </p:nvSpPr>
        <p:spPr>
          <a:xfrm>
            <a:off x="3257600" y="474875"/>
            <a:ext cx="4488600" cy="43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Main Goals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Create a mechanism to display data in 3 dimensions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Implement a minimum of 4 levels to be raised/lowered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Design a housing to encompass the mechanical components &amp; the custom PCB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Provide a beginner-friendly interface to upload data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Advanced Goals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Faster matrix refreshing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Allow for additional modules to be connected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48" name="Google Shape;448;p63" title="Screenshot 2026-02-19 at 3.15.1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850" y="1555575"/>
            <a:ext cx="2585459" cy="322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63" title="tomas composite 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7325" y="-83162"/>
            <a:ext cx="1924952" cy="1476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4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Specifications</a:t>
            </a:r>
            <a:endParaRPr/>
          </a:p>
        </p:txBody>
      </p:sp>
      <p:sp>
        <p:nvSpPr>
          <p:cNvPr id="455" name="Google Shape;455;p64"/>
          <p:cNvSpPr txBox="1"/>
          <p:nvPr/>
        </p:nvSpPr>
        <p:spPr>
          <a:xfrm>
            <a:off x="4807650" y="1616975"/>
            <a:ext cx="3280500" cy="296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Project Specifications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3D printed housing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Low voltage/safe operation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Z-axis actuation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Demonstration Specifications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Minimum 1 matrix per minute cycling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4 levels of z-axis actuation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Color changing LEDs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56" name="Google Shape;456;p64" title="Screenshot 2026-02-19 at 1.20.5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850" y="1059775"/>
            <a:ext cx="3805699" cy="3959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64" title="tomas composite 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7325" y="-83162"/>
            <a:ext cx="1924952" cy="1476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5"/>
          <p:cNvSpPr txBox="1"/>
          <p:nvPr>
            <p:ph idx="13" type="title"/>
          </p:nvPr>
        </p:nvSpPr>
        <p:spPr>
          <a:xfrm>
            <a:off x="283850" y="474875"/>
            <a:ext cx="27732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MCU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pic>
        <p:nvPicPr>
          <p:cNvPr id="463" name="Google Shape;463;p65" title="Screenshot 2026-02-20 154115.png"/>
          <p:cNvPicPr preferRelativeResize="0"/>
          <p:nvPr/>
        </p:nvPicPr>
        <p:blipFill rotWithShape="1">
          <a:blip r:embed="rId3">
            <a:alphaModFix/>
          </a:blip>
          <a:srcRect b="1055" l="2193" r="1197" t="1240"/>
          <a:stretch/>
        </p:blipFill>
        <p:spPr>
          <a:xfrm>
            <a:off x="3717950" y="1024325"/>
            <a:ext cx="4157249" cy="3730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65" title="fa1c90e6-a5ba-4356-b53f-75f7009cf9c0.jpeg"/>
          <p:cNvPicPr preferRelativeResize="0"/>
          <p:nvPr/>
        </p:nvPicPr>
        <p:blipFill rotWithShape="1">
          <a:blip r:embed="rId4">
            <a:alphaModFix/>
          </a:blip>
          <a:srcRect b="29473" l="0" r="0" t="0"/>
          <a:stretch/>
        </p:blipFill>
        <p:spPr>
          <a:xfrm>
            <a:off x="8113625" y="0"/>
            <a:ext cx="10303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66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Height-Control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pic>
        <p:nvPicPr>
          <p:cNvPr id="470" name="Google Shape;470;p66" title="Screenshot 2026-02-20 15430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3625" y="1142875"/>
            <a:ext cx="4754075" cy="371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66" title="IMG_0702.jpg"/>
          <p:cNvPicPr preferRelativeResize="0"/>
          <p:nvPr/>
        </p:nvPicPr>
        <p:blipFill rotWithShape="1">
          <a:blip r:embed="rId4">
            <a:alphaModFix/>
          </a:blip>
          <a:srcRect b="18530" l="11182" r="0" t="6809"/>
          <a:stretch/>
        </p:blipFill>
        <p:spPr>
          <a:xfrm>
            <a:off x="8346725" y="118550"/>
            <a:ext cx="6901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66"/>
          <p:cNvSpPr txBox="1"/>
          <p:nvPr/>
        </p:nvSpPr>
        <p:spPr>
          <a:xfrm>
            <a:off x="375525" y="1864925"/>
            <a:ext cx="2644800" cy="22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Initial plan involved pneumatics but was quickly shifted to a motorized system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The group was much more familiar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with motors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67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Vertical Movement</a:t>
            </a:r>
            <a:endParaRPr/>
          </a:p>
        </p:txBody>
      </p:sp>
      <p:pic>
        <p:nvPicPr>
          <p:cNvPr id="478" name="Google Shape;478;p67" title="Rack-and-pinio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29750" y="1766050"/>
            <a:ext cx="4286250" cy="276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67"/>
          <p:cNvSpPr txBox="1"/>
          <p:nvPr/>
        </p:nvSpPr>
        <p:spPr>
          <a:xfrm>
            <a:off x="272450" y="1590025"/>
            <a:ext cx="4004400" cy="32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Changing rotation of motor to vertical motion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Looked into long actuators, but were expensive and didn’t meet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height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requirements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Decided with choosing a rack and pinion for height control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480" name="Google Shape;480;p67" title="Potrai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8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sp>
        <p:nvSpPr>
          <p:cNvPr id="486" name="Google Shape;486;p68"/>
          <p:cNvSpPr txBox="1"/>
          <p:nvPr/>
        </p:nvSpPr>
        <p:spPr>
          <a:xfrm>
            <a:off x="5630225" y="1613488"/>
            <a:ext cx="3042300" cy="33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487" name="Google Shape;487;p68"/>
          <p:cNvGraphicFramePr/>
          <p:nvPr/>
        </p:nvGraphicFramePr>
        <p:xfrm>
          <a:off x="3780350" y="1705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{E4B336C1-5062-46EA-970A-B70BF839E389}</a:tableStyleId>
              </a:tblPr>
              <a:tblGrid>
                <a:gridCol w="1207825"/>
                <a:gridCol w="1207825"/>
                <a:gridCol w="1207825"/>
                <a:gridCol w="1207825"/>
              </a:tblGrid>
              <a:tr h="479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NFP-GM37-3429-EN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Pololu 37D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highlight>
                            <a:srgbClr val="FFFF00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Greartisan 12V DC</a:t>
                      </a:r>
                      <a:endParaRPr sz="1200">
                        <a:highlight>
                          <a:srgbClr val="FFFF00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9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Torque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Moderate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High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Moderate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530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RPM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 RPM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 RPM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 RPM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58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Complexity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Moderate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Moderate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Low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530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Operating Voltage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12V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12V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12V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530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Cost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$21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$40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$14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pic>
        <p:nvPicPr>
          <p:cNvPr id="488" name="Google Shape;488;p68" title="IMG_0702.jpg"/>
          <p:cNvPicPr preferRelativeResize="0"/>
          <p:nvPr/>
        </p:nvPicPr>
        <p:blipFill rotWithShape="1">
          <a:blip r:embed="rId3">
            <a:alphaModFix/>
          </a:blip>
          <a:srcRect b="18530" l="11182" r="0" t="6809"/>
          <a:stretch/>
        </p:blipFill>
        <p:spPr>
          <a:xfrm>
            <a:off x="8337575" y="109400"/>
            <a:ext cx="6901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68"/>
          <p:cNvSpPr txBox="1"/>
          <p:nvPr/>
        </p:nvSpPr>
        <p:spPr>
          <a:xfrm>
            <a:off x="183175" y="1712675"/>
            <a:ext cx="3288000" cy="31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Greartisan and NFP-GM37 were close but eventually went with the Greartisan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for mainly price and ease of use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Pololu 37D was far too expensive and overkill for what we needed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9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Motor Driver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pic>
        <p:nvPicPr>
          <p:cNvPr id="495" name="Google Shape;495;p69"/>
          <p:cNvPicPr preferRelativeResize="0"/>
          <p:nvPr/>
        </p:nvPicPr>
        <p:blipFill rotWithShape="1">
          <a:blip r:embed="rId3">
            <a:alphaModFix/>
          </a:blip>
          <a:srcRect b="1778" l="1934" r="1809" t="2086"/>
          <a:stretch/>
        </p:blipFill>
        <p:spPr>
          <a:xfrm>
            <a:off x="3472875" y="986957"/>
            <a:ext cx="4366574" cy="3871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69" title="IMG_0702.jpg"/>
          <p:cNvPicPr preferRelativeResize="0"/>
          <p:nvPr/>
        </p:nvPicPr>
        <p:blipFill rotWithShape="1">
          <a:blip r:embed="rId4">
            <a:alphaModFix/>
          </a:blip>
          <a:srcRect b="18530" l="11182" r="0" t="6809"/>
          <a:stretch/>
        </p:blipFill>
        <p:spPr>
          <a:xfrm>
            <a:off x="8328425" y="118525"/>
            <a:ext cx="6901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69"/>
          <p:cNvSpPr txBox="1"/>
          <p:nvPr/>
        </p:nvSpPr>
        <p:spPr>
          <a:xfrm>
            <a:off x="192325" y="2106500"/>
            <a:ext cx="2793300" cy="21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Lots of similarities between drivers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Choice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ultimately came down to familiarity and price point of the L298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70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Selecting Devices</a:t>
            </a:r>
            <a:endParaRPr/>
          </a:p>
        </p:txBody>
      </p:sp>
      <p:graphicFrame>
        <p:nvGraphicFramePr>
          <p:cNvPr id="503" name="Google Shape;503;p70"/>
          <p:cNvGraphicFramePr/>
          <p:nvPr/>
        </p:nvGraphicFramePr>
        <p:xfrm>
          <a:off x="892575" y="25212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{E4B336C1-5062-46EA-970A-B70BF839E389}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Solenoid Actuator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Servo Motor Actuator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Electromagnetic Clutch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Cost per Part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$4-7 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$15-70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$20-100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Complexity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Low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High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Low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Power Requirements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3.8W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pic>
        <p:nvPicPr>
          <p:cNvPr id="504" name="Google Shape;504;p70" title="Potrai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70" title="Solenoid.jpg"/>
          <p:cNvPicPr preferRelativeResize="0"/>
          <p:nvPr>
            <p:ph idx="5" type="pic"/>
          </p:nvPr>
        </p:nvPicPr>
        <p:blipFill rotWithShape="1">
          <a:blip r:embed="rId4">
            <a:alphaModFix/>
          </a:blip>
          <a:srcRect b="0" l="139" r="149" t="0"/>
          <a:stretch/>
        </p:blipFill>
        <p:spPr>
          <a:xfrm>
            <a:off x="2902274" y="744525"/>
            <a:ext cx="1483076" cy="1487326"/>
          </a:xfrm>
          <a:prstGeom prst="rect">
            <a:avLst/>
          </a:prstGeom>
        </p:spPr>
      </p:pic>
      <p:pic>
        <p:nvPicPr>
          <p:cNvPr id="506" name="Google Shape;506;p70" title="Servolin.jpeg"/>
          <p:cNvPicPr preferRelativeResize="0"/>
          <p:nvPr>
            <p:ph idx="6" type="pic"/>
          </p:nvPr>
        </p:nvPicPr>
        <p:blipFill rotWithShape="1">
          <a:blip r:embed="rId5">
            <a:alphaModFix/>
          </a:blip>
          <a:srcRect b="7698" l="0" r="0" t="7698"/>
          <a:stretch/>
        </p:blipFill>
        <p:spPr>
          <a:xfrm>
            <a:off x="4677212" y="744512"/>
            <a:ext cx="1483075" cy="1487351"/>
          </a:xfrm>
          <a:prstGeom prst="rect">
            <a:avLst/>
          </a:prstGeom>
        </p:spPr>
      </p:pic>
      <p:pic>
        <p:nvPicPr>
          <p:cNvPr id="507" name="Google Shape;507;p70" title="ElectroClutch.jpg"/>
          <p:cNvPicPr preferRelativeResize="0"/>
          <p:nvPr>
            <p:ph idx="7" type="pic"/>
          </p:nvPr>
        </p:nvPicPr>
        <p:blipFill rotWithShape="1">
          <a:blip r:embed="rId6">
            <a:alphaModFix/>
          </a:blip>
          <a:srcRect b="0" l="139" r="149" t="0"/>
          <a:stretch/>
        </p:blipFill>
        <p:spPr>
          <a:xfrm>
            <a:off x="6452125" y="744522"/>
            <a:ext cx="1483075" cy="148732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71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Solenoid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sp>
        <p:nvSpPr>
          <p:cNvPr id="513" name="Google Shape;513;p71"/>
          <p:cNvSpPr txBox="1"/>
          <p:nvPr/>
        </p:nvSpPr>
        <p:spPr>
          <a:xfrm>
            <a:off x="378125" y="1660475"/>
            <a:ext cx="2970900" cy="2970600"/>
          </a:xfrm>
          <a:prstGeom prst="rect">
            <a:avLst/>
          </a:prstGeom>
          <a:noFill/>
          <a:ln cap="flat" cmpd="sng" w="9525">
            <a:solidFill>
              <a:srgbClr val="9E9E9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Smaller size is better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Smallest cost possible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Need to have reliable operation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Speed and Heat not much of a concern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14" name="Google Shape;514;p71" title="Screenshot 2026-02-22 at 2.46.5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7300" y="1110038"/>
            <a:ext cx="5021394" cy="322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71" title="Potrai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72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Switching Circuit</a:t>
            </a:r>
            <a:endParaRPr/>
          </a:p>
        </p:txBody>
      </p:sp>
      <p:pic>
        <p:nvPicPr>
          <p:cNvPr id="521" name="Google Shape;521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5500" y="1638300"/>
            <a:ext cx="5543900" cy="2864725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72"/>
          <p:cNvSpPr txBox="1"/>
          <p:nvPr/>
        </p:nvSpPr>
        <p:spPr>
          <a:xfrm>
            <a:off x="283850" y="1638300"/>
            <a:ext cx="2773200" cy="29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GPIO pin sends signal to the MOSFET allowing for power to flow through and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actuate the solenoid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Flyback diode used to help with high energy dissipation as a result of solenoid being powered off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23" name="Google Shape;523;p72" title="IMG_0702.jpg"/>
          <p:cNvPicPr preferRelativeResize="0"/>
          <p:nvPr/>
        </p:nvPicPr>
        <p:blipFill rotWithShape="1">
          <a:blip r:embed="rId4">
            <a:alphaModFix/>
          </a:blip>
          <a:srcRect b="18530" l="11182" r="0" t="6809"/>
          <a:stretch/>
        </p:blipFill>
        <p:spPr>
          <a:xfrm>
            <a:off x="8319275" y="118525"/>
            <a:ext cx="6901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3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Solenoid System</a:t>
            </a:r>
            <a:endParaRPr/>
          </a:p>
        </p:txBody>
      </p:sp>
      <p:pic>
        <p:nvPicPr>
          <p:cNvPr id="529" name="Google Shape;529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02475" y="2469600"/>
            <a:ext cx="2600325" cy="233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6088" y="469338"/>
            <a:ext cx="1476375" cy="4333875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73"/>
          <p:cNvSpPr txBox="1"/>
          <p:nvPr/>
        </p:nvSpPr>
        <p:spPr>
          <a:xfrm>
            <a:off x="354650" y="1683975"/>
            <a:ext cx="4157400" cy="317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 bearing is placed inside the gear, and a spinning rod goes through the center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When the rod spins, the inside of the bearing spins but not the gear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The solenoid is attached to the rod and spinning at all times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When the solenoid activates, it goes into a hole on the gear and causes the gear to spin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The gear drives the rack up or down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32" name="Google Shape;532;p73" title="Potrai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Google Shape;537;p74" title="Gear Pi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9350" y="474886"/>
            <a:ext cx="3174700" cy="3805139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74"/>
          <p:cNvSpPr txBox="1"/>
          <p:nvPr/>
        </p:nvSpPr>
        <p:spPr>
          <a:xfrm>
            <a:off x="6695950" y="4290950"/>
            <a:ext cx="2475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39" name="Google Shape;539;p74" title="GearPic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44050" y="474887"/>
            <a:ext cx="3174700" cy="380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74" title="Potrai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75"/>
          <p:cNvSpPr txBox="1"/>
          <p:nvPr>
            <p:ph idx="13" type="title"/>
          </p:nvPr>
        </p:nvSpPr>
        <p:spPr>
          <a:xfrm>
            <a:off x="283850" y="474875"/>
            <a:ext cx="298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Slip Ring Requirements</a:t>
            </a:r>
            <a:endParaRPr/>
          </a:p>
        </p:txBody>
      </p:sp>
      <p:pic>
        <p:nvPicPr>
          <p:cNvPr id="546" name="Google Shape;546;p75" title="SlipRi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1963" y="1185688"/>
            <a:ext cx="3145575" cy="3164375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75"/>
          <p:cNvSpPr txBox="1"/>
          <p:nvPr/>
        </p:nvSpPr>
        <p:spPr>
          <a:xfrm>
            <a:off x="284175" y="1848375"/>
            <a:ext cx="4415400" cy="29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Solenoids spin, so we needed a rotating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connector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Handles 200 RPM and 2A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Can handle between 6-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12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connections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Needed to allow solenoids to rotate with the motor rod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548" name="Google Shape;548;p75" title="Potrai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76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pic>
        <p:nvPicPr>
          <p:cNvPr id="554" name="Google Shape;554;p76" title="Screenshot 2026-02-20 15502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69375"/>
            <a:ext cx="7593376" cy="322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76" title="fa1c90e6-a5ba-4356-b53f-75f7009cf9c0.jpeg"/>
          <p:cNvPicPr preferRelativeResize="0"/>
          <p:nvPr/>
        </p:nvPicPr>
        <p:blipFill rotWithShape="1">
          <a:blip r:embed="rId4">
            <a:alphaModFix/>
          </a:blip>
          <a:srcRect b="29473" l="0" r="0" t="0"/>
          <a:stretch/>
        </p:blipFill>
        <p:spPr>
          <a:xfrm>
            <a:off x="8113625" y="0"/>
            <a:ext cx="10303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7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Language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Comparison</a:t>
            </a:r>
            <a:endParaRPr/>
          </a:p>
        </p:txBody>
      </p:sp>
      <p:pic>
        <p:nvPicPr>
          <p:cNvPr id="561" name="Google Shape;561;p77" title="Screenshot 2026-02-20 15513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8350"/>
            <a:ext cx="7789049" cy="348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77" title="fa1c90e6-a5ba-4356-b53f-75f7009cf9c0.jpeg"/>
          <p:cNvPicPr preferRelativeResize="0"/>
          <p:nvPr/>
        </p:nvPicPr>
        <p:blipFill rotWithShape="1">
          <a:blip r:embed="rId4">
            <a:alphaModFix/>
          </a:blip>
          <a:srcRect b="29473" l="0" r="0" t="0"/>
          <a:stretch/>
        </p:blipFill>
        <p:spPr>
          <a:xfrm>
            <a:off x="8113625" y="0"/>
            <a:ext cx="10303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78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Hardware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Diagram</a:t>
            </a:r>
            <a:endParaRPr/>
          </a:p>
        </p:txBody>
      </p:sp>
      <p:pic>
        <p:nvPicPr>
          <p:cNvPr id="568" name="Google Shape;568;p78" title="Blank diagram (1)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875" y="1616975"/>
            <a:ext cx="7022244" cy="322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78" title="tomas composite 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5000" y="-12"/>
            <a:ext cx="1924952" cy="1476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79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Flowchart</a:t>
            </a:r>
            <a:endParaRPr/>
          </a:p>
        </p:txBody>
      </p:sp>
      <p:pic>
        <p:nvPicPr>
          <p:cNvPr id="575" name="Google Shape;57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8900" y="98038"/>
            <a:ext cx="4942899" cy="4846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79" title="Potrai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80"/>
          <p:cNvSpPr txBox="1"/>
          <p:nvPr>
            <p:ph idx="13" type="title"/>
          </p:nvPr>
        </p:nvSpPr>
        <p:spPr>
          <a:xfrm>
            <a:off x="283500" y="285900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Regulator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PCB</a:t>
            </a:r>
            <a:endParaRPr/>
          </a:p>
        </p:txBody>
      </p:sp>
      <p:grpSp>
        <p:nvGrpSpPr>
          <p:cNvPr id="582" name="Google Shape;582;p80"/>
          <p:cNvGrpSpPr/>
          <p:nvPr/>
        </p:nvGrpSpPr>
        <p:grpSpPr>
          <a:xfrm>
            <a:off x="283475" y="1237925"/>
            <a:ext cx="5750400" cy="1283350"/>
            <a:chOff x="337500" y="1428000"/>
            <a:chExt cx="5750400" cy="1283350"/>
          </a:xfrm>
        </p:grpSpPr>
        <p:sp>
          <p:nvSpPr>
            <p:cNvPr id="583" name="Google Shape;583;p80"/>
            <p:cNvSpPr txBox="1"/>
            <p:nvPr/>
          </p:nvSpPr>
          <p:spPr>
            <a:xfrm>
              <a:off x="1960200" y="1428000"/>
              <a:ext cx="4127700" cy="127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LM2576 </a:t>
              </a:r>
              <a:endPara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Specific 5V and 12V fixed versions </a:t>
              </a:r>
              <a:endPara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Input comes from AC/DC wall adapter</a:t>
              </a:r>
              <a:endPara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5V version feeds LEDs and motor driver logic circuit</a:t>
              </a:r>
              <a:endPara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12V version feels solenoids and motors</a:t>
              </a:r>
              <a:endPara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584" name="Google Shape;584;p8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7500" y="1439600"/>
              <a:ext cx="1163650" cy="12717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85" name="Google Shape;585;p80"/>
          <p:cNvGrpSpPr/>
          <p:nvPr/>
        </p:nvGrpSpPr>
        <p:grpSpPr>
          <a:xfrm>
            <a:off x="283488" y="3404475"/>
            <a:ext cx="5802600" cy="1413475"/>
            <a:chOff x="283475" y="3394700"/>
            <a:chExt cx="5802600" cy="1413475"/>
          </a:xfrm>
        </p:grpSpPr>
        <p:sp>
          <p:nvSpPr>
            <p:cNvPr id="586" name="Google Shape;586;p80"/>
            <p:cNvSpPr txBox="1"/>
            <p:nvPr/>
          </p:nvSpPr>
          <p:spPr>
            <a:xfrm>
              <a:off x="1958375" y="3394700"/>
              <a:ext cx="4127700" cy="139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UA78M33</a:t>
              </a:r>
              <a:endParaRPr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Fixed 3.3V output directly to ESP32</a:t>
              </a:r>
              <a:endParaRPr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Input comes from one of the 5V LM2576</a:t>
              </a:r>
              <a:endParaRPr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-3175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Inter"/>
                <a:buChar char="-"/>
              </a:pPr>
              <a:r>
                <a:rPr lang="en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24V down to 3.3V would dissipate too much heat as a linear regulator </a:t>
              </a:r>
              <a:endParaRPr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587" name="Google Shape;587;p8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83475" y="3536475"/>
              <a:ext cx="1271700" cy="12717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88" name="Google Shape;588;p80" title="Screenshot 2026-02-19 at 1.51.07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03225" y="3404475"/>
            <a:ext cx="1168089" cy="154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80" title="tomas composite 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27325" y="-83162"/>
            <a:ext cx="1924952" cy="1476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8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00763" y="1492539"/>
            <a:ext cx="1039825" cy="1682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8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81725" y="1492549"/>
            <a:ext cx="1321954" cy="168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81"/>
          <p:cNvSpPr txBox="1"/>
          <p:nvPr>
            <p:ph idx="13" type="title"/>
          </p:nvPr>
        </p:nvSpPr>
        <p:spPr>
          <a:xfrm>
            <a:off x="283850" y="474875"/>
            <a:ext cx="2773200" cy="174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Main PCB</a:t>
            </a:r>
            <a:endParaRPr/>
          </a:p>
        </p:txBody>
      </p:sp>
      <p:pic>
        <p:nvPicPr>
          <p:cNvPr id="597" name="Google Shape;597;p81" title="Screenshot 2026-02-20 16020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6475" y="780025"/>
            <a:ext cx="5386399" cy="4002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81" title="fa1c90e6-a5ba-4356-b53f-75f7009cf9c0.jpeg"/>
          <p:cNvPicPr preferRelativeResize="0"/>
          <p:nvPr/>
        </p:nvPicPr>
        <p:blipFill rotWithShape="1">
          <a:blip r:embed="rId4">
            <a:alphaModFix/>
          </a:blip>
          <a:srcRect b="29473" l="0" r="0" t="0"/>
          <a:stretch/>
        </p:blipFill>
        <p:spPr>
          <a:xfrm>
            <a:off x="8113625" y="0"/>
            <a:ext cx="10303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82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Motor Driver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PCB</a:t>
            </a:r>
            <a:endParaRPr/>
          </a:p>
        </p:txBody>
      </p:sp>
      <p:sp>
        <p:nvSpPr>
          <p:cNvPr id="604" name="Google Shape;604;p82"/>
          <p:cNvSpPr txBox="1"/>
          <p:nvPr/>
        </p:nvSpPr>
        <p:spPr>
          <a:xfrm>
            <a:off x="444300" y="2239925"/>
            <a:ext cx="4127700" cy="25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05" name="Google Shape;605;p82" title="Screenshot 2026-02-19 at 1.47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850" y="1579253"/>
            <a:ext cx="1829918" cy="19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82" title="Screenshot 2026-02-19 at 1.55.5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550" y="3716978"/>
            <a:ext cx="4127698" cy="1186465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82"/>
          <p:cNvSpPr txBox="1"/>
          <p:nvPr/>
        </p:nvSpPr>
        <p:spPr>
          <a:xfrm>
            <a:off x="2473975" y="1584125"/>
            <a:ext cx="5016300" cy="18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We chose the L298N motor drivers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Each driver can control 2 motors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The drivers can signal the motor to move clockwise and counterclockwise via diode H bridges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08" name="Google Shape;608;p82" title="fa1c90e6-a5ba-4356-b53f-75f7009cf9c0.jpeg"/>
          <p:cNvPicPr preferRelativeResize="0"/>
          <p:nvPr/>
        </p:nvPicPr>
        <p:blipFill rotWithShape="1">
          <a:blip r:embed="rId5">
            <a:alphaModFix/>
          </a:blip>
          <a:srcRect b="29473" l="0" r="0" t="0"/>
          <a:stretch/>
        </p:blipFill>
        <p:spPr>
          <a:xfrm>
            <a:off x="8113625" y="0"/>
            <a:ext cx="10303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83"/>
          <p:cNvSpPr txBox="1"/>
          <p:nvPr>
            <p:ph idx="13" type="title"/>
          </p:nvPr>
        </p:nvSpPr>
        <p:spPr>
          <a:xfrm>
            <a:off x="336450" y="285900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Circuit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PCB</a:t>
            </a:r>
            <a:endParaRPr/>
          </a:p>
        </p:txBody>
      </p:sp>
      <p:pic>
        <p:nvPicPr>
          <p:cNvPr id="614" name="Google Shape;614;p83" title="Screenshot 2026-02-20 16011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69375"/>
            <a:ext cx="8787854" cy="3221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83" title="Potrai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7038" y="19650"/>
            <a:ext cx="1096950" cy="910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84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Power/Signal</a:t>
            </a:r>
            <a:endParaRPr/>
          </a:p>
        </p:txBody>
      </p:sp>
      <p:pic>
        <p:nvPicPr>
          <p:cNvPr id="621" name="Google Shape;621;p84" title="Screenshot 2026-02-19 at 2.12.0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850" y="1133775"/>
            <a:ext cx="2488065" cy="3221725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84"/>
          <p:cNvSpPr txBox="1"/>
          <p:nvPr/>
        </p:nvSpPr>
        <p:spPr>
          <a:xfrm>
            <a:off x="3031350" y="1134300"/>
            <a:ext cx="4302600" cy="32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Power and signal grounds were separated on the PCB to ensure low-noise channels for effective data transmission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Optocouplers were used to separate these channels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Optocouplers turn data signals into light via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infrared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LEDs 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On the other side is a light sensitive transistor that converts the light back into a signal to be sent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23" name="Google Shape;623;p84" title="tomas composite 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27325" y="-83162"/>
            <a:ext cx="1924952" cy="14761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85"/>
          <p:cNvSpPr txBox="1"/>
          <p:nvPr>
            <p:ph idx="13" type="title"/>
          </p:nvPr>
        </p:nvSpPr>
        <p:spPr>
          <a:xfrm>
            <a:off x="283850" y="474875"/>
            <a:ext cx="21729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Hardware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</a:t>
            </a:r>
            <a:endParaRPr/>
          </a:p>
        </p:txBody>
      </p:sp>
      <p:pic>
        <p:nvPicPr>
          <p:cNvPr id="629" name="Google Shape;629;p85" title="IMG_0560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7950" y="1800700"/>
            <a:ext cx="4567550" cy="279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85" title="IMG_0702.jpg"/>
          <p:cNvPicPr preferRelativeResize="0"/>
          <p:nvPr/>
        </p:nvPicPr>
        <p:blipFill rotWithShape="1">
          <a:blip r:embed="rId5">
            <a:alphaModFix/>
          </a:blip>
          <a:srcRect b="18530" l="11182" r="0" t="6809"/>
          <a:stretch/>
        </p:blipFill>
        <p:spPr>
          <a:xfrm>
            <a:off x="8300950" y="127700"/>
            <a:ext cx="690174" cy="1024323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85"/>
          <p:cNvSpPr txBox="1"/>
          <p:nvPr/>
        </p:nvSpPr>
        <p:spPr>
          <a:xfrm>
            <a:off x="283850" y="2001213"/>
            <a:ext cx="3242100" cy="23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All of our hardware was tested working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alongside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each other in the demo video shown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●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We can see the LEDs, solenoids, and motor all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working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side by side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6"/>
          <p:cNvSpPr txBox="1"/>
          <p:nvPr>
            <p:ph idx="13" type="title"/>
          </p:nvPr>
        </p:nvSpPr>
        <p:spPr>
          <a:xfrm>
            <a:off x="283850" y="474875"/>
            <a:ext cx="2773200" cy="54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Webapp UI</a:t>
            </a:r>
            <a:endParaRPr/>
          </a:p>
        </p:txBody>
      </p:sp>
      <p:pic>
        <p:nvPicPr>
          <p:cNvPr id="637" name="Google Shape;637;p86" title="fa1c90e6-a5ba-4356-b53f-75f7009cf9c0.jpeg"/>
          <p:cNvPicPr preferRelativeResize="0"/>
          <p:nvPr/>
        </p:nvPicPr>
        <p:blipFill rotWithShape="1">
          <a:blip r:embed="rId3">
            <a:alphaModFix/>
          </a:blip>
          <a:srcRect b="29473" l="0" r="0" t="0"/>
          <a:stretch/>
        </p:blipFill>
        <p:spPr>
          <a:xfrm>
            <a:off x="8113625" y="12"/>
            <a:ext cx="1030374" cy="102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8" name="Google Shape;638;p86" title="Screenshot 2026-02-20 16204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0175" y="216925"/>
            <a:ext cx="4207701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86" title="Screenshot 2026-02-20 162058.png"/>
          <p:cNvPicPr preferRelativeResize="0"/>
          <p:nvPr/>
        </p:nvPicPr>
        <p:blipFill rotWithShape="1">
          <a:blip r:embed="rId5">
            <a:alphaModFix/>
          </a:blip>
          <a:srcRect b="4766" l="3982" r="3825" t="4439"/>
          <a:stretch/>
        </p:blipFill>
        <p:spPr>
          <a:xfrm>
            <a:off x="284850" y="1344700"/>
            <a:ext cx="3065701" cy="343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87"/>
          <p:cNvSpPr txBox="1"/>
          <p:nvPr>
            <p:ph idx="13" type="title"/>
          </p:nvPr>
        </p:nvSpPr>
        <p:spPr>
          <a:xfrm>
            <a:off x="283850" y="474875"/>
            <a:ext cx="2773200" cy="62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Budget</a:t>
            </a:r>
            <a:endParaRPr/>
          </a:p>
        </p:txBody>
      </p:sp>
      <p:sp>
        <p:nvSpPr>
          <p:cNvPr id="645" name="Google Shape;645;p87"/>
          <p:cNvSpPr txBox="1"/>
          <p:nvPr/>
        </p:nvSpPr>
        <p:spPr>
          <a:xfrm>
            <a:off x="3588725" y="1155150"/>
            <a:ext cx="3901500" cy="32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PCB is the most expensive item by far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PCB comes with 5 boards for each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Large amounts of very small components 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$250 credit from Draco Labs not included in </a:t>
            </a: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budget on the left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46" name="Google Shape;646;p87" title="tomas composite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7325" y="-83162"/>
            <a:ext cx="1924952" cy="14761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47" name="Google Shape;647;p87"/>
          <p:cNvGraphicFramePr/>
          <p:nvPr/>
        </p:nvGraphicFramePr>
        <p:xfrm>
          <a:off x="236750" y="1345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{E4B336C1-5062-46EA-970A-B70BF839E389}</a:tableStyleId>
              </a:tblPr>
              <a:tblGrid>
                <a:gridCol w="1616900"/>
                <a:gridCol w="1616900"/>
              </a:tblGrid>
              <a:tr h="253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Item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Cost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  <a:tr h="238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PCB &amp; Regulator Circuits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$636.07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53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PCB Components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$204.78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08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Motors 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$104.93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11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Solenoids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$210.14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421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Slip Rings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$160.56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19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Motor Drivers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$40.24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08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LEDs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$14.99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868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$1,371.71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1425" marB="0" marR="0" marL="0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A4C2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88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Distribution</a:t>
            </a:r>
            <a:endParaRPr/>
          </a:p>
        </p:txBody>
      </p:sp>
      <p:graphicFrame>
        <p:nvGraphicFramePr>
          <p:cNvPr id="653" name="Google Shape;653;p88"/>
          <p:cNvGraphicFramePr/>
          <p:nvPr/>
        </p:nvGraphicFramePr>
        <p:xfrm>
          <a:off x="952500" y="1555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{E4B336C1-5062-46EA-970A-B70BF839E389}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Dallas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Motor Driver Circuit 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LED array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Webapp UI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Trevor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Selection Circuit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CAD design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Selecting mechanism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Tomas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Regulator Circuit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PCB Design 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Power/Signal Distribution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Sean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Optocoupler design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Char char="●"/>
                      </a:pPr>
                      <a:r>
                        <a:rPr lang="en"/>
                        <a:t>USB circuit</a:t>
                      </a:r>
                      <a:endParaRPr/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Char char="●"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Switching Circuit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Char char="●"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Motor Selection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pic>
        <p:nvPicPr>
          <p:cNvPr id="654" name="Google Shape;654;p88" title="fa1c90e6-a5ba-4356-b53f-75f7009cf9c0.jpeg"/>
          <p:cNvPicPr preferRelativeResize="0"/>
          <p:nvPr/>
        </p:nvPicPr>
        <p:blipFill rotWithShape="1">
          <a:blip r:embed="rId3">
            <a:alphaModFix/>
          </a:blip>
          <a:srcRect b="29473" l="0" r="0" t="0"/>
          <a:stretch/>
        </p:blipFill>
        <p:spPr>
          <a:xfrm>
            <a:off x="8113625" y="12"/>
            <a:ext cx="10303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89"/>
          <p:cNvSpPr txBox="1"/>
          <p:nvPr>
            <p:ph idx="13" type="title"/>
          </p:nvPr>
        </p:nvSpPr>
        <p:spPr>
          <a:xfrm>
            <a:off x="283850" y="474875"/>
            <a:ext cx="5246100" cy="114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Progress</a:t>
            </a:r>
            <a:endParaRPr/>
          </a:p>
        </p:txBody>
      </p:sp>
      <p:sp>
        <p:nvSpPr>
          <p:cNvPr id="660" name="Google Shape;660;p89"/>
          <p:cNvSpPr txBox="1"/>
          <p:nvPr/>
        </p:nvSpPr>
        <p:spPr>
          <a:xfrm>
            <a:off x="3511700" y="585075"/>
            <a:ext cx="3828000" cy="427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We are waiting for our pcb to be delivered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Working on our CAD design for the housing and mechanical components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nter"/>
              <a:buChar char="-"/>
            </a:pPr>
            <a:r>
              <a:rPr lang="en"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Brainstorming different ideas and software design</a:t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61" name="Google Shape;661;p89" title="fa1c90e6-a5ba-4356-b53f-75f7009cf9c0.jpeg"/>
          <p:cNvPicPr preferRelativeResize="0"/>
          <p:nvPr/>
        </p:nvPicPr>
        <p:blipFill rotWithShape="1">
          <a:blip r:embed="rId3">
            <a:alphaModFix/>
          </a:blip>
          <a:srcRect b="29473" l="0" r="0" t="0"/>
          <a:stretch/>
        </p:blipFill>
        <p:spPr>
          <a:xfrm>
            <a:off x="8113625" y="12"/>
            <a:ext cx="1030374" cy="1024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roject timeline/workflow presentation | Style 2 | Subway">
  <a:themeElements>
    <a:clrScheme name="Simple Light">
      <a:dk1>
        <a:srgbClr val="FAFAFA"/>
      </a:dk1>
      <a:lt1>
        <a:srgbClr val="000000"/>
      </a:lt1>
      <a:dk2>
        <a:srgbClr val="F0EEE2"/>
      </a:dk2>
      <a:lt2>
        <a:srgbClr val="B7B7B7"/>
      </a:lt2>
      <a:accent1>
        <a:srgbClr val="FFDD04"/>
      </a:accent1>
      <a:accent2>
        <a:srgbClr val="FFEE9B"/>
      </a:accent2>
      <a:accent3>
        <a:srgbClr val="2443FF"/>
      </a:accent3>
      <a:accent4>
        <a:srgbClr val="92A1FF"/>
      </a:accent4>
      <a:accent5>
        <a:srgbClr val="F8992B"/>
      </a:accent5>
      <a:accent6>
        <a:srgbClr val="FDCC9C"/>
      </a:accent6>
      <a:hlink>
        <a:srgbClr val="FF00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