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Manrope Light"/>
      <p:regular r:id="rId41"/>
      <p:bold r:id="rId42"/>
    </p:embeddedFont>
    <p:embeddedFont>
      <p:font typeface="Anton"/>
      <p:regular r:id="rId43"/>
    </p:embeddedFont>
    <p:embeddedFont>
      <p:font typeface="Manrope SemiBold"/>
      <p:regular r:id="rId44"/>
      <p:bold r:id="rId45"/>
    </p:embeddedFont>
    <p:embeddedFont>
      <p:font typeface="Manrope"/>
      <p:regular r:id="rId46"/>
      <p:bold r:id="rId47"/>
    </p:embeddedFont>
    <p:embeddedFont>
      <p:font typeface="Manrope ExtraBold"/>
      <p:bold r:id="rId48"/>
    </p:embeddedFont>
    <p:embeddedFont>
      <p:font typeface="Manrope Medium"/>
      <p:regular r:id="rId49"/>
      <p:bold r:id="rId50"/>
    </p:embeddedFont>
    <p:embeddedFont>
      <p:font typeface="Roboto Mono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5DD9AD5-E8F5-4E9E-A19A-1F28C9B436D5}">
  <a:tblStyle styleId="{35DD9AD5-E8F5-4E9E-A19A-1F28C9B436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DB4A79A-290E-4800-993F-2FEAB685955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ManropeLight-bold.fntdata"/><Relationship Id="rId41" Type="http://schemas.openxmlformats.org/officeDocument/2006/relationships/font" Target="fonts/ManropeLight-regular.fntdata"/><Relationship Id="rId44" Type="http://schemas.openxmlformats.org/officeDocument/2006/relationships/font" Target="fonts/ManropeSemiBold-regular.fntdata"/><Relationship Id="rId43" Type="http://schemas.openxmlformats.org/officeDocument/2006/relationships/font" Target="fonts/Anton-regular.fntdata"/><Relationship Id="rId46" Type="http://schemas.openxmlformats.org/officeDocument/2006/relationships/font" Target="fonts/Manrope-regular.fntdata"/><Relationship Id="rId45" Type="http://schemas.openxmlformats.org/officeDocument/2006/relationships/font" Target="fonts/Manrope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anropeExtraBold-bold.fntdata"/><Relationship Id="rId47" Type="http://schemas.openxmlformats.org/officeDocument/2006/relationships/font" Target="fonts/Manrope-bold.fntdata"/><Relationship Id="rId49" Type="http://schemas.openxmlformats.org/officeDocument/2006/relationships/font" Target="fonts/ManropeMedium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Mono-regular.fntdata"/><Relationship Id="rId50" Type="http://schemas.openxmlformats.org/officeDocument/2006/relationships/font" Target="fonts/ManropeMedium-bold.fntdata"/><Relationship Id="rId53" Type="http://schemas.openxmlformats.org/officeDocument/2006/relationships/font" Target="fonts/RobotoMono-italic.fntdata"/><Relationship Id="rId52" Type="http://schemas.openxmlformats.org/officeDocument/2006/relationships/font" Target="fonts/RobotoMono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RobotoMon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c8598dc9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c8598dc9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c8598dc9e0_0_10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c8598dc9e0_0_1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c8598dc9e0_0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c8598dc9e0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c8598dc9e0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c8598dc9e0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3c8598dc9e0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3c8598dc9e0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3caebfa5ce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3caebfa5ce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3ca906620f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3ca906620f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3ca906620f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3ca906620f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3ca906620f7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3ca906620f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3ceb1e76e09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3ceb1e76e0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3ceb1e76e0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3ceb1e76e0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3ceb1e76e0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3ceb1e76e0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3ceb1e76e09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3ceb1e76e09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3ca906620f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3ca906620f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3ca906620f7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3ca906620f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3ca906620f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3ca906620f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3c8598dc9e0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3c8598dc9e0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g3ca906620f7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" name="Google Shape;1242;g3ca906620f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3ca906620f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3ca906620f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3ca906620f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3ca906620f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3ca906620f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3ca906620f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3caebfa5ce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3caebfa5ce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3caebfa5ce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3caebfa5ce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3c0adef0c1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3c0adef0c1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3c0adef0c1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3c0adef0c1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3c0adef0c10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3c0adef0c10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3c0adef0c10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3c0adef0c10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3c0adef0c10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3c0adef0c10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3c0adef0c10_2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3c0adef0c10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3c0adef0c10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3c0adef0c10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3c0adef0c10_2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3c0adef0c10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3c0adef0c10_2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3c0adef0c10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3c0adef0c10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3c0adef0c10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3c0adef0c10_2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3c0adef0c10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TITLE">
  <p:cSld name="BLANK_1_1_1_1_1_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3299" y="-8075"/>
            <a:ext cx="9190577" cy="5150040"/>
            <a:chOff x="11751" y="-6300"/>
            <a:chExt cx="9190577" cy="515004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11751" y="-6300"/>
              <a:ext cx="4777902" cy="2703033"/>
              <a:chOff x="11750" y="-6290"/>
              <a:chExt cx="9125100" cy="51624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3" name="Google Shape;33;p2"/>
            <p:cNvGrpSpPr/>
            <p:nvPr/>
          </p:nvGrpSpPr>
          <p:grpSpPr>
            <a:xfrm>
              <a:off x="11751" y="2440707"/>
              <a:ext cx="4777902" cy="2703033"/>
              <a:chOff x="11750" y="-6290"/>
              <a:chExt cx="9125100" cy="5162400"/>
            </a:xfrm>
          </p:grpSpPr>
          <p:cxnSp>
            <p:nvCxnSpPr>
              <p:cNvPr id="34" name="Google Shape;34;p2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6" name="Google Shape;56;p2"/>
            <p:cNvGrpSpPr/>
            <p:nvPr/>
          </p:nvGrpSpPr>
          <p:grpSpPr>
            <a:xfrm>
              <a:off x="4424426" y="-6300"/>
              <a:ext cx="4777902" cy="2703033"/>
              <a:chOff x="11750" y="-6290"/>
              <a:chExt cx="9125100" cy="5162400"/>
            </a:xfrm>
          </p:grpSpPr>
          <p:cxnSp>
            <p:nvCxnSpPr>
              <p:cNvPr id="57" name="Google Shape;57;p2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9" name="Google Shape;59;p2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0" name="Google Shape;60;p2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1" name="Google Shape;61;p2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2" name="Google Shape;62;p2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3" name="Google Shape;63;p2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4" name="Google Shape;64;p2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5" name="Google Shape;65;p2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6" name="Google Shape;66;p2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7" name="Google Shape;67;p2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8" name="Google Shape;68;p2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9" name="Google Shape;69;p2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" name="Google Shape;70;p2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" name="Google Shape;71;p2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" name="Google Shape;72;p2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3" name="Google Shape;73;p2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" name="Google Shape;74;p2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" name="Google Shape;75;p2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6" name="Google Shape;76;p2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7" name="Google Shape;77;p2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8" name="Google Shape;78;p2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79" name="Google Shape;79;p2"/>
            <p:cNvGrpSpPr/>
            <p:nvPr/>
          </p:nvGrpSpPr>
          <p:grpSpPr>
            <a:xfrm>
              <a:off x="4424426" y="2440707"/>
              <a:ext cx="4777902" cy="2703033"/>
              <a:chOff x="11750" y="-6290"/>
              <a:chExt cx="9125100" cy="5162400"/>
            </a:xfrm>
          </p:grpSpPr>
          <p:cxnSp>
            <p:nvCxnSpPr>
              <p:cNvPr id="80" name="Google Shape;80;p2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1" name="Google Shape;81;p2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2" name="Google Shape;82;p2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3" name="Google Shape;83;p2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4" name="Google Shape;84;p2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5" name="Google Shape;85;p2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6" name="Google Shape;86;p2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7" name="Google Shape;87;p2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8" name="Google Shape;88;p2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89" name="Google Shape;89;p2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0" name="Google Shape;90;p2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1" name="Google Shape;91;p2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2" name="Google Shape;92;p2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3" name="Google Shape;93;p2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4" name="Google Shape;94;p2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5" name="Google Shape;95;p2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6" name="Google Shape;96;p2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7" name="Google Shape;97;p2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8" name="Google Shape;98;p2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9" name="Google Shape;99;p2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00" name="Google Shape;100;p2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01" name="Google Shape;101;p2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102" name="Google Shape;102;p2"/>
          <p:cNvSpPr txBox="1"/>
          <p:nvPr>
            <p:ph type="title"/>
          </p:nvPr>
        </p:nvSpPr>
        <p:spPr>
          <a:xfrm>
            <a:off x="1081850" y="1719900"/>
            <a:ext cx="6984900" cy="169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"/>
          <p:cNvSpPr txBox="1"/>
          <p:nvPr>
            <p:ph idx="2" type="title"/>
          </p:nvPr>
        </p:nvSpPr>
        <p:spPr>
          <a:xfrm rot="-54379">
            <a:off x="5015453" y="3227438"/>
            <a:ext cx="1517290" cy="301238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Manrope ExtraBold"/>
              <a:buNone/>
              <a:defRPr b="0" sz="1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9pPr>
          </a:lstStyle>
          <a:p/>
        </p:txBody>
      </p:sp>
      <p:sp>
        <p:nvSpPr>
          <p:cNvPr id="104" name="Google Shape;104;p2"/>
          <p:cNvSpPr txBox="1"/>
          <p:nvPr>
            <p:ph idx="1" type="body"/>
          </p:nvPr>
        </p:nvSpPr>
        <p:spPr>
          <a:xfrm>
            <a:off x="2422100" y="4170725"/>
            <a:ext cx="4304400" cy="4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Manrope Light"/>
              <a:buChar char="●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○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■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●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○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■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●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Manrope Light"/>
              <a:buChar char="○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Manrope Light"/>
              <a:buChar char="■"/>
              <a:defRPr sz="1000">
                <a:latin typeface="Manrope Light"/>
                <a:ea typeface="Manrope Light"/>
                <a:cs typeface="Manrope Light"/>
                <a:sym typeface="Manrope Light"/>
              </a:defRPr>
            </a:lvl9pPr>
          </a:lstStyle>
          <a:p/>
        </p:txBody>
      </p:sp>
      <p:sp>
        <p:nvSpPr>
          <p:cNvPr id="105" name="Google Shape;105;p2"/>
          <p:cNvSpPr txBox="1"/>
          <p:nvPr>
            <p:ph idx="3" type="title"/>
          </p:nvPr>
        </p:nvSpPr>
        <p:spPr>
          <a:xfrm rot="-555761">
            <a:off x="6594632" y="3130269"/>
            <a:ext cx="1047458" cy="301246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Manrope ExtraBold"/>
              <a:buNone/>
              <a:defRPr b="0" sz="1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Manrope ExtraBold"/>
              <a:buNone/>
              <a:defRPr sz="1300">
                <a:latin typeface="Manrope ExtraBold"/>
                <a:ea typeface="Manrope ExtraBold"/>
                <a:cs typeface="Manrope ExtraBold"/>
                <a:sym typeface="Manrope ExtraBold"/>
              </a:defRPr>
            </a:lvl9pPr>
          </a:lstStyle>
          <a:p/>
        </p:txBody>
      </p:sp>
      <p:sp>
        <p:nvSpPr>
          <p:cNvPr id="106" name="Google Shape;106;p2"/>
          <p:cNvSpPr txBox="1"/>
          <p:nvPr>
            <p:ph idx="4" type="subTitle"/>
          </p:nvPr>
        </p:nvSpPr>
        <p:spPr>
          <a:xfrm rot="-503039">
            <a:off x="2206578" y="1204399"/>
            <a:ext cx="2211838" cy="438184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Manrope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BLANK_1"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0" y="0"/>
            <a:ext cx="9161700" cy="5143500"/>
          </a:xfrm>
          <a:prstGeom prst="snip1Rect">
            <a:avLst>
              <a:gd fmla="val 2416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9" name="Google Shape;109;p3"/>
          <p:cNvSpPr txBox="1"/>
          <p:nvPr>
            <p:ph type="title"/>
          </p:nvPr>
        </p:nvSpPr>
        <p:spPr>
          <a:xfrm>
            <a:off x="460500" y="2025700"/>
            <a:ext cx="4703100" cy="18213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b="0" sz="9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"/>
          <p:cNvSpPr txBox="1"/>
          <p:nvPr>
            <p:ph idx="1" type="body"/>
          </p:nvPr>
        </p:nvSpPr>
        <p:spPr>
          <a:xfrm>
            <a:off x="460500" y="4085525"/>
            <a:ext cx="3501600" cy="5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11" name="Google Shape;111;p3"/>
          <p:cNvSpPr/>
          <p:nvPr/>
        </p:nvSpPr>
        <p:spPr>
          <a:xfrm>
            <a:off x="7735575" y="-10150"/>
            <a:ext cx="1428750" cy="1320800"/>
          </a:xfrm>
          <a:custGeom>
            <a:rect b="b" l="l" r="r" t="t"/>
            <a:pathLst>
              <a:path extrusionOk="0" h="52832" w="57150">
                <a:moveTo>
                  <a:pt x="4572" y="0"/>
                </a:moveTo>
                <a:lnTo>
                  <a:pt x="0" y="51308"/>
                </a:lnTo>
                <a:lnTo>
                  <a:pt x="57150" y="52832"/>
                </a:lnTo>
                <a:lnTo>
                  <a:pt x="57150" y="47752"/>
                </a:lnTo>
                <a:lnTo>
                  <a:pt x="91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925650" y="1204025"/>
            <a:ext cx="4028700" cy="3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●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23850" lvl="1" marL="9144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○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23850" lvl="2" marL="13716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■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23850" lvl="3" marL="18288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●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23850" lvl="4" marL="22860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○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23850" lvl="5" marL="27432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■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23850" lvl="6" marL="32004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●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23850" lvl="7" marL="36576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○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23850" lvl="8" marL="411480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anrope Medium"/>
              <a:buChar char="■"/>
              <a:defRPr sz="15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grpSp>
        <p:nvGrpSpPr>
          <p:cNvPr id="114" name="Google Shape;114;p4"/>
          <p:cNvGrpSpPr/>
          <p:nvPr/>
        </p:nvGrpSpPr>
        <p:grpSpPr>
          <a:xfrm>
            <a:off x="-6750" y="576950"/>
            <a:ext cx="9144146" cy="4114800"/>
            <a:chOff x="-6750" y="576950"/>
            <a:chExt cx="9144146" cy="4114800"/>
          </a:xfrm>
        </p:grpSpPr>
        <p:cxnSp>
          <p:nvCxnSpPr>
            <p:cNvPr id="115" name="Google Shape;115;p4"/>
            <p:cNvCxnSpPr/>
            <p:nvPr/>
          </p:nvCxnSpPr>
          <p:spPr>
            <a:xfrm>
              <a:off x="-6750" y="57695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6" name="Google Shape;116;p4"/>
            <p:cNvCxnSpPr/>
            <p:nvPr/>
          </p:nvCxnSpPr>
          <p:spPr>
            <a:xfrm>
              <a:off x="-4" y="109130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7" name="Google Shape;117;p4"/>
            <p:cNvCxnSpPr/>
            <p:nvPr/>
          </p:nvCxnSpPr>
          <p:spPr>
            <a:xfrm>
              <a:off x="-4" y="160565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8" name="Google Shape;118;p4"/>
            <p:cNvCxnSpPr/>
            <p:nvPr/>
          </p:nvCxnSpPr>
          <p:spPr>
            <a:xfrm>
              <a:off x="-4" y="212000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4"/>
            <p:cNvCxnSpPr/>
            <p:nvPr/>
          </p:nvCxnSpPr>
          <p:spPr>
            <a:xfrm>
              <a:off x="-4" y="263435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0" name="Google Shape;120;p4"/>
            <p:cNvCxnSpPr/>
            <p:nvPr/>
          </p:nvCxnSpPr>
          <p:spPr>
            <a:xfrm>
              <a:off x="-4" y="314870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1" name="Google Shape;121;p4"/>
            <p:cNvCxnSpPr/>
            <p:nvPr/>
          </p:nvCxnSpPr>
          <p:spPr>
            <a:xfrm>
              <a:off x="-4" y="366305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2" name="Google Shape;122;p4"/>
            <p:cNvCxnSpPr/>
            <p:nvPr/>
          </p:nvCxnSpPr>
          <p:spPr>
            <a:xfrm>
              <a:off x="-4" y="417740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4"/>
            <p:cNvCxnSpPr/>
            <p:nvPr/>
          </p:nvCxnSpPr>
          <p:spPr>
            <a:xfrm>
              <a:off x="-4" y="4691750"/>
              <a:ext cx="913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24" name="Google Shape;124;p4"/>
          <p:cNvCxnSpPr/>
          <p:nvPr/>
        </p:nvCxnSpPr>
        <p:spPr>
          <a:xfrm>
            <a:off x="710300" y="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4"/>
          <p:cNvCxnSpPr/>
          <p:nvPr/>
        </p:nvCxnSpPr>
        <p:spPr>
          <a:xfrm>
            <a:off x="664825" y="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" name="Google Shape;126;p4"/>
          <p:cNvSpPr/>
          <p:nvPr/>
        </p:nvSpPr>
        <p:spPr>
          <a:xfrm>
            <a:off x="245425" y="1542047"/>
            <a:ext cx="132600" cy="127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245425" y="3599460"/>
            <a:ext cx="132600" cy="127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8" name="Google Shape;128;p4"/>
          <p:cNvSpPr txBox="1"/>
          <p:nvPr>
            <p:ph type="title"/>
          </p:nvPr>
        </p:nvSpPr>
        <p:spPr>
          <a:xfrm rot="-289081">
            <a:off x="587746" y="495097"/>
            <a:ext cx="2100221" cy="569601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Font typeface="Anton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Quarter's Goals">
  <p:cSld name="CUSTOM_1_1_3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392964" y="576950"/>
            <a:ext cx="8764835" cy="4114800"/>
            <a:chOff x="374175" y="576950"/>
            <a:chExt cx="8783280" cy="4114800"/>
          </a:xfrm>
        </p:grpSpPr>
        <p:cxnSp>
          <p:nvCxnSpPr>
            <p:cNvPr id="131" name="Google Shape;131;p5"/>
            <p:cNvCxnSpPr/>
            <p:nvPr/>
          </p:nvCxnSpPr>
          <p:spPr>
            <a:xfrm>
              <a:off x="374175" y="576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5"/>
            <p:cNvCxnSpPr/>
            <p:nvPr/>
          </p:nvCxnSpPr>
          <p:spPr>
            <a:xfrm>
              <a:off x="380655" y="1110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3" name="Google Shape;133;p5"/>
            <p:cNvCxnSpPr/>
            <p:nvPr/>
          </p:nvCxnSpPr>
          <p:spPr>
            <a:xfrm>
              <a:off x="380655" y="1643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4" name="Google Shape;134;p5"/>
            <p:cNvCxnSpPr/>
            <p:nvPr/>
          </p:nvCxnSpPr>
          <p:spPr>
            <a:xfrm>
              <a:off x="380655" y="2100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5" name="Google Shape;135;p5"/>
            <p:cNvCxnSpPr/>
            <p:nvPr/>
          </p:nvCxnSpPr>
          <p:spPr>
            <a:xfrm>
              <a:off x="380655" y="2634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6" name="Google Shape;136;p5"/>
            <p:cNvCxnSpPr/>
            <p:nvPr/>
          </p:nvCxnSpPr>
          <p:spPr>
            <a:xfrm>
              <a:off x="380655" y="3167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7" name="Google Shape;137;p5"/>
            <p:cNvCxnSpPr/>
            <p:nvPr/>
          </p:nvCxnSpPr>
          <p:spPr>
            <a:xfrm>
              <a:off x="380655" y="3624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5"/>
            <p:cNvCxnSpPr/>
            <p:nvPr/>
          </p:nvCxnSpPr>
          <p:spPr>
            <a:xfrm>
              <a:off x="380655" y="4158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5"/>
            <p:cNvCxnSpPr/>
            <p:nvPr/>
          </p:nvCxnSpPr>
          <p:spPr>
            <a:xfrm>
              <a:off x="380655" y="4691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40" name="Google Shape;140;p5"/>
          <p:cNvCxnSpPr/>
          <p:nvPr/>
        </p:nvCxnSpPr>
        <p:spPr>
          <a:xfrm>
            <a:off x="392950" y="-20266"/>
            <a:ext cx="0" cy="516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41" name="Google Shape;141;p5"/>
          <p:cNvGrpSpPr/>
          <p:nvPr/>
        </p:nvGrpSpPr>
        <p:grpSpPr>
          <a:xfrm>
            <a:off x="114421" y="175123"/>
            <a:ext cx="134104" cy="4750255"/>
            <a:chOff x="114421" y="175123"/>
            <a:chExt cx="134104" cy="4750255"/>
          </a:xfrm>
        </p:grpSpPr>
        <p:grpSp>
          <p:nvGrpSpPr>
            <p:cNvPr id="142" name="Google Shape;142;p5"/>
            <p:cNvGrpSpPr/>
            <p:nvPr/>
          </p:nvGrpSpPr>
          <p:grpSpPr>
            <a:xfrm>
              <a:off x="114421" y="175123"/>
              <a:ext cx="134104" cy="4334807"/>
              <a:chOff x="5432271" y="383100"/>
              <a:chExt cx="137854" cy="4456010"/>
            </a:xfrm>
          </p:grpSpPr>
          <p:grpSp>
            <p:nvGrpSpPr>
              <p:cNvPr id="143" name="Google Shape;143;p5"/>
              <p:cNvGrpSpPr/>
              <p:nvPr/>
            </p:nvGrpSpPr>
            <p:grpSpPr>
              <a:xfrm>
                <a:off x="5432271" y="383100"/>
                <a:ext cx="137854" cy="981668"/>
                <a:chOff x="5432271" y="383100"/>
                <a:chExt cx="137854" cy="981668"/>
              </a:xfrm>
            </p:grpSpPr>
            <p:sp>
              <p:nvSpPr>
                <p:cNvPr id="144" name="Google Shape;144;p5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45" name="Google Shape;145;p5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46" name="Google Shape;146;p5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147" name="Google Shape;147;p5"/>
              <p:cNvGrpSpPr/>
              <p:nvPr/>
            </p:nvGrpSpPr>
            <p:grpSpPr>
              <a:xfrm>
                <a:off x="5432271" y="1678500"/>
                <a:ext cx="137854" cy="981668"/>
                <a:chOff x="5432271" y="383100"/>
                <a:chExt cx="137854" cy="981668"/>
              </a:xfrm>
            </p:grpSpPr>
            <p:sp>
              <p:nvSpPr>
                <p:cNvPr id="148" name="Google Shape;148;p5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49" name="Google Shape;149;p5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50" name="Google Shape;150;p5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151" name="Google Shape;151;p5"/>
              <p:cNvGrpSpPr/>
              <p:nvPr/>
            </p:nvGrpSpPr>
            <p:grpSpPr>
              <a:xfrm>
                <a:off x="5432271" y="2973900"/>
                <a:ext cx="137854" cy="981668"/>
                <a:chOff x="5432271" y="383100"/>
                <a:chExt cx="137854" cy="981668"/>
              </a:xfrm>
            </p:grpSpPr>
            <p:sp>
              <p:nvSpPr>
                <p:cNvPr id="152" name="Google Shape;152;p5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53" name="Google Shape;153;p5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54" name="Google Shape;154;p5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155" name="Google Shape;155;p5"/>
              <p:cNvGrpSpPr/>
              <p:nvPr/>
            </p:nvGrpSpPr>
            <p:grpSpPr>
              <a:xfrm>
                <a:off x="5432271" y="4269300"/>
                <a:ext cx="137854" cy="569810"/>
                <a:chOff x="5432271" y="383100"/>
                <a:chExt cx="137854" cy="569810"/>
              </a:xfrm>
            </p:grpSpPr>
            <p:sp>
              <p:nvSpPr>
                <p:cNvPr id="156" name="Google Shape;156;p5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57" name="Google Shape;157;p5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sp>
          <p:nvSpPr>
            <p:cNvPr id="158" name="Google Shape;158;p5"/>
            <p:cNvSpPr/>
            <p:nvPr/>
          </p:nvSpPr>
          <p:spPr>
            <a:xfrm>
              <a:off x="115150" y="4798178"/>
              <a:ext cx="132600" cy="1272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sp>
        <p:nvSpPr>
          <p:cNvPr id="159" name="Google Shape;159;p5"/>
          <p:cNvSpPr txBox="1"/>
          <p:nvPr>
            <p:ph type="title"/>
          </p:nvPr>
        </p:nvSpPr>
        <p:spPr>
          <a:xfrm>
            <a:off x="513300" y="419950"/>
            <a:ext cx="26415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160" name="Google Shape;160;p5"/>
          <p:cNvSpPr txBox="1"/>
          <p:nvPr>
            <p:ph idx="1" type="body"/>
          </p:nvPr>
        </p:nvSpPr>
        <p:spPr>
          <a:xfrm>
            <a:off x="3993050" y="2658175"/>
            <a:ext cx="4312800" cy="10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2" type="body"/>
          </p:nvPr>
        </p:nvSpPr>
        <p:spPr>
          <a:xfrm>
            <a:off x="3993050" y="3668450"/>
            <a:ext cx="4312800" cy="10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62" name="Google Shape;162;p5"/>
          <p:cNvSpPr txBox="1"/>
          <p:nvPr>
            <p:ph idx="3" type="body"/>
          </p:nvPr>
        </p:nvSpPr>
        <p:spPr>
          <a:xfrm>
            <a:off x="3993050" y="1644550"/>
            <a:ext cx="4312800" cy="10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63" name="Google Shape;163;p5"/>
          <p:cNvSpPr txBox="1"/>
          <p:nvPr>
            <p:ph idx="4" type="title"/>
          </p:nvPr>
        </p:nvSpPr>
        <p:spPr>
          <a:xfrm>
            <a:off x="1075800" y="2925625"/>
            <a:ext cx="29172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64" name="Google Shape;164;p5"/>
          <p:cNvSpPr txBox="1"/>
          <p:nvPr>
            <p:ph idx="5" type="title"/>
          </p:nvPr>
        </p:nvSpPr>
        <p:spPr>
          <a:xfrm>
            <a:off x="1075800" y="3935900"/>
            <a:ext cx="29172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65" name="Google Shape;165;p5"/>
          <p:cNvSpPr txBox="1"/>
          <p:nvPr>
            <p:ph idx="6" type="title"/>
          </p:nvPr>
        </p:nvSpPr>
        <p:spPr>
          <a:xfrm>
            <a:off x="1075800" y="1912000"/>
            <a:ext cx="29172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166" name="Google Shape;166;p5"/>
          <p:cNvSpPr txBox="1"/>
          <p:nvPr>
            <p:ph idx="7" type="title"/>
          </p:nvPr>
        </p:nvSpPr>
        <p:spPr>
          <a:xfrm>
            <a:off x="543400" y="1912000"/>
            <a:ext cx="4728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b="0" sz="18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67" name="Google Shape;167;p5"/>
          <p:cNvSpPr txBox="1"/>
          <p:nvPr>
            <p:ph idx="8" type="title"/>
          </p:nvPr>
        </p:nvSpPr>
        <p:spPr>
          <a:xfrm>
            <a:off x="543400" y="2925625"/>
            <a:ext cx="4728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b="0" sz="18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168" name="Google Shape;168;p5"/>
          <p:cNvSpPr txBox="1"/>
          <p:nvPr>
            <p:ph idx="9" type="title"/>
          </p:nvPr>
        </p:nvSpPr>
        <p:spPr>
          <a:xfrm>
            <a:off x="543400" y="3935900"/>
            <a:ext cx="4728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b="0" sz="18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nrope Medium"/>
              <a:buNone/>
              <a:defRPr sz="18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CUSTOM_1_1_1_3_1"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/>
          <p:nvPr>
            <p:ph type="title"/>
          </p:nvPr>
        </p:nvSpPr>
        <p:spPr>
          <a:xfrm rot="276584">
            <a:off x="5845454" y="1487909"/>
            <a:ext cx="2123971" cy="49600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1" name="Google Shape;171;p6"/>
          <p:cNvSpPr txBox="1"/>
          <p:nvPr>
            <p:ph idx="1" type="body"/>
          </p:nvPr>
        </p:nvSpPr>
        <p:spPr>
          <a:xfrm rot="274997">
            <a:off x="5798057" y="2041282"/>
            <a:ext cx="2121183" cy="603735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72" name="Google Shape;172;p6"/>
          <p:cNvSpPr txBox="1"/>
          <p:nvPr>
            <p:ph idx="2" type="title"/>
          </p:nvPr>
        </p:nvSpPr>
        <p:spPr>
          <a:xfrm rot="-689737">
            <a:off x="3250012" y="1354783"/>
            <a:ext cx="2124008" cy="49592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3" name="Google Shape;173;p6"/>
          <p:cNvSpPr txBox="1"/>
          <p:nvPr>
            <p:ph idx="3" type="body"/>
          </p:nvPr>
        </p:nvSpPr>
        <p:spPr>
          <a:xfrm rot="-691086">
            <a:off x="3372841" y="1897943"/>
            <a:ext cx="2121422" cy="603767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74" name="Google Shape;174;p6"/>
          <p:cNvSpPr txBox="1"/>
          <p:nvPr>
            <p:ph idx="4" type="title"/>
          </p:nvPr>
        </p:nvSpPr>
        <p:spPr>
          <a:xfrm>
            <a:off x="508875" y="1801500"/>
            <a:ext cx="2645400" cy="16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6400"/>
              <a:buNone/>
              <a:defRPr b="0" sz="6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75" name="Google Shape;175;p6"/>
          <p:cNvSpPr/>
          <p:nvPr/>
        </p:nvSpPr>
        <p:spPr>
          <a:xfrm>
            <a:off x="8352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32736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57120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81504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79" name="Google Shape;179;p6"/>
          <p:cNvCxnSpPr/>
          <p:nvPr/>
        </p:nvCxnSpPr>
        <p:spPr>
          <a:xfrm>
            <a:off x="0" y="4571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6"/>
          <p:cNvCxnSpPr/>
          <p:nvPr/>
        </p:nvCxnSpPr>
        <p:spPr>
          <a:xfrm>
            <a:off x="0" y="5247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6"/>
          <p:cNvSpPr txBox="1"/>
          <p:nvPr>
            <p:ph idx="5" type="title"/>
          </p:nvPr>
        </p:nvSpPr>
        <p:spPr>
          <a:xfrm rot="486">
            <a:off x="4078754" y="2803718"/>
            <a:ext cx="2124000" cy="4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2" name="Google Shape;182;p6"/>
          <p:cNvSpPr txBox="1"/>
          <p:nvPr>
            <p:ph idx="6" type="body"/>
          </p:nvPr>
        </p:nvSpPr>
        <p:spPr>
          <a:xfrm rot="-972">
            <a:off x="4080134" y="3359087"/>
            <a:ext cx="2121300" cy="603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images">
  <p:cSld name="CUSTOM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>
            <a:off x="392964" y="576950"/>
            <a:ext cx="8764835" cy="4114800"/>
            <a:chOff x="374175" y="576950"/>
            <a:chExt cx="8783280" cy="4114800"/>
          </a:xfrm>
        </p:grpSpPr>
        <p:cxnSp>
          <p:nvCxnSpPr>
            <p:cNvPr id="185" name="Google Shape;185;p7"/>
            <p:cNvCxnSpPr/>
            <p:nvPr/>
          </p:nvCxnSpPr>
          <p:spPr>
            <a:xfrm>
              <a:off x="374175" y="576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6" name="Google Shape;186;p7"/>
            <p:cNvCxnSpPr/>
            <p:nvPr/>
          </p:nvCxnSpPr>
          <p:spPr>
            <a:xfrm>
              <a:off x="380655" y="1110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7" name="Google Shape;187;p7"/>
            <p:cNvCxnSpPr/>
            <p:nvPr/>
          </p:nvCxnSpPr>
          <p:spPr>
            <a:xfrm>
              <a:off x="380655" y="1643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8" name="Google Shape;188;p7"/>
            <p:cNvCxnSpPr/>
            <p:nvPr/>
          </p:nvCxnSpPr>
          <p:spPr>
            <a:xfrm>
              <a:off x="380655" y="2100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" name="Google Shape;189;p7"/>
            <p:cNvCxnSpPr/>
            <p:nvPr/>
          </p:nvCxnSpPr>
          <p:spPr>
            <a:xfrm>
              <a:off x="380655" y="2634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0" name="Google Shape;190;p7"/>
            <p:cNvCxnSpPr/>
            <p:nvPr/>
          </p:nvCxnSpPr>
          <p:spPr>
            <a:xfrm>
              <a:off x="380655" y="3167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1" name="Google Shape;191;p7"/>
            <p:cNvCxnSpPr/>
            <p:nvPr/>
          </p:nvCxnSpPr>
          <p:spPr>
            <a:xfrm>
              <a:off x="380655" y="3624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2" name="Google Shape;192;p7"/>
            <p:cNvCxnSpPr/>
            <p:nvPr/>
          </p:nvCxnSpPr>
          <p:spPr>
            <a:xfrm>
              <a:off x="380655" y="4158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93" name="Google Shape;193;p7"/>
            <p:cNvCxnSpPr/>
            <p:nvPr/>
          </p:nvCxnSpPr>
          <p:spPr>
            <a:xfrm>
              <a:off x="380655" y="4691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94" name="Google Shape;194;p7"/>
          <p:cNvCxnSpPr/>
          <p:nvPr/>
        </p:nvCxnSpPr>
        <p:spPr>
          <a:xfrm>
            <a:off x="392950" y="-20266"/>
            <a:ext cx="0" cy="516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5" name="Google Shape;195;p7"/>
          <p:cNvGrpSpPr/>
          <p:nvPr/>
        </p:nvGrpSpPr>
        <p:grpSpPr>
          <a:xfrm>
            <a:off x="114406" y="175123"/>
            <a:ext cx="134104" cy="4750255"/>
            <a:chOff x="114406" y="175123"/>
            <a:chExt cx="134104" cy="4750255"/>
          </a:xfrm>
        </p:grpSpPr>
        <p:grpSp>
          <p:nvGrpSpPr>
            <p:cNvPr id="196" name="Google Shape;196;p7"/>
            <p:cNvGrpSpPr/>
            <p:nvPr/>
          </p:nvGrpSpPr>
          <p:grpSpPr>
            <a:xfrm>
              <a:off x="114406" y="175123"/>
              <a:ext cx="134104" cy="4334807"/>
              <a:chOff x="5432271" y="383100"/>
              <a:chExt cx="137854" cy="4456010"/>
            </a:xfrm>
          </p:grpSpPr>
          <p:grpSp>
            <p:nvGrpSpPr>
              <p:cNvPr id="197" name="Google Shape;197;p7"/>
              <p:cNvGrpSpPr/>
              <p:nvPr/>
            </p:nvGrpSpPr>
            <p:grpSpPr>
              <a:xfrm>
                <a:off x="5432271" y="383100"/>
                <a:ext cx="137854" cy="981668"/>
                <a:chOff x="5432271" y="383100"/>
                <a:chExt cx="137854" cy="981668"/>
              </a:xfrm>
            </p:grpSpPr>
            <p:sp>
              <p:nvSpPr>
                <p:cNvPr id="198" name="Google Shape;198;p7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199" name="Google Shape;199;p7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00" name="Google Shape;200;p7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01" name="Google Shape;201;p7"/>
              <p:cNvGrpSpPr/>
              <p:nvPr/>
            </p:nvGrpSpPr>
            <p:grpSpPr>
              <a:xfrm>
                <a:off x="5432271" y="1678500"/>
                <a:ext cx="137854" cy="981668"/>
                <a:chOff x="5432271" y="383100"/>
                <a:chExt cx="137854" cy="981668"/>
              </a:xfrm>
            </p:grpSpPr>
            <p:sp>
              <p:nvSpPr>
                <p:cNvPr id="202" name="Google Shape;202;p7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03" name="Google Shape;203;p7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04" name="Google Shape;204;p7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05" name="Google Shape;205;p7"/>
              <p:cNvGrpSpPr/>
              <p:nvPr/>
            </p:nvGrpSpPr>
            <p:grpSpPr>
              <a:xfrm>
                <a:off x="5432271" y="2973900"/>
                <a:ext cx="137854" cy="981668"/>
                <a:chOff x="5432271" y="383100"/>
                <a:chExt cx="137854" cy="981668"/>
              </a:xfrm>
            </p:grpSpPr>
            <p:sp>
              <p:nvSpPr>
                <p:cNvPr id="206" name="Google Shape;206;p7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07" name="Google Shape;207;p7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08" name="Google Shape;208;p7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09" name="Google Shape;209;p7"/>
              <p:cNvGrpSpPr/>
              <p:nvPr/>
            </p:nvGrpSpPr>
            <p:grpSpPr>
              <a:xfrm>
                <a:off x="5432271" y="4269300"/>
                <a:ext cx="137854" cy="569810"/>
                <a:chOff x="5432271" y="383100"/>
                <a:chExt cx="137854" cy="569810"/>
              </a:xfrm>
            </p:grpSpPr>
            <p:sp>
              <p:nvSpPr>
                <p:cNvPr id="210" name="Google Shape;210;p7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11" name="Google Shape;211;p7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sp>
          <p:nvSpPr>
            <p:cNvPr id="212" name="Google Shape;212;p7"/>
            <p:cNvSpPr/>
            <p:nvPr/>
          </p:nvSpPr>
          <p:spPr>
            <a:xfrm>
              <a:off x="115150" y="4798178"/>
              <a:ext cx="132600" cy="1272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sp>
        <p:nvSpPr>
          <p:cNvPr id="213" name="Google Shape;213;p7"/>
          <p:cNvSpPr txBox="1"/>
          <p:nvPr>
            <p:ph type="title"/>
          </p:nvPr>
        </p:nvSpPr>
        <p:spPr>
          <a:xfrm>
            <a:off x="871325" y="720750"/>
            <a:ext cx="23004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214" name="Google Shape;214;p7"/>
          <p:cNvSpPr txBox="1"/>
          <p:nvPr>
            <p:ph idx="2" type="title"/>
          </p:nvPr>
        </p:nvSpPr>
        <p:spPr>
          <a:xfrm>
            <a:off x="3587619" y="720750"/>
            <a:ext cx="23004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215" name="Google Shape;215;p7"/>
          <p:cNvSpPr txBox="1"/>
          <p:nvPr>
            <p:ph idx="3" type="title"/>
          </p:nvPr>
        </p:nvSpPr>
        <p:spPr>
          <a:xfrm>
            <a:off x="6179075" y="720750"/>
            <a:ext cx="23004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/>
            </a:lvl9pPr>
          </a:lstStyle>
          <a:p/>
        </p:txBody>
      </p:sp>
      <p:sp>
        <p:nvSpPr>
          <p:cNvPr id="216" name="Google Shape;216;p7"/>
          <p:cNvSpPr/>
          <p:nvPr>
            <p:ph idx="4" type="pic"/>
          </p:nvPr>
        </p:nvSpPr>
        <p:spPr>
          <a:xfrm>
            <a:off x="895300" y="1487250"/>
            <a:ext cx="2264100" cy="27297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7"/>
          <p:cNvSpPr/>
          <p:nvPr>
            <p:ph idx="5" type="pic"/>
          </p:nvPr>
        </p:nvSpPr>
        <p:spPr>
          <a:xfrm>
            <a:off x="3605775" y="1487250"/>
            <a:ext cx="2264100" cy="27297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7"/>
          <p:cNvSpPr/>
          <p:nvPr>
            <p:ph idx="6" type="pic"/>
          </p:nvPr>
        </p:nvSpPr>
        <p:spPr>
          <a:xfrm>
            <a:off x="6197225" y="1487250"/>
            <a:ext cx="2264100" cy="2729700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7"/>
          <p:cNvSpPr txBox="1"/>
          <p:nvPr>
            <p:ph idx="1" type="subTitle"/>
          </p:nvPr>
        </p:nvSpPr>
        <p:spPr>
          <a:xfrm>
            <a:off x="1187675" y="4299825"/>
            <a:ext cx="1667700" cy="22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7"/>
          <p:cNvSpPr txBox="1"/>
          <p:nvPr>
            <p:ph idx="7" type="subTitle"/>
          </p:nvPr>
        </p:nvSpPr>
        <p:spPr>
          <a:xfrm rot="-214117">
            <a:off x="3902250" y="4346193"/>
            <a:ext cx="1667634" cy="22634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7"/>
          <p:cNvSpPr txBox="1"/>
          <p:nvPr>
            <p:ph idx="8" type="subTitle"/>
          </p:nvPr>
        </p:nvSpPr>
        <p:spPr>
          <a:xfrm rot="215969">
            <a:off x="6495540" y="4324572"/>
            <a:ext cx="1667690" cy="22634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, body and image">
  <p:cSld name="BLANK_1_1_1_1_1_1_1_1_1_1_1_1"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/>
          <p:nvPr/>
        </p:nvSpPr>
        <p:spPr>
          <a:xfrm rot="-300782">
            <a:off x="5105280" y="419634"/>
            <a:ext cx="3577384" cy="4308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24" name="Google Shape;224;p8"/>
          <p:cNvSpPr/>
          <p:nvPr>
            <p:ph idx="2" type="pic"/>
          </p:nvPr>
        </p:nvSpPr>
        <p:spPr>
          <a:xfrm>
            <a:off x="2050" y="2050"/>
            <a:ext cx="4778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8"/>
          <p:cNvSpPr/>
          <p:nvPr/>
        </p:nvSpPr>
        <p:spPr>
          <a:xfrm rot="134178">
            <a:off x="5002593" y="293901"/>
            <a:ext cx="3782581" cy="45556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26" name="Google Shape;226;p8"/>
          <p:cNvSpPr txBox="1"/>
          <p:nvPr>
            <p:ph type="title"/>
          </p:nvPr>
        </p:nvSpPr>
        <p:spPr>
          <a:xfrm rot="124275">
            <a:off x="5368207" y="536624"/>
            <a:ext cx="3037985" cy="614501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227" name="Google Shape;227;p8"/>
          <p:cNvSpPr txBox="1"/>
          <p:nvPr>
            <p:ph idx="1" type="body"/>
          </p:nvPr>
        </p:nvSpPr>
        <p:spPr>
          <a:xfrm rot="119438">
            <a:off x="5194650" y="1261934"/>
            <a:ext cx="3281881" cy="228738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228" name="Google Shape;228;p8"/>
          <p:cNvSpPr txBox="1"/>
          <p:nvPr>
            <p:ph idx="3" type="body"/>
          </p:nvPr>
        </p:nvSpPr>
        <p:spPr>
          <a:xfrm rot="131721">
            <a:off x="5123776" y="3854495"/>
            <a:ext cx="3281408" cy="61635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04800" lvl="1" marL="914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04800" lvl="2" marL="1371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04800" lvl="3" marL="18288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04800" lvl="4" marL="22860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04800" lvl="5" marL="27432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04800" lvl="6" marL="3200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04800" lvl="7" marL="3657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04800" lvl="8" marL="4114800" algn="ctr">
              <a:spcBef>
                <a:spcPts val="800"/>
              </a:spcBef>
              <a:spcAft>
                <a:spcPts val="80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2">
  <p:cSld name="BLANK_1_1_1_1_1_1_1_1_1_1_1_1_2_1"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"/>
          <p:cNvSpPr/>
          <p:nvPr/>
        </p:nvSpPr>
        <p:spPr>
          <a:xfrm rot="482751">
            <a:off x="407815" y="419618"/>
            <a:ext cx="3577314" cy="43084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1" name="Google Shape;231;p9"/>
          <p:cNvSpPr/>
          <p:nvPr>
            <p:ph idx="2" type="pic"/>
          </p:nvPr>
        </p:nvSpPr>
        <p:spPr>
          <a:xfrm>
            <a:off x="4372975" y="2050"/>
            <a:ext cx="4778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9"/>
          <p:cNvSpPr/>
          <p:nvPr/>
        </p:nvSpPr>
        <p:spPr>
          <a:xfrm rot="-98716">
            <a:off x="327421" y="293858"/>
            <a:ext cx="3782459" cy="455587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3" name="Google Shape;233;p9"/>
          <p:cNvSpPr txBox="1"/>
          <p:nvPr>
            <p:ph type="title"/>
          </p:nvPr>
        </p:nvSpPr>
        <p:spPr>
          <a:xfrm rot="-108624">
            <a:off x="673475" y="530154"/>
            <a:ext cx="3038717" cy="61381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234" name="Google Shape;234;p9"/>
          <p:cNvSpPr txBox="1"/>
          <p:nvPr>
            <p:ph idx="1" type="body"/>
          </p:nvPr>
        </p:nvSpPr>
        <p:spPr>
          <a:xfrm flipH="1" rot="-131721">
            <a:off x="577990" y="3865770"/>
            <a:ext cx="3281408" cy="61635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04800" lvl="1" marL="914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04800" lvl="2" marL="1371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04800" lvl="3" marL="18288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04800" lvl="4" marL="22860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04800" lvl="5" marL="27432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04800" lvl="6" marL="3200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04800" lvl="7" marL="3657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04800" lvl="8" marL="4114800" algn="ctr">
              <a:spcBef>
                <a:spcPts val="800"/>
              </a:spcBef>
              <a:spcAft>
                <a:spcPts val="80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3">
  <p:cSld name="BLANK_1_1_1_1_1_1_1_1_1_1_1_1_2">
    <p:bg>
      <p:bgPr>
        <a:solidFill>
          <a:schemeClr val="l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 rot="-300782">
            <a:off x="5105280" y="419634"/>
            <a:ext cx="3577384" cy="43082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7" name="Google Shape;237;p10"/>
          <p:cNvSpPr/>
          <p:nvPr>
            <p:ph idx="2" type="pic"/>
          </p:nvPr>
        </p:nvSpPr>
        <p:spPr>
          <a:xfrm>
            <a:off x="2050" y="2050"/>
            <a:ext cx="4778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10"/>
          <p:cNvSpPr/>
          <p:nvPr/>
        </p:nvSpPr>
        <p:spPr>
          <a:xfrm rot="134178">
            <a:off x="5002660" y="293903"/>
            <a:ext cx="3782581" cy="45556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39" name="Google Shape;239;p10"/>
          <p:cNvSpPr txBox="1"/>
          <p:nvPr>
            <p:ph idx="1" type="body"/>
          </p:nvPr>
        </p:nvSpPr>
        <p:spPr>
          <a:xfrm rot="119438">
            <a:off x="5194650" y="1261934"/>
            <a:ext cx="3281881" cy="2287382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240" name="Google Shape;240;p10"/>
          <p:cNvSpPr txBox="1"/>
          <p:nvPr>
            <p:ph type="title"/>
          </p:nvPr>
        </p:nvSpPr>
        <p:spPr>
          <a:xfrm rot="124275">
            <a:off x="5368207" y="536624"/>
            <a:ext cx="3037985" cy="614501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241" name="Google Shape;241;p10"/>
          <p:cNvSpPr txBox="1"/>
          <p:nvPr>
            <p:ph idx="3" type="body"/>
          </p:nvPr>
        </p:nvSpPr>
        <p:spPr>
          <a:xfrm rot="131721">
            <a:off x="5123776" y="3854495"/>
            <a:ext cx="3281408" cy="61635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04800" lvl="1" marL="914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04800" lvl="2" marL="1371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04800" lvl="3" marL="18288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04800" lvl="4" marL="22860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04800" lvl="5" marL="27432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04800" lvl="6" marL="32004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●"/>
              <a:defRPr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04800" lvl="7" marL="3657600" algn="ctr">
              <a:spcBef>
                <a:spcPts val="800"/>
              </a:spcBef>
              <a:spcAft>
                <a:spcPts val="0"/>
              </a:spcAft>
              <a:buSzPts val="1200"/>
              <a:buFont typeface="Manrope Medium"/>
              <a:buChar char="○"/>
              <a:defRPr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04800" lvl="8" marL="4114800" algn="ctr">
              <a:spcBef>
                <a:spcPts val="800"/>
              </a:spcBef>
              <a:spcAft>
                <a:spcPts val="800"/>
              </a:spcAft>
              <a:buSzPts val="1200"/>
              <a:buFont typeface="Manrope Medium"/>
              <a:buChar char="■"/>
              <a:defRPr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and Subtitle">
  <p:cSld name="CUSTOM_1_1_3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1"/>
          <p:cNvGrpSpPr/>
          <p:nvPr/>
        </p:nvGrpSpPr>
        <p:grpSpPr>
          <a:xfrm>
            <a:off x="392964" y="576950"/>
            <a:ext cx="8764835" cy="4114800"/>
            <a:chOff x="374175" y="576950"/>
            <a:chExt cx="8783280" cy="4114800"/>
          </a:xfrm>
        </p:grpSpPr>
        <p:cxnSp>
          <p:nvCxnSpPr>
            <p:cNvPr id="244" name="Google Shape;244;p11"/>
            <p:cNvCxnSpPr/>
            <p:nvPr/>
          </p:nvCxnSpPr>
          <p:spPr>
            <a:xfrm>
              <a:off x="374175" y="576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5" name="Google Shape;245;p11"/>
            <p:cNvCxnSpPr/>
            <p:nvPr/>
          </p:nvCxnSpPr>
          <p:spPr>
            <a:xfrm>
              <a:off x="380655" y="1110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6" name="Google Shape;246;p11"/>
            <p:cNvCxnSpPr/>
            <p:nvPr/>
          </p:nvCxnSpPr>
          <p:spPr>
            <a:xfrm>
              <a:off x="380655" y="1643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7" name="Google Shape;247;p11"/>
            <p:cNvCxnSpPr/>
            <p:nvPr/>
          </p:nvCxnSpPr>
          <p:spPr>
            <a:xfrm>
              <a:off x="380655" y="2100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8" name="Google Shape;248;p11"/>
            <p:cNvCxnSpPr/>
            <p:nvPr/>
          </p:nvCxnSpPr>
          <p:spPr>
            <a:xfrm>
              <a:off x="380655" y="2634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9" name="Google Shape;249;p11"/>
            <p:cNvCxnSpPr/>
            <p:nvPr/>
          </p:nvCxnSpPr>
          <p:spPr>
            <a:xfrm>
              <a:off x="380655" y="3167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0" name="Google Shape;250;p11"/>
            <p:cNvCxnSpPr/>
            <p:nvPr/>
          </p:nvCxnSpPr>
          <p:spPr>
            <a:xfrm>
              <a:off x="380655" y="3624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1" name="Google Shape;251;p11"/>
            <p:cNvCxnSpPr/>
            <p:nvPr/>
          </p:nvCxnSpPr>
          <p:spPr>
            <a:xfrm>
              <a:off x="380655" y="4158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2" name="Google Shape;252;p11"/>
            <p:cNvCxnSpPr/>
            <p:nvPr/>
          </p:nvCxnSpPr>
          <p:spPr>
            <a:xfrm>
              <a:off x="380655" y="4691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253" name="Google Shape;253;p11"/>
          <p:cNvCxnSpPr/>
          <p:nvPr/>
        </p:nvCxnSpPr>
        <p:spPr>
          <a:xfrm>
            <a:off x="392950" y="-20266"/>
            <a:ext cx="0" cy="516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54" name="Google Shape;254;p11"/>
          <p:cNvGrpSpPr/>
          <p:nvPr/>
        </p:nvGrpSpPr>
        <p:grpSpPr>
          <a:xfrm>
            <a:off x="114406" y="175123"/>
            <a:ext cx="134104" cy="4750255"/>
            <a:chOff x="114406" y="175123"/>
            <a:chExt cx="134104" cy="4750255"/>
          </a:xfrm>
        </p:grpSpPr>
        <p:grpSp>
          <p:nvGrpSpPr>
            <p:cNvPr id="255" name="Google Shape;255;p11"/>
            <p:cNvGrpSpPr/>
            <p:nvPr/>
          </p:nvGrpSpPr>
          <p:grpSpPr>
            <a:xfrm>
              <a:off x="114406" y="175123"/>
              <a:ext cx="134104" cy="4334807"/>
              <a:chOff x="5432271" y="383100"/>
              <a:chExt cx="137854" cy="4456010"/>
            </a:xfrm>
          </p:grpSpPr>
          <p:grpSp>
            <p:nvGrpSpPr>
              <p:cNvPr id="256" name="Google Shape;256;p11"/>
              <p:cNvGrpSpPr/>
              <p:nvPr/>
            </p:nvGrpSpPr>
            <p:grpSpPr>
              <a:xfrm>
                <a:off x="5432271" y="383100"/>
                <a:ext cx="137854" cy="981668"/>
                <a:chOff x="5432271" y="383100"/>
                <a:chExt cx="137854" cy="981668"/>
              </a:xfrm>
            </p:grpSpPr>
            <p:sp>
              <p:nvSpPr>
                <p:cNvPr id="257" name="Google Shape;257;p11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58" name="Google Shape;258;p11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59" name="Google Shape;259;p11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60" name="Google Shape;260;p11"/>
              <p:cNvGrpSpPr/>
              <p:nvPr/>
            </p:nvGrpSpPr>
            <p:grpSpPr>
              <a:xfrm>
                <a:off x="5432271" y="1678500"/>
                <a:ext cx="137854" cy="981668"/>
                <a:chOff x="5432271" y="383100"/>
                <a:chExt cx="137854" cy="981668"/>
              </a:xfrm>
            </p:grpSpPr>
            <p:sp>
              <p:nvSpPr>
                <p:cNvPr id="261" name="Google Shape;261;p11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62" name="Google Shape;262;p11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63" name="Google Shape;263;p11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64" name="Google Shape;264;p11"/>
              <p:cNvGrpSpPr/>
              <p:nvPr/>
            </p:nvGrpSpPr>
            <p:grpSpPr>
              <a:xfrm>
                <a:off x="5432271" y="2973900"/>
                <a:ext cx="137854" cy="981668"/>
                <a:chOff x="5432271" y="383100"/>
                <a:chExt cx="137854" cy="981668"/>
              </a:xfrm>
            </p:grpSpPr>
            <p:sp>
              <p:nvSpPr>
                <p:cNvPr id="265" name="Google Shape;265;p11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66" name="Google Shape;266;p11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67" name="Google Shape;267;p11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268" name="Google Shape;268;p11"/>
              <p:cNvGrpSpPr/>
              <p:nvPr/>
            </p:nvGrpSpPr>
            <p:grpSpPr>
              <a:xfrm>
                <a:off x="5432271" y="4269300"/>
                <a:ext cx="137854" cy="569810"/>
                <a:chOff x="5432271" y="383100"/>
                <a:chExt cx="137854" cy="569810"/>
              </a:xfrm>
            </p:grpSpPr>
            <p:sp>
              <p:nvSpPr>
                <p:cNvPr id="269" name="Google Shape;269;p11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270" name="Google Shape;270;p11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sp>
          <p:nvSpPr>
            <p:cNvPr id="271" name="Google Shape;271;p11"/>
            <p:cNvSpPr/>
            <p:nvPr/>
          </p:nvSpPr>
          <p:spPr>
            <a:xfrm>
              <a:off x="115150" y="4798178"/>
              <a:ext cx="132600" cy="1272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sp>
        <p:nvSpPr>
          <p:cNvPr id="272" name="Google Shape;272;p11"/>
          <p:cNvSpPr txBox="1"/>
          <p:nvPr>
            <p:ph idx="1" type="subTitle"/>
          </p:nvPr>
        </p:nvSpPr>
        <p:spPr>
          <a:xfrm>
            <a:off x="3063300" y="413950"/>
            <a:ext cx="2445000" cy="9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11"/>
          <p:cNvSpPr txBox="1"/>
          <p:nvPr>
            <p:ph type="title"/>
          </p:nvPr>
        </p:nvSpPr>
        <p:spPr>
          <a:xfrm>
            <a:off x="513300" y="419950"/>
            <a:ext cx="26415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BLANK_1_1_1_1_1_1_1_1_1_1_1_1_1_1_1">
    <p:bg>
      <p:bgPr>
        <a:solidFill>
          <a:schemeClr val="lt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"/>
          <p:cNvSpPr txBox="1"/>
          <p:nvPr>
            <p:ph idx="1" type="body"/>
          </p:nvPr>
        </p:nvSpPr>
        <p:spPr>
          <a:xfrm rot="-188853">
            <a:off x="683183" y="2219155"/>
            <a:ext cx="1890452" cy="148634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grpSp>
        <p:nvGrpSpPr>
          <p:cNvPr id="276" name="Google Shape;276;p12"/>
          <p:cNvGrpSpPr/>
          <p:nvPr/>
        </p:nvGrpSpPr>
        <p:grpSpPr>
          <a:xfrm>
            <a:off x="8663938" y="3954675"/>
            <a:ext cx="502925" cy="1209925"/>
            <a:chOff x="8642600" y="3954675"/>
            <a:chExt cx="502925" cy="1209925"/>
          </a:xfrm>
        </p:grpSpPr>
        <p:sp>
          <p:nvSpPr>
            <p:cNvPr id="277" name="Google Shape;277;p12"/>
            <p:cNvSpPr/>
            <p:nvPr/>
          </p:nvSpPr>
          <p:spPr>
            <a:xfrm>
              <a:off x="8642600" y="3954675"/>
              <a:ext cx="502925" cy="1196325"/>
            </a:xfrm>
            <a:custGeom>
              <a:rect b="b" l="l" r="r" t="t"/>
              <a:pathLst>
                <a:path extrusionOk="0" h="47853" w="20117">
                  <a:moveTo>
                    <a:pt x="20117" y="0"/>
                  </a:moveTo>
                  <a:lnTo>
                    <a:pt x="20117" y="47853"/>
                  </a:lnTo>
                  <a:lnTo>
                    <a:pt x="0" y="478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cxnSp>
          <p:nvCxnSpPr>
            <p:cNvPr id="278" name="Google Shape;278;p12"/>
            <p:cNvCxnSpPr/>
            <p:nvPr/>
          </p:nvCxnSpPr>
          <p:spPr>
            <a:xfrm flipH="1">
              <a:off x="8779700" y="4349200"/>
              <a:ext cx="358200" cy="8154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9" name="Google Shape;279;p12"/>
          <p:cNvSpPr txBox="1"/>
          <p:nvPr>
            <p:ph idx="2" type="body"/>
          </p:nvPr>
        </p:nvSpPr>
        <p:spPr>
          <a:xfrm rot="124964">
            <a:off x="5014631" y="765881"/>
            <a:ext cx="1890349" cy="148628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280" name="Google Shape;280;p12"/>
          <p:cNvSpPr txBox="1"/>
          <p:nvPr>
            <p:ph idx="3" type="body"/>
          </p:nvPr>
        </p:nvSpPr>
        <p:spPr>
          <a:xfrm rot="351430">
            <a:off x="3021711" y="3296608"/>
            <a:ext cx="1890268" cy="1486173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281" name="Google Shape;281;p12"/>
          <p:cNvSpPr txBox="1"/>
          <p:nvPr>
            <p:ph idx="4" type="body"/>
          </p:nvPr>
        </p:nvSpPr>
        <p:spPr>
          <a:xfrm rot="3819">
            <a:off x="6728901" y="3168092"/>
            <a:ext cx="1890601" cy="148590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●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○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nrope Medium"/>
              <a:buChar char="■"/>
              <a:defRPr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282" name="Google Shape;282;p12"/>
          <p:cNvSpPr txBox="1"/>
          <p:nvPr>
            <p:ph type="title"/>
          </p:nvPr>
        </p:nvSpPr>
        <p:spPr>
          <a:xfrm>
            <a:off x="513300" y="375350"/>
            <a:ext cx="2796300" cy="6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283" name="Google Shape;283;p12"/>
          <p:cNvSpPr txBox="1"/>
          <p:nvPr>
            <p:ph idx="5" type="subTitle"/>
          </p:nvPr>
        </p:nvSpPr>
        <p:spPr>
          <a:xfrm rot="-226014">
            <a:off x="619152" y="1527866"/>
            <a:ext cx="1890484" cy="547784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84" name="Google Shape;284;p12"/>
          <p:cNvSpPr txBox="1"/>
          <p:nvPr>
            <p:ph idx="6" type="subTitle"/>
          </p:nvPr>
        </p:nvSpPr>
        <p:spPr>
          <a:xfrm rot="126162">
            <a:off x="5024491" y="108292"/>
            <a:ext cx="1970527" cy="549668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85" name="Google Shape;285;p12"/>
          <p:cNvSpPr txBox="1"/>
          <p:nvPr>
            <p:ph idx="7" type="subTitle"/>
          </p:nvPr>
        </p:nvSpPr>
        <p:spPr>
          <a:xfrm rot="348762">
            <a:off x="3115150" y="2659506"/>
            <a:ext cx="1943191" cy="546097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86" name="Google Shape;286;p12"/>
          <p:cNvSpPr txBox="1"/>
          <p:nvPr>
            <p:ph idx="8" type="subTitle"/>
          </p:nvPr>
        </p:nvSpPr>
        <p:spPr>
          <a:xfrm rot="-59757">
            <a:off x="6687978" y="2476634"/>
            <a:ext cx="1915789" cy="549684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2">
  <p:cSld name="BLANK_1_1_1_1_1_1_1_1"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"/>
          <p:cNvSpPr txBox="1"/>
          <p:nvPr>
            <p:ph type="title"/>
          </p:nvPr>
        </p:nvSpPr>
        <p:spPr>
          <a:xfrm>
            <a:off x="508875" y="874875"/>
            <a:ext cx="30033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9" name="Google Shape;289;p13"/>
          <p:cNvSpPr txBox="1"/>
          <p:nvPr/>
        </p:nvSpPr>
        <p:spPr>
          <a:xfrm>
            <a:off x="5712000" y="3474850"/>
            <a:ext cx="7329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" sz="7200">
                <a:solidFill>
                  <a:schemeClr val="lt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“</a:t>
            </a:r>
            <a:endParaRPr i="1" sz="7200">
              <a:solidFill>
                <a:schemeClr val="lt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290" name="Google Shape;290;p13"/>
          <p:cNvSpPr txBox="1"/>
          <p:nvPr>
            <p:ph idx="1" type="body"/>
          </p:nvPr>
        </p:nvSpPr>
        <p:spPr>
          <a:xfrm>
            <a:off x="508875" y="1539275"/>
            <a:ext cx="3488400" cy="11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indent="-2286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indent="-2286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indent="-2286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indent="-2286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indent="-2286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indent="-2286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indent="-2286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indent="-2286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1" name="Google Shape;291;p13"/>
          <p:cNvSpPr txBox="1"/>
          <p:nvPr>
            <p:ph idx="2" type="title"/>
          </p:nvPr>
        </p:nvSpPr>
        <p:spPr>
          <a:xfrm rot="-173518">
            <a:off x="5146753" y="4343806"/>
            <a:ext cx="1974114" cy="245408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0"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anrope"/>
              <a:buNone/>
              <a:defRPr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292" name="Google Shape;292;p13"/>
          <p:cNvSpPr/>
          <p:nvPr/>
        </p:nvSpPr>
        <p:spPr>
          <a:xfrm>
            <a:off x="8352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32736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7120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81504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296" name="Google Shape;296;p13"/>
          <p:cNvCxnSpPr/>
          <p:nvPr/>
        </p:nvCxnSpPr>
        <p:spPr>
          <a:xfrm>
            <a:off x="0" y="4571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13"/>
          <p:cNvCxnSpPr/>
          <p:nvPr/>
        </p:nvCxnSpPr>
        <p:spPr>
          <a:xfrm>
            <a:off x="0" y="5247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p13"/>
          <p:cNvSpPr txBox="1"/>
          <p:nvPr>
            <p:ph idx="3" type="title"/>
          </p:nvPr>
        </p:nvSpPr>
        <p:spPr>
          <a:xfrm rot="-130161">
            <a:off x="5805931" y="3651002"/>
            <a:ext cx="2662908" cy="733131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5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BLANK_1_1_1_1_1_1_1_1_2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14"/>
          <p:cNvGrpSpPr/>
          <p:nvPr/>
        </p:nvGrpSpPr>
        <p:grpSpPr>
          <a:xfrm>
            <a:off x="0" y="-6300"/>
            <a:ext cx="9143705" cy="5150040"/>
            <a:chOff x="11751" y="-6300"/>
            <a:chExt cx="9190577" cy="5150040"/>
          </a:xfrm>
        </p:grpSpPr>
        <p:grpSp>
          <p:nvGrpSpPr>
            <p:cNvPr id="301" name="Google Shape;301;p14"/>
            <p:cNvGrpSpPr/>
            <p:nvPr/>
          </p:nvGrpSpPr>
          <p:grpSpPr>
            <a:xfrm>
              <a:off x="11751" y="-6300"/>
              <a:ext cx="4777902" cy="2703033"/>
              <a:chOff x="11750" y="-6290"/>
              <a:chExt cx="9125100" cy="5162400"/>
            </a:xfrm>
          </p:grpSpPr>
          <p:cxnSp>
            <p:nvCxnSpPr>
              <p:cNvPr id="302" name="Google Shape;302;p14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3" name="Google Shape;303;p14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4" name="Google Shape;304;p14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5" name="Google Shape;305;p14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6" name="Google Shape;306;p14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7" name="Google Shape;307;p14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8" name="Google Shape;308;p14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9" name="Google Shape;309;p14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0" name="Google Shape;310;p14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1" name="Google Shape;311;p14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2" name="Google Shape;312;p14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3" name="Google Shape;313;p14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4" name="Google Shape;314;p14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" name="Google Shape;315;p14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6" name="Google Shape;316;p14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7" name="Google Shape;317;p14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8" name="Google Shape;318;p14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9" name="Google Shape;319;p14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0" name="Google Shape;320;p14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1" name="Google Shape;321;p14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" name="Google Shape;322;p14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" name="Google Shape;323;p14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4" name="Google Shape;324;p14"/>
            <p:cNvGrpSpPr/>
            <p:nvPr/>
          </p:nvGrpSpPr>
          <p:grpSpPr>
            <a:xfrm>
              <a:off x="11751" y="2440707"/>
              <a:ext cx="4777902" cy="2703033"/>
              <a:chOff x="11750" y="-6290"/>
              <a:chExt cx="9125100" cy="5162400"/>
            </a:xfrm>
          </p:grpSpPr>
          <p:cxnSp>
            <p:nvCxnSpPr>
              <p:cNvPr id="325" name="Google Shape;325;p14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6" name="Google Shape;326;p14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7" name="Google Shape;327;p14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8" name="Google Shape;328;p14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9" name="Google Shape;329;p14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0" name="Google Shape;330;p14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1" name="Google Shape;331;p14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" name="Google Shape;332;p14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3" name="Google Shape;333;p14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4" name="Google Shape;334;p14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5" name="Google Shape;335;p14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6" name="Google Shape;336;p14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7" name="Google Shape;337;p14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8" name="Google Shape;338;p14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" name="Google Shape;339;p14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0" name="Google Shape;340;p14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1" name="Google Shape;341;p14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2" name="Google Shape;342;p14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3" name="Google Shape;343;p14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4" name="Google Shape;344;p14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5" name="Google Shape;345;p14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6" name="Google Shape;346;p14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47" name="Google Shape;347;p14"/>
            <p:cNvGrpSpPr/>
            <p:nvPr/>
          </p:nvGrpSpPr>
          <p:grpSpPr>
            <a:xfrm>
              <a:off x="4424426" y="-6300"/>
              <a:ext cx="4777902" cy="2703033"/>
              <a:chOff x="11750" y="-6290"/>
              <a:chExt cx="9125100" cy="5162400"/>
            </a:xfrm>
          </p:grpSpPr>
          <p:cxnSp>
            <p:nvCxnSpPr>
              <p:cNvPr id="348" name="Google Shape;348;p14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49" name="Google Shape;349;p14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0" name="Google Shape;350;p14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1" name="Google Shape;351;p14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2" name="Google Shape;352;p14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3" name="Google Shape;353;p14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4" name="Google Shape;354;p14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5" name="Google Shape;355;p14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6" name="Google Shape;356;p14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7" name="Google Shape;357;p14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8" name="Google Shape;358;p14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9" name="Google Shape;359;p14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0" name="Google Shape;360;p14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1" name="Google Shape;361;p14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2" name="Google Shape;362;p14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3" name="Google Shape;363;p14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4" name="Google Shape;364;p14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5" name="Google Shape;365;p14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6" name="Google Shape;366;p14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7" name="Google Shape;367;p14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8" name="Google Shape;368;p14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69" name="Google Shape;369;p14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70" name="Google Shape;370;p14"/>
            <p:cNvGrpSpPr/>
            <p:nvPr/>
          </p:nvGrpSpPr>
          <p:grpSpPr>
            <a:xfrm>
              <a:off x="4424426" y="2440707"/>
              <a:ext cx="4777902" cy="2703033"/>
              <a:chOff x="11750" y="-6290"/>
              <a:chExt cx="9125100" cy="5162400"/>
            </a:xfrm>
          </p:grpSpPr>
          <p:cxnSp>
            <p:nvCxnSpPr>
              <p:cNvPr id="371" name="Google Shape;371;p14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2" name="Google Shape;372;p14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3" name="Google Shape;373;p14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4" name="Google Shape;374;p14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5" name="Google Shape;375;p14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6" name="Google Shape;376;p14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7" name="Google Shape;377;p14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8" name="Google Shape;378;p14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9" name="Google Shape;379;p14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0" name="Google Shape;380;p14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1" name="Google Shape;381;p14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2" name="Google Shape;382;p14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3" name="Google Shape;383;p14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4" name="Google Shape;384;p14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5" name="Google Shape;385;p14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6" name="Google Shape;386;p14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7" name="Google Shape;387;p14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8" name="Google Shape;388;p14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9" name="Google Shape;389;p14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90" name="Google Shape;390;p14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91" name="Google Shape;391;p14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92" name="Google Shape;392;p14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93" name="Google Shape;393;p14"/>
          <p:cNvSpPr txBox="1"/>
          <p:nvPr>
            <p:ph type="title"/>
          </p:nvPr>
        </p:nvSpPr>
        <p:spPr>
          <a:xfrm>
            <a:off x="508875" y="874875"/>
            <a:ext cx="3003300" cy="5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394" name="Google Shape;394;p14"/>
          <p:cNvSpPr txBox="1"/>
          <p:nvPr>
            <p:ph idx="1" type="body"/>
          </p:nvPr>
        </p:nvSpPr>
        <p:spPr>
          <a:xfrm>
            <a:off x="508875" y="1539275"/>
            <a:ext cx="3488400" cy="11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-2286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-2286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-2286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-2286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-2286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-2286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-2286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-2286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5" name="Google Shape;395;p14"/>
          <p:cNvSpPr txBox="1"/>
          <p:nvPr>
            <p:ph idx="2" type="title"/>
          </p:nvPr>
        </p:nvSpPr>
        <p:spPr>
          <a:xfrm rot="-173518">
            <a:off x="5146753" y="4388081"/>
            <a:ext cx="1974114" cy="245408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396" name="Google Shape;396;p14"/>
          <p:cNvSpPr txBox="1"/>
          <p:nvPr>
            <p:ph idx="3" type="title"/>
          </p:nvPr>
        </p:nvSpPr>
        <p:spPr>
          <a:xfrm rot="-130161">
            <a:off x="5801505" y="3629872"/>
            <a:ext cx="2662908" cy="632256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5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title and description">
  <p:cSld name="BLANK_1_1_1_1_1_1_1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15"/>
          <p:cNvGrpSpPr/>
          <p:nvPr/>
        </p:nvGrpSpPr>
        <p:grpSpPr>
          <a:xfrm>
            <a:off x="0" y="939481"/>
            <a:ext cx="9144000" cy="3964219"/>
            <a:chOff x="0" y="939481"/>
            <a:chExt cx="9144000" cy="3964219"/>
          </a:xfrm>
        </p:grpSpPr>
        <p:cxnSp>
          <p:nvCxnSpPr>
            <p:cNvPr id="399" name="Google Shape;399;p15"/>
            <p:cNvCxnSpPr/>
            <p:nvPr/>
          </p:nvCxnSpPr>
          <p:spPr>
            <a:xfrm>
              <a:off x="0" y="939481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0" name="Google Shape;400;p15"/>
            <p:cNvCxnSpPr/>
            <p:nvPr/>
          </p:nvCxnSpPr>
          <p:spPr>
            <a:xfrm>
              <a:off x="0" y="28463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1" name="Google Shape;401;p15"/>
            <p:cNvCxnSpPr/>
            <p:nvPr/>
          </p:nvCxnSpPr>
          <p:spPr>
            <a:xfrm>
              <a:off x="0" y="30749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2" name="Google Shape;402;p15"/>
            <p:cNvCxnSpPr/>
            <p:nvPr/>
          </p:nvCxnSpPr>
          <p:spPr>
            <a:xfrm>
              <a:off x="0" y="33035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3" name="Google Shape;403;p15"/>
            <p:cNvCxnSpPr/>
            <p:nvPr/>
          </p:nvCxnSpPr>
          <p:spPr>
            <a:xfrm>
              <a:off x="0" y="35321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4" name="Google Shape;404;p15"/>
            <p:cNvCxnSpPr/>
            <p:nvPr/>
          </p:nvCxnSpPr>
          <p:spPr>
            <a:xfrm>
              <a:off x="0" y="37607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5" name="Google Shape;405;p15"/>
            <p:cNvCxnSpPr/>
            <p:nvPr/>
          </p:nvCxnSpPr>
          <p:spPr>
            <a:xfrm>
              <a:off x="0" y="39893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6" name="Google Shape;406;p15"/>
            <p:cNvCxnSpPr/>
            <p:nvPr/>
          </p:nvCxnSpPr>
          <p:spPr>
            <a:xfrm>
              <a:off x="0" y="42179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7" name="Google Shape;407;p15"/>
            <p:cNvCxnSpPr/>
            <p:nvPr/>
          </p:nvCxnSpPr>
          <p:spPr>
            <a:xfrm>
              <a:off x="0" y="44465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8" name="Google Shape;408;p15"/>
            <p:cNvCxnSpPr/>
            <p:nvPr/>
          </p:nvCxnSpPr>
          <p:spPr>
            <a:xfrm>
              <a:off x="0" y="46751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9" name="Google Shape;409;p15"/>
            <p:cNvCxnSpPr/>
            <p:nvPr/>
          </p:nvCxnSpPr>
          <p:spPr>
            <a:xfrm>
              <a:off x="0" y="4903700"/>
              <a:ext cx="914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10" name="Google Shape;410;p15"/>
          <p:cNvSpPr/>
          <p:nvPr/>
        </p:nvSpPr>
        <p:spPr>
          <a:xfrm rot="341415">
            <a:off x="4870163" y="329972"/>
            <a:ext cx="3279862" cy="46067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411" name="Google Shape;411;p15"/>
          <p:cNvGrpSpPr/>
          <p:nvPr/>
        </p:nvGrpSpPr>
        <p:grpSpPr>
          <a:xfrm rot="341264">
            <a:off x="4864199" y="350512"/>
            <a:ext cx="184449" cy="4334311"/>
            <a:chOff x="5380497" y="383100"/>
            <a:chExt cx="189628" cy="4456010"/>
          </a:xfrm>
        </p:grpSpPr>
        <p:grpSp>
          <p:nvGrpSpPr>
            <p:cNvPr id="412" name="Google Shape;412;p15"/>
            <p:cNvGrpSpPr/>
            <p:nvPr/>
          </p:nvGrpSpPr>
          <p:grpSpPr>
            <a:xfrm>
              <a:off x="5380497" y="383100"/>
              <a:ext cx="189628" cy="981668"/>
              <a:chOff x="5380497" y="383100"/>
              <a:chExt cx="189628" cy="981668"/>
            </a:xfrm>
          </p:grpSpPr>
          <p:grpSp>
            <p:nvGrpSpPr>
              <p:cNvPr id="413" name="Google Shape;413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14" name="Google Shape;414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15" name="Google Shape;415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16" name="Google Shape;416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17" name="Google Shape;417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18" name="Google Shape;418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19" name="Google Shape;419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20" name="Google Shape;420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21" name="Google Shape;421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22" name="Google Shape;422;p15"/>
            <p:cNvGrpSpPr/>
            <p:nvPr/>
          </p:nvGrpSpPr>
          <p:grpSpPr>
            <a:xfrm>
              <a:off x="5380497" y="1678500"/>
              <a:ext cx="189628" cy="981668"/>
              <a:chOff x="5380497" y="383100"/>
              <a:chExt cx="189628" cy="981668"/>
            </a:xfrm>
          </p:grpSpPr>
          <p:grpSp>
            <p:nvGrpSpPr>
              <p:cNvPr id="423" name="Google Shape;423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24" name="Google Shape;424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25" name="Google Shape;425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26" name="Google Shape;426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27" name="Google Shape;427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28" name="Google Shape;428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29" name="Google Shape;429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30" name="Google Shape;430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31" name="Google Shape;431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32" name="Google Shape;432;p15"/>
            <p:cNvGrpSpPr/>
            <p:nvPr/>
          </p:nvGrpSpPr>
          <p:grpSpPr>
            <a:xfrm>
              <a:off x="5380497" y="2973900"/>
              <a:ext cx="189628" cy="981668"/>
              <a:chOff x="5380497" y="383100"/>
              <a:chExt cx="189628" cy="981668"/>
            </a:xfrm>
          </p:grpSpPr>
          <p:grpSp>
            <p:nvGrpSpPr>
              <p:cNvPr id="433" name="Google Shape;433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34" name="Google Shape;434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35" name="Google Shape;435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36" name="Google Shape;436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37" name="Google Shape;437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38" name="Google Shape;438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39" name="Google Shape;439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40" name="Google Shape;440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41" name="Google Shape;441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42" name="Google Shape;442;p15"/>
            <p:cNvGrpSpPr/>
            <p:nvPr/>
          </p:nvGrpSpPr>
          <p:grpSpPr>
            <a:xfrm>
              <a:off x="5380497" y="4269300"/>
              <a:ext cx="189628" cy="569810"/>
              <a:chOff x="5380497" y="383100"/>
              <a:chExt cx="189628" cy="569810"/>
            </a:xfrm>
          </p:grpSpPr>
          <p:grpSp>
            <p:nvGrpSpPr>
              <p:cNvPr id="443" name="Google Shape;443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44" name="Google Shape;444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45" name="Google Shape;445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46" name="Google Shape;446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47" name="Google Shape;447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48" name="Google Shape;448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</p:grpSp>
      <p:sp>
        <p:nvSpPr>
          <p:cNvPr id="449" name="Google Shape;449;p15"/>
          <p:cNvSpPr/>
          <p:nvPr/>
        </p:nvSpPr>
        <p:spPr>
          <a:xfrm>
            <a:off x="5136896" y="329628"/>
            <a:ext cx="3280500" cy="4607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450" name="Google Shape;450;p15"/>
          <p:cNvGrpSpPr/>
          <p:nvPr/>
        </p:nvGrpSpPr>
        <p:grpSpPr>
          <a:xfrm>
            <a:off x="5137471" y="504148"/>
            <a:ext cx="184470" cy="4334807"/>
            <a:chOff x="5380497" y="383100"/>
            <a:chExt cx="189628" cy="4456010"/>
          </a:xfrm>
        </p:grpSpPr>
        <p:grpSp>
          <p:nvGrpSpPr>
            <p:cNvPr id="451" name="Google Shape;451;p15"/>
            <p:cNvGrpSpPr/>
            <p:nvPr/>
          </p:nvGrpSpPr>
          <p:grpSpPr>
            <a:xfrm>
              <a:off x="5380497" y="383100"/>
              <a:ext cx="189628" cy="981668"/>
              <a:chOff x="5380497" y="383100"/>
              <a:chExt cx="189628" cy="981668"/>
            </a:xfrm>
          </p:grpSpPr>
          <p:grpSp>
            <p:nvGrpSpPr>
              <p:cNvPr id="452" name="Google Shape;452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53" name="Google Shape;453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54" name="Google Shape;454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55" name="Google Shape;455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56" name="Google Shape;456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57" name="Google Shape;457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58" name="Google Shape;458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59" name="Google Shape;459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60" name="Google Shape;460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61" name="Google Shape;461;p15"/>
            <p:cNvGrpSpPr/>
            <p:nvPr/>
          </p:nvGrpSpPr>
          <p:grpSpPr>
            <a:xfrm>
              <a:off x="5380497" y="1678500"/>
              <a:ext cx="189628" cy="981668"/>
              <a:chOff x="5380497" y="383100"/>
              <a:chExt cx="189628" cy="981668"/>
            </a:xfrm>
          </p:grpSpPr>
          <p:grpSp>
            <p:nvGrpSpPr>
              <p:cNvPr id="462" name="Google Shape;462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63" name="Google Shape;463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64" name="Google Shape;464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65" name="Google Shape;465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66" name="Google Shape;466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67" name="Google Shape;467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68" name="Google Shape;468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69" name="Google Shape;469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70" name="Google Shape;470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71" name="Google Shape;471;p15"/>
            <p:cNvGrpSpPr/>
            <p:nvPr/>
          </p:nvGrpSpPr>
          <p:grpSpPr>
            <a:xfrm>
              <a:off x="5380497" y="2973900"/>
              <a:ext cx="189628" cy="981668"/>
              <a:chOff x="5380497" y="383100"/>
              <a:chExt cx="189628" cy="981668"/>
            </a:xfrm>
          </p:grpSpPr>
          <p:grpSp>
            <p:nvGrpSpPr>
              <p:cNvPr id="472" name="Google Shape;472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73" name="Google Shape;473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74" name="Google Shape;474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75" name="Google Shape;475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76" name="Google Shape;476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77" name="Google Shape;477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78" name="Google Shape;478;p15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479" name="Google Shape;479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80" name="Google Shape;480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481" name="Google Shape;481;p15"/>
            <p:cNvGrpSpPr/>
            <p:nvPr/>
          </p:nvGrpSpPr>
          <p:grpSpPr>
            <a:xfrm>
              <a:off x="5380497" y="4269300"/>
              <a:ext cx="189628" cy="569810"/>
              <a:chOff x="5380497" y="383100"/>
              <a:chExt cx="189628" cy="569810"/>
            </a:xfrm>
          </p:grpSpPr>
          <p:grpSp>
            <p:nvGrpSpPr>
              <p:cNvPr id="482" name="Google Shape;482;p15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483" name="Google Shape;483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84" name="Google Shape;484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485" name="Google Shape;485;p15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486" name="Google Shape;486;p15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487" name="Google Shape;487;p15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</p:grpSp>
      <p:sp>
        <p:nvSpPr>
          <p:cNvPr id="488" name="Google Shape;488;p15"/>
          <p:cNvSpPr txBox="1"/>
          <p:nvPr>
            <p:ph idx="1" type="body"/>
          </p:nvPr>
        </p:nvSpPr>
        <p:spPr>
          <a:xfrm>
            <a:off x="5586600" y="641275"/>
            <a:ext cx="2627700" cy="311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489" name="Google Shape;489;p15"/>
          <p:cNvSpPr txBox="1"/>
          <p:nvPr>
            <p:ph type="title"/>
          </p:nvPr>
        </p:nvSpPr>
        <p:spPr>
          <a:xfrm>
            <a:off x="521275" y="525800"/>
            <a:ext cx="2094900" cy="14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5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Notes ">
  <p:cSld name="CUSTOM_2"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6"/>
          <p:cNvGrpSpPr/>
          <p:nvPr/>
        </p:nvGrpSpPr>
        <p:grpSpPr>
          <a:xfrm>
            <a:off x="0" y="-6300"/>
            <a:ext cx="9162087" cy="5150040"/>
            <a:chOff x="11751" y="-6300"/>
            <a:chExt cx="9190577" cy="5150040"/>
          </a:xfrm>
        </p:grpSpPr>
        <p:grpSp>
          <p:nvGrpSpPr>
            <p:cNvPr id="492" name="Google Shape;492;p16"/>
            <p:cNvGrpSpPr/>
            <p:nvPr/>
          </p:nvGrpSpPr>
          <p:grpSpPr>
            <a:xfrm>
              <a:off x="11751" y="-6300"/>
              <a:ext cx="4777902" cy="2703033"/>
              <a:chOff x="11750" y="-6290"/>
              <a:chExt cx="9125100" cy="5162400"/>
            </a:xfrm>
          </p:grpSpPr>
          <p:cxnSp>
            <p:nvCxnSpPr>
              <p:cNvPr id="493" name="Google Shape;493;p16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4" name="Google Shape;494;p16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5" name="Google Shape;495;p16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6" name="Google Shape;496;p16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7" name="Google Shape;497;p16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8" name="Google Shape;498;p16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9" name="Google Shape;499;p16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0" name="Google Shape;500;p16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1" name="Google Shape;501;p16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2" name="Google Shape;502;p16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3" name="Google Shape;503;p16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4" name="Google Shape;504;p16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5" name="Google Shape;505;p16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6" name="Google Shape;506;p16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7" name="Google Shape;507;p16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8" name="Google Shape;508;p16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09" name="Google Shape;509;p16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0" name="Google Shape;510;p16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1" name="Google Shape;511;p16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2" name="Google Shape;512;p16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3" name="Google Shape;513;p16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4" name="Google Shape;514;p16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15" name="Google Shape;515;p16"/>
            <p:cNvGrpSpPr/>
            <p:nvPr/>
          </p:nvGrpSpPr>
          <p:grpSpPr>
            <a:xfrm>
              <a:off x="11751" y="2440707"/>
              <a:ext cx="4777902" cy="2703033"/>
              <a:chOff x="11750" y="-6290"/>
              <a:chExt cx="9125100" cy="5162400"/>
            </a:xfrm>
          </p:grpSpPr>
          <p:cxnSp>
            <p:nvCxnSpPr>
              <p:cNvPr id="516" name="Google Shape;516;p16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7" name="Google Shape;517;p16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8" name="Google Shape;518;p16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19" name="Google Shape;519;p16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0" name="Google Shape;520;p16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1" name="Google Shape;521;p16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2" name="Google Shape;522;p16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3" name="Google Shape;523;p16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4" name="Google Shape;524;p16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5" name="Google Shape;525;p16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6" name="Google Shape;526;p16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7" name="Google Shape;527;p16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8" name="Google Shape;528;p16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29" name="Google Shape;529;p16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0" name="Google Shape;530;p16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1" name="Google Shape;531;p16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2" name="Google Shape;532;p16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3" name="Google Shape;533;p16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4" name="Google Shape;534;p16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5" name="Google Shape;535;p16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6" name="Google Shape;536;p16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37" name="Google Shape;537;p16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38" name="Google Shape;538;p16"/>
            <p:cNvGrpSpPr/>
            <p:nvPr/>
          </p:nvGrpSpPr>
          <p:grpSpPr>
            <a:xfrm>
              <a:off x="4424426" y="-6300"/>
              <a:ext cx="4777902" cy="2703033"/>
              <a:chOff x="11750" y="-6290"/>
              <a:chExt cx="9125100" cy="5162400"/>
            </a:xfrm>
          </p:grpSpPr>
          <p:cxnSp>
            <p:nvCxnSpPr>
              <p:cNvPr id="539" name="Google Shape;539;p16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0" name="Google Shape;540;p16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1" name="Google Shape;541;p16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2" name="Google Shape;542;p16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3" name="Google Shape;543;p16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4" name="Google Shape;544;p16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5" name="Google Shape;545;p16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6" name="Google Shape;546;p16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7" name="Google Shape;547;p16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8" name="Google Shape;548;p16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49" name="Google Shape;549;p16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0" name="Google Shape;550;p16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1" name="Google Shape;551;p16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2" name="Google Shape;552;p16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3" name="Google Shape;553;p16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4" name="Google Shape;554;p16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5" name="Google Shape;555;p16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6" name="Google Shape;556;p16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7" name="Google Shape;557;p16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8" name="Google Shape;558;p16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59" name="Google Shape;559;p16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0" name="Google Shape;560;p16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61" name="Google Shape;561;p16"/>
            <p:cNvGrpSpPr/>
            <p:nvPr/>
          </p:nvGrpSpPr>
          <p:grpSpPr>
            <a:xfrm>
              <a:off x="4424426" y="2440707"/>
              <a:ext cx="4777902" cy="2703033"/>
              <a:chOff x="11750" y="-6290"/>
              <a:chExt cx="9125100" cy="5162400"/>
            </a:xfrm>
          </p:grpSpPr>
          <p:cxnSp>
            <p:nvCxnSpPr>
              <p:cNvPr id="562" name="Google Shape;562;p16"/>
              <p:cNvCxnSpPr/>
              <p:nvPr/>
            </p:nvCxnSpPr>
            <p:spPr>
              <a:xfrm>
                <a:off x="7055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3" name="Google Shape;563;p16"/>
              <p:cNvCxnSpPr/>
              <p:nvPr/>
            </p:nvCxnSpPr>
            <p:spPr>
              <a:xfrm>
                <a:off x="13993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4" name="Google Shape;564;p16"/>
              <p:cNvCxnSpPr/>
              <p:nvPr/>
            </p:nvCxnSpPr>
            <p:spPr>
              <a:xfrm>
                <a:off x="21049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5" name="Google Shape;565;p16"/>
              <p:cNvCxnSpPr/>
              <p:nvPr/>
            </p:nvCxnSpPr>
            <p:spPr>
              <a:xfrm>
                <a:off x="2813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6" name="Google Shape;566;p16"/>
              <p:cNvCxnSpPr/>
              <p:nvPr/>
            </p:nvCxnSpPr>
            <p:spPr>
              <a:xfrm>
                <a:off x="3507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7" name="Google Shape;567;p16"/>
              <p:cNvCxnSpPr/>
              <p:nvPr/>
            </p:nvCxnSpPr>
            <p:spPr>
              <a:xfrm>
                <a:off x="4212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8" name="Google Shape;568;p16"/>
              <p:cNvCxnSpPr/>
              <p:nvPr/>
            </p:nvCxnSpPr>
            <p:spPr>
              <a:xfrm>
                <a:off x="49214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69" name="Google Shape;569;p16"/>
              <p:cNvCxnSpPr/>
              <p:nvPr/>
            </p:nvCxnSpPr>
            <p:spPr>
              <a:xfrm>
                <a:off x="561521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0" name="Google Shape;570;p16"/>
              <p:cNvCxnSpPr/>
              <p:nvPr/>
            </p:nvCxnSpPr>
            <p:spPr>
              <a:xfrm>
                <a:off x="6320766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1" name="Google Shape;571;p16"/>
              <p:cNvCxnSpPr/>
              <p:nvPr/>
            </p:nvCxnSpPr>
            <p:spPr>
              <a:xfrm>
                <a:off x="70394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2" name="Google Shape;572;p16"/>
              <p:cNvCxnSpPr/>
              <p:nvPr/>
            </p:nvCxnSpPr>
            <p:spPr>
              <a:xfrm>
                <a:off x="773329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3" name="Google Shape;573;p16"/>
              <p:cNvCxnSpPr/>
              <p:nvPr/>
            </p:nvCxnSpPr>
            <p:spPr>
              <a:xfrm>
                <a:off x="8438841" y="-6290"/>
                <a:ext cx="0" cy="5162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4" name="Google Shape;574;p16"/>
              <p:cNvCxnSpPr/>
              <p:nvPr/>
            </p:nvCxnSpPr>
            <p:spPr>
              <a:xfrm>
                <a:off x="11750" y="482125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5" name="Google Shape;575;p16"/>
              <p:cNvCxnSpPr/>
              <p:nvPr/>
            </p:nvCxnSpPr>
            <p:spPr>
              <a:xfrm>
                <a:off x="11750" y="935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6" name="Google Shape;576;p16"/>
              <p:cNvCxnSpPr/>
              <p:nvPr/>
            </p:nvCxnSpPr>
            <p:spPr>
              <a:xfrm>
                <a:off x="11750" y="14028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7" name="Google Shape;577;p16"/>
              <p:cNvCxnSpPr/>
              <p:nvPr/>
            </p:nvCxnSpPr>
            <p:spPr>
              <a:xfrm>
                <a:off x="11750" y="1870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8" name="Google Shape;578;p16"/>
              <p:cNvCxnSpPr/>
              <p:nvPr/>
            </p:nvCxnSpPr>
            <p:spPr>
              <a:xfrm>
                <a:off x="11750" y="23380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79" name="Google Shape;579;p16"/>
              <p:cNvCxnSpPr/>
              <p:nvPr/>
            </p:nvCxnSpPr>
            <p:spPr>
              <a:xfrm>
                <a:off x="11750" y="28056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0" name="Google Shape;580;p16"/>
              <p:cNvCxnSpPr/>
              <p:nvPr/>
            </p:nvCxnSpPr>
            <p:spPr>
              <a:xfrm>
                <a:off x="11750" y="32732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1" name="Google Shape;581;p16"/>
              <p:cNvCxnSpPr/>
              <p:nvPr/>
            </p:nvCxnSpPr>
            <p:spPr>
              <a:xfrm>
                <a:off x="11750" y="37479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2" name="Google Shape;582;p16"/>
              <p:cNvCxnSpPr/>
              <p:nvPr/>
            </p:nvCxnSpPr>
            <p:spPr>
              <a:xfrm>
                <a:off x="11750" y="420840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3" name="Google Shape;583;p16"/>
              <p:cNvCxnSpPr/>
              <p:nvPr/>
            </p:nvCxnSpPr>
            <p:spPr>
              <a:xfrm>
                <a:off x="11750" y="4668850"/>
                <a:ext cx="9125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584" name="Google Shape;584;p16"/>
          <p:cNvSpPr txBox="1"/>
          <p:nvPr>
            <p:ph type="title"/>
          </p:nvPr>
        </p:nvSpPr>
        <p:spPr>
          <a:xfrm>
            <a:off x="532800" y="1269600"/>
            <a:ext cx="2618400" cy="472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b="0" sz="1900"/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585" name="Google Shape;585;p16"/>
          <p:cNvSpPr txBox="1"/>
          <p:nvPr>
            <p:ph idx="1" type="subTitle"/>
          </p:nvPr>
        </p:nvSpPr>
        <p:spPr>
          <a:xfrm>
            <a:off x="520800" y="1711450"/>
            <a:ext cx="2642400" cy="12405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6" name="Google Shape;586;p16"/>
          <p:cNvSpPr txBox="1"/>
          <p:nvPr>
            <p:ph idx="2" type="subTitle"/>
          </p:nvPr>
        </p:nvSpPr>
        <p:spPr>
          <a:xfrm>
            <a:off x="531875" y="2928325"/>
            <a:ext cx="2618400" cy="3951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000" u="sng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7" name="Google Shape;587;p16"/>
          <p:cNvSpPr txBox="1"/>
          <p:nvPr>
            <p:ph idx="3" type="title"/>
          </p:nvPr>
        </p:nvSpPr>
        <p:spPr>
          <a:xfrm rot="139861">
            <a:off x="3291201" y="1217875"/>
            <a:ext cx="2618467" cy="47289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588" name="Google Shape;588;p16"/>
          <p:cNvSpPr txBox="1"/>
          <p:nvPr>
            <p:ph idx="4" type="subTitle"/>
          </p:nvPr>
        </p:nvSpPr>
        <p:spPr>
          <a:xfrm rot="139761">
            <a:off x="3245632" y="1659003"/>
            <a:ext cx="2642483" cy="1240624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9" name="Google Shape;589;p16"/>
          <p:cNvSpPr txBox="1"/>
          <p:nvPr>
            <p:ph idx="5" type="subTitle"/>
          </p:nvPr>
        </p:nvSpPr>
        <p:spPr>
          <a:xfrm rot="139861">
            <a:off x="3224189" y="2875212"/>
            <a:ext cx="2618467" cy="395132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000" u="sng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0" name="Google Shape;590;p16"/>
          <p:cNvSpPr txBox="1"/>
          <p:nvPr>
            <p:ph idx="6" type="title"/>
          </p:nvPr>
        </p:nvSpPr>
        <p:spPr>
          <a:xfrm>
            <a:off x="5994100" y="1252413"/>
            <a:ext cx="2618400" cy="472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b="0" sz="1900"/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591" name="Google Shape;591;p16"/>
          <p:cNvSpPr txBox="1"/>
          <p:nvPr>
            <p:ph idx="7" type="subTitle"/>
          </p:nvPr>
        </p:nvSpPr>
        <p:spPr>
          <a:xfrm>
            <a:off x="5982100" y="1694263"/>
            <a:ext cx="2642400" cy="12405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2" name="Google Shape;592;p16"/>
          <p:cNvSpPr txBox="1"/>
          <p:nvPr>
            <p:ph idx="8" type="subTitle"/>
          </p:nvPr>
        </p:nvSpPr>
        <p:spPr>
          <a:xfrm>
            <a:off x="5993175" y="2911138"/>
            <a:ext cx="2618400" cy="3951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1" sz="1000" u="sng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3" name="Google Shape;593;p16"/>
          <p:cNvSpPr txBox="1"/>
          <p:nvPr>
            <p:ph idx="9" type="subTitle"/>
          </p:nvPr>
        </p:nvSpPr>
        <p:spPr>
          <a:xfrm>
            <a:off x="3254000" y="3461675"/>
            <a:ext cx="2529300" cy="935100"/>
          </a:xfrm>
          <a:prstGeom prst="rect">
            <a:avLst/>
          </a:prstGeom>
        </p:spPr>
        <p:txBody>
          <a:bodyPr anchorCtr="0" anchor="ctr" bIns="91425" lIns="182875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None/>
              <a:defRPr sz="1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4" name="Google Shape;594;p16"/>
          <p:cNvSpPr txBox="1"/>
          <p:nvPr>
            <p:ph idx="13" type="subTitle"/>
          </p:nvPr>
        </p:nvSpPr>
        <p:spPr>
          <a:xfrm>
            <a:off x="3254000" y="3840475"/>
            <a:ext cx="2644800" cy="7611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5" name="Google Shape;595;p16"/>
          <p:cNvSpPr txBox="1"/>
          <p:nvPr>
            <p:ph idx="14" type="subTitle"/>
          </p:nvPr>
        </p:nvSpPr>
        <p:spPr>
          <a:xfrm rot="-143344">
            <a:off x="503564" y="3472782"/>
            <a:ext cx="2526096" cy="935014"/>
          </a:xfrm>
          <a:prstGeom prst="rect">
            <a:avLst/>
          </a:prstGeom>
        </p:spPr>
        <p:txBody>
          <a:bodyPr anchorCtr="0" anchor="ctr" bIns="91425" lIns="182875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6" name="Google Shape;596;p16"/>
          <p:cNvSpPr txBox="1"/>
          <p:nvPr>
            <p:ph idx="15" type="subTitle"/>
          </p:nvPr>
        </p:nvSpPr>
        <p:spPr>
          <a:xfrm rot="-143157">
            <a:off x="515751" y="3848927"/>
            <a:ext cx="2644693" cy="761165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7" name="Google Shape;597;p16"/>
          <p:cNvSpPr txBox="1"/>
          <p:nvPr>
            <p:ph idx="16" type="subTitle"/>
          </p:nvPr>
        </p:nvSpPr>
        <p:spPr>
          <a:xfrm>
            <a:off x="5975950" y="3457125"/>
            <a:ext cx="2506800" cy="935100"/>
          </a:xfrm>
          <a:prstGeom prst="rect">
            <a:avLst/>
          </a:prstGeom>
        </p:spPr>
        <p:txBody>
          <a:bodyPr anchorCtr="0" anchor="ctr" bIns="91425" lIns="182875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8" name="Google Shape;598;p16"/>
          <p:cNvSpPr txBox="1"/>
          <p:nvPr>
            <p:ph idx="17" type="subTitle"/>
          </p:nvPr>
        </p:nvSpPr>
        <p:spPr>
          <a:xfrm>
            <a:off x="5975950" y="3835925"/>
            <a:ext cx="2644800" cy="7611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, Subtitle and Note">
  <p:cSld name="CUSTOM_1_1_2_2"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7"/>
          <p:cNvSpPr txBox="1"/>
          <p:nvPr>
            <p:ph idx="1" type="body"/>
          </p:nvPr>
        </p:nvSpPr>
        <p:spPr>
          <a:xfrm>
            <a:off x="509725" y="1130288"/>
            <a:ext cx="41748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Manrope"/>
              <a:buChar char="■"/>
              <a:defRPr/>
            </a:lvl9pPr>
          </a:lstStyle>
          <a:p/>
        </p:txBody>
      </p:sp>
      <p:cxnSp>
        <p:nvCxnSpPr>
          <p:cNvPr id="601" name="Google Shape;601;p17"/>
          <p:cNvCxnSpPr/>
          <p:nvPr/>
        </p:nvCxnSpPr>
        <p:spPr>
          <a:xfrm>
            <a:off x="0" y="28463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2" name="Google Shape;602;p17"/>
          <p:cNvCxnSpPr/>
          <p:nvPr/>
        </p:nvCxnSpPr>
        <p:spPr>
          <a:xfrm>
            <a:off x="0" y="30749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3" name="Google Shape;603;p17"/>
          <p:cNvCxnSpPr/>
          <p:nvPr/>
        </p:nvCxnSpPr>
        <p:spPr>
          <a:xfrm>
            <a:off x="0" y="33035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4" name="Google Shape;604;p17"/>
          <p:cNvCxnSpPr/>
          <p:nvPr/>
        </p:nvCxnSpPr>
        <p:spPr>
          <a:xfrm>
            <a:off x="0" y="35321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5" name="Google Shape;605;p17"/>
          <p:cNvCxnSpPr/>
          <p:nvPr/>
        </p:nvCxnSpPr>
        <p:spPr>
          <a:xfrm>
            <a:off x="0" y="37607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6" name="Google Shape;606;p17"/>
          <p:cNvCxnSpPr/>
          <p:nvPr/>
        </p:nvCxnSpPr>
        <p:spPr>
          <a:xfrm>
            <a:off x="0" y="39893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7" name="Google Shape;607;p17"/>
          <p:cNvCxnSpPr/>
          <p:nvPr/>
        </p:nvCxnSpPr>
        <p:spPr>
          <a:xfrm>
            <a:off x="0" y="42179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8" name="Google Shape;608;p17"/>
          <p:cNvCxnSpPr/>
          <p:nvPr/>
        </p:nvCxnSpPr>
        <p:spPr>
          <a:xfrm>
            <a:off x="0" y="44465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9" name="Google Shape;609;p17"/>
          <p:cNvCxnSpPr/>
          <p:nvPr/>
        </p:nvCxnSpPr>
        <p:spPr>
          <a:xfrm>
            <a:off x="0" y="46751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0" name="Google Shape;610;p17"/>
          <p:cNvCxnSpPr/>
          <p:nvPr/>
        </p:nvCxnSpPr>
        <p:spPr>
          <a:xfrm>
            <a:off x="0" y="490370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1" name="Google Shape;611;p17"/>
          <p:cNvCxnSpPr/>
          <p:nvPr/>
        </p:nvCxnSpPr>
        <p:spPr>
          <a:xfrm>
            <a:off x="0" y="939481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2" name="Google Shape;612;p17"/>
          <p:cNvSpPr txBox="1"/>
          <p:nvPr>
            <p:ph type="title"/>
          </p:nvPr>
        </p:nvSpPr>
        <p:spPr>
          <a:xfrm>
            <a:off x="509725" y="525800"/>
            <a:ext cx="4785900" cy="6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613" name="Google Shape;613;p17"/>
          <p:cNvSpPr txBox="1"/>
          <p:nvPr>
            <p:ph idx="2" type="subTitle"/>
          </p:nvPr>
        </p:nvSpPr>
        <p:spPr>
          <a:xfrm rot="-182546">
            <a:off x="5376031" y="2587214"/>
            <a:ext cx="3108782" cy="501711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4" name="Google Shape;614;p17"/>
          <p:cNvSpPr txBox="1"/>
          <p:nvPr>
            <p:ph idx="3" type="subTitle"/>
          </p:nvPr>
        </p:nvSpPr>
        <p:spPr>
          <a:xfrm rot="-182643">
            <a:off x="5853959" y="3074975"/>
            <a:ext cx="2977201" cy="1813059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6 Notes">
  <p:cSld name="CUSTOM_1_1_2_1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8"/>
          <p:cNvSpPr txBox="1"/>
          <p:nvPr>
            <p:ph idx="1" type="subTitle"/>
          </p:nvPr>
        </p:nvSpPr>
        <p:spPr>
          <a:xfrm>
            <a:off x="2677850" y="665250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7" name="Google Shape;617;p18"/>
          <p:cNvSpPr txBox="1"/>
          <p:nvPr>
            <p:ph type="title"/>
          </p:nvPr>
        </p:nvSpPr>
        <p:spPr>
          <a:xfrm>
            <a:off x="5278050" y="277788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618" name="Google Shape;618;p18"/>
          <p:cNvSpPr txBox="1"/>
          <p:nvPr>
            <p:ph idx="2" type="title"/>
          </p:nvPr>
        </p:nvSpPr>
        <p:spPr>
          <a:xfrm>
            <a:off x="7518350" y="277788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9pPr>
          </a:lstStyle>
          <a:p/>
        </p:txBody>
      </p:sp>
      <p:sp>
        <p:nvSpPr>
          <p:cNvPr id="619" name="Google Shape;619;p18"/>
          <p:cNvSpPr txBox="1"/>
          <p:nvPr>
            <p:ph idx="3" type="title"/>
          </p:nvPr>
        </p:nvSpPr>
        <p:spPr>
          <a:xfrm>
            <a:off x="3045175" y="2827013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9pPr>
          </a:lstStyle>
          <a:p/>
        </p:txBody>
      </p:sp>
      <p:sp>
        <p:nvSpPr>
          <p:cNvPr id="620" name="Google Shape;620;p18"/>
          <p:cNvSpPr txBox="1"/>
          <p:nvPr>
            <p:ph idx="4" type="title"/>
          </p:nvPr>
        </p:nvSpPr>
        <p:spPr>
          <a:xfrm>
            <a:off x="5270625" y="2827013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9pPr>
          </a:lstStyle>
          <a:p/>
        </p:txBody>
      </p:sp>
      <p:sp>
        <p:nvSpPr>
          <p:cNvPr id="621" name="Google Shape;621;p18"/>
          <p:cNvSpPr txBox="1"/>
          <p:nvPr>
            <p:ph idx="5" type="title"/>
          </p:nvPr>
        </p:nvSpPr>
        <p:spPr>
          <a:xfrm>
            <a:off x="7510925" y="2827013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/>
            </a:lvl9pPr>
          </a:lstStyle>
          <a:p/>
        </p:txBody>
      </p:sp>
      <p:sp>
        <p:nvSpPr>
          <p:cNvPr id="622" name="Google Shape;622;p18"/>
          <p:cNvSpPr txBox="1"/>
          <p:nvPr>
            <p:ph idx="6" type="title"/>
          </p:nvPr>
        </p:nvSpPr>
        <p:spPr>
          <a:xfrm>
            <a:off x="521275" y="525800"/>
            <a:ext cx="1897500" cy="143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3" name="Google Shape;623;p18"/>
          <p:cNvSpPr/>
          <p:nvPr/>
        </p:nvSpPr>
        <p:spPr>
          <a:xfrm>
            <a:off x="673550" y="3164224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4" name="Google Shape;624;p18"/>
          <p:cNvSpPr/>
          <p:nvPr/>
        </p:nvSpPr>
        <p:spPr>
          <a:xfrm>
            <a:off x="673550" y="3413020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5" name="Google Shape;625;p18"/>
          <p:cNvSpPr/>
          <p:nvPr/>
        </p:nvSpPr>
        <p:spPr>
          <a:xfrm>
            <a:off x="673550" y="3661816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6" name="Google Shape;626;p18"/>
          <p:cNvSpPr/>
          <p:nvPr/>
        </p:nvSpPr>
        <p:spPr>
          <a:xfrm>
            <a:off x="673550" y="3910626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7" name="Google Shape;627;p18"/>
          <p:cNvSpPr/>
          <p:nvPr/>
        </p:nvSpPr>
        <p:spPr>
          <a:xfrm>
            <a:off x="673550" y="4159422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8" name="Google Shape;628;p18"/>
          <p:cNvSpPr/>
          <p:nvPr/>
        </p:nvSpPr>
        <p:spPr>
          <a:xfrm>
            <a:off x="673550" y="4408217"/>
            <a:ext cx="132600" cy="132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629" name="Google Shape;629;p18"/>
          <p:cNvGrpSpPr/>
          <p:nvPr/>
        </p:nvGrpSpPr>
        <p:grpSpPr>
          <a:xfrm>
            <a:off x="666102" y="3359600"/>
            <a:ext cx="1540800" cy="1232286"/>
            <a:chOff x="666102" y="3359600"/>
            <a:chExt cx="1540800" cy="1232286"/>
          </a:xfrm>
        </p:grpSpPr>
        <p:cxnSp>
          <p:nvCxnSpPr>
            <p:cNvPr id="630" name="Google Shape;630;p18"/>
            <p:cNvCxnSpPr/>
            <p:nvPr/>
          </p:nvCxnSpPr>
          <p:spPr>
            <a:xfrm>
              <a:off x="666102" y="3359600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1" name="Google Shape;631;p18"/>
            <p:cNvCxnSpPr/>
            <p:nvPr/>
          </p:nvCxnSpPr>
          <p:spPr>
            <a:xfrm>
              <a:off x="666102" y="3603081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2" name="Google Shape;632;p18"/>
            <p:cNvCxnSpPr/>
            <p:nvPr/>
          </p:nvCxnSpPr>
          <p:spPr>
            <a:xfrm>
              <a:off x="666102" y="3846561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3" name="Google Shape;633;p18"/>
            <p:cNvCxnSpPr/>
            <p:nvPr/>
          </p:nvCxnSpPr>
          <p:spPr>
            <a:xfrm>
              <a:off x="666102" y="4090042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4" name="Google Shape;634;p18"/>
            <p:cNvCxnSpPr/>
            <p:nvPr/>
          </p:nvCxnSpPr>
          <p:spPr>
            <a:xfrm>
              <a:off x="666102" y="4340963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5" name="Google Shape;635;p18"/>
            <p:cNvCxnSpPr/>
            <p:nvPr/>
          </p:nvCxnSpPr>
          <p:spPr>
            <a:xfrm>
              <a:off x="666102" y="4591886"/>
              <a:ext cx="1540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636" name="Google Shape;636;p18"/>
          <p:cNvCxnSpPr/>
          <p:nvPr/>
        </p:nvCxnSpPr>
        <p:spPr>
          <a:xfrm>
            <a:off x="392950" y="-20266"/>
            <a:ext cx="0" cy="516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37" name="Google Shape;637;p18"/>
          <p:cNvGrpSpPr/>
          <p:nvPr/>
        </p:nvGrpSpPr>
        <p:grpSpPr>
          <a:xfrm>
            <a:off x="114406" y="175123"/>
            <a:ext cx="134104" cy="4750255"/>
            <a:chOff x="114406" y="175123"/>
            <a:chExt cx="134104" cy="4750255"/>
          </a:xfrm>
        </p:grpSpPr>
        <p:grpSp>
          <p:nvGrpSpPr>
            <p:cNvPr id="638" name="Google Shape;638;p18"/>
            <p:cNvGrpSpPr/>
            <p:nvPr/>
          </p:nvGrpSpPr>
          <p:grpSpPr>
            <a:xfrm>
              <a:off x="114406" y="175123"/>
              <a:ext cx="134104" cy="4334807"/>
              <a:chOff x="5432271" y="383100"/>
              <a:chExt cx="137854" cy="4456010"/>
            </a:xfrm>
          </p:grpSpPr>
          <p:grpSp>
            <p:nvGrpSpPr>
              <p:cNvPr id="639" name="Google Shape;639;p18"/>
              <p:cNvGrpSpPr/>
              <p:nvPr/>
            </p:nvGrpSpPr>
            <p:grpSpPr>
              <a:xfrm>
                <a:off x="5432271" y="383100"/>
                <a:ext cx="137854" cy="981668"/>
                <a:chOff x="5432271" y="383100"/>
                <a:chExt cx="137854" cy="981668"/>
              </a:xfrm>
            </p:grpSpPr>
            <p:sp>
              <p:nvSpPr>
                <p:cNvPr id="640" name="Google Shape;640;p18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41" name="Google Shape;641;p18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42" name="Google Shape;642;p18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43" name="Google Shape;643;p18"/>
              <p:cNvGrpSpPr/>
              <p:nvPr/>
            </p:nvGrpSpPr>
            <p:grpSpPr>
              <a:xfrm>
                <a:off x="5432271" y="1678500"/>
                <a:ext cx="137854" cy="981668"/>
                <a:chOff x="5432271" y="383100"/>
                <a:chExt cx="137854" cy="981668"/>
              </a:xfrm>
            </p:grpSpPr>
            <p:sp>
              <p:nvSpPr>
                <p:cNvPr id="644" name="Google Shape;644;p18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45" name="Google Shape;645;p18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46" name="Google Shape;646;p18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47" name="Google Shape;647;p18"/>
              <p:cNvGrpSpPr/>
              <p:nvPr/>
            </p:nvGrpSpPr>
            <p:grpSpPr>
              <a:xfrm>
                <a:off x="5432271" y="2973900"/>
                <a:ext cx="137854" cy="981668"/>
                <a:chOff x="5432271" y="383100"/>
                <a:chExt cx="137854" cy="981668"/>
              </a:xfrm>
            </p:grpSpPr>
            <p:sp>
              <p:nvSpPr>
                <p:cNvPr id="648" name="Google Shape;648;p18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49" name="Google Shape;649;p18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50" name="Google Shape;650;p18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51" name="Google Shape;651;p18"/>
              <p:cNvGrpSpPr/>
              <p:nvPr/>
            </p:nvGrpSpPr>
            <p:grpSpPr>
              <a:xfrm>
                <a:off x="5432271" y="4269300"/>
                <a:ext cx="137854" cy="569810"/>
                <a:chOff x="5432271" y="383100"/>
                <a:chExt cx="137854" cy="569810"/>
              </a:xfrm>
            </p:grpSpPr>
            <p:sp>
              <p:nvSpPr>
                <p:cNvPr id="652" name="Google Shape;652;p18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53" name="Google Shape;653;p18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sp>
          <p:nvSpPr>
            <p:cNvPr id="654" name="Google Shape;654;p18"/>
            <p:cNvSpPr/>
            <p:nvPr/>
          </p:nvSpPr>
          <p:spPr>
            <a:xfrm>
              <a:off x="115150" y="4798178"/>
              <a:ext cx="132600" cy="127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sp>
        <p:nvSpPr>
          <p:cNvPr id="655" name="Google Shape;655;p18"/>
          <p:cNvSpPr txBox="1"/>
          <p:nvPr>
            <p:ph idx="7" type="title"/>
          </p:nvPr>
        </p:nvSpPr>
        <p:spPr>
          <a:xfrm rot="-269417">
            <a:off x="593100" y="2197119"/>
            <a:ext cx="1597905" cy="680076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6" name="Google Shape;656;p18"/>
          <p:cNvSpPr txBox="1"/>
          <p:nvPr>
            <p:ph idx="8" type="title"/>
          </p:nvPr>
        </p:nvSpPr>
        <p:spPr>
          <a:xfrm>
            <a:off x="3052600" y="277788"/>
            <a:ext cx="1032000" cy="29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657" name="Google Shape;657;p18"/>
          <p:cNvSpPr txBox="1"/>
          <p:nvPr>
            <p:ph idx="9" type="subTitle"/>
          </p:nvPr>
        </p:nvSpPr>
        <p:spPr>
          <a:xfrm>
            <a:off x="4866000" y="665250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8" name="Google Shape;658;p18"/>
          <p:cNvSpPr txBox="1"/>
          <p:nvPr>
            <p:ph idx="13" type="subTitle"/>
          </p:nvPr>
        </p:nvSpPr>
        <p:spPr>
          <a:xfrm>
            <a:off x="7085600" y="665250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9" name="Google Shape;659;p18"/>
          <p:cNvSpPr txBox="1"/>
          <p:nvPr>
            <p:ph idx="14" type="subTitle"/>
          </p:nvPr>
        </p:nvSpPr>
        <p:spPr>
          <a:xfrm>
            <a:off x="2677850" y="3251325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0" name="Google Shape;660;p18"/>
          <p:cNvSpPr txBox="1"/>
          <p:nvPr>
            <p:ph idx="15" type="subTitle"/>
          </p:nvPr>
        </p:nvSpPr>
        <p:spPr>
          <a:xfrm>
            <a:off x="4866000" y="3251325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1" name="Google Shape;661;p18"/>
          <p:cNvSpPr txBox="1"/>
          <p:nvPr>
            <p:ph idx="16" type="subTitle"/>
          </p:nvPr>
        </p:nvSpPr>
        <p:spPr>
          <a:xfrm>
            <a:off x="7085600" y="3251325"/>
            <a:ext cx="1897500" cy="7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BLANK_1_1_1_2">
    <p:bg>
      <p:bgPr>
        <a:solidFill>
          <a:schemeClr val="lt2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9"/>
          <p:cNvSpPr/>
          <p:nvPr/>
        </p:nvSpPr>
        <p:spPr>
          <a:xfrm>
            <a:off x="2341800" y="0"/>
            <a:ext cx="6802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64" name="Google Shape;664;p19"/>
          <p:cNvSpPr txBox="1"/>
          <p:nvPr>
            <p:ph idx="1" type="body"/>
          </p:nvPr>
        </p:nvSpPr>
        <p:spPr>
          <a:xfrm>
            <a:off x="2802500" y="1001400"/>
            <a:ext cx="2465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grpSp>
        <p:nvGrpSpPr>
          <p:cNvPr id="665" name="Google Shape;665;p19"/>
          <p:cNvGrpSpPr/>
          <p:nvPr/>
        </p:nvGrpSpPr>
        <p:grpSpPr>
          <a:xfrm rot="5400000">
            <a:off x="6680877" y="-2076119"/>
            <a:ext cx="184470" cy="4334807"/>
            <a:chOff x="5380497" y="383100"/>
            <a:chExt cx="189628" cy="4456010"/>
          </a:xfrm>
        </p:grpSpPr>
        <p:grpSp>
          <p:nvGrpSpPr>
            <p:cNvPr id="666" name="Google Shape;666;p19"/>
            <p:cNvGrpSpPr/>
            <p:nvPr/>
          </p:nvGrpSpPr>
          <p:grpSpPr>
            <a:xfrm>
              <a:off x="5380497" y="383100"/>
              <a:ext cx="189628" cy="981668"/>
              <a:chOff x="5380497" y="383100"/>
              <a:chExt cx="189628" cy="981668"/>
            </a:xfrm>
          </p:grpSpPr>
          <p:grpSp>
            <p:nvGrpSpPr>
              <p:cNvPr id="667" name="Google Shape;667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668" name="Google Shape;668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69" name="Google Shape;669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70" name="Google Shape;670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671" name="Google Shape;671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72" name="Google Shape;672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73" name="Google Shape;673;p19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674" name="Google Shape;674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75" name="Google Shape;675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676" name="Google Shape;676;p19"/>
            <p:cNvGrpSpPr/>
            <p:nvPr/>
          </p:nvGrpSpPr>
          <p:grpSpPr>
            <a:xfrm>
              <a:off x="5380497" y="1678500"/>
              <a:ext cx="189628" cy="981668"/>
              <a:chOff x="5380497" y="383100"/>
              <a:chExt cx="189628" cy="981668"/>
            </a:xfrm>
          </p:grpSpPr>
          <p:grpSp>
            <p:nvGrpSpPr>
              <p:cNvPr id="677" name="Google Shape;677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678" name="Google Shape;678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79" name="Google Shape;679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80" name="Google Shape;680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681" name="Google Shape;681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82" name="Google Shape;682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83" name="Google Shape;683;p19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684" name="Google Shape;684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85" name="Google Shape;685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686" name="Google Shape;686;p19"/>
            <p:cNvGrpSpPr/>
            <p:nvPr/>
          </p:nvGrpSpPr>
          <p:grpSpPr>
            <a:xfrm>
              <a:off x="5380497" y="2973900"/>
              <a:ext cx="189628" cy="981668"/>
              <a:chOff x="5380497" y="383100"/>
              <a:chExt cx="189628" cy="981668"/>
            </a:xfrm>
          </p:grpSpPr>
          <p:grpSp>
            <p:nvGrpSpPr>
              <p:cNvPr id="687" name="Google Shape;687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688" name="Google Shape;688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89" name="Google Shape;689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90" name="Google Shape;690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691" name="Google Shape;691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92" name="Google Shape;692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693" name="Google Shape;693;p19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694" name="Google Shape;694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95" name="Google Shape;695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696" name="Google Shape;696;p19"/>
            <p:cNvGrpSpPr/>
            <p:nvPr/>
          </p:nvGrpSpPr>
          <p:grpSpPr>
            <a:xfrm>
              <a:off x="5380497" y="4269300"/>
              <a:ext cx="189628" cy="569810"/>
              <a:chOff x="5380497" y="383100"/>
              <a:chExt cx="189628" cy="569810"/>
            </a:xfrm>
          </p:grpSpPr>
          <p:grpSp>
            <p:nvGrpSpPr>
              <p:cNvPr id="697" name="Google Shape;697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698" name="Google Shape;698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699" name="Google Shape;699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700" name="Google Shape;700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701" name="Google Shape;701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02" name="Google Shape;702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</p:grpSp>
      <p:grpSp>
        <p:nvGrpSpPr>
          <p:cNvPr id="703" name="Google Shape;703;p19"/>
          <p:cNvGrpSpPr/>
          <p:nvPr/>
        </p:nvGrpSpPr>
        <p:grpSpPr>
          <a:xfrm rot="5400000">
            <a:off x="3292843" y="-815956"/>
            <a:ext cx="184470" cy="1814476"/>
            <a:chOff x="5380497" y="383100"/>
            <a:chExt cx="189628" cy="1865210"/>
          </a:xfrm>
        </p:grpSpPr>
        <p:grpSp>
          <p:nvGrpSpPr>
            <p:cNvPr id="704" name="Google Shape;704;p19"/>
            <p:cNvGrpSpPr/>
            <p:nvPr/>
          </p:nvGrpSpPr>
          <p:grpSpPr>
            <a:xfrm>
              <a:off x="5380497" y="383100"/>
              <a:ext cx="189628" cy="981668"/>
              <a:chOff x="5380497" y="383100"/>
              <a:chExt cx="189628" cy="981668"/>
            </a:xfrm>
          </p:grpSpPr>
          <p:grpSp>
            <p:nvGrpSpPr>
              <p:cNvPr id="705" name="Google Shape;705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706" name="Google Shape;706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07" name="Google Shape;707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708" name="Google Shape;708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709" name="Google Shape;709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10" name="Google Shape;710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711" name="Google Shape;711;p19"/>
              <p:cNvGrpSpPr/>
              <p:nvPr/>
            </p:nvGrpSpPr>
            <p:grpSpPr>
              <a:xfrm>
                <a:off x="5382151" y="1233968"/>
                <a:ext cx="187974" cy="130800"/>
                <a:chOff x="4804925" y="764100"/>
                <a:chExt cx="187974" cy="130800"/>
              </a:xfrm>
            </p:grpSpPr>
            <p:sp>
              <p:nvSpPr>
                <p:cNvPr id="712" name="Google Shape;712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13" name="Google Shape;713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grpSp>
          <p:nvGrpSpPr>
            <p:cNvPr id="714" name="Google Shape;714;p19"/>
            <p:cNvGrpSpPr/>
            <p:nvPr/>
          </p:nvGrpSpPr>
          <p:grpSpPr>
            <a:xfrm>
              <a:off x="5380497" y="1678500"/>
              <a:ext cx="189628" cy="569810"/>
              <a:chOff x="5380497" y="383100"/>
              <a:chExt cx="189628" cy="569810"/>
            </a:xfrm>
          </p:grpSpPr>
          <p:grpSp>
            <p:nvGrpSpPr>
              <p:cNvPr id="715" name="Google Shape;715;p19"/>
              <p:cNvGrpSpPr/>
              <p:nvPr/>
            </p:nvGrpSpPr>
            <p:grpSpPr>
              <a:xfrm>
                <a:off x="5380497" y="383100"/>
                <a:ext cx="187974" cy="130800"/>
                <a:chOff x="4804925" y="764100"/>
                <a:chExt cx="187974" cy="130800"/>
              </a:xfrm>
            </p:grpSpPr>
            <p:sp>
              <p:nvSpPr>
                <p:cNvPr id="716" name="Google Shape;716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17" name="Google Shape;717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718" name="Google Shape;718;p19"/>
              <p:cNvGrpSpPr/>
              <p:nvPr/>
            </p:nvGrpSpPr>
            <p:grpSpPr>
              <a:xfrm>
                <a:off x="5382151" y="822110"/>
                <a:ext cx="187974" cy="130800"/>
                <a:chOff x="4804925" y="764100"/>
                <a:chExt cx="187974" cy="130800"/>
              </a:xfrm>
            </p:grpSpPr>
            <p:sp>
              <p:nvSpPr>
                <p:cNvPr id="719" name="Google Shape;719;p19"/>
                <p:cNvSpPr/>
                <p:nvPr/>
              </p:nvSpPr>
              <p:spPr>
                <a:xfrm>
                  <a:off x="4856699" y="764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720" name="Google Shape;720;p19"/>
                <p:cNvSpPr/>
                <p:nvPr/>
              </p:nvSpPr>
              <p:spPr>
                <a:xfrm>
                  <a:off x="4804925" y="811200"/>
                  <a:ext cx="61800" cy="3660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</p:grpSp>
      <p:sp>
        <p:nvSpPr>
          <p:cNvPr id="721" name="Google Shape;721;p19"/>
          <p:cNvSpPr txBox="1"/>
          <p:nvPr>
            <p:ph type="title"/>
          </p:nvPr>
        </p:nvSpPr>
        <p:spPr>
          <a:xfrm>
            <a:off x="423975" y="3065225"/>
            <a:ext cx="1758900" cy="184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cxnSp>
        <p:nvCxnSpPr>
          <p:cNvPr id="722" name="Google Shape;722;p19"/>
          <p:cNvCxnSpPr/>
          <p:nvPr/>
        </p:nvCxnSpPr>
        <p:spPr>
          <a:xfrm>
            <a:off x="249750" y="-22275"/>
            <a:ext cx="0" cy="51774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3" name="Google Shape;723;p19"/>
          <p:cNvCxnSpPr/>
          <p:nvPr/>
        </p:nvCxnSpPr>
        <p:spPr>
          <a:xfrm>
            <a:off x="177000" y="-14750"/>
            <a:ext cx="0" cy="51582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4" name="Google Shape;724;p19"/>
          <p:cNvSpPr txBox="1"/>
          <p:nvPr>
            <p:ph idx="2" type="title"/>
          </p:nvPr>
        </p:nvSpPr>
        <p:spPr>
          <a:xfrm>
            <a:off x="2802725" y="492300"/>
            <a:ext cx="2465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725" name="Google Shape;725;p19"/>
          <p:cNvSpPr txBox="1"/>
          <p:nvPr>
            <p:ph idx="3" type="body"/>
          </p:nvPr>
        </p:nvSpPr>
        <p:spPr>
          <a:xfrm>
            <a:off x="6214525" y="1001400"/>
            <a:ext cx="2465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6" name="Google Shape;726;p19"/>
          <p:cNvSpPr txBox="1"/>
          <p:nvPr>
            <p:ph idx="4" type="title"/>
          </p:nvPr>
        </p:nvSpPr>
        <p:spPr>
          <a:xfrm>
            <a:off x="6214750" y="492300"/>
            <a:ext cx="2465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727" name="Google Shape;727;p19"/>
          <p:cNvSpPr txBox="1"/>
          <p:nvPr>
            <p:ph idx="5" type="body"/>
          </p:nvPr>
        </p:nvSpPr>
        <p:spPr>
          <a:xfrm>
            <a:off x="2802500" y="3442350"/>
            <a:ext cx="2465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8" name="Google Shape;728;p19"/>
          <p:cNvSpPr txBox="1"/>
          <p:nvPr>
            <p:ph idx="6" type="title"/>
          </p:nvPr>
        </p:nvSpPr>
        <p:spPr>
          <a:xfrm>
            <a:off x="2802725" y="2933250"/>
            <a:ext cx="2465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729" name="Google Shape;729;p19"/>
          <p:cNvSpPr txBox="1"/>
          <p:nvPr>
            <p:ph idx="7" type="body"/>
          </p:nvPr>
        </p:nvSpPr>
        <p:spPr>
          <a:xfrm>
            <a:off x="6214525" y="3442350"/>
            <a:ext cx="2465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30" name="Google Shape;730;p19"/>
          <p:cNvSpPr txBox="1"/>
          <p:nvPr>
            <p:ph idx="8" type="title"/>
          </p:nvPr>
        </p:nvSpPr>
        <p:spPr>
          <a:xfrm>
            <a:off x="6214750" y="2933250"/>
            <a:ext cx="2465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 Agenda 1">
  <p:cSld name="BLANK_1_1_1_1_1_1_1_1_1_3">
    <p:bg>
      <p:bgPr>
        <a:solidFill>
          <a:schemeClr val="lt1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20"/>
          <p:cNvSpPr/>
          <p:nvPr/>
        </p:nvSpPr>
        <p:spPr>
          <a:xfrm>
            <a:off x="995475" y="201175"/>
            <a:ext cx="7341600" cy="4557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33" name="Google Shape;733;p20"/>
          <p:cNvSpPr/>
          <p:nvPr/>
        </p:nvSpPr>
        <p:spPr>
          <a:xfrm>
            <a:off x="1128250" y="276575"/>
            <a:ext cx="7108800" cy="4517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34" name="Google Shape;734;p20"/>
          <p:cNvSpPr/>
          <p:nvPr/>
        </p:nvSpPr>
        <p:spPr>
          <a:xfrm>
            <a:off x="4407875" y="312925"/>
            <a:ext cx="3729600" cy="451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35" name="Google Shape;735;p20"/>
          <p:cNvSpPr/>
          <p:nvPr/>
        </p:nvSpPr>
        <p:spPr>
          <a:xfrm>
            <a:off x="1217200" y="312875"/>
            <a:ext cx="3165000" cy="451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736" name="Google Shape;736;p20"/>
          <p:cNvGrpSpPr/>
          <p:nvPr/>
        </p:nvGrpSpPr>
        <p:grpSpPr>
          <a:xfrm>
            <a:off x="1211779" y="312875"/>
            <a:ext cx="3165000" cy="4517700"/>
            <a:chOff x="1211779" y="312875"/>
            <a:chExt cx="3165000" cy="4517700"/>
          </a:xfrm>
        </p:grpSpPr>
        <p:cxnSp>
          <p:nvCxnSpPr>
            <p:cNvPr id="737" name="Google Shape;737;p20"/>
            <p:cNvCxnSpPr/>
            <p:nvPr/>
          </p:nvCxnSpPr>
          <p:spPr>
            <a:xfrm>
              <a:off x="3624778" y="312875"/>
              <a:ext cx="0" cy="4517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38" name="Google Shape;738;p20"/>
            <p:cNvCxnSpPr/>
            <p:nvPr/>
          </p:nvCxnSpPr>
          <p:spPr>
            <a:xfrm>
              <a:off x="4031178" y="312875"/>
              <a:ext cx="0" cy="4517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739" name="Google Shape;739;p20"/>
            <p:cNvGrpSpPr/>
            <p:nvPr/>
          </p:nvGrpSpPr>
          <p:grpSpPr>
            <a:xfrm>
              <a:off x="1211779" y="312875"/>
              <a:ext cx="3165000" cy="4517700"/>
              <a:chOff x="462650" y="259175"/>
              <a:chExt cx="3165000" cy="4517700"/>
            </a:xfrm>
          </p:grpSpPr>
          <p:cxnSp>
            <p:nvCxnSpPr>
              <p:cNvPr id="740" name="Google Shape;740;p20"/>
              <p:cNvCxnSpPr/>
              <p:nvPr/>
            </p:nvCxnSpPr>
            <p:spPr>
              <a:xfrm>
                <a:off x="843650" y="259175"/>
                <a:ext cx="0" cy="451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1" name="Google Shape;741;p20"/>
              <p:cNvCxnSpPr/>
              <p:nvPr/>
            </p:nvCxnSpPr>
            <p:spPr>
              <a:xfrm>
                <a:off x="1250050" y="259175"/>
                <a:ext cx="0" cy="451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2" name="Google Shape;742;p20"/>
              <p:cNvCxnSpPr/>
              <p:nvPr/>
            </p:nvCxnSpPr>
            <p:spPr>
              <a:xfrm>
                <a:off x="1656450" y="259175"/>
                <a:ext cx="0" cy="451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3" name="Google Shape;743;p20"/>
              <p:cNvCxnSpPr/>
              <p:nvPr/>
            </p:nvCxnSpPr>
            <p:spPr>
              <a:xfrm>
                <a:off x="2062850" y="259175"/>
                <a:ext cx="0" cy="451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4" name="Google Shape;744;p20"/>
              <p:cNvCxnSpPr/>
              <p:nvPr/>
            </p:nvCxnSpPr>
            <p:spPr>
              <a:xfrm>
                <a:off x="2469250" y="259175"/>
                <a:ext cx="0" cy="451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5" name="Google Shape;745;p20"/>
              <p:cNvCxnSpPr/>
              <p:nvPr/>
            </p:nvCxnSpPr>
            <p:spPr>
              <a:xfrm>
                <a:off x="462650" y="674900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6" name="Google Shape;746;p20"/>
              <p:cNvCxnSpPr/>
              <p:nvPr/>
            </p:nvCxnSpPr>
            <p:spPr>
              <a:xfrm>
                <a:off x="462650" y="1075858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7" name="Google Shape;747;p20"/>
              <p:cNvCxnSpPr/>
              <p:nvPr/>
            </p:nvCxnSpPr>
            <p:spPr>
              <a:xfrm>
                <a:off x="462650" y="1476817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8" name="Google Shape;748;p20"/>
              <p:cNvCxnSpPr/>
              <p:nvPr/>
            </p:nvCxnSpPr>
            <p:spPr>
              <a:xfrm>
                <a:off x="462650" y="1877775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9" name="Google Shape;749;p20"/>
              <p:cNvCxnSpPr/>
              <p:nvPr/>
            </p:nvCxnSpPr>
            <p:spPr>
              <a:xfrm>
                <a:off x="462650" y="2278733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0" name="Google Shape;750;p20"/>
              <p:cNvCxnSpPr/>
              <p:nvPr/>
            </p:nvCxnSpPr>
            <p:spPr>
              <a:xfrm>
                <a:off x="462650" y="2679692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1" name="Google Shape;751;p20"/>
              <p:cNvCxnSpPr/>
              <p:nvPr/>
            </p:nvCxnSpPr>
            <p:spPr>
              <a:xfrm>
                <a:off x="462650" y="3080650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2" name="Google Shape;752;p20"/>
              <p:cNvCxnSpPr/>
              <p:nvPr/>
            </p:nvCxnSpPr>
            <p:spPr>
              <a:xfrm>
                <a:off x="462650" y="3481608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3" name="Google Shape;753;p20"/>
              <p:cNvCxnSpPr/>
              <p:nvPr/>
            </p:nvCxnSpPr>
            <p:spPr>
              <a:xfrm>
                <a:off x="462650" y="3882567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54" name="Google Shape;754;p20"/>
              <p:cNvCxnSpPr/>
              <p:nvPr/>
            </p:nvCxnSpPr>
            <p:spPr>
              <a:xfrm>
                <a:off x="462650" y="4283525"/>
                <a:ext cx="31650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755" name="Google Shape;755;p20"/>
          <p:cNvGrpSpPr/>
          <p:nvPr/>
        </p:nvGrpSpPr>
        <p:grpSpPr>
          <a:xfrm>
            <a:off x="4222205" y="390105"/>
            <a:ext cx="366115" cy="4334807"/>
            <a:chOff x="3473077" y="259175"/>
            <a:chExt cx="366115" cy="4334807"/>
          </a:xfrm>
        </p:grpSpPr>
        <p:grpSp>
          <p:nvGrpSpPr>
            <p:cNvPr id="756" name="Google Shape;756;p20"/>
            <p:cNvGrpSpPr/>
            <p:nvPr/>
          </p:nvGrpSpPr>
          <p:grpSpPr>
            <a:xfrm rot="10800000">
              <a:off x="3473077" y="259175"/>
              <a:ext cx="184470" cy="4334807"/>
              <a:chOff x="5380497" y="383100"/>
              <a:chExt cx="189628" cy="4456010"/>
            </a:xfrm>
          </p:grpSpPr>
          <p:grpSp>
            <p:nvGrpSpPr>
              <p:cNvPr id="757" name="Google Shape;757;p20"/>
              <p:cNvGrpSpPr/>
              <p:nvPr/>
            </p:nvGrpSpPr>
            <p:grpSpPr>
              <a:xfrm>
                <a:off x="5380497" y="3831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758" name="Google Shape;758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59" name="Google Shape;759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60" name="Google Shape;760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61" name="Google Shape;761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62" name="Google Shape;762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63" name="Google Shape;763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64" name="Google Shape;764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65" name="Google Shape;765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66" name="Google Shape;766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767" name="Google Shape;767;p20"/>
              <p:cNvGrpSpPr/>
              <p:nvPr/>
            </p:nvGrpSpPr>
            <p:grpSpPr>
              <a:xfrm>
                <a:off x="5380497" y="16785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768" name="Google Shape;768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69" name="Google Shape;769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70" name="Google Shape;770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71" name="Google Shape;771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72" name="Google Shape;772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73" name="Google Shape;773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74" name="Google Shape;774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75" name="Google Shape;775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76" name="Google Shape;776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777" name="Google Shape;777;p20"/>
              <p:cNvGrpSpPr/>
              <p:nvPr/>
            </p:nvGrpSpPr>
            <p:grpSpPr>
              <a:xfrm>
                <a:off x="5380497" y="29739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778" name="Google Shape;778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79" name="Google Shape;779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80" name="Google Shape;780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81" name="Google Shape;781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82" name="Google Shape;782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83" name="Google Shape;783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84" name="Google Shape;784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85" name="Google Shape;785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86" name="Google Shape;786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787" name="Google Shape;787;p20"/>
              <p:cNvGrpSpPr/>
              <p:nvPr/>
            </p:nvGrpSpPr>
            <p:grpSpPr>
              <a:xfrm>
                <a:off x="5380497" y="4269300"/>
                <a:ext cx="189628" cy="569810"/>
                <a:chOff x="5380497" y="383100"/>
                <a:chExt cx="189628" cy="569810"/>
              </a:xfrm>
            </p:grpSpPr>
            <p:grpSp>
              <p:nvGrpSpPr>
                <p:cNvPr id="788" name="Google Shape;788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89" name="Google Shape;789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90" name="Google Shape;790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91" name="Google Shape;791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92" name="Google Shape;792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93" name="Google Shape;793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</p:grpSp>
        <p:grpSp>
          <p:nvGrpSpPr>
            <p:cNvPr id="794" name="Google Shape;794;p20"/>
            <p:cNvGrpSpPr/>
            <p:nvPr/>
          </p:nvGrpSpPr>
          <p:grpSpPr>
            <a:xfrm flipH="1" rot="10800000">
              <a:off x="3654721" y="259175"/>
              <a:ext cx="184470" cy="4334807"/>
              <a:chOff x="5380497" y="383100"/>
              <a:chExt cx="189628" cy="4456010"/>
            </a:xfrm>
          </p:grpSpPr>
          <p:grpSp>
            <p:nvGrpSpPr>
              <p:cNvPr id="795" name="Google Shape;795;p20"/>
              <p:cNvGrpSpPr/>
              <p:nvPr/>
            </p:nvGrpSpPr>
            <p:grpSpPr>
              <a:xfrm>
                <a:off x="5380497" y="3831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796" name="Google Shape;796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797" name="Google Shape;797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798" name="Google Shape;798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799" name="Google Shape;799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00" name="Google Shape;800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01" name="Google Shape;801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02" name="Google Shape;802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03" name="Google Shape;803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04" name="Google Shape;804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805" name="Google Shape;805;p20"/>
              <p:cNvGrpSpPr/>
              <p:nvPr/>
            </p:nvGrpSpPr>
            <p:grpSpPr>
              <a:xfrm>
                <a:off x="5380497" y="16785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806" name="Google Shape;806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07" name="Google Shape;807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08" name="Google Shape;808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09" name="Google Shape;809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10" name="Google Shape;810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11" name="Google Shape;811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12" name="Google Shape;812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13" name="Google Shape;813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14" name="Google Shape;814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815" name="Google Shape;815;p20"/>
              <p:cNvGrpSpPr/>
              <p:nvPr/>
            </p:nvGrpSpPr>
            <p:grpSpPr>
              <a:xfrm>
                <a:off x="5380497" y="2973900"/>
                <a:ext cx="189628" cy="981668"/>
                <a:chOff x="5380497" y="383100"/>
                <a:chExt cx="189628" cy="981668"/>
              </a:xfrm>
            </p:grpSpPr>
            <p:grpSp>
              <p:nvGrpSpPr>
                <p:cNvPr id="816" name="Google Shape;816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17" name="Google Shape;817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18" name="Google Shape;818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19" name="Google Shape;819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20" name="Google Shape;820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21" name="Google Shape;821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22" name="Google Shape;822;p20"/>
                <p:cNvGrpSpPr/>
                <p:nvPr/>
              </p:nvGrpSpPr>
              <p:grpSpPr>
                <a:xfrm>
                  <a:off x="5382151" y="1233968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23" name="Google Shape;823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24" name="Google Shape;824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  <p:grpSp>
            <p:nvGrpSpPr>
              <p:cNvPr id="825" name="Google Shape;825;p20"/>
              <p:cNvGrpSpPr/>
              <p:nvPr/>
            </p:nvGrpSpPr>
            <p:grpSpPr>
              <a:xfrm>
                <a:off x="5380497" y="4269300"/>
                <a:ext cx="189628" cy="569810"/>
                <a:chOff x="5380497" y="383100"/>
                <a:chExt cx="189628" cy="569810"/>
              </a:xfrm>
            </p:grpSpPr>
            <p:grpSp>
              <p:nvGrpSpPr>
                <p:cNvPr id="826" name="Google Shape;826;p20"/>
                <p:cNvGrpSpPr/>
                <p:nvPr/>
              </p:nvGrpSpPr>
              <p:grpSpPr>
                <a:xfrm>
                  <a:off x="5380497" y="38310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27" name="Google Shape;827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28" name="Google Shape;828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  <p:grpSp>
              <p:nvGrpSpPr>
                <p:cNvPr id="829" name="Google Shape;829;p20"/>
                <p:cNvGrpSpPr/>
                <p:nvPr/>
              </p:nvGrpSpPr>
              <p:grpSpPr>
                <a:xfrm>
                  <a:off x="5382151" y="822110"/>
                  <a:ext cx="187974" cy="130800"/>
                  <a:chOff x="4804925" y="764100"/>
                  <a:chExt cx="187974" cy="130800"/>
                </a:xfrm>
              </p:grpSpPr>
              <p:sp>
                <p:nvSpPr>
                  <p:cNvPr id="830" name="Google Shape;830;p20"/>
                  <p:cNvSpPr/>
                  <p:nvPr/>
                </p:nvSpPr>
                <p:spPr>
                  <a:xfrm>
                    <a:off x="4856699" y="764100"/>
                    <a:ext cx="136200" cy="1308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  <p:sp>
                <p:nvSpPr>
                  <p:cNvPr id="831" name="Google Shape;831;p20"/>
                  <p:cNvSpPr/>
                  <p:nvPr/>
                </p:nvSpPr>
                <p:spPr>
                  <a:xfrm>
                    <a:off x="4804925" y="811200"/>
                    <a:ext cx="61800" cy="36600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chemeClr val="dk1"/>
                      </a:solidFill>
                      <a:latin typeface="Manrope"/>
                      <a:ea typeface="Manrope"/>
                      <a:cs typeface="Manrope"/>
                      <a:sym typeface="Manrope"/>
                    </a:endParaRPr>
                  </a:p>
                </p:txBody>
              </p:sp>
            </p:grpSp>
          </p:grpSp>
        </p:grpSp>
      </p:grpSp>
      <p:sp>
        <p:nvSpPr>
          <p:cNvPr id="832" name="Google Shape;832;p20"/>
          <p:cNvSpPr txBox="1"/>
          <p:nvPr>
            <p:ph idx="1" type="body"/>
          </p:nvPr>
        </p:nvSpPr>
        <p:spPr>
          <a:xfrm rot="-199678">
            <a:off x="1297246" y="1801757"/>
            <a:ext cx="2123982" cy="2187983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833" name="Google Shape;833;p20"/>
          <p:cNvSpPr txBox="1"/>
          <p:nvPr>
            <p:ph type="title"/>
          </p:nvPr>
        </p:nvSpPr>
        <p:spPr>
          <a:xfrm rot="-197254">
            <a:off x="1212945" y="1184617"/>
            <a:ext cx="2123895" cy="49582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4" name="Google Shape;834;p20"/>
          <p:cNvSpPr txBox="1"/>
          <p:nvPr>
            <p:ph idx="2" type="title"/>
          </p:nvPr>
        </p:nvSpPr>
        <p:spPr>
          <a:xfrm>
            <a:off x="6254525" y="1962475"/>
            <a:ext cx="16362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b="0" sz="12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9pPr>
          </a:lstStyle>
          <a:p/>
        </p:txBody>
      </p:sp>
      <p:sp>
        <p:nvSpPr>
          <p:cNvPr id="835" name="Google Shape;835;p20"/>
          <p:cNvSpPr txBox="1"/>
          <p:nvPr>
            <p:ph idx="3" type="body"/>
          </p:nvPr>
        </p:nvSpPr>
        <p:spPr>
          <a:xfrm>
            <a:off x="6254350" y="2353130"/>
            <a:ext cx="1636200" cy="7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836" name="Google Shape;836;p20"/>
          <p:cNvSpPr txBox="1"/>
          <p:nvPr>
            <p:ph idx="4" type="title"/>
          </p:nvPr>
        </p:nvSpPr>
        <p:spPr>
          <a:xfrm>
            <a:off x="6254525" y="3292150"/>
            <a:ext cx="1636200" cy="35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b="0" sz="12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 sz="1200">
                <a:latin typeface="Manrope ExtraBold"/>
                <a:ea typeface="Manrope ExtraBold"/>
                <a:cs typeface="Manrope ExtraBold"/>
                <a:sym typeface="Manrope ExtraBold"/>
              </a:defRPr>
            </a:lvl9pPr>
          </a:lstStyle>
          <a:p/>
        </p:txBody>
      </p:sp>
      <p:sp>
        <p:nvSpPr>
          <p:cNvPr id="837" name="Google Shape;837;p20"/>
          <p:cNvSpPr txBox="1"/>
          <p:nvPr>
            <p:ph idx="5" type="body"/>
          </p:nvPr>
        </p:nvSpPr>
        <p:spPr>
          <a:xfrm>
            <a:off x="6254350" y="3682816"/>
            <a:ext cx="1636200" cy="77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838" name="Google Shape;838;p20"/>
          <p:cNvSpPr txBox="1"/>
          <p:nvPr>
            <p:ph idx="6" type="title"/>
          </p:nvPr>
        </p:nvSpPr>
        <p:spPr>
          <a:xfrm>
            <a:off x="4844275" y="2277100"/>
            <a:ext cx="1363200" cy="4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9pPr>
          </a:lstStyle>
          <a:p/>
        </p:txBody>
      </p:sp>
      <p:sp>
        <p:nvSpPr>
          <p:cNvPr id="839" name="Google Shape;839;p20"/>
          <p:cNvSpPr txBox="1"/>
          <p:nvPr>
            <p:ph idx="7" type="subTitle"/>
          </p:nvPr>
        </p:nvSpPr>
        <p:spPr>
          <a:xfrm>
            <a:off x="4844325" y="2702150"/>
            <a:ext cx="1363200" cy="2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spcBef>
                <a:spcPts val="800"/>
              </a:spcBef>
              <a:spcAft>
                <a:spcPts val="80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40" name="Google Shape;840;p20"/>
          <p:cNvSpPr txBox="1"/>
          <p:nvPr>
            <p:ph idx="8" type="title"/>
          </p:nvPr>
        </p:nvSpPr>
        <p:spPr>
          <a:xfrm>
            <a:off x="4844275" y="3581862"/>
            <a:ext cx="1363200" cy="43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nton"/>
              <a:buNone/>
              <a:defRPr/>
            </a:lvl9pPr>
          </a:lstStyle>
          <a:p/>
        </p:txBody>
      </p:sp>
      <p:sp>
        <p:nvSpPr>
          <p:cNvPr id="841" name="Google Shape;841;p20"/>
          <p:cNvSpPr txBox="1"/>
          <p:nvPr>
            <p:ph idx="9" type="subTitle"/>
          </p:nvPr>
        </p:nvSpPr>
        <p:spPr>
          <a:xfrm>
            <a:off x="4844325" y="4006913"/>
            <a:ext cx="1363200" cy="2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spcBef>
                <a:spcPts val="800"/>
              </a:spcBef>
              <a:spcAft>
                <a:spcPts val="80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42" name="Google Shape;842;p20"/>
          <p:cNvSpPr txBox="1"/>
          <p:nvPr>
            <p:ph idx="13" type="body"/>
          </p:nvPr>
        </p:nvSpPr>
        <p:spPr>
          <a:xfrm>
            <a:off x="4831275" y="508775"/>
            <a:ext cx="3005100" cy="12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arterly Goal">
  <p:cSld name="CUSTOM_1_1_3_1_2"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21"/>
          <p:cNvGrpSpPr/>
          <p:nvPr/>
        </p:nvGrpSpPr>
        <p:grpSpPr>
          <a:xfrm>
            <a:off x="392964" y="576950"/>
            <a:ext cx="8764835" cy="4114800"/>
            <a:chOff x="374175" y="576950"/>
            <a:chExt cx="8783280" cy="4114800"/>
          </a:xfrm>
        </p:grpSpPr>
        <p:cxnSp>
          <p:nvCxnSpPr>
            <p:cNvPr id="845" name="Google Shape;845;p21"/>
            <p:cNvCxnSpPr/>
            <p:nvPr/>
          </p:nvCxnSpPr>
          <p:spPr>
            <a:xfrm>
              <a:off x="374175" y="576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6" name="Google Shape;846;p21"/>
            <p:cNvCxnSpPr/>
            <p:nvPr/>
          </p:nvCxnSpPr>
          <p:spPr>
            <a:xfrm>
              <a:off x="380655" y="1110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7" name="Google Shape;847;p21"/>
            <p:cNvCxnSpPr/>
            <p:nvPr/>
          </p:nvCxnSpPr>
          <p:spPr>
            <a:xfrm>
              <a:off x="380655" y="1643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8" name="Google Shape;848;p21"/>
            <p:cNvCxnSpPr/>
            <p:nvPr/>
          </p:nvCxnSpPr>
          <p:spPr>
            <a:xfrm>
              <a:off x="380655" y="2100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9" name="Google Shape;849;p21"/>
            <p:cNvCxnSpPr/>
            <p:nvPr/>
          </p:nvCxnSpPr>
          <p:spPr>
            <a:xfrm>
              <a:off x="380655" y="2634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50" name="Google Shape;850;p21"/>
            <p:cNvCxnSpPr/>
            <p:nvPr/>
          </p:nvCxnSpPr>
          <p:spPr>
            <a:xfrm>
              <a:off x="380655" y="3167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51" name="Google Shape;851;p21"/>
            <p:cNvCxnSpPr/>
            <p:nvPr/>
          </p:nvCxnSpPr>
          <p:spPr>
            <a:xfrm>
              <a:off x="380655" y="3624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52" name="Google Shape;852;p21"/>
            <p:cNvCxnSpPr/>
            <p:nvPr/>
          </p:nvCxnSpPr>
          <p:spPr>
            <a:xfrm>
              <a:off x="380655" y="4158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53" name="Google Shape;853;p21"/>
            <p:cNvCxnSpPr/>
            <p:nvPr/>
          </p:nvCxnSpPr>
          <p:spPr>
            <a:xfrm>
              <a:off x="380655" y="4691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854" name="Google Shape;854;p21"/>
          <p:cNvSpPr txBox="1"/>
          <p:nvPr>
            <p:ph idx="1" type="subTitle"/>
          </p:nvPr>
        </p:nvSpPr>
        <p:spPr>
          <a:xfrm>
            <a:off x="3063300" y="413950"/>
            <a:ext cx="2445000" cy="9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5" name="Google Shape;855;p21"/>
          <p:cNvSpPr txBox="1"/>
          <p:nvPr>
            <p:ph type="title"/>
          </p:nvPr>
        </p:nvSpPr>
        <p:spPr>
          <a:xfrm>
            <a:off x="513300" y="419950"/>
            <a:ext cx="26415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856" name="Google Shape;856;p21"/>
          <p:cNvSpPr txBox="1"/>
          <p:nvPr>
            <p:ph idx="2" type="title"/>
          </p:nvPr>
        </p:nvSpPr>
        <p:spPr>
          <a:xfrm>
            <a:off x="1060026" y="1816375"/>
            <a:ext cx="2181900" cy="23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57" name="Google Shape;857;p21"/>
          <p:cNvSpPr txBox="1"/>
          <p:nvPr>
            <p:ph idx="3" type="body"/>
          </p:nvPr>
        </p:nvSpPr>
        <p:spPr>
          <a:xfrm>
            <a:off x="1059900" y="2124925"/>
            <a:ext cx="2181900" cy="363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58" name="Google Shape;858;p21"/>
          <p:cNvSpPr txBox="1"/>
          <p:nvPr>
            <p:ph idx="4" type="title"/>
          </p:nvPr>
        </p:nvSpPr>
        <p:spPr>
          <a:xfrm rot="132356">
            <a:off x="955546" y="2826529"/>
            <a:ext cx="2182317" cy="236571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59" name="Google Shape;859;p21"/>
          <p:cNvSpPr txBox="1"/>
          <p:nvPr>
            <p:ph idx="5" type="body"/>
          </p:nvPr>
        </p:nvSpPr>
        <p:spPr>
          <a:xfrm rot="132356">
            <a:off x="941064" y="3134798"/>
            <a:ext cx="2182317" cy="363274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60" name="Google Shape;860;p21"/>
          <p:cNvSpPr txBox="1"/>
          <p:nvPr>
            <p:ph idx="6" type="title"/>
          </p:nvPr>
        </p:nvSpPr>
        <p:spPr>
          <a:xfrm>
            <a:off x="980676" y="3873125"/>
            <a:ext cx="2181900" cy="23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61" name="Google Shape;861;p21"/>
          <p:cNvSpPr txBox="1"/>
          <p:nvPr>
            <p:ph idx="7" type="body"/>
          </p:nvPr>
        </p:nvSpPr>
        <p:spPr>
          <a:xfrm>
            <a:off x="980550" y="4181675"/>
            <a:ext cx="2181900" cy="363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62" name="Google Shape;862;p21"/>
          <p:cNvSpPr txBox="1"/>
          <p:nvPr>
            <p:ph idx="8" type="title"/>
          </p:nvPr>
        </p:nvSpPr>
        <p:spPr>
          <a:xfrm rot="126099">
            <a:off x="4508764" y="2120094"/>
            <a:ext cx="1766989" cy="23626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63" name="Google Shape;863;p21"/>
          <p:cNvSpPr txBox="1"/>
          <p:nvPr>
            <p:ph idx="9" type="body"/>
          </p:nvPr>
        </p:nvSpPr>
        <p:spPr>
          <a:xfrm rot="125772">
            <a:off x="4492678" y="2428187"/>
            <a:ext cx="1763380" cy="499236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64" name="Google Shape;864;p21"/>
          <p:cNvSpPr txBox="1"/>
          <p:nvPr>
            <p:ph idx="13" type="title"/>
          </p:nvPr>
        </p:nvSpPr>
        <p:spPr>
          <a:xfrm>
            <a:off x="7140350" y="2580150"/>
            <a:ext cx="13770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65" name="Google Shape;865;p21"/>
          <p:cNvSpPr txBox="1"/>
          <p:nvPr>
            <p:ph idx="14" type="body"/>
          </p:nvPr>
        </p:nvSpPr>
        <p:spPr>
          <a:xfrm>
            <a:off x="7142825" y="3047175"/>
            <a:ext cx="1377000" cy="827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66" name="Google Shape;866;p21"/>
          <p:cNvSpPr txBox="1"/>
          <p:nvPr>
            <p:ph idx="15" type="title"/>
          </p:nvPr>
        </p:nvSpPr>
        <p:spPr>
          <a:xfrm>
            <a:off x="4505150" y="3400100"/>
            <a:ext cx="1725000" cy="23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sz="1000">
                <a:latin typeface="Manrope"/>
                <a:ea typeface="Manrope"/>
                <a:cs typeface="Manrope"/>
                <a:sym typeface="Manrop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anrope"/>
              <a:buNone/>
              <a:defRPr b="1" sz="1000"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67" name="Google Shape;867;p21"/>
          <p:cNvSpPr txBox="1"/>
          <p:nvPr>
            <p:ph idx="16" type="body"/>
          </p:nvPr>
        </p:nvSpPr>
        <p:spPr>
          <a:xfrm>
            <a:off x="4505025" y="3708650"/>
            <a:ext cx="1725000" cy="5271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ackground Title">
  <p:cSld name="CUSTOM_1_1_1_1_1_2">
    <p:bg>
      <p:bgPr>
        <a:solidFill>
          <a:schemeClr val="accent3"/>
        </a:solidFill>
      </p:bgPr>
    </p:bg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22"/>
          <p:cNvSpPr/>
          <p:nvPr/>
        </p:nvSpPr>
        <p:spPr>
          <a:xfrm rot="10800000">
            <a:off x="7960900" y="-13950"/>
            <a:ext cx="1192200" cy="11982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70" name="Google Shape;870;p22"/>
          <p:cNvSpPr/>
          <p:nvPr/>
        </p:nvSpPr>
        <p:spPr>
          <a:xfrm>
            <a:off x="7735575" y="-10150"/>
            <a:ext cx="1428750" cy="1320800"/>
          </a:xfrm>
          <a:custGeom>
            <a:rect b="b" l="l" r="r" t="t"/>
            <a:pathLst>
              <a:path extrusionOk="0" h="52832" w="57150">
                <a:moveTo>
                  <a:pt x="4572" y="0"/>
                </a:moveTo>
                <a:lnTo>
                  <a:pt x="0" y="51308"/>
                </a:lnTo>
                <a:lnTo>
                  <a:pt x="57150" y="52832"/>
                </a:lnTo>
                <a:lnTo>
                  <a:pt x="57150" y="47752"/>
                </a:lnTo>
                <a:lnTo>
                  <a:pt x="91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871" name="Google Shape;871;p22"/>
          <p:cNvSpPr txBox="1"/>
          <p:nvPr>
            <p:ph type="title"/>
          </p:nvPr>
        </p:nvSpPr>
        <p:spPr>
          <a:xfrm>
            <a:off x="508875" y="1998400"/>
            <a:ext cx="61497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9pPr>
          </a:lstStyle>
          <a:p/>
        </p:txBody>
      </p:sp>
      <p:sp>
        <p:nvSpPr>
          <p:cNvPr id="872" name="Google Shape;872;p22"/>
          <p:cNvSpPr txBox="1"/>
          <p:nvPr>
            <p:ph idx="1" type="body"/>
          </p:nvPr>
        </p:nvSpPr>
        <p:spPr>
          <a:xfrm>
            <a:off x="508950" y="3845575"/>
            <a:ext cx="4499700" cy="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873" name="Google Shape;873;p22"/>
          <p:cNvSpPr txBox="1"/>
          <p:nvPr>
            <p:ph idx="2" type="subTitle"/>
          </p:nvPr>
        </p:nvSpPr>
        <p:spPr>
          <a:xfrm rot="-252596">
            <a:off x="5199023" y="3875031"/>
            <a:ext cx="1487514" cy="689167"/>
          </a:xfrm>
          <a:prstGeom prst="rect">
            <a:avLst/>
          </a:prstGeom>
        </p:spPr>
        <p:txBody>
          <a:bodyPr anchorCtr="0" anchor="ctr" bIns="91425" lIns="182875" spcFirstLastPara="1" rIns="18287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/>
            </a:lvl1pPr>
            <a:lvl2pPr lvl="1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2pPr>
            <a:lvl3pPr lvl="2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3pPr>
            <a:lvl4pPr lvl="3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4pPr>
            <a:lvl5pPr lvl="4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5pPr>
            <a:lvl6pPr lvl="5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6pPr>
            <a:lvl7pPr lvl="6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7pPr>
            <a:lvl8pPr lvl="7" algn="ctr">
              <a:spcBef>
                <a:spcPts val="800"/>
              </a:spcBef>
              <a:spcAft>
                <a:spcPts val="0"/>
              </a:spcAft>
              <a:buSzPts val="1000"/>
              <a:buNone/>
              <a:defRPr b="1" sz="1000"/>
            </a:lvl8pPr>
            <a:lvl9pPr lvl="8" algn="ctr">
              <a:spcBef>
                <a:spcPts val="800"/>
              </a:spcBef>
              <a:spcAft>
                <a:spcPts val="80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Notes with dark background">
  <p:cSld name="CUSTOM_1_1_1_4">
    <p:bg>
      <p:bgPr>
        <a:solidFill>
          <a:schemeClr val="lt1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23"/>
          <p:cNvSpPr/>
          <p:nvPr/>
        </p:nvSpPr>
        <p:spPr>
          <a:xfrm>
            <a:off x="8352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76" name="Google Shape;876;p23"/>
          <p:cNvSpPr/>
          <p:nvPr/>
        </p:nvSpPr>
        <p:spPr>
          <a:xfrm>
            <a:off x="32736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77" name="Google Shape;877;p23"/>
          <p:cNvSpPr/>
          <p:nvPr/>
        </p:nvSpPr>
        <p:spPr>
          <a:xfrm>
            <a:off x="57120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78" name="Google Shape;878;p23"/>
          <p:cNvSpPr/>
          <p:nvPr/>
        </p:nvSpPr>
        <p:spPr>
          <a:xfrm>
            <a:off x="8150400" y="149400"/>
            <a:ext cx="158400" cy="158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879" name="Google Shape;879;p23"/>
          <p:cNvCxnSpPr/>
          <p:nvPr/>
        </p:nvCxnSpPr>
        <p:spPr>
          <a:xfrm>
            <a:off x="0" y="4571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0" name="Google Shape;880;p23"/>
          <p:cNvCxnSpPr/>
          <p:nvPr/>
        </p:nvCxnSpPr>
        <p:spPr>
          <a:xfrm>
            <a:off x="0" y="524791"/>
            <a:ext cx="91404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1" name="Google Shape;881;p23"/>
          <p:cNvSpPr txBox="1"/>
          <p:nvPr>
            <p:ph type="title"/>
          </p:nvPr>
        </p:nvSpPr>
        <p:spPr>
          <a:xfrm>
            <a:off x="2563250" y="1900525"/>
            <a:ext cx="1767000" cy="11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0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2" name="Google Shape;882;p23"/>
          <p:cNvSpPr txBox="1"/>
          <p:nvPr>
            <p:ph idx="2" type="title"/>
          </p:nvPr>
        </p:nvSpPr>
        <p:spPr>
          <a:xfrm rot="-261567">
            <a:off x="710939" y="1685986"/>
            <a:ext cx="1847044" cy="1173986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3" name="Google Shape;883;p23"/>
          <p:cNvSpPr txBox="1"/>
          <p:nvPr>
            <p:ph idx="3" type="title"/>
          </p:nvPr>
        </p:nvSpPr>
        <p:spPr>
          <a:xfrm rot="520">
            <a:off x="4330173" y="1683025"/>
            <a:ext cx="1981500" cy="1310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4" name="Google Shape;884;p23"/>
          <p:cNvSpPr txBox="1"/>
          <p:nvPr>
            <p:ph idx="4" type="title"/>
          </p:nvPr>
        </p:nvSpPr>
        <p:spPr>
          <a:xfrm rot="158281">
            <a:off x="6392594" y="1886282"/>
            <a:ext cx="1981500" cy="1310588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85" name="Google Shape;885;p23"/>
          <p:cNvSpPr txBox="1"/>
          <p:nvPr>
            <p:ph idx="5" type="title"/>
          </p:nvPr>
        </p:nvSpPr>
        <p:spPr>
          <a:xfrm rot="-204021">
            <a:off x="3560217" y="3689616"/>
            <a:ext cx="1608432" cy="681005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"/>
              <a:buNone/>
              <a:defRPr b="1" sz="12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and Subtitle - Alt 1">
  <p:cSld name="CUSTOM_1_1_3_1_3"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24"/>
          <p:cNvGrpSpPr/>
          <p:nvPr/>
        </p:nvGrpSpPr>
        <p:grpSpPr>
          <a:xfrm>
            <a:off x="392964" y="576950"/>
            <a:ext cx="8764835" cy="4114800"/>
            <a:chOff x="374175" y="576950"/>
            <a:chExt cx="8783280" cy="4114800"/>
          </a:xfrm>
        </p:grpSpPr>
        <p:cxnSp>
          <p:nvCxnSpPr>
            <p:cNvPr id="888" name="Google Shape;888;p24"/>
            <p:cNvCxnSpPr/>
            <p:nvPr/>
          </p:nvCxnSpPr>
          <p:spPr>
            <a:xfrm>
              <a:off x="374175" y="576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89" name="Google Shape;889;p24"/>
            <p:cNvCxnSpPr/>
            <p:nvPr/>
          </p:nvCxnSpPr>
          <p:spPr>
            <a:xfrm>
              <a:off x="380655" y="1110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0" name="Google Shape;890;p24"/>
            <p:cNvCxnSpPr/>
            <p:nvPr/>
          </p:nvCxnSpPr>
          <p:spPr>
            <a:xfrm>
              <a:off x="380655" y="1643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1" name="Google Shape;891;p24"/>
            <p:cNvCxnSpPr/>
            <p:nvPr/>
          </p:nvCxnSpPr>
          <p:spPr>
            <a:xfrm>
              <a:off x="380655" y="2100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2" name="Google Shape;892;p24"/>
            <p:cNvCxnSpPr/>
            <p:nvPr/>
          </p:nvCxnSpPr>
          <p:spPr>
            <a:xfrm>
              <a:off x="380655" y="2634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3" name="Google Shape;893;p24"/>
            <p:cNvCxnSpPr/>
            <p:nvPr/>
          </p:nvCxnSpPr>
          <p:spPr>
            <a:xfrm>
              <a:off x="380655" y="3167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4" name="Google Shape;894;p24"/>
            <p:cNvCxnSpPr/>
            <p:nvPr/>
          </p:nvCxnSpPr>
          <p:spPr>
            <a:xfrm>
              <a:off x="380655" y="36249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5" name="Google Shape;895;p24"/>
            <p:cNvCxnSpPr/>
            <p:nvPr/>
          </p:nvCxnSpPr>
          <p:spPr>
            <a:xfrm>
              <a:off x="380655" y="41583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96" name="Google Shape;896;p24"/>
            <p:cNvCxnSpPr/>
            <p:nvPr/>
          </p:nvCxnSpPr>
          <p:spPr>
            <a:xfrm>
              <a:off x="380655" y="4691750"/>
              <a:ext cx="8776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897" name="Google Shape;897;p24"/>
          <p:cNvCxnSpPr/>
          <p:nvPr/>
        </p:nvCxnSpPr>
        <p:spPr>
          <a:xfrm>
            <a:off x="392950" y="-20266"/>
            <a:ext cx="0" cy="516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98" name="Google Shape;898;p24"/>
          <p:cNvGrpSpPr/>
          <p:nvPr/>
        </p:nvGrpSpPr>
        <p:grpSpPr>
          <a:xfrm>
            <a:off x="114421" y="175123"/>
            <a:ext cx="134104" cy="4750255"/>
            <a:chOff x="114421" y="175123"/>
            <a:chExt cx="134104" cy="4750255"/>
          </a:xfrm>
        </p:grpSpPr>
        <p:grpSp>
          <p:nvGrpSpPr>
            <p:cNvPr id="899" name="Google Shape;899;p24"/>
            <p:cNvGrpSpPr/>
            <p:nvPr/>
          </p:nvGrpSpPr>
          <p:grpSpPr>
            <a:xfrm>
              <a:off x="114421" y="175123"/>
              <a:ext cx="134104" cy="4334807"/>
              <a:chOff x="5432271" y="383100"/>
              <a:chExt cx="137854" cy="4456010"/>
            </a:xfrm>
          </p:grpSpPr>
          <p:grpSp>
            <p:nvGrpSpPr>
              <p:cNvPr id="900" name="Google Shape;900;p24"/>
              <p:cNvGrpSpPr/>
              <p:nvPr/>
            </p:nvGrpSpPr>
            <p:grpSpPr>
              <a:xfrm>
                <a:off x="5432271" y="383100"/>
                <a:ext cx="137854" cy="981668"/>
                <a:chOff x="5432271" y="383100"/>
                <a:chExt cx="137854" cy="981668"/>
              </a:xfrm>
            </p:grpSpPr>
            <p:sp>
              <p:nvSpPr>
                <p:cNvPr id="901" name="Google Shape;901;p24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02" name="Google Shape;902;p24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03" name="Google Shape;903;p24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904" name="Google Shape;904;p24"/>
              <p:cNvGrpSpPr/>
              <p:nvPr/>
            </p:nvGrpSpPr>
            <p:grpSpPr>
              <a:xfrm>
                <a:off x="5432271" y="1678500"/>
                <a:ext cx="137854" cy="981668"/>
                <a:chOff x="5432271" y="383100"/>
                <a:chExt cx="137854" cy="981668"/>
              </a:xfrm>
            </p:grpSpPr>
            <p:sp>
              <p:nvSpPr>
                <p:cNvPr id="905" name="Google Shape;905;p24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06" name="Google Shape;906;p24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07" name="Google Shape;907;p24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908" name="Google Shape;908;p24"/>
              <p:cNvGrpSpPr/>
              <p:nvPr/>
            </p:nvGrpSpPr>
            <p:grpSpPr>
              <a:xfrm>
                <a:off x="5432271" y="2973900"/>
                <a:ext cx="137854" cy="981668"/>
                <a:chOff x="5432271" y="383100"/>
                <a:chExt cx="137854" cy="981668"/>
              </a:xfrm>
            </p:grpSpPr>
            <p:sp>
              <p:nvSpPr>
                <p:cNvPr id="909" name="Google Shape;909;p24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10" name="Google Shape;910;p24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11" name="Google Shape;911;p24"/>
                <p:cNvSpPr/>
                <p:nvPr/>
              </p:nvSpPr>
              <p:spPr>
                <a:xfrm>
                  <a:off x="5433925" y="1233968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  <p:grpSp>
            <p:nvGrpSpPr>
              <p:cNvPr id="912" name="Google Shape;912;p24"/>
              <p:cNvGrpSpPr/>
              <p:nvPr/>
            </p:nvGrpSpPr>
            <p:grpSpPr>
              <a:xfrm>
                <a:off x="5432271" y="4269300"/>
                <a:ext cx="137854" cy="569810"/>
                <a:chOff x="5432271" y="383100"/>
                <a:chExt cx="137854" cy="569810"/>
              </a:xfrm>
            </p:grpSpPr>
            <p:sp>
              <p:nvSpPr>
                <p:cNvPr id="913" name="Google Shape;913;p24"/>
                <p:cNvSpPr/>
                <p:nvPr/>
              </p:nvSpPr>
              <p:spPr>
                <a:xfrm>
                  <a:off x="5432271" y="38310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  <p:sp>
              <p:nvSpPr>
                <p:cNvPr id="914" name="Google Shape;914;p24"/>
                <p:cNvSpPr/>
                <p:nvPr/>
              </p:nvSpPr>
              <p:spPr>
                <a:xfrm>
                  <a:off x="5433925" y="822110"/>
                  <a:ext cx="136200" cy="130800"/>
                </a:xfrm>
                <a:prstGeom prst="ellipse">
                  <a:avLst/>
                </a:pr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chemeClr val="dk1"/>
                    </a:solidFill>
                    <a:latin typeface="Manrope"/>
                    <a:ea typeface="Manrope"/>
                    <a:cs typeface="Manrope"/>
                    <a:sym typeface="Manrope"/>
                  </a:endParaRPr>
                </a:p>
              </p:txBody>
            </p:sp>
          </p:grpSp>
        </p:grpSp>
        <p:sp>
          <p:nvSpPr>
            <p:cNvPr id="915" name="Google Shape;915;p24"/>
            <p:cNvSpPr/>
            <p:nvPr/>
          </p:nvSpPr>
          <p:spPr>
            <a:xfrm>
              <a:off x="115150" y="4798178"/>
              <a:ext cx="132600" cy="1272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sp>
        <p:nvSpPr>
          <p:cNvPr id="916" name="Google Shape;916;p24"/>
          <p:cNvSpPr txBox="1"/>
          <p:nvPr>
            <p:ph idx="1" type="subTitle"/>
          </p:nvPr>
        </p:nvSpPr>
        <p:spPr>
          <a:xfrm>
            <a:off x="3063300" y="413950"/>
            <a:ext cx="2445000" cy="9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7" name="Google Shape;917;p24"/>
          <p:cNvSpPr txBox="1"/>
          <p:nvPr>
            <p:ph type="title"/>
          </p:nvPr>
        </p:nvSpPr>
        <p:spPr>
          <a:xfrm>
            <a:off x="513300" y="419950"/>
            <a:ext cx="26415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24"/>
          <p:cNvSpPr txBox="1"/>
          <p:nvPr>
            <p:ph idx="2" type="subTitle"/>
          </p:nvPr>
        </p:nvSpPr>
        <p:spPr>
          <a:xfrm>
            <a:off x="1541800" y="1729550"/>
            <a:ext cx="786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919" name="Google Shape;919;p24"/>
          <p:cNvSpPr txBox="1"/>
          <p:nvPr>
            <p:ph idx="3" type="subTitle"/>
          </p:nvPr>
        </p:nvSpPr>
        <p:spPr>
          <a:xfrm>
            <a:off x="3423025" y="1729550"/>
            <a:ext cx="786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920" name="Google Shape;920;p24"/>
          <p:cNvSpPr txBox="1"/>
          <p:nvPr>
            <p:ph idx="4" type="subTitle"/>
          </p:nvPr>
        </p:nvSpPr>
        <p:spPr>
          <a:xfrm>
            <a:off x="5307725" y="1729550"/>
            <a:ext cx="786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921" name="Google Shape;921;p24"/>
          <p:cNvSpPr txBox="1"/>
          <p:nvPr>
            <p:ph idx="5" type="subTitle"/>
          </p:nvPr>
        </p:nvSpPr>
        <p:spPr>
          <a:xfrm>
            <a:off x="7170900" y="1729575"/>
            <a:ext cx="786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Manrope ExtraBold"/>
              <a:buNone/>
              <a:defRPr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922" name="Google Shape;922;p24"/>
          <p:cNvSpPr txBox="1"/>
          <p:nvPr>
            <p:ph idx="6" type="body"/>
          </p:nvPr>
        </p:nvSpPr>
        <p:spPr>
          <a:xfrm>
            <a:off x="1304475" y="3171988"/>
            <a:ext cx="1371600" cy="6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923" name="Google Shape;923;p24"/>
          <p:cNvSpPr txBox="1"/>
          <p:nvPr>
            <p:ph idx="7" type="body"/>
          </p:nvPr>
        </p:nvSpPr>
        <p:spPr>
          <a:xfrm>
            <a:off x="3130375" y="3171988"/>
            <a:ext cx="1371600" cy="6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924" name="Google Shape;924;p24"/>
          <p:cNvSpPr txBox="1"/>
          <p:nvPr>
            <p:ph idx="8" type="body"/>
          </p:nvPr>
        </p:nvSpPr>
        <p:spPr>
          <a:xfrm>
            <a:off x="4980275" y="3171988"/>
            <a:ext cx="1371600" cy="6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  <p:sp>
        <p:nvSpPr>
          <p:cNvPr id="925" name="Google Shape;925;p24"/>
          <p:cNvSpPr txBox="1"/>
          <p:nvPr>
            <p:ph idx="9" type="body"/>
          </p:nvPr>
        </p:nvSpPr>
        <p:spPr>
          <a:xfrm>
            <a:off x="6878250" y="3171988"/>
            <a:ext cx="1371600" cy="6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●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Manrope Medium"/>
              <a:buChar char="○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Manrope Medium"/>
              <a:buChar char="■"/>
              <a:defRPr sz="1000"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28" name="Google Shape;928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3" name="Google Shape;93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36" name="Google Shape;936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37" name="Google Shape;937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2" name="Google Shape;942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7" name="Google Shape;947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48" name="Google Shape;948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3" name="Google Shape;953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36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7" name="Google Shape;957;p36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58" name="Google Shape;958;p36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59" name="Google Shape;959;p36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60" name="Google Shape;960;p36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61" name="Google Shape;961;p36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62" name="Google Shape;962;p36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65" name="Google Shape;965;p37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66" name="Google Shape;966;p37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3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69" name="Google Shape;969;p38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70" name="Google Shape;970;p38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71" name="Google Shape;971;p38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72" name="Google Shape;972;p38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39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75" name="Google Shape;975;p39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76" name="Google Shape;976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77" name="Google Shape;977;p39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78" name="Google Shape;978;p39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79" name="Google Shape;979;p39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80" name="Google Shape;980;p39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83" name="Google Shape;983;p4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4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86" name="Google Shape;986;p4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4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4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89" name="Google Shape;98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90" name="Google Shape;990;p4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1" name="Google Shape;991;p4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4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94" name="Google Shape;994;p4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4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96" name="Google Shape;996;p4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97" name="Google Shape;997;p4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998" name="Google Shape;998;p4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999" name="Google Shape;99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00" name="Google Shape;1000;p4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01" name="Google Shape;1001;p4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02" name="Google Shape;1002;p4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4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4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07" name="Google Shape;1007;p4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08" name="Google Shape;1008;p4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09" name="Google Shape;1009;p4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10" name="Google Shape;1010;p4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11" name="Google Shape;1011;p4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12" name="Google Shape;1012;p4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13" name="Google Shape;1013;p4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14" name="Google Shape;1014;p4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015" name="Google Shape;1015;p4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2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●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○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■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●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○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■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●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○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Manrope"/>
              <a:buChar char="■"/>
              <a:defRPr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1"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2.png"/><Relationship Id="rId5" Type="http://schemas.openxmlformats.org/officeDocument/2006/relationships/image" Target="../media/image12.jpg"/><Relationship Id="rId6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5" Type="http://schemas.openxmlformats.org/officeDocument/2006/relationships/image" Target="../media/image10.jpg"/><Relationship Id="rId6" Type="http://schemas.openxmlformats.org/officeDocument/2006/relationships/image" Target="../media/image1.png"/><Relationship Id="rId7" Type="http://schemas.openxmlformats.org/officeDocument/2006/relationships/image" Target="../media/image6.png"/><Relationship Id="rId8" Type="http://schemas.openxmlformats.org/officeDocument/2006/relationships/image" Target="../media/image5.png"/><Relationship Id="rId11" Type="http://schemas.openxmlformats.org/officeDocument/2006/relationships/image" Target="../media/image3.png"/><Relationship Id="rId10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0.jpg"/><Relationship Id="rId7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10.jp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image" Target="../media/image10.jpg"/><Relationship Id="rId5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jpg"/><Relationship Id="rId4" Type="http://schemas.openxmlformats.org/officeDocument/2006/relationships/image" Target="../media/image1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48.png"/><Relationship Id="rId5" Type="http://schemas.openxmlformats.org/officeDocument/2006/relationships/image" Target="../media/image1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4.png"/><Relationship Id="rId4" Type="http://schemas.openxmlformats.org/officeDocument/2006/relationships/image" Target="../media/image42.png"/><Relationship Id="rId5" Type="http://schemas.openxmlformats.org/officeDocument/2006/relationships/image" Target="../media/image34.png"/><Relationship Id="rId6" Type="http://schemas.openxmlformats.org/officeDocument/2006/relationships/image" Target="../media/image1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1.png"/><Relationship Id="rId4" Type="http://schemas.openxmlformats.org/officeDocument/2006/relationships/image" Target="../media/image1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5.png"/><Relationship Id="rId4" Type="http://schemas.openxmlformats.org/officeDocument/2006/relationships/image" Target="../media/image43.png"/><Relationship Id="rId5" Type="http://schemas.openxmlformats.org/officeDocument/2006/relationships/image" Target="../media/image1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Relationship Id="rId5" Type="http://schemas.openxmlformats.org/officeDocument/2006/relationships/image" Target="../media/image1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Relationship Id="rId4" Type="http://schemas.openxmlformats.org/officeDocument/2006/relationships/image" Target="../media/image1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0.png"/><Relationship Id="rId4" Type="http://schemas.openxmlformats.org/officeDocument/2006/relationships/image" Target="../media/image49.png"/><Relationship Id="rId5" Type="http://schemas.openxmlformats.org/officeDocument/2006/relationships/image" Target="../media/image1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q31Wydq1ICkQFOjr74rWehz3al2xCu9c/view" TargetMode="External"/><Relationship Id="rId4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1.png"/><Relationship Id="rId4" Type="http://schemas.openxmlformats.org/officeDocument/2006/relationships/image" Target="../media/image58.png"/><Relationship Id="rId5" Type="http://schemas.openxmlformats.org/officeDocument/2006/relationships/image" Target="../media/image53.png"/><Relationship Id="rId6" Type="http://schemas.openxmlformats.org/officeDocument/2006/relationships/image" Target="../media/image1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png"/><Relationship Id="rId4" Type="http://schemas.openxmlformats.org/officeDocument/2006/relationships/image" Target="../media/image56.png"/><Relationship Id="rId5" Type="http://schemas.openxmlformats.org/officeDocument/2006/relationships/image" Target="../media/image1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5"/>
          <p:cNvSpPr txBox="1"/>
          <p:nvPr>
            <p:ph type="title"/>
          </p:nvPr>
        </p:nvSpPr>
        <p:spPr>
          <a:xfrm>
            <a:off x="636450" y="228600"/>
            <a:ext cx="6984900" cy="169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/>
              <a:t>   Strike Sense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100"/>
              <a:t>By Group 37</a:t>
            </a:r>
            <a:endParaRPr sz="1100"/>
          </a:p>
        </p:txBody>
      </p:sp>
      <p:sp>
        <p:nvSpPr>
          <p:cNvPr id="1021" name="Google Shape;1021;p45"/>
          <p:cNvSpPr txBox="1"/>
          <p:nvPr>
            <p:ph idx="4" type="subTitle"/>
          </p:nvPr>
        </p:nvSpPr>
        <p:spPr>
          <a:xfrm rot="-1814">
            <a:off x="2722324" y="2467875"/>
            <a:ext cx="3410700" cy="106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900"/>
              <a:t>Critical Design Review</a:t>
            </a:r>
            <a:endParaRPr sz="1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6"/>
          <p:cNvSpPr txBox="1"/>
          <p:nvPr>
            <p:ph type="title"/>
          </p:nvPr>
        </p:nvSpPr>
        <p:spPr>
          <a:xfrm>
            <a:off x="401775" y="1154425"/>
            <a:ext cx="1980600" cy="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300"/>
              <a:t>Timothy</a:t>
            </a:r>
            <a:r>
              <a:rPr lang="en" sz="1300"/>
              <a:t> Azinord</a:t>
            </a:r>
            <a:endParaRPr sz="1300"/>
          </a:p>
        </p:txBody>
      </p:sp>
      <p:sp>
        <p:nvSpPr>
          <p:cNvPr id="1027" name="Google Shape;1027;p46"/>
          <p:cNvSpPr txBox="1"/>
          <p:nvPr>
            <p:ph idx="2" type="title"/>
          </p:nvPr>
        </p:nvSpPr>
        <p:spPr>
          <a:xfrm>
            <a:off x="2543775" y="1204375"/>
            <a:ext cx="1869900" cy="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300"/>
              <a:t>Landon Wright </a:t>
            </a:r>
            <a:endParaRPr sz="1300"/>
          </a:p>
        </p:txBody>
      </p:sp>
      <p:sp>
        <p:nvSpPr>
          <p:cNvPr id="1028" name="Google Shape;1028;p46"/>
          <p:cNvSpPr txBox="1"/>
          <p:nvPr>
            <p:ph idx="3" type="title"/>
          </p:nvPr>
        </p:nvSpPr>
        <p:spPr>
          <a:xfrm>
            <a:off x="6708775" y="1204375"/>
            <a:ext cx="20355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300"/>
              <a:t>Shem Fils-Aime</a:t>
            </a:r>
            <a:endParaRPr sz="1300"/>
          </a:p>
        </p:txBody>
      </p:sp>
      <p:sp>
        <p:nvSpPr>
          <p:cNvPr id="1029" name="Google Shape;1029;p46"/>
          <p:cNvSpPr txBox="1"/>
          <p:nvPr>
            <p:ph type="title"/>
          </p:nvPr>
        </p:nvSpPr>
        <p:spPr>
          <a:xfrm>
            <a:off x="482250" y="228599"/>
            <a:ext cx="44364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MEET THE TEAM</a:t>
            </a:r>
            <a:endParaRPr sz="3000"/>
          </a:p>
        </p:txBody>
      </p:sp>
      <p:sp>
        <p:nvSpPr>
          <p:cNvPr id="1030" name="Google Shape;1030;p46"/>
          <p:cNvSpPr txBox="1"/>
          <p:nvPr>
            <p:ph idx="3" type="title"/>
          </p:nvPr>
        </p:nvSpPr>
        <p:spPr>
          <a:xfrm>
            <a:off x="4536788" y="1204375"/>
            <a:ext cx="20355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300"/>
              <a:t>Benjamin Bolton</a:t>
            </a:r>
            <a:endParaRPr sz="1300"/>
          </a:p>
        </p:txBody>
      </p:sp>
      <p:pic>
        <p:nvPicPr>
          <p:cNvPr id="1031" name="Google Shape;1031;p46" title="IMG_09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250" y="1731975"/>
            <a:ext cx="1694450" cy="202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3675" y="1703750"/>
            <a:ext cx="1794175" cy="20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1344" y="1699375"/>
            <a:ext cx="1462880" cy="208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46" title="IMG_9393.JPG"/>
          <p:cNvPicPr preferRelativeResize="0"/>
          <p:nvPr/>
        </p:nvPicPr>
        <p:blipFill rotWithShape="1">
          <a:blip r:embed="rId6">
            <a:alphaModFix/>
          </a:blip>
          <a:srcRect b="0" l="19235" r="17677" t="0"/>
          <a:stretch/>
        </p:blipFill>
        <p:spPr>
          <a:xfrm>
            <a:off x="4837500" y="2086525"/>
            <a:ext cx="1444487" cy="1302843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46"/>
          <p:cNvSpPr txBox="1"/>
          <p:nvPr/>
        </p:nvSpPr>
        <p:spPr>
          <a:xfrm>
            <a:off x="548475" y="4042025"/>
            <a:ext cx="16281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36" name="Google Shape;1036;p46"/>
          <p:cNvSpPr txBox="1"/>
          <p:nvPr/>
        </p:nvSpPr>
        <p:spPr>
          <a:xfrm>
            <a:off x="482250" y="3816975"/>
            <a:ext cx="1628100" cy="4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Computer Engineer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37" name="Google Shape;1037;p46"/>
          <p:cNvSpPr txBox="1"/>
          <p:nvPr/>
        </p:nvSpPr>
        <p:spPr>
          <a:xfrm>
            <a:off x="2631525" y="3866575"/>
            <a:ext cx="1694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Computer Engineer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38" name="Google Shape;1038;p46"/>
          <p:cNvSpPr txBox="1"/>
          <p:nvPr/>
        </p:nvSpPr>
        <p:spPr>
          <a:xfrm>
            <a:off x="4837500" y="3607275"/>
            <a:ext cx="16281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Electrical Engineer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39" name="Google Shape;1039;p46"/>
          <p:cNvSpPr txBox="1"/>
          <p:nvPr/>
        </p:nvSpPr>
        <p:spPr>
          <a:xfrm>
            <a:off x="6963613" y="3866925"/>
            <a:ext cx="17943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Electrical Engineer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47"/>
          <p:cNvSpPr txBox="1"/>
          <p:nvPr>
            <p:ph idx="1" type="body"/>
          </p:nvPr>
        </p:nvSpPr>
        <p:spPr>
          <a:xfrm>
            <a:off x="311700" y="1152475"/>
            <a:ext cx="8520600" cy="33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Sports serve as a intersection between health, technology, and human performance. Many </a:t>
            </a:r>
            <a:r>
              <a:rPr lang="en" sz="1400"/>
              <a:t>athletes</a:t>
            </a:r>
            <a:r>
              <a:rPr lang="en" sz="1400"/>
              <a:t> rely on trusted routines and careful feedback from cutting edge technology to improve.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Martial arts is one sport that is behind in this </a:t>
            </a:r>
            <a:r>
              <a:rPr lang="en" sz="1400"/>
              <a:t>endeavour.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Strike Sense was made from a desire to provide a way for martial artist to track their training and be safer along the way.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biggest goal was to do this in a non intrusive way yet robust manner. We want users to feel no difference during training and all the difference after.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045" name="Google Shape;1045;p47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&amp; BACKGROUND</a:t>
            </a:r>
            <a:endParaRPr/>
          </a:p>
        </p:txBody>
      </p:sp>
      <p:pic>
        <p:nvPicPr>
          <p:cNvPr id="1046" name="Google Shape;1046;p47" title="IMG_09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8850" y="0"/>
            <a:ext cx="962673" cy="115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48"/>
          <p:cNvSpPr txBox="1"/>
          <p:nvPr>
            <p:ph idx="1" type="body"/>
          </p:nvPr>
        </p:nvSpPr>
        <p:spPr>
          <a:xfrm>
            <a:off x="311700" y="1152475"/>
            <a:ext cx="8520600" cy="3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a system with a hardware component comprised of 2 IMU designs: one with 9 DoF, heart rate monitor and MCU and the other with 9Dof, and MCU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Hardware component will be contained in housing and will be equipable with a strap on left and right wrist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Accelerometer, Gyroscope and Magnetometer output will  be translated to quaternions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·Design deep neural network architecture which takes the input of quaternions from the IMU’s and can identify strikes within that stream of data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neural network architecture will have a strike identification percentage of &gt;=80%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</a:pPr>
            <a:r>
              <a:rPr lang="en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architecture will be, at a high level, composed of a transformer and  LSTM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a dataset that is deep and broad enough to be used to train the neural network.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Neural network will run locally on machine where application is running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Deepen neural network architecture by adding the Alpha pose pose estimation model + Transformer+LSTM+LLM to use spatiotemporal coordinates obtained through video to further support initial predictions provided by IMU data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52" name="Google Shape;1052;p48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&amp; OBJECTIVES </a:t>
            </a:r>
            <a:endParaRPr sz="1500">
              <a:solidFill>
                <a:srgbClr val="FF0000"/>
              </a:solidFill>
            </a:endParaRPr>
          </a:p>
        </p:txBody>
      </p:sp>
      <p:pic>
        <p:nvPicPr>
          <p:cNvPr id="1053" name="Google Shape;1053;p48" title="IMG_09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8850" y="130750"/>
            <a:ext cx="853449" cy="1021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49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BOM</a:t>
            </a:r>
            <a:endParaRPr/>
          </a:p>
        </p:txBody>
      </p:sp>
      <p:pic>
        <p:nvPicPr>
          <p:cNvPr id="1059" name="Google Shape;1059;p49" title="image_2026-02-25_15165280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6913" y="692650"/>
            <a:ext cx="6025426" cy="43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49" title="IMG_090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825" y="184575"/>
            <a:ext cx="936550" cy="1121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50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Block Diagram</a:t>
            </a:r>
            <a:endParaRPr/>
          </a:p>
        </p:txBody>
      </p:sp>
      <p:pic>
        <p:nvPicPr>
          <p:cNvPr id="1066" name="Google Shape;1066;p50" title="Blank diagram (4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9250" y="985257"/>
            <a:ext cx="4690251" cy="394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50" title="IMG_9393.JPG"/>
          <p:cNvPicPr preferRelativeResize="0"/>
          <p:nvPr/>
        </p:nvPicPr>
        <p:blipFill rotWithShape="1">
          <a:blip r:embed="rId4">
            <a:alphaModFix/>
          </a:blip>
          <a:srcRect b="0" l="19235" r="17677" t="0"/>
          <a:stretch/>
        </p:blipFill>
        <p:spPr>
          <a:xfrm>
            <a:off x="8076822" y="0"/>
            <a:ext cx="1067174" cy="96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51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IMU</a:t>
            </a:r>
            <a:endParaRPr/>
          </a:p>
        </p:txBody>
      </p:sp>
      <p:pic>
        <p:nvPicPr>
          <p:cNvPr id="1073" name="Google Shape;107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388" y="0"/>
            <a:ext cx="2652212" cy="187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6843" y="1878651"/>
            <a:ext cx="1423475" cy="15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51" title="IMG_9393.JPG"/>
          <p:cNvPicPr preferRelativeResize="0"/>
          <p:nvPr/>
        </p:nvPicPr>
        <p:blipFill rotWithShape="1">
          <a:blip r:embed="rId5">
            <a:alphaModFix/>
          </a:blip>
          <a:srcRect b="0" l="19235" r="17677" t="0"/>
          <a:stretch/>
        </p:blipFill>
        <p:spPr>
          <a:xfrm>
            <a:off x="8076822" y="0"/>
            <a:ext cx="1067174" cy="9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00" y="1333821"/>
            <a:ext cx="3896775" cy="4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51"/>
          <p:cNvSpPr txBox="1"/>
          <p:nvPr/>
        </p:nvSpPr>
        <p:spPr>
          <a:xfrm>
            <a:off x="331000" y="998425"/>
            <a:ext cx="9636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Raw Data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078" name="Google Shape;1078;p51"/>
          <p:cNvCxnSpPr/>
          <p:nvPr/>
        </p:nvCxnSpPr>
        <p:spPr>
          <a:xfrm>
            <a:off x="1180475" y="1804763"/>
            <a:ext cx="12000" cy="65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79" name="Google Shape;1079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2800" y="2489350"/>
            <a:ext cx="963600" cy="9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4600" y="2489350"/>
            <a:ext cx="1448385" cy="96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51"/>
          <p:cNvSpPr txBox="1"/>
          <p:nvPr/>
        </p:nvSpPr>
        <p:spPr>
          <a:xfrm>
            <a:off x="1415350" y="2210400"/>
            <a:ext cx="13275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Translated data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082" name="Google Shape;1082;p51"/>
          <p:cNvCxnSpPr/>
          <p:nvPr/>
        </p:nvCxnSpPr>
        <p:spPr>
          <a:xfrm>
            <a:off x="1246400" y="3589363"/>
            <a:ext cx="576300" cy="56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83" name="Google Shape;1083;p51"/>
          <p:cNvPicPr preferRelativeResize="0"/>
          <p:nvPr/>
        </p:nvPicPr>
        <p:blipFill rotWithShape="1">
          <a:blip r:embed="rId9">
            <a:alphaModFix/>
          </a:blip>
          <a:srcRect b="0" l="57236" r="0" t="17102"/>
          <a:stretch/>
        </p:blipFill>
        <p:spPr>
          <a:xfrm>
            <a:off x="2850775" y="3571425"/>
            <a:ext cx="1160674" cy="158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42846" y="2492275"/>
            <a:ext cx="728302" cy="9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50319" y="1895475"/>
            <a:ext cx="2238882" cy="2238882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51"/>
          <p:cNvSpPr/>
          <p:nvPr/>
        </p:nvSpPr>
        <p:spPr>
          <a:xfrm>
            <a:off x="7694600" y="3294500"/>
            <a:ext cx="252900" cy="324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87" name="Google Shape;1087;p51"/>
          <p:cNvSpPr/>
          <p:nvPr/>
        </p:nvSpPr>
        <p:spPr>
          <a:xfrm>
            <a:off x="7441700" y="2772325"/>
            <a:ext cx="252900" cy="324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88" name="Google Shape;1088;p51"/>
          <p:cNvSpPr/>
          <p:nvPr/>
        </p:nvSpPr>
        <p:spPr>
          <a:xfrm>
            <a:off x="7545900" y="2051425"/>
            <a:ext cx="252900" cy="324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89" name="Google Shape;1089;p51"/>
          <p:cNvSpPr txBox="1"/>
          <p:nvPr/>
        </p:nvSpPr>
        <p:spPr>
          <a:xfrm>
            <a:off x="3806425" y="3306525"/>
            <a:ext cx="1026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Strike Data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090" name="Google Shape;1090;p51"/>
          <p:cNvPicPr preferRelativeResize="0"/>
          <p:nvPr/>
        </p:nvPicPr>
        <p:blipFill rotWithShape="1">
          <a:blip r:embed="rId9">
            <a:alphaModFix/>
          </a:blip>
          <a:srcRect b="0" l="0" r="71962" t="17102"/>
          <a:stretch/>
        </p:blipFill>
        <p:spPr>
          <a:xfrm>
            <a:off x="2089774" y="3571425"/>
            <a:ext cx="761001" cy="158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52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Level Shifting </a:t>
            </a:r>
            <a:endParaRPr/>
          </a:p>
        </p:txBody>
      </p:sp>
      <p:pic>
        <p:nvPicPr>
          <p:cNvPr id="1096" name="Google Shape;109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01825"/>
            <a:ext cx="4186634" cy="331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888" y="3231600"/>
            <a:ext cx="1968474" cy="158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6787" y="3191850"/>
            <a:ext cx="1968475" cy="17568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9" name="Google Shape;1099;p52"/>
          <p:cNvCxnSpPr/>
          <p:nvPr/>
        </p:nvCxnSpPr>
        <p:spPr>
          <a:xfrm>
            <a:off x="6317650" y="3737750"/>
            <a:ext cx="96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0" name="Google Shape;1100;p52"/>
          <p:cNvCxnSpPr/>
          <p:nvPr/>
        </p:nvCxnSpPr>
        <p:spPr>
          <a:xfrm rot="10800000">
            <a:off x="6257038" y="4527075"/>
            <a:ext cx="1035600" cy="6000"/>
          </a:xfrm>
          <a:prstGeom prst="straightConnector1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01" name="Google Shape;1101;p52" title="IMG_9393.JPG"/>
          <p:cNvPicPr preferRelativeResize="0"/>
          <p:nvPr/>
        </p:nvPicPr>
        <p:blipFill rotWithShape="1">
          <a:blip r:embed="rId6">
            <a:alphaModFix/>
          </a:blip>
          <a:srcRect b="0" l="19235" r="17677" t="0"/>
          <a:stretch/>
        </p:blipFill>
        <p:spPr>
          <a:xfrm>
            <a:off x="8076822" y="0"/>
            <a:ext cx="1067174" cy="9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4372" y="445025"/>
            <a:ext cx="2516325" cy="24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53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 Rate Monitor</a:t>
            </a:r>
            <a:endParaRPr/>
          </a:p>
        </p:txBody>
      </p:sp>
      <p:pic>
        <p:nvPicPr>
          <p:cNvPr id="1108" name="Google Shape;1108;p53"/>
          <p:cNvPicPr preferRelativeResize="0"/>
          <p:nvPr/>
        </p:nvPicPr>
        <p:blipFill rotWithShape="1">
          <a:blip r:embed="rId3">
            <a:alphaModFix/>
          </a:blip>
          <a:srcRect b="0" l="1807" r="0" t="0"/>
          <a:stretch/>
        </p:blipFill>
        <p:spPr>
          <a:xfrm>
            <a:off x="6154100" y="1801825"/>
            <a:ext cx="2020289" cy="3338123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53"/>
          <p:cNvSpPr txBox="1"/>
          <p:nvPr/>
        </p:nvSpPr>
        <p:spPr>
          <a:xfrm>
            <a:off x="8174388" y="2226413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(top)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10" name="Google Shape;1110;p53"/>
          <p:cNvSpPr txBox="1"/>
          <p:nvPr/>
        </p:nvSpPr>
        <p:spPr>
          <a:xfrm>
            <a:off x="8174400" y="3976875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Dev Kit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11" name="Google Shape;1111;p53"/>
          <p:cNvPicPr preferRelativeResize="0"/>
          <p:nvPr/>
        </p:nvPicPr>
        <p:blipFill rotWithShape="1">
          <a:blip r:embed="rId4">
            <a:alphaModFix/>
          </a:blip>
          <a:srcRect b="20569" l="80499" r="0" t="43370"/>
          <a:stretch/>
        </p:blipFill>
        <p:spPr>
          <a:xfrm>
            <a:off x="7058450" y="328600"/>
            <a:ext cx="1067175" cy="71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53"/>
          <p:cNvPicPr preferRelativeResize="0"/>
          <p:nvPr/>
        </p:nvPicPr>
        <p:blipFill rotWithShape="1">
          <a:blip r:embed="rId4">
            <a:alphaModFix/>
          </a:blip>
          <a:srcRect b="0" l="41510" r="23766" t="0"/>
          <a:stretch/>
        </p:blipFill>
        <p:spPr>
          <a:xfrm>
            <a:off x="4441775" y="42175"/>
            <a:ext cx="1589299" cy="16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p53"/>
          <p:cNvSpPr/>
          <p:nvPr/>
        </p:nvSpPr>
        <p:spPr>
          <a:xfrm>
            <a:off x="4203950" y="24100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14" name="Google Shape;1114;p53"/>
          <p:cNvSpPr/>
          <p:nvPr/>
        </p:nvSpPr>
        <p:spPr>
          <a:xfrm>
            <a:off x="6968425" y="277050"/>
            <a:ext cx="1264800" cy="849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15" name="Google Shape;1115;p53"/>
          <p:cNvCxnSpPr>
            <a:stCxn id="1114" idx="2"/>
          </p:cNvCxnSpPr>
          <p:nvPr/>
        </p:nvCxnSpPr>
        <p:spPr>
          <a:xfrm>
            <a:off x="7600825" y="1126350"/>
            <a:ext cx="415500" cy="98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16" name="Google Shape;111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82488"/>
            <a:ext cx="4149726" cy="15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53"/>
          <p:cNvPicPr preferRelativeResize="0"/>
          <p:nvPr/>
        </p:nvPicPr>
        <p:blipFill rotWithShape="1">
          <a:blip r:embed="rId4">
            <a:alphaModFix/>
          </a:blip>
          <a:srcRect b="0" l="0" r="60855" t="0"/>
          <a:stretch/>
        </p:blipFill>
        <p:spPr>
          <a:xfrm>
            <a:off x="0" y="3338525"/>
            <a:ext cx="1791600" cy="166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8" name="Google Shape;1118;p53"/>
          <p:cNvCxnSpPr>
            <a:stCxn id="1113" idx="2"/>
          </p:cNvCxnSpPr>
          <p:nvPr/>
        </p:nvCxnSpPr>
        <p:spPr>
          <a:xfrm>
            <a:off x="5142050" y="1776700"/>
            <a:ext cx="2163600" cy="5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9" name="Google Shape;1119;p53"/>
          <p:cNvSpPr/>
          <p:nvPr/>
        </p:nvSpPr>
        <p:spPr>
          <a:xfrm>
            <a:off x="0" y="3338525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20" name="Google Shape;1120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6524" y="3572537"/>
            <a:ext cx="1067175" cy="972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53"/>
          <p:cNvSpPr txBox="1"/>
          <p:nvPr/>
        </p:nvSpPr>
        <p:spPr>
          <a:xfrm>
            <a:off x="3223688" y="3572513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(bottom)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22" name="Google Shape;1122;p53"/>
          <p:cNvCxnSpPr>
            <a:stCxn id="1119" idx="3"/>
          </p:cNvCxnSpPr>
          <p:nvPr/>
        </p:nvCxnSpPr>
        <p:spPr>
          <a:xfrm>
            <a:off x="1876200" y="4214825"/>
            <a:ext cx="659400" cy="8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4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 Rate Monitor</a:t>
            </a:r>
            <a:endParaRPr/>
          </a:p>
        </p:txBody>
      </p:sp>
      <p:pic>
        <p:nvPicPr>
          <p:cNvPr id="1128" name="Google Shape;1128;p54"/>
          <p:cNvPicPr preferRelativeResize="0"/>
          <p:nvPr/>
        </p:nvPicPr>
        <p:blipFill rotWithShape="1">
          <a:blip r:embed="rId3">
            <a:alphaModFix/>
          </a:blip>
          <a:srcRect b="0" l="1807" r="0" t="0"/>
          <a:stretch/>
        </p:blipFill>
        <p:spPr>
          <a:xfrm>
            <a:off x="6154100" y="1801825"/>
            <a:ext cx="2020289" cy="3338123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54"/>
          <p:cNvSpPr txBox="1"/>
          <p:nvPr/>
        </p:nvSpPr>
        <p:spPr>
          <a:xfrm>
            <a:off x="8174388" y="2226413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(top)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30" name="Google Shape;1130;p54"/>
          <p:cNvSpPr txBox="1"/>
          <p:nvPr/>
        </p:nvSpPr>
        <p:spPr>
          <a:xfrm>
            <a:off x="8174400" y="3976875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Dev Kit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31" name="Google Shape;1131;p54"/>
          <p:cNvPicPr preferRelativeResize="0"/>
          <p:nvPr/>
        </p:nvPicPr>
        <p:blipFill rotWithShape="1">
          <a:blip r:embed="rId4">
            <a:alphaModFix/>
          </a:blip>
          <a:srcRect b="20569" l="80499" r="0" t="43370"/>
          <a:stretch/>
        </p:blipFill>
        <p:spPr>
          <a:xfrm>
            <a:off x="7058450" y="328600"/>
            <a:ext cx="1067175" cy="71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54"/>
          <p:cNvPicPr preferRelativeResize="0"/>
          <p:nvPr/>
        </p:nvPicPr>
        <p:blipFill rotWithShape="1">
          <a:blip r:embed="rId4">
            <a:alphaModFix/>
          </a:blip>
          <a:srcRect b="0" l="41510" r="23766" t="0"/>
          <a:stretch/>
        </p:blipFill>
        <p:spPr>
          <a:xfrm>
            <a:off x="4441775" y="42175"/>
            <a:ext cx="1589299" cy="16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54"/>
          <p:cNvSpPr/>
          <p:nvPr/>
        </p:nvSpPr>
        <p:spPr>
          <a:xfrm>
            <a:off x="4203950" y="24100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34" name="Google Shape;1134;p54"/>
          <p:cNvSpPr/>
          <p:nvPr/>
        </p:nvSpPr>
        <p:spPr>
          <a:xfrm>
            <a:off x="6968425" y="277050"/>
            <a:ext cx="1264800" cy="849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35" name="Google Shape;1135;p54"/>
          <p:cNvCxnSpPr>
            <a:stCxn id="1134" idx="2"/>
          </p:cNvCxnSpPr>
          <p:nvPr/>
        </p:nvCxnSpPr>
        <p:spPr>
          <a:xfrm>
            <a:off x="7600825" y="1126350"/>
            <a:ext cx="415500" cy="98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36" name="Google Shape;113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82488"/>
            <a:ext cx="4149726" cy="15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54"/>
          <p:cNvPicPr preferRelativeResize="0"/>
          <p:nvPr/>
        </p:nvPicPr>
        <p:blipFill rotWithShape="1">
          <a:blip r:embed="rId4">
            <a:alphaModFix/>
          </a:blip>
          <a:srcRect b="0" l="0" r="60855" t="0"/>
          <a:stretch/>
        </p:blipFill>
        <p:spPr>
          <a:xfrm>
            <a:off x="0" y="3338525"/>
            <a:ext cx="1791600" cy="166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8" name="Google Shape;1138;p54"/>
          <p:cNvCxnSpPr>
            <a:stCxn id="1133" idx="2"/>
          </p:cNvCxnSpPr>
          <p:nvPr/>
        </p:nvCxnSpPr>
        <p:spPr>
          <a:xfrm>
            <a:off x="5142050" y="1776700"/>
            <a:ext cx="2163600" cy="5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39" name="Google Shape;1139;p54"/>
          <p:cNvSpPr/>
          <p:nvPr/>
        </p:nvSpPr>
        <p:spPr>
          <a:xfrm>
            <a:off x="0" y="3338525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40" name="Google Shape;1140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6524" y="3572537"/>
            <a:ext cx="1067175" cy="972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54"/>
          <p:cNvSpPr txBox="1"/>
          <p:nvPr/>
        </p:nvSpPr>
        <p:spPr>
          <a:xfrm>
            <a:off x="3223688" y="3572513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(bottom)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42" name="Google Shape;1142;p54"/>
          <p:cNvCxnSpPr>
            <a:stCxn id="1139" idx="3"/>
          </p:cNvCxnSpPr>
          <p:nvPr/>
        </p:nvCxnSpPr>
        <p:spPr>
          <a:xfrm>
            <a:off x="1876200" y="4214825"/>
            <a:ext cx="659400" cy="8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7" name="Google Shape;1147;p55"/>
          <p:cNvPicPr preferRelativeResize="0"/>
          <p:nvPr/>
        </p:nvPicPr>
        <p:blipFill rotWithShape="1">
          <a:blip r:embed="rId3">
            <a:alphaModFix/>
          </a:blip>
          <a:srcRect b="0" l="1807" r="0" t="0"/>
          <a:stretch/>
        </p:blipFill>
        <p:spPr>
          <a:xfrm>
            <a:off x="6201725" y="1791550"/>
            <a:ext cx="2020289" cy="33381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55"/>
          <p:cNvSpPr txBox="1"/>
          <p:nvPr/>
        </p:nvSpPr>
        <p:spPr>
          <a:xfrm>
            <a:off x="8222013" y="2216138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(top)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49" name="Google Shape;1149;p55"/>
          <p:cNvSpPr txBox="1"/>
          <p:nvPr/>
        </p:nvSpPr>
        <p:spPr>
          <a:xfrm>
            <a:off x="8222025" y="3966600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Dev Kit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50" name="Google Shape;1150;p55"/>
          <p:cNvPicPr preferRelativeResize="0"/>
          <p:nvPr/>
        </p:nvPicPr>
        <p:blipFill rotWithShape="1">
          <a:blip r:embed="rId4">
            <a:alphaModFix/>
          </a:blip>
          <a:srcRect b="20569" l="80499" r="0" t="43370"/>
          <a:stretch/>
        </p:blipFill>
        <p:spPr>
          <a:xfrm>
            <a:off x="7106075" y="318325"/>
            <a:ext cx="1067175" cy="71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55"/>
          <p:cNvPicPr preferRelativeResize="0"/>
          <p:nvPr/>
        </p:nvPicPr>
        <p:blipFill rotWithShape="1">
          <a:blip r:embed="rId4">
            <a:alphaModFix/>
          </a:blip>
          <a:srcRect b="0" l="41510" r="23766" t="0"/>
          <a:stretch/>
        </p:blipFill>
        <p:spPr>
          <a:xfrm>
            <a:off x="4489400" y="31900"/>
            <a:ext cx="1589299" cy="16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55"/>
          <p:cNvSpPr/>
          <p:nvPr/>
        </p:nvSpPr>
        <p:spPr>
          <a:xfrm>
            <a:off x="4251575" y="13825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53" name="Google Shape;1153;p55"/>
          <p:cNvSpPr/>
          <p:nvPr/>
        </p:nvSpPr>
        <p:spPr>
          <a:xfrm>
            <a:off x="7016050" y="266775"/>
            <a:ext cx="1264800" cy="849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54" name="Google Shape;1154;p55"/>
          <p:cNvCxnSpPr>
            <a:stCxn id="1153" idx="2"/>
          </p:cNvCxnSpPr>
          <p:nvPr/>
        </p:nvCxnSpPr>
        <p:spPr>
          <a:xfrm>
            <a:off x="7648450" y="1116075"/>
            <a:ext cx="415500" cy="98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55" name="Google Shape;115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" y="1772213"/>
            <a:ext cx="4149726" cy="15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55"/>
          <p:cNvPicPr preferRelativeResize="0"/>
          <p:nvPr/>
        </p:nvPicPr>
        <p:blipFill rotWithShape="1">
          <a:blip r:embed="rId4">
            <a:alphaModFix/>
          </a:blip>
          <a:srcRect b="0" l="0" r="60855" t="0"/>
          <a:stretch/>
        </p:blipFill>
        <p:spPr>
          <a:xfrm>
            <a:off x="47625" y="3328250"/>
            <a:ext cx="1791600" cy="1662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7" name="Google Shape;1157;p55"/>
          <p:cNvCxnSpPr>
            <a:stCxn id="1152" idx="2"/>
          </p:cNvCxnSpPr>
          <p:nvPr/>
        </p:nvCxnSpPr>
        <p:spPr>
          <a:xfrm>
            <a:off x="5189675" y="1766425"/>
            <a:ext cx="2163600" cy="57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58" name="Google Shape;1158;p55"/>
          <p:cNvSpPr/>
          <p:nvPr/>
        </p:nvSpPr>
        <p:spPr>
          <a:xfrm>
            <a:off x="47625" y="3328250"/>
            <a:ext cx="1876200" cy="1752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59" name="Google Shape;1159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4149" y="3562262"/>
            <a:ext cx="1067175" cy="972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55"/>
          <p:cNvSpPr txBox="1"/>
          <p:nvPr/>
        </p:nvSpPr>
        <p:spPr>
          <a:xfrm>
            <a:off x="3271313" y="3562238"/>
            <a:ext cx="969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Custom PCB Module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(bottom)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61" name="Google Shape;1161;p55"/>
          <p:cNvCxnSpPr>
            <a:stCxn id="1158" idx="3"/>
          </p:cNvCxnSpPr>
          <p:nvPr/>
        </p:nvCxnSpPr>
        <p:spPr>
          <a:xfrm>
            <a:off x="1923825" y="4204550"/>
            <a:ext cx="659400" cy="8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56"/>
          <p:cNvSpPr txBox="1"/>
          <p:nvPr>
            <p:ph type="title"/>
          </p:nvPr>
        </p:nvSpPr>
        <p:spPr>
          <a:xfrm>
            <a:off x="311700" y="445025"/>
            <a:ext cx="8520600" cy="1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Heart Rate Monitor (cont.)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 Demo</a:t>
            </a:r>
            <a:endParaRPr/>
          </a:p>
        </p:txBody>
      </p:sp>
      <p:graphicFrame>
        <p:nvGraphicFramePr>
          <p:cNvPr id="1167" name="Google Shape;1167;p56"/>
          <p:cNvGraphicFramePr/>
          <p:nvPr/>
        </p:nvGraphicFramePr>
        <p:xfrm>
          <a:off x="311700" y="1621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{35DD9AD5-E8F5-4E9E-A19A-1F28C9B436D5}</a:tableStyleId>
              </a:tblPr>
              <a:tblGrid>
                <a:gridCol w="2971800"/>
                <a:gridCol w="29718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Parameter</a:t>
                      </a:r>
                      <a:endParaRPr/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Specification</a:t>
                      </a:r>
                      <a:endParaRPr>
                        <a:solidFill>
                          <a:srgbClr val="4A86E8"/>
                        </a:solidFill>
                      </a:endParaRPr>
                    </a:p>
                  </a:txBody>
                  <a:tcPr marT="63500" marB="63500" marR="63500" marL="63500">
                    <a:solidFill>
                      <a:srgbClr val="A4C2F4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Heart Rate Monitoring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Continuous, ± 2 BPM accuracy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2" name="Google Shape;1172;p57"/>
          <p:cNvGraphicFramePr/>
          <p:nvPr/>
        </p:nvGraphicFramePr>
        <p:xfrm>
          <a:off x="176475" y="151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{6DB4A79A-290E-4800-993F-2FEAB685955F}</a:tableStyleId>
              </a:tblPr>
              <a:tblGrid>
                <a:gridCol w="2695000"/>
                <a:gridCol w="2695000"/>
              </a:tblGrid>
              <a:tr h="365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Goal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Plan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Continuous </a:t>
                      </a:r>
                      <a:r>
                        <a:rPr lang="en"/>
                        <a:t>Measurement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Apparatus to fix device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Consistent Data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Software to handle fluctuations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5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   Size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Reduce PCB size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173" name="Google Shape;1173;p57"/>
          <p:cNvPicPr preferRelativeResize="0"/>
          <p:nvPr/>
        </p:nvPicPr>
        <p:blipFill rotWithShape="1">
          <a:blip r:embed="rId3">
            <a:alphaModFix/>
          </a:blip>
          <a:srcRect b="36358" l="0" r="0" t="0"/>
          <a:stretch/>
        </p:blipFill>
        <p:spPr>
          <a:xfrm>
            <a:off x="5758063" y="1517750"/>
            <a:ext cx="3449201" cy="15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57"/>
          <p:cNvSpPr/>
          <p:nvPr/>
        </p:nvSpPr>
        <p:spPr>
          <a:xfrm>
            <a:off x="6280663" y="1672500"/>
            <a:ext cx="325200" cy="258900"/>
          </a:xfrm>
          <a:prstGeom prst="rect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75" name="Google Shape;1175;p57"/>
          <p:cNvSpPr/>
          <p:nvPr/>
        </p:nvSpPr>
        <p:spPr>
          <a:xfrm>
            <a:off x="7320063" y="1849000"/>
            <a:ext cx="325200" cy="258900"/>
          </a:xfrm>
          <a:prstGeom prst="rect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76" name="Google Shape;1176;p57"/>
          <p:cNvSpPr/>
          <p:nvPr/>
        </p:nvSpPr>
        <p:spPr>
          <a:xfrm>
            <a:off x="8779438" y="1672500"/>
            <a:ext cx="325200" cy="258900"/>
          </a:xfrm>
          <a:prstGeom prst="rect">
            <a:avLst/>
          </a:prstGeom>
          <a:noFill/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77" name="Google Shape;1177;p57"/>
          <p:cNvSpPr/>
          <p:nvPr/>
        </p:nvSpPr>
        <p:spPr>
          <a:xfrm>
            <a:off x="7968163" y="2521200"/>
            <a:ext cx="325200" cy="25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78" name="Google Shape;1178;p57"/>
          <p:cNvSpPr/>
          <p:nvPr/>
        </p:nvSpPr>
        <p:spPr>
          <a:xfrm>
            <a:off x="6885888" y="2262300"/>
            <a:ext cx="325200" cy="25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79" name="Google Shape;1179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8774" y="1"/>
            <a:ext cx="1439381" cy="143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57"/>
          <p:cNvSpPr/>
          <p:nvPr/>
        </p:nvSpPr>
        <p:spPr>
          <a:xfrm>
            <a:off x="333050" y="1971150"/>
            <a:ext cx="995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1</a:t>
            </a:r>
          </a:p>
        </p:txBody>
      </p:sp>
      <p:sp>
        <p:nvSpPr>
          <p:cNvPr id="1181" name="Google Shape;1181;p57"/>
          <p:cNvSpPr/>
          <p:nvPr/>
        </p:nvSpPr>
        <p:spPr>
          <a:xfrm>
            <a:off x="333053" y="2370375"/>
            <a:ext cx="1537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2</a:t>
            </a:r>
          </a:p>
        </p:txBody>
      </p:sp>
      <p:sp>
        <p:nvSpPr>
          <p:cNvPr id="1182" name="Google Shape;1182;p57"/>
          <p:cNvSpPr/>
          <p:nvPr/>
        </p:nvSpPr>
        <p:spPr>
          <a:xfrm>
            <a:off x="333051" y="2769600"/>
            <a:ext cx="1537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3</a:t>
            </a:r>
          </a:p>
        </p:txBody>
      </p:sp>
      <p:pic>
        <p:nvPicPr>
          <p:cNvPr id="1183" name="Google Shape;1183;p57"/>
          <p:cNvPicPr preferRelativeResize="0"/>
          <p:nvPr/>
        </p:nvPicPr>
        <p:blipFill rotWithShape="1">
          <a:blip r:embed="rId5">
            <a:alphaModFix/>
          </a:blip>
          <a:srcRect b="48248" l="1807" r="0" t="0"/>
          <a:stretch/>
        </p:blipFill>
        <p:spPr>
          <a:xfrm>
            <a:off x="2831150" y="3610775"/>
            <a:ext cx="1779859" cy="152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57"/>
          <p:cNvPicPr preferRelativeResize="0"/>
          <p:nvPr/>
        </p:nvPicPr>
        <p:blipFill rotWithShape="1">
          <a:blip r:embed="rId5">
            <a:alphaModFix/>
          </a:blip>
          <a:srcRect b="48248" l="1807" r="0" t="0"/>
          <a:stretch/>
        </p:blipFill>
        <p:spPr>
          <a:xfrm>
            <a:off x="5447355" y="3907250"/>
            <a:ext cx="1187931" cy="1015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57"/>
          <p:cNvSpPr txBox="1"/>
          <p:nvPr/>
        </p:nvSpPr>
        <p:spPr>
          <a:xfrm>
            <a:off x="2108450" y="4231400"/>
            <a:ext cx="7227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.875 in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86" name="Google Shape;1186;p57"/>
          <p:cNvSpPr txBox="1"/>
          <p:nvPr/>
        </p:nvSpPr>
        <p:spPr>
          <a:xfrm>
            <a:off x="3247525" y="3243275"/>
            <a:ext cx="7227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1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.125 in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87" name="Google Shape;1187;p57"/>
          <p:cNvCxnSpPr/>
          <p:nvPr/>
        </p:nvCxnSpPr>
        <p:spPr>
          <a:xfrm>
            <a:off x="2842775" y="3556650"/>
            <a:ext cx="1752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8" name="Google Shape;1188;p57"/>
          <p:cNvCxnSpPr/>
          <p:nvPr/>
        </p:nvCxnSpPr>
        <p:spPr>
          <a:xfrm>
            <a:off x="2782550" y="3628925"/>
            <a:ext cx="0" cy="150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9" name="Google Shape;1189;p57"/>
          <p:cNvSpPr/>
          <p:nvPr/>
        </p:nvSpPr>
        <p:spPr>
          <a:xfrm>
            <a:off x="4803275" y="4272300"/>
            <a:ext cx="451800" cy="1989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90" name="Google Shape;1190;p57"/>
          <p:cNvPicPr preferRelativeResize="0"/>
          <p:nvPr/>
        </p:nvPicPr>
        <p:blipFill rotWithShape="1">
          <a:blip r:embed="rId5">
            <a:alphaModFix/>
          </a:blip>
          <a:srcRect b="9635" l="7958" r="15000" t="53377"/>
          <a:stretch/>
        </p:blipFill>
        <p:spPr>
          <a:xfrm>
            <a:off x="7358057" y="3907250"/>
            <a:ext cx="1304119" cy="1015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57"/>
          <p:cNvSpPr txBox="1"/>
          <p:nvPr/>
        </p:nvSpPr>
        <p:spPr>
          <a:xfrm>
            <a:off x="4913325" y="4471200"/>
            <a:ext cx="7227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0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.5 in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92" name="Google Shape;1192;p57"/>
          <p:cNvSpPr txBox="1"/>
          <p:nvPr/>
        </p:nvSpPr>
        <p:spPr>
          <a:xfrm>
            <a:off x="5702700" y="3556650"/>
            <a:ext cx="7227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0.75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in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1193" name="Google Shape;1193;p57"/>
          <p:cNvCxnSpPr/>
          <p:nvPr/>
        </p:nvCxnSpPr>
        <p:spPr>
          <a:xfrm>
            <a:off x="5446200" y="3872625"/>
            <a:ext cx="118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4" name="Google Shape;1194;p57"/>
          <p:cNvCxnSpPr/>
          <p:nvPr/>
        </p:nvCxnSpPr>
        <p:spPr>
          <a:xfrm flipH="1">
            <a:off x="5404500" y="3906550"/>
            <a:ext cx="7800" cy="102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5" name="Google Shape;1195;p57"/>
          <p:cNvSpPr/>
          <p:nvPr/>
        </p:nvSpPr>
        <p:spPr>
          <a:xfrm>
            <a:off x="6752700" y="800625"/>
            <a:ext cx="995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1</a:t>
            </a:r>
          </a:p>
        </p:txBody>
      </p:sp>
      <p:sp>
        <p:nvSpPr>
          <p:cNvPr id="1196" name="Google Shape;1196;p57"/>
          <p:cNvSpPr/>
          <p:nvPr/>
        </p:nvSpPr>
        <p:spPr>
          <a:xfrm>
            <a:off x="6271703" y="2521200"/>
            <a:ext cx="1537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2</a:t>
            </a:r>
          </a:p>
        </p:txBody>
      </p:sp>
      <p:sp>
        <p:nvSpPr>
          <p:cNvPr id="1197" name="Google Shape;1197;p57"/>
          <p:cNvSpPr/>
          <p:nvPr/>
        </p:nvSpPr>
        <p:spPr>
          <a:xfrm>
            <a:off x="1732751" y="4537550"/>
            <a:ext cx="153700" cy="2911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58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USB-Uart Communications</a:t>
            </a:r>
            <a:endParaRPr/>
          </a:p>
        </p:txBody>
      </p:sp>
      <p:pic>
        <p:nvPicPr>
          <p:cNvPr id="1203" name="Google Shape;120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450" y="237013"/>
            <a:ext cx="2743355" cy="331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58"/>
          <p:cNvPicPr preferRelativeResize="0"/>
          <p:nvPr/>
        </p:nvPicPr>
        <p:blipFill rotWithShape="1">
          <a:blip r:embed="rId4">
            <a:alphaModFix/>
          </a:blip>
          <a:srcRect b="9202" l="38040" r="35397" t="5042"/>
          <a:stretch/>
        </p:blipFill>
        <p:spPr>
          <a:xfrm>
            <a:off x="5224801" y="3440288"/>
            <a:ext cx="764899" cy="12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58" title="IMG_9393.JPG"/>
          <p:cNvPicPr preferRelativeResize="0"/>
          <p:nvPr/>
        </p:nvPicPr>
        <p:blipFill rotWithShape="1">
          <a:blip r:embed="rId5">
            <a:alphaModFix/>
          </a:blip>
          <a:srcRect b="0" l="19235" r="17677" t="0"/>
          <a:stretch/>
        </p:blipFill>
        <p:spPr>
          <a:xfrm>
            <a:off x="8076822" y="0"/>
            <a:ext cx="1067174" cy="9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4000" y="2971738"/>
            <a:ext cx="2334131" cy="21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58"/>
          <p:cNvSpPr txBox="1"/>
          <p:nvPr/>
        </p:nvSpPr>
        <p:spPr>
          <a:xfrm>
            <a:off x="5279050" y="3795563"/>
            <a:ext cx="6564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Usb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To Uart Bridge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208" name="Google Shape;1208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246825"/>
            <a:ext cx="1658870" cy="162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20251" y="3630900"/>
            <a:ext cx="1754949" cy="925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0" name="Google Shape;1210;p58"/>
          <p:cNvCxnSpPr>
            <a:stCxn id="1208" idx="3"/>
            <a:endCxn id="1206" idx="1"/>
          </p:cNvCxnSpPr>
          <p:nvPr/>
        </p:nvCxnSpPr>
        <p:spPr>
          <a:xfrm>
            <a:off x="1658870" y="4057630"/>
            <a:ext cx="515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1" name="Google Shape;1211;p58"/>
          <p:cNvCxnSpPr>
            <a:stCxn id="1206" idx="3"/>
            <a:endCxn id="1207" idx="1"/>
          </p:cNvCxnSpPr>
          <p:nvPr/>
        </p:nvCxnSpPr>
        <p:spPr>
          <a:xfrm>
            <a:off x="4508131" y="4057625"/>
            <a:ext cx="771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2" name="Google Shape;1212;p58"/>
          <p:cNvCxnSpPr>
            <a:endCxn id="1209" idx="1"/>
          </p:cNvCxnSpPr>
          <p:nvPr/>
        </p:nvCxnSpPr>
        <p:spPr>
          <a:xfrm>
            <a:off x="5977451" y="4093775"/>
            <a:ext cx="1042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59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</a:t>
            </a:r>
            <a:endParaRPr/>
          </a:p>
        </p:txBody>
      </p:sp>
      <p:pic>
        <p:nvPicPr>
          <p:cNvPr id="1218" name="Google Shape;121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18424"/>
            <a:ext cx="2770499" cy="142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59" title="IMG_9393.JPG"/>
          <p:cNvPicPr preferRelativeResize="0"/>
          <p:nvPr/>
        </p:nvPicPr>
        <p:blipFill rotWithShape="1">
          <a:blip r:embed="rId4">
            <a:alphaModFix/>
          </a:blip>
          <a:srcRect b="0" l="19235" r="17677" t="0"/>
          <a:stretch/>
        </p:blipFill>
        <p:spPr>
          <a:xfrm>
            <a:off x="8076822" y="0"/>
            <a:ext cx="1067174" cy="96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59"/>
          <p:cNvSpPr txBox="1"/>
          <p:nvPr/>
        </p:nvSpPr>
        <p:spPr>
          <a:xfrm>
            <a:off x="5703600" y="3229600"/>
            <a:ext cx="25416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Leds on power lines for power monitoring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21" name="Google Shape;1221;p59"/>
          <p:cNvSpPr txBox="1"/>
          <p:nvPr/>
        </p:nvSpPr>
        <p:spPr>
          <a:xfrm>
            <a:off x="5703600" y="3795700"/>
            <a:ext cx="25416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Extra Floating io connectability to pin header in case we need to add functionality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22" name="Google Shape;1222;p59"/>
          <p:cNvSpPr txBox="1"/>
          <p:nvPr/>
        </p:nvSpPr>
        <p:spPr>
          <a:xfrm>
            <a:off x="5703600" y="4577400"/>
            <a:ext cx="2541600" cy="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Buzzer for user feedback 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223" name="Google Shape;1223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197725"/>
            <a:ext cx="5244360" cy="2368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60"/>
          <p:cNvSpPr txBox="1"/>
          <p:nvPr>
            <p:ph idx="1" type="body"/>
          </p:nvPr>
        </p:nvSpPr>
        <p:spPr>
          <a:xfrm>
            <a:off x="228600" y="1152475"/>
            <a:ext cx="8438100" cy="40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•Device: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TPS 2117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Power Multiplexer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•Function: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Configured to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selects between two power sources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Typically USB and Battery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•Key Features: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Seamless switchover without brownout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Adjustable current limiting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Reverse current blocking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Controlled inrush behavior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•System Impact: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Prevents backfeeding into USB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Eliminates manual power switching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Improves user experience and reliability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60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Mux</a:t>
            </a:r>
            <a:endParaRPr/>
          </a:p>
        </p:txBody>
      </p:sp>
      <p:pic>
        <p:nvPicPr>
          <p:cNvPr id="1230" name="Google Shape;123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0075" y="0"/>
            <a:ext cx="923925" cy="1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0863" y="1387650"/>
            <a:ext cx="4695825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61"/>
          <p:cNvSpPr txBox="1"/>
          <p:nvPr>
            <p:ph idx="1" type="body"/>
          </p:nvPr>
        </p:nvSpPr>
        <p:spPr>
          <a:xfrm>
            <a:off x="264075" y="1073700"/>
            <a:ext cx="4308000" cy="40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•Battery Choice: 18650 Protected Li-ion Cells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•Why 18650?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High energy density (compact, long runtime)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Widely available and cost-effective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Rechargeable and scalable (parallel/series if needed)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•Built-in Protection Circuit: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Overcharge protection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 Discharge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protection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Overcurrent / short-circuit protection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•Application Benefit: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Increased system safety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Reduced need for external protection circuitry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61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Batteries</a:t>
            </a:r>
            <a:endParaRPr/>
          </a:p>
        </p:txBody>
      </p:sp>
      <p:pic>
        <p:nvPicPr>
          <p:cNvPr id="1238" name="Google Shape;123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0075" y="0"/>
            <a:ext cx="923925" cy="1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4375" y="1267450"/>
            <a:ext cx="4267125" cy="243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62"/>
          <p:cNvSpPr txBox="1"/>
          <p:nvPr>
            <p:ph idx="1" type="body"/>
          </p:nvPr>
        </p:nvSpPr>
        <p:spPr>
          <a:xfrm>
            <a:off x="311700" y="1073700"/>
            <a:ext cx="4308000" cy="38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•Voltage Monitoring via ESP32 ADC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•Implementation: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Voltage divider scales battery voltage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Output connected to ESP32 ADC pin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Firmware calculates real-time battery level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•Why This Matters: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Prevents deep discharge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Enables low-battery warning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Allows runtime estimation and telemetry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•Design Consideration: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Divider values selected to stay within ADC limits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Minimize current draw through high-value resistors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5" name="Google Shape;1245;p62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Battery Monitoring Strategy</a:t>
            </a:r>
            <a:endParaRPr/>
          </a:p>
        </p:txBody>
      </p:sp>
      <p:pic>
        <p:nvPicPr>
          <p:cNvPr id="1246" name="Google Shape;124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0075" y="0"/>
            <a:ext cx="923925" cy="1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2700" y="1801825"/>
            <a:ext cx="4219500" cy="20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63"/>
          <p:cNvSpPr txBox="1"/>
          <p:nvPr>
            <p:ph idx="1" type="body"/>
          </p:nvPr>
        </p:nvSpPr>
        <p:spPr>
          <a:xfrm>
            <a:off x="311700" y="1152475"/>
            <a:ext cx="3765900" cy="45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Device: LTC3406B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•Topology: Step-Down (Buck) Switching Regulator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•Purpose: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Generate stable 1.8V rail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Power low-voltage digital logic or sensors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•Key Advantages: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High efficiency at moderate loads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Compact external component count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Suitable for space-constrained designs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•System Considerations: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Switching frequency vs efficiency tradeoff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Output ripple management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Grounding and layout critical for noise control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63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1.8 Regulator</a:t>
            </a:r>
            <a:endParaRPr/>
          </a:p>
        </p:txBody>
      </p:sp>
      <p:pic>
        <p:nvPicPr>
          <p:cNvPr id="1254" name="Google Shape;125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0075" y="0"/>
            <a:ext cx="923925" cy="1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1800" y="3264650"/>
            <a:ext cx="2128150" cy="187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2350" y="3284137"/>
            <a:ext cx="2191400" cy="18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2125" y="1357125"/>
            <a:ext cx="3718101" cy="18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4"/>
          <p:cNvSpPr txBox="1"/>
          <p:nvPr>
            <p:ph idx="1" type="body"/>
          </p:nvPr>
        </p:nvSpPr>
        <p:spPr>
          <a:xfrm>
            <a:off x="187250" y="1073700"/>
            <a:ext cx="4130100" cy="40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•Device: TPS63021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•Why Boost-Buck?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Battery voltage varies (above and below 3.3V)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Maintains constant 3.3V output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Operates in both step-up and step-down modes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•Benefits: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High efficiency across wide input range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Stable rail for ESP32 and digital logic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Reduced heat compared to linear regulators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•Design Focus: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Proper inductor selection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 Careful PCB layout to reduce switching noise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63" name="Google Shape;1263;p64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3.3 Regulators (</a:t>
            </a:r>
            <a:r>
              <a:rPr lang="en"/>
              <a:t> Boost-Buck Converter)</a:t>
            </a:r>
            <a:endParaRPr/>
          </a:p>
        </p:txBody>
      </p:sp>
      <p:pic>
        <p:nvPicPr>
          <p:cNvPr id="1264" name="Google Shape;126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0075" y="0"/>
            <a:ext cx="923925" cy="10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992" y="2860925"/>
            <a:ext cx="2429575" cy="20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2650" y="1142350"/>
            <a:ext cx="3550626" cy="17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65"/>
          <p:cNvSpPr txBox="1"/>
          <p:nvPr>
            <p:ph idx="1" type="body"/>
          </p:nvPr>
        </p:nvSpPr>
        <p:spPr>
          <a:xfrm>
            <a:off x="311700" y="994875"/>
            <a:ext cx="8520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Considered Solutions</a:t>
            </a:r>
            <a:endParaRPr/>
          </a:p>
        </p:txBody>
      </p:sp>
      <p:sp>
        <p:nvSpPr>
          <p:cNvPr id="1272" name="Google Shape;1272;p65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MCU</a:t>
            </a:r>
            <a:endParaRPr/>
          </a:p>
        </p:txBody>
      </p:sp>
      <p:graphicFrame>
        <p:nvGraphicFramePr>
          <p:cNvPr id="1273" name="Google Shape;1273;p65"/>
          <p:cNvGraphicFramePr/>
          <p:nvPr/>
        </p:nvGraphicFramePr>
        <p:xfrm>
          <a:off x="367825" y="1393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{6DB4A79A-290E-4800-993F-2FEAB685955F}</a:tableStyleId>
              </a:tblPr>
              <a:tblGrid>
                <a:gridCol w="1056825"/>
                <a:gridCol w="1056825"/>
                <a:gridCol w="1056825"/>
                <a:gridCol w="1056825"/>
                <a:gridCol w="1056825"/>
                <a:gridCol w="1056825"/>
              </a:tblGrid>
              <a:tr h="419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Processing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Wireless Support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Power Consumption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Memory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Development Complexity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Raspberry Pi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↑↑↑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↑↑↑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↑↑↑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↑↑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Arduino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↓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↓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↓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↓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↓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STM32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↓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↓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0000"/>
                          </a:solidFill>
                        </a:rPr>
                        <a:t>↑↑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36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ESP32</a:t>
                      </a:r>
                      <a:endParaRPr sz="11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6AA84F"/>
                          </a:solidFill>
                        </a:rPr>
                        <a:t>↑↑↑</a:t>
                      </a:r>
                      <a:endParaRPr b="1" sz="1800">
                        <a:solidFill>
                          <a:srgbClr val="6AA84F"/>
                        </a:solidFill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/>
                        <a:t>↑</a:t>
                      </a:r>
                      <a:endParaRPr b="1" sz="1800"/>
                    </a:p>
                  </a:txBody>
                  <a:tcPr marT="63500" marB="63500" marR="63500" marL="635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274" name="Google Shape;1274;p65"/>
          <p:cNvSpPr txBox="1"/>
          <p:nvPr/>
        </p:nvSpPr>
        <p:spPr>
          <a:xfrm>
            <a:off x="367825" y="3666100"/>
            <a:ext cx="4052100" cy="1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Our Chip: 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ESP32-s3-1-WROOM -N16R2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Dual-core 240 MHz processor			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Integrated BLE and Wi-Fi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16MB Flash and 2MB PSRAM</a:t>
            </a:r>
            <a:endParaRPr sz="1100"/>
          </a:p>
        </p:txBody>
      </p:sp>
      <p:sp>
        <p:nvSpPr>
          <p:cNvPr id="1275" name="Google Shape;1275;p65"/>
          <p:cNvSpPr txBox="1"/>
          <p:nvPr/>
        </p:nvSpPr>
        <p:spPr>
          <a:xfrm>
            <a:off x="6747500" y="2391525"/>
            <a:ext cx="2654100" cy="1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Processing</a:t>
            </a:r>
            <a:r>
              <a:rPr lang="en" sz="800"/>
              <a:t> - Higher is better	</a:t>
            </a:r>
            <a:r>
              <a:rPr lang="en" sz="800"/>
              <a:t>		</a:t>
            </a:r>
            <a:br>
              <a:rPr lang="en" sz="800"/>
            </a:br>
            <a:r>
              <a:rPr b="1" lang="en" sz="800"/>
              <a:t>Wireless Support</a:t>
            </a:r>
            <a:r>
              <a:rPr lang="en" sz="800"/>
              <a:t> - Higher is better</a:t>
            </a:r>
            <a:br>
              <a:rPr lang="en" sz="800"/>
            </a:br>
            <a:r>
              <a:rPr b="1" lang="en" sz="800"/>
              <a:t>Power Consumption</a:t>
            </a:r>
            <a:r>
              <a:rPr lang="en" sz="800"/>
              <a:t>  - Lower is better</a:t>
            </a:r>
            <a:br>
              <a:rPr lang="en" sz="800"/>
            </a:br>
            <a:r>
              <a:rPr b="1" lang="en" sz="800"/>
              <a:t>Memory </a:t>
            </a:r>
            <a:r>
              <a:rPr lang="en" sz="800"/>
              <a:t> - Higher is better</a:t>
            </a:r>
            <a:br>
              <a:rPr lang="en" sz="800"/>
            </a:br>
            <a:r>
              <a:rPr b="1" lang="en" sz="800"/>
              <a:t>Development Complexity</a:t>
            </a:r>
            <a:r>
              <a:rPr lang="en" sz="800"/>
              <a:t> - Lower is better</a:t>
            </a:r>
            <a:endParaRPr sz="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FF0000"/>
                </a:solidFill>
              </a:rPr>
              <a:t>Red</a:t>
            </a:r>
            <a:r>
              <a:rPr b="1" lang="en" sz="800"/>
              <a:t> </a:t>
            </a:r>
            <a:r>
              <a:rPr lang="en" sz="800"/>
              <a:t>- Worst</a:t>
            </a:r>
            <a:endParaRPr sz="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6AA84F"/>
                </a:solidFill>
              </a:rPr>
              <a:t>Green</a:t>
            </a:r>
            <a:r>
              <a:rPr lang="en" sz="800"/>
              <a:t> – Best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76" name="Google Shape;1276;p65"/>
          <p:cNvSpPr txBox="1"/>
          <p:nvPr/>
        </p:nvSpPr>
        <p:spPr>
          <a:xfrm>
            <a:off x="3446825" y="3666325"/>
            <a:ext cx="4159500" cy="1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nrope"/>
              <a:buChar char="●"/>
            </a:pPr>
            <a:r>
              <a:rPr lang="en" sz="1100"/>
              <a:t>Power consumption 344mA*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Plethora of reference designs and supported </a:t>
            </a:r>
            <a:r>
              <a:rPr lang="en" sz="1100"/>
              <a:t>libraries</a:t>
            </a:r>
            <a:endParaRPr sz="1100"/>
          </a:p>
        </p:txBody>
      </p:sp>
      <p:sp>
        <p:nvSpPr>
          <p:cNvPr id="1277" name="Google Shape;1277;p65"/>
          <p:cNvSpPr txBox="1"/>
          <p:nvPr/>
        </p:nvSpPr>
        <p:spPr>
          <a:xfrm>
            <a:off x="5229525" y="4767925"/>
            <a:ext cx="3795300" cy="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*Peak BLE TX current: 344 mA at +20 dBm (datasheet worst case)</a:t>
            </a:r>
            <a:endParaRPr sz="8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278" name="Google Shape;127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52501" cy="1186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66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Wireless Communication</a:t>
            </a:r>
            <a:endParaRPr/>
          </a:p>
        </p:txBody>
      </p:sp>
      <p:sp>
        <p:nvSpPr>
          <p:cNvPr id="1284" name="Google Shape;1284;p66"/>
          <p:cNvSpPr txBox="1"/>
          <p:nvPr>
            <p:ph idx="1" type="body"/>
          </p:nvPr>
        </p:nvSpPr>
        <p:spPr>
          <a:xfrm>
            <a:off x="311700" y="1152475"/>
            <a:ext cx="8520600" cy="7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Strike sense requires a wireless link that can stream 9-axis data in real time, maintain low latency and ensure reliable packet delivery while minimizing power consumption.</a:t>
            </a:r>
            <a:b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graphicFrame>
        <p:nvGraphicFramePr>
          <p:cNvPr id="1285" name="Google Shape;1285;p66"/>
          <p:cNvGraphicFramePr/>
          <p:nvPr/>
        </p:nvGraphicFramePr>
        <p:xfrm>
          <a:off x="952500" y="180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{6DB4A79A-290E-4800-993F-2FEAB685955F}</a:tableStyleId>
              </a:tblPr>
              <a:tblGrid>
                <a:gridCol w="3619500"/>
                <a:gridCol w="3619500"/>
              </a:tblGrid>
              <a:tr h="375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Wifi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Bluetooth LE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17325">
                <a:tc>
                  <a:txBody>
                    <a:bodyPr/>
                    <a:lstStyle/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Intended for high-throughput networking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Real world throughput 10-300+ Mbps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Variable latency often </a:t>
                      </a:r>
                      <a:r>
                        <a:rPr lang="en" sz="1100"/>
                        <a:t>unpredictable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Large range 10s-100s of meters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Significantly higher power consumption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Added complexity (Router/AP + full TCP/IP stack)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Intended for low-power device links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Real world throughput up to 100kB/s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Low and predictable latency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Shorter ranged 10s of meters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Low power consumption (optimized for battery powered devices)</a:t>
                      </a:r>
                      <a:endParaRPr sz="1100"/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Char char="●"/>
                      </a:pPr>
                      <a:r>
                        <a:rPr lang="en" sz="1100"/>
                        <a:t>Simple point-to-point connection</a:t>
                      </a:r>
                      <a:endParaRPr sz="1100"/>
                    </a:p>
                  </a:txBody>
                  <a:tcPr marT="91425" marB="91425" marR="91425" marL="91425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86" name="Google Shape;1286;p66"/>
          <p:cNvSpPr txBox="1"/>
          <p:nvPr/>
        </p:nvSpPr>
        <p:spPr>
          <a:xfrm>
            <a:off x="498500" y="3743575"/>
            <a:ext cx="2857500" cy="3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Strike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Sense Worst Case  BLE Payload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aphicFrame>
        <p:nvGraphicFramePr>
          <p:cNvPr id="1287" name="Google Shape;1287;p66"/>
          <p:cNvGraphicFramePr/>
          <p:nvPr/>
        </p:nvGraphicFramePr>
        <p:xfrm>
          <a:off x="829675" y="4052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{6DB4A79A-290E-4800-993F-2FEAB685955F}</a:tableStyleId>
              </a:tblPr>
              <a:tblGrid>
                <a:gridCol w="1313025"/>
                <a:gridCol w="1313025"/>
                <a:gridCol w="1313025"/>
                <a:gridCol w="1313025"/>
                <a:gridCol w="1313025"/>
                <a:gridCol w="1313025"/>
              </a:tblGrid>
              <a:tr h="630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Type of Payload: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Raw Data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Gyroscope: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bytes</a:t>
                      </a:r>
                      <a:r>
                        <a:rPr lang="en" sz="1100"/>
                        <a:t> x </a:t>
                      </a:r>
                      <a:r>
                        <a:rPr lang="en" sz="1100"/>
                        <a:t>3 axes</a:t>
                      </a:r>
                      <a:r>
                        <a:rPr lang="en" sz="1100"/>
                        <a:t> x 1000 samples/s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Accelerometer: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bytes * 3 axes *1000 samples/s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Magnetometer</a:t>
                      </a:r>
                      <a:r>
                        <a:rPr b="1" lang="en" sz="1100"/>
                        <a:t>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2 bytes * 3 axes *100 samples/s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Metadata: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Timestamp(uint32) </a:t>
                      </a:r>
                      <a:r>
                        <a:rPr lang="en" sz="1100"/>
                        <a:t>4 bytes *1000/s</a:t>
                      </a:r>
                      <a:endParaRPr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Total: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16.6kB/s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88" name="Google Shape;1288;p66"/>
          <p:cNvSpPr txBox="1"/>
          <p:nvPr/>
        </p:nvSpPr>
        <p:spPr>
          <a:xfrm>
            <a:off x="883525" y="4738325"/>
            <a:ext cx="7131300" cy="3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*Note this estimation is </a:t>
            </a:r>
            <a:r>
              <a:rPr lang="en" sz="10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derived</a:t>
            </a:r>
            <a:r>
              <a:rPr lang="en" sz="10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based on maximum ODR and resolution and excludes BLE overhead, and still represents a conservative overestimation of actual payload</a:t>
            </a:r>
            <a:endParaRPr sz="10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289" name="Google Shape;128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52501" cy="1186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67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Embedded Software </a:t>
            </a:r>
            <a:endParaRPr/>
          </a:p>
        </p:txBody>
      </p:sp>
      <p:pic>
        <p:nvPicPr>
          <p:cNvPr id="1295" name="Google Shape;1295;p67" title="Blank diagram (3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52575"/>
            <a:ext cx="4513352" cy="3854407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67"/>
          <p:cNvSpPr txBox="1"/>
          <p:nvPr/>
        </p:nvSpPr>
        <p:spPr>
          <a:xfrm>
            <a:off x="4994975" y="1040050"/>
            <a:ext cx="3920400" cy="26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Libraries: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Arduino Core (</a:t>
            </a:r>
            <a:r>
              <a:rPr b="1"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Arduino.h</a:t>
            </a:r>
            <a:r>
              <a:rPr b="1" lang="en" sz="1100"/>
              <a:t>)</a:t>
            </a:r>
            <a:br>
              <a:rPr b="1" lang="en" sz="1100"/>
            </a:br>
            <a:r>
              <a:rPr lang="en" sz="1100"/>
              <a:t> Microcontroller runtime (GPIO, timing, serial)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I²C Interface (</a:t>
            </a:r>
            <a:r>
              <a:rPr b="1"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Wire.h</a:t>
            </a:r>
            <a:r>
              <a:rPr b="1" lang="en" sz="1100"/>
              <a:t>)</a:t>
            </a:r>
            <a:br>
              <a:rPr b="1" lang="en" sz="1100"/>
            </a:br>
            <a:r>
              <a:rPr lang="en" sz="1100"/>
              <a:t> Communication with ICM-20948 IMU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IMU Drivers (</a:t>
            </a:r>
            <a:r>
              <a:rPr b="1"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Adafruit_ICM20948</a:t>
            </a:r>
            <a:r>
              <a:rPr b="1" lang="en" sz="1100"/>
              <a:t>)</a:t>
            </a:r>
            <a:br>
              <a:rPr b="1" lang="en" sz="1100"/>
            </a:br>
            <a:r>
              <a:rPr lang="en" sz="1100"/>
              <a:t> 9-DoF sensor initialization &amp; data acquisition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Sensor Fusion (</a:t>
            </a:r>
            <a:r>
              <a:rPr b="1"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Fusion.h</a:t>
            </a:r>
            <a:r>
              <a:rPr b="1" lang="en" sz="1100"/>
              <a:t>)</a:t>
            </a:r>
            <a:br>
              <a:rPr b="1" lang="en" sz="1100"/>
            </a:br>
            <a:r>
              <a:rPr lang="en" sz="1100"/>
              <a:t> Quaternion-based orientation estimation</a:t>
            </a:r>
            <a:br>
              <a:rPr lang="en" sz="1100"/>
            </a:b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BLE Stack (</a:t>
            </a:r>
            <a:r>
              <a:rPr b="1" lang="en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NimBLEDevice.h</a:t>
            </a:r>
            <a:r>
              <a:rPr b="1" lang="en" sz="1100"/>
              <a:t>)</a:t>
            </a:r>
            <a:br>
              <a:rPr b="1" lang="en" sz="1100"/>
            </a:br>
            <a:r>
              <a:rPr lang="en" sz="1100"/>
              <a:t> Low-power GATT server for wireless IMU streaming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97" name="Google Shape;1297;p67"/>
          <p:cNvSpPr txBox="1"/>
          <p:nvPr/>
        </p:nvSpPr>
        <p:spPr>
          <a:xfrm>
            <a:off x="5063425" y="3831100"/>
            <a:ext cx="3617700" cy="1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Memory Utilization: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Ram Usage - 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30,493 bytes ~9.3% utilization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Flash Usage-</a:t>
            </a:r>
            <a:r>
              <a:rPr lang="en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3,342,336 bytes ~16.3% utilization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298" name="Google Shape;1298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00" y="0"/>
            <a:ext cx="952501" cy="1186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68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Pipeline (IMU)</a:t>
            </a:r>
            <a:endParaRPr/>
          </a:p>
        </p:txBody>
      </p:sp>
      <p:sp>
        <p:nvSpPr>
          <p:cNvPr id="1304" name="Google Shape;1304;p68"/>
          <p:cNvSpPr txBox="1"/>
          <p:nvPr>
            <p:ph idx="1" type="body"/>
          </p:nvPr>
        </p:nvSpPr>
        <p:spPr>
          <a:xfrm>
            <a:off x="311700" y="1152475"/>
            <a:ext cx="8520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t/>
            </a:r>
            <a:endParaRPr/>
          </a:p>
        </p:txBody>
      </p:sp>
      <p:pic>
        <p:nvPicPr>
          <p:cNvPr id="1305" name="Google Shape;130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5" y="1045325"/>
            <a:ext cx="4183048" cy="326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4675" y="1111250"/>
            <a:ext cx="4648199" cy="319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68" title="IMG_09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69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Pipeline</a:t>
            </a:r>
            <a:endParaRPr/>
          </a:p>
        </p:txBody>
      </p:sp>
      <p:sp>
        <p:nvSpPr>
          <p:cNvPr id="1313" name="Google Shape;1313;p69"/>
          <p:cNvSpPr txBox="1"/>
          <p:nvPr>
            <p:ph idx="1" type="body"/>
          </p:nvPr>
        </p:nvSpPr>
        <p:spPr>
          <a:xfrm>
            <a:off x="350250" y="1152475"/>
            <a:ext cx="8481900" cy="15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Our complete pipeline has two sectors: IMU data and computer vision data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We currently have out IMU data pipeline in defined &amp; in use with the computer vision data pipeline only defined</a:t>
            </a:r>
            <a:endParaRPr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4" name="Google Shape;131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487575"/>
            <a:ext cx="3836276" cy="20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025" y="3196625"/>
            <a:ext cx="4358700" cy="18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3987" y="1994349"/>
            <a:ext cx="3190775" cy="105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69" title="IMG_090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70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Pipeline (IMU)</a:t>
            </a:r>
            <a:endParaRPr/>
          </a:p>
        </p:txBody>
      </p:sp>
      <p:sp>
        <p:nvSpPr>
          <p:cNvPr id="1323" name="Google Shape;1323;p70"/>
          <p:cNvSpPr txBox="1"/>
          <p:nvPr>
            <p:ph idx="1" type="body"/>
          </p:nvPr>
        </p:nvSpPr>
        <p:spPr>
          <a:xfrm>
            <a:off x="311700" y="1152475"/>
            <a:ext cx="8520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4" name="Google Shape;132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5175" y="1628925"/>
            <a:ext cx="5927800" cy="331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70" title="IMG_090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71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Learning Implementation</a:t>
            </a:r>
            <a:endParaRPr/>
          </a:p>
        </p:txBody>
      </p:sp>
      <p:sp>
        <p:nvSpPr>
          <p:cNvPr id="1331" name="Google Shape;1331;p71"/>
          <p:cNvSpPr txBox="1"/>
          <p:nvPr>
            <p:ph idx="1" type="body"/>
          </p:nvPr>
        </p:nvSpPr>
        <p:spPr>
          <a:xfrm>
            <a:off x="311700" y="979825"/>
            <a:ext cx="8520600" cy="16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currently using a neural network architecture composed of the following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b="1" lang="en"/>
              <a:t>1D CNN</a:t>
            </a:r>
            <a:r>
              <a:rPr lang="en"/>
              <a:t> :  Extracts local spatial </a:t>
            </a:r>
            <a:r>
              <a:rPr lang="en"/>
              <a:t>features</a:t>
            </a:r>
            <a:r>
              <a:rPr lang="en"/>
              <a:t> </a:t>
            </a:r>
            <a:r>
              <a:rPr lang="en"/>
              <a:t>from</a:t>
            </a:r>
            <a:r>
              <a:rPr lang="en"/>
              <a:t> the input using convolutional filters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Long Short Term Memory(LSTM):</a:t>
            </a:r>
            <a:r>
              <a:rPr lang="en"/>
              <a:t> captures long range temporal </a:t>
            </a:r>
            <a:r>
              <a:rPr lang="en"/>
              <a:t>dependencies.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Attention</a:t>
            </a:r>
            <a:r>
              <a:rPr lang="en"/>
              <a:t>: Weighs the most relevant parts of the sequence for the models learning  progression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Fully Connected</a:t>
            </a:r>
            <a:r>
              <a:rPr lang="en"/>
              <a:t>: Maps the representations being learned to final output predictions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332" name="Google Shape;133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00" y="2614788"/>
            <a:ext cx="4260302" cy="216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588" y="2418400"/>
            <a:ext cx="3637725" cy="255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71" title="IMG_09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Machine Learning Strategies and Hyperpameter Tuning</a:t>
            </a:r>
            <a:endParaRPr sz="2800"/>
          </a:p>
        </p:txBody>
      </p:sp>
      <p:sp>
        <p:nvSpPr>
          <p:cNvPr id="1340" name="Google Shape;1340;p72"/>
          <p:cNvSpPr txBox="1"/>
          <p:nvPr>
            <p:ph idx="1" type="body"/>
          </p:nvPr>
        </p:nvSpPr>
        <p:spPr>
          <a:xfrm>
            <a:off x="311700" y="948375"/>
            <a:ext cx="8520600" cy="29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We </a:t>
            </a:r>
            <a:r>
              <a:rPr lang="en" sz="1100"/>
              <a:t>implemented</a:t>
            </a:r>
            <a:r>
              <a:rPr lang="en" sz="1100"/>
              <a:t> the following strategies along the way to accomplish our current results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Weighted Loss</a:t>
            </a:r>
            <a:r>
              <a:rPr b="1" lang="en" sz="1100"/>
              <a:t>: </a:t>
            </a:r>
            <a:r>
              <a:rPr lang="en" sz="1100"/>
              <a:t>penalizes</a:t>
            </a:r>
            <a:r>
              <a:rPr lang="en" sz="1100"/>
              <a:t> mistakes on smaller classes more during training 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Window size/stride adjustment: </a:t>
            </a:r>
            <a:r>
              <a:rPr lang="en" sz="1100"/>
              <a:t>Adjusted </a:t>
            </a:r>
            <a:r>
              <a:rPr lang="en" sz="1100"/>
              <a:t>window</a:t>
            </a:r>
            <a:r>
              <a:rPr lang="en" sz="1100"/>
              <a:t> and stride size to alternate between capturing multiple punches and one. Settled on a window size = 80 and stride = 70 for training. Based on a 50Hz sampling rate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Optimizer and Weight Decay: </a:t>
            </a:r>
            <a:r>
              <a:rPr lang="en" sz="1100"/>
              <a:t>Set weight decay to 1e-4 and used Adam optimizer to penalize imporportianate large weights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K-Fold Cross Validation: </a:t>
            </a:r>
            <a:r>
              <a:rPr lang="en" sz="1100"/>
              <a:t>Set a rotation of samples to be used for validation each epoch as to avoid overfitting</a:t>
            </a:r>
            <a:endParaRPr sz="1100"/>
          </a:p>
          <a:p>
            <a:pPr indent="-298450" lvl="1" marL="1371600" rtl="0" algn="l"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 sz="1100"/>
              <a:t>With each fold generating a model, we select the model closest to the mean validation accuracy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ReduceLROnPlateau scheduler: </a:t>
            </a:r>
            <a:r>
              <a:rPr lang="en" sz="1100"/>
              <a:t>halves learning rate whenever </a:t>
            </a:r>
            <a:r>
              <a:rPr lang="en" sz="1100"/>
              <a:t>there</a:t>
            </a:r>
            <a:r>
              <a:rPr lang="en" sz="1100"/>
              <a:t> is a plateau in validation accuracy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" sz="1100"/>
              <a:t>Early Stoppage: </a:t>
            </a:r>
            <a:r>
              <a:rPr lang="en" sz="1100"/>
              <a:t>Within each fold we implemented this to avoid extensive plateaus in validation accuracy. Patience was set to 7.</a:t>
            </a:r>
            <a:endParaRPr sz="11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1341" name="Google Shape;134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863" y="3243275"/>
            <a:ext cx="2884725" cy="20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6743" y="3286531"/>
            <a:ext cx="2420400" cy="195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72" title="IMG_09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650" y="0"/>
            <a:ext cx="527551" cy="6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73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Learning Results</a:t>
            </a:r>
            <a:endParaRPr/>
          </a:p>
        </p:txBody>
      </p:sp>
      <p:sp>
        <p:nvSpPr>
          <p:cNvPr id="1349" name="Google Shape;1349;p73"/>
          <p:cNvSpPr txBox="1"/>
          <p:nvPr>
            <p:ph idx="1" type="body"/>
          </p:nvPr>
        </p:nvSpPr>
        <p:spPr>
          <a:xfrm>
            <a:off x="311700" y="1152475"/>
            <a:ext cx="8520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0" name="Google Shape;135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0250" y="1521775"/>
            <a:ext cx="3069925" cy="348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73" title="IMG_090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74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Learning Results</a:t>
            </a:r>
            <a:endParaRPr/>
          </a:p>
        </p:txBody>
      </p:sp>
      <p:sp>
        <p:nvSpPr>
          <p:cNvPr id="1357" name="Google Shape;1357;p74"/>
          <p:cNvSpPr txBox="1"/>
          <p:nvPr>
            <p:ph idx="1" type="body"/>
          </p:nvPr>
        </p:nvSpPr>
        <p:spPr>
          <a:xfrm>
            <a:off x="311700" y="1152475"/>
            <a:ext cx="8520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8" name="Google Shape;1358;p74" title="confusion_matri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5695" y="1584813"/>
            <a:ext cx="4146158" cy="331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075" y="1521775"/>
            <a:ext cx="4113464" cy="331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74" title="IMG_09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8850" y="0"/>
            <a:ext cx="1078425" cy="129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75"/>
          <p:cNvSpPr txBox="1"/>
          <p:nvPr>
            <p:ph type="title"/>
          </p:nvPr>
        </p:nvSpPr>
        <p:spPr>
          <a:xfrm>
            <a:off x="311700" y="228600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Learning Results</a:t>
            </a:r>
            <a:endParaRPr/>
          </a:p>
        </p:txBody>
      </p:sp>
      <p:pic>
        <p:nvPicPr>
          <p:cNvPr id="1366" name="Google Shape;1366;p75" title="RealTimeInference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175" y="828900"/>
            <a:ext cx="8437124" cy="393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76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Vision</a:t>
            </a:r>
            <a:endParaRPr/>
          </a:p>
        </p:txBody>
      </p:sp>
      <p:sp>
        <p:nvSpPr>
          <p:cNvPr id="1372" name="Google Shape;1372;p76"/>
          <p:cNvSpPr txBox="1"/>
          <p:nvPr>
            <p:ph idx="1" type="body"/>
          </p:nvPr>
        </p:nvSpPr>
        <p:spPr>
          <a:xfrm>
            <a:off x="4572000" y="1152475"/>
            <a:ext cx="4260300" cy="26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We will be implementing a similar data pipeline to our IMU proccessing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We will use Alphapose, a Pose estimator due to its use of PoseFlow</a:t>
            </a:r>
            <a:endParaRPr/>
          </a:p>
          <a:p>
            <a:pPr indent="-304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Length of one strike = 0.5 – 1 sec = 15-30 frames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Each frame returns 136 keypoints(coordinates, confidence)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In one strike, a total of 2040 </a:t>
            </a:r>
            <a:r>
              <a:rPr lang="en"/>
              <a:t>individual</a:t>
            </a:r>
            <a:r>
              <a:rPr lang="en"/>
              <a:t> keypoints are extracted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We have a dataset and will continue to expand and then proceed into training</a:t>
            </a:r>
            <a:endParaRPr/>
          </a:p>
        </p:txBody>
      </p:sp>
      <p:pic>
        <p:nvPicPr>
          <p:cNvPr id="1373" name="Google Shape;137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97725"/>
            <a:ext cx="1636600" cy="22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450" y="1197725"/>
            <a:ext cx="1237423" cy="22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689449"/>
            <a:ext cx="3067975" cy="134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76" title="IMG_090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8850" y="0"/>
            <a:ext cx="936550" cy="1121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77"/>
          <p:cNvSpPr txBox="1"/>
          <p:nvPr>
            <p:ph type="title"/>
          </p:nvPr>
        </p:nvSpPr>
        <p:spPr>
          <a:xfrm>
            <a:off x="311700" y="445025"/>
            <a:ext cx="85206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Dashboard </a:t>
            </a:r>
            <a:endParaRPr/>
          </a:p>
        </p:txBody>
      </p:sp>
      <p:sp>
        <p:nvSpPr>
          <p:cNvPr id="1382" name="Google Shape;1382;p77"/>
          <p:cNvSpPr txBox="1"/>
          <p:nvPr>
            <p:ph idx="1" type="body"/>
          </p:nvPr>
        </p:nvSpPr>
        <p:spPr>
          <a:xfrm>
            <a:off x="311700" y="1152475"/>
            <a:ext cx="8520600" cy="20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dashboard is made of the following stack:</a:t>
            </a:r>
            <a:br>
              <a:rPr lang="en"/>
            </a:br>
            <a:br>
              <a:rPr lang="en"/>
            </a:br>
            <a:r>
              <a:rPr lang="en"/>
              <a:t>	</a:t>
            </a:r>
            <a:r>
              <a:rPr b="1" lang="en"/>
              <a:t>Next . js , </a:t>
            </a:r>
            <a:r>
              <a:rPr b="1" lang="en"/>
              <a:t>React. Js (frontend)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Node. js + Express (backend)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PosgreSQL (database)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FasAPI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Python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	</a:t>
            </a:r>
            <a:endParaRPr b="1"/>
          </a:p>
        </p:txBody>
      </p:sp>
      <p:pic>
        <p:nvPicPr>
          <p:cNvPr id="1383" name="Google Shape;138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964000"/>
            <a:ext cx="4492498" cy="206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4600" y="925474"/>
            <a:ext cx="3595699" cy="410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77" title="IMG_09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7575" y="41349"/>
            <a:ext cx="694724" cy="8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78"/>
          <p:cNvSpPr txBox="1"/>
          <p:nvPr>
            <p:ph idx="1" type="body"/>
          </p:nvPr>
        </p:nvSpPr>
        <p:spPr>
          <a:xfrm>
            <a:off x="-78525" y="2133150"/>
            <a:ext cx="8470500" cy="16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/>
              <a:t>THANK YOU</a:t>
            </a:r>
            <a:endParaRPr b="1" sz="4500"/>
          </a:p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/>
              <a:t>		</a:t>
            </a:r>
            <a:endParaRPr b="1" sz="4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PER AGENDA">
  <a:themeElements>
    <a:clrScheme name="Simple Light">
      <a:dk1>
        <a:srgbClr val="E9E4DB"/>
      </a:dk1>
      <a:lt1>
        <a:srgbClr val="131313"/>
      </a:lt1>
      <a:dk2>
        <a:srgbClr val="E96A64"/>
      </a:dk2>
      <a:lt2>
        <a:srgbClr val="299F9C"/>
      </a:lt2>
      <a:accent1>
        <a:srgbClr val="C0534D"/>
      </a:accent1>
      <a:accent2>
        <a:srgbClr val="207D7B"/>
      </a:accent2>
      <a:accent3>
        <a:srgbClr val="6E9960"/>
      </a:accent3>
      <a:accent4>
        <a:srgbClr val="444746"/>
      </a:accent4>
      <a:accent5>
        <a:srgbClr val="CDC7B9"/>
      </a:accent5>
      <a:accent6>
        <a:srgbClr val="F5F5F5"/>
      </a:accent6>
      <a:hlink>
        <a:srgbClr val="577D4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