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3" r:id="rId5"/>
    <p:sldMasterId id="2147483714" r:id="rId6"/>
    <p:sldMasterId id="214748371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Lst>
  <p:sldSz cy="5143500" cx="9144000"/>
  <p:notesSz cx="6858000" cy="9144000"/>
  <p:embeddedFontLst>
    <p:embeddedFont>
      <p:font typeface="Manrope Light"/>
      <p:regular r:id="rId30"/>
      <p:bold r:id="rId31"/>
    </p:embeddedFont>
    <p:embeddedFont>
      <p:font typeface="Raleway"/>
      <p:regular r:id="rId32"/>
      <p:bold r:id="rId33"/>
      <p:italic r:id="rId34"/>
      <p:boldItalic r:id="rId35"/>
    </p:embeddedFont>
    <p:embeddedFont>
      <p:font typeface="Anton"/>
      <p:regular r:id="rId36"/>
    </p:embeddedFont>
    <p:embeddedFont>
      <p:font typeface="Manrope SemiBold"/>
      <p:regular r:id="rId37"/>
      <p:bold r:id="rId38"/>
    </p:embeddedFont>
    <p:embeddedFont>
      <p:font typeface="Manrope"/>
      <p:regular r:id="rId39"/>
      <p:bold r:id="rId40"/>
    </p:embeddedFont>
    <p:embeddedFont>
      <p:font typeface="Manrope ExtraBold"/>
      <p:bold r:id="rId41"/>
    </p:embeddedFont>
    <p:embeddedFont>
      <p:font typeface="Manrope Medium"/>
      <p:regular r:id="rId42"/>
      <p:bold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3101F70-B924-4F75-9162-8F2D4FD20495}">
  <a:tblStyle styleId="{63101F70-B924-4F75-9162-8F2D4FD20495}"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E08ADB1-1EDF-4AE9-A672-49C54CB6B031}"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anrope-bold.fntdata"/><Relationship Id="rId20" Type="http://schemas.openxmlformats.org/officeDocument/2006/relationships/slide" Target="slides/slide12.xml"/><Relationship Id="rId42" Type="http://schemas.openxmlformats.org/officeDocument/2006/relationships/font" Target="fonts/ManropeMedium-regular.fntdata"/><Relationship Id="rId41" Type="http://schemas.openxmlformats.org/officeDocument/2006/relationships/font" Target="fonts/ManropeExtraBold-bold.fntdata"/><Relationship Id="rId22" Type="http://schemas.openxmlformats.org/officeDocument/2006/relationships/slide" Target="slides/slide14.xml"/><Relationship Id="rId21" Type="http://schemas.openxmlformats.org/officeDocument/2006/relationships/slide" Target="slides/slide13.xml"/><Relationship Id="rId43" Type="http://schemas.openxmlformats.org/officeDocument/2006/relationships/font" Target="fonts/ManropeMedium-bold.fntdata"/><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ManropeLight-bold.fntdata"/><Relationship Id="rId30" Type="http://schemas.openxmlformats.org/officeDocument/2006/relationships/font" Target="fonts/ManropeLight-regular.fntdata"/><Relationship Id="rId11" Type="http://schemas.openxmlformats.org/officeDocument/2006/relationships/slide" Target="slides/slide3.xml"/><Relationship Id="rId33" Type="http://schemas.openxmlformats.org/officeDocument/2006/relationships/font" Target="fonts/Raleway-bold.fntdata"/><Relationship Id="rId10" Type="http://schemas.openxmlformats.org/officeDocument/2006/relationships/slide" Target="slides/slide2.xml"/><Relationship Id="rId32" Type="http://schemas.openxmlformats.org/officeDocument/2006/relationships/font" Target="fonts/Raleway-regular.fntdata"/><Relationship Id="rId13" Type="http://schemas.openxmlformats.org/officeDocument/2006/relationships/slide" Target="slides/slide5.xml"/><Relationship Id="rId35" Type="http://schemas.openxmlformats.org/officeDocument/2006/relationships/font" Target="fonts/Raleway-boldItalic.fntdata"/><Relationship Id="rId12" Type="http://schemas.openxmlformats.org/officeDocument/2006/relationships/slide" Target="slides/slide4.xml"/><Relationship Id="rId34" Type="http://schemas.openxmlformats.org/officeDocument/2006/relationships/font" Target="fonts/Raleway-italic.fntdata"/><Relationship Id="rId15" Type="http://schemas.openxmlformats.org/officeDocument/2006/relationships/slide" Target="slides/slide7.xml"/><Relationship Id="rId37" Type="http://schemas.openxmlformats.org/officeDocument/2006/relationships/font" Target="fonts/ManropeSemiBold-regular.fntdata"/><Relationship Id="rId14" Type="http://schemas.openxmlformats.org/officeDocument/2006/relationships/slide" Target="slides/slide6.xml"/><Relationship Id="rId36" Type="http://schemas.openxmlformats.org/officeDocument/2006/relationships/font" Target="fonts/Anton-regular.fntdata"/><Relationship Id="rId17" Type="http://schemas.openxmlformats.org/officeDocument/2006/relationships/slide" Target="slides/slide9.xml"/><Relationship Id="rId39" Type="http://schemas.openxmlformats.org/officeDocument/2006/relationships/font" Target="fonts/Manrope-regular.fntdata"/><Relationship Id="rId16" Type="http://schemas.openxmlformats.org/officeDocument/2006/relationships/slide" Target="slides/slide8.xml"/><Relationship Id="rId38" Type="http://schemas.openxmlformats.org/officeDocument/2006/relationships/font" Target="fonts/ManropeSemiBold-bold.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c6f73a04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c6f73a0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c6f73a04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c6f73a04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c6f73a04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c6f73a04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3ce6e49e956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3ce6e49e956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3ce6e49e956_0_5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g3ce6e49e95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c6f73a04f_0_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c6f73a04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c6f73a04f_0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c6f73a04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ce8c637948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3ce8c637948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3d62bc4b45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3d62bc4b4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3ce8c637948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3ce8c637948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3ceb5ce7965_3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3ceb5ce7965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ceb5ce7965_2_4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3ceb5ce7965_2_4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3ceb5ce7965_2_5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3ceb5ce7965_2_5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3ceb5ce7965_2_5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3ceb5ce7965_2_5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3ce8c637948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3ce8c637948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3ce8c637948_3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3ce8c637948_3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3ce8c63794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3ce8c63794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we choose the fixed output and we tied the output to the feedback the divider was unnecessary thats why its its un occupied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3ce8c637948_3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3ce8c637948_3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ce8c637948_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3ce8c637948_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3ce8c637948_3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3ce8c637948_3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ce8c637948_2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3ce8c637948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0" name="Google Shape;60;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1" name="Google Shape;61;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4" name="Google Shape;64;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5" name="Shape 65"/>
        <p:cNvGrpSpPr/>
        <p:nvPr/>
      </p:nvGrpSpPr>
      <p:grpSpPr>
        <a:xfrm>
          <a:off x="0" y="0"/>
          <a:ext cx="0" cy="0"/>
          <a:chOff x="0" y="0"/>
          <a:chExt cx="0" cy="0"/>
        </a:xfrm>
      </p:grpSpPr>
      <p:sp>
        <p:nvSpPr>
          <p:cNvPr id="66" name="Google Shape;66;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8" name="Google Shape;6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2" name="Google Shape;72;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6" name="Google Shape;7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9" name="Google Shape;79;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0" name="Google Shape;8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3" name="Google Shape;83;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7" name="Google Shape;87;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 name="Google Shape;88;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9" name="Google Shape;8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5" name="Google Shape;95;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6" name="Google Shape;9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p:cSld name="BLANK_1_1_1_1_1_1">
    <p:spTree>
      <p:nvGrpSpPr>
        <p:cNvPr id="102" name="Shape 102"/>
        <p:cNvGrpSpPr/>
        <p:nvPr/>
      </p:nvGrpSpPr>
      <p:grpSpPr>
        <a:xfrm>
          <a:off x="0" y="0"/>
          <a:ext cx="0" cy="0"/>
          <a:chOff x="0" y="0"/>
          <a:chExt cx="0" cy="0"/>
        </a:xfrm>
      </p:grpSpPr>
      <p:grpSp>
        <p:nvGrpSpPr>
          <p:cNvPr id="103" name="Google Shape;103;p26"/>
          <p:cNvGrpSpPr/>
          <p:nvPr/>
        </p:nvGrpSpPr>
        <p:grpSpPr>
          <a:xfrm>
            <a:off x="-23299" y="-8075"/>
            <a:ext cx="9190577" cy="5150040"/>
            <a:chOff x="11751" y="-6300"/>
            <a:chExt cx="9190577" cy="5150040"/>
          </a:xfrm>
        </p:grpSpPr>
        <p:grpSp>
          <p:nvGrpSpPr>
            <p:cNvPr id="104" name="Google Shape;104;p26"/>
            <p:cNvGrpSpPr/>
            <p:nvPr/>
          </p:nvGrpSpPr>
          <p:grpSpPr>
            <a:xfrm>
              <a:off x="11751" y="-6300"/>
              <a:ext cx="4777902" cy="2703033"/>
              <a:chOff x="11750" y="-6290"/>
              <a:chExt cx="9125100" cy="5162400"/>
            </a:xfrm>
          </p:grpSpPr>
          <p:cxnSp>
            <p:nvCxnSpPr>
              <p:cNvPr id="105" name="Google Shape;105;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6" name="Google Shape;106;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7" name="Google Shape;107;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8" name="Google Shape;108;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9" name="Google Shape;109;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0" name="Google Shape;110;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1" name="Google Shape;111;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2" name="Google Shape;112;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3" name="Google Shape;113;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4" name="Google Shape;114;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5" name="Google Shape;115;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6" name="Google Shape;116;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7" name="Google Shape;117;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8" name="Google Shape;118;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9" name="Google Shape;119;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0" name="Google Shape;120;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1" name="Google Shape;121;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2" name="Google Shape;122;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3" name="Google Shape;123;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4" name="Google Shape;124;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5" name="Google Shape;125;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6" name="Google Shape;126;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27" name="Google Shape;127;p26"/>
            <p:cNvGrpSpPr/>
            <p:nvPr/>
          </p:nvGrpSpPr>
          <p:grpSpPr>
            <a:xfrm>
              <a:off x="11751" y="2440707"/>
              <a:ext cx="4777902" cy="2703033"/>
              <a:chOff x="11750" y="-6290"/>
              <a:chExt cx="9125100" cy="5162400"/>
            </a:xfrm>
          </p:grpSpPr>
          <p:cxnSp>
            <p:nvCxnSpPr>
              <p:cNvPr id="128" name="Google Shape;128;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9" name="Google Shape;129;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0" name="Google Shape;130;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1" name="Google Shape;131;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2" name="Google Shape;132;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3" name="Google Shape;133;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4" name="Google Shape;134;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5" name="Google Shape;135;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6" name="Google Shape;136;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7" name="Google Shape;137;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8" name="Google Shape;138;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9" name="Google Shape;139;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40" name="Google Shape;140;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1" name="Google Shape;141;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2" name="Google Shape;142;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3" name="Google Shape;143;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4" name="Google Shape;144;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5" name="Google Shape;145;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6" name="Google Shape;146;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7" name="Google Shape;147;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8" name="Google Shape;148;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9" name="Google Shape;149;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50" name="Google Shape;150;p26"/>
            <p:cNvGrpSpPr/>
            <p:nvPr/>
          </p:nvGrpSpPr>
          <p:grpSpPr>
            <a:xfrm>
              <a:off x="4424426" y="-6300"/>
              <a:ext cx="4777902" cy="2703033"/>
              <a:chOff x="11750" y="-6290"/>
              <a:chExt cx="9125100" cy="5162400"/>
            </a:xfrm>
          </p:grpSpPr>
          <p:cxnSp>
            <p:nvCxnSpPr>
              <p:cNvPr id="151" name="Google Shape;151;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2" name="Google Shape;152;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3" name="Google Shape;153;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4" name="Google Shape;154;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5" name="Google Shape;155;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6" name="Google Shape;156;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7" name="Google Shape;157;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8" name="Google Shape;158;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59" name="Google Shape;159;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60" name="Google Shape;160;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61" name="Google Shape;161;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62" name="Google Shape;162;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63" name="Google Shape;163;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64" name="Google Shape;164;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65" name="Google Shape;165;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66" name="Google Shape;166;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67" name="Google Shape;167;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68" name="Google Shape;168;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69" name="Google Shape;169;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70" name="Google Shape;170;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71" name="Google Shape;171;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72" name="Google Shape;172;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73" name="Google Shape;173;p26"/>
            <p:cNvGrpSpPr/>
            <p:nvPr/>
          </p:nvGrpSpPr>
          <p:grpSpPr>
            <a:xfrm>
              <a:off x="4424426" y="2440707"/>
              <a:ext cx="4777902" cy="2703033"/>
              <a:chOff x="11750" y="-6290"/>
              <a:chExt cx="9125100" cy="5162400"/>
            </a:xfrm>
          </p:grpSpPr>
          <p:cxnSp>
            <p:nvCxnSpPr>
              <p:cNvPr id="174" name="Google Shape;174;p26"/>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75" name="Google Shape;175;p26"/>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76" name="Google Shape;176;p26"/>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77" name="Google Shape;177;p26"/>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78" name="Google Shape;178;p26"/>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79" name="Google Shape;179;p26"/>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0" name="Google Shape;180;p26"/>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1" name="Google Shape;181;p26"/>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2" name="Google Shape;182;p26"/>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3" name="Google Shape;183;p26"/>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4" name="Google Shape;184;p26"/>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5" name="Google Shape;185;p26"/>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86" name="Google Shape;186;p26"/>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87" name="Google Shape;187;p26"/>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88" name="Google Shape;188;p26"/>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89" name="Google Shape;189;p26"/>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90" name="Google Shape;190;p26"/>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91" name="Google Shape;191;p26"/>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92" name="Google Shape;192;p26"/>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93" name="Google Shape;193;p26"/>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94" name="Google Shape;194;p26"/>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95" name="Google Shape;195;p26"/>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196" name="Google Shape;196;p26"/>
          <p:cNvSpPr txBox="1"/>
          <p:nvPr>
            <p:ph type="title"/>
          </p:nvPr>
        </p:nvSpPr>
        <p:spPr>
          <a:xfrm>
            <a:off x="1081850" y="1719900"/>
            <a:ext cx="6984900" cy="1694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Font typeface="Anton"/>
              <a:buNone/>
              <a:defRPr sz="6000"/>
            </a:lvl1pPr>
            <a:lvl2pPr lvl="1" algn="ctr">
              <a:lnSpc>
                <a:spcPct val="80000"/>
              </a:lnSpc>
              <a:spcBef>
                <a:spcPts val="0"/>
              </a:spcBef>
              <a:spcAft>
                <a:spcPts val="0"/>
              </a:spcAft>
              <a:buSzPts val="1400"/>
              <a:buNone/>
              <a:defRPr/>
            </a:lvl2pPr>
            <a:lvl3pPr lvl="2" algn="ctr">
              <a:lnSpc>
                <a:spcPct val="80000"/>
              </a:lnSpc>
              <a:spcBef>
                <a:spcPts val="0"/>
              </a:spcBef>
              <a:spcAft>
                <a:spcPts val="0"/>
              </a:spcAft>
              <a:buSzPts val="1400"/>
              <a:buNone/>
              <a:defRPr/>
            </a:lvl3pPr>
            <a:lvl4pPr lvl="3" algn="ctr">
              <a:lnSpc>
                <a:spcPct val="80000"/>
              </a:lnSpc>
              <a:spcBef>
                <a:spcPts val="0"/>
              </a:spcBef>
              <a:spcAft>
                <a:spcPts val="0"/>
              </a:spcAft>
              <a:buSzPts val="1400"/>
              <a:buNone/>
              <a:defRPr/>
            </a:lvl4pPr>
            <a:lvl5pPr lvl="4" algn="ctr">
              <a:lnSpc>
                <a:spcPct val="80000"/>
              </a:lnSpc>
              <a:spcBef>
                <a:spcPts val="0"/>
              </a:spcBef>
              <a:spcAft>
                <a:spcPts val="0"/>
              </a:spcAft>
              <a:buSzPts val="1400"/>
              <a:buNone/>
              <a:defRPr/>
            </a:lvl5pPr>
            <a:lvl6pPr lvl="5" algn="ctr">
              <a:lnSpc>
                <a:spcPct val="80000"/>
              </a:lnSpc>
              <a:spcBef>
                <a:spcPts val="0"/>
              </a:spcBef>
              <a:spcAft>
                <a:spcPts val="0"/>
              </a:spcAft>
              <a:buSzPts val="1400"/>
              <a:buNone/>
              <a:defRPr/>
            </a:lvl6pPr>
            <a:lvl7pPr lvl="6" algn="ctr">
              <a:lnSpc>
                <a:spcPct val="80000"/>
              </a:lnSpc>
              <a:spcBef>
                <a:spcPts val="0"/>
              </a:spcBef>
              <a:spcAft>
                <a:spcPts val="0"/>
              </a:spcAft>
              <a:buSzPts val="1400"/>
              <a:buNone/>
              <a:defRPr/>
            </a:lvl7pPr>
            <a:lvl8pPr lvl="7" algn="ctr">
              <a:lnSpc>
                <a:spcPct val="80000"/>
              </a:lnSpc>
              <a:spcBef>
                <a:spcPts val="0"/>
              </a:spcBef>
              <a:spcAft>
                <a:spcPts val="0"/>
              </a:spcAft>
              <a:buSzPts val="1400"/>
              <a:buNone/>
              <a:defRPr/>
            </a:lvl8pPr>
            <a:lvl9pPr lvl="8" algn="ctr">
              <a:lnSpc>
                <a:spcPct val="80000"/>
              </a:lnSpc>
              <a:spcBef>
                <a:spcPts val="0"/>
              </a:spcBef>
              <a:spcAft>
                <a:spcPts val="0"/>
              </a:spcAft>
              <a:buSzPts val="1400"/>
              <a:buNone/>
              <a:defRPr/>
            </a:lvl9pPr>
          </a:lstStyle>
          <a:p/>
        </p:txBody>
      </p:sp>
      <p:sp>
        <p:nvSpPr>
          <p:cNvPr id="197" name="Google Shape;197;p26"/>
          <p:cNvSpPr txBox="1"/>
          <p:nvPr>
            <p:ph idx="2" type="title"/>
          </p:nvPr>
        </p:nvSpPr>
        <p:spPr>
          <a:xfrm rot="-54379">
            <a:off x="5015453" y="3227438"/>
            <a:ext cx="1517290" cy="301238"/>
          </a:xfrm>
          <a:prstGeom prst="rect">
            <a:avLst/>
          </a:prstGeom>
          <a:solidFill>
            <a:schemeClr val="accent3"/>
          </a:solidFill>
        </p:spPr>
        <p:txBody>
          <a:bodyPr anchorCtr="0" anchor="ctr" bIns="91425" lIns="91425" spcFirstLastPara="1" rIns="91425" wrap="square" tIns="91425">
            <a:sp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98" name="Google Shape;198;p26"/>
          <p:cNvSpPr txBox="1"/>
          <p:nvPr>
            <p:ph idx="1" type="body"/>
          </p:nvPr>
        </p:nvSpPr>
        <p:spPr>
          <a:xfrm>
            <a:off x="2422100" y="4170725"/>
            <a:ext cx="4304400" cy="438300"/>
          </a:xfrm>
          <a:prstGeom prst="rect">
            <a:avLst/>
          </a:prstGeom>
        </p:spPr>
        <p:txBody>
          <a:bodyPr anchorCtr="0" anchor="ctr" bIns="91425" lIns="91425" spcFirstLastPara="1" rIns="91425" wrap="square" tIns="91425">
            <a:noAutofit/>
          </a:bodyPr>
          <a:lstStyle>
            <a:lvl1pPr indent="-292100" lvl="0" marL="457200" algn="ctr">
              <a:spcBef>
                <a:spcPts val="0"/>
              </a:spcBef>
              <a:spcAft>
                <a:spcPts val="0"/>
              </a:spcAft>
              <a:buSzPts val="1000"/>
              <a:buFont typeface="Manrope Light"/>
              <a:buChar char="●"/>
              <a:defRPr sz="1000">
                <a:latin typeface="Manrope Light"/>
                <a:ea typeface="Manrope Light"/>
                <a:cs typeface="Manrope Light"/>
                <a:sym typeface="Manrope Light"/>
              </a:defRPr>
            </a:lvl1pPr>
            <a:lvl2pPr indent="-292100" lvl="1" marL="914400" algn="ctr">
              <a:spcBef>
                <a:spcPts val="800"/>
              </a:spcBef>
              <a:spcAft>
                <a:spcPts val="0"/>
              </a:spcAft>
              <a:buSzPts val="1000"/>
              <a:buFont typeface="Manrope Light"/>
              <a:buChar char="○"/>
              <a:defRPr sz="1000">
                <a:latin typeface="Manrope Light"/>
                <a:ea typeface="Manrope Light"/>
                <a:cs typeface="Manrope Light"/>
                <a:sym typeface="Manrope Light"/>
              </a:defRPr>
            </a:lvl2pPr>
            <a:lvl3pPr indent="-292100" lvl="2" marL="1371600" algn="ctr">
              <a:spcBef>
                <a:spcPts val="800"/>
              </a:spcBef>
              <a:spcAft>
                <a:spcPts val="0"/>
              </a:spcAft>
              <a:buSzPts val="1000"/>
              <a:buFont typeface="Manrope Light"/>
              <a:buChar char="■"/>
              <a:defRPr sz="1000">
                <a:latin typeface="Manrope Light"/>
                <a:ea typeface="Manrope Light"/>
                <a:cs typeface="Manrope Light"/>
                <a:sym typeface="Manrope Light"/>
              </a:defRPr>
            </a:lvl3pPr>
            <a:lvl4pPr indent="-292100" lvl="3" marL="1828800" algn="ctr">
              <a:spcBef>
                <a:spcPts val="800"/>
              </a:spcBef>
              <a:spcAft>
                <a:spcPts val="0"/>
              </a:spcAft>
              <a:buSzPts val="1000"/>
              <a:buFont typeface="Manrope Light"/>
              <a:buChar char="●"/>
              <a:defRPr sz="1000">
                <a:latin typeface="Manrope Light"/>
                <a:ea typeface="Manrope Light"/>
                <a:cs typeface="Manrope Light"/>
                <a:sym typeface="Manrope Light"/>
              </a:defRPr>
            </a:lvl4pPr>
            <a:lvl5pPr indent="-292100" lvl="4" marL="2286000" algn="ctr">
              <a:spcBef>
                <a:spcPts val="800"/>
              </a:spcBef>
              <a:spcAft>
                <a:spcPts val="0"/>
              </a:spcAft>
              <a:buSzPts val="1000"/>
              <a:buFont typeface="Manrope Light"/>
              <a:buChar char="○"/>
              <a:defRPr sz="1000">
                <a:latin typeface="Manrope Light"/>
                <a:ea typeface="Manrope Light"/>
                <a:cs typeface="Manrope Light"/>
                <a:sym typeface="Manrope Light"/>
              </a:defRPr>
            </a:lvl5pPr>
            <a:lvl6pPr indent="-292100" lvl="5" marL="2743200" algn="ctr">
              <a:spcBef>
                <a:spcPts val="800"/>
              </a:spcBef>
              <a:spcAft>
                <a:spcPts val="0"/>
              </a:spcAft>
              <a:buSzPts val="1000"/>
              <a:buFont typeface="Manrope Light"/>
              <a:buChar char="■"/>
              <a:defRPr sz="1000">
                <a:latin typeface="Manrope Light"/>
                <a:ea typeface="Manrope Light"/>
                <a:cs typeface="Manrope Light"/>
                <a:sym typeface="Manrope Light"/>
              </a:defRPr>
            </a:lvl6pPr>
            <a:lvl7pPr indent="-292100" lvl="6" marL="3200400" algn="ctr">
              <a:spcBef>
                <a:spcPts val="800"/>
              </a:spcBef>
              <a:spcAft>
                <a:spcPts val="0"/>
              </a:spcAft>
              <a:buSzPts val="1000"/>
              <a:buFont typeface="Manrope Light"/>
              <a:buChar char="●"/>
              <a:defRPr sz="1000">
                <a:latin typeface="Manrope Light"/>
                <a:ea typeface="Manrope Light"/>
                <a:cs typeface="Manrope Light"/>
                <a:sym typeface="Manrope Light"/>
              </a:defRPr>
            </a:lvl7pPr>
            <a:lvl8pPr indent="-292100" lvl="7" marL="3657600" algn="ctr">
              <a:spcBef>
                <a:spcPts val="800"/>
              </a:spcBef>
              <a:spcAft>
                <a:spcPts val="0"/>
              </a:spcAft>
              <a:buSzPts val="1000"/>
              <a:buFont typeface="Manrope Light"/>
              <a:buChar char="○"/>
              <a:defRPr sz="1000">
                <a:latin typeface="Manrope Light"/>
                <a:ea typeface="Manrope Light"/>
                <a:cs typeface="Manrope Light"/>
                <a:sym typeface="Manrope Light"/>
              </a:defRPr>
            </a:lvl8pPr>
            <a:lvl9pPr indent="-292100" lvl="8" marL="4114800" algn="ctr">
              <a:spcBef>
                <a:spcPts val="800"/>
              </a:spcBef>
              <a:spcAft>
                <a:spcPts val="800"/>
              </a:spcAft>
              <a:buSzPts val="1000"/>
              <a:buFont typeface="Manrope Light"/>
              <a:buChar char="■"/>
              <a:defRPr sz="1000">
                <a:latin typeface="Manrope Light"/>
                <a:ea typeface="Manrope Light"/>
                <a:cs typeface="Manrope Light"/>
                <a:sym typeface="Manrope Light"/>
              </a:defRPr>
            </a:lvl9pPr>
          </a:lstStyle>
          <a:p/>
        </p:txBody>
      </p:sp>
      <p:sp>
        <p:nvSpPr>
          <p:cNvPr id="199" name="Google Shape;199;p26"/>
          <p:cNvSpPr txBox="1"/>
          <p:nvPr>
            <p:ph idx="3" type="title"/>
          </p:nvPr>
        </p:nvSpPr>
        <p:spPr>
          <a:xfrm rot="-555761">
            <a:off x="6594632" y="3130269"/>
            <a:ext cx="1047458" cy="301246"/>
          </a:xfrm>
          <a:prstGeom prst="rect">
            <a:avLst/>
          </a:prstGeom>
          <a:solidFill>
            <a:schemeClr val="lt2"/>
          </a:solidFill>
        </p:spPr>
        <p:txBody>
          <a:bodyPr anchorCtr="0" anchor="ctr" bIns="91425" lIns="91425" spcFirstLastPara="1" rIns="91425" wrap="square" tIns="91425">
            <a:no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200" name="Google Shape;200;p26"/>
          <p:cNvSpPr txBox="1"/>
          <p:nvPr>
            <p:ph idx="4" type="subTitle"/>
          </p:nvPr>
        </p:nvSpPr>
        <p:spPr>
          <a:xfrm rot="-503039">
            <a:off x="2206578" y="1204399"/>
            <a:ext cx="2211838" cy="438184"/>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1300"/>
              <a:buFont typeface="Manrope"/>
              <a:buNone/>
              <a:defRPr b="1" sz="1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BLANK_1">
    <p:bg>
      <p:bgPr>
        <a:solidFill>
          <a:schemeClr val="lt1"/>
        </a:solidFill>
      </p:bgPr>
    </p:bg>
    <p:spTree>
      <p:nvGrpSpPr>
        <p:cNvPr id="201" name="Shape 201"/>
        <p:cNvGrpSpPr/>
        <p:nvPr/>
      </p:nvGrpSpPr>
      <p:grpSpPr>
        <a:xfrm>
          <a:off x="0" y="0"/>
          <a:ext cx="0" cy="0"/>
          <a:chOff x="0" y="0"/>
          <a:chExt cx="0" cy="0"/>
        </a:xfrm>
      </p:grpSpPr>
      <p:sp>
        <p:nvSpPr>
          <p:cNvPr id="202" name="Google Shape;202;p27"/>
          <p:cNvSpPr/>
          <p:nvPr/>
        </p:nvSpPr>
        <p:spPr>
          <a:xfrm>
            <a:off x="0" y="0"/>
            <a:ext cx="9161700" cy="5143500"/>
          </a:xfrm>
          <a:prstGeom prst="snip1Rect">
            <a:avLst>
              <a:gd fmla="val 24161"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03" name="Google Shape;203;p27"/>
          <p:cNvSpPr txBox="1"/>
          <p:nvPr>
            <p:ph type="title"/>
          </p:nvPr>
        </p:nvSpPr>
        <p:spPr>
          <a:xfrm>
            <a:off x="460500" y="2025700"/>
            <a:ext cx="4703100" cy="1821300"/>
          </a:xfrm>
          <a:prstGeom prst="rect">
            <a:avLst/>
          </a:prstGeom>
        </p:spPr>
        <p:txBody>
          <a:bodyPr anchorCtr="0" anchor="b" bIns="0" lIns="91425" spcFirstLastPara="1" rIns="91425" wrap="square" tIns="91425">
            <a:noAutofit/>
          </a:bodyPr>
          <a:lstStyle>
            <a:lvl1pPr lvl="0">
              <a:spcBef>
                <a:spcPts val="0"/>
              </a:spcBef>
              <a:spcAft>
                <a:spcPts val="0"/>
              </a:spcAft>
              <a:buSzPts val="9600"/>
              <a:buNone/>
              <a:defRPr b="0" sz="9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27"/>
          <p:cNvSpPr txBox="1"/>
          <p:nvPr>
            <p:ph idx="1" type="body"/>
          </p:nvPr>
        </p:nvSpPr>
        <p:spPr>
          <a:xfrm>
            <a:off x="460500" y="4085525"/>
            <a:ext cx="3501600" cy="598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05" name="Google Shape;205;p27"/>
          <p:cNvSpPr/>
          <p:nvPr/>
        </p:nvSpPr>
        <p:spPr>
          <a:xfrm>
            <a:off x="7735575" y="-10150"/>
            <a:ext cx="1428750" cy="1320800"/>
          </a:xfrm>
          <a:custGeom>
            <a:rect b="b" l="l" r="r" t="t"/>
            <a:pathLst>
              <a:path extrusionOk="0" h="52832" w="57150">
                <a:moveTo>
                  <a:pt x="4572" y="0"/>
                </a:moveTo>
                <a:lnTo>
                  <a:pt x="0" y="51308"/>
                </a:lnTo>
                <a:lnTo>
                  <a:pt x="57150" y="52832"/>
                </a:lnTo>
                <a:lnTo>
                  <a:pt x="57150" y="47752"/>
                </a:lnTo>
                <a:lnTo>
                  <a:pt x="9144" y="0"/>
                </a:lnTo>
                <a:close/>
              </a:path>
            </a:pathLst>
          </a:custGeom>
          <a:solidFill>
            <a:schemeClr val="dk1"/>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agenda">
  <p:cSld name="BLANK_1_1_1_1_1_1_1_1_1_1_1">
    <p:spTree>
      <p:nvGrpSpPr>
        <p:cNvPr id="206" name="Shape 206"/>
        <p:cNvGrpSpPr/>
        <p:nvPr/>
      </p:nvGrpSpPr>
      <p:grpSpPr>
        <a:xfrm>
          <a:off x="0" y="0"/>
          <a:ext cx="0" cy="0"/>
          <a:chOff x="0" y="0"/>
          <a:chExt cx="0" cy="0"/>
        </a:xfrm>
      </p:grpSpPr>
      <p:sp>
        <p:nvSpPr>
          <p:cNvPr id="207" name="Google Shape;207;p28"/>
          <p:cNvSpPr txBox="1"/>
          <p:nvPr>
            <p:ph idx="1" type="body"/>
          </p:nvPr>
        </p:nvSpPr>
        <p:spPr>
          <a:xfrm>
            <a:off x="925650" y="1204025"/>
            <a:ext cx="4028700" cy="3671400"/>
          </a:xfrm>
          <a:prstGeom prst="rect">
            <a:avLst/>
          </a:prstGeom>
        </p:spPr>
        <p:txBody>
          <a:bodyPr anchorCtr="0" anchor="t" bIns="91425" lIns="91425" spcFirstLastPara="1" rIns="91425" wrap="square" tIns="91425">
            <a:normAutofit/>
          </a:bodyPr>
          <a:lstStyle>
            <a:lvl1pPr indent="-323850" lvl="0" marL="4572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1pPr>
            <a:lvl2pPr indent="-323850" lvl="1" marL="9144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2pPr>
            <a:lvl3pPr indent="-323850" lvl="2" marL="13716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3pPr>
            <a:lvl4pPr indent="-323850" lvl="3" marL="18288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4pPr>
            <a:lvl5pPr indent="-323850" lvl="4" marL="22860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5pPr>
            <a:lvl6pPr indent="-323850" lvl="5" marL="27432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6pPr>
            <a:lvl7pPr indent="-323850" lvl="6" marL="32004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7pPr>
            <a:lvl8pPr indent="-323850" lvl="7" marL="36576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8pPr>
            <a:lvl9pPr indent="-323850" lvl="8" marL="4114800">
              <a:lnSpc>
                <a:spcPct val="170000"/>
              </a:lnSpc>
              <a:spcBef>
                <a:spcPts val="0"/>
              </a:spcBef>
              <a:spcAft>
                <a:spcPts val="0"/>
              </a:spcAft>
              <a:buSzPts val="1500"/>
              <a:buFont typeface="Manrope Medium"/>
              <a:buChar char="■"/>
              <a:defRPr sz="1500">
                <a:latin typeface="Manrope Medium"/>
                <a:ea typeface="Manrope Medium"/>
                <a:cs typeface="Manrope Medium"/>
                <a:sym typeface="Manrope Medium"/>
              </a:defRPr>
            </a:lvl9pPr>
          </a:lstStyle>
          <a:p/>
        </p:txBody>
      </p:sp>
      <p:grpSp>
        <p:nvGrpSpPr>
          <p:cNvPr id="208" name="Google Shape;208;p28"/>
          <p:cNvGrpSpPr/>
          <p:nvPr/>
        </p:nvGrpSpPr>
        <p:grpSpPr>
          <a:xfrm>
            <a:off x="-6750" y="576950"/>
            <a:ext cx="9144146" cy="4114800"/>
            <a:chOff x="-6750" y="576950"/>
            <a:chExt cx="9144146" cy="4114800"/>
          </a:xfrm>
        </p:grpSpPr>
        <p:cxnSp>
          <p:nvCxnSpPr>
            <p:cNvPr id="209" name="Google Shape;209;p28"/>
            <p:cNvCxnSpPr/>
            <p:nvPr/>
          </p:nvCxnSpPr>
          <p:spPr>
            <a:xfrm>
              <a:off x="-6750" y="5769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0" name="Google Shape;210;p28"/>
            <p:cNvCxnSpPr/>
            <p:nvPr/>
          </p:nvCxnSpPr>
          <p:spPr>
            <a:xfrm>
              <a:off x="-4" y="10913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1" name="Google Shape;211;p28"/>
            <p:cNvCxnSpPr/>
            <p:nvPr/>
          </p:nvCxnSpPr>
          <p:spPr>
            <a:xfrm>
              <a:off x="-4" y="16056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2" name="Google Shape;212;p28"/>
            <p:cNvCxnSpPr/>
            <p:nvPr/>
          </p:nvCxnSpPr>
          <p:spPr>
            <a:xfrm>
              <a:off x="-4" y="21200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3" name="Google Shape;213;p28"/>
            <p:cNvCxnSpPr/>
            <p:nvPr/>
          </p:nvCxnSpPr>
          <p:spPr>
            <a:xfrm>
              <a:off x="-4" y="26343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4" name="Google Shape;214;p28"/>
            <p:cNvCxnSpPr/>
            <p:nvPr/>
          </p:nvCxnSpPr>
          <p:spPr>
            <a:xfrm>
              <a:off x="-4" y="31487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5" name="Google Shape;215;p28"/>
            <p:cNvCxnSpPr/>
            <p:nvPr/>
          </p:nvCxnSpPr>
          <p:spPr>
            <a:xfrm>
              <a:off x="-4" y="366305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6" name="Google Shape;216;p28"/>
            <p:cNvCxnSpPr/>
            <p:nvPr/>
          </p:nvCxnSpPr>
          <p:spPr>
            <a:xfrm>
              <a:off x="-4" y="4177400"/>
              <a:ext cx="9137400" cy="0"/>
            </a:xfrm>
            <a:prstGeom prst="straightConnector1">
              <a:avLst/>
            </a:prstGeom>
            <a:noFill/>
            <a:ln cap="flat" cmpd="sng" w="9525">
              <a:solidFill>
                <a:schemeClr val="accent5"/>
              </a:solidFill>
              <a:prstDash val="solid"/>
              <a:round/>
              <a:headEnd len="sm" w="sm" type="none"/>
              <a:tailEnd len="sm" w="sm" type="none"/>
            </a:ln>
          </p:spPr>
        </p:cxnSp>
        <p:cxnSp>
          <p:nvCxnSpPr>
            <p:cNvPr id="217" name="Google Shape;217;p28"/>
            <p:cNvCxnSpPr/>
            <p:nvPr/>
          </p:nvCxnSpPr>
          <p:spPr>
            <a:xfrm>
              <a:off x="-4" y="4691750"/>
              <a:ext cx="9137400" cy="0"/>
            </a:xfrm>
            <a:prstGeom prst="straightConnector1">
              <a:avLst/>
            </a:prstGeom>
            <a:noFill/>
            <a:ln cap="flat" cmpd="sng" w="9525">
              <a:solidFill>
                <a:schemeClr val="accent5"/>
              </a:solidFill>
              <a:prstDash val="solid"/>
              <a:round/>
              <a:headEnd len="sm" w="sm" type="none"/>
              <a:tailEnd len="sm" w="sm" type="none"/>
            </a:ln>
          </p:spPr>
        </p:cxnSp>
      </p:grpSp>
      <p:cxnSp>
        <p:nvCxnSpPr>
          <p:cNvPr id="218" name="Google Shape;218;p28"/>
          <p:cNvCxnSpPr/>
          <p:nvPr/>
        </p:nvCxnSpPr>
        <p:spPr>
          <a:xfrm>
            <a:off x="710300" y="0"/>
            <a:ext cx="0" cy="5143500"/>
          </a:xfrm>
          <a:prstGeom prst="straightConnector1">
            <a:avLst/>
          </a:prstGeom>
          <a:noFill/>
          <a:ln cap="flat" cmpd="sng" w="9525">
            <a:solidFill>
              <a:schemeClr val="accent1"/>
            </a:solidFill>
            <a:prstDash val="solid"/>
            <a:round/>
            <a:headEnd len="sm" w="sm" type="none"/>
            <a:tailEnd len="sm" w="sm" type="none"/>
          </a:ln>
        </p:spPr>
      </p:cxnSp>
      <p:cxnSp>
        <p:nvCxnSpPr>
          <p:cNvPr id="219" name="Google Shape;219;p28"/>
          <p:cNvCxnSpPr/>
          <p:nvPr/>
        </p:nvCxnSpPr>
        <p:spPr>
          <a:xfrm>
            <a:off x="664825" y="0"/>
            <a:ext cx="0" cy="5143500"/>
          </a:xfrm>
          <a:prstGeom prst="straightConnector1">
            <a:avLst/>
          </a:prstGeom>
          <a:noFill/>
          <a:ln cap="flat" cmpd="sng" w="9525">
            <a:solidFill>
              <a:schemeClr val="accent1"/>
            </a:solidFill>
            <a:prstDash val="solid"/>
            <a:round/>
            <a:headEnd len="sm" w="sm" type="none"/>
            <a:tailEnd len="sm" w="sm" type="none"/>
          </a:ln>
        </p:spPr>
      </p:cxnSp>
      <p:sp>
        <p:nvSpPr>
          <p:cNvPr id="220" name="Google Shape;220;p28"/>
          <p:cNvSpPr/>
          <p:nvPr/>
        </p:nvSpPr>
        <p:spPr>
          <a:xfrm>
            <a:off x="245425" y="1542047"/>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221" name="Google Shape;221;p28"/>
          <p:cNvSpPr/>
          <p:nvPr/>
        </p:nvSpPr>
        <p:spPr>
          <a:xfrm>
            <a:off x="245425" y="3599460"/>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222" name="Google Shape;222;p28"/>
          <p:cNvSpPr txBox="1"/>
          <p:nvPr>
            <p:ph type="title"/>
          </p:nvPr>
        </p:nvSpPr>
        <p:spPr>
          <a:xfrm rot="-289081">
            <a:off x="587746" y="495097"/>
            <a:ext cx="2100221" cy="569601"/>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3000"/>
              <a:buFont typeface="Anton"/>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Quarter's Goals">
  <p:cSld name="CUSTOM_1_1_3_1_1">
    <p:spTree>
      <p:nvGrpSpPr>
        <p:cNvPr id="223" name="Shape 223"/>
        <p:cNvGrpSpPr/>
        <p:nvPr/>
      </p:nvGrpSpPr>
      <p:grpSpPr>
        <a:xfrm>
          <a:off x="0" y="0"/>
          <a:ext cx="0" cy="0"/>
          <a:chOff x="0" y="0"/>
          <a:chExt cx="0" cy="0"/>
        </a:xfrm>
      </p:grpSpPr>
      <p:grpSp>
        <p:nvGrpSpPr>
          <p:cNvPr id="224" name="Google Shape;224;p29"/>
          <p:cNvGrpSpPr/>
          <p:nvPr/>
        </p:nvGrpSpPr>
        <p:grpSpPr>
          <a:xfrm>
            <a:off x="392964" y="576950"/>
            <a:ext cx="8764835" cy="4114800"/>
            <a:chOff x="374175" y="576950"/>
            <a:chExt cx="8783280" cy="4114800"/>
          </a:xfrm>
        </p:grpSpPr>
        <p:cxnSp>
          <p:nvCxnSpPr>
            <p:cNvPr id="225" name="Google Shape;225;p29"/>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26" name="Google Shape;226;p29"/>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27" name="Google Shape;227;p29"/>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28" name="Google Shape;228;p29"/>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29" name="Google Shape;229;p29"/>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0" name="Google Shape;230;p29"/>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1" name="Google Shape;231;p29"/>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2" name="Google Shape;232;p29"/>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33" name="Google Shape;233;p29"/>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234" name="Google Shape;234;p29"/>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235" name="Google Shape;235;p29"/>
          <p:cNvGrpSpPr/>
          <p:nvPr/>
        </p:nvGrpSpPr>
        <p:grpSpPr>
          <a:xfrm>
            <a:off x="114421" y="175123"/>
            <a:ext cx="134104" cy="4750255"/>
            <a:chOff x="114421" y="175123"/>
            <a:chExt cx="134104" cy="4750255"/>
          </a:xfrm>
        </p:grpSpPr>
        <p:grpSp>
          <p:nvGrpSpPr>
            <p:cNvPr id="236" name="Google Shape;236;p29"/>
            <p:cNvGrpSpPr/>
            <p:nvPr/>
          </p:nvGrpSpPr>
          <p:grpSpPr>
            <a:xfrm>
              <a:off x="114421" y="175123"/>
              <a:ext cx="134104" cy="4334807"/>
              <a:chOff x="5432271" y="383100"/>
              <a:chExt cx="137854" cy="4456010"/>
            </a:xfrm>
          </p:grpSpPr>
          <p:grpSp>
            <p:nvGrpSpPr>
              <p:cNvPr id="237" name="Google Shape;237;p29"/>
              <p:cNvGrpSpPr/>
              <p:nvPr/>
            </p:nvGrpSpPr>
            <p:grpSpPr>
              <a:xfrm>
                <a:off x="5432271" y="383100"/>
                <a:ext cx="137854" cy="981668"/>
                <a:chOff x="5432271" y="383100"/>
                <a:chExt cx="137854" cy="981668"/>
              </a:xfrm>
            </p:grpSpPr>
            <p:sp>
              <p:nvSpPr>
                <p:cNvPr id="238" name="Google Shape;238;p2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39" name="Google Shape;239;p2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0" name="Google Shape;240;p2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41" name="Google Shape;241;p29"/>
              <p:cNvGrpSpPr/>
              <p:nvPr/>
            </p:nvGrpSpPr>
            <p:grpSpPr>
              <a:xfrm>
                <a:off x="5432271" y="1678500"/>
                <a:ext cx="137854" cy="981668"/>
                <a:chOff x="5432271" y="383100"/>
                <a:chExt cx="137854" cy="981668"/>
              </a:xfrm>
            </p:grpSpPr>
            <p:sp>
              <p:nvSpPr>
                <p:cNvPr id="242" name="Google Shape;242;p2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3" name="Google Shape;243;p2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4" name="Google Shape;244;p2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45" name="Google Shape;245;p29"/>
              <p:cNvGrpSpPr/>
              <p:nvPr/>
            </p:nvGrpSpPr>
            <p:grpSpPr>
              <a:xfrm>
                <a:off x="5432271" y="2973900"/>
                <a:ext cx="137854" cy="981668"/>
                <a:chOff x="5432271" y="383100"/>
                <a:chExt cx="137854" cy="981668"/>
              </a:xfrm>
            </p:grpSpPr>
            <p:sp>
              <p:nvSpPr>
                <p:cNvPr id="246" name="Google Shape;246;p2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7" name="Google Shape;247;p2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48" name="Google Shape;248;p29"/>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49" name="Google Shape;249;p29"/>
              <p:cNvGrpSpPr/>
              <p:nvPr/>
            </p:nvGrpSpPr>
            <p:grpSpPr>
              <a:xfrm>
                <a:off x="5432271" y="4269300"/>
                <a:ext cx="137854" cy="569810"/>
                <a:chOff x="5432271" y="383100"/>
                <a:chExt cx="137854" cy="569810"/>
              </a:xfrm>
            </p:grpSpPr>
            <p:sp>
              <p:nvSpPr>
                <p:cNvPr id="250" name="Google Shape;250;p29"/>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51" name="Google Shape;251;p29"/>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252" name="Google Shape;252;p29"/>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253" name="Google Shape;253;p29"/>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254" name="Google Shape;254;p29"/>
          <p:cNvSpPr txBox="1"/>
          <p:nvPr>
            <p:ph idx="1" type="body"/>
          </p:nvPr>
        </p:nvSpPr>
        <p:spPr>
          <a:xfrm>
            <a:off x="3993050" y="2658175"/>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55" name="Google Shape;255;p29"/>
          <p:cNvSpPr txBox="1"/>
          <p:nvPr>
            <p:ph idx="2" type="body"/>
          </p:nvPr>
        </p:nvSpPr>
        <p:spPr>
          <a:xfrm>
            <a:off x="3993050" y="3668450"/>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56" name="Google Shape;256;p29"/>
          <p:cNvSpPr txBox="1"/>
          <p:nvPr>
            <p:ph idx="3" type="body"/>
          </p:nvPr>
        </p:nvSpPr>
        <p:spPr>
          <a:xfrm>
            <a:off x="3993050" y="1644550"/>
            <a:ext cx="4312800" cy="1011900"/>
          </a:xfrm>
          <a:prstGeom prst="rect">
            <a:avLst/>
          </a:prstGeom>
        </p:spPr>
        <p:txBody>
          <a:bodyPr anchorCtr="0" anchor="ctr" bIns="91425" lIns="91425" spcFirstLastPara="1" rIns="91425" wrap="square" tIns="91425">
            <a:noAutofit/>
          </a:bodyPr>
          <a:lstStyle>
            <a:lvl1pPr indent="-292100" lvl="0" marL="457200">
              <a:lnSpc>
                <a:spcPct val="100000"/>
              </a:lnSpc>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nSpc>
                <a:spcPct val="100000"/>
              </a:lnSpc>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nSpc>
                <a:spcPct val="100000"/>
              </a:lnSpc>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257" name="Google Shape;257;p29"/>
          <p:cNvSpPr txBox="1"/>
          <p:nvPr>
            <p:ph idx="4" type="title"/>
          </p:nvPr>
        </p:nvSpPr>
        <p:spPr>
          <a:xfrm>
            <a:off x="1075800" y="2925625"/>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58" name="Google Shape;258;p29"/>
          <p:cNvSpPr txBox="1"/>
          <p:nvPr>
            <p:ph idx="5" type="title"/>
          </p:nvPr>
        </p:nvSpPr>
        <p:spPr>
          <a:xfrm>
            <a:off x="1075800" y="3935900"/>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59" name="Google Shape;259;p29"/>
          <p:cNvSpPr txBox="1"/>
          <p:nvPr>
            <p:ph idx="6" type="title"/>
          </p:nvPr>
        </p:nvSpPr>
        <p:spPr>
          <a:xfrm>
            <a:off x="1075800" y="1912000"/>
            <a:ext cx="29172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900"/>
              <a:buNone/>
              <a:defRPr b="0" sz="1900"/>
            </a:lvl1pPr>
            <a:lvl2pPr lvl="1">
              <a:lnSpc>
                <a:spcPct val="100000"/>
              </a:lnSpc>
              <a:spcBef>
                <a:spcPts val="0"/>
              </a:spcBef>
              <a:spcAft>
                <a:spcPts val="0"/>
              </a:spcAft>
              <a:buClr>
                <a:schemeClr val="lt1"/>
              </a:buClr>
              <a:buSzPts val="1900"/>
              <a:buNone/>
              <a:defRPr sz="1900"/>
            </a:lvl2pPr>
            <a:lvl3pPr lvl="2">
              <a:lnSpc>
                <a:spcPct val="100000"/>
              </a:lnSpc>
              <a:spcBef>
                <a:spcPts val="0"/>
              </a:spcBef>
              <a:spcAft>
                <a:spcPts val="0"/>
              </a:spcAft>
              <a:buClr>
                <a:schemeClr val="lt1"/>
              </a:buClr>
              <a:buSzPts val="1900"/>
              <a:buNone/>
              <a:defRPr sz="1900"/>
            </a:lvl3pPr>
            <a:lvl4pPr lvl="3">
              <a:lnSpc>
                <a:spcPct val="100000"/>
              </a:lnSpc>
              <a:spcBef>
                <a:spcPts val="0"/>
              </a:spcBef>
              <a:spcAft>
                <a:spcPts val="0"/>
              </a:spcAft>
              <a:buClr>
                <a:schemeClr val="lt1"/>
              </a:buClr>
              <a:buSzPts val="1900"/>
              <a:buNone/>
              <a:defRPr sz="1900"/>
            </a:lvl4pPr>
            <a:lvl5pPr lvl="4">
              <a:lnSpc>
                <a:spcPct val="100000"/>
              </a:lnSpc>
              <a:spcBef>
                <a:spcPts val="0"/>
              </a:spcBef>
              <a:spcAft>
                <a:spcPts val="0"/>
              </a:spcAft>
              <a:buClr>
                <a:schemeClr val="lt1"/>
              </a:buClr>
              <a:buSzPts val="1900"/>
              <a:buNone/>
              <a:defRPr sz="1900"/>
            </a:lvl5pPr>
            <a:lvl6pPr lvl="5">
              <a:lnSpc>
                <a:spcPct val="100000"/>
              </a:lnSpc>
              <a:spcBef>
                <a:spcPts val="0"/>
              </a:spcBef>
              <a:spcAft>
                <a:spcPts val="0"/>
              </a:spcAft>
              <a:buClr>
                <a:schemeClr val="lt1"/>
              </a:buClr>
              <a:buSzPts val="1900"/>
              <a:buNone/>
              <a:defRPr sz="1900"/>
            </a:lvl6pPr>
            <a:lvl7pPr lvl="6">
              <a:lnSpc>
                <a:spcPct val="100000"/>
              </a:lnSpc>
              <a:spcBef>
                <a:spcPts val="0"/>
              </a:spcBef>
              <a:spcAft>
                <a:spcPts val="0"/>
              </a:spcAft>
              <a:buClr>
                <a:schemeClr val="lt1"/>
              </a:buClr>
              <a:buSzPts val="1900"/>
              <a:buNone/>
              <a:defRPr sz="1900"/>
            </a:lvl7pPr>
            <a:lvl8pPr lvl="7">
              <a:lnSpc>
                <a:spcPct val="100000"/>
              </a:lnSpc>
              <a:spcBef>
                <a:spcPts val="0"/>
              </a:spcBef>
              <a:spcAft>
                <a:spcPts val="0"/>
              </a:spcAft>
              <a:buClr>
                <a:schemeClr val="lt1"/>
              </a:buClr>
              <a:buSzPts val="1900"/>
              <a:buNone/>
              <a:defRPr sz="1900"/>
            </a:lvl8pPr>
            <a:lvl9pPr lvl="8">
              <a:lnSpc>
                <a:spcPct val="100000"/>
              </a:lnSpc>
              <a:spcBef>
                <a:spcPts val="0"/>
              </a:spcBef>
              <a:spcAft>
                <a:spcPts val="0"/>
              </a:spcAft>
              <a:buClr>
                <a:schemeClr val="lt1"/>
              </a:buClr>
              <a:buSzPts val="1900"/>
              <a:buNone/>
              <a:defRPr sz="1900"/>
            </a:lvl9pPr>
          </a:lstStyle>
          <a:p/>
        </p:txBody>
      </p:sp>
      <p:sp>
        <p:nvSpPr>
          <p:cNvPr id="260" name="Google Shape;260;p29"/>
          <p:cNvSpPr txBox="1"/>
          <p:nvPr>
            <p:ph idx="7" type="title"/>
          </p:nvPr>
        </p:nvSpPr>
        <p:spPr>
          <a:xfrm>
            <a:off x="543400" y="1912000"/>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
        <p:nvSpPr>
          <p:cNvPr id="261" name="Google Shape;261;p29"/>
          <p:cNvSpPr txBox="1"/>
          <p:nvPr>
            <p:ph idx="8" type="title"/>
          </p:nvPr>
        </p:nvSpPr>
        <p:spPr>
          <a:xfrm>
            <a:off x="543400" y="2925625"/>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
        <p:nvSpPr>
          <p:cNvPr id="262" name="Google Shape;262;p29"/>
          <p:cNvSpPr txBox="1"/>
          <p:nvPr>
            <p:ph idx="9" type="title"/>
          </p:nvPr>
        </p:nvSpPr>
        <p:spPr>
          <a:xfrm>
            <a:off x="543400" y="3935900"/>
            <a:ext cx="472800" cy="4770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1800"/>
              <a:buFont typeface="Manrope Medium"/>
              <a:buNone/>
              <a:defRPr b="0" sz="1800">
                <a:latin typeface="Manrope Medium"/>
                <a:ea typeface="Manrope Medium"/>
                <a:cs typeface="Manrope Medium"/>
                <a:sym typeface="Manrope Medium"/>
              </a:defRPr>
            </a:lvl1pPr>
            <a:lvl2pPr lvl="1">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2pPr>
            <a:lvl3pPr lvl="2">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3pPr>
            <a:lvl4pPr lvl="3">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4pPr>
            <a:lvl5pPr lvl="4">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5pPr>
            <a:lvl6pPr lvl="5">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6pPr>
            <a:lvl7pPr lvl="6">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7pPr>
            <a:lvl8pPr lvl="7">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8pPr>
            <a:lvl9pPr lvl="8">
              <a:spcBef>
                <a:spcPts val="0"/>
              </a:spcBef>
              <a:spcAft>
                <a:spcPts val="0"/>
              </a:spcAft>
              <a:buClr>
                <a:schemeClr val="lt1"/>
              </a:buClr>
              <a:buSzPts val="1800"/>
              <a:buFont typeface="Manrope Medium"/>
              <a:buNone/>
              <a:defRPr sz="1800">
                <a:latin typeface="Manrope Medium"/>
                <a:ea typeface="Manrope Medium"/>
                <a:cs typeface="Manrope Medium"/>
                <a:sym typeface="Manrope Medium"/>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_1_1_1_3_1">
    <p:bg>
      <p:bgPr>
        <a:solidFill>
          <a:schemeClr val="lt1"/>
        </a:solidFill>
      </p:bgPr>
    </p:bg>
    <p:spTree>
      <p:nvGrpSpPr>
        <p:cNvPr id="263" name="Shape 263"/>
        <p:cNvGrpSpPr/>
        <p:nvPr/>
      </p:nvGrpSpPr>
      <p:grpSpPr>
        <a:xfrm>
          <a:off x="0" y="0"/>
          <a:ext cx="0" cy="0"/>
          <a:chOff x="0" y="0"/>
          <a:chExt cx="0" cy="0"/>
        </a:xfrm>
      </p:grpSpPr>
      <p:sp>
        <p:nvSpPr>
          <p:cNvPr id="264" name="Google Shape;264;p30"/>
          <p:cNvSpPr txBox="1"/>
          <p:nvPr>
            <p:ph type="title"/>
          </p:nvPr>
        </p:nvSpPr>
        <p:spPr>
          <a:xfrm rot="276584">
            <a:off x="5845454" y="1487909"/>
            <a:ext cx="2123971" cy="496007"/>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5" name="Google Shape;265;p30"/>
          <p:cNvSpPr txBox="1"/>
          <p:nvPr>
            <p:ph idx="1" type="body"/>
          </p:nvPr>
        </p:nvSpPr>
        <p:spPr>
          <a:xfrm rot="274997">
            <a:off x="5798057" y="2041282"/>
            <a:ext cx="2121183" cy="603735"/>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66" name="Google Shape;266;p30"/>
          <p:cNvSpPr txBox="1"/>
          <p:nvPr>
            <p:ph idx="2" type="title"/>
          </p:nvPr>
        </p:nvSpPr>
        <p:spPr>
          <a:xfrm rot="-689737">
            <a:off x="3250012" y="1354783"/>
            <a:ext cx="2124008" cy="495921"/>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7" name="Google Shape;267;p30"/>
          <p:cNvSpPr txBox="1"/>
          <p:nvPr>
            <p:ph idx="3" type="body"/>
          </p:nvPr>
        </p:nvSpPr>
        <p:spPr>
          <a:xfrm rot="-691086">
            <a:off x="3372841" y="1897943"/>
            <a:ext cx="2121422" cy="603767"/>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
        <p:nvSpPr>
          <p:cNvPr id="268" name="Google Shape;268;p30"/>
          <p:cNvSpPr txBox="1"/>
          <p:nvPr>
            <p:ph idx="4" type="title"/>
          </p:nvPr>
        </p:nvSpPr>
        <p:spPr>
          <a:xfrm>
            <a:off x="508875" y="1801500"/>
            <a:ext cx="2645400" cy="16944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accent6"/>
              </a:buClr>
              <a:buSzPts val="6400"/>
              <a:buNone/>
              <a:defRPr b="0" sz="6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269" name="Google Shape;269;p30"/>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0" name="Google Shape;270;p30"/>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1" name="Google Shape;271;p30"/>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72" name="Google Shape;272;p30"/>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273" name="Google Shape;273;p30"/>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274" name="Google Shape;274;p30"/>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275" name="Google Shape;275;p30"/>
          <p:cNvSpPr txBox="1"/>
          <p:nvPr>
            <p:ph idx="5" type="title"/>
          </p:nvPr>
        </p:nvSpPr>
        <p:spPr>
          <a:xfrm rot="486">
            <a:off x="4078754" y="2803718"/>
            <a:ext cx="2124000" cy="4959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6" name="Google Shape;276;p30"/>
          <p:cNvSpPr txBox="1"/>
          <p:nvPr>
            <p:ph idx="6" type="body"/>
          </p:nvPr>
        </p:nvSpPr>
        <p:spPr>
          <a:xfrm rot="-972">
            <a:off x="4080134" y="3359087"/>
            <a:ext cx="2121300" cy="603600"/>
          </a:xfrm>
          <a:prstGeom prst="rect">
            <a:avLst/>
          </a:prstGeom>
        </p:spPr>
        <p:txBody>
          <a:bodyPr anchorCtr="0" anchor="t" bIns="0" lIns="91425" spcFirstLastPara="1" rIns="91425" wrap="square" tIns="0">
            <a:norm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800"/>
              </a:spcBef>
              <a:spcAft>
                <a:spcPts val="0"/>
              </a:spcAft>
              <a:buSzPts val="1000"/>
              <a:buChar char="○"/>
              <a:defRPr sz="1000"/>
            </a:lvl2pPr>
            <a:lvl3pPr indent="-292100" lvl="2" marL="1371600">
              <a:lnSpc>
                <a:spcPct val="100000"/>
              </a:lnSpc>
              <a:spcBef>
                <a:spcPts val="800"/>
              </a:spcBef>
              <a:spcAft>
                <a:spcPts val="0"/>
              </a:spcAft>
              <a:buSzPts val="1000"/>
              <a:buChar char="■"/>
              <a:defRPr sz="1000"/>
            </a:lvl3pPr>
            <a:lvl4pPr indent="-292100" lvl="3" marL="1828800">
              <a:lnSpc>
                <a:spcPct val="100000"/>
              </a:lnSpc>
              <a:spcBef>
                <a:spcPts val="800"/>
              </a:spcBef>
              <a:spcAft>
                <a:spcPts val="0"/>
              </a:spcAft>
              <a:buSzPts val="1000"/>
              <a:buChar char="●"/>
              <a:defRPr sz="1000"/>
            </a:lvl4pPr>
            <a:lvl5pPr indent="-292100" lvl="4" marL="2286000">
              <a:lnSpc>
                <a:spcPct val="100000"/>
              </a:lnSpc>
              <a:spcBef>
                <a:spcPts val="800"/>
              </a:spcBef>
              <a:spcAft>
                <a:spcPts val="0"/>
              </a:spcAft>
              <a:buSzPts val="1000"/>
              <a:buChar char="○"/>
              <a:defRPr sz="1000"/>
            </a:lvl5pPr>
            <a:lvl6pPr indent="-292100" lvl="5" marL="2743200">
              <a:lnSpc>
                <a:spcPct val="100000"/>
              </a:lnSpc>
              <a:spcBef>
                <a:spcPts val="800"/>
              </a:spcBef>
              <a:spcAft>
                <a:spcPts val="0"/>
              </a:spcAft>
              <a:buSzPts val="1000"/>
              <a:buChar char="■"/>
              <a:defRPr sz="1000"/>
            </a:lvl6pPr>
            <a:lvl7pPr indent="-292100" lvl="6" marL="3200400">
              <a:lnSpc>
                <a:spcPct val="100000"/>
              </a:lnSpc>
              <a:spcBef>
                <a:spcPts val="800"/>
              </a:spcBef>
              <a:spcAft>
                <a:spcPts val="0"/>
              </a:spcAft>
              <a:buSzPts val="1000"/>
              <a:buChar char="●"/>
              <a:defRPr sz="1000"/>
            </a:lvl7pPr>
            <a:lvl8pPr indent="-292100" lvl="7" marL="3657600">
              <a:lnSpc>
                <a:spcPct val="100000"/>
              </a:lnSpc>
              <a:spcBef>
                <a:spcPts val="800"/>
              </a:spcBef>
              <a:spcAft>
                <a:spcPts val="0"/>
              </a:spcAft>
              <a:buSzPts val="1000"/>
              <a:buChar char="○"/>
              <a:defRPr sz="1000"/>
            </a:lvl8pPr>
            <a:lvl9pPr indent="-292100" lvl="8" marL="4114800">
              <a:lnSpc>
                <a:spcPct val="100000"/>
              </a:lnSpc>
              <a:spcBef>
                <a:spcPts val="800"/>
              </a:spcBef>
              <a:spcAft>
                <a:spcPts val="800"/>
              </a:spcAft>
              <a:buSzPts val="1000"/>
              <a:buChar char="■"/>
              <a:defRPr sz="1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p:cSld name="CUSTOM_1_1">
    <p:spTree>
      <p:nvGrpSpPr>
        <p:cNvPr id="277" name="Shape 277"/>
        <p:cNvGrpSpPr/>
        <p:nvPr/>
      </p:nvGrpSpPr>
      <p:grpSpPr>
        <a:xfrm>
          <a:off x="0" y="0"/>
          <a:ext cx="0" cy="0"/>
          <a:chOff x="0" y="0"/>
          <a:chExt cx="0" cy="0"/>
        </a:xfrm>
      </p:grpSpPr>
      <p:grpSp>
        <p:nvGrpSpPr>
          <p:cNvPr id="278" name="Google Shape;278;p31"/>
          <p:cNvGrpSpPr/>
          <p:nvPr/>
        </p:nvGrpSpPr>
        <p:grpSpPr>
          <a:xfrm>
            <a:off x="392964" y="576950"/>
            <a:ext cx="8764835" cy="4114800"/>
            <a:chOff x="374175" y="576950"/>
            <a:chExt cx="8783280" cy="4114800"/>
          </a:xfrm>
        </p:grpSpPr>
        <p:cxnSp>
          <p:nvCxnSpPr>
            <p:cNvPr id="279" name="Google Shape;279;p31"/>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0" name="Google Shape;280;p31"/>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1" name="Google Shape;281;p31"/>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2" name="Google Shape;282;p31"/>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3" name="Google Shape;283;p31"/>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4" name="Google Shape;284;p31"/>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5" name="Google Shape;285;p31"/>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6" name="Google Shape;286;p31"/>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287" name="Google Shape;287;p31"/>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288" name="Google Shape;288;p31"/>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289" name="Google Shape;289;p31"/>
          <p:cNvGrpSpPr/>
          <p:nvPr/>
        </p:nvGrpSpPr>
        <p:grpSpPr>
          <a:xfrm>
            <a:off x="114406" y="175123"/>
            <a:ext cx="134104" cy="4750255"/>
            <a:chOff x="114406" y="175123"/>
            <a:chExt cx="134104" cy="4750255"/>
          </a:xfrm>
        </p:grpSpPr>
        <p:grpSp>
          <p:nvGrpSpPr>
            <p:cNvPr id="290" name="Google Shape;290;p31"/>
            <p:cNvGrpSpPr/>
            <p:nvPr/>
          </p:nvGrpSpPr>
          <p:grpSpPr>
            <a:xfrm>
              <a:off x="114406" y="175123"/>
              <a:ext cx="134104" cy="4334807"/>
              <a:chOff x="5432271" y="383100"/>
              <a:chExt cx="137854" cy="4456010"/>
            </a:xfrm>
          </p:grpSpPr>
          <p:grpSp>
            <p:nvGrpSpPr>
              <p:cNvPr id="291" name="Google Shape;291;p31"/>
              <p:cNvGrpSpPr/>
              <p:nvPr/>
            </p:nvGrpSpPr>
            <p:grpSpPr>
              <a:xfrm>
                <a:off x="5432271" y="383100"/>
                <a:ext cx="137854" cy="981668"/>
                <a:chOff x="5432271" y="383100"/>
                <a:chExt cx="137854" cy="981668"/>
              </a:xfrm>
            </p:grpSpPr>
            <p:sp>
              <p:nvSpPr>
                <p:cNvPr id="292" name="Google Shape;292;p31"/>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93" name="Google Shape;293;p31"/>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94" name="Google Shape;294;p31"/>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95" name="Google Shape;295;p31"/>
              <p:cNvGrpSpPr/>
              <p:nvPr/>
            </p:nvGrpSpPr>
            <p:grpSpPr>
              <a:xfrm>
                <a:off x="5432271" y="1678500"/>
                <a:ext cx="137854" cy="981668"/>
                <a:chOff x="5432271" y="383100"/>
                <a:chExt cx="137854" cy="981668"/>
              </a:xfrm>
            </p:grpSpPr>
            <p:sp>
              <p:nvSpPr>
                <p:cNvPr id="296" name="Google Shape;296;p31"/>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97" name="Google Shape;297;p31"/>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298" name="Google Shape;298;p31"/>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299" name="Google Shape;299;p31"/>
              <p:cNvGrpSpPr/>
              <p:nvPr/>
            </p:nvGrpSpPr>
            <p:grpSpPr>
              <a:xfrm>
                <a:off x="5432271" y="2973900"/>
                <a:ext cx="137854" cy="981668"/>
                <a:chOff x="5432271" y="383100"/>
                <a:chExt cx="137854" cy="981668"/>
              </a:xfrm>
            </p:grpSpPr>
            <p:sp>
              <p:nvSpPr>
                <p:cNvPr id="300" name="Google Shape;300;p31"/>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1" name="Google Shape;301;p31"/>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2" name="Google Shape;302;p31"/>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03" name="Google Shape;303;p31"/>
              <p:cNvGrpSpPr/>
              <p:nvPr/>
            </p:nvGrpSpPr>
            <p:grpSpPr>
              <a:xfrm>
                <a:off x="5432271" y="4269300"/>
                <a:ext cx="137854" cy="569810"/>
                <a:chOff x="5432271" y="383100"/>
                <a:chExt cx="137854" cy="569810"/>
              </a:xfrm>
            </p:grpSpPr>
            <p:sp>
              <p:nvSpPr>
                <p:cNvPr id="304" name="Google Shape;304;p31"/>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05" name="Google Shape;305;p31"/>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306" name="Google Shape;306;p31"/>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307" name="Google Shape;307;p31"/>
          <p:cNvSpPr txBox="1"/>
          <p:nvPr>
            <p:ph type="title"/>
          </p:nvPr>
        </p:nvSpPr>
        <p:spPr>
          <a:xfrm>
            <a:off x="87132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308" name="Google Shape;308;p31"/>
          <p:cNvSpPr txBox="1"/>
          <p:nvPr>
            <p:ph idx="2" type="title"/>
          </p:nvPr>
        </p:nvSpPr>
        <p:spPr>
          <a:xfrm>
            <a:off x="3587619"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309" name="Google Shape;309;p31"/>
          <p:cNvSpPr txBox="1"/>
          <p:nvPr>
            <p:ph idx="3" type="title"/>
          </p:nvPr>
        </p:nvSpPr>
        <p:spPr>
          <a:xfrm>
            <a:off x="617907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310" name="Google Shape;310;p31"/>
          <p:cNvSpPr/>
          <p:nvPr>
            <p:ph idx="4" type="pic"/>
          </p:nvPr>
        </p:nvSpPr>
        <p:spPr>
          <a:xfrm>
            <a:off x="895300" y="1487250"/>
            <a:ext cx="2264100" cy="2729700"/>
          </a:xfrm>
          <a:prstGeom prst="rect">
            <a:avLst/>
          </a:prstGeom>
          <a:noFill/>
          <a:ln>
            <a:noFill/>
          </a:ln>
        </p:spPr>
      </p:sp>
      <p:sp>
        <p:nvSpPr>
          <p:cNvPr id="311" name="Google Shape;311;p31"/>
          <p:cNvSpPr/>
          <p:nvPr>
            <p:ph idx="5" type="pic"/>
          </p:nvPr>
        </p:nvSpPr>
        <p:spPr>
          <a:xfrm>
            <a:off x="3605775" y="1487250"/>
            <a:ext cx="2264100" cy="2729700"/>
          </a:xfrm>
          <a:prstGeom prst="rect">
            <a:avLst/>
          </a:prstGeom>
          <a:noFill/>
          <a:ln>
            <a:noFill/>
          </a:ln>
        </p:spPr>
      </p:sp>
      <p:sp>
        <p:nvSpPr>
          <p:cNvPr id="312" name="Google Shape;312;p31"/>
          <p:cNvSpPr/>
          <p:nvPr>
            <p:ph idx="6" type="pic"/>
          </p:nvPr>
        </p:nvSpPr>
        <p:spPr>
          <a:xfrm>
            <a:off x="6197225" y="1487250"/>
            <a:ext cx="2264100" cy="2729700"/>
          </a:xfrm>
          <a:prstGeom prst="rect">
            <a:avLst/>
          </a:prstGeom>
          <a:noFill/>
          <a:ln>
            <a:noFill/>
          </a:ln>
        </p:spPr>
      </p:sp>
      <p:sp>
        <p:nvSpPr>
          <p:cNvPr id="313" name="Google Shape;313;p31"/>
          <p:cNvSpPr txBox="1"/>
          <p:nvPr>
            <p:ph idx="1" type="subTitle"/>
          </p:nvPr>
        </p:nvSpPr>
        <p:spPr>
          <a:xfrm>
            <a:off x="1187675" y="4299825"/>
            <a:ext cx="1667700" cy="22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31"/>
          <p:cNvSpPr txBox="1"/>
          <p:nvPr>
            <p:ph idx="7" type="subTitle"/>
          </p:nvPr>
        </p:nvSpPr>
        <p:spPr>
          <a:xfrm rot="-214117">
            <a:off x="3902250" y="4346193"/>
            <a:ext cx="1667634"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 name="Google Shape;315;p31"/>
          <p:cNvSpPr txBox="1"/>
          <p:nvPr>
            <p:ph idx="8" type="subTitle"/>
          </p:nvPr>
        </p:nvSpPr>
        <p:spPr>
          <a:xfrm rot="215969">
            <a:off x="6495540" y="4324572"/>
            <a:ext cx="1667690"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body and image">
  <p:cSld name="BLANK_1_1_1_1_1_1_1_1_1_1_1_1">
    <p:bg>
      <p:bgPr>
        <a:solidFill>
          <a:schemeClr val="lt1"/>
        </a:solidFill>
      </p:bgPr>
    </p:bg>
    <p:spTree>
      <p:nvGrpSpPr>
        <p:cNvPr id="316" name="Shape 316"/>
        <p:cNvGrpSpPr/>
        <p:nvPr/>
      </p:nvGrpSpPr>
      <p:grpSpPr>
        <a:xfrm>
          <a:off x="0" y="0"/>
          <a:ext cx="0" cy="0"/>
          <a:chOff x="0" y="0"/>
          <a:chExt cx="0" cy="0"/>
        </a:xfrm>
      </p:grpSpPr>
      <p:sp>
        <p:nvSpPr>
          <p:cNvPr id="317" name="Google Shape;317;p32"/>
          <p:cNvSpPr/>
          <p:nvPr/>
        </p:nvSpPr>
        <p:spPr>
          <a:xfrm rot="-300782">
            <a:off x="5105280" y="419634"/>
            <a:ext cx="3577384" cy="4308283"/>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18" name="Google Shape;318;p32"/>
          <p:cNvSpPr/>
          <p:nvPr>
            <p:ph idx="2" type="pic"/>
          </p:nvPr>
        </p:nvSpPr>
        <p:spPr>
          <a:xfrm>
            <a:off x="2050" y="2050"/>
            <a:ext cx="4778400" cy="5143500"/>
          </a:xfrm>
          <a:prstGeom prst="rect">
            <a:avLst/>
          </a:prstGeom>
          <a:noFill/>
          <a:ln>
            <a:noFill/>
          </a:ln>
        </p:spPr>
      </p:sp>
      <p:sp>
        <p:nvSpPr>
          <p:cNvPr id="319" name="Google Shape;319;p32"/>
          <p:cNvSpPr/>
          <p:nvPr/>
        </p:nvSpPr>
        <p:spPr>
          <a:xfrm rot="134178">
            <a:off x="5002593" y="293901"/>
            <a:ext cx="3782581" cy="4555675"/>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20" name="Google Shape;320;p32"/>
          <p:cNvSpPr txBox="1"/>
          <p:nvPr>
            <p:ph type="title"/>
          </p:nvPr>
        </p:nvSpPr>
        <p:spPr>
          <a:xfrm rot="124275">
            <a:off x="5368207" y="536624"/>
            <a:ext cx="3037985" cy="614501"/>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321" name="Google Shape;321;p32"/>
          <p:cNvSpPr txBox="1"/>
          <p:nvPr>
            <p:ph idx="1" type="body"/>
          </p:nvPr>
        </p:nvSpPr>
        <p:spPr>
          <a:xfrm rot="119438">
            <a:off x="5194650" y="1261934"/>
            <a:ext cx="3281881" cy="2287382"/>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Font typeface="Manrope Medium"/>
              <a:buChar char="●"/>
              <a:defRPr>
                <a:latin typeface="Manrope Medium"/>
                <a:ea typeface="Manrope Medium"/>
                <a:cs typeface="Manrope Medium"/>
                <a:sym typeface="Manrope Medium"/>
              </a:defRPr>
            </a:lvl1pPr>
            <a:lvl2pPr indent="-317500" lvl="1" marL="914400" algn="ctr">
              <a:spcBef>
                <a:spcPts val="0"/>
              </a:spcBef>
              <a:spcAft>
                <a:spcPts val="0"/>
              </a:spcAft>
              <a:buSzPts val="1400"/>
              <a:buFont typeface="Manrope Medium"/>
              <a:buChar char="○"/>
              <a:defRPr>
                <a:latin typeface="Manrope Medium"/>
                <a:ea typeface="Manrope Medium"/>
                <a:cs typeface="Manrope Medium"/>
                <a:sym typeface="Manrope Medium"/>
              </a:defRPr>
            </a:lvl2pPr>
            <a:lvl3pPr indent="-317500" lvl="2" marL="1371600" algn="ctr">
              <a:spcBef>
                <a:spcPts val="0"/>
              </a:spcBef>
              <a:spcAft>
                <a:spcPts val="0"/>
              </a:spcAft>
              <a:buSzPts val="1400"/>
              <a:buFont typeface="Manrope Medium"/>
              <a:buChar char="■"/>
              <a:defRPr>
                <a:latin typeface="Manrope Medium"/>
                <a:ea typeface="Manrope Medium"/>
                <a:cs typeface="Manrope Medium"/>
                <a:sym typeface="Manrope Medium"/>
              </a:defRPr>
            </a:lvl3pPr>
            <a:lvl4pPr indent="-317500" lvl="3" marL="1828800" algn="ctr">
              <a:spcBef>
                <a:spcPts val="0"/>
              </a:spcBef>
              <a:spcAft>
                <a:spcPts val="0"/>
              </a:spcAft>
              <a:buSzPts val="1400"/>
              <a:buFont typeface="Manrope Medium"/>
              <a:buChar char="●"/>
              <a:defRPr>
                <a:latin typeface="Manrope Medium"/>
                <a:ea typeface="Manrope Medium"/>
                <a:cs typeface="Manrope Medium"/>
                <a:sym typeface="Manrope Medium"/>
              </a:defRPr>
            </a:lvl4pPr>
            <a:lvl5pPr indent="-317500" lvl="4" marL="2286000" algn="ctr">
              <a:spcBef>
                <a:spcPts val="0"/>
              </a:spcBef>
              <a:spcAft>
                <a:spcPts val="0"/>
              </a:spcAft>
              <a:buSzPts val="1400"/>
              <a:buFont typeface="Manrope Medium"/>
              <a:buChar char="○"/>
              <a:defRPr>
                <a:latin typeface="Manrope Medium"/>
                <a:ea typeface="Manrope Medium"/>
                <a:cs typeface="Manrope Medium"/>
                <a:sym typeface="Manrope Medium"/>
              </a:defRPr>
            </a:lvl5pPr>
            <a:lvl6pPr indent="-317500" lvl="5" marL="2743200" algn="ctr">
              <a:spcBef>
                <a:spcPts val="0"/>
              </a:spcBef>
              <a:spcAft>
                <a:spcPts val="0"/>
              </a:spcAft>
              <a:buSzPts val="1400"/>
              <a:buFont typeface="Manrope Medium"/>
              <a:buChar char="■"/>
              <a:defRPr>
                <a:latin typeface="Manrope Medium"/>
                <a:ea typeface="Manrope Medium"/>
                <a:cs typeface="Manrope Medium"/>
                <a:sym typeface="Manrope Medium"/>
              </a:defRPr>
            </a:lvl6pPr>
            <a:lvl7pPr indent="-317500" lvl="6" marL="3200400" algn="ctr">
              <a:spcBef>
                <a:spcPts val="0"/>
              </a:spcBef>
              <a:spcAft>
                <a:spcPts val="0"/>
              </a:spcAft>
              <a:buSzPts val="1400"/>
              <a:buFont typeface="Manrope Medium"/>
              <a:buChar char="●"/>
              <a:defRPr>
                <a:latin typeface="Manrope Medium"/>
                <a:ea typeface="Manrope Medium"/>
                <a:cs typeface="Manrope Medium"/>
                <a:sym typeface="Manrope Medium"/>
              </a:defRPr>
            </a:lvl7pPr>
            <a:lvl8pPr indent="-317500" lvl="7" marL="3657600" algn="ctr">
              <a:spcBef>
                <a:spcPts val="0"/>
              </a:spcBef>
              <a:spcAft>
                <a:spcPts val="0"/>
              </a:spcAft>
              <a:buSzPts val="1400"/>
              <a:buFont typeface="Manrope Medium"/>
              <a:buChar char="○"/>
              <a:defRPr>
                <a:latin typeface="Manrope Medium"/>
                <a:ea typeface="Manrope Medium"/>
                <a:cs typeface="Manrope Medium"/>
                <a:sym typeface="Manrope Medium"/>
              </a:defRPr>
            </a:lvl8pPr>
            <a:lvl9pPr indent="-317500" lvl="8" marL="4114800" algn="ctr">
              <a:spcBef>
                <a:spcPts val="0"/>
              </a:spcBef>
              <a:spcAft>
                <a:spcPts val="0"/>
              </a:spcAft>
              <a:buSzPts val="1400"/>
              <a:buFont typeface="Manrope Medium"/>
              <a:buChar char="■"/>
              <a:defRPr>
                <a:latin typeface="Manrope Medium"/>
                <a:ea typeface="Manrope Medium"/>
                <a:cs typeface="Manrope Medium"/>
                <a:sym typeface="Manrope Medium"/>
              </a:defRPr>
            </a:lvl9pPr>
          </a:lstStyle>
          <a:p/>
        </p:txBody>
      </p:sp>
      <p:sp>
        <p:nvSpPr>
          <p:cNvPr id="322" name="Google Shape;322;p32"/>
          <p:cNvSpPr txBox="1"/>
          <p:nvPr>
            <p:ph idx="3" type="body"/>
          </p:nvPr>
        </p:nvSpPr>
        <p:spPr>
          <a:xfrm rot="131721">
            <a:off x="5123776" y="3854495"/>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BLANK_1_1_1_1_1_1_1_1_1_1_1_1_2_1">
    <p:bg>
      <p:bgPr>
        <a:solidFill>
          <a:schemeClr val="lt1"/>
        </a:solidFill>
      </p:bgPr>
    </p:bg>
    <p:spTree>
      <p:nvGrpSpPr>
        <p:cNvPr id="323" name="Shape 323"/>
        <p:cNvGrpSpPr/>
        <p:nvPr/>
      </p:nvGrpSpPr>
      <p:grpSpPr>
        <a:xfrm>
          <a:off x="0" y="0"/>
          <a:ext cx="0" cy="0"/>
          <a:chOff x="0" y="0"/>
          <a:chExt cx="0" cy="0"/>
        </a:xfrm>
      </p:grpSpPr>
      <p:sp>
        <p:nvSpPr>
          <p:cNvPr id="324" name="Google Shape;324;p33"/>
          <p:cNvSpPr/>
          <p:nvPr/>
        </p:nvSpPr>
        <p:spPr>
          <a:xfrm rot="482751">
            <a:off x="407815" y="419618"/>
            <a:ext cx="3577314" cy="430840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25" name="Google Shape;325;p33"/>
          <p:cNvSpPr/>
          <p:nvPr>
            <p:ph idx="2" type="pic"/>
          </p:nvPr>
        </p:nvSpPr>
        <p:spPr>
          <a:xfrm>
            <a:off x="4372975" y="2050"/>
            <a:ext cx="4778400" cy="5143500"/>
          </a:xfrm>
          <a:prstGeom prst="rect">
            <a:avLst/>
          </a:prstGeom>
          <a:noFill/>
          <a:ln>
            <a:noFill/>
          </a:ln>
        </p:spPr>
      </p:sp>
      <p:sp>
        <p:nvSpPr>
          <p:cNvPr id="326" name="Google Shape;326;p33"/>
          <p:cNvSpPr/>
          <p:nvPr/>
        </p:nvSpPr>
        <p:spPr>
          <a:xfrm rot="-98716">
            <a:off x="327421" y="293858"/>
            <a:ext cx="3782459" cy="4555878"/>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27" name="Google Shape;327;p33"/>
          <p:cNvSpPr txBox="1"/>
          <p:nvPr>
            <p:ph type="title"/>
          </p:nvPr>
        </p:nvSpPr>
        <p:spPr>
          <a:xfrm rot="-108624">
            <a:off x="673475" y="530154"/>
            <a:ext cx="3038717" cy="61381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328" name="Google Shape;328;p33"/>
          <p:cNvSpPr txBox="1"/>
          <p:nvPr>
            <p:ph idx="1" type="body"/>
          </p:nvPr>
        </p:nvSpPr>
        <p:spPr>
          <a:xfrm flipH="1" rot="-131721">
            <a:off x="577990" y="3865770"/>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3">
  <p:cSld name="BLANK_1_1_1_1_1_1_1_1_1_1_1_1_2">
    <p:bg>
      <p:bgPr>
        <a:solidFill>
          <a:schemeClr val="lt1"/>
        </a:solidFill>
      </p:bgPr>
    </p:bg>
    <p:spTree>
      <p:nvGrpSpPr>
        <p:cNvPr id="329" name="Shape 329"/>
        <p:cNvGrpSpPr/>
        <p:nvPr/>
      </p:nvGrpSpPr>
      <p:grpSpPr>
        <a:xfrm>
          <a:off x="0" y="0"/>
          <a:ext cx="0" cy="0"/>
          <a:chOff x="0" y="0"/>
          <a:chExt cx="0" cy="0"/>
        </a:xfrm>
      </p:grpSpPr>
      <p:sp>
        <p:nvSpPr>
          <p:cNvPr id="330" name="Google Shape;330;p34"/>
          <p:cNvSpPr/>
          <p:nvPr/>
        </p:nvSpPr>
        <p:spPr>
          <a:xfrm rot="-300782">
            <a:off x="5105280" y="419634"/>
            <a:ext cx="3577384" cy="4308283"/>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31" name="Google Shape;331;p34"/>
          <p:cNvSpPr/>
          <p:nvPr>
            <p:ph idx="2" type="pic"/>
          </p:nvPr>
        </p:nvSpPr>
        <p:spPr>
          <a:xfrm>
            <a:off x="2050" y="2050"/>
            <a:ext cx="4778400" cy="5143500"/>
          </a:xfrm>
          <a:prstGeom prst="rect">
            <a:avLst/>
          </a:prstGeom>
          <a:noFill/>
          <a:ln>
            <a:noFill/>
          </a:ln>
        </p:spPr>
      </p:sp>
      <p:sp>
        <p:nvSpPr>
          <p:cNvPr id="332" name="Google Shape;332;p34"/>
          <p:cNvSpPr/>
          <p:nvPr/>
        </p:nvSpPr>
        <p:spPr>
          <a:xfrm rot="134178">
            <a:off x="5002660" y="293903"/>
            <a:ext cx="3782581" cy="4555675"/>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33" name="Google Shape;333;p34"/>
          <p:cNvSpPr txBox="1"/>
          <p:nvPr>
            <p:ph idx="1" type="body"/>
          </p:nvPr>
        </p:nvSpPr>
        <p:spPr>
          <a:xfrm rot="119438">
            <a:off x="5194650" y="1261934"/>
            <a:ext cx="3281881" cy="2287382"/>
          </a:xfrm>
          <a:prstGeom prst="rect">
            <a:avLst/>
          </a:prstGeom>
        </p:spPr>
        <p:txBody>
          <a:bodyPr anchorCtr="0" anchor="ctr" bIns="91425" lIns="91425" spcFirstLastPara="1" rIns="91425" wrap="square" tIns="91425">
            <a:noAutofit/>
          </a:bodyPr>
          <a:lstStyle>
            <a:lvl1pPr indent="-317500" lvl="0" marL="457200" algn="ctr">
              <a:spcBef>
                <a:spcPts val="0"/>
              </a:spcBef>
              <a:spcAft>
                <a:spcPts val="0"/>
              </a:spcAft>
              <a:buSzPts val="1400"/>
              <a:buFont typeface="Manrope Medium"/>
              <a:buChar char="●"/>
              <a:defRPr>
                <a:latin typeface="Manrope Medium"/>
                <a:ea typeface="Manrope Medium"/>
                <a:cs typeface="Manrope Medium"/>
                <a:sym typeface="Manrope Medium"/>
              </a:defRPr>
            </a:lvl1pPr>
            <a:lvl2pPr indent="-317500" lvl="1" marL="914400" algn="ctr">
              <a:spcBef>
                <a:spcPts val="0"/>
              </a:spcBef>
              <a:spcAft>
                <a:spcPts val="0"/>
              </a:spcAft>
              <a:buSzPts val="1400"/>
              <a:buFont typeface="Manrope Medium"/>
              <a:buChar char="○"/>
              <a:defRPr>
                <a:latin typeface="Manrope Medium"/>
                <a:ea typeface="Manrope Medium"/>
                <a:cs typeface="Manrope Medium"/>
                <a:sym typeface="Manrope Medium"/>
              </a:defRPr>
            </a:lvl2pPr>
            <a:lvl3pPr indent="-317500" lvl="2" marL="1371600" algn="ctr">
              <a:spcBef>
                <a:spcPts val="0"/>
              </a:spcBef>
              <a:spcAft>
                <a:spcPts val="0"/>
              </a:spcAft>
              <a:buSzPts val="1400"/>
              <a:buFont typeface="Manrope Medium"/>
              <a:buChar char="■"/>
              <a:defRPr>
                <a:latin typeface="Manrope Medium"/>
                <a:ea typeface="Manrope Medium"/>
                <a:cs typeface="Manrope Medium"/>
                <a:sym typeface="Manrope Medium"/>
              </a:defRPr>
            </a:lvl3pPr>
            <a:lvl4pPr indent="-317500" lvl="3" marL="1828800" algn="ctr">
              <a:spcBef>
                <a:spcPts val="0"/>
              </a:spcBef>
              <a:spcAft>
                <a:spcPts val="0"/>
              </a:spcAft>
              <a:buSzPts val="1400"/>
              <a:buFont typeface="Manrope Medium"/>
              <a:buChar char="●"/>
              <a:defRPr>
                <a:latin typeface="Manrope Medium"/>
                <a:ea typeface="Manrope Medium"/>
                <a:cs typeface="Manrope Medium"/>
                <a:sym typeface="Manrope Medium"/>
              </a:defRPr>
            </a:lvl4pPr>
            <a:lvl5pPr indent="-317500" lvl="4" marL="2286000" algn="ctr">
              <a:spcBef>
                <a:spcPts val="0"/>
              </a:spcBef>
              <a:spcAft>
                <a:spcPts val="0"/>
              </a:spcAft>
              <a:buSzPts val="1400"/>
              <a:buFont typeface="Manrope Medium"/>
              <a:buChar char="○"/>
              <a:defRPr>
                <a:latin typeface="Manrope Medium"/>
                <a:ea typeface="Manrope Medium"/>
                <a:cs typeface="Manrope Medium"/>
                <a:sym typeface="Manrope Medium"/>
              </a:defRPr>
            </a:lvl5pPr>
            <a:lvl6pPr indent="-317500" lvl="5" marL="2743200" algn="ctr">
              <a:spcBef>
                <a:spcPts val="0"/>
              </a:spcBef>
              <a:spcAft>
                <a:spcPts val="0"/>
              </a:spcAft>
              <a:buSzPts val="1400"/>
              <a:buFont typeface="Manrope Medium"/>
              <a:buChar char="■"/>
              <a:defRPr>
                <a:latin typeface="Manrope Medium"/>
                <a:ea typeface="Manrope Medium"/>
                <a:cs typeface="Manrope Medium"/>
                <a:sym typeface="Manrope Medium"/>
              </a:defRPr>
            </a:lvl6pPr>
            <a:lvl7pPr indent="-317500" lvl="6" marL="3200400" algn="ctr">
              <a:spcBef>
                <a:spcPts val="0"/>
              </a:spcBef>
              <a:spcAft>
                <a:spcPts val="0"/>
              </a:spcAft>
              <a:buSzPts val="1400"/>
              <a:buFont typeface="Manrope Medium"/>
              <a:buChar char="●"/>
              <a:defRPr>
                <a:latin typeface="Manrope Medium"/>
                <a:ea typeface="Manrope Medium"/>
                <a:cs typeface="Manrope Medium"/>
                <a:sym typeface="Manrope Medium"/>
              </a:defRPr>
            </a:lvl7pPr>
            <a:lvl8pPr indent="-317500" lvl="7" marL="3657600" algn="ctr">
              <a:spcBef>
                <a:spcPts val="0"/>
              </a:spcBef>
              <a:spcAft>
                <a:spcPts val="0"/>
              </a:spcAft>
              <a:buSzPts val="1400"/>
              <a:buFont typeface="Manrope Medium"/>
              <a:buChar char="○"/>
              <a:defRPr>
                <a:latin typeface="Manrope Medium"/>
                <a:ea typeface="Manrope Medium"/>
                <a:cs typeface="Manrope Medium"/>
                <a:sym typeface="Manrope Medium"/>
              </a:defRPr>
            </a:lvl8pPr>
            <a:lvl9pPr indent="-317500" lvl="8" marL="4114800" algn="ctr">
              <a:spcBef>
                <a:spcPts val="0"/>
              </a:spcBef>
              <a:spcAft>
                <a:spcPts val="0"/>
              </a:spcAft>
              <a:buSzPts val="1400"/>
              <a:buFont typeface="Manrope Medium"/>
              <a:buChar char="■"/>
              <a:defRPr>
                <a:latin typeface="Manrope Medium"/>
                <a:ea typeface="Manrope Medium"/>
                <a:cs typeface="Manrope Medium"/>
                <a:sym typeface="Manrope Medium"/>
              </a:defRPr>
            </a:lvl9pPr>
          </a:lstStyle>
          <a:p/>
        </p:txBody>
      </p:sp>
      <p:sp>
        <p:nvSpPr>
          <p:cNvPr id="334" name="Google Shape;334;p34"/>
          <p:cNvSpPr txBox="1"/>
          <p:nvPr>
            <p:ph type="title"/>
          </p:nvPr>
        </p:nvSpPr>
        <p:spPr>
          <a:xfrm rot="124275">
            <a:off x="5368207" y="536624"/>
            <a:ext cx="3037985" cy="614501"/>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1400"/>
              <a:buNone/>
              <a:defRPr/>
            </a:lvl2pPr>
            <a:lvl3pPr lvl="2" algn="ctr">
              <a:spcBef>
                <a:spcPts val="0"/>
              </a:spcBef>
              <a:spcAft>
                <a:spcPts val="0"/>
              </a:spcAft>
              <a:buClr>
                <a:schemeClr val="lt1"/>
              </a:buClr>
              <a:buSzPts val="1400"/>
              <a:buNone/>
              <a:defRPr/>
            </a:lvl3pPr>
            <a:lvl4pPr lvl="3" algn="ctr">
              <a:spcBef>
                <a:spcPts val="0"/>
              </a:spcBef>
              <a:spcAft>
                <a:spcPts val="0"/>
              </a:spcAft>
              <a:buClr>
                <a:schemeClr val="lt1"/>
              </a:buClr>
              <a:buSzPts val="1400"/>
              <a:buNone/>
              <a:defRPr/>
            </a:lvl4pPr>
            <a:lvl5pPr lvl="4" algn="ctr">
              <a:spcBef>
                <a:spcPts val="0"/>
              </a:spcBef>
              <a:spcAft>
                <a:spcPts val="0"/>
              </a:spcAft>
              <a:buClr>
                <a:schemeClr val="lt1"/>
              </a:buClr>
              <a:buSzPts val="1400"/>
              <a:buNone/>
              <a:defRPr/>
            </a:lvl5pPr>
            <a:lvl6pPr lvl="5" algn="ctr">
              <a:spcBef>
                <a:spcPts val="0"/>
              </a:spcBef>
              <a:spcAft>
                <a:spcPts val="0"/>
              </a:spcAft>
              <a:buClr>
                <a:schemeClr val="lt1"/>
              </a:buClr>
              <a:buSzPts val="1400"/>
              <a:buNone/>
              <a:defRPr/>
            </a:lvl6pPr>
            <a:lvl7pPr lvl="6" algn="ctr">
              <a:spcBef>
                <a:spcPts val="0"/>
              </a:spcBef>
              <a:spcAft>
                <a:spcPts val="0"/>
              </a:spcAft>
              <a:buClr>
                <a:schemeClr val="lt1"/>
              </a:buClr>
              <a:buSzPts val="1400"/>
              <a:buNone/>
              <a:defRPr/>
            </a:lvl7pPr>
            <a:lvl8pPr lvl="7" algn="ctr">
              <a:spcBef>
                <a:spcPts val="0"/>
              </a:spcBef>
              <a:spcAft>
                <a:spcPts val="0"/>
              </a:spcAft>
              <a:buClr>
                <a:schemeClr val="lt1"/>
              </a:buClr>
              <a:buSzPts val="1400"/>
              <a:buNone/>
              <a:defRPr/>
            </a:lvl8pPr>
            <a:lvl9pPr lvl="8" algn="ctr">
              <a:spcBef>
                <a:spcPts val="0"/>
              </a:spcBef>
              <a:spcAft>
                <a:spcPts val="0"/>
              </a:spcAft>
              <a:buClr>
                <a:schemeClr val="lt1"/>
              </a:buClr>
              <a:buSzPts val="1400"/>
              <a:buNone/>
              <a:defRPr/>
            </a:lvl9pPr>
          </a:lstStyle>
          <a:p/>
        </p:txBody>
      </p:sp>
      <p:sp>
        <p:nvSpPr>
          <p:cNvPr id="335" name="Google Shape;335;p34"/>
          <p:cNvSpPr txBox="1"/>
          <p:nvPr>
            <p:ph idx="3" type="body"/>
          </p:nvPr>
        </p:nvSpPr>
        <p:spPr>
          <a:xfrm rot="131721">
            <a:off x="5123776" y="3854495"/>
            <a:ext cx="3281408" cy="616356"/>
          </a:xfrm>
          <a:prstGeom prst="rect">
            <a:avLst/>
          </a:prstGeom>
        </p:spPr>
        <p:txBody>
          <a:bodyPr anchorCtr="0" anchor="ctr" bIns="91425" lIns="91425" spcFirstLastPara="1" rIns="91425" wrap="square" tIns="91425">
            <a:spAutoFit/>
          </a:bodyPr>
          <a:lstStyle>
            <a:lvl1pPr indent="-304800" lvl="0" marL="457200" algn="ctr">
              <a:spcBef>
                <a:spcPts val="0"/>
              </a:spcBef>
              <a:spcAft>
                <a:spcPts val="0"/>
              </a:spcAft>
              <a:buSzPts val="1200"/>
              <a:buFont typeface="Manrope Medium"/>
              <a:buChar char="●"/>
              <a:defRPr>
                <a:latin typeface="Manrope Medium"/>
                <a:ea typeface="Manrope Medium"/>
                <a:cs typeface="Manrope Medium"/>
                <a:sym typeface="Manrope Medium"/>
              </a:defRPr>
            </a:lvl1pPr>
            <a:lvl2pPr indent="-304800" lvl="1" marL="914400" algn="ctr">
              <a:spcBef>
                <a:spcPts val="800"/>
              </a:spcBef>
              <a:spcAft>
                <a:spcPts val="0"/>
              </a:spcAft>
              <a:buSzPts val="1200"/>
              <a:buFont typeface="Manrope Medium"/>
              <a:buChar char="○"/>
              <a:defRPr>
                <a:latin typeface="Manrope Medium"/>
                <a:ea typeface="Manrope Medium"/>
                <a:cs typeface="Manrope Medium"/>
                <a:sym typeface="Manrope Medium"/>
              </a:defRPr>
            </a:lvl2pPr>
            <a:lvl3pPr indent="-304800" lvl="2" marL="1371600" algn="ctr">
              <a:spcBef>
                <a:spcPts val="800"/>
              </a:spcBef>
              <a:spcAft>
                <a:spcPts val="0"/>
              </a:spcAft>
              <a:buSzPts val="1200"/>
              <a:buFont typeface="Manrope Medium"/>
              <a:buChar char="■"/>
              <a:defRPr>
                <a:latin typeface="Manrope Medium"/>
                <a:ea typeface="Manrope Medium"/>
                <a:cs typeface="Manrope Medium"/>
                <a:sym typeface="Manrope Medium"/>
              </a:defRPr>
            </a:lvl3pPr>
            <a:lvl4pPr indent="-304800" lvl="3" marL="1828800" algn="ctr">
              <a:spcBef>
                <a:spcPts val="800"/>
              </a:spcBef>
              <a:spcAft>
                <a:spcPts val="0"/>
              </a:spcAft>
              <a:buSzPts val="1200"/>
              <a:buFont typeface="Manrope Medium"/>
              <a:buChar char="●"/>
              <a:defRPr>
                <a:latin typeface="Manrope Medium"/>
                <a:ea typeface="Manrope Medium"/>
                <a:cs typeface="Manrope Medium"/>
                <a:sym typeface="Manrope Medium"/>
              </a:defRPr>
            </a:lvl4pPr>
            <a:lvl5pPr indent="-304800" lvl="4" marL="2286000" algn="ctr">
              <a:spcBef>
                <a:spcPts val="800"/>
              </a:spcBef>
              <a:spcAft>
                <a:spcPts val="0"/>
              </a:spcAft>
              <a:buSzPts val="1200"/>
              <a:buFont typeface="Manrope Medium"/>
              <a:buChar char="○"/>
              <a:defRPr>
                <a:latin typeface="Manrope Medium"/>
                <a:ea typeface="Manrope Medium"/>
                <a:cs typeface="Manrope Medium"/>
                <a:sym typeface="Manrope Medium"/>
              </a:defRPr>
            </a:lvl5pPr>
            <a:lvl6pPr indent="-304800" lvl="5" marL="2743200" algn="ctr">
              <a:spcBef>
                <a:spcPts val="800"/>
              </a:spcBef>
              <a:spcAft>
                <a:spcPts val="0"/>
              </a:spcAft>
              <a:buSzPts val="1200"/>
              <a:buFont typeface="Manrope Medium"/>
              <a:buChar char="■"/>
              <a:defRPr>
                <a:latin typeface="Manrope Medium"/>
                <a:ea typeface="Manrope Medium"/>
                <a:cs typeface="Manrope Medium"/>
                <a:sym typeface="Manrope Medium"/>
              </a:defRPr>
            </a:lvl6pPr>
            <a:lvl7pPr indent="-304800" lvl="6" marL="3200400" algn="ctr">
              <a:spcBef>
                <a:spcPts val="800"/>
              </a:spcBef>
              <a:spcAft>
                <a:spcPts val="0"/>
              </a:spcAft>
              <a:buSzPts val="1200"/>
              <a:buFont typeface="Manrope Medium"/>
              <a:buChar char="●"/>
              <a:defRPr>
                <a:latin typeface="Manrope Medium"/>
                <a:ea typeface="Manrope Medium"/>
                <a:cs typeface="Manrope Medium"/>
                <a:sym typeface="Manrope Medium"/>
              </a:defRPr>
            </a:lvl7pPr>
            <a:lvl8pPr indent="-304800" lvl="7" marL="3657600" algn="ctr">
              <a:spcBef>
                <a:spcPts val="800"/>
              </a:spcBef>
              <a:spcAft>
                <a:spcPts val="0"/>
              </a:spcAft>
              <a:buSzPts val="1200"/>
              <a:buFont typeface="Manrope Medium"/>
              <a:buChar char="○"/>
              <a:defRPr>
                <a:latin typeface="Manrope Medium"/>
                <a:ea typeface="Manrope Medium"/>
                <a:cs typeface="Manrope Medium"/>
                <a:sym typeface="Manrope Medium"/>
              </a:defRPr>
            </a:lvl8pPr>
            <a:lvl9pPr indent="-304800" lvl="8" marL="4114800" algn="ctr">
              <a:spcBef>
                <a:spcPts val="800"/>
              </a:spcBef>
              <a:spcAft>
                <a:spcPts val="800"/>
              </a:spcAft>
              <a:buSzPts val="1200"/>
              <a:buFont typeface="Manrope Medium"/>
              <a:buChar char="■"/>
              <a:defRPr>
                <a:latin typeface="Manrope Medium"/>
                <a:ea typeface="Manrope Medium"/>
                <a:cs typeface="Manrope Medium"/>
                <a:sym typeface="Manrope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Subtitle">
  <p:cSld name="CUSTOM_1_1_3_1">
    <p:spTree>
      <p:nvGrpSpPr>
        <p:cNvPr id="336" name="Shape 336"/>
        <p:cNvGrpSpPr/>
        <p:nvPr/>
      </p:nvGrpSpPr>
      <p:grpSpPr>
        <a:xfrm>
          <a:off x="0" y="0"/>
          <a:ext cx="0" cy="0"/>
          <a:chOff x="0" y="0"/>
          <a:chExt cx="0" cy="0"/>
        </a:xfrm>
      </p:grpSpPr>
      <p:grpSp>
        <p:nvGrpSpPr>
          <p:cNvPr id="337" name="Google Shape;337;p35"/>
          <p:cNvGrpSpPr/>
          <p:nvPr/>
        </p:nvGrpSpPr>
        <p:grpSpPr>
          <a:xfrm>
            <a:off x="392964" y="576950"/>
            <a:ext cx="8764835" cy="4114800"/>
            <a:chOff x="374175" y="576950"/>
            <a:chExt cx="8783280" cy="4114800"/>
          </a:xfrm>
        </p:grpSpPr>
        <p:cxnSp>
          <p:nvCxnSpPr>
            <p:cNvPr id="338" name="Google Shape;338;p35"/>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39" name="Google Shape;339;p35"/>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0" name="Google Shape;340;p35"/>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1" name="Google Shape;341;p35"/>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2" name="Google Shape;342;p35"/>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3" name="Google Shape;343;p35"/>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4" name="Google Shape;344;p35"/>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5" name="Google Shape;345;p35"/>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346" name="Google Shape;346;p35"/>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347" name="Google Shape;347;p35"/>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348" name="Google Shape;348;p35"/>
          <p:cNvGrpSpPr/>
          <p:nvPr/>
        </p:nvGrpSpPr>
        <p:grpSpPr>
          <a:xfrm>
            <a:off x="114406" y="175123"/>
            <a:ext cx="134104" cy="4750255"/>
            <a:chOff x="114406" y="175123"/>
            <a:chExt cx="134104" cy="4750255"/>
          </a:xfrm>
        </p:grpSpPr>
        <p:grpSp>
          <p:nvGrpSpPr>
            <p:cNvPr id="349" name="Google Shape;349;p35"/>
            <p:cNvGrpSpPr/>
            <p:nvPr/>
          </p:nvGrpSpPr>
          <p:grpSpPr>
            <a:xfrm>
              <a:off x="114406" y="175123"/>
              <a:ext cx="134104" cy="4334807"/>
              <a:chOff x="5432271" y="383100"/>
              <a:chExt cx="137854" cy="4456010"/>
            </a:xfrm>
          </p:grpSpPr>
          <p:grpSp>
            <p:nvGrpSpPr>
              <p:cNvPr id="350" name="Google Shape;350;p35"/>
              <p:cNvGrpSpPr/>
              <p:nvPr/>
            </p:nvGrpSpPr>
            <p:grpSpPr>
              <a:xfrm>
                <a:off x="5432271" y="383100"/>
                <a:ext cx="137854" cy="981668"/>
                <a:chOff x="5432271" y="383100"/>
                <a:chExt cx="137854" cy="981668"/>
              </a:xfrm>
            </p:grpSpPr>
            <p:sp>
              <p:nvSpPr>
                <p:cNvPr id="351" name="Google Shape;351;p35"/>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52" name="Google Shape;352;p35"/>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53" name="Google Shape;353;p35"/>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54" name="Google Shape;354;p35"/>
              <p:cNvGrpSpPr/>
              <p:nvPr/>
            </p:nvGrpSpPr>
            <p:grpSpPr>
              <a:xfrm>
                <a:off x="5432271" y="1678500"/>
                <a:ext cx="137854" cy="981668"/>
                <a:chOff x="5432271" y="383100"/>
                <a:chExt cx="137854" cy="981668"/>
              </a:xfrm>
            </p:grpSpPr>
            <p:sp>
              <p:nvSpPr>
                <p:cNvPr id="355" name="Google Shape;355;p35"/>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56" name="Google Shape;356;p35"/>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57" name="Google Shape;357;p35"/>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58" name="Google Shape;358;p35"/>
              <p:cNvGrpSpPr/>
              <p:nvPr/>
            </p:nvGrpSpPr>
            <p:grpSpPr>
              <a:xfrm>
                <a:off x="5432271" y="2973900"/>
                <a:ext cx="137854" cy="981668"/>
                <a:chOff x="5432271" y="383100"/>
                <a:chExt cx="137854" cy="981668"/>
              </a:xfrm>
            </p:grpSpPr>
            <p:sp>
              <p:nvSpPr>
                <p:cNvPr id="359" name="Google Shape;359;p35"/>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60" name="Google Shape;360;p35"/>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61" name="Google Shape;361;p35"/>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362" name="Google Shape;362;p35"/>
              <p:cNvGrpSpPr/>
              <p:nvPr/>
            </p:nvGrpSpPr>
            <p:grpSpPr>
              <a:xfrm>
                <a:off x="5432271" y="4269300"/>
                <a:ext cx="137854" cy="569810"/>
                <a:chOff x="5432271" y="383100"/>
                <a:chExt cx="137854" cy="569810"/>
              </a:xfrm>
            </p:grpSpPr>
            <p:sp>
              <p:nvSpPr>
                <p:cNvPr id="363" name="Google Shape;363;p35"/>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64" name="Google Shape;364;p35"/>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365" name="Google Shape;365;p35"/>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366" name="Google Shape;366;p35"/>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7" name="Google Shape;367;p35"/>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BLANK_1_1_1_1_1_1_1_1_1_1_1_1_1_1_1">
    <p:bg>
      <p:bgPr>
        <a:solidFill>
          <a:schemeClr val="lt1"/>
        </a:solidFill>
      </p:bgPr>
    </p:bg>
    <p:spTree>
      <p:nvGrpSpPr>
        <p:cNvPr id="368" name="Shape 368"/>
        <p:cNvGrpSpPr/>
        <p:nvPr/>
      </p:nvGrpSpPr>
      <p:grpSpPr>
        <a:xfrm>
          <a:off x="0" y="0"/>
          <a:ext cx="0" cy="0"/>
          <a:chOff x="0" y="0"/>
          <a:chExt cx="0" cy="0"/>
        </a:xfrm>
      </p:grpSpPr>
      <p:sp>
        <p:nvSpPr>
          <p:cNvPr id="369" name="Google Shape;369;p36"/>
          <p:cNvSpPr txBox="1"/>
          <p:nvPr>
            <p:ph idx="1" type="body"/>
          </p:nvPr>
        </p:nvSpPr>
        <p:spPr>
          <a:xfrm rot="-188853">
            <a:off x="683183" y="2219155"/>
            <a:ext cx="1890452" cy="1486342"/>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grpSp>
        <p:nvGrpSpPr>
          <p:cNvPr id="370" name="Google Shape;370;p36"/>
          <p:cNvGrpSpPr/>
          <p:nvPr/>
        </p:nvGrpSpPr>
        <p:grpSpPr>
          <a:xfrm>
            <a:off x="8663938" y="3954675"/>
            <a:ext cx="502925" cy="1209925"/>
            <a:chOff x="8642600" y="3954675"/>
            <a:chExt cx="502925" cy="1209925"/>
          </a:xfrm>
        </p:grpSpPr>
        <p:sp>
          <p:nvSpPr>
            <p:cNvPr id="371" name="Google Shape;371;p36"/>
            <p:cNvSpPr/>
            <p:nvPr/>
          </p:nvSpPr>
          <p:spPr>
            <a:xfrm>
              <a:off x="8642600" y="3954675"/>
              <a:ext cx="502925" cy="1196325"/>
            </a:xfrm>
            <a:custGeom>
              <a:rect b="b" l="l" r="r" t="t"/>
              <a:pathLst>
                <a:path extrusionOk="0" h="47853" w="20117">
                  <a:moveTo>
                    <a:pt x="20117" y="0"/>
                  </a:moveTo>
                  <a:lnTo>
                    <a:pt x="20117" y="47853"/>
                  </a:lnTo>
                  <a:lnTo>
                    <a:pt x="0" y="47853"/>
                  </a:lnTo>
                  <a:close/>
                </a:path>
              </a:pathLst>
            </a:custGeom>
            <a:solidFill>
              <a:schemeClr val="dk1"/>
            </a:solidFill>
            <a:ln>
              <a:noFill/>
            </a:ln>
          </p:spPr>
        </p:sp>
        <p:cxnSp>
          <p:nvCxnSpPr>
            <p:cNvPr id="372" name="Google Shape;372;p36"/>
            <p:cNvCxnSpPr/>
            <p:nvPr/>
          </p:nvCxnSpPr>
          <p:spPr>
            <a:xfrm flipH="1">
              <a:off x="8779700" y="4349200"/>
              <a:ext cx="358200" cy="815400"/>
            </a:xfrm>
            <a:prstGeom prst="straightConnector1">
              <a:avLst/>
            </a:prstGeom>
            <a:noFill/>
            <a:ln cap="flat" cmpd="sng" w="9525">
              <a:solidFill>
                <a:schemeClr val="lt1"/>
              </a:solidFill>
              <a:prstDash val="solid"/>
              <a:round/>
              <a:headEnd len="sm" w="sm" type="none"/>
              <a:tailEnd len="sm" w="sm" type="none"/>
            </a:ln>
          </p:spPr>
        </p:cxnSp>
      </p:grpSp>
      <p:sp>
        <p:nvSpPr>
          <p:cNvPr id="373" name="Google Shape;373;p36"/>
          <p:cNvSpPr txBox="1"/>
          <p:nvPr>
            <p:ph idx="2" type="body"/>
          </p:nvPr>
        </p:nvSpPr>
        <p:spPr>
          <a:xfrm rot="124964">
            <a:off x="5014631" y="765881"/>
            <a:ext cx="1890349" cy="1486281"/>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74" name="Google Shape;374;p36"/>
          <p:cNvSpPr txBox="1"/>
          <p:nvPr>
            <p:ph idx="3" type="body"/>
          </p:nvPr>
        </p:nvSpPr>
        <p:spPr>
          <a:xfrm rot="351430">
            <a:off x="3021711" y="3296608"/>
            <a:ext cx="1890268" cy="1486173"/>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8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800"/>
              </a:spcBef>
              <a:spcAft>
                <a:spcPts val="80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75" name="Google Shape;375;p36"/>
          <p:cNvSpPr txBox="1"/>
          <p:nvPr>
            <p:ph idx="4" type="body"/>
          </p:nvPr>
        </p:nvSpPr>
        <p:spPr>
          <a:xfrm rot="3819">
            <a:off x="6728901" y="3168092"/>
            <a:ext cx="1890601" cy="1485901"/>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Clr>
                <a:schemeClr val="dk1"/>
              </a:buClr>
              <a:buSzPts val="1200"/>
              <a:buNone/>
              <a:defRPr sz="1000">
                <a:solidFill>
                  <a:schemeClr val="dk1"/>
                </a:solidFill>
                <a:latin typeface="Manrope Medium"/>
                <a:ea typeface="Manrope Medium"/>
                <a:cs typeface="Manrope Medium"/>
                <a:sym typeface="Manrope Medium"/>
              </a:defRPr>
            </a:lvl1pPr>
            <a:lvl2pPr indent="-292100" lvl="1" marL="914400">
              <a:spcBef>
                <a:spcPts val="100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2pPr>
            <a:lvl3pPr indent="-292100" lvl="2" marL="1371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3pPr>
            <a:lvl4pPr indent="-292100" lvl="3" marL="1828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4pPr>
            <a:lvl5pPr indent="-292100" lvl="4" marL="22860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5pPr>
            <a:lvl6pPr indent="-292100" lvl="5" marL="27432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6pPr>
            <a:lvl7pPr indent="-292100" lvl="6" marL="32004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7pPr>
            <a:lvl8pPr indent="-292100" lvl="7" marL="36576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8pPr>
            <a:lvl9pPr indent="-292100" lvl="8" marL="4114800">
              <a:spcBef>
                <a:spcPts val="0"/>
              </a:spcBef>
              <a:spcAft>
                <a:spcPts val="0"/>
              </a:spcAft>
              <a:buClr>
                <a:schemeClr val="dk1"/>
              </a:buClr>
              <a:buSzPts val="1000"/>
              <a:buFont typeface="Manrope Medium"/>
              <a:buChar char="■"/>
              <a:defRPr sz="1000">
                <a:solidFill>
                  <a:schemeClr val="dk1"/>
                </a:solidFill>
                <a:latin typeface="Manrope Medium"/>
                <a:ea typeface="Manrope Medium"/>
                <a:cs typeface="Manrope Medium"/>
                <a:sym typeface="Manrope Medium"/>
              </a:defRPr>
            </a:lvl9pPr>
          </a:lstStyle>
          <a:p/>
        </p:txBody>
      </p:sp>
      <p:sp>
        <p:nvSpPr>
          <p:cNvPr id="376" name="Google Shape;376;p36"/>
          <p:cNvSpPr txBox="1"/>
          <p:nvPr>
            <p:ph type="title"/>
          </p:nvPr>
        </p:nvSpPr>
        <p:spPr>
          <a:xfrm>
            <a:off x="513300" y="375350"/>
            <a:ext cx="2796300" cy="651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b="0" sz="2400">
                <a:solidFill>
                  <a:schemeClr val="dk1"/>
                </a:solidFill>
              </a:defRPr>
            </a:lvl1pPr>
            <a:lvl2pPr lvl="1">
              <a:spcBef>
                <a:spcPts val="0"/>
              </a:spcBef>
              <a:spcAft>
                <a:spcPts val="0"/>
              </a:spcAft>
              <a:buClr>
                <a:schemeClr val="lt1"/>
              </a:buClr>
              <a:buSzPts val="2400"/>
              <a:buNone/>
              <a:defRPr sz="2400"/>
            </a:lvl2pPr>
            <a:lvl3pPr lvl="2">
              <a:spcBef>
                <a:spcPts val="0"/>
              </a:spcBef>
              <a:spcAft>
                <a:spcPts val="0"/>
              </a:spcAft>
              <a:buClr>
                <a:schemeClr val="lt1"/>
              </a:buClr>
              <a:buSzPts val="2400"/>
              <a:buNone/>
              <a:defRPr sz="2400"/>
            </a:lvl3pPr>
            <a:lvl4pPr lvl="3">
              <a:spcBef>
                <a:spcPts val="0"/>
              </a:spcBef>
              <a:spcAft>
                <a:spcPts val="0"/>
              </a:spcAft>
              <a:buClr>
                <a:schemeClr val="lt1"/>
              </a:buClr>
              <a:buSzPts val="2400"/>
              <a:buNone/>
              <a:defRPr sz="2400"/>
            </a:lvl4pPr>
            <a:lvl5pPr lvl="4">
              <a:spcBef>
                <a:spcPts val="0"/>
              </a:spcBef>
              <a:spcAft>
                <a:spcPts val="0"/>
              </a:spcAft>
              <a:buClr>
                <a:schemeClr val="lt1"/>
              </a:buClr>
              <a:buSzPts val="2400"/>
              <a:buNone/>
              <a:defRPr sz="2400"/>
            </a:lvl5pPr>
            <a:lvl6pPr lvl="5">
              <a:spcBef>
                <a:spcPts val="0"/>
              </a:spcBef>
              <a:spcAft>
                <a:spcPts val="0"/>
              </a:spcAft>
              <a:buClr>
                <a:schemeClr val="lt1"/>
              </a:buClr>
              <a:buSzPts val="2400"/>
              <a:buNone/>
              <a:defRPr sz="2400"/>
            </a:lvl6pPr>
            <a:lvl7pPr lvl="6">
              <a:spcBef>
                <a:spcPts val="0"/>
              </a:spcBef>
              <a:spcAft>
                <a:spcPts val="0"/>
              </a:spcAft>
              <a:buClr>
                <a:schemeClr val="lt1"/>
              </a:buClr>
              <a:buSzPts val="2400"/>
              <a:buNone/>
              <a:defRPr sz="2400"/>
            </a:lvl7pPr>
            <a:lvl8pPr lvl="7">
              <a:spcBef>
                <a:spcPts val="0"/>
              </a:spcBef>
              <a:spcAft>
                <a:spcPts val="0"/>
              </a:spcAft>
              <a:buClr>
                <a:schemeClr val="lt1"/>
              </a:buClr>
              <a:buSzPts val="2400"/>
              <a:buNone/>
              <a:defRPr sz="2400"/>
            </a:lvl8pPr>
            <a:lvl9pPr lvl="8">
              <a:spcBef>
                <a:spcPts val="0"/>
              </a:spcBef>
              <a:spcAft>
                <a:spcPts val="0"/>
              </a:spcAft>
              <a:buClr>
                <a:schemeClr val="lt1"/>
              </a:buClr>
              <a:buSzPts val="2400"/>
              <a:buNone/>
              <a:defRPr sz="2400"/>
            </a:lvl9pPr>
          </a:lstStyle>
          <a:p/>
        </p:txBody>
      </p:sp>
      <p:sp>
        <p:nvSpPr>
          <p:cNvPr id="377" name="Google Shape;377;p36"/>
          <p:cNvSpPr txBox="1"/>
          <p:nvPr>
            <p:ph idx="5" type="subTitle"/>
          </p:nvPr>
        </p:nvSpPr>
        <p:spPr>
          <a:xfrm rot="-226014">
            <a:off x="619152" y="1527866"/>
            <a:ext cx="1890484" cy="547784"/>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78" name="Google Shape;378;p36"/>
          <p:cNvSpPr txBox="1"/>
          <p:nvPr>
            <p:ph idx="6" type="subTitle"/>
          </p:nvPr>
        </p:nvSpPr>
        <p:spPr>
          <a:xfrm rot="126162">
            <a:off x="5024491" y="108292"/>
            <a:ext cx="1970527" cy="549668"/>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79" name="Google Shape;379;p36"/>
          <p:cNvSpPr txBox="1"/>
          <p:nvPr>
            <p:ph idx="7" type="subTitle"/>
          </p:nvPr>
        </p:nvSpPr>
        <p:spPr>
          <a:xfrm rot="348762">
            <a:off x="3115150" y="2659506"/>
            <a:ext cx="1943191" cy="546097"/>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
        <p:nvSpPr>
          <p:cNvPr id="380" name="Google Shape;380;p36"/>
          <p:cNvSpPr txBox="1"/>
          <p:nvPr>
            <p:ph idx="8" type="subTitle"/>
          </p:nvPr>
        </p:nvSpPr>
        <p:spPr>
          <a:xfrm rot="-59757">
            <a:off x="6687978" y="2476634"/>
            <a:ext cx="1915789" cy="549684"/>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2pPr>
            <a:lvl3pPr lvl="2"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3pPr>
            <a:lvl4pPr lvl="3"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4pPr>
            <a:lvl5pPr lvl="4"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5pPr>
            <a:lvl6pPr lvl="5"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6pPr>
            <a:lvl7pPr lvl="6"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7pPr>
            <a:lvl8pPr lvl="7" algn="ctr">
              <a:lnSpc>
                <a:spcPct val="100000"/>
              </a:lnSpc>
              <a:spcBef>
                <a:spcPts val="800"/>
              </a:spcBef>
              <a:spcAft>
                <a:spcPts val="0"/>
              </a:spcAft>
              <a:buClr>
                <a:schemeClr val="dk1"/>
              </a:buClr>
              <a:buSzPts val="3000"/>
              <a:buFont typeface="Anton"/>
              <a:buNone/>
              <a:defRPr sz="3000">
                <a:solidFill>
                  <a:schemeClr val="dk1"/>
                </a:solidFill>
                <a:latin typeface="Anton"/>
                <a:ea typeface="Anton"/>
                <a:cs typeface="Anton"/>
                <a:sym typeface="Anton"/>
              </a:defRPr>
            </a:lvl8pPr>
            <a:lvl9pPr lvl="8" algn="ctr">
              <a:lnSpc>
                <a:spcPct val="100000"/>
              </a:lnSpc>
              <a:spcBef>
                <a:spcPts val="800"/>
              </a:spcBef>
              <a:spcAft>
                <a:spcPts val="800"/>
              </a:spcAft>
              <a:buClr>
                <a:schemeClr val="dk1"/>
              </a:buClr>
              <a:buSzPts val="3000"/>
              <a:buFont typeface="Anton"/>
              <a:buNone/>
              <a:defRPr sz="3000">
                <a:solidFill>
                  <a:schemeClr val="dk1"/>
                </a:solidFill>
                <a:latin typeface="Anton"/>
                <a:ea typeface="Anton"/>
                <a:cs typeface="Anton"/>
                <a:sym typeface="Anton"/>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2">
  <p:cSld name="BLANK_1_1_1_1_1_1_1_1">
    <p:bg>
      <p:bgPr>
        <a:solidFill>
          <a:schemeClr val="lt1"/>
        </a:solidFill>
      </p:bgPr>
    </p:bg>
    <p:spTree>
      <p:nvGrpSpPr>
        <p:cNvPr id="381" name="Shape 381"/>
        <p:cNvGrpSpPr/>
        <p:nvPr/>
      </p:nvGrpSpPr>
      <p:grpSpPr>
        <a:xfrm>
          <a:off x="0" y="0"/>
          <a:ext cx="0" cy="0"/>
          <a:chOff x="0" y="0"/>
          <a:chExt cx="0" cy="0"/>
        </a:xfrm>
      </p:grpSpPr>
      <p:sp>
        <p:nvSpPr>
          <p:cNvPr id="382" name="Google Shape;382;p37"/>
          <p:cNvSpPr txBox="1"/>
          <p:nvPr>
            <p:ph type="title"/>
          </p:nvPr>
        </p:nvSpPr>
        <p:spPr>
          <a:xfrm>
            <a:off x="508875" y="874875"/>
            <a:ext cx="3003300" cy="557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3000"/>
              <a:buNone/>
              <a:defRPr b="0">
                <a:solidFill>
                  <a:schemeClr val="dk1"/>
                </a:solidFill>
              </a:defRPr>
            </a:lvl1pPr>
            <a:lvl2pPr lvl="1">
              <a:lnSpc>
                <a:spcPct val="100000"/>
              </a:lnSpc>
              <a:spcBef>
                <a:spcPts val="0"/>
              </a:spcBef>
              <a:spcAft>
                <a:spcPts val="0"/>
              </a:spcAft>
              <a:buClr>
                <a:schemeClr val="dk1"/>
              </a:buClr>
              <a:buSzPts val="1400"/>
              <a:buNone/>
              <a:defRPr>
                <a:solidFill>
                  <a:schemeClr val="dk1"/>
                </a:solidFill>
              </a:defRPr>
            </a:lvl2pPr>
            <a:lvl3pPr lvl="2">
              <a:lnSpc>
                <a:spcPct val="100000"/>
              </a:lnSpc>
              <a:spcBef>
                <a:spcPts val="0"/>
              </a:spcBef>
              <a:spcAft>
                <a:spcPts val="0"/>
              </a:spcAft>
              <a:buClr>
                <a:schemeClr val="dk1"/>
              </a:buClr>
              <a:buSzPts val="1400"/>
              <a:buNone/>
              <a:defRPr>
                <a:solidFill>
                  <a:schemeClr val="dk1"/>
                </a:solidFill>
              </a:defRPr>
            </a:lvl3pPr>
            <a:lvl4pPr lvl="3">
              <a:lnSpc>
                <a:spcPct val="100000"/>
              </a:lnSpc>
              <a:spcBef>
                <a:spcPts val="0"/>
              </a:spcBef>
              <a:spcAft>
                <a:spcPts val="0"/>
              </a:spcAft>
              <a:buClr>
                <a:schemeClr val="dk1"/>
              </a:buClr>
              <a:buSzPts val="1400"/>
              <a:buNone/>
              <a:defRPr>
                <a:solidFill>
                  <a:schemeClr val="dk1"/>
                </a:solidFill>
              </a:defRPr>
            </a:lvl4pPr>
            <a:lvl5pPr lvl="4">
              <a:lnSpc>
                <a:spcPct val="100000"/>
              </a:lnSpc>
              <a:spcBef>
                <a:spcPts val="0"/>
              </a:spcBef>
              <a:spcAft>
                <a:spcPts val="0"/>
              </a:spcAft>
              <a:buClr>
                <a:schemeClr val="dk1"/>
              </a:buClr>
              <a:buSzPts val="1400"/>
              <a:buNone/>
              <a:defRPr>
                <a:solidFill>
                  <a:schemeClr val="dk1"/>
                </a:solidFill>
              </a:defRPr>
            </a:lvl5pPr>
            <a:lvl6pPr lvl="5">
              <a:lnSpc>
                <a:spcPct val="100000"/>
              </a:lnSpc>
              <a:spcBef>
                <a:spcPts val="0"/>
              </a:spcBef>
              <a:spcAft>
                <a:spcPts val="0"/>
              </a:spcAft>
              <a:buClr>
                <a:schemeClr val="dk1"/>
              </a:buClr>
              <a:buSzPts val="1400"/>
              <a:buNone/>
              <a:defRPr>
                <a:solidFill>
                  <a:schemeClr val="dk1"/>
                </a:solidFill>
              </a:defRPr>
            </a:lvl6pPr>
            <a:lvl7pPr lvl="6">
              <a:lnSpc>
                <a:spcPct val="100000"/>
              </a:lnSpc>
              <a:spcBef>
                <a:spcPts val="0"/>
              </a:spcBef>
              <a:spcAft>
                <a:spcPts val="0"/>
              </a:spcAft>
              <a:buClr>
                <a:schemeClr val="dk1"/>
              </a:buClr>
              <a:buSzPts val="1400"/>
              <a:buNone/>
              <a:defRPr>
                <a:solidFill>
                  <a:schemeClr val="dk1"/>
                </a:solidFill>
              </a:defRPr>
            </a:lvl7pPr>
            <a:lvl8pPr lvl="7">
              <a:lnSpc>
                <a:spcPct val="100000"/>
              </a:lnSpc>
              <a:spcBef>
                <a:spcPts val="0"/>
              </a:spcBef>
              <a:spcAft>
                <a:spcPts val="0"/>
              </a:spcAft>
              <a:buClr>
                <a:schemeClr val="dk1"/>
              </a:buClr>
              <a:buSzPts val="1400"/>
              <a:buNone/>
              <a:defRPr>
                <a:solidFill>
                  <a:schemeClr val="dk1"/>
                </a:solidFill>
              </a:defRPr>
            </a:lvl8pPr>
            <a:lvl9pPr lvl="8">
              <a:lnSpc>
                <a:spcPct val="100000"/>
              </a:lnSpc>
              <a:spcBef>
                <a:spcPts val="0"/>
              </a:spcBef>
              <a:spcAft>
                <a:spcPts val="0"/>
              </a:spcAft>
              <a:buClr>
                <a:schemeClr val="dk1"/>
              </a:buClr>
              <a:buSzPts val="1400"/>
              <a:buNone/>
              <a:defRPr>
                <a:solidFill>
                  <a:schemeClr val="dk1"/>
                </a:solidFill>
              </a:defRPr>
            </a:lvl9pPr>
          </a:lstStyle>
          <a:p/>
        </p:txBody>
      </p:sp>
      <p:sp>
        <p:nvSpPr>
          <p:cNvPr id="383" name="Google Shape;383;p37"/>
          <p:cNvSpPr txBox="1"/>
          <p:nvPr/>
        </p:nvSpPr>
        <p:spPr>
          <a:xfrm>
            <a:off x="5712000" y="3474850"/>
            <a:ext cx="732900" cy="366600"/>
          </a:xfrm>
          <a:prstGeom prst="rect">
            <a:avLst/>
          </a:prstGeom>
          <a:noFill/>
          <a:ln>
            <a:noFill/>
          </a:ln>
        </p:spPr>
        <p:txBody>
          <a:bodyPr anchorCtr="0" anchor="t" bIns="91425" lIns="0" spcFirstLastPara="1" rIns="91425" wrap="square" tIns="91425">
            <a:noAutofit/>
          </a:bodyPr>
          <a:lstStyle/>
          <a:p>
            <a:pPr indent="0" lvl="0" marL="0" rtl="0" algn="l">
              <a:lnSpc>
                <a:spcPct val="60000"/>
              </a:lnSpc>
              <a:spcBef>
                <a:spcPts val="0"/>
              </a:spcBef>
              <a:spcAft>
                <a:spcPts val="0"/>
              </a:spcAft>
              <a:buSzPts val="7200"/>
              <a:buNone/>
            </a:pPr>
            <a:r>
              <a:rPr lang="en" sz="7200">
                <a:solidFill>
                  <a:schemeClr val="lt1"/>
                </a:solidFill>
                <a:latin typeface="Manrope ExtraBold"/>
                <a:ea typeface="Manrope ExtraBold"/>
                <a:cs typeface="Manrope ExtraBold"/>
                <a:sym typeface="Manrope ExtraBold"/>
              </a:rPr>
              <a:t>“</a:t>
            </a:r>
            <a:endParaRPr i="1" sz="7200">
              <a:solidFill>
                <a:schemeClr val="lt1"/>
              </a:solidFill>
              <a:latin typeface="Manrope ExtraBold"/>
              <a:ea typeface="Manrope ExtraBold"/>
              <a:cs typeface="Manrope ExtraBold"/>
              <a:sym typeface="Manrope ExtraBold"/>
            </a:endParaRPr>
          </a:p>
        </p:txBody>
      </p:sp>
      <p:sp>
        <p:nvSpPr>
          <p:cNvPr id="384" name="Google Shape;384;p37"/>
          <p:cNvSpPr txBox="1"/>
          <p:nvPr>
            <p:ph idx="1" type="body"/>
          </p:nvPr>
        </p:nvSpPr>
        <p:spPr>
          <a:xfrm>
            <a:off x="508875" y="1539275"/>
            <a:ext cx="3488400" cy="11823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Clr>
                <a:schemeClr val="dk1"/>
              </a:buClr>
              <a:buSzPts val="1200"/>
              <a:buNone/>
              <a:defRPr>
                <a:solidFill>
                  <a:schemeClr val="dk1"/>
                </a:solidFill>
              </a:defRPr>
            </a:lvl1pPr>
            <a:lvl2pPr indent="-228600" lvl="1" marL="914400">
              <a:lnSpc>
                <a:spcPct val="100000"/>
              </a:lnSpc>
              <a:spcBef>
                <a:spcPts val="0"/>
              </a:spcBef>
              <a:spcAft>
                <a:spcPts val="0"/>
              </a:spcAft>
              <a:buClr>
                <a:schemeClr val="dk1"/>
              </a:buClr>
              <a:buSzPts val="1200"/>
              <a:buNone/>
              <a:defRPr>
                <a:solidFill>
                  <a:schemeClr val="dk1"/>
                </a:solidFill>
              </a:defRPr>
            </a:lvl2pPr>
            <a:lvl3pPr indent="-228600" lvl="2" marL="1371600">
              <a:lnSpc>
                <a:spcPct val="100000"/>
              </a:lnSpc>
              <a:spcBef>
                <a:spcPts val="0"/>
              </a:spcBef>
              <a:spcAft>
                <a:spcPts val="0"/>
              </a:spcAft>
              <a:buClr>
                <a:schemeClr val="dk1"/>
              </a:buClr>
              <a:buSzPts val="1200"/>
              <a:buNone/>
              <a:defRPr>
                <a:solidFill>
                  <a:schemeClr val="dk1"/>
                </a:solidFill>
              </a:defRPr>
            </a:lvl3pPr>
            <a:lvl4pPr indent="-228600" lvl="3" marL="1828800">
              <a:lnSpc>
                <a:spcPct val="100000"/>
              </a:lnSpc>
              <a:spcBef>
                <a:spcPts val="0"/>
              </a:spcBef>
              <a:spcAft>
                <a:spcPts val="0"/>
              </a:spcAft>
              <a:buClr>
                <a:schemeClr val="dk1"/>
              </a:buClr>
              <a:buSzPts val="1200"/>
              <a:buNone/>
              <a:defRPr>
                <a:solidFill>
                  <a:schemeClr val="dk1"/>
                </a:solidFill>
              </a:defRPr>
            </a:lvl4pPr>
            <a:lvl5pPr indent="-228600" lvl="4" marL="2286000">
              <a:lnSpc>
                <a:spcPct val="100000"/>
              </a:lnSpc>
              <a:spcBef>
                <a:spcPts val="0"/>
              </a:spcBef>
              <a:spcAft>
                <a:spcPts val="0"/>
              </a:spcAft>
              <a:buClr>
                <a:schemeClr val="dk1"/>
              </a:buClr>
              <a:buSzPts val="1200"/>
              <a:buNone/>
              <a:defRPr>
                <a:solidFill>
                  <a:schemeClr val="dk1"/>
                </a:solidFill>
              </a:defRPr>
            </a:lvl5pPr>
            <a:lvl6pPr indent="-228600" lvl="5" marL="2743200">
              <a:lnSpc>
                <a:spcPct val="100000"/>
              </a:lnSpc>
              <a:spcBef>
                <a:spcPts val="0"/>
              </a:spcBef>
              <a:spcAft>
                <a:spcPts val="0"/>
              </a:spcAft>
              <a:buClr>
                <a:schemeClr val="dk1"/>
              </a:buClr>
              <a:buSzPts val="1200"/>
              <a:buNone/>
              <a:defRPr>
                <a:solidFill>
                  <a:schemeClr val="dk1"/>
                </a:solidFill>
              </a:defRPr>
            </a:lvl6pPr>
            <a:lvl7pPr indent="-228600" lvl="6" marL="3200400">
              <a:lnSpc>
                <a:spcPct val="100000"/>
              </a:lnSpc>
              <a:spcBef>
                <a:spcPts val="0"/>
              </a:spcBef>
              <a:spcAft>
                <a:spcPts val="0"/>
              </a:spcAft>
              <a:buClr>
                <a:schemeClr val="dk1"/>
              </a:buClr>
              <a:buSzPts val="1200"/>
              <a:buNone/>
              <a:defRPr>
                <a:solidFill>
                  <a:schemeClr val="dk1"/>
                </a:solidFill>
              </a:defRPr>
            </a:lvl7pPr>
            <a:lvl8pPr indent="-228600" lvl="7" marL="3657600">
              <a:lnSpc>
                <a:spcPct val="100000"/>
              </a:lnSpc>
              <a:spcBef>
                <a:spcPts val="0"/>
              </a:spcBef>
              <a:spcAft>
                <a:spcPts val="0"/>
              </a:spcAft>
              <a:buClr>
                <a:schemeClr val="dk1"/>
              </a:buClr>
              <a:buSzPts val="1200"/>
              <a:buNone/>
              <a:defRPr>
                <a:solidFill>
                  <a:schemeClr val="dk1"/>
                </a:solidFill>
              </a:defRPr>
            </a:lvl8pPr>
            <a:lvl9pPr indent="-228600" lvl="8" marL="4114800">
              <a:lnSpc>
                <a:spcPct val="100000"/>
              </a:lnSpc>
              <a:spcBef>
                <a:spcPts val="0"/>
              </a:spcBef>
              <a:spcAft>
                <a:spcPts val="0"/>
              </a:spcAft>
              <a:buClr>
                <a:schemeClr val="dk1"/>
              </a:buClr>
              <a:buSzPts val="1200"/>
              <a:buNone/>
              <a:defRPr>
                <a:solidFill>
                  <a:schemeClr val="dk1"/>
                </a:solidFill>
              </a:defRPr>
            </a:lvl9pPr>
          </a:lstStyle>
          <a:p/>
        </p:txBody>
      </p:sp>
      <p:sp>
        <p:nvSpPr>
          <p:cNvPr id="385" name="Google Shape;385;p37"/>
          <p:cNvSpPr txBox="1"/>
          <p:nvPr>
            <p:ph idx="2" type="title"/>
          </p:nvPr>
        </p:nvSpPr>
        <p:spPr>
          <a:xfrm rot="-173518">
            <a:off x="5146753" y="4343806"/>
            <a:ext cx="1974114" cy="245408"/>
          </a:xfrm>
          <a:prstGeom prst="rect">
            <a:avLst/>
          </a:prstGeom>
          <a:solidFill>
            <a:schemeClr val="dk1"/>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000"/>
              <a:buFont typeface="Manrope"/>
              <a:buNone/>
              <a:defRPr b="0" sz="1000">
                <a:latin typeface="Manrope"/>
                <a:ea typeface="Manrope"/>
                <a:cs typeface="Manrope"/>
                <a:sym typeface="Manrope"/>
              </a:defRPr>
            </a:lvl1pPr>
            <a:lvl2pPr lvl="1">
              <a:spcBef>
                <a:spcPts val="0"/>
              </a:spcBef>
              <a:spcAft>
                <a:spcPts val="0"/>
              </a:spcAft>
              <a:buClr>
                <a:schemeClr val="lt1"/>
              </a:buClr>
              <a:buSzPts val="1400"/>
              <a:buFont typeface="Manrope"/>
              <a:buNone/>
              <a:defRPr>
                <a:latin typeface="Manrope"/>
                <a:ea typeface="Manrope"/>
                <a:cs typeface="Manrope"/>
                <a:sym typeface="Manrope"/>
              </a:defRPr>
            </a:lvl2pPr>
            <a:lvl3pPr lvl="2">
              <a:spcBef>
                <a:spcPts val="0"/>
              </a:spcBef>
              <a:spcAft>
                <a:spcPts val="0"/>
              </a:spcAft>
              <a:buClr>
                <a:schemeClr val="lt1"/>
              </a:buClr>
              <a:buSzPts val="1400"/>
              <a:buFont typeface="Manrope"/>
              <a:buNone/>
              <a:defRPr>
                <a:latin typeface="Manrope"/>
                <a:ea typeface="Manrope"/>
                <a:cs typeface="Manrope"/>
                <a:sym typeface="Manrope"/>
              </a:defRPr>
            </a:lvl3pPr>
            <a:lvl4pPr lvl="3">
              <a:spcBef>
                <a:spcPts val="0"/>
              </a:spcBef>
              <a:spcAft>
                <a:spcPts val="0"/>
              </a:spcAft>
              <a:buClr>
                <a:schemeClr val="lt1"/>
              </a:buClr>
              <a:buSzPts val="1400"/>
              <a:buFont typeface="Manrope"/>
              <a:buNone/>
              <a:defRPr>
                <a:latin typeface="Manrope"/>
                <a:ea typeface="Manrope"/>
                <a:cs typeface="Manrope"/>
                <a:sym typeface="Manrope"/>
              </a:defRPr>
            </a:lvl4pPr>
            <a:lvl5pPr lvl="4">
              <a:spcBef>
                <a:spcPts val="0"/>
              </a:spcBef>
              <a:spcAft>
                <a:spcPts val="0"/>
              </a:spcAft>
              <a:buClr>
                <a:schemeClr val="lt1"/>
              </a:buClr>
              <a:buSzPts val="1400"/>
              <a:buFont typeface="Manrope"/>
              <a:buNone/>
              <a:defRPr>
                <a:latin typeface="Manrope"/>
                <a:ea typeface="Manrope"/>
                <a:cs typeface="Manrope"/>
                <a:sym typeface="Manrope"/>
              </a:defRPr>
            </a:lvl5pPr>
            <a:lvl6pPr lvl="5">
              <a:spcBef>
                <a:spcPts val="0"/>
              </a:spcBef>
              <a:spcAft>
                <a:spcPts val="0"/>
              </a:spcAft>
              <a:buClr>
                <a:schemeClr val="lt1"/>
              </a:buClr>
              <a:buSzPts val="1400"/>
              <a:buFont typeface="Manrope"/>
              <a:buNone/>
              <a:defRPr>
                <a:latin typeface="Manrope"/>
                <a:ea typeface="Manrope"/>
                <a:cs typeface="Manrope"/>
                <a:sym typeface="Manrope"/>
              </a:defRPr>
            </a:lvl6pPr>
            <a:lvl7pPr lvl="6">
              <a:spcBef>
                <a:spcPts val="0"/>
              </a:spcBef>
              <a:spcAft>
                <a:spcPts val="0"/>
              </a:spcAft>
              <a:buClr>
                <a:schemeClr val="lt1"/>
              </a:buClr>
              <a:buSzPts val="1400"/>
              <a:buFont typeface="Manrope"/>
              <a:buNone/>
              <a:defRPr>
                <a:latin typeface="Manrope"/>
                <a:ea typeface="Manrope"/>
                <a:cs typeface="Manrope"/>
                <a:sym typeface="Manrope"/>
              </a:defRPr>
            </a:lvl7pPr>
            <a:lvl8pPr lvl="7">
              <a:spcBef>
                <a:spcPts val="0"/>
              </a:spcBef>
              <a:spcAft>
                <a:spcPts val="0"/>
              </a:spcAft>
              <a:buClr>
                <a:schemeClr val="lt1"/>
              </a:buClr>
              <a:buSzPts val="1400"/>
              <a:buFont typeface="Manrope"/>
              <a:buNone/>
              <a:defRPr>
                <a:latin typeface="Manrope"/>
                <a:ea typeface="Manrope"/>
                <a:cs typeface="Manrope"/>
                <a:sym typeface="Manrope"/>
              </a:defRPr>
            </a:lvl8pPr>
            <a:lvl9pPr lvl="8">
              <a:spcBef>
                <a:spcPts val="0"/>
              </a:spcBef>
              <a:spcAft>
                <a:spcPts val="0"/>
              </a:spcAft>
              <a:buClr>
                <a:schemeClr val="lt1"/>
              </a:buClr>
              <a:buSzPts val="1400"/>
              <a:buFont typeface="Manrope"/>
              <a:buNone/>
              <a:defRPr>
                <a:latin typeface="Manrope"/>
                <a:ea typeface="Manrope"/>
                <a:cs typeface="Manrope"/>
                <a:sym typeface="Manrope"/>
              </a:defRPr>
            </a:lvl9pPr>
          </a:lstStyle>
          <a:p/>
        </p:txBody>
      </p:sp>
      <p:sp>
        <p:nvSpPr>
          <p:cNvPr id="386" name="Google Shape;386;p37"/>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87" name="Google Shape;387;p37"/>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88" name="Google Shape;388;p37"/>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389" name="Google Shape;389;p37"/>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390" name="Google Shape;390;p37"/>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391" name="Google Shape;391;p37"/>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392" name="Google Shape;392;p37"/>
          <p:cNvSpPr txBox="1"/>
          <p:nvPr>
            <p:ph idx="3" type="title"/>
          </p:nvPr>
        </p:nvSpPr>
        <p:spPr>
          <a:xfrm rot="-130161">
            <a:off x="5805931" y="3651002"/>
            <a:ext cx="2662908" cy="733131"/>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000"/>
              <a:buNone/>
              <a:defRPr sz="1000">
                <a:solidFill>
                  <a:schemeClr val="dk1"/>
                </a:solidFill>
                <a:latin typeface="Manrope"/>
                <a:ea typeface="Manrope"/>
                <a:cs typeface="Manrope"/>
                <a:sym typeface="Manrope"/>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BLANK_1_1_1_1_1_1_1_1_2">
    <p:spTree>
      <p:nvGrpSpPr>
        <p:cNvPr id="393" name="Shape 393"/>
        <p:cNvGrpSpPr/>
        <p:nvPr/>
      </p:nvGrpSpPr>
      <p:grpSpPr>
        <a:xfrm>
          <a:off x="0" y="0"/>
          <a:ext cx="0" cy="0"/>
          <a:chOff x="0" y="0"/>
          <a:chExt cx="0" cy="0"/>
        </a:xfrm>
      </p:grpSpPr>
      <p:grpSp>
        <p:nvGrpSpPr>
          <p:cNvPr id="394" name="Google Shape;394;p38"/>
          <p:cNvGrpSpPr/>
          <p:nvPr/>
        </p:nvGrpSpPr>
        <p:grpSpPr>
          <a:xfrm>
            <a:off x="0" y="-6300"/>
            <a:ext cx="9143705" cy="5150040"/>
            <a:chOff x="11751" y="-6300"/>
            <a:chExt cx="9190577" cy="5150040"/>
          </a:xfrm>
        </p:grpSpPr>
        <p:grpSp>
          <p:nvGrpSpPr>
            <p:cNvPr id="395" name="Google Shape;395;p38"/>
            <p:cNvGrpSpPr/>
            <p:nvPr/>
          </p:nvGrpSpPr>
          <p:grpSpPr>
            <a:xfrm>
              <a:off x="11751" y="-6300"/>
              <a:ext cx="4777902" cy="2703033"/>
              <a:chOff x="11750" y="-6290"/>
              <a:chExt cx="9125100" cy="5162400"/>
            </a:xfrm>
          </p:grpSpPr>
          <p:cxnSp>
            <p:nvCxnSpPr>
              <p:cNvPr id="396" name="Google Shape;396;p3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7" name="Google Shape;397;p3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8" name="Google Shape;398;p3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399" name="Google Shape;399;p3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0" name="Google Shape;400;p3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1" name="Google Shape;401;p3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2" name="Google Shape;402;p3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3" name="Google Shape;403;p3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4" name="Google Shape;404;p3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5" name="Google Shape;405;p3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6" name="Google Shape;406;p3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7" name="Google Shape;407;p3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08" name="Google Shape;408;p3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09" name="Google Shape;409;p3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0" name="Google Shape;410;p3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1" name="Google Shape;411;p3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2" name="Google Shape;412;p3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3" name="Google Shape;413;p3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4" name="Google Shape;414;p3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5" name="Google Shape;415;p3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6" name="Google Shape;416;p3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17" name="Google Shape;417;p3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418" name="Google Shape;418;p38"/>
            <p:cNvGrpSpPr/>
            <p:nvPr/>
          </p:nvGrpSpPr>
          <p:grpSpPr>
            <a:xfrm>
              <a:off x="11751" y="2440707"/>
              <a:ext cx="4777902" cy="2703033"/>
              <a:chOff x="11750" y="-6290"/>
              <a:chExt cx="9125100" cy="5162400"/>
            </a:xfrm>
          </p:grpSpPr>
          <p:cxnSp>
            <p:nvCxnSpPr>
              <p:cNvPr id="419" name="Google Shape;419;p3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0" name="Google Shape;420;p3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1" name="Google Shape;421;p3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2" name="Google Shape;422;p3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3" name="Google Shape;423;p3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4" name="Google Shape;424;p3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5" name="Google Shape;425;p3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6" name="Google Shape;426;p3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7" name="Google Shape;427;p3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8" name="Google Shape;428;p3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29" name="Google Shape;429;p3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30" name="Google Shape;430;p3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31" name="Google Shape;431;p3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2" name="Google Shape;432;p3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3" name="Google Shape;433;p3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4" name="Google Shape;434;p3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5" name="Google Shape;435;p3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6" name="Google Shape;436;p3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7" name="Google Shape;437;p3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8" name="Google Shape;438;p3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39" name="Google Shape;439;p3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40" name="Google Shape;440;p3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441" name="Google Shape;441;p38"/>
            <p:cNvGrpSpPr/>
            <p:nvPr/>
          </p:nvGrpSpPr>
          <p:grpSpPr>
            <a:xfrm>
              <a:off x="4424426" y="-6300"/>
              <a:ext cx="4777902" cy="2703033"/>
              <a:chOff x="11750" y="-6290"/>
              <a:chExt cx="9125100" cy="5162400"/>
            </a:xfrm>
          </p:grpSpPr>
          <p:cxnSp>
            <p:nvCxnSpPr>
              <p:cNvPr id="442" name="Google Shape;442;p3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3" name="Google Shape;443;p3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4" name="Google Shape;444;p3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5" name="Google Shape;445;p3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6" name="Google Shape;446;p3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7" name="Google Shape;447;p3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8" name="Google Shape;448;p3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49" name="Google Shape;449;p3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50" name="Google Shape;450;p3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51" name="Google Shape;451;p3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52" name="Google Shape;452;p3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53" name="Google Shape;453;p3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54" name="Google Shape;454;p3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55" name="Google Shape;455;p3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56" name="Google Shape;456;p3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57" name="Google Shape;457;p3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58" name="Google Shape;458;p3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59" name="Google Shape;459;p3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60" name="Google Shape;460;p3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61" name="Google Shape;461;p3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62" name="Google Shape;462;p3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63" name="Google Shape;463;p3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464" name="Google Shape;464;p38"/>
            <p:cNvGrpSpPr/>
            <p:nvPr/>
          </p:nvGrpSpPr>
          <p:grpSpPr>
            <a:xfrm>
              <a:off x="4424426" y="2440707"/>
              <a:ext cx="4777902" cy="2703033"/>
              <a:chOff x="11750" y="-6290"/>
              <a:chExt cx="9125100" cy="5162400"/>
            </a:xfrm>
          </p:grpSpPr>
          <p:cxnSp>
            <p:nvCxnSpPr>
              <p:cNvPr id="465" name="Google Shape;465;p38"/>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66" name="Google Shape;466;p38"/>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67" name="Google Shape;467;p38"/>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68" name="Google Shape;468;p38"/>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69" name="Google Shape;469;p38"/>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0" name="Google Shape;470;p38"/>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1" name="Google Shape;471;p38"/>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2" name="Google Shape;472;p38"/>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3" name="Google Shape;473;p38"/>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4" name="Google Shape;474;p38"/>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5" name="Google Shape;475;p38"/>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6" name="Google Shape;476;p38"/>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477" name="Google Shape;477;p38"/>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78" name="Google Shape;478;p38"/>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79" name="Google Shape;479;p38"/>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0" name="Google Shape;480;p38"/>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1" name="Google Shape;481;p38"/>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2" name="Google Shape;482;p38"/>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3" name="Google Shape;483;p38"/>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4" name="Google Shape;484;p38"/>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5" name="Google Shape;485;p38"/>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486" name="Google Shape;486;p38"/>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487" name="Google Shape;487;p38"/>
          <p:cNvSpPr txBox="1"/>
          <p:nvPr>
            <p:ph type="title"/>
          </p:nvPr>
        </p:nvSpPr>
        <p:spPr>
          <a:xfrm>
            <a:off x="508875" y="874875"/>
            <a:ext cx="3003300" cy="557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3000"/>
              <a:buNone/>
              <a:defRPr b="0"/>
            </a:lvl1pPr>
            <a:lvl2pPr lvl="1">
              <a:lnSpc>
                <a:spcPct val="100000"/>
              </a:lnSpc>
              <a:spcBef>
                <a:spcPts val="0"/>
              </a:spcBef>
              <a:spcAft>
                <a:spcPts val="0"/>
              </a:spcAft>
              <a:buClr>
                <a:schemeClr val="lt1"/>
              </a:buClr>
              <a:buSzPts val="1400"/>
              <a:buNone/>
              <a:defRPr/>
            </a:lvl2pPr>
            <a:lvl3pPr lvl="2">
              <a:lnSpc>
                <a:spcPct val="100000"/>
              </a:lnSpc>
              <a:spcBef>
                <a:spcPts val="0"/>
              </a:spcBef>
              <a:spcAft>
                <a:spcPts val="0"/>
              </a:spcAft>
              <a:buClr>
                <a:schemeClr val="lt1"/>
              </a:buClr>
              <a:buSzPts val="1400"/>
              <a:buNone/>
              <a:defRPr/>
            </a:lvl3pPr>
            <a:lvl4pPr lvl="3">
              <a:lnSpc>
                <a:spcPct val="100000"/>
              </a:lnSpc>
              <a:spcBef>
                <a:spcPts val="0"/>
              </a:spcBef>
              <a:spcAft>
                <a:spcPts val="0"/>
              </a:spcAft>
              <a:buClr>
                <a:schemeClr val="lt1"/>
              </a:buClr>
              <a:buSzPts val="1400"/>
              <a:buNone/>
              <a:defRPr/>
            </a:lvl4pPr>
            <a:lvl5pPr lvl="4">
              <a:lnSpc>
                <a:spcPct val="100000"/>
              </a:lnSpc>
              <a:spcBef>
                <a:spcPts val="0"/>
              </a:spcBef>
              <a:spcAft>
                <a:spcPts val="0"/>
              </a:spcAft>
              <a:buClr>
                <a:schemeClr val="lt1"/>
              </a:buClr>
              <a:buSzPts val="1400"/>
              <a:buNone/>
              <a:defRPr/>
            </a:lvl5pPr>
            <a:lvl6pPr lvl="5">
              <a:lnSpc>
                <a:spcPct val="100000"/>
              </a:lnSpc>
              <a:spcBef>
                <a:spcPts val="0"/>
              </a:spcBef>
              <a:spcAft>
                <a:spcPts val="0"/>
              </a:spcAft>
              <a:buClr>
                <a:schemeClr val="lt1"/>
              </a:buClr>
              <a:buSzPts val="1400"/>
              <a:buNone/>
              <a:defRPr/>
            </a:lvl6pPr>
            <a:lvl7pPr lvl="6">
              <a:lnSpc>
                <a:spcPct val="100000"/>
              </a:lnSpc>
              <a:spcBef>
                <a:spcPts val="0"/>
              </a:spcBef>
              <a:spcAft>
                <a:spcPts val="0"/>
              </a:spcAft>
              <a:buClr>
                <a:schemeClr val="lt1"/>
              </a:buClr>
              <a:buSzPts val="1400"/>
              <a:buNone/>
              <a:defRPr/>
            </a:lvl7pPr>
            <a:lvl8pPr lvl="7">
              <a:lnSpc>
                <a:spcPct val="100000"/>
              </a:lnSpc>
              <a:spcBef>
                <a:spcPts val="0"/>
              </a:spcBef>
              <a:spcAft>
                <a:spcPts val="0"/>
              </a:spcAft>
              <a:buClr>
                <a:schemeClr val="lt1"/>
              </a:buClr>
              <a:buSzPts val="1400"/>
              <a:buNone/>
              <a:defRPr/>
            </a:lvl8pPr>
            <a:lvl9pPr lvl="8">
              <a:lnSpc>
                <a:spcPct val="100000"/>
              </a:lnSpc>
              <a:spcBef>
                <a:spcPts val="0"/>
              </a:spcBef>
              <a:spcAft>
                <a:spcPts val="0"/>
              </a:spcAft>
              <a:buClr>
                <a:schemeClr val="lt1"/>
              </a:buClr>
              <a:buSzPts val="1400"/>
              <a:buNone/>
              <a:defRPr/>
            </a:lvl9pPr>
          </a:lstStyle>
          <a:p/>
        </p:txBody>
      </p:sp>
      <p:sp>
        <p:nvSpPr>
          <p:cNvPr id="488" name="Google Shape;488;p38"/>
          <p:cNvSpPr txBox="1"/>
          <p:nvPr>
            <p:ph idx="1" type="body"/>
          </p:nvPr>
        </p:nvSpPr>
        <p:spPr>
          <a:xfrm>
            <a:off x="508875" y="1539275"/>
            <a:ext cx="3488400" cy="11823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200"/>
              <a:buNone/>
              <a:defRPr/>
            </a:lvl1pPr>
            <a:lvl2pPr indent="-228600" lvl="1" marL="914400">
              <a:lnSpc>
                <a:spcPct val="100000"/>
              </a:lnSpc>
              <a:spcBef>
                <a:spcPts val="0"/>
              </a:spcBef>
              <a:spcAft>
                <a:spcPts val="0"/>
              </a:spcAft>
              <a:buSzPts val="1200"/>
              <a:buNone/>
              <a:defRPr/>
            </a:lvl2pPr>
            <a:lvl3pPr indent="-228600" lvl="2" marL="1371600">
              <a:lnSpc>
                <a:spcPct val="100000"/>
              </a:lnSpc>
              <a:spcBef>
                <a:spcPts val="0"/>
              </a:spcBef>
              <a:spcAft>
                <a:spcPts val="0"/>
              </a:spcAft>
              <a:buSzPts val="1200"/>
              <a:buNone/>
              <a:defRPr/>
            </a:lvl3pPr>
            <a:lvl4pPr indent="-228600" lvl="3" marL="1828800">
              <a:lnSpc>
                <a:spcPct val="100000"/>
              </a:lnSpc>
              <a:spcBef>
                <a:spcPts val="0"/>
              </a:spcBef>
              <a:spcAft>
                <a:spcPts val="0"/>
              </a:spcAft>
              <a:buSzPts val="1200"/>
              <a:buNone/>
              <a:defRPr/>
            </a:lvl4pPr>
            <a:lvl5pPr indent="-228600" lvl="4" marL="2286000">
              <a:lnSpc>
                <a:spcPct val="100000"/>
              </a:lnSpc>
              <a:spcBef>
                <a:spcPts val="0"/>
              </a:spcBef>
              <a:spcAft>
                <a:spcPts val="0"/>
              </a:spcAft>
              <a:buSzPts val="1200"/>
              <a:buNone/>
              <a:defRPr/>
            </a:lvl5pPr>
            <a:lvl6pPr indent="-228600" lvl="5" marL="2743200">
              <a:lnSpc>
                <a:spcPct val="100000"/>
              </a:lnSpc>
              <a:spcBef>
                <a:spcPts val="0"/>
              </a:spcBef>
              <a:spcAft>
                <a:spcPts val="0"/>
              </a:spcAft>
              <a:buSzPts val="1200"/>
              <a:buNone/>
              <a:defRPr/>
            </a:lvl6pPr>
            <a:lvl7pPr indent="-228600" lvl="6" marL="3200400">
              <a:lnSpc>
                <a:spcPct val="100000"/>
              </a:lnSpc>
              <a:spcBef>
                <a:spcPts val="0"/>
              </a:spcBef>
              <a:spcAft>
                <a:spcPts val="0"/>
              </a:spcAft>
              <a:buSzPts val="1200"/>
              <a:buNone/>
              <a:defRPr/>
            </a:lvl7pPr>
            <a:lvl8pPr indent="-228600" lvl="7" marL="3657600">
              <a:lnSpc>
                <a:spcPct val="100000"/>
              </a:lnSpc>
              <a:spcBef>
                <a:spcPts val="0"/>
              </a:spcBef>
              <a:spcAft>
                <a:spcPts val="0"/>
              </a:spcAft>
              <a:buSzPts val="1200"/>
              <a:buNone/>
              <a:defRPr/>
            </a:lvl8pPr>
            <a:lvl9pPr indent="-228600" lvl="8" marL="4114800">
              <a:lnSpc>
                <a:spcPct val="100000"/>
              </a:lnSpc>
              <a:spcBef>
                <a:spcPts val="0"/>
              </a:spcBef>
              <a:spcAft>
                <a:spcPts val="0"/>
              </a:spcAft>
              <a:buSzPts val="1200"/>
              <a:buNone/>
              <a:defRPr/>
            </a:lvl9pPr>
          </a:lstStyle>
          <a:p/>
        </p:txBody>
      </p:sp>
      <p:sp>
        <p:nvSpPr>
          <p:cNvPr id="489" name="Google Shape;489;p38"/>
          <p:cNvSpPr txBox="1"/>
          <p:nvPr>
            <p:ph idx="2" type="title"/>
          </p:nvPr>
        </p:nvSpPr>
        <p:spPr>
          <a:xfrm rot="-173518">
            <a:off x="5146753" y="4388081"/>
            <a:ext cx="1974114" cy="245408"/>
          </a:xfrm>
          <a:prstGeom prst="rect">
            <a:avLst/>
          </a:prstGeom>
          <a:solidFill>
            <a:schemeClr val="accent6"/>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000"/>
              <a:buNone/>
              <a:defRPr sz="10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490" name="Google Shape;490;p38"/>
          <p:cNvSpPr txBox="1"/>
          <p:nvPr>
            <p:ph idx="3" type="title"/>
          </p:nvPr>
        </p:nvSpPr>
        <p:spPr>
          <a:xfrm rot="-130161">
            <a:off x="5801505" y="3629872"/>
            <a:ext cx="2662908" cy="632256"/>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000"/>
              <a:buNone/>
              <a:defRPr sz="10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BLANK_1_1_1_1_1_1_1">
    <p:spTree>
      <p:nvGrpSpPr>
        <p:cNvPr id="491" name="Shape 491"/>
        <p:cNvGrpSpPr/>
        <p:nvPr/>
      </p:nvGrpSpPr>
      <p:grpSpPr>
        <a:xfrm>
          <a:off x="0" y="0"/>
          <a:ext cx="0" cy="0"/>
          <a:chOff x="0" y="0"/>
          <a:chExt cx="0" cy="0"/>
        </a:xfrm>
      </p:grpSpPr>
      <p:grpSp>
        <p:nvGrpSpPr>
          <p:cNvPr id="492" name="Google Shape;492;p39"/>
          <p:cNvGrpSpPr/>
          <p:nvPr/>
        </p:nvGrpSpPr>
        <p:grpSpPr>
          <a:xfrm>
            <a:off x="0" y="939481"/>
            <a:ext cx="9144000" cy="3964219"/>
            <a:chOff x="0" y="939481"/>
            <a:chExt cx="9144000" cy="3964219"/>
          </a:xfrm>
        </p:grpSpPr>
        <p:cxnSp>
          <p:nvCxnSpPr>
            <p:cNvPr id="493" name="Google Shape;493;p39"/>
            <p:cNvCxnSpPr/>
            <p:nvPr/>
          </p:nvCxnSpPr>
          <p:spPr>
            <a:xfrm>
              <a:off x="0" y="939481"/>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94" name="Google Shape;494;p39"/>
            <p:cNvCxnSpPr/>
            <p:nvPr/>
          </p:nvCxnSpPr>
          <p:spPr>
            <a:xfrm>
              <a:off x="0" y="2846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95" name="Google Shape;495;p39"/>
            <p:cNvCxnSpPr/>
            <p:nvPr/>
          </p:nvCxnSpPr>
          <p:spPr>
            <a:xfrm>
              <a:off x="0" y="3074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96" name="Google Shape;496;p39"/>
            <p:cNvCxnSpPr/>
            <p:nvPr/>
          </p:nvCxnSpPr>
          <p:spPr>
            <a:xfrm>
              <a:off x="0" y="3303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97" name="Google Shape;497;p39"/>
            <p:cNvCxnSpPr/>
            <p:nvPr/>
          </p:nvCxnSpPr>
          <p:spPr>
            <a:xfrm>
              <a:off x="0" y="3532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98" name="Google Shape;498;p39"/>
            <p:cNvCxnSpPr/>
            <p:nvPr/>
          </p:nvCxnSpPr>
          <p:spPr>
            <a:xfrm>
              <a:off x="0" y="3760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499" name="Google Shape;499;p39"/>
            <p:cNvCxnSpPr/>
            <p:nvPr/>
          </p:nvCxnSpPr>
          <p:spPr>
            <a:xfrm>
              <a:off x="0" y="3989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500" name="Google Shape;500;p39"/>
            <p:cNvCxnSpPr/>
            <p:nvPr/>
          </p:nvCxnSpPr>
          <p:spPr>
            <a:xfrm>
              <a:off x="0" y="4217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501" name="Google Shape;501;p39"/>
            <p:cNvCxnSpPr/>
            <p:nvPr/>
          </p:nvCxnSpPr>
          <p:spPr>
            <a:xfrm>
              <a:off x="0" y="4446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502" name="Google Shape;502;p39"/>
            <p:cNvCxnSpPr/>
            <p:nvPr/>
          </p:nvCxnSpPr>
          <p:spPr>
            <a:xfrm>
              <a:off x="0" y="4675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503" name="Google Shape;503;p39"/>
            <p:cNvCxnSpPr/>
            <p:nvPr/>
          </p:nvCxnSpPr>
          <p:spPr>
            <a:xfrm>
              <a:off x="0" y="4903700"/>
              <a:ext cx="9144000" cy="0"/>
            </a:xfrm>
            <a:prstGeom prst="straightConnector1">
              <a:avLst/>
            </a:prstGeom>
            <a:noFill/>
            <a:ln cap="flat" cmpd="sng" w="9525">
              <a:solidFill>
                <a:schemeClr val="accent5"/>
              </a:solidFill>
              <a:prstDash val="solid"/>
              <a:round/>
              <a:headEnd len="sm" w="sm" type="none"/>
              <a:tailEnd len="sm" w="sm" type="none"/>
            </a:ln>
          </p:spPr>
        </p:cxnSp>
      </p:grpSp>
      <p:sp>
        <p:nvSpPr>
          <p:cNvPr id="504" name="Google Shape;504;p39"/>
          <p:cNvSpPr/>
          <p:nvPr/>
        </p:nvSpPr>
        <p:spPr>
          <a:xfrm rot="341415">
            <a:off x="4870163" y="329972"/>
            <a:ext cx="3279862" cy="4606714"/>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505" name="Google Shape;505;p39"/>
          <p:cNvGrpSpPr/>
          <p:nvPr/>
        </p:nvGrpSpPr>
        <p:grpSpPr>
          <a:xfrm rot="341264">
            <a:off x="4864199" y="350512"/>
            <a:ext cx="184449" cy="4334311"/>
            <a:chOff x="5380497" y="383100"/>
            <a:chExt cx="189628" cy="4456010"/>
          </a:xfrm>
        </p:grpSpPr>
        <p:grpSp>
          <p:nvGrpSpPr>
            <p:cNvPr id="506" name="Google Shape;506;p39"/>
            <p:cNvGrpSpPr/>
            <p:nvPr/>
          </p:nvGrpSpPr>
          <p:grpSpPr>
            <a:xfrm>
              <a:off x="5380497" y="383100"/>
              <a:ext cx="189628" cy="981668"/>
              <a:chOff x="5380497" y="383100"/>
              <a:chExt cx="189628" cy="981668"/>
            </a:xfrm>
          </p:grpSpPr>
          <p:grpSp>
            <p:nvGrpSpPr>
              <p:cNvPr id="507" name="Google Shape;507;p39"/>
              <p:cNvGrpSpPr/>
              <p:nvPr/>
            </p:nvGrpSpPr>
            <p:grpSpPr>
              <a:xfrm>
                <a:off x="5380497" y="383100"/>
                <a:ext cx="187974" cy="130800"/>
                <a:chOff x="4804925" y="764100"/>
                <a:chExt cx="187974" cy="130800"/>
              </a:xfrm>
            </p:grpSpPr>
            <p:sp>
              <p:nvSpPr>
                <p:cNvPr id="508" name="Google Shape;508;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09" name="Google Shape;509;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10" name="Google Shape;510;p39"/>
              <p:cNvGrpSpPr/>
              <p:nvPr/>
            </p:nvGrpSpPr>
            <p:grpSpPr>
              <a:xfrm>
                <a:off x="5382151" y="822110"/>
                <a:ext cx="187974" cy="130800"/>
                <a:chOff x="4804925" y="764100"/>
                <a:chExt cx="187974" cy="130800"/>
              </a:xfrm>
            </p:grpSpPr>
            <p:sp>
              <p:nvSpPr>
                <p:cNvPr id="511" name="Google Shape;511;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2" name="Google Shape;512;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13" name="Google Shape;513;p39"/>
              <p:cNvGrpSpPr/>
              <p:nvPr/>
            </p:nvGrpSpPr>
            <p:grpSpPr>
              <a:xfrm>
                <a:off x="5382151" y="1233968"/>
                <a:ext cx="187974" cy="130800"/>
                <a:chOff x="4804925" y="764100"/>
                <a:chExt cx="187974" cy="130800"/>
              </a:xfrm>
            </p:grpSpPr>
            <p:sp>
              <p:nvSpPr>
                <p:cNvPr id="514" name="Google Shape;514;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5" name="Google Shape;515;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16" name="Google Shape;516;p39"/>
            <p:cNvGrpSpPr/>
            <p:nvPr/>
          </p:nvGrpSpPr>
          <p:grpSpPr>
            <a:xfrm>
              <a:off x="5380497" y="1678500"/>
              <a:ext cx="189628" cy="981668"/>
              <a:chOff x="5380497" y="383100"/>
              <a:chExt cx="189628" cy="981668"/>
            </a:xfrm>
          </p:grpSpPr>
          <p:grpSp>
            <p:nvGrpSpPr>
              <p:cNvPr id="517" name="Google Shape;517;p39"/>
              <p:cNvGrpSpPr/>
              <p:nvPr/>
            </p:nvGrpSpPr>
            <p:grpSpPr>
              <a:xfrm>
                <a:off x="5380497" y="383100"/>
                <a:ext cx="187974" cy="130800"/>
                <a:chOff x="4804925" y="764100"/>
                <a:chExt cx="187974" cy="130800"/>
              </a:xfrm>
            </p:grpSpPr>
            <p:sp>
              <p:nvSpPr>
                <p:cNvPr id="518" name="Google Shape;518;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19" name="Google Shape;519;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20" name="Google Shape;520;p39"/>
              <p:cNvGrpSpPr/>
              <p:nvPr/>
            </p:nvGrpSpPr>
            <p:grpSpPr>
              <a:xfrm>
                <a:off x="5382151" y="822110"/>
                <a:ext cx="187974" cy="130800"/>
                <a:chOff x="4804925" y="764100"/>
                <a:chExt cx="187974" cy="130800"/>
              </a:xfrm>
            </p:grpSpPr>
            <p:sp>
              <p:nvSpPr>
                <p:cNvPr id="521" name="Google Shape;521;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2" name="Google Shape;522;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23" name="Google Shape;523;p39"/>
              <p:cNvGrpSpPr/>
              <p:nvPr/>
            </p:nvGrpSpPr>
            <p:grpSpPr>
              <a:xfrm>
                <a:off x="5382151" y="1233968"/>
                <a:ext cx="187974" cy="130800"/>
                <a:chOff x="4804925" y="764100"/>
                <a:chExt cx="187974" cy="130800"/>
              </a:xfrm>
            </p:grpSpPr>
            <p:sp>
              <p:nvSpPr>
                <p:cNvPr id="524" name="Google Shape;524;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5" name="Google Shape;525;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26" name="Google Shape;526;p39"/>
            <p:cNvGrpSpPr/>
            <p:nvPr/>
          </p:nvGrpSpPr>
          <p:grpSpPr>
            <a:xfrm>
              <a:off x="5380497" y="2973900"/>
              <a:ext cx="189628" cy="981668"/>
              <a:chOff x="5380497" y="383100"/>
              <a:chExt cx="189628" cy="981668"/>
            </a:xfrm>
          </p:grpSpPr>
          <p:grpSp>
            <p:nvGrpSpPr>
              <p:cNvPr id="527" name="Google Shape;527;p39"/>
              <p:cNvGrpSpPr/>
              <p:nvPr/>
            </p:nvGrpSpPr>
            <p:grpSpPr>
              <a:xfrm>
                <a:off x="5380497" y="383100"/>
                <a:ext cx="187974" cy="130800"/>
                <a:chOff x="4804925" y="764100"/>
                <a:chExt cx="187974" cy="130800"/>
              </a:xfrm>
            </p:grpSpPr>
            <p:sp>
              <p:nvSpPr>
                <p:cNvPr id="528" name="Google Shape;528;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29" name="Google Shape;529;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30" name="Google Shape;530;p39"/>
              <p:cNvGrpSpPr/>
              <p:nvPr/>
            </p:nvGrpSpPr>
            <p:grpSpPr>
              <a:xfrm>
                <a:off x="5382151" y="822110"/>
                <a:ext cx="187974" cy="130800"/>
                <a:chOff x="4804925" y="764100"/>
                <a:chExt cx="187974" cy="130800"/>
              </a:xfrm>
            </p:grpSpPr>
            <p:sp>
              <p:nvSpPr>
                <p:cNvPr id="531" name="Google Shape;531;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32" name="Google Shape;532;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33" name="Google Shape;533;p39"/>
              <p:cNvGrpSpPr/>
              <p:nvPr/>
            </p:nvGrpSpPr>
            <p:grpSpPr>
              <a:xfrm>
                <a:off x="5382151" y="1233968"/>
                <a:ext cx="187974" cy="130800"/>
                <a:chOff x="4804925" y="764100"/>
                <a:chExt cx="187974" cy="130800"/>
              </a:xfrm>
            </p:grpSpPr>
            <p:sp>
              <p:nvSpPr>
                <p:cNvPr id="534" name="Google Shape;534;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35" name="Google Shape;535;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36" name="Google Shape;536;p39"/>
            <p:cNvGrpSpPr/>
            <p:nvPr/>
          </p:nvGrpSpPr>
          <p:grpSpPr>
            <a:xfrm>
              <a:off x="5380497" y="4269300"/>
              <a:ext cx="189628" cy="569810"/>
              <a:chOff x="5380497" y="383100"/>
              <a:chExt cx="189628" cy="569810"/>
            </a:xfrm>
          </p:grpSpPr>
          <p:grpSp>
            <p:nvGrpSpPr>
              <p:cNvPr id="537" name="Google Shape;537;p39"/>
              <p:cNvGrpSpPr/>
              <p:nvPr/>
            </p:nvGrpSpPr>
            <p:grpSpPr>
              <a:xfrm>
                <a:off x="5380497" y="383100"/>
                <a:ext cx="187974" cy="130800"/>
                <a:chOff x="4804925" y="764100"/>
                <a:chExt cx="187974" cy="130800"/>
              </a:xfrm>
            </p:grpSpPr>
            <p:sp>
              <p:nvSpPr>
                <p:cNvPr id="538" name="Google Shape;538;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39" name="Google Shape;539;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40" name="Google Shape;540;p39"/>
              <p:cNvGrpSpPr/>
              <p:nvPr/>
            </p:nvGrpSpPr>
            <p:grpSpPr>
              <a:xfrm>
                <a:off x="5382151" y="822110"/>
                <a:ext cx="187974" cy="130800"/>
                <a:chOff x="4804925" y="764100"/>
                <a:chExt cx="187974" cy="130800"/>
              </a:xfrm>
            </p:grpSpPr>
            <p:sp>
              <p:nvSpPr>
                <p:cNvPr id="541" name="Google Shape;541;p39"/>
                <p:cNvSpPr/>
                <p:nvPr/>
              </p:nvSpPr>
              <p:spPr>
                <a:xfrm>
                  <a:off x="4856699" y="764100"/>
                  <a:ext cx="136200" cy="130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42" name="Google Shape;542;p39"/>
                <p:cNvSpPr/>
                <p:nvPr/>
              </p:nvSpPr>
              <p:spPr>
                <a:xfrm>
                  <a:off x="4804925" y="811200"/>
                  <a:ext cx="61800" cy="3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543" name="Google Shape;543;p39"/>
          <p:cNvSpPr/>
          <p:nvPr/>
        </p:nvSpPr>
        <p:spPr>
          <a:xfrm>
            <a:off x="5136896" y="329628"/>
            <a:ext cx="3280500" cy="4607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544" name="Google Shape;544;p39"/>
          <p:cNvGrpSpPr/>
          <p:nvPr/>
        </p:nvGrpSpPr>
        <p:grpSpPr>
          <a:xfrm>
            <a:off x="5137471" y="504148"/>
            <a:ext cx="184470" cy="4334807"/>
            <a:chOff x="5380497" y="383100"/>
            <a:chExt cx="189628" cy="4456010"/>
          </a:xfrm>
        </p:grpSpPr>
        <p:grpSp>
          <p:nvGrpSpPr>
            <p:cNvPr id="545" name="Google Shape;545;p39"/>
            <p:cNvGrpSpPr/>
            <p:nvPr/>
          </p:nvGrpSpPr>
          <p:grpSpPr>
            <a:xfrm>
              <a:off x="5380497" y="383100"/>
              <a:ext cx="189628" cy="981668"/>
              <a:chOff x="5380497" y="383100"/>
              <a:chExt cx="189628" cy="981668"/>
            </a:xfrm>
          </p:grpSpPr>
          <p:grpSp>
            <p:nvGrpSpPr>
              <p:cNvPr id="546" name="Google Shape;546;p39"/>
              <p:cNvGrpSpPr/>
              <p:nvPr/>
            </p:nvGrpSpPr>
            <p:grpSpPr>
              <a:xfrm>
                <a:off x="5380497" y="383100"/>
                <a:ext cx="187974" cy="130800"/>
                <a:chOff x="4804925" y="764100"/>
                <a:chExt cx="187974" cy="130800"/>
              </a:xfrm>
            </p:grpSpPr>
            <p:sp>
              <p:nvSpPr>
                <p:cNvPr id="547" name="Google Shape;547;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48" name="Google Shape;548;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49" name="Google Shape;549;p39"/>
              <p:cNvGrpSpPr/>
              <p:nvPr/>
            </p:nvGrpSpPr>
            <p:grpSpPr>
              <a:xfrm>
                <a:off x="5382151" y="822110"/>
                <a:ext cx="187974" cy="130800"/>
                <a:chOff x="4804925" y="764100"/>
                <a:chExt cx="187974" cy="130800"/>
              </a:xfrm>
            </p:grpSpPr>
            <p:sp>
              <p:nvSpPr>
                <p:cNvPr id="550" name="Google Shape;550;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51" name="Google Shape;551;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52" name="Google Shape;552;p39"/>
              <p:cNvGrpSpPr/>
              <p:nvPr/>
            </p:nvGrpSpPr>
            <p:grpSpPr>
              <a:xfrm>
                <a:off x="5382151" y="1233968"/>
                <a:ext cx="187974" cy="130800"/>
                <a:chOff x="4804925" y="764100"/>
                <a:chExt cx="187974" cy="130800"/>
              </a:xfrm>
            </p:grpSpPr>
            <p:sp>
              <p:nvSpPr>
                <p:cNvPr id="553" name="Google Shape;553;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54" name="Google Shape;554;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55" name="Google Shape;555;p39"/>
            <p:cNvGrpSpPr/>
            <p:nvPr/>
          </p:nvGrpSpPr>
          <p:grpSpPr>
            <a:xfrm>
              <a:off x="5380497" y="1678500"/>
              <a:ext cx="189628" cy="981668"/>
              <a:chOff x="5380497" y="383100"/>
              <a:chExt cx="189628" cy="981668"/>
            </a:xfrm>
          </p:grpSpPr>
          <p:grpSp>
            <p:nvGrpSpPr>
              <p:cNvPr id="556" name="Google Shape;556;p39"/>
              <p:cNvGrpSpPr/>
              <p:nvPr/>
            </p:nvGrpSpPr>
            <p:grpSpPr>
              <a:xfrm>
                <a:off x="5380497" y="383100"/>
                <a:ext cx="187974" cy="130800"/>
                <a:chOff x="4804925" y="764100"/>
                <a:chExt cx="187974" cy="130800"/>
              </a:xfrm>
            </p:grpSpPr>
            <p:sp>
              <p:nvSpPr>
                <p:cNvPr id="557" name="Google Shape;557;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58" name="Google Shape;558;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59" name="Google Shape;559;p39"/>
              <p:cNvGrpSpPr/>
              <p:nvPr/>
            </p:nvGrpSpPr>
            <p:grpSpPr>
              <a:xfrm>
                <a:off x="5382151" y="822110"/>
                <a:ext cx="187974" cy="130800"/>
                <a:chOff x="4804925" y="764100"/>
                <a:chExt cx="187974" cy="130800"/>
              </a:xfrm>
            </p:grpSpPr>
            <p:sp>
              <p:nvSpPr>
                <p:cNvPr id="560" name="Google Shape;560;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61" name="Google Shape;561;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62" name="Google Shape;562;p39"/>
              <p:cNvGrpSpPr/>
              <p:nvPr/>
            </p:nvGrpSpPr>
            <p:grpSpPr>
              <a:xfrm>
                <a:off x="5382151" y="1233968"/>
                <a:ext cx="187974" cy="130800"/>
                <a:chOff x="4804925" y="764100"/>
                <a:chExt cx="187974" cy="130800"/>
              </a:xfrm>
            </p:grpSpPr>
            <p:sp>
              <p:nvSpPr>
                <p:cNvPr id="563" name="Google Shape;563;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64" name="Google Shape;564;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65" name="Google Shape;565;p39"/>
            <p:cNvGrpSpPr/>
            <p:nvPr/>
          </p:nvGrpSpPr>
          <p:grpSpPr>
            <a:xfrm>
              <a:off x="5380497" y="2973900"/>
              <a:ext cx="189628" cy="981668"/>
              <a:chOff x="5380497" y="383100"/>
              <a:chExt cx="189628" cy="981668"/>
            </a:xfrm>
          </p:grpSpPr>
          <p:grpSp>
            <p:nvGrpSpPr>
              <p:cNvPr id="566" name="Google Shape;566;p39"/>
              <p:cNvGrpSpPr/>
              <p:nvPr/>
            </p:nvGrpSpPr>
            <p:grpSpPr>
              <a:xfrm>
                <a:off x="5380497" y="383100"/>
                <a:ext cx="187974" cy="130800"/>
                <a:chOff x="4804925" y="764100"/>
                <a:chExt cx="187974" cy="130800"/>
              </a:xfrm>
            </p:grpSpPr>
            <p:sp>
              <p:nvSpPr>
                <p:cNvPr id="567" name="Google Shape;567;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68" name="Google Shape;568;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69" name="Google Shape;569;p39"/>
              <p:cNvGrpSpPr/>
              <p:nvPr/>
            </p:nvGrpSpPr>
            <p:grpSpPr>
              <a:xfrm>
                <a:off x="5382151" y="822110"/>
                <a:ext cx="187974" cy="130800"/>
                <a:chOff x="4804925" y="764100"/>
                <a:chExt cx="187974" cy="130800"/>
              </a:xfrm>
            </p:grpSpPr>
            <p:sp>
              <p:nvSpPr>
                <p:cNvPr id="570" name="Google Shape;570;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71" name="Google Shape;571;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72" name="Google Shape;572;p39"/>
              <p:cNvGrpSpPr/>
              <p:nvPr/>
            </p:nvGrpSpPr>
            <p:grpSpPr>
              <a:xfrm>
                <a:off x="5382151" y="1233968"/>
                <a:ext cx="187974" cy="130800"/>
                <a:chOff x="4804925" y="764100"/>
                <a:chExt cx="187974" cy="130800"/>
              </a:xfrm>
            </p:grpSpPr>
            <p:sp>
              <p:nvSpPr>
                <p:cNvPr id="573" name="Google Shape;573;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74" name="Google Shape;574;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575" name="Google Shape;575;p39"/>
            <p:cNvGrpSpPr/>
            <p:nvPr/>
          </p:nvGrpSpPr>
          <p:grpSpPr>
            <a:xfrm>
              <a:off x="5380497" y="4269300"/>
              <a:ext cx="189628" cy="569810"/>
              <a:chOff x="5380497" y="383100"/>
              <a:chExt cx="189628" cy="569810"/>
            </a:xfrm>
          </p:grpSpPr>
          <p:grpSp>
            <p:nvGrpSpPr>
              <p:cNvPr id="576" name="Google Shape;576;p39"/>
              <p:cNvGrpSpPr/>
              <p:nvPr/>
            </p:nvGrpSpPr>
            <p:grpSpPr>
              <a:xfrm>
                <a:off x="5380497" y="383100"/>
                <a:ext cx="187974" cy="130800"/>
                <a:chOff x="4804925" y="764100"/>
                <a:chExt cx="187974" cy="130800"/>
              </a:xfrm>
            </p:grpSpPr>
            <p:sp>
              <p:nvSpPr>
                <p:cNvPr id="577" name="Google Shape;577;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78" name="Google Shape;578;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579" name="Google Shape;579;p39"/>
              <p:cNvGrpSpPr/>
              <p:nvPr/>
            </p:nvGrpSpPr>
            <p:grpSpPr>
              <a:xfrm>
                <a:off x="5382151" y="822110"/>
                <a:ext cx="187974" cy="130800"/>
                <a:chOff x="4804925" y="764100"/>
                <a:chExt cx="187974" cy="130800"/>
              </a:xfrm>
            </p:grpSpPr>
            <p:sp>
              <p:nvSpPr>
                <p:cNvPr id="580" name="Google Shape;580;p39"/>
                <p:cNvSpPr/>
                <p:nvPr/>
              </p:nvSpPr>
              <p:spPr>
                <a:xfrm>
                  <a:off x="4856699" y="764100"/>
                  <a:ext cx="136200" cy="130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581" name="Google Shape;581;p39"/>
                <p:cNvSpPr/>
                <p:nvPr/>
              </p:nvSpPr>
              <p:spPr>
                <a:xfrm>
                  <a:off x="4804925" y="811200"/>
                  <a:ext cx="61800" cy="3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582" name="Google Shape;582;p39"/>
          <p:cNvSpPr txBox="1"/>
          <p:nvPr>
            <p:ph idx="1" type="body"/>
          </p:nvPr>
        </p:nvSpPr>
        <p:spPr>
          <a:xfrm>
            <a:off x="5586600" y="641275"/>
            <a:ext cx="2627700" cy="31194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Clr>
                <a:schemeClr val="lt1"/>
              </a:buClr>
              <a:buSzPts val="1400"/>
              <a:buChar char="●"/>
              <a:defRPr sz="1000">
                <a:latin typeface="Manrope Medium"/>
                <a:ea typeface="Manrope Medium"/>
                <a:cs typeface="Manrope Medium"/>
                <a:sym typeface="Manrope Medium"/>
              </a:defRPr>
            </a:lvl1pPr>
            <a:lvl2pPr indent="-317500" lvl="1" marL="914400">
              <a:spcBef>
                <a:spcPts val="0"/>
              </a:spcBef>
              <a:spcAft>
                <a:spcPts val="0"/>
              </a:spcAft>
              <a:buClr>
                <a:schemeClr val="lt1"/>
              </a:buClr>
              <a:buSzPts val="1400"/>
              <a:buChar char="○"/>
              <a:defRPr sz="1000">
                <a:latin typeface="Manrope Medium"/>
                <a:ea typeface="Manrope Medium"/>
                <a:cs typeface="Manrope Medium"/>
                <a:sym typeface="Manrope Medium"/>
              </a:defRPr>
            </a:lvl2pPr>
            <a:lvl3pPr indent="-317500" lvl="2" marL="1371600">
              <a:spcBef>
                <a:spcPts val="0"/>
              </a:spcBef>
              <a:spcAft>
                <a:spcPts val="0"/>
              </a:spcAft>
              <a:buClr>
                <a:schemeClr val="lt1"/>
              </a:buClr>
              <a:buSzPts val="1400"/>
              <a:buChar char="■"/>
              <a:defRPr sz="1000">
                <a:latin typeface="Manrope Medium"/>
                <a:ea typeface="Manrope Medium"/>
                <a:cs typeface="Manrope Medium"/>
                <a:sym typeface="Manrope Medium"/>
              </a:defRPr>
            </a:lvl3pPr>
            <a:lvl4pPr indent="-317500" lvl="3" marL="1828800">
              <a:spcBef>
                <a:spcPts val="0"/>
              </a:spcBef>
              <a:spcAft>
                <a:spcPts val="0"/>
              </a:spcAft>
              <a:buClr>
                <a:schemeClr val="lt1"/>
              </a:buClr>
              <a:buSzPts val="1400"/>
              <a:buChar char="●"/>
              <a:defRPr sz="1000">
                <a:latin typeface="Manrope Medium"/>
                <a:ea typeface="Manrope Medium"/>
                <a:cs typeface="Manrope Medium"/>
                <a:sym typeface="Manrope Medium"/>
              </a:defRPr>
            </a:lvl4pPr>
            <a:lvl5pPr indent="-317500" lvl="4" marL="2286000">
              <a:spcBef>
                <a:spcPts val="0"/>
              </a:spcBef>
              <a:spcAft>
                <a:spcPts val="0"/>
              </a:spcAft>
              <a:buClr>
                <a:schemeClr val="lt1"/>
              </a:buClr>
              <a:buSzPts val="1400"/>
              <a:buChar char="○"/>
              <a:defRPr sz="1000">
                <a:latin typeface="Manrope Medium"/>
                <a:ea typeface="Manrope Medium"/>
                <a:cs typeface="Manrope Medium"/>
                <a:sym typeface="Manrope Medium"/>
              </a:defRPr>
            </a:lvl5pPr>
            <a:lvl6pPr indent="-317500" lvl="5" marL="2743200">
              <a:spcBef>
                <a:spcPts val="0"/>
              </a:spcBef>
              <a:spcAft>
                <a:spcPts val="0"/>
              </a:spcAft>
              <a:buClr>
                <a:schemeClr val="lt1"/>
              </a:buClr>
              <a:buSzPts val="1400"/>
              <a:buChar char="■"/>
              <a:defRPr sz="1000">
                <a:latin typeface="Manrope Medium"/>
                <a:ea typeface="Manrope Medium"/>
                <a:cs typeface="Manrope Medium"/>
                <a:sym typeface="Manrope Medium"/>
              </a:defRPr>
            </a:lvl6pPr>
            <a:lvl7pPr indent="-317500" lvl="6" marL="3200400">
              <a:spcBef>
                <a:spcPts val="0"/>
              </a:spcBef>
              <a:spcAft>
                <a:spcPts val="0"/>
              </a:spcAft>
              <a:buClr>
                <a:schemeClr val="lt1"/>
              </a:buClr>
              <a:buSzPts val="1400"/>
              <a:buChar char="●"/>
              <a:defRPr sz="1000">
                <a:latin typeface="Manrope Medium"/>
                <a:ea typeface="Manrope Medium"/>
                <a:cs typeface="Manrope Medium"/>
                <a:sym typeface="Manrope Medium"/>
              </a:defRPr>
            </a:lvl7pPr>
            <a:lvl8pPr indent="-317500" lvl="7" marL="3657600">
              <a:spcBef>
                <a:spcPts val="0"/>
              </a:spcBef>
              <a:spcAft>
                <a:spcPts val="0"/>
              </a:spcAft>
              <a:buSzPts val="1400"/>
              <a:buChar char="○"/>
              <a:defRPr sz="1000">
                <a:latin typeface="Manrope Medium"/>
                <a:ea typeface="Manrope Medium"/>
                <a:cs typeface="Manrope Medium"/>
                <a:sym typeface="Manrope Medium"/>
              </a:defRPr>
            </a:lvl8pPr>
            <a:lvl9pPr indent="-317500" lvl="8" marL="4114800">
              <a:spcBef>
                <a:spcPts val="0"/>
              </a:spcBef>
              <a:spcAft>
                <a:spcPts val="0"/>
              </a:spcAft>
              <a:buClr>
                <a:schemeClr val="lt1"/>
              </a:buClr>
              <a:buSzPts val="1400"/>
              <a:buChar char="■"/>
              <a:defRPr sz="1000">
                <a:latin typeface="Manrope Medium"/>
                <a:ea typeface="Manrope Medium"/>
                <a:cs typeface="Manrope Medium"/>
                <a:sym typeface="Manrope Medium"/>
              </a:defRPr>
            </a:lvl9pPr>
          </a:lstStyle>
          <a:p/>
        </p:txBody>
      </p:sp>
      <p:sp>
        <p:nvSpPr>
          <p:cNvPr id="583" name="Google Shape;583;p39"/>
          <p:cNvSpPr txBox="1"/>
          <p:nvPr>
            <p:ph type="title"/>
          </p:nvPr>
        </p:nvSpPr>
        <p:spPr>
          <a:xfrm>
            <a:off x="521275" y="525800"/>
            <a:ext cx="2094900" cy="143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325">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otes ">
  <p:cSld name="CUSTOM_2">
    <p:spTree>
      <p:nvGrpSpPr>
        <p:cNvPr id="584" name="Shape 584"/>
        <p:cNvGrpSpPr/>
        <p:nvPr/>
      </p:nvGrpSpPr>
      <p:grpSpPr>
        <a:xfrm>
          <a:off x="0" y="0"/>
          <a:ext cx="0" cy="0"/>
          <a:chOff x="0" y="0"/>
          <a:chExt cx="0" cy="0"/>
        </a:xfrm>
      </p:grpSpPr>
      <p:grpSp>
        <p:nvGrpSpPr>
          <p:cNvPr id="585" name="Google Shape;585;p40"/>
          <p:cNvGrpSpPr/>
          <p:nvPr/>
        </p:nvGrpSpPr>
        <p:grpSpPr>
          <a:xfrm>
            <a:off x="0" y="-6300"/>
            <a:ext cx="9162087" cy="5150040"/>
            <a:chOff x="11751" y="-6300"/>
            <a:chExt cx="9190577" cy="5150040"/>
          </a:xfrm>
        </p:grpSpPr>
        <p:grpSp>
          <p:nvGrpSpPr>
            <p:cNvPr id="586" name="Google Shape;586;p40"/>
            <p:cNvGrpSpPr/>
            <p:nvPr/>
          </p:nvGrpSpPr>
          <p:grpSpPr>
            <a:xfrm>
              <a:off x="11751" y="-6300"/>
              <a:ext cx="4777902" cy="2703033"/>
              <a:chOff x="11750" y="-6290"/>
              <a:chExt cx="9125100" cy="5162400"/>
            </a:xfrm>
          </p:grpSpPr>
          <p:cxnSp>
            <p:nvCxnSpPr>
              <p:cNvPr id="587" name="Google Shape;587;p40"/>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8" name="Google Shape;588;p40"/>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9" name="Google Shape;589;p40"/>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0" name="Google Shape;590;p40"/>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1" name="Google Shape;591;p40"/>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2" name="Google Shape;592;p40"/>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3" name="Google Shape;593;p40"/>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4" name="Google Shape;594;p40"/>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5" name="Google Shape;595;p40"/>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6" name="Google Shape;596;p40"/>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7" name="Google Shape;597;p40"/>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8" name="Google Shape;598;p40"/>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9" name="Google Shape;599;p40"/>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0" name="Google Shape;600;p40"/>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1" name="Google Shape;601;p40"/>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2" name="Google Shape;602;p40"/>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3" name="Google Shape;603;p40"/>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4" name="Google Shape;604;p40"/>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5" name="Google Shape;605;p40"/>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6" name="Google Shape;606;p40"/>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7" name="Google Shape;607;p40"/>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08" name="Google Shape;608;p40"/>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609" name="Google Shape;609;p40"/>
            <p:cNvGrpSpPr/>
            <p:nvPr/>
          </p:nvGrpSpPr>
          <p:grpSpPr>
            <a:xfrm>
              <a:off x="11751" y="2440707"/>
              <a:ext cx="4777902" cy="2703033"/>
              <a:chOff x="11750" y="-6290"/>
              <a:chExt cx="9125100" cy="5162400"/>
            </a:xfrm>
          </p:grpSpPr>
          <p:cxnSp>
            <p:nvCxnSpPr>
              <p:cNvPr id="610" name="Google Shape;610;p40"/>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1" name="Google Shape;611;p40"/>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2" name="Google Shape;612;p40"/>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3" name="Google Shape;613;p40"/>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4" name="Google Shape;614;p40"/>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5" name="Google Shape;615;p40"/>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6" name="Google Shape;616;p40"/>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7" name="Google Shape;617;p40"/>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8" name="Google Shape;618;p40"/>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9" name="Google Shape;619;p40"/>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20" name="Google Shape;620;p40"/>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21" name="Google Shape;621;p40"/>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22" name="Google Shape;622;p40"/>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3" name="Google Shape;623;p40"/>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4" name="Google Shape;624;p40"/>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5" name="Google Shape;625;p40"/>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6" name="Google Shape;626;p40"/>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7" name="Google Shape;627;p40"/>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8" name="Google Shape;628;p40"/>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29" name="Google Shape;629;p40"/>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30" name="Google Shape;630;p40"/>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31" name="Google Shape;631;p40"/>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632" name="Google Shape;632;p40"/>
            <p:cNvGrpSpPr/>
            <p:nvPr/>
          </p:nvGrpSpPr>
          <p:grpSpPr>
            <a:xfrm>
              <a:off x="4424426" y="-6300"/>
              <a:ext cx="4777902" cy="2703033"/>
              <a:chOff x="11750" y="-6290"/>
              <a:chExt cx="9125100" cy="5162400"/>
            </a:xfrm>
          </p:grpSpPr>
          <p:cxnSp>
            <p:nvCxnSpPr>
              <p:cNvPr id="633" name="Google Shape;633;p40"/>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4" name="Google Shape;634;p40"/>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5" name="Google Shape;635;p40"/>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6" name="Google Shape;636;p40"/>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7" name="Google Shape;637;p40"/>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8" name="Google Shape;638;p40"/>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9" name="Google Shape;639;p40"/>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0" name="Google Shape;640;p40"/>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1" name="Google Shape;641;p40"/>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2" name="Google Shape;642;p40"/>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3" name="Google Shape;643;p40"/>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4" name="Google Shape;644;p40"/>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5" name="Google Shape;645;p40"/>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46" name="Google Shape;646;p40"/>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47" name="Google Shape;647;p40"/>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48" name="Google Shape;648;p40"/>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49" name="Google Shape;649;p40"/>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50" name="Google Shape;650;p40"/>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51" name="Google Shape;651;p40"/>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52" name="Google Shape;652;p40"/>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53" name="Google Shape;653;p40"/>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54" name="Google Shape;654;p40"/>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655" name="Google Shape;655;p40"/>
            <p:cNvGrpSpPr/>
            <p:nvPr/>
          </p:nvGrpSpPr>
          <p:grpSpPr>
            <a:xfrm>
              <a:off x="4424426" y="2440707"/>
              <a:ext cx="4777902" cy="2703033"/>
              <a:chOff x="11750" y="-6290"/>
              <a:chExt cx="9125100" cy="5162400"/>
            </a:xfrm>
          </p:grpSpPr>
          <p:cxnSp>
            <p:nvCxnSpPr>
              <p:cNvPr id="656" name="Google Shape;656;p40"/>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57" name="Google Shape;657;p40"/>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58" name="Google Shape;658;p40"/>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59" name="Google Shape;659;p40"/>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0" name="Google Shape;660;p40"/>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1" name="Google Shape;661;p40"/>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2" name="Google Shape;662;p40"/>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3" name="Google Shape;663;p40"/>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4" name="Google Shape;664;p40"/>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5" name="Google Shape;665;p40"/>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6" name="Google Shape;666;p40"/>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7" name="Google Shape;667;p40"/>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68" name="Google Shape;668;p40"/>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69" name="Google Shape;669;p40"/>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0" name="Google Shape;670;p40"/>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1" name="Google Shape;671;p40"/>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2" name="Google Shape;672;p40"/>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3" name="Google Shape;673;p40"/>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4" name="Google Shape;674;p40"/>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5" name="Google Shape;675;p40"/>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6" name="Google Shape;676;p40"/>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7" name="Google Shape;677;p40"/>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678" name="Google Shape;678;p40"/>
          <p:cNvSpPr txBox="1"/>
          <p:nvPr>
            <p:ph type="title"/>
          </p:nvPr>
        </p:nvSpPr>
        <p:spPr>
          <a:xfrm>
            <a:off x="532800" y="1269600"/>
            <a:ext cx="2618400" cy="472800"/>
          </a:xfrm>
          <a:prstGeom prst="rect">
            <a:avLst/>
          </a:prstGeom>
        </p:spPr>
        <p:txBody>
          <a:bodyPr anchorCtr="0" anchor="ctr" bIns="91425" lIns="182875" spcFirstLastPara="1" rIns="91425" wrap="square" tIns="91425">
            <a:noAutofit/>
          </a:bodyPr>
          <a:lstStyle>
            <a:lvl1pPr lvl="0" algn="ctr">
              <a:lnSpc>
                <a:spcPct val="100000"/>
              </a:lnSpc>
              <a:spcBef>
                <a:spcPts val="0"/>
              </a:spcBef>
              <a:spcAft>
                <a:spcPts val="0"/>
              </a:spcAft>
              <a:buClr>
                <a:schemeClr val="lt1"/>
              </a:buClr>
              <a:buSzPts val="13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79" name="Google Shape;679;p40"/>
          <p:cNvSpPr txBox="1"/>
          <p:nvPr>
            <p:ph idx="1" type="subTitle"/>
          </p:nvPr>
        </p:nvSpPr>
        <p:spPr>
          <a:xfrm>
            <a:off x="520800" y="1711450"/>
            <a:ext cx="2642400" cy="12405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0" name="Google Shape;680;p40"/>
          <p:cNvSpPr txBox="1"/>
          <p:nvPr>
            <p:ph idx="2" type="subTitle"/>
          </p:nvPr>
        </p:nvSpPr>
        <p:spPr>
          <a:xfrm>
            <a:off x="531875" y="2928325"/>
            <a:ext cx="2618400" cy="395100"/>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1" name="Google Shape;681;p40"/>
          <p:cNvSpPr txBox="1"/>
          <p:nvPr>
            <p:ph idx="3" type="title"/>
          </p:nvPr>
        </p:nvSpPr>
        <p:spPr>
          <a:xfrm rot="139861">
            <a:off x="3291201" y="1217875"/>
            <a:ext cx="2618467" cy="472890"/>
          </a:xfrm>
          <a:prstGeom prst="rect">
            <a:avLst/>
          </a:prstGeom>
        </p:spPr>
        <p:txBody>
          <a:bodyPr anchorCtr="0" anchor="ctr" bIns="91425" lIns="182875" spcFirstLastPara="1" rIns="91425" wrap="square" tIns="91425">
            <a:spAutoFit/>
          </a:bodyPr>
          <a:lstStyle>
            <a:lvl1pPr lvl="0" algn="ctr">
              <a:lnSpc>
                <a:spcPct val="100000"/>
              </a:lnSpc>
              <a:spcBef>
                <a:spcPts val="0"/>
              </a:spcBef>
              <a:spcAft>
                <a:spcPts val="0"/>
              </a:spcAft>
              <a:buClr>
                <a:schemeClr val="lt1"/>
              </a:buClr>
              <a:buSzPts val="19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82" name="Google Shape;682;p40"/>
          <p:cNvSpPr txBox="1"/>
          <p:nvPr>
            <p:ph idx="4" type="subTitle"/>
          </p:nvPr>
        </p:nvSpPr>
        <p:spPr>
          <a:xfrm rot="139761">
            <a:off x="3245632" y="1659003"/>
            <a:ext cx="2642483" cy="1240624"/>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3" name="Google Shape;683;p40"/>
          <p:cNvSpPr txBox="1"/>
          <p:nvPr>
            <p:ph idx="5" type="subTitle"/>
          </p:nvPr>
        </p:nvSpPr>
        <p:spPr>
          <a:xfrm rot="139861">
            <a:off x="3224189" y="2875212"/>
            <a:ext cx="2618467" cy="395132"/>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4" name="Google Shape;684;p40"/>
          <p:cNvSpPr txBox="1"/>
          <p:nvPr>
            <p:ph idx="6" type="title"/>
          </p:nvPr>
        </p:nvSpPr>
        <p:spPr>
          <a:xfrm>
            <a:off x="5994100" y="1252413"/>
            <a:ext cx="2618400" cy="472800"/>
          </a:xfrm>
          <a:prstGeom prst="rect">
            <a:avLst/>
          </a:prstGeom>
        </p:spPr>
        <p:txBody>
          <a:bodyPr anchorCtr="0" anchor="ctr" bIns="91425" lIns="18287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spcBef>
                <a:spcPts val="100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685" name="Google Shape;685;p40"/>
          <p:cNvSpPr txBox="1"/>
          <p:nvPr>
            <p:ph idx="7" type="subTitle"/>
          </p:nvPr>
        </p:nvSpPr>
        <p:spPr>
          <a:xfrm>
            <a:off x="5982100" y="1694263"/>
            <a:ext cx="2642400" cy="12405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6" name="Google Shape;686;p40"/>
          <p:cNvSpPr txBox="1"/>
          <p:nvPr>
            <p:ph idx="8" type="subTitle"/>
          </p:nvPr>
        </p:nvSpPr>
        <p:spPr>
          <a:xfrm>
            <a:off x="5993175" y="2911138"/>
            <a:ext cx="2618400" cy="395100"/>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b="1" sz="1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7" name="Google Shape;687;p40"/>
          <p:cNvSpPr txBox="1"/>
          <p:nvPr>
            <p:ph idx="9" type="subTitle"/>
          </p:nvPr>
        </p:nvSpPr>
        <p:spPr>
          <a:xfrm>
            <a:off x="3254000" y="3461675"/>
            <a:ext cx="2529300" cy="935100"/>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300"/>
              <a:buFont typeface="Arial"/>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8" name="Google Shape;688;p40"/>
          <p:cNvSpPr txBox="1"/>
          <p:nvPr>
            <p:ph idx="13" type="subTitle"/>
          </p:nvPr>
        </p:nvSpPr>
        <p:spPr>
          <a:xfrm>
            <a:off x="3254000" y="3840475"/>
            <a:ext cx="2644800" cy="7611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9" name="Google Shape;689;p40"/>
          <p:cNvSpPr txBox="1"/>
          <p:nvPr>
            <p:ph idx="14" type="subTitle"/>
          </p:nvPr>
        </p:nvSpPr>
        <p:spPr>
          <a:xfrm rot="-143344">
            <a:off x="503564" y="3472782"/>
            <a:ext cx="2526096" cy="935014"/>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200"/>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0" name="Google Shape;690;p40"/>
          <p:cNvSpPr txBox="1"/>
          <p:nvPr>
            <p:ph idx="15" type="subTitle"/>
          </p:nvPr>
        </p:nvSpPr>
        <p:spPr>
          <a:xfrm rot="-143157">
            <a:off x="515751" y="3848927"/>
            <a:ext cx="2644693" cy="761165"/>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1" name="Google Shape;691;p40"/>
          <p:cNvSpPr txBox="1"/>
          <p:nvPr>
            <p:ph idx="16" type="subTitle"/>
          </p:nvPr>
        </p:nvSpPr>
        <p:spPr>
          <a:xfrm>
            <a:off x="5975950" y="3457125"/>
            <a:ext cx="2506800" cy="935100"/>
          </a:xfrm>
          <a:prstGeom prst="rect">
            <a:avLst/>
          </a:prstGeom>
        </p:spPr>
        <p:txBody>
          <a:bodyPr anchorCtr="0" anchor="ctr" bIns="91425" lIns="182875" spcFirstLastPara="1" rIns="91425" wrap="square" tIns="0">
            <a:noAutofit/>
          </a:bodyPr>
          <a:lstStyle>
            <a:lvl1pPr lvl="0">
              <a:lnSpc>
                <a:spcPct val="100000"/>
              </a:lnSpc>
              <a:spcBef>
                <a:spcPts val="0"/>
              </a:spcBef>
              <a:spcAft>
                <a:spcPts val="0"/>
              </a:spcAft>
              <a:buSzPts val="1200"/>
              <a:buNone/>
              <a:defRPr sz="1000">
                <a:latin typeface="Manrope ExtraBold"/>
                <a:ea typeface="Manrope ExtraBold"/>
                <a:cs typeface="Manrope ExtraBold"/>
                <a:sym typeface="Manrope ExtraBold"/>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2" name="Google Shape;692;p40"/>
          <p:cNvSpPr txBox="1"/>
          <p:nvPr>
            <p:ph idx="17" type="subTitle"/>
          </p:nvPr>
        </p:nvSpPr>
        <p:spPr>
          <a:xfrm>
            <a:off x="5975950" y="3835925"/>
            <a:ext cx="2644800" cy="761100"/>
          </a:xfrm>
          <a:prstGeom prst="rect">
            <a:avLst/>
          </a:prstGeom>
        </p:spPr>
        <p:txBody>
          <a:bodyPr anchorCtr="0" anchor="ctr" bIns="91425" lIns="182875" spcFirstLastPara="1" rIns="91425" wrap="square" tIns="91425">
            <a:noAutofit/>
          </a:bodyPr>
          <a:lstStyle>
            <a:lvl1pPr lvl="0">
              <a:lnSpc>
                <a:spcPct val="100000"/>
              </a:lnSpc>
              <a:spcBef>
                <a:spcPts val="0"/>
              </a:spcBef>
              <a:spcAft>
                <a:spcPts val="0"/>
              </a:spcAft>
              <a:buSzPts val="1200"/>
              <a:buNone/>
              <a:defRPr sz="1000">
                <a:latin typeface="Manrope Medium"/>
                <a:ea typeface="Manrope Medium"/>
                <a:cs typeface="Manrope Medium"/>
                <a:sym typeface="Manrope Medium"/>
              </a:defRPr>
            </a:lvl1pPr>
            <a:lvl2pPr lvl="1">
              <a:spcBef>
                <a:spcPts val="1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Subtitle and Note">
  <p:cSld name="CUSTOM_1_1_2_2">
    <p:spTree>
      <p:nvGrpSpPr>
        <p:cNvPr id="693" name="Shape 693"/>
        <p:cNvGrpSpPr/>
        <p:nvPr/>
      </p:nvGrpSpPr>
      <p:grpSpPr>
        <a:xfrm>
          <a:off x="0" y="0"/>
          <a:ext cx="0" cy="0"/>
          <a:chOff x="0" y="0"/>
          <a:chExt cx="0" cy="0"/>
        </a:xfrm>
      </p:grpSpPr>
      <p:sp>
        <p:nvSpPr>
          <p:cNvPr id="694" name="Google Shape;694;p41"/>
          <p:cNvSpPr txBox="1"/>
          <p:nvPr>
            <p:ph idx="1" type="body"/>
          </p:nvPr>
        </p:nvSpPr>
        <p:spPr>
          <a:xfrm>
            <a:off x="509725" y="1130288"/>
            <a:ext cx="4174800" cy="3354000"/>
          </a:xfrm>
          <a:prstGeom prst="rect">
            <a:avLst/>
          </a:prstGeom>
        </p:spPr>
        <p:txBody>
          <a:bodyPr anchorCtr="0" anchor="t" bIns="91425" lIns="91425" spcFirstLastPara="1" rIns="91425" wrap="square" tIns="91425">
            <a:noAutofit/>
          </a:bodyPr>
          <a:lstStyle>
            <a:lvl1pPr indent="-228600" lvl="0" marL="457200">
              <a:lnSpc>
                <a:spcPct val="100000"/>
              </a:lnSpc>
              <a:spcBef>
                <a:spcPts val="0"/>
              </a:spcBef>
              <a:spcAft>
                <a:spcPts val="0"/>
              </a:spcAft>
              <a:buSzPts val="1200"/>
              <a:buNone/>
              <a:defRPr/>
            </a:lvl1pPr>
            <a:lvl2pPr indent="-304800" lvl="1" marL="914400">
              <a:spcBef>
                <a:spcPts val="0"/>
              </a:spcBef>
              <a:spcAft>
                <a:spcPts val="0"/>
              </a:spcAft>
              <a:buSzPts val="1200"/>
              <a:buFont typeface="Manrope"/>
              <a:buChar char="○"/>
              <a:defRPr/>
            </a:lvl2pPr>
            <a:lvl3pPr indent="-304800" lvl="2" marL="1371600">
              <a:spcBef>
                <a:spcPts val="0"/>
              </a:spcBef>
              <a:spcAft>
                <a:spcPts val="0"/>
              </a:spcAft>
              <a:buSzPts val="1200"/>
              <a:buFont typeface="Manrope"/>
              <a:buChar char="■"/>
              <a:defRPr/>
            </a:lvl3pPr>
            <a:lvl4pPr indent="-304800" lvl="3" marL="1828800">
              <a:spcBef>
                <a:spcPts val="0"/>
              </a:spcBef>
              <a:spcAft>
                <a:spcPts val="0"/>
              </a:spcAft>
              <a:buSzPts val="1200"/>
              <a:buFont typeface="Manrope"/>
              <a:buChar char="●"/>
              <a:defRPr/>
            </a:lvl4pPr>
            <a:lvl5pPr indent="-304800" lvl="4" marL="2286000">
              <a:spcBef>
                <a:spcPts val="0"/>
              </a:spcBef>
              <a:spcAft>
                <a:spcPts val="0"/>
              </a:spcAft>
              <a:buSzPts val="1200"/>
              <a:buFont typeface="Manrope"/>
              <a:buChar char="○"/>
              <a:defRPr/>
            </a:lvl5pPr>
            <a:lvl6pPr indent="-304800" lvl="5" marL="2743200">
              <a:spcBef>
                <a:spcPts val="0"/>
              </a:spcBef>
              <a:spcAft>
                <a:spcPts val="0"/>
              </a:spcAft>
              <a:buSzPts val="1200"/>
              <a:buFont typeface="Manrope"/>
              <a:buChar char="■"/>
              <a:defRPr/>
            </a:lvl6pPr>
            <a:lvl7pPr indent="-304800" lvl="6" marL="3200400">
              <a:spcBef>
                <a:spcPts val="0"/>
              </a:spcBef>
              <a:spcAft>
                <a:spcPts val="0"/>
              </a:spcAft>
              <a:buSzPts val="1200"/>
              <a:buFont typeface="Manrope"/>
              <a:buChar char="●"/>
              <a:defRPr/>
            </a:lvl7pPr>
            <a:lvl8pPr indent="-304800" lvl="7" marL="3657600">
              <a:spcBef>
                <a:spcPts val="0"/>
              </a:spcBef>
              <a:spcAft>
                <a:spcPts val="0"/>
              </a:spcAft>
              <a:buSzPts val="1200"/>
              <a:buFont typeface="Manrope"/>
              <a:buChar char="○"/>
              <a:defRPr/>
            </a:lvl8pPr>
            <a:lvl9pPr indent="-304800" lvl="8" marL="4114800">
              <a:spcBef>
                <a:spcPts val="0"/>
              </a:spcBef>
              <a:spcAft>
                <a:spcPts val="0"/>
              </a:spcAft>
              <a:buSzPts val="1200"/>
              <a:buFont typeface="Manrope"/>
              <a:buChar char="■"/>
              <a:defRPr/>
            </a:lvl9pPr>
          </a:lstStyle>
          <a:p/>
        </p:txBody>
      </p:sp>
      <p:cxnSp>
        <p:nvCxnSpPr>
          <p:cNvPr id="695" name="Google Shape;695;p41"/>
          <p:cNvCxnSpPr/>
          <p:nvPr/>
        </p:nvCxnSpPr>
        <p:spPr>
          <a:xfrm>
            <a:off x="0" y="2846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96" name="Google Shape;696;p41"/>
          <p:cNvCxnSpPr/>
          <p:nvPr/>
        </p:nvCxnSpPr>
        <p:spPr>
          <a:xfrm>
            <a:off x="0" y="3074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97" name="Google Shape;697;p41"/>
          <p:cNvCxnSpPr/>
          <p:nvPr/>
        </p:nvCxnSpPr>
        <p:spPr>
          <a:xfrm>
            <a:off x="0" y="3303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98" name="Google Shape;698;p41"/>
          <p:cNvCxnSpPr/>
          <p:nvPr/>
        </p:nvCxnSpPr>
        <p:spPr>
          <a:xfrm>
            <a:off x="0" y="3532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699" name="Google Shape;699;p41"/>
          <p:cNvCxnSpPr/>
          <p:nvPr/>
        </p:nvCxnSpPr>
        <p:spPr>
          <a:xfrm>
            <a:off x="0" y="3760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700" name="Google Shape;700;p41"/>
          <p:cNvCxnSpPr/>
          <p:nvPr/>
        </p:nvCxnSpPr>
        <p:spPr>
          <a:xfrm>
            <a:off x="0" y="39893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701" name="Google Shape;701;p41"/>
          <p:cNvCxnSpPr/>
          <p:nvPr/>
        </p:nvCxnSpPr>
        <p:spPr>
          <a:xfrm>
            <a:off x="0" y="42179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702" name="Google Shape;702;p41"/>
          <p:cNvCxnSpPr/>
          <p:nvPr/>
        </p:nvCxnSpPr>
        <p:spPr>
          <a:xfrm>
            <a:off x="0" y="44465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703" name="Google Shape;703;p41"/>
          <p:cNvCxnSpPr/>
          <p:nvPr/>
        </p:nvCxnSpPr>
        <p:spPr>
          <a:xfrm>
            <a:off x="0" y="46751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704" name="Google Shape;704;p41"/>
          <p:cNvCxnSpPr/>
          <p:nvPr/>
        </p:nvCxnSpPr>
        <p:spPr>
          <a:xfrm>
            <a:off x="0" y="4903700"/>
            <a:ext cx="9144000" cy="0"/>
          </a:xfrm>
          <a:prstGeom prst="straightConnector1">
            <a:avLst/>
          </a:prstGeom>
          <a:noFill/>
          <a:ln cap="flat" cmpd="sng" w="9525">
            <a:solidFill>
              <a:schemeClr val="accent5"/>
            </a:solidFill>
            <a:prstDash val="solid"/>
            <a:round/>
            <a:headEnd len="sm" w="sm" type="none"/>
            <a:tailEnd len="sm" w="sm" type="none"/>
          </a:ln>
        </p:spPr>
      </p:cxnSp>
      <p:cxnSp>
        <p:nvCxnSpPr>
          <p:cNvPr id="705" name="Google Shape;705;p41"/>
          <p:cNvCxnSpPr/>
          <p:nvPr/>
        </p:nvCxnSpPr>
        <p:spPr>
          <a:xfrm>
            <a:off x="0" y="939481"/>
            <a:ext cx="9144000" cy="0"/>
          </a:xfrm>
          <a:prstGeom prst="straightConnector1">
            <a:avLst/>
          </a:prstGeom>
          <a:noFill/>
          <a:ln cap="flat" cmpd="sng" w="9525">
            <a:solidFill>
              <a:schemeClr val="accent5"/>
            </a:solidFill>
            <a:prstDash val="solid"/>
            <a:round/>
            <a:headEnd len="sm" w="sm" type="none"/>
            <a:tailEnd len="sm" w="sm" type="none"/>
          </a:ln>
        </p:spPr>
      </p:cxnSp>
      <p:sp>
        <p:nvSpPr>
          <p:cNvPr id="706" name="Google Shape;706;p41"/>
          <p:cNvSpPr txBox="1"/>
          <p:nvPr>
            <p:ph type="title"/>
          </p:nvPr>
        </p:nvSpPr>
        <p:spPr>
          <a:xfrm>
            <a:off x="509725" y="525800"/>
            <a:ext cx="4785900" cy="6009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707" name="Google Shape;707;p41"/>
          <p:cNvSpPr txBox="1"/>
          <p:nvPr>
            <p:ph idx="2" type="subTitle"/>
          </p:nvPr>
        </p:nvSpPr>
        <p:spPr>
          <a:xfrm rot="-182546">
            <a:off x="5376031" y="2587214"/>
            <a:ext cx="3108782" cy="501711"/>
          </a:xfrm>
          <a:prstGeom prst="rect">
            <a:avLst/>
          </a:prstGeom>
        </p:spPr>
        <p:txBody>
          <a:bodyPr anchorCtr="0" anchor="t" bIns="91425" lIns="182875" spcFirstLastPara="1" rIns="91425" wrap="square" tIns="91425">
            <a:noAutofit/>
          </a:bodyPr>
          <a:lstStyle>
            <a:lvl1pPr lvl="0">
              <a:lnSpc>
                <a:spcPct val="100000"/>
              </a:lnSpc>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8" name="Google Shape;708;p41"/>
          <p:cNvSpPr txBox="1"/>
          <p:nvPr>
            <p:ph idx="3" type="subTitle"/>
          </p:nvPr>
        </p:nvSpPr>
        <p:spPr>
          <a:xfrm rot="-182643">
            <a:off x="5853959" y="3074975"/>
            <a:ext cx="2977201" cy="1813059"/>
          </a:xfrm>
          <a:prstGeom prst="rect">
            <a:avLst/>
          </a:prstGeom>
        </p:spPr>
        <p:txBody>
          <a:bodyPr anchorCtr="0" anchor="t" bIns="91425" lIns="182875" spcFirstLastPara="1" rIns="91425" wrap="square" tIns="182875">
            <a:noAutofit/>
          </a:bodyPr>
          <a:lstStyle>
            <a:lvl1pPr lvl="0">
              <a:lnSpc>
                <a:spcPct val="100000"/>
              </a:lnSpc>
              <a:spcBef>
                <a:spcPts val="0"/>
              </a:spcBef>
              <a:spcAft>
                <a:spcPts val="0"/>
              </a:spcAft>
              <a:buSzPts val="12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Notes">
  <p:cSld name="CUSTOM_1_1_2_1">
    <p:spTree>
      <p:nvGrpSpPr>
        <p:cNvPr id="709" name="Shape 709"/>
        <p:cNvGrpSpPr/>
        <p:nvPr/>
      </p:nvGrpSpPr>
      <p:grpSpPr>
        <a:xfrm>
          <a:off x="0" y="0"/>
          <a:ext cx="0" cy="0"/>
          <a:chOff x="0" y="0"/>
          <a:chExt cx="0" cy="0"/>
        </a:xfrm>
      </p:grpSpPr>
      <p:sp>
        <p:nvSpPr>
          <p:cNvPr id="710" name="Google Shape;710;p42"/>
          <p:cNvSpPr txBox="1"/>
          <p:nvPr>
            <p:ph idx="1" type="subTitle"/>
          </p:nvPr>
        </p:nvSpPr>
        <p:spPr>
          <a:xfrm>
            <a:off x="267785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800"/>
              <a:buFont typeface="Arial"/>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1" name="Google Shape;711;p42"/>
          <p:cNvSpPr txBox="1"/>
          <p:nvPr>
            <p:ph type="title"/>
          </p:nvPr>
        </p:nvSpPr>
        <p:spPr>
          <a:xfrm>
            <a:off x="5278050" y="277788"/>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712" name="Google Shape;712;p42"/>
          <p:cNvSpPr txBox="1"/>
          <p:nvPr>
            <p:ph idx="2" type="title"/>
          </p:nvPr>
        </p:nvSpPr>
        <p:spPr>
          <a:xfrm>
            <a:off x="7518350" y="277788"/>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713" name="Google Shape;713;p42"/>
          <p:cNvSpPr txBox="1"/>
          <p:nvPr>
            <p:ph idx="3" type="title"/>
          </p:nvPr>
        </p:nvSpPr>
        <p:spPr>
          <a:xfrm>
            <a:off x="304517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714" name="Google Shape;714;p42"/>
          <p:cNvSpPr txBox="1"/>
          <p:nvPr>
            <p:ph idx="4" type="title"/>
          </p:nvPr>
        </p:nvSpPr>
        <p:spPr>
          <a:xfrm>
            <a:off x="527062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715" name="Google Shape;715;p42"/>
          <p:cNvSpPr txBox="1"/>
          <p:nvPr>
            <p:ph idx="5" type="title"/>
          </p:nvPr>
        </p:nvSpPr>
        <p:spPr>
          <a:xfrm>
            <a:off x="7510925" y="2827013"/>
            <a:ext cx="1032000" cy="292200"/>
          </a:xfrm>
          <a:prstGeom prst="rect">
            <a:avLst/>
          </a:prstGeom>
          <a:solidFill>
            <a:schemeClr val="dk2"/>
          </a:solidFill>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b="1"/>
            </a:lvl2pPr>
            <a:lvl3pPr lvl="2">
              <a:spcBef>
                <a:spcPts val="0"/>
              </a:spcBef>
              <a:spcAft>
                <a:spcPts val="0"/>
              </a:spcAft>
              <a:buClr>
                <a:schemeClr val="lt1"/>
              </a:buClr>
              <a:buSzPts val="1400"/>
              <a:buNone/>
              <a:defRPr b="1"/>
            </a:lvl3pPr>
            <a:lvl4pPr lvl="3">
              <a:spcBef>
                <a:spcPts val="0"/>
              </a:spcBef>
              <a:spcAft>
                <a:spcPts val="0"/>
              </a:spcAft>
              <a:buClr>
                <a:schemeClr val="lt1"/>
              </a:buClr>
              <a:buSzPts val="1400"/>
              <a:buNone/>
              <a:defRPr b="1"/>
            </a:lvl4pPr>
            <a:lvl5pPr lvl="4">
              <a:spcBef>
                <a:spcPts val="0"/>
              </a:spcBef>
              <a:spcAft>
                <a:spcPts val="0"/>
              </a:spcAft>
              <a:buClr>
                <a:schemeClr val="lt1"/>
              </a:buClr>
              <a:buSzPts val="1400"/>
              <a:buNone/>
              <a:defRPr b="1"/>
            </a:lvl5pPr>
            <a:lvl6pPr lvl="5">
              <a:spcBef>
                <a:spcPts val="0"/>
              </a:spcBef>
              <a:spcAft>
                <a:spcPts val="0"/>
              </a:spcAft>
              <a:buClr>
                <a:schemeClr val="lt1"/>
              </a:buClr>
              <a:buSzPts val="1400"/>
              <a:buNone/>
              <a:defRPr b="1"/>
            </a:lvl6pPr>
            <a:lvl7pPr lvl="6">
              <a:spcBef>
                <a:spcPts val="0"/>
              </a:spcBef>
              <a:spcAft>
                <a:spcPts val="0"/>
              </a:spcAft>
              <a:buClr>
                <a:schemeClr val="lt1"/>
              </a:buClr>
              <a:buSzPts val="1400"/>
              <a:buNone/>
              <a:defRPr b="1"/>
            </a:lvl7pPr>
            <a:lvl8pPr lvl="7">
              <a:spcBef>
                <a:spcPts val="0"/>
              </a:spcBef>
              <a:spcAft>
                <a:spcPts val="0"/>
              </a:spcAft>
              <a:buClr>
                <a:schemeClr val="lt1"/>
              </a:buClr>
              <a:buSzPts val="1400"/>
              <a:buNone/>
              <a:defRPr b="1"/>
            </a:lvl8pPr>
            <a:lvl9pPr lvl="8">
              <a:spcBef>
                <a:spcPts val="0"/>
              </a:spcBef>
              <a:spcAft>
                <a:spcPts val="0"/>
              </a:spcAft>
              <a:buClr>
                <a:schemeClr val="lt1"/>
              </a:buClr>
              <a:buSzPts val="1400"/>
              <a:buNone/>
              <a:defRPr b="1"/>
            </a:lvl9pPr>
          </a:lstStyle>
          <a:p/>
        </p:txBody>
      </p:sp>
      <p:sp>
        <p:nvSpPr>
          <p:cNvPr id="716" name="Google Shape;716;p42"/>
          <p:cNvSpPr txBox="1"/>
          <p:nvPr>
            <p:ph idx="6" type="title"/>
          </p:nvPr>
        </p:nvSpPr>
        <p:spPr>
          <a:xfrm>
            <a:off x="521275" y="525800"/>
            <a:ext cx="1897500" cy="1430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1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7" name="Google Shape;717;p42"/>
          <p:cNvSpPr/>
          <p:nvPr/>
        </p:nvSpPr>
        <p:spPr>
          <a:xfrm>
            <a:off x="673550" y="3164224"/>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718" name="Google Shape;718;p42"/>
          <p:cNvSpPr/>
          <p:nvPr/>
        </p:nvSpPr>
        <p:spPr>
          <a:xfrm>
            <a:off x="673550" y="3413020"/>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719" name="Google Shape;719;p42"/>
          <p:cNvSpPr/>
          <p:nvPr/>
        </p:nvSpPr>
        <p:spPr>
          <a:xfrm>
            <a:off x="673550" y="3661816"/>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720" name="Google Shape;720;p42"/>
          <p:cNvSpPr/>
          <p:nvPr/>
        </p:nvSpPr>
        <p:spPr>
          <a:xfrm>
            <a:off x="673550" y="3910626"/>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721" name="Google Shape;721;p42"/>
          <p:cNvSpPr/>
          <p:nvPr/>
        </p:nvSpPr>
        <p:spPr>
          <a:xfrm>
            <a:off x="673550" y="4159422"/>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sp>
        <p:nvSpPr>
          <p:cNvPr id="722" name="Google Shape;722;p42"/>
          <p:cNvSpPr/>
          <p:nvPr/>
        </p:nvSpPr>
        <p:spPr>
          <a:xfrm>
            <a:off x="673550" y="4408217"/>
            <a:ext cx="132600" cy="132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anrope"/>
              <a:ea typeface="Manrope"/>
              <a:cs typeface="Manrope"/>
              <a:sym typeface="Manrope"/>
            </a:endParaRPr>
          </a:p>
        </p:txBody>
      </p:sp>
      <p:grpSp>
        <p:nvGrpSpPr>
          <p:cNvPr id="723" name="Google Shape;723;p42"/>
          <p:cNvGrpSpPr/>
          <p:nvPr/>
        </p:nvGrpSpPr>
        <p:grpSpPr>
          <a:xfrm>
            <a:off x="666102" y="3359600"/>
            <a:ext cx="1540800" cy="1232286"/>
            <a:chOff x="666102" y="3359600"/>
            <a:chExt cx="1540800" cy="1232286"/>
          </a:xfrm>
        </p:grpSpPr>
        <p:cxnSp>
          <p:nvCxnSpPr>
            <p:cNvPr id="724" name="Google Shape;724;p42"/>
            <p:cNvCxnSpPr/>
            <p:nvPr/>
          </p:nvCxnSpPr>
          <p:spPr>
            <a:xfrm>
              <a:off x="666102" y="3359600"/>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725" name="Google Shape;725;p42"/>
            <p:cNvCxnSpPr/>
            <p:nvPr/>
          </p:nvCxnSpPr>
          <p:spPr>
            <a:xfrm>
              <a:off x="666102" y="3603081"/>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726" name="Google Shape;726;p42"/>
            <p:cNvCxnSpPr/>
            <p:nvPr/>
          </p:nvCxnSpPr>
          <p:spPr>
            <a:xfrm>
              <a:off x="666102" y="3846561"/>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727" name="Google Shape;727;p42"/>
            <p:cNvCxnSpPr/>
            <p:nvPr/>
          </p:nvCxnSpPr>
          <p:spPr>
            <a:xfrm>
              <a:off x="666102" y="4090042"/>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728" name="Google Shape;728;p42"/>
            <p:cNvCxnSpPr/>
            <p:nvPr/>
          </p:nvCxnSpPr>
          <p:spPr>
            <a:xfrm>
              <a:off x="666102" y="4340963"/>
              <a:ext cx="1540800" cy="0"/>
            </a:xfrm>
            <a:prstGeom prst="straightConnector1">
              <a:avLst/>
            </a:prstGeom>
            <a:noFill/>
            <a:ln cap="flat" cmpd="sng" w="9525">
              <a:solidFill>
                <a:schemeClr val="accent5"/>
              </a:solidFill>
              <a:prstDash val="solid"/>
              <a:round/>
              <a:headEnd len="sm" w="sm" type="none"/>
              <a:tailEnd len="sm" w="sm" type="none"/>
            </a:ln>
          </p:spPr>
        </p:cxnSp>
        <p:cxnSp>
          <p:nvCxnSpPr>
            <p:cNvPr id="729" name="Google Shape;729;p42"/>
            <p:cNvCxnSpPr/>
            <p:nvPr/>
          </p:nvCxnSpPr>
          <p:spPr>
            <a:xfrm>
              <a:off x="666102" y="4591886"/>
              <a:ext cx="1540800" cy="0"/>
            </a:xfrm>
            <a:prstGeom prst="straightConnector1">
              <a:avLst/>
            </a:prstGeom>
            <a:noFill/>
            <a:ln cap="flat" cmpd="sng" w="9525">
              <a:solidFill>
                <a:schemeClr val="accent5"/>
              </a:solidFill>
              <a:prstDash val="solid"/>
              <a:round/>
              <a:headEnd len="sm" w="sm" type="none"/>
              <a:tailEnd len="sm" w="sm" type="none"/>
            </a:ln>
          </p:spPr>
        </p:cxnSp>
      </p:grpSp>
      <p:cxnSp>
        <p:nvCxnSpPr>
          <p:cNvPr id="730" name="Google Shape;730;p42"/>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731" name="Google Shape;731;p42"/>
          <p:cNvGrpSpPr/>
          <p:nvPr/>
        </p:nvGrpSpPr>
        <p:grpSpPr>
          <a:xfrm>
            <a:off x="114406" y="175123"/>
            <a:ext cx="134104" cy="4750255"/>
            <a:chOff x="114406" y="175123"/>
            <a:chExt cx="134104" cy="4750255"/>
          </a:xfrm>
        </p:grpSpPr>
        <p:grpSp>
          <p:nvGrpSpPr>
            <p:cNvPr id="732" name="Google Shape;732;p42"/>
            <p:cNvGrpSpPr/>
            <p:nvPr/>
          </p:nvGrpSpPr>
          <p:grpSpPr>
            <a:xfrm>
              <a:off x="114406" y="175123"/>
              <a:ext cx="134104" cy="4334807"/>
              <a:chOff x="5432271" y="383100"/>
              <a:chExt cx="137854" cy="4456010"/>
            </a:xfrm>
          </p:grpSpPr>
          <p:grpSp>
            <p:nvGrpSpPr>
              <p:cNvPr id="733" name="Google Shape;733;p42"/>
              <p:cNvGrpSpPr/>
              <p:nvPr/>
            </p:nvGrpSpPr>
            <p:grpSpPr>
              <a:xfrm>
                <a:off x="5432271" y="383100"/>
                <a:ext cx="137854" cy="981668"/>
                <a:chOff x="5432271" y="383100"/>
                <a:chExt cx="137854" cy="981668"/>
              </a:xfrm>
            </p:grpSpPr>
            <p:sp>
              <p:nvSpPr>
                <p:cNvPr id="734" name="Google Shape;734;p42"/>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5" name="Google Shape;735;p42"/>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6" name="Google Shape;736;p42"/>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37" name="Google Shape;737;p42"/>
              <p:cNvGrpSpPr/>
              <p:nvPr/>
            </p:nvGrpSpPr>
            <p:grpSpPr>
              <a:xfrm>
                <a:off x="5432271" y="1678500"/>
                <a:ext cx="137854" cy="981668"/>
                <a:chOff x="5432271" y="383100"/>
                <a:chExt cx="137854" cy="981668"/>
              </a:xfrm>
            </p:grpSpPr>
            <p:sp>
              <p:nvSpPr>
                <p:cNvPr id="738" name="Google Shape;738;p42"/>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39" name="Google Shape;739;p42"/>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0" name="Google Shape;740;p42"/>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41" name="Google Shape;741;p42"/>
              <p:cNvGrpSpPr/>
              <p:nvPr/>
            </p:nvGrpSpPr>
            <p:grpSpPr>
              <a:xfrm>
                <a:off x="5432271" y="2973900"/>
                <a:ext cx="137854" cy="981668"/>
                <a:chOff x="5432271" y="383100"/>
                <a:chExt cx="137854" cy="981668"/>
              </a:xfrm>
            </p:grpSpPr>
            <p:sp>
              <p:nvSpPr>
                <p:cNvPr id="742" name="Google Shape;742;p42"/>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3" name="Google Shape;743;p42"/>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4" name="Google Shape;744;p42"/>
                <p:cNvSpPr/>
                <p:nvPr/>
              </p:nvSpPr>
              <p:spPr>
                <a:xfrm>
                  <a:off x="5433925" y="1233968"/>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45" name="Google Shape;745;p42"/>
              <p:cNvGrpSpPr/>
              <p:nvPr/>
            </p:nvGrpSpPr>
            <p:grpSpPr>
              <a:xfrm>
                <a:off x="5432271" y="4269300"/>
                <a:ext cx="137854" cy="569810"/>
                <a:chOff x="5432271" y="383100"/>
                <a:chExt cx="137854" cy="569810"/>
              </a:xfrm>
            </p:grpSpPr>
            <p:sp>
              <p:nvSpPr>
                <p:cNvPr id="746" name="Google Shape;746;p42"/>
                <p:cNvSpPr/>
                <p:nvPr/>
              </p:nvSpPr>
              <p:spPr>
                <a:xfrm>
                  <a:off x="5432271" y="383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47" name="Google Shape;747;p42"/>
                <p:cNvSpPr/>
                <p:nvPr/>
              </p:nvSpPr>
              <p:spPr>
                <a:xfrm>
                  <a:off x="5433925" y="82211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748" name="Google Shape;748;p42"/>
            <p:cNvSpPr/>
            <p:nvPr/>
          </p:nvSpPr>
          <p:spPr>
            <a:xfrm>
              <a:off x="115150" y="4798178"/>
              <a:ext cx="132600" cy="1272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749" name="Google Shape;749;p42"/>
          <p:cNvSpPr txBox="1"/>
          <p:nvPr>
            <p:ph idx="7" type="title"/>
          </p:nvPr>
        </p:nvSpPr>
        <p:spPr>
          <a:xfrm rot="-269417">
            <a:off x="593100" y="2197119"/>
            <a:ext cx="1597905" cy="680076"/>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200"/>
              <a:buNone/>
              <a:defRPr sz="1200">
                <a:latin typeface="Manrope"/>
                <a:ea typeface="Manrope"/>
                <a:cs typeface="Manrope"/>
                <a:sym typeface="Manrope"/>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50" name="Google Shape;750;p42"/>
          <p:cNvSpPr txBox="1"/>
          <p:nvPr>
            <p:ph idx="8" type="title"/>
          </p:nvPr>
        </p:nvSpPr>
        <p:spPr>
          <a:xfrm>
            <a:off x="3052600" y="277788"/>
            <a:ext cx="1032000" cy="292200"/>
          </a:xfrm>
          <a:prstGeom prst="rect">
            <a:avLst/>
          </a:prstGeom>
          <a:solidFill>
            <a:schemeClr val="dk2"/>
          </a:solidFill>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1200"/>
              <a:buNone/>
              <a:defRPr sz="1200">
                <a:latin typeface="Manrope"/>
                <a:ea typeface="Manrope"/>
                <a:cs typeface="Manrope"/>
                <a:sym typeface="Manrope"/>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751" name="Google Shape;751;p42"/>
          <p:cNvSpPr txBox="1"/>
          <p:nvPr>
            <p:ph idx="9" type="subTitle"/>
          </p:nvPr>
        </p:nvSpPr>
        <p:spPr>
          <a:xfrm>
            <a:off x="486600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2" name="Google Shape;752;p42"/>
          <p:cNvSpPr txBox="1"/>
          <p:nvPr>
            <p:ph idx="13" type="subTitle"/>
          </p:nvPr>
        </p:nvSpPr>
        <p:spPr>
          <a:xfrm>
            <a:off x="7085600" y="665250"/>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3" name="Google Shape;753;p42"/>
          <p:cNvSpPr txBox="1"/>
          <p:nvPr>
            <p:ph idx="14" type="subTitle"/>
          </p:nvPr>
        </p:nvSpPr>
        <p:spPr>
          <a:xfrm>
            <a:off x="267785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4" name="Google Shape;754;p42"/>
          <p:cNvSpPr txBox="1"/>
          <p:nvPr>
            <p:ph idx="15" type="subTitle"/>
          </p:nvPr>
        </p:nvSpPr>
        <p:spPr>
          <a:xfrm>
            <a:off x="486600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42"/>
          <p:cNvSpPr txBox="1"/>
          <p:nvPr>
            <p:ph idx="16" type="subTitle"/>
          </p:nvPr>
        </p:nvSpPr>
        <p:spPr>
          <a:xfrm>
            <a:off x="7085600" y="3251325"/>
            <a:ext cx="1897500" cy="70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WOT Analysis">
  <p:cSld name="BLANK_1_1_1_2">
    <p:bg>
      <p:bgPr>
        <a:solidFill>
          <a:schemeClr val="lt2"/>
        </a:solidFill>
      </p:bgPr>
    </p:bg>
    <p:spTree>
      <p:nvGrpSpPr>
        <p:cNvPr id="756" name="Shape 756"/>
        <p:cNvGrpSpPr/>
        <p:nvPr/>
      </p:nvGrpSpPr>
      <p:grpSpPr>
        <a:xfrm>
          <a:off x="0" y="0"/>
          <a:ext cx="0" cy="0"/>
          <a:chOff x="0" y="0"/>
          <a:chExt cx="0" cy="0"/>
        </a:xfrm>
      </p:grpSpPr>
      <p:sp>
        <p:nvSpPr>
          <p:cNvPr id="757" name="Google Shape;757;p43"/>
          <p:cNvSpPr/>
          <p:nvPr/>
        </p:nvSpPr>
        <p:spPr>
          <a:xfrm>
            <a:off x="2341800" y="0"/>
            <a:ext cx="6802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58" name="Google Shape;758;p43"/>
          <p:cNvSpPr txBox="1"/>
          <p:nvPr>
            <p:ph idx="1" type="body"/>
          </p:nvPr>
        </p:nvSpPr>
        <p:spPr>
          <a:xfrm>
            <a:off x="2802500" y="100140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grpSp>
        <p:nvGrpSpPr>
          <p:cNvPr id="759" name="Google Shape;759;p43"/>
          <p:cNvGrpSpPr/>
          <p:nvPr/>
        </p:nvGrpSpPr>
        <p:grpSpPr>
          <a:xfrm rot="5400000">
            <a:off x="6680877" y="-2076119"/>
            <a:ext cx="184470" cy="4334807"/>
            <a:chOff x="5380497" y="383100"/>
            <a:chExt cx="189628" cy="4456010"/>
          </a:xfrm>
        </p:grpSpPr>
        <p:grpSp>
          <p:nvGrpSpPr>
            <p:cNvPr id="760" name="Google Shape;760;p43"/>
            <p:cNvGrpSpPr/>
            <p:nvPr/>
          </p:nvGrpSpPr>
          <p:grpSpPr>
            <a:xfrm>
              <a:off x="5380497" y="383100"/>
              <a:ext cx="189628" cy="981668"/>
              <a:chOff x="5380497" y="383100"/>
              <a:chExt cx="189628" cy="981668"/>
            </a:xfrm>
          </p:grpSpPr>
          <p:grpSp>
            <p:nvGrpSpPr>
              <p:cNvPr id="761" name="Google Shape;761;p43"/>
              <p:cNvGrpSpPr/>
              <p:nvPr/>
            </p:nvGrpSpPr>
            <p:grpSpPr>
              <a:xfrm>
                <a:off x="5380497" y="383100"/>
                <a:ext cx="187974" cy="130800"/>
                <a:chOff x="4804925" y="764100"/>
                <a:chExt cx="187974" cy="130800"/>
              </a:xfrm>
            </p:grpSpPr>
            <p:sp>
              <p:nvSpPr>
                <p:cNvPr id="762" name="Google Shape;762;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3" name="Google Shape;763;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64" name="Google Shape;764;p43"/>
              <p:cNvGrpSpPr/>
              <p:nvPr/>
            </p:nvGrpSpPr>
            <p:grpSpPr>
              <a:xfrm>
                <a:off x="5382151" y="822110"/>
                <a:ext cx="187974" cy="130800"/>
                <a:chOff x="4804925" y="764100"/>
                <a:chExt cx="187974" cy="130800"/>
              </a:xfrm>
            </p:grpSpPr>
            <p:sp>
              <p:nvSpPr>
                <p:cNvPr id="765" name="Google Shape;765;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6" name="Google Shape;766;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67" name="Google Shape;767;p43"/>
              <p:cNvGrpSpPr/>
              <p:nvPr/>
            </p:nvGrpSpPr>
            <p:grpSpPr>
              <a:xfrm>
                <a:off x="5382151" y="1233968"/>
                <a:ext cx="187974" cy="130800"/>
                <a:chOff x="4804925" y="764100"/>
                <a:chExt cx="187974" cy="130800"/>
              </a:xfrm>
            </p:grpSpPr>
            <p:sp>
              <p:nvSpPr>
                <p:cNvPr id="768" name="Google Shape;768;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69" name="Google Shape;769;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70" name="Google Shape;770;p43"/>
            <p:cNvGrpSpPr/>
            <p:nvPr/>
          </p:nvGrpSpPr>
          <p:grpSpPr>
            <a:xfrm>
              <a:off x="5380497" y="1678500"/>
              <a:ext cx="189628" cy="981668"/>
              <a:chOff x="5380497" y="383100"/>
              <a:chExt cx="189628" cy="981668"/>
            </a:xfrm>
          </p:grpSpPr>
          <p:grpSp>
            <p:nvGrpSpPr>
              <p:cNvPr id="771" name="Google Shape;771;p43"/>
              <p:cNvGrpSpPr/>
              <p:nvPr/>
            </p:nvGrpSpPr>
            <p:grpSpPr>
              <a:xfrm>
                <a:off x="5380497" y="383100"/>
                <a:ext cx="187974" cy="130800"/>
                <a:chOff x="4804925" y="764100"/>
                <a:chExt cx="187974" cy="130800"/>
              </a:xfrm>
            </p:grpSpPr>
            <p:sp>
              <p:nvSpPr>
                <p:cNvPr id="772" name="Google Shape;772;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3" name="Google Shape;773;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74" name="Google Shape;774;p43"/>
              <p:cNvGrpSpPr/>
              <p:nvPr/>
            </p:nvGrpSpPr>
            <p:grpSpPr>
              <a:xfrm>
                <a:off x="5382151" y="822110"/>
                <a:ext cx="187974" cy="130800"/>
                <a:chOff x="4804925" y="764100"/>
                <a:chExt cx="187974" cy="130800"/>
              </a:xfrm>
            </p:grpSpPr>
            <p:sp>
              <p:nvSpPr>
                <p:cNvPr id="775" name="Google Shape;775;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6" name="Google Shape;776;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77" name="Google Shape;777;p43"/>
              <p:cNvGrpSpPr/>
              <p:nvPr/>
            </p:nvGrpSpPr>
            <p:grpSpPr>
              <a:xfrm>
                <a:off x="5382151" y="1233968"/>
                <a:ext cx="187974" cy="130800"/>
                <a:chOff x="4804925" y="764100"/>
                <a:chExt cx="187974" cy="130800"/>
              </a:xfrm>
            </p:grpSpPr>
            <p:sp>
              <p:nvSpPr>
                <p:cNvPr id="778" name="Google Shape;778;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79" name="Google Shape;779;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80" name="Google Shape;780;p43"/>
            <p:cNvGrpSpPr/>
            <p:nvPr/>
          </p:nvGrpSpPr>
          <p:grpSpPr>
            <a:xfrm>
              <a:off x="5380497" y="2973900"/>
              <a:ext cx="189628" cy="981668"/>
              <a:chOff x="5380497" y="383100"/>
              <a:chExt cx="189628" cy="981668"/>
            </a:xfrm>
          </p:grpSpPr>
          <p:grpSp>
            <p:nvGrpSpPr>
              <p:cNvPr id="781" name="Google Shape;781;p43"/>
              <p:cNvGrpSpPr/>
              <p:nvPr/>
            </p:nvGrpSpPr>
            <p:grpSpPr>
              <a:xfrm>
                <a:off x="5380497" y="383100"/>
                <a:ext cx="187974" cy="130800"/>
                <a:chOff x="4804925" y="764100"/>
                <a:chExt cx="187974" cy="130800"/>
              </a:xfrm>
            </p:grpSpPr>
            <p:sp>
              <p:nvSpPr>
                <p:cNvPr id="782" name="Google Shape;782;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83" name="Google Shape;783;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84" name="Google Shape;784;p43"/>
              <p:cNvGrpSpPr/>
              <p:nvPr/>
            </p:nvGrpSpPr>
            <p:grpSpPr>
              <a:xfrm>
                <a:off x="5382151" y="822110"/>
                <a:ext cx="187974" cy="130800"/>
                <a:chOff x="4804925" y="764100"/>
                <a:chExt cx="187974" cy="130800"/>
              </a:xfrm>
            </p:grpSpPr>
            <p:sp>
              <p:nvSpPr>
                <p:cNvPr id="785" name="Google Shape;785;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86" name="Google Shape;786;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87" name="Google Shape;787;p43"/>
              <p:cNvGrpSpPr/>
              <p:nvPr/>
            </p:nvGrpSpPr>
            <p:grpSpPr>
              <a:xfrm>
                <a:off x="5382151" y="1233968"/>
                <a:ext cx="187974" cy="130800"/>
                <a:chOff x="4804925" y="764100"/>
                <a:chExt cx="187974" cy="130800"/>
              </a:xfrm>
            </p:grpSpPr>
            <p:sp>
              <p:nvSpPr>
                <p:cNvPr id="788" name="Google Shape;788;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89" name="Google Shape;789;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790" name="Google Shape;790;p43"/>
            <p:cNvGrpSpPr/>
            <p:nvPr/>
          </p:nvGrpSpPr>
          <p:grpSpPr>
            <a:xfrm>
              <a:off x="5380497" y="4269300"/>
              <a:ext cx="189628" cy="569810"/>
              <a:chOff x="5380497" y="383100"/>
              <a:chExt cx="189628" cy="569810"/>
            </a:xfrm>
          </p:grpSpPr>
          <p:grpSp>
            <p:nvGrpSpPr>
              <p:cNvPr id="791" name="Google Shape;791;p43"/>
              <p:cNvGrpSpPr/>
              <p:nvPr/>
            </p:nvGrpSpPr>
            <p:grpSpPr>
              <a:xfrm>
                <a:off x="5380497" y="383100"/>
                <a:ext cx="187974" cy="130800"/>
                <a:chOff x="4804925" y="764100"/>
                <a:chExt cx="187974" cy="130800"/>
              </a:xfrm>
            </p:grpSpPr>
            <p:sp>
              <p:nvSpPr>
                <p:cNvPr id="792" name="Google Shape;792;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93" name="Google Shape;793;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794" name="Google Shape;794;p43"/>
              <p:cNvGrpSpPr/>
              <p:nvPr/>
            </p:nvGrpSpPr>
            <p:grpSpPr>
              <a:xfrm>
                <a:off x="5382151" y="822110"/>
                <a:ext cx="187974" cy="130800"/>
                <a:chOff x="4804925" y="764100"/>
                <a:chExt cx="187974" cy="130800"/>
              </a:xfrm>
            </p:grpSpPr>
            <p:sp>
              <p:nvSpPr>
                <p:cNvPr id="795" name="Google Shape;795;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796" name="Google Shape;796;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797" name="Google Shape;797;p43"/>
          <p:cNvGrpSpPr/>
          <p:nvPr/>
        </p:nvGrpSpPr>
        <p:grpSpPr>
          <a:xfrm rot="5400000">
            <a:off x="3292843" y="-815956"/>
            <a:ext cx="184470" cy="1814476"/>
            <a:chOff x="5380497" y="383100"/>
            <a:chExt cx="189628" cy="1865210"/>
          </a:xfrm>
        </p:grpSpPr>
        <p:grpSp>
          <p:nvGrpSpPr>
            <p:cNvPr id="798" name="Google Shape;798;p43"/>
            <p:cNvGrpSpPr/>
            <p:nvPr/>
          </p:nvGrpSpPr>
          <p:grpSpPr>
            <a:xfrm>
              <a:off x="5380497" y="383100"/>
              <a:ext cx="189628" cy="981668"/>
              <a:chOff x="5380497" y="383100"/>
              <a:chExt cx="189628" cy="981668"/>
            </a:xfrm>
          </p:grpSpPr>
          <p:grpSp>
            <p:nvGrpSpPr>
              <p:cNvPr id="799" name="Google Shape;799;p43"/>
              <p:cNvGrpSpPr/>
              <p:nvPr/>
            </p:nvGrpSpPr>
            <p:grpSpPr>
              <a:xfrm>
                <a:off x="5380497" y="383100"/>
                <a:ext cx="187974" cy="130800"/>
                <a:chOff x="4804925" y="764100"/>
                <a:chExt cx="187974" cy="130800"/>
              </a:xfrm>
            </p:grpSpPr>
            <p:sp>
              <p:nvSpPr>
                <p:cNvPr id="800" name="Google Shape;800;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1" name="Google Shape;801;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02" name="Google Shape;802;p43"/>
              <p:cNvGrpSpPr/>
              <p:nvPr/>
            </p:nvGrpSpPr>
            <p:grpSpPr>
              <a:xfrm>
                <a:off x="5382151" y="822110"/>
                <a:ext cx="187974" cy="130800"/>
                <a:chOff x="4804925" y="764100"/>
                <a:chExt cx="187974" cy="130800"/>
              </a:xfrm>
            </p:grpSpPr>
            <p:sp>
              <p:nvSpPr>
                <p:cNvPr id="803" name="Google Shape;803;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4" name="Google Shape;804;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05" name="Google Shape;805;p43"/>
              <p:cNvGrpSpPr/>
              <p:nvPr/>
            </p:nvGrpSpPr>
            <p:grpSpPr>
              <a:xfrm>
                <a:off x="5382151" y="1233968"/>
                <a:ext cx="187974" cy="130800"/>
                <a:chOff x="4804925" y="764100"/>
                <a:chExt cx="187974" cy="130800"/>
              </a:xfrm>
            </p:grpSpPr>
            <p:sp>
              <p:nvSpPr>
                <p:cNvPr id="806" name="Google Shape;806;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07" name="Google Shape;807;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08" name="Google Shape;808;p43"/>
            <p:cNvGrpSpPr/>
            <p:nvPr/>
          </p:nvGrpSpPr>
          <p:grpSpPr>
            <a:xfrm>
              <a:off x="5380497" y="1678500"/>
              <a:ext cx="189628" cy="569810"/>
              <a:chOff x="5380497" y="383100"/>
              <a:chExt cx="189628" cy="569810"/>
            </a:xfrm>
          </p:grpSpPr>
          <p:grpSp>
            <p:nvGrpSpPr>
              <p:cNvPr id="809" name="Google Shape;809;p43"/>
              <p:cNvGrpSpPr/>
              <p:nvPr/>
            </p:nvGrpSpPr>
            <p:grpSpPr>
              <a:xfrm>
                <a:off x="5380497" y="383100"/>
                <a:ext cx="187974" cy="130800"/>
                <a:chOff x="4804925" y="764100"/>
                <a:chExt cx="187974" cy="130800"/>
              </a:xfrm>
            </p:grpSpPr>
            <p:sp>
              <p:nvSpPr>
                <p:cNvPr id="810" name="Google Shape;810;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1" name="Google Shape;811;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12" name="Google Shape;812;p43"/>
              <p:cNvGrpSpPr/>
              <p:nvPr/>
            </p:nvGrpSpPr>
            <p:grpSpPr>
              <a:xfrm>
                <a:off x="5382151" y="822110"/>
                <a:ext cx="187974" cy="130800"/>
                <a:chOff x="4804925" y="764100"/>
                <a:chExt cx="187974" cy="130800"/>
              </a:xfrm>
            </p:grpSpPr>
            <p:sp>
              <p:nvSpPr>
                <p:cNvPr id="813" name="Google Shape;813;p43"/>
                <p:cNvSpPr/>
                <p:nvPr/>
              </p:nvSpPr>
              <p:spPr>
                <a:xfrm>
                  <a:off x="4856699" y="764100"/>
                  <a:ext cx="136200" cy="1308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14" name="Google Shape;814;p43"/>
                <p:cNvSpPr/>
                <p:nvPr/>
              </p:nvSpPr>
              <p:spPr>
                <a:xfrm>
                  <a:off x="4804925" y="811200"/>
                  <a:ext cx="61800" cy="36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sp>
        <p:nvSpPr>
          <p:cNvPr id="815" name="Google Shape;815;p43"/>
          <p:cNvSpPr txBox="1"/>
          <p:nvPr>
            <p:ph type="title"/>
          </p:nvPr>
        </p:nvSpPr>
        <p:spPr>
          <a:xfrm>
            <a:off x="423975" y="3065225"/>
            <a:ext cx="1758900" cy="18471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0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cxnSp>
        <p:nvCxnSpPr>
          <p:cNvPr id="816" name="Google Shape;816;p43"/>
          <p:cNvCxnSpPr/>
          <p:nvPr/>
        </p:nvCxnSpPr>
        <p:spPr>
          <a:xfrm>
            <a:off x="249750" y="-22275"/>
            <a:ext cx="0" cy="5177400"/>
          </a:xfrm>
          <a:prstGeom prst="straightConnector1">
            <a:avLst/>
          </a:prstGeom>
          <a:noFill/>
          <a:ln cap="flat" cmpd="sng" w="9525">
            <a:solidFill>
              <a:schemeClr val="accent5"/>
            </a:solidFill>
            <a:prstDash val="solid"/>
            <a:round/>
            <a:headEnd len="sm" w="sm" type="none"/>
            <a:tailEnd len="sm" w="sm" type="none"/>
          </a:ln>
        </p:spPr>
      </p:cxnSp>
      <p:cxnSp>
        <p:nvCxnSpPr>
          <p:cNvPr id="817" name="Google Shape;817;p43"/>
          <p:cNvCxnSpPr/>
          <p:nvPr/>
        </p:nvCxnSpPr>
        <p:spPr>
          <a:xfrm>
            <a:off x="177000" y="-14750"/>
            <a:ext cx="0" cy="5158200"/>
          </a:xfrm>
          <a:prstGeom prst="straightConnector1">
            <a:avLst/>
          </a:prstGeom>
          <a:noFill/>
          <a:ln cap="flat" cmpd="sng" w="9525">
            <a:solidFill>
              <a:schemeClr val="accent5"/>
            </a:solidFill>
            <a:prstDash val="solid"/>
            <a:round/>
            <a:headEnd len="sm" w="sm" type="none"/>
            <a:tailEnd len="sm" w="sm" type="none"/>
          </a:ln>
        </p:spPr>
      </p:cxnSp>
      <p:sp>
        <p:nvSpPr>
          <p:cNvPr id="818" name="Google Shape;818;p43"/>
          <p:cNvSpPr txBox="1"/>
          <p:nvPr>
            <p:ph idx="2" type="title"/>
          </p:nvPr>
        </p:nvSpPr>
        <p:spPr>
          <a:xfrm>
            <a:off x="2802725" y="49230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819" name="Google Shape;819;p43"/>
          <p:cNvSpPr txBox="1"/>
          <p:nvPr>
            <p:ph idx="3" type="body"/>
          </p:nvPr>
        </p:nvSpPr>
        <p:spPr>
          <a:xfrm>
            <a:off x="6214525" y="100140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20" name="Google Shape;820;p43"/>
          <p:cNvSpPr txBox="1"/>
          <p:nvPr>
            <p:ph idx="4" type="title"/>
          </p:nvPr>
        </p:nvSpPr>
        <p:spPr>
          <a:xfrm>
            <a:off x="6214750" y="49230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821" name="Google Shape;821;p43"/>
          <p:cNvSpPr txBox="1"/>
          <p:nvPr>
            <p:ph idx="5" type="body"/>
          </p:nvPr>
        </p:nvSpPr>
        <p:spPr>
          <a:xfrm>
            <a:off x="2802500" y="344235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22" name="Google Shape;822;p43"/>
          <p:cNvSpPr txBox="1"/>
          <p:nvPr>
            <p:ph idx="6" type="title"/>
          </p:nvPr>
        </p:nvSpPr>
        <p:spPr>
          <a:xfrm>
            <a:off x="2802725" y="293325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
        <p:nvSpPr>
          <p:cNvPr id="823" name="Google Shape;823;p43"/>
          <p:cNvSpPr txBox="1"/>
          <p:nvPr>
            <p:ph idx="7" type="body"/>
          </p:nvPr>
        </p:nvSpPr>
        <p:spPr>
          <a:xfrm>
            <a:off x="6214525" y="3442350"/>
            <a:ext cx="2465700" cy="1346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824" name="Google Shape;824;p43"/>
          <p:cNvSpPr txBox="1"/>
          <p:nvPr>
            <p:ph idx="8" type="title"/>
          </p:nvPr>
        </p:nvSpPr>
        <p:spPr>
          <a:xfrm>
            <a:off x="6214750" y="2933250"/>
            <a:ext cx="2465700" cy="477000"/>
          </a:xfrm>
          <a:prstGeom prst="rect">
            <a:avLst/>
          </a:prstGeom>
        </p:spPr>
        <p:txBody>
          <a:bodyPr anchorCtr="0" anchor="t" bIns="91425" lIns="91425" spcFirstLastPara="1" rIns="91425" wrap="square" tIns="91425">
            <a:spAutoFit/>
          </a:bodyPr>
          <a:lstStyle>
            <a:lvl1pPr lvl="0">
              <a:lnSpc>
                <a:spcPct val="100000"/>
              </a:lnSpc>
              <a:spcBef>
                <a:spcPts val="0"/>
              </a:spcBef>
              <a:spcAft>
                <a:spcPts val="0"/>
              </a:spcAft>
              <a:buClr>
                <a:schemeClr val="lt1"/>
              </a:buClr>
              <a:buSzPts val="1800"/>
              <a:buNone/>
              <a:defRPr b="0" sz="1800"/>
            </a:lvl1pPr>
            <a:lvl2pPr lvl="1">
              <a:lnSpc>
                <a:spcPct val="100000"/>
              </a:lnSpc>
              <a:spcBef>
                <a:spcPts val="0"/>
              </a:spcBef>
              <a:spcAft>
                <a:spcPts val="0"/>
              </a:spcAft>
              <a:buClr>
                <a:schemeClr val="lt1"/>
              </a:buClr>
              <a:buSzPts val="3000"/>
              <a:buNone/>
              <a:defRPr/>
            </a:lvl2pPr>
            <a:lvl3pPr lvl="2">
              <a:lnSpc>
                <a:spcPct val="100000"/>
              </a:lnSpc>
              <a:spcBef>
                <a:spcPts val="0"/>
              </a:spcBef>
              <a:spcAft>
                <a:spcPts val="0"/>
              </a:spcAft>
              <a:buClr>
                <a:schemeClr val="lt1"/>
              </a:buClr>
              <a:buSzPts val="3000"/>
              <a:buNone/>
              <a:defRPr/>
            </a:lvl3pPr>
            <a:lvl4pPr lvl="3">
              <a:lnSpc>
                <a:spcPct val="100000"/>
              </a:lnSpc>
              <a:spcBef>
                <a:spcPts val="0"/>
              </a:spcBef>
              <a:spcAft>
                <a:spcPts val="0"/>
              </a:spcAft>
              <a:buClr>
                <a:schemeClr val="lt1"/>
              </a:buClr>
              <a:buSzPts val="3000"/>
              <a:buNone/>
              <a:defRPr/>
            </a:lvl4pPr>
            <a:lvl5pPr lvl="4">
              <a:lnSpc>
                <a:spcPct val="100000"/>
              </a:lnSpc>
              <a:spcBef>
                <a:spcPts val="0"/>
              </a:spcBef>
              <a:spcAft>
                <a:spcPts val="0"/>
              </a:spcAft>
              <a:buClr>
                <a:schemeClr val="lt1"/>
              </a:buClr>
              <a:buSzPts val="3000"/>
              <a:buNone/>
              <a:defRPr/>
            </a:lvl5pPr>
            <a:lvl6pPr lvl="5">
              <a:lnSpc>
                <a:spcPct val="100000"/>
              </a:lnSpc>
              <a:spcBef>
                <a:spcPts val="0"/>
              </a:spcBef>
              <a:spcAft>
                <a:spcPts val="0"/>
              </a:spcAft>
              <a:buClr>
                <a:schemeClr val="lt1"/>
              </a:buClr>
              <a:buSzPts val="3000"/>
              <a:buNone/>
              <a:defRPr/>
            </a:lvl6pPr>
            <a:lvl7pPr lvl="6">
              <a:lnSpc>
                <a:spcPct val="100000"/>
              </a:lnSpc>
              <a:spcBef>
                <a:spcPts val="0"/>
              </a:spcBef>
              <a:spcAft>
                <a:spcPts val="0"/>
              </a:spcAft>
              <a:buClr>
                <a:schemeClr val="lt1"/>
              </a:buClr>
              <a:buSzPts val="3000"/>
              <a:buNone/>
              <a:defRPr/>
            </a:lvl7pPr>
            <a:lvl8pPr lvl="7">
              <a:lnSpc>
                <a:spcPct val="100000"/>
              </a:lnSpc>
              <a:spcBef>
                <a:spcPts val="0"/>
              </a:spcBef>
              <a:spcAft>
                <a:spcPts val="0"/>
              </a:spcAft>
              <a:buClr>
                <a:schemeClr val="lt1"/>
              </a:buClr>
              <a:buSzPts val="3000"/>
              <a:buNone/>
              <a:defRPr/>
            </a:lvl8pPr>
            <a:lvl9pPr lvl="8">
              <a:lnSpc>
                <a:spcPct val="100000"/>
              </a:lnSpc>
              <a:spcBef>
                <a:spcPts val="0"/>
              </a:spcBef>
              <a:spcAft>
                <a:spcPts val="0"/>
              </a:spcAft>
              <a:buClr>
                <a:schemeClr val="lt1"/>
              </a:buClr>
              <a:buSzPts val="30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 Agenda 1">
  <p:cSld name="BLANK_1_1_1_1_1_1_1_1_1_3">
    <p:bg>
      <p:bgPr>
        <a:solidFill>
          <a:schemeClr val="lt1"/>
        </a:solidFill>
      </p:bgPr>
    </p:bg>
    <p:spTree>
      <p:nvGrpSpPr>
        <p:cNvPr id="825" name="Shape 825"/>
        <p:cNvGrpSpPr/>
        <p:nvPr/>
      </p:nvGrpSpPr>
      <p:grpSpPr>
        <a:xfrm>
          <a:off x="0" y="0"/>
          <a:ext cx="0" cy="0"/>
          <a:chOff x="0" y="0"/>
          <a:chExt cx="0" cy="0"/>
        </a:xfrm>
      </p:grpSpPr>
      <p:sp>
        <p:nvSpPr>
          <p:cNvPr id="826" name="Google Shape;826;p44"/>
          <p:cNvSpPr/>
          <p:nvPr/>
        </p:nvSpPr>
        <p:spPr>
          <a:xfrm>
            <a:off x="995475" y="201175"/>
            <a:ext cx="7341600" cy="4557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7" name="Google Shape;827;p44"/>
          <p:cNvSpPr/>
          <p:nvPr/>
        </p:nvSpPr>
        <p:spPr>
          <a:xfrm>
            <a:off x="1128250" y="276575"/>
            <a:ext cx="7108800" cy="4517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8" name="Google Shape;828;p44"/>
          <p:cNvSpPr/>
          <p:nvPr/>
        </p:nvSpPr>
        <p:spPr>
          <a:xfrm>
            <a:off x="4407875" y="312925"/>
            <a:ext cx="3729600" cy="4517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29" name="Google Shape;829;p44"/>
          <p:cNvSpPr/>
          <p:nvPr/>
        </p:nvSpPr>
        <p:spPr>
          <a:xfrm>
            <a:off x="1217200" y="312875"/>
            <a:ext cx="3165000" cy="4517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nvGrpSpPr>
          <p:cNvPr id="830" name="Google Shape;830;p44"/>
          <p:cNvGrpSpPr/>
          <p:nvPr/>
        </p:nvGrpSpPr>
        <p:grpSpPr>
          <a:xfrm>
            <a:off x="1211779" y="312875"/>
            <a:ext cx="3165000" cy="4517700"/>
            <a:chOff x="1211779" y="312875"/>
            <a:chExt cx="3165000" cy="4517700"/>
          </a:xfrm>
        </p:grpSpPr>
        <p:cxnSp>
          <p:nvCxnSpPr>
            <p:cNvPr id="831" name="Google Shape;831;p44"/>
            <p:cNvCxnSpPr/>
            <p:nvPr/>
          </p:nvCxnSpPr>
          <p:spPr>
            <a:xfrm>
              <a:off x="3624778" y="3128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832" name="Google Shape;832;p44"/>
            <p:cNvCxnSpPr/>
            <p:nvPr/>
          </p:nvCxnSpPr>
          <p:spPr>
            <a:xfrm>
              <a:off x="4031178" y="312875"/>
              <a:ext cx="0" cy="4517700"/>
            </a:xfrm>
            <a:prstGeom prst="straightConnector1">
              <a:avLst/>
            </a:prstGeom>
            <a:noFill/>
            <a:ln cap="flat" cmpd="sng" w="9525">
              <a:solidFill>
                <a:schemeClr val="accent5"/>
              </a:solidFill>
              <a:prstDash val="solid"/>
              <a:round/>
              <a:headEnd len="sm" w="sm" type="none"/>
              <a:tailEnd len="sm" w="sm" type="none"/>
            </a:ln>
          </p:spPr>
        </p:cxnSp>
        <p:grpSp>
          <p:nvGrpSpPr>
            <p:cNvPr id="833" name="Google Shape;833;p44"/>
            <p:cNvGrpSpPr/>
            <p:nvPr/>
          </p:nvGrpSpPr>
          <p:grpSpPr>
            <a:xfrm>
              <a:off x="1211779" y="312875"/>
              <a:ext cx="3165000" cy="4517700"/>
              <a:chOff x="462650" y="259175"/>
              <a:chExt cx="3165000" cy="4517700"/>
            </a:xfrm>
          </p:grpSpPr>
          <p:cxnSp>
            <p:nvCxnSpPr>
              <p:cNvPr id="834" name="Google Shape;834;p44"/>
              <p:cNvCxnSpPr/>
              <p:nvPr/>
            </p:nvCxnSpPr>
            <p:spPr>
              <a:xfrm>
                <a:off x="8436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835" name="Google Shape;835;p44"/>
              <p:cNvCxnSpPr/>
              <p:nvPr/>
            </p:nvCxnSpPr>
            <p:spPr>
              <a:xfrm>
                <a:off x="12500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836" name="Google Shape;836;p44"/>
              <p:cNvCxnSpPr/>
              <p:nvPr/>
            </p:nvCxnSpPr>
            <p:spPr>
              <a:xfrm>
                <a:off x="16564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837" name="Google Shape;837;p44"/>
              <p:cNvCxnSpPr/>
              <p:nvPr/>
            </p:nvCxnSpPr>
            <p:spPr>
              <a:xfrm>
                <a:off x="20628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838" name="Google Shape;838;p44"/>
              <p:cNvCxnSpPr/>
              <p:nvPr/>
            </p:nvCxnSpPr>
            <p:spPr>
              <a:xfrm>
                <a:off x="2469250" y="259175"/>
                <a:ext cx="0" cy="4517700"/>
              </a:xfrm>
              <a:prstGeom prst="straightConnector1">
                <a:avLst/>
              </a:prstGeom>
              <a:noFill/>
              <a:ln cap="flat" cmpd="sng" w="9525">
                <a:solidFill>
                  <a:schemeClr val="accent5"/>
                </a:solidFill>
                <a:prstDash val="solid"/>
                <a:round/>
                <a:headEnd len="sm" w="sm" type="none"/>
                <a:tailEnd len="sm" w="sm" type="none"/>
              </a:ln>
            </p:spPr>
          </p:cxnSp>
          <p:cxnSp>
            <p:nvCxnSpPr>
              <p:cNvPr id="839" name="Google Shape;839;p44"/>
              <p:cNvCxnSpPr/>
              <p:nvPr/>
            </p:nvCxnSpPr>
            <p:spPr>
              <a:xfrm>
                <a:off x="462650" y="674900"/>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0" name="Google Shape;840;p44"/>
              <p:cNvCxnSpPr/>
              <p:nvPr/>
            </p:nvCxnSpPr>
            <p:spPr>
              <a:xfrm>
                <a:off x="462650" y="1075858"/>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1" name="Google Shape;841;p44"/>
              <p:cNvCxnSpPr/>
              <p:nvPr/>
            </p:nvCxnSpPr>
            <p:spPr>
              <a:xfrm>
                <a:off x="462650" y="1476817"/>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2" name="Google Shape;842;p44"/>
              <p:cNvCxnSpPr/>
              <p:nvPr/>
            </p:nvCxnSpPr>
            <p:spPr>
              <a:xfrm>
                <a:off x="462650" y="1877775"/>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3" name="Google Shape;843;p44"/>
              <p:cNvCxnSpPr/>
              <p:nvPr/>
            </p:nvCxnSpPr>
            <p:spPr>
              <a:xfrm>
                <a:off x="462650" y="2278733"/>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4" name="Google Shape;844;p44"/>
              <p:cNvCxnSpPr/>
              <p:nvPr/>
            </p:nvCxnSpPr>
            <p:spPr>
              <a:xfrm>
                <a:off x="462650" y="2679692"/>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5" name="Google Shape;845;p44"/>
              <p:cNvCxnSpPr/>
              <p:nvPr/>
            </p:nvCxnSpPr>
            <p:spPr>
              <a:xfrm>
                <a:off x="462650" y="3080650"/>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6" name="Google Shape;846;p44"/>
              <p:cNvCxnSpPr/>
              <p:nvPr/>
            </p:nvCxnSpPr>
            <p:spPr>
              <a:xfrm>
                <a:off x="462650" y="3481608"/>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7" name="Google Shape;847;p44"/>
              <p:cNvCxnSpPr/>
              <p:nvPr/>
            </p:nvCxnSpPr>
            <p:spPr>
              <a:xfrm>
                <a:off x="462650" y="3882567"/>
                <a:ext cx="3165000" cy="0"/>
              </a:xfrm>
              <a:prstGeom prst="straightConnector1">
                <a:avLst/>
              </a:prstGeom>
              <a:noFill/>
              <a:ln cap="flat" cmpd="sng" w="9525">
                <a:solidFill>
                  <a:schemeClr val="accent5"/>
                </a:solidFill>
                <a:prstDash val="solid"/>
                <a:round/>
                <a:headEnd len="sm" w="sm" type="none"/>
                <a:tailEnd len="sm" w="sm" type="none"/>
              </a:ln>
            </p:spPr>
          </p:cxnSp>
          <p:cxnSp>
            <p:nvCxnSpPr>
              <p:cNvPr id="848" name="Google Shape;848;p44"/>
              <p:cNvCxnSpPr/>
              <p:nvPr/>
            </p:nvCxnSpPr>
            <p:spPr>
              <a:xfrm>
                <a:off x="462650" y="4283525"/>
                <a:ext cx="3165000" cy="0"/>
              </a:xfrm>
              <a:prstGeom prst="straightConnector1">
                <a:avLst/>
              </a:prstGeom>
              <a:noFill/>
              <a:ln cap="flat" cmpd="sng" w="9525">
                <a:solidFill>
                  <a:schemeClr val="accent5"/>
                </a:solidFill>
                <a:prstDash val="solid"/>
                <a:round/>
                <a:headEnd len="sm" w="sm" type="none"/>
                <a:tailEnd len="sm" w="sm" type="none"/>
              </a:ln>
            </p:spPr>
          </p:cxnSp>
        </p:grpSp>
      </p:grpSp>
      <p:grpSp>
        <p:nvGrpSpPr>
          <p:cNvPr id="849" name="Google Shape;849;p44"/>
          <p:cNvGrpSpPr/>
          <p:nvPr/>
        </p:nvGrpSpPr>
        <p:grpSpPr>
          <a:xfrm>
            <a:off x="4222205" y="390105"/>
            <a:ext cx="366115" cy="4334807"/>
            <a:chOff x="3473077" y="259175"/>
            <a:chExt cx="366115" cy="4334807"/>
          </a:xfrm>
        </p:grpSpPr>
        <p:grpSp>
          <p:nvGrpSpPr>
            <p:cNvPr id="850" name="Google Shape;850;p44"/>
            <p:cNvGrpSpPr/>
            <p:nvPr/>
          </p:nvGrpSpPr>
          <p:grpSpPr>
            <a:xfrm rot="10800000">
              <a:off x="3473077" y="259175"/>
              <a:ext cx="184470" cy="4334807"/>
              <a:chOff x="5380497" y="383100"/>
              <a:chExt cx="189628" cy="4456010"/>
            </a:xfrm>
          </p:grpSpPr>
          <p:grpSp>
            <p:nvGrpSpPr>
              <p:cNvPr id="851" name="Google Shape;851;p44"/>
              <p:cNvGrpSpPr/>
              <p:nvPr/>
            </p:nvGrpSpPr>
            <p:grpSpPr>
              <a:xfrm>
                <a:off x="5380497" y="383100"/>
                <a:ext cx="189628" cy="981668"/>
                <a:chOff x="5380497" y="383100"/>
                <a:chExt cx="189628" cy="981668"/>
              </a:xfrm>
            </p:grpSpPr>
            <p:grpSp>
              <p:nvGrpSpPr>
                <p:cNvPr id="852" name="Google Shape;852;p44"/>
                <p:cNvGrpSpPr/>
                <p:nvPr/>
              </p:nvGrpSpPr>
              <p:grpSpPr>
                <a:xfrm>
                  <a:off x="5380497" y="383100"/>
                  <a:ext cx="187974" cy="130800"/>
                  <a:chOff x="4804925" y="764100"/>
                  <a:chExt cx="187974" cy="130800"/>
                </a:xfrm>
              </p:grpSpPr>
              <p:sp>
                <p:nvSpPr>
                  <p:cNvPr id="853" name="Google Shape;853;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4" name="Google Shape;854;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55" name="Google Shape;855;p44"/>
                <p:cNvGrpSpPr/>
                <p:nvPr/>
              </p:nvGrpSpPr>
              <p:grpSpPr>
                <a:xfrm>
                  <a:off x="5382151" y="822110"/>
                  <a:ext cx="187974" cy="130800"/>
                  <a:chOff x="4804925" y="764100"/>
                  <a:chExt cx="187974" cy="130800"/>
                </a:xfrm>
              </p:grpSpPr>
              <p:sp>
                <p:nvSpPr>
                  <p:cNvPr id="856" name="Google Shape;856;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57" name="Google Shape;857;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58" name="Google Shape;858;p44"/>
                <p:cNvGrpSpPr/>
                <p:nvPr/>
              </p:nvGrpSpPr>
              <p:grpSpPr>
                <a:xfrm>
                  <a:off x="5382151" y="1233968"/>
                  <a:ext cx="187974" cy="130800"/>
                  <a:chOff x="4804925" y="764100"/>
                  <a:chExt cx="187974" cy="130800"/>
                </a:xfrm>
              </p:grpSpPr>
              <p:sp>
                <p:nvSpPr>
                  <p:cNvPr id="859" name="Google Shape;859;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0" name="Google Shape;860;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61" name="Google Shape;861;p44"/>
              <p:cNvGrpSpPr/>
              <p:nvPr/>
            </p:nvGrpSpPr>
            <p:grpSpPr>
              <a:xfrm>
                <a:off x="5380497" y="1678500"/>
                <a:ext cx="189628" cy="981668"/>
                <a:chOff x="5380497" y="383100"/>
                <a:chExt cx="189628" cy="981668"/>
              </a:xfrm>
            </p:grpSpPr>
            <p:grpSp>
              <p:nvGrpSpPr>
                <p:cNvPr id="862" name="Google Shape;862;p44"/>
                <p:cNvGrpSpPr/>
                <p:nvPr/>
              </p:nvGrpSpPr>
              <p:grpSpPr>
                <a:xfrm>
                  <a:off x="5380497" y="383100"/>
                  <a:ext cx="187974" cy="130800"/>
                  <a:chOff x="4804925" y="764100"/>
                  <a:chExt cx="187974" cy="130800"/>
                </a:xfrm>
              </p:grpSpPr>
              <p:sp>
                <p:nvSpPr>
                  <p:cNvPr id="863" name="Google Shape;863;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4" name="Google Shape;864;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65" name="Google Shape;865;p44"/>
                <p:cNvGrpSpPr/>
                <p:nvPr/>
              </p:nvGrpSpPr>
              <p:grpSpPr>
                <a:xfrm>
                  <a:off x="5382151" y="822110"/>
                  <a:ext cx="187974" cy="130800"/>
                  <a:chOff x="4804925" y="764100"/>
                  <a:chExt cx="187974" cy="130800"/>
                </a:xfrm>
              </p:grpSpPr>
              <p:sp>
                <p:nvSpPr>
                  <p:cNvPr id="866" name="Google Shape;866;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67" name="Google Shape;867;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68" name="Google Shape;868;p44"/>
                <p:cNvGrpSpPr/>
                <p:nvPr/>
              </p:nvGrpSpPr>
              <p:grpSpPr>
                <a:xfrm>
                  <a:off x="5382151" y="1233968"/>
                  <a:ext cx="187974" cy="130800"/>
                  <a:chOff x="4804925" y="764100"/>
                  <a:chExt cx="187974" cy="130800"/>
                </a:xfrm>
              </p:grpSpPr>
              <p:sp>
                <p:nvSpPr>
                  <p:cNvPr id="869" name="Google Shape;869;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0" name="Google Shape;870;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71" name="Google Shape;871;p44"/>
              <p:cNvGrpSpPr/>
              <p:nvPr/>
            </p:nvGrpSpPr>
            <p:grpSpPr>
              <a:xfrm>
                <a:off x="5380497" y="2973900"/>
                <a:ext cx="189628" cy="981668"/>
                <a:chOff x="5380497" y="383100"/>
                <a:chExt cx="189628" cy="981668"/>
              </a:xfrm>
            </p:grpSpPr>
            <p:grpSp>
              <p:nvGrpSpPr>
                <p:cNvPr id="872" name="Google Shape;872;p44"/>
                <p:cNvGrpSpPr/>
                <p:nvPr/>
              </p:nvGrpSpPr>
              <p:grpSpPr>
                <a:xfrm>
                  <a:off x="5380497" y="383100"/>
                  <a:ext cx="187974" cy="130800"/>
                  <a:chOff x="4804925" y="764100"/>
                  <a:chExt cx="187974" cy="130800"/>
                </a:xfrm>
              </p:grpSpPr>
              <p:sp>
                <p:nvSpPr>
                  <p:cNvPr id="873" name="Google Shape;873;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4" name="Google Shape;874;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75" name="Google Shape;875;p44"/>
                <p:cNvGrpSpPr/>
                <p:nvPr/>
              </p:nvGrpSpPr>
              <p:grpSpPr>
                <a:xfrm>
                  <a:off x="5382151" y="822110"/>
                  <a:ext cx="187974" cy="130800"/>
                  <a:chOff x="4804925" y="764100"/>
                  <a:chExt cx="187974" cy="130800"/>
                </a:xfrm>
              </p:grpSpPr>
              <p:sp>
                <p:nvSpPr>
                  <p:cNvPr id="876" name="Google Shape;876;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77" name="Google Shape;877;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78" name="Google Shape;878;p44"/>
                <p:cNvGrpSpPr/>
                <p:nvPr/>
              </p:nvGrpSpPr>
              <p:grpSpPr>
                <a:xfrm>
                  <a:off x="5382151" y="1233968"/>
                  <a:ext cx="187974" cy="130800"/>
                  <a:chOff x="4804925" y="764100"/>
                  <a:chExt cx="187974" cy="130800"/>
                </a:xfrm>
              </p:grpSpPr>
              <p:sp>
                <p:nvSpPr>
                  <p:cNvPr id="879" name="Google Shape;879;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80" name="Google Shape;880;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81" name="Google Shape;881;p44"/>
              <p:cNvGrpSpPr/>
              <p:nvPr/>
            </p:nvGrpSpPr>
            <p:grpSpPr>
              <a:xfrm>
                <a:off x="5380497" y="4269300"/>
                <a:ext cx="189628" cy="569810"/>
                <a:chOff x="5380497" y="383100"/>
                <a:chExt cx="189628" cy="569810"/>
              </a:xfrm>
            </p:grpSpPr>
            <p:grpSp>
              <p:nvGrpSpPr>
                <p:cNvPr id="882" name="Google Shape;882;p44"/>
                <p:cNvGrpSpPr/>
                <p:nvPr/>
              </p:nvGrpSpPr>
              <p:grpSpPr>
                <a:xfrm>
                  <a:off x="5380497" y="383100"/>
                  <a:ext cx="187974" cy="130800"/>
                  <a:chOff x="4804925" y="764100"/>
                  <a:chExt cx="187974" cy="130800"/>
                </a:xfrm>
              </p:grpSpPr>
              <p:sp>
                <p:nvSpPr>
                  <p:cNvPr id="883" name="Google Shape;883;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84" name="Google Shape;884;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85" name="Google Shape;885;p44"/>
                <p:cNvGrpSpPr/>
                <p:nvPr/>
              </p:nvGrpSpPr>
              <p:grpSpPr>
                <a:xfrm>
                  <a:off x="5382151" y="822110"/>
                  <a:ext cx="187974" cy="130800"/>
                  <a:chOff x="4804925" y="764100"/>
                  <a:chExt cx="187974" cy="130800"/>
                </a:xfrm>
              </p:grpSpPr>
              <p:sp>
                <p:nvSpPr>
                  <p:cNvPr id="886" name="Google Shape;886;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87" name="Google Shape;887;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nvGrpSpPr>
            <p:cNvPr id="888" name="Google Shape;888;p44"/>
            <p:cNvGrpSpPr/>
            <p:nvPr/>
          </p:nvGrpSpPr>
          <p:grpSpPr>
            <a:xfrm flipH="1" rot="10800000">
              <a:off x="3654721" y="259175"/>
              <a:ext cx="184470" cy="4334807"/>
              <a:chOff x="5380497" y="383100"/>
              <a:chExt cx="189628" cy="4456010"/>
            </a:xfrm>
          </p:grpSpPr>
          <p:grpSp>
            <p:nvGrpSpPr>
              <p:cNvPr id="889" name="Google Shape;889;p44"/>
              <p:cNvGrpSpPr/>
              <p:nvPr/>
            </p:nvGrpSpPr>
            <p:grpSpPr>
              <a:xfrm>
                <a:off x="5380497" y="383100"/>
                <a:ext cx="189628" cy="981668"/>
                <a:chOff x="5380497" y="383100"/>
                <a:chExt cx="189628" cy="981668"/>
              </a:xfrm>
            </p:grpSpPr>
            <p:grpSp>
              <p:nvGrpSpPr>
                <p:cNvPr id="890" name="Google Shape;890;p44"/>
                <p:cNvGrpSpPr/>
                <p:nvPr/>
              </p:nvGrpSpPr>
              <p:grpSpPr>
                <a:xfrm>
                  <a:off x="5380497" y="383100"/>
                  <a:ext cx="187974" cy="130800"/>
                  <a:chOff x="4804925" y="764100"/>
                  <a:chExt cx="187974" cy="130800"/>
                </a:xfrm>
              </p:grpSpPr>
              <p:sp>
                <p:nvSpPr>
                  <p:cNvPr id="891" name="Google Shape;891;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92" name="Google Shape;892;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93" name="Google Shape;893;p44"/>
                <p:cNvGrpSpPr/>
                <p:nvPr/>
              </p:nvGrpSpPr>
              <p:grpSpPr>
                <a:xfrm>
                  <a:off x="5382151" y="822110"/>
                  <a:ext cx="187974" cy="130800"/>
                  <a:chOff x="4804925" y="764100"/>
                  <a:chExt cx="187974" cy="130800"/>
                </a:xfrm>
              </p:grpSpPr>
              <p:sp>
                <p:nvSpPr>
                  <p:cNvPr id="894" name="Google Shape;894;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95" name="Google Shape;895;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896" name="Google Shape;896;p44"/>
                <p:cNvGrpSpPr/>
                <p:nvPr/>
              </p:nvGrpSpPr>
              <p:grpSpPr>
                <a:xfrm>
                  <a:off x="5382151" y="1233968"/>
                  <a:ext cx="187974" cy="130800"/>
                  <a:chOff x="4804925" y="764100"/>
                  <a:chExt cx="187974" cy="130800"/>
                </a:xfrm>
              </p:grpSpPr>
              <p:sp>
                <p:nvSpPr>
                  <p:cNvPr id="897" name="Google Shape;897;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898" name="Google Shape;898;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899" name="Google Shape;899;p44"/>
              <p:cNvGrpSpPr/>
              <p:nvPr/>
            </p:nvGrpSpPr>
            <p:grpSpPr>
              <a:xfrm>
                <a:off x="5380497" y="1678500"/>
                <a:ext cx="189628" cy="981668"/>
                <a:chOff x="5380497" y="383100"/>
                <a:chExt cx="189628" cy="981668"/>
              </a:xfrm>
            </p:grpSpPr>
            <p:grpSp>
              <p:nvGrpSpPr>
                <p:cNvPr id="900" name="Google Shape;900;p44"/>
                <p:cNvGrpSpPr/>
                <p:nvPr/>
              </p:nvGrpSpPr>
              <p:grpSpPr>
                <a:xfrm>
                  <a:off x="5380497" y="383100"/>
                  <a:ext cx="187974" cy="130800"/>
                  <a:chOff x="4804925" y="764100"/>
                  <a:chExt cx="187974" cy="130800"/>
                </a:xfrm>
              </p:grpSpPr>
              <p:sp>
                <p:nvSpPr>
                  <p:cNvPr id="901" name="Google Shape;901;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02" name="Google Shape;902;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03" name="Google Shape;903;p44"/>
                <p:cNvGrpSpPr/>
                <p:nvPr/>
              </p:nvGrpSpPr>
              <p:grpSpPr>
                <a:xfrm>
                  <a:off x="5382151" y="822110"/>
                  <a:ext cx="187974" cy="130800"/>
                  <a:chOff x="4804925" y="764100"/>
                  <a:chExt cx="187974" cy="130800"/>
                </a:xfrm>
              </p:grpSpPr>
              <p:sp>
                <p:nvSpPr>
                  <p:cNvPr id="904" name="Google Shape;904;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05" name="Google Shape;905;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06" name="Google Shape;906;p44"/>
                <p:cNvGrpSpPr/>
                <p:nvPr/>
              </p:nvGrpSpPr>
              <p:grpSpPr>
                <a:xfrm>
                  <a:off x="5382151" y="1233968"/>
                  <a:ext cx="187974" cy="130800"/>
                  <a:chOff x="4804925" y="764100"/>
                  <a:chExt cx="187974" cy="130800"/>
                </a:xfrm>
              </p:grpSpPr>
              <p:sp>
                <p:nvSpPr>
                  <p:cNvPr id="907" name="Google Shape;907;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08" name="Google Shape;908;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909" name="Google Shape;909;p44"/>
              <p:cNvGrpSpPr/>
              <p:nvPr/>
            </p:nvGrpSpPr>
            <p:grpSpPr>
              <a:xfrm>
                <a:off x="5380497" y="2973900"/>
                <a:ext cx="189628" cy="981668"/>
                <a:chOff x="5380497" y="383100"/>
                <a:chExt cx="189628" cy="981668"/>
              </a:xfrm>
            </p:grpSpPr>
            <p:grpSp>
              <p:nvGrpSpPr>
                <p:cNvPr id="910" name="Google Shape;910;p44"/>
                <p:cNvGrpSpPr/>
                <p:nvPr/>
              </p:nvGrpSpPr>
              <p:grpSpPr>
                <a:xfrm>
                  <a:off x="5380497" y="383100"/>
                  <a:ext cx="187974" cy="130800"/>
                  <a:chOff x="4804925" y="764100"/>
                  <a:chExt cx="187974" cy="130800"/>
                </a:xfrm>
              </p:grpSpPr>
              <p:sp>
                <p:nvSpPr>
                  <p:cNvPr id="911" name="Google Shape;911;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12" name="Google Shape;912;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13" name="Google Shape;913;p44"/>
                <p:cNvGrpSpPr/>
                <p:nvPr/>
              </p:nvGrpSpPr>
              <p:grpSpPr>
                <a:xfrm>
                  <a:off x="5382151" y="822110"/>
                  <a:ext cx="187974" cy="130800"/>
                  <a:chOff x="4804925" y="764100"/>
                  <a:chExt cx="187974" cy="130800"/>
                </a:xfrm>
              </p:grpSpPr>
              <p:sp>
                <p:nvSpPr>
                  <p:cNvPr id="914" name="Google Shape;914;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15" name="Google Shape;915;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16" name="Google Shape;916;p44"/>
                <p:cNvGrpSpPr/>
                <p:nvPr/>
              </p:nvGrpSpPr>
              <p:grpSpPr>
                <a:xfrm>
                  <a:off x="5382151" y="1233968"/>
                  <a:ext cx="187974" cy="130800"/>
                  <a:chOff x="4804925" y="764100"/>
                  <a:chExt cx="187974" cy="130800"/>
                </a:xfrm>
              </p:grpSpPr>
              <p:sp>
                <p:nvSpPr>
                  <p:cNvPr id="917" name="Google Shape;917;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18" name="Google Shape;918;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nvGrpSpPr>
              <p:cNvPr id="919" name="Google Shape;919;p44"/>
              <p:cNvGrpSpPr/>
              <p:nvPr/>
            </p:nvGrpSpPr>
            <p:grpSpPr>
              <a:xfrm>
                <a:off x="5380497" y="4269300"/>
                <a:ext cx="189628" cy="569810"/>
                <a:chOff x="5380497" y="383100"/>
                <a:chExt cx="189628" cy="569810"/>
              </a:xfrm>
            </p:grpSpPr>
            <p:grpSp>
              <p:nvGrpSpPr>
                <p:cNvPr id="920" name="Google Shape;920;p44"/>
                <p:cNvGrpSpPr/>
                <p:nvPr/>
              </p:nvGrpSpPr>
              <p:grpSpPr>
                <a:xfrm>
                  <a:off x="5380497" y="383100"/>
                  <a:ext cx="187974" cy="130800"/>
                  <a:chOff x="4804925" y="764100"/>
                  <a:chExt cx="187974" cy="130800"/>
                </a:xfrm>
              </p:grpSpPr>
              <p:sp>
                <p:nvSpPr>
                  <p:cNvPr id="921" name="Google Shape;921;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2" name="Google Shape;922;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23" name="Google Shape;923;p44"/>
                <p:cNvGrpSpPr/>
                <p:nvPr/>
              </p:nvGrpSpPr>
              <p:grpSpPr>
                <a:xfrm>
                  <a:off x="5382151" y="822110"/>
                  <a:ext cx="187974" cy="130800"/>
                  <a:chOff x="4804925" y="764100"/>
                  <a:chExt cx="187974" cy="130800"/>
                </a:xfrm>
              </p:grpSpPr>
              <p:sp>
                <p:nvSpPr>
                  <p:cNvPr id="924" name="Google Shape;924;p44"/>
                  <p:cNvSpPr/>
                  <p:nvPr/>
                </p:nvSpPr>
                <p:spPr>
                  <a:xfrm>
                    <a:off x="4856699" y="764100"/>
                    <a:ext cx="136200" cy="130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25" name="Google Shape;925;p44"/>
                  <p:cNvSpPr/>
                  <p:nvPr/>
                </p:nvSpPr>
                <p:spPr>
                  <a:xfrm>
                    <a:off x="4804925" y="811200"/>
                    <a:ext cx="61800" cy="36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grpSp>
      </p:grpSp>
      <p:sp>
        <p:nvSpPr>
          <p:cNvPr id="926" name="Google Shape;926;p44"/>
          <p:cNvSpPr txBox="1"/>
          <p:nvPr>
            <p:ph idx="1" type="body"/>
          </p:nvPr>
        </p:nvSpPr>
        <p:spPr>
          <a:xfrm rot="-199678">
            <a:off x="1297246" y="1801757"/>
            <a:ext cx="2123982" cy="2187983"/>
          </a:xfrm>
          <a:prstGeom prst="rect">
            <a:avLst/>
          </a:prstGeom>
        </p:spPr>
        <p:txBody>
          <a:bodyPr anchorCtr="0" anchor="t" bIns="0" lIns="91425" spcFirstLastPara="1" rIns="91425" wrap="square" tIns="0">
            <a:normAutofit/>
          </a:bodyPr>
          <a:lstStyle>
            <a:lvl1pPr indent="-304800" lvl="0" marL="457200">
              <a:lnSpc>
                <a:spcPct val="100000"/>
              </a:lnSpc>
              <a:spcBef>
                <a:spcPts val="0"/>
              </a:spcBef>
              <a:spcAft>
                <a:spcPts val="0"/>
              </a:spcAft>
              <a:buSzPts val="1200"/>
              <a:buChar char="●"/>
              <a:defRPr/>
            </a:lvl1pPr>
            <a:lvl2pPr indent="-304800" lvl="1" marL="914400">
              <a:lnSpc>
                <a:spcPct val="100000"/>
              </a:lnSpc>
              <a:spcBef>
                <a:spcPts val="800"/>
              </a:spcBef>
              <a:spcAft>
                <a:spcPts val="0"/>
              </a:spcAft>
              <a:buSzPts val="1200"/>
              <a:buChar char="○"/>
              <a:defRPr/>
            </a:lvl2pPr>
            <a:lvl3pPr indent="-304800" lvl="2" marL="1371600">
              <a:lnSpc>
                <a:spcPct val="100000"/>
              </a:lnSpc>
              <a:spcBef>
                <a:spcPts val="800"/>
              </a:spcBef>
              <a:spcAft>
                <a:spcPts val="0"/>
              </a:spcAft>
              <a:buSzPts val="1200"/>
              <a:buChar char="■"/>
              <a:defRPr/>
            </a:lvl3pPr>
            <a:lvl4pPr indent="-304800" lvl="3" marL="1828800">
              <a:lnSpc>
                <a:spcPct val="100000"/>
              </a:lnSpc>
              <a:spcBef>
                <a:spcPts val="800"/>
              </a:spcBef>
              <a:spcAft>
                <a:spcPts val="0"/>
              </a:spcAft>
              <a:buSzPts val="1200"/>
              <a:buChar char="●"/>
              <a:defRPr/>
            </a:lvl4pPr>
            <a:lvl5pPr indent="-304800" lvl="4" marL="2286000">
              <a:lnSpc>
                <a:spcPct val="100000"/>
              </a:lnSpc>
              <a:spcBef>
                <a:spcPts val="800"/>
              </a:spcBef>
              <a:spcAft>
                <a:spcPts val="0"/>
              </a:spcAft>
              <a:buSzPts val="1200"/>
              <a:buChar char="○"/>
              <a:defRPr/>
            </a:lvl5pPr>
            <a:lvl6pPr indent="-304800" lvl="5" marL="2743200">
              <a:lnSpc>
                <a:spcPct val="100000"/>
              </a:lnSpc>
              <a:spcBef>
                <a:spcPts val="800"/>
              </a:spcBef>
              <a:spcAft>
                <a:spcPts val="0"/>
              </a:spcAft>
              <a:buSzPts val="1200"/>
              <a:buChar char="■"/>
              <a:defRPr/>
            </a:lvl6pPr>
            <a:lvl7pPr indent="-304800" lvl="6" marL="3200400">
              <a:lnSpc>
                <a:spcPct val="100000"/>
              </a:lnSpc>
              <a:spcBef>
                <a:spcPts val="800"/>
              </a:spcBef>
              <a:spcAft>
                <a:spcPts val="0"/>
              </a:spcAft>
              <a:buSzPts val="1200"/>
              <a:buChar char="●"/>
              <a:defRPr/>
            </a:lvl7pPr>
            <a:lvl8pPr indent="-304800" lvl="7" marL="3657600">
              <a:lnSpc>
                <a:spcPct val="100000"/>
              </a:lnSpc>
              <a:spcBef>
                <a:spcPts val="800"/>
              </a:spcBef>
              <a:spcAft>
                <a:spcPts val="0"/>
              </a:spcAft>
              <a:buSzPts val="1200"/>
              <a:buChar char="○"/>
              <a:defRPr/>
            </a:lvl8pPr>
            <a:lvl9pPr indent="-304800" lvl="8" marL="4114800">
              <a:lnSpc>
                <a:spcPct val="100000"/>
              </a:lnSpc>
              <a:spcBef>
                <a:spcPts val="800"/>
              </a:spcBef>
              <a:spcAft>
                <a:spcPts val="800"/>
              </a:spcAft>
              <a:buSzPts val="1200"/>
              <a:buChar char="■"/>
              <a:defRPr/>
            </a:lvl9pPr>
          </a:lstStyle>
          <a:p/>
        </p:txBody>
      </p:sp>
      <p:sp>
        <p:nvSpPr>
          <p:cNvPr id="927" name="Google Shape;927;p44"/>
          <p:cNvSpPr txBox="1"/>
          <p:nvPr>
            <p:ph type="title"/>
          </p:nvPr>
        </p:nvSpPr>
        <p:spPr>
          <a:xfrm rot="-197254">
            <a:off x="1212945" y="1184617"/>
            <a:ext cx="2123895" cy="49582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28" name="Google Shape;928;p44"/>
          <p:cNvSpPr txBox="1"/>
          <p:nvPr>
            <p:ph idx="2" type="title"/>
          </p:nvPr>
        </p:nvSpPr>
        <p:spPr>
          <a:xfrm>
            <a:off x="6254525" y="1962475"/>
            <a:ext cx="1636200" cy="357000"/>
          </a:xfrm>
          <a:prstGeom prst="rect">
            <a:avLst/>
          </a:prstGeom>
        </p:spPr>
        <p:txBody>
          <a:bodyPr anchorCtr="0" anchor="ctr" bIns="91425" lIns="91425" spcFirstLastPara="1" rIns="91425" wrap="square" tIns="91425">
            <a:noAutofit/>
          </a:bodyPr>
          <a:lstStyle>
            <a:lvl1pPr lvl="0">
              <a:spcBef>
                <a:spcPts val="0"/>
              </a:spcBef>
              <a:spcAft>
                <a:spcPts val="0"/>
              </a:spcAft>
              <a:buSzPts val="1200"/>
              <a:buFont typeface="Manrope ExtraBold"/>
              <a:buNone/>
              <a:defRPr b="0" sz="1200">
                <a:latin typeface="Manrope ExtraBold"/>
                <a:ea typeface="Manrope ExtraBold"/>
                <a:cs typeface="Manrope ExtraBold"/>
                <a:sym typeface="Manrope ExtraBold"/>
              </a:defRPr>
            </a:lvl1pPr>
            <a:lvl2pPr lvl="1">
              <a:spcBef>
                <a:spcPts val="0"/>
              </a:spcBef>
              <a:spcAft>
                <a:spcPts val="0"/>
              </a:spcAft>
              <a:buSzPts val="1200"/>
              <a:buFont typeface="Manrope ExtraBold"/>
              <a:buNone/>
              <a:defRPr sz="1200">
                <a:latin typeface="Manrope ExtraBold"/>
                <a:ea typeface="Manrope ExtraBold"/>
                <a:cs typeface="Manrope ExtraBold"/>
                <a:sym typeface="Manrope ExtraBold"/>
              </a:defRPr>
            </a:lvl2pPr>
            <a:lvl3pPr lvl="2">
              <a:spcBef>
                <a:spcPts val="0"/>
              </a:spcBef>
              <a:spcAft>
                <a:spcPts val="0"/>
              </a:spcAft>
              <a:buSzPts val="1200"/>
              <a:buFont typeface="Manrope ExtraBold"/>
              <a:buNone/>
              <a:defRPr sz="1200">
                <a:latin typeface="Manrope ExtraBold"/>
                <a:ea typeface="Manrope ExtraBold"/>
                <a:cs typeface="Manrope ExtraBold"/>
                <a:sym typeface="Manrope ExtraBold"/>
              </a:defRPr>
            </a:lvl3pPr>
            <a:lvl4pPr lvl="3">
              <a:spcBef>
                <a:spcPts val="0"/>
              </a:spcBef>
              <a:spcAft>
                <a:spcPts val="0"/>
              </a:spcAft>
              <a:buSzPts val="1200"/>
              <a:buFont typeface="Manrope ExtraBold"/>
              <a:buNone/>
              <a:defRPr sz="1200">
                <a:latin typeface="Manrope ExtraBold"/>
                <a:ea typeface="Manrope ExtraBold"/>
                <a:cs typeface="Manrope ExtraBold"/>
                <a:sym typeface="Manrope ExtraBold"/>
              </a:defRPr>
            </a:lvl4pPr>
            <a:lvl5pPr lvl="4">
              <a:spcBef>
                <a:spcPts val="0"/>
              </a:spcBef>
              <a:spcAft>
                <a:spcPts val="0"/>
              </a:spcAft>
              <a:buSzPts val="1200"/>
              <a:buFont typeface="Manrope ExtraBold"/>
              <a:buNone/>
              <a:defRPr sz="1200">
                <a:latin typeface="Manrope ExtraBold"/>
                <a:ea typeface="Manrope ExtraBold"/>
                <a:cs typeface="Manrope ExtraBold"/>
                <a:sym typeface="Manrope ExtraBold"/>
              </a:defRPr>
            </a:lvl5pPr>
            <a:lvl6pPr lvl="5">
              <a:spcBef>
                <a:spcPts val="0"/>
              </a:spcBef>
              <a:spcAft>
                <a:spcPts val="0"/>
              </a:spcAft>
              <a:buSzPts val="1200"/>
              <a:buFont typeface="Manrope ExtraBold"/>
              <a:buNone/>
              <a:defRPr sz="1200">
                <a:latin typeface="Manrope ExtraBold"/>
                <a:ea typeface="Manrope ExtraBold"/>
                <a:cs typeface="Manrope ExtraBold"/>
                <a:sym typeface="Manrope ExtraBold"/>
              </a:defRPr>
            </a:lvl6pPr>
            <a:lvl7pPr lvl="6">
              <a:spcBef>
                <a:spcPts val="0"/>
              </a:spcBef>
              <a:spcAft>
                <a:spcPts val="0"/>
              </a:spcAft>
              <a:buSzPts val="1200"/>
              <a:buFont typeface="Manrope ExtraBold"/>
              <a:buNone/>
              <a:defRPr sz="1200">
                <a:latin typeface="Manrope ExtraBold"/>
                <a:ea typeface="Manrope ExtraBold"/>
                <a:cs typeface="Manrope ExtraBold"/>
                <a:sym typeface="Manrope ExtraBold"/>
              </a:defRPr>
            </a:lvl7pPr>
            <a:lvl8pPr lvl="7">
              <a:spcBef>
                <a:spcPts val="0"/>
              </a:spcBef>
              <a:spcAft>
                <a:spcPts val="0"/>
              </a:spcAft>
              <a:buSzPts val="1200"/>
              <a:buFont typeface="Manrope ExtraBold"/>
              <a:buNone/>
              <a:defRPr sz="1200">
                <a:latin typeface="Manrope ExtraBold"/>
                <a:ea typeface="Manrope ExtraBold"/>
                <a:cs typeface="Manrope ExtraBold"/>
                <a:sym typeface="Manrope ExtraBold"/>
              </a:defRPr>
            </a:lvl8pPr>
            <a:lvl9pPr lvl="8">
              <a:spcBef>
                <a:spcPts val="0"/>
              </a:spcBef>
              <a:spcAft>
                <a:spcPts val="0"/>
              </a:spcAft>
              <a:buSzPts val="1200"/>
              <a:buFont typeface="Manrope ExtraBold"/>
              <a:buNone/>
              <a:defRPr sz="1200">
                <a:latin typeface="Manrope ExtraBold"/>
                <a:ea typeface="Manrope ExtraBold"/>
                <a:cs typeface="Manrope ExtraBold"/>
                <a:sym typeface="Manrope ExtraBold"/>
              </a:defRPr>
            </a:lvl9pPr>
          </a:lstStyle>
          <a:p/>
        </p:txBody>
      </p:sp>
      <p:sp>
        <p:nvSpPr>
          <p:cNvPr id="929" name="Google Shape;929;p44"/>
          <p:cNvSpPr txBox="1"/>
          <p:nvPr>
            <p:ph idx="3" type="body"/>
          </p:nvPr>
        </p:nvSpPr>
        <p:spPr>
          <a:xfrm>
            <a:off x="6254350" y="2353130"/>
            <a:ext cx="1636200" cy="778200"/>
          </a:xfrm>
          <a:prstGeom prst="rect">
            <a:avLst/>
          </a:prstGeom>
        </p:spPr>
        <p:txBody>
          <a:bodyPr anchorCtr="0" anchor="t" bIns="91425" lIns="91425" spcFirstLastPara="1" rIns="91425" wrap="square" tIns="0">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930" name="Google Shape;930;p44"/>
          <p:cNvSpPr txBox="1"/>
          <p:nvPr>
            <p:ph idx="4" type="title"/>
          </p:nvPr>
        </p:nvSpPr>
        <p:spPr>
          <a:xfrm>
            <a:off x="6254525" y="3292150"/>
            <a:ext cx="1636200" cy="357300"/>
          </a:xfrm>
          <a:prstGeom prst="rect">
            <a:avLst/>
          </a:prstGeom>
        </p:spPr>
        <p:txBody>
          <a:bodyPr anchorCtr="0" anchor="ctr" bIns="91425" lIns="91425" spcFirstLastPara="1" rIns="91425" wrap="square" tIns="91425">
            <a:noAutofit/>
          </a:bodyPr>
          <a:lstStyle>
            <a:lvl1pPr lvl="0">
              <a:spcBef>
                <a:spcPts val="0"/>
              </a:spcBef>
              <a:spcAft>
                <a:spcPts val="0"/>
              </a:spcAft>
              <a:buSzPts val="1200"/>
              <a:buFont typeface="Manrope ExtraBold"/>
              <a:buNone/>
              <a:defRPr b="0" sz="1200">
                <a:latin typeface="Manrope ExtraBold"/>
                <a:ea typeface="Manrope ExtraBold"/>
                <a:cs typeface="Manrope ExtraBold"/>
                <a:sym typeface="Manrope ExtraBold"/>
              </a:defRPr>
            </a:lvl1pPr>
            <a:lvl2pPr lvl="1">
              <a:spcBef>
                <a:spcPts val="0"/>
              </a:spcBef>
              <a:spcAft>
                <a:spcPts val="0"/>
              </a:spcAft>
              <a:buSzPts val="1200"/>
              <a:buFont typeface="Manrope ExtraBold"/>
              <a:buNone/>
              <a:defRPr sz="1200">
                <a:latin typeface="Manrope ExtraBold"/>
                <a:ea typeface="Manrope ExtraBold"/>
                <a:cs typeface="Manrope ExtraBold"/>
                <a:sym typeface="Manrope ExtraBold"/>
              </a:defRPr>
            </a:lvl2pPr>
            <a:lvl3pPr lvl="2">
              <a:spcBef>
                <a:spcPts val="0"/>
              </a:spcBef>
              <a:spcAft>
                <a:spcPts val="0"/>
              </a:spcAft>
              <a:buSzPts val="1200"/>
              <a:buFont typeface="Manrope ExtraBold"/>
              <a:buNone/>
              <a:defRPr sz="1200">
                <a:latin typeface="Manrope ExtraBold"/>
                <a:ea typeface="Manrope ExtraBold"/>
                <a:cs typeface="Manrope ExtraBold"/>
                <a:sym typeface="Manrope ExtraBold"/>
              </a:defRPr>
            </a:lvl3pPr>
            <a:lvl4pPr lvl="3">
              <a:spcBef>
                <a:spcPts val="0"/>
              </a:spcBef>
              <a:spcAft>
                <a:spcPts val="0"/>
              </a:spcAft>
              <a:buSzPts val="1200"/>
              <a:buFont typeface="Manrope ExtraBold"/>
              <a:buNone/>
              <a:defRPr sz="1200">
                <a:latin typeface="Manrope ExtraBold"/>
                <a:ea typeface="Manrope ExtraBold"/>
                <a:cs typeface="Manrope ExtraBold"/>
                <a:sym typeface="Manrope ExtraBold"/>
              </a:defRPr>
            </a:lvl4pPr>
            <a:lvl5pPr lvl="4">
              <a:spcBef>
                <a:spcPts val="0"/>
              </a:spcBef>
              <a:spcAft>
                <a:spcPts val="0"/>
              </a:spcAft>
              <a:buSzPts val="1200"/>
              <a:buFont typeface="Manrope ExtraBold"/>
              <a:buNone/>
              <a:defRPr sz="1200">
                <a:latin typeface="Manrope ExtraBold"/>
                <a:ea typeface="Manrope ExtraBold"/>
                <a:cs typeface="Manrope ExtraBold"/>
                <a:sym typeface="Manrope ExtraBold"/>
              </a:defRPr>
            </a:lvl5pPr>
            <a:lvl6pPr lvl="5">
              <a:spcBef>
                <a:spcPts val="0"/>
              </a:spcBef>
              <a:spcAft>
                <a:spcPts val="0"/>
              </a:spcAft>
              <a:buSzPts val="1200"/>
              <a:buFont typeface="Manrope ExtraBold"/>
              <a:buNone/>
              <a:defRPr sz="1200">
                <a:latin typeface="Manrope ExtraBold"/>
                <a:ea typeface="Manrope ExtraBold"/>
                <a:cs typeface="Manrope ExtraBold"/>
                <a:sym typeface="Manrope ExtraBold"/>
              </a:defRPr>
            </a:lvl6pPr>
            <a:lvl7pPr lvl="6">
              <a:spcBef>
                <a:spcPts val="0"/>
              </a:spcBef>
              <a:spcAft>
                <a:spcPts val="0"/>
              </a:spcAft>
              <a:buSzPts val="1200"/>
              <a:buFont typeface="Manrope ExtraBold"/>
              <a:buNone/>
              <a:defRPr sz="1200">
                <a:latin typeface="Manrope ExtraBold"/>
                <a:ea typeface="Manrope ExtraBold"/>
                <a:cs typeface="Manrope ExtraBold"/>
                <a:sym typeface="Manrope ExtraBold"/>
              </a:defRPr>
            </a:lvl7pPr>
            <a:lvl8pPr lvl="7">
              <a:spcBef>
                <a:spcPts val="0"/>
              </a:spcBef>
              <a:spcAft>
                <a:spcPts val="0"/>
              </a:spcAft>
              <a:buSzPts val="1200"/>
              <a:buFont typeface="Manrope ExtraBold"/>
              <a:buNone/>
              <a:defRPr sz="1200">
                <a:latin typeface="Manrope ExtraBold"/>
                <a:ea typeface="Manrope ExtraBold"/>
                <a:cs typeface="Manrope ExtraBold"/>
                <a:sym typeface="Manrope ExtraBold"/>
              </a:defRPr>
            </a:lvl8pPr>
            <a:lvl9pPr lvl="8">
              <a:spcBef>
                <a:spcPts val="0"/>
              </a:spcBef>
              <a:spcAft>
                <a:spcPts val="0"/>
              </a:spcAft>
              <a:buSzPts val="1200"/>
              <a:buFont typeface="Manrope ExtraBold"/>
              <a:buNone/>
              <a:defRPr sz="1200">
                <a:latin typeface="Manrope ExtraBold"/>
                <a:ea typeface="Manrope ExtraBold"/>
                <a:cs typeface="Manrope ExtraBold"/>
                <a:sym typeface="Manrope ExtraBold"/>
              </a:defRPr>
            </a:lvl9pPr>
          </a:lstStyle>
          <a:p/>
        </p:txBody>
      </p:sp>
      <p:sp>
        <p:nvSpPr>
          <p:cNvPr id="931" name="Google Shape;931;p44"/>
          <p:cNvSpPr txBox="1"/>
          <p:nvPr>
            <p:ph idx="5" type="body"/>
          </p:nvPr>
        </p:nvSpPr>
        <p:spPr>
          <a:xfrm>
            <a:off x="6254350" y="3682816"/>
            <a:ext cx="1636200" cy="778200"/>
          </a:xfrm>
          <a:prstGeom prst="rect">
            <a:avLst/>
          </a:prstGeom>
        </p:spPr>
        <p:txBody>
          <a:bodyPr anchorCtr="0" anchor="t" bIns="91425" lIns="91425" spcFirstLastPara="1" rIns="91425" wrap="square" tIns="0">
            <a:no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
        <p:nvSpPr>
          <p:cNvPr id="932" name="Google Shape;932;p44"/>
          <p:cNvSpPr txBox="1"/>
          <p:nvPr>
            <p:ph idx="6" type="title"/>
          </p:nvPr>
        </p:nvSpPr>
        <p:spPr>
          <a:xfrm>
            <a:off x="4844275" y="2277100"/>
            <a:ext cx="1363200" cy="43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3000"/>
              <a:buFont typeface="Anton"/>
              <a:buNone/>
              <a:defRPr/>
            </a:lvl2pPr>
            <a:lvl3pPr lvl="2" algn="ctr">
              <a:spcBef>
                <a:spcPts val="0"/>
              </a:spcBef>
              <a:spcAft>
                <a:spcPts val="0"/>
              </a:spcAft>
              <a:buClr>
                <a:schemeClr val="lt1"/>
              </a:buClr>
              <a:buSzPts val="3000"/>
              <a:buFont typeface="Anton"/>
              <a:buNone/>
              <a:defRPr/>
            </a:lvl3pPr>
            <a:lvl4pPr lvl="3" algn="ctr">
              <a:spcBef>
                <a:spcPts val="0"/>
              </a:spcBef>
              <a:spcAft>
                <a:spcPts val="0"/>
              </a:spcAft>
              <a:buClr>
                <a:schemeClr val="lt1"/>
              </a:buClr>
              <a:buSzPts val="3000"/>
              <a:buFont typeface="Anton"/>
              <a:buNone/>
              <a:defRPr/>
            </a:lvl4pPr>
            <a:lvl5pPr lvl="4" algn="ctr">
              <a:spcBef>
                <a:spcPts val="0"/>
              </a:spcBef>
              <a:spcAft>
                <a:spcPts val="0"/>
              </a:spcAft>
              <a:buClr>
                <a:schemeClr val="lt1"/>
              </a:buClr>
              <a:buSzPts val="3000"/>
              <a:buFont typeface="Anton"/>
              <a:buNone/>
              <a:defRPr/>
            </a:lvl5pPr>
            <a:lvl6pPr lvl="5" algn="ctr">
              <a:spcBef>
                <a:spcPts val="0"/>
              </a:spcBef>
              <a:spcAft>
                <a:spcPts val="0"/>
              </a:spcAft>
              <a:buClr>
                <a:schemeClr val="lt1"/>
              </a:buClr>
              <a:buSzPts val="3000"/>
              <a:buFont typeface="Anton"/>
              <a:buNone/>
              <a:defRPr/>
            </a:lvl6pPr>
            <a:lvl7pPr lvl="6" algn="ctr">
              <a:spcBef>
                <a:spcPts val="0"/>
              </a:spcBef>
              <a:spcAft>
                <a:spcPts val="0"/>
              </a:spcAft>
              <a:buClr>
                <a:schemeClr val="lt1"/>
              </a:buClr>
              <a:buSzPts val="3000"/>
              <a:buFont typeface="Anton"/>
              <a:buNone/>
              <a:defRPr/>
            </a:lvl7pPr>
            <a:lvl8pPr lvl="7" algn="ctr">
              <a:spcBef>
                <a:spcPts val="0"/>
              </a:spcBef>
              <a:spcAft>
                <a:spcPts val="0"/>
              </a:spcAft>
              <a:buClr>
                <a:schemeClr val="lt1"/>
              </a:buClr>
              <a:buSzPts val="3000"/>
              <a:buFont typeface="Anton"/>
              <a:buNone/>
              <a:defRPr/>
            </a:lvl8pPr>
            <a:lvl9pPr lvl="8" algn="ctr">
              <a:spcBef>
                <a:spcPts val="0"/>
              </a:spcBef>
              <a:spcAft>
                <a:spcPts val="0"/>
              </a:spcAft>
              <a:buClr>
                <a:schemeClr val="lt1"/>
              </a:buClr>
              <a:buSzPts val="3000"/>
              <a:buFont typeface="Anton"/>
              <a:buNone/>
              <a:defRPr/>
            </a:lvl9pPr>
          </a:lstStyle>
          <a:p/>
        </p:txBody>
      </p:sp>
      <p:sp>
        <p:nvSpPr>
          <p:cNvPr id="933" name="Google Shape;933;p44"/>
          <p:cNvSpPr txBox="1"/>
          <p:nvPr>
            <p:ph idx="7" type="subTitle"/>
          </p:nvPr>
        </p:nvSpPr>
        <p:spPr>
          <a:xfrm>
            <a:off x="4844325" y="2702150"/>
            <a:ext cx="1363200" cy="2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sz="1000"/>
            </a:lvl1pPr>
            <a:lvl2pPr lvl="1" algn="ctr">
              <a:spcBef>
                <a:spcPts val="800"/>
              </a:spcBef>
              <a:spcAft>
                <a:spcPts val="0"/>
              </a:spcAft>
              <a:buSzPts val="1000"/>
              <a:buNone/>
              <a:defRPr sz="1000"/>
            </a:lvl2pPr>
            <a:lvl3pPr lvl="2" algn="ctr">
              <a:spcBef>
                <a:spcPts val="800"/>
              </a:spcBef>
              <a:spcAft>
                <a:spcPts val="0"/>
              </a:spcAft>
              <a:buSzPts val="1000"/>
              <a:buNone/>
              <a:defRPr sz="1000"/>
            </a:lvl3pPr>
            <a:lvl4pPr lvl="3" algn="ctr">
              <a:spcBef>
                <a:spcPts val="800"/>
              </a:spcBef>
              <a:spcAft>
                <a:spcPts val="0"/>
              </a:spcAft>
              <a:buSzPts val="1000"/>
              <a:buNone/>
              <a:defRPr sz="1000"/>
            </a:lvl4pPr>
            <a:lvl5pPr lvl="4" algn="ctr">
              <a:spcBef>
                <a:spcPts val="800"/>
              </a:spcBef>
              <a:spcAft>
                <a:spcPts val="0"/>
              </a:spcAft>
              <a:buSzPts val="1000"/>
              <a:buNone/>
              <a:defRPr sz="1000"/>
            </a:lvl5pPr>
            <a:lvl6pPr lvl="5" algn="ctr">
              <a:spcBef>
                <a:spcPts val="800"/>
              </a:spcBef>
              <a:spcAft>
                <a:spcPts val="0"/>
              </a:spcAft>
              <a:buSzPts val="1000"/>
              <a:buNone/>
              <a:defRPr sz="1000"/>
            </a:lvl6pPr>
            <a:lvl7pPr lvl="6" algn="ctr">
              <a:spcBef>
                <a:spcPts val="800"/>
              </a:spcBef>
              <a:spcAft>
                <a:spcPts val="0"/>
              </a:spcAft>
              <a:buSzPts val="1000"/>
              <a:buNone/>
              <a:defRPr sz="1000"/>
            </a:lvl7pPr>
            <a:lvl8pPr lvl="7" algn="ctr">
              <a:spcBef>
                <a:spcPts val="800"/>
              </a:spcBef>
              <a:spcAft>
                <a:spcPts val="0"/>
              </a:spcAft>
              <a:buSzPts val="1000"/>
              <a:buNone/>
              <a:defRPr sz="1000"/>
            </a:lvl8pPr>
            <a:lvl9pPr lvl="8" algn="ctr">
              <a:spcBef>
                <a:spcPts val="800"/>
              </a:spcBef>
              <a:spcAft>
                <a:spcPts val="800"/>
              </a:spcAft>
              <a:buSzPts val="1000"/>
              <a:buNone/>
              <a:defRPr sz="1000"/>
            </a:lvl9pPr>
          </a:lstStyle>
          <a:p/>
        </p:txBody>
      </p:sp>
      <p:sp>
        <p:nvSpPr>
          <p:cNvPr id="934" name="Google Shape;934;p44"/>
          <p:cNvSpPr txBox="1"/>
          <p:nvPr>
            <p:ph idx="8" type="title"/>
          </p:nvPr>
        </p:nvSpPr>
        <p:spPr>
          <a:xfrm>
            <a:off x="4844275" y="3581862"/>
            <a:ext cx="1363200" cy="433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3000"/>
              <a:buFont typeface="Anton"/>
              <a:buNone/>
              <a:defRPr b="0"/>
            </a:lvl1pPr>
            <a:lvl2pPr lvl="1" algn="ctr">
              <a:spcBef>
                <a:spcPts val="0"/>
              </a:spcBef>
              <a:spcAft>
                <a:spcPts val="0"/>
              </a:spcAft>
              <a:buClr>
                <a:schemeClr val="lt1"/>
              </a:buClr>
              <a:buSzPts val="3000"/>
              <a:buFont typeface="Anton"/>
              <a:buNone/>
              <a:defRPr/>
            </a:lvl2pPr>
            <a:lvl3pPr lvl="2" algn="ctr">
              <a:spcBef>
                <a:spcPts val="0"/>
              </a:spcBef>
              <a:spcAft>
                <a:spcPts val="0"/>
              </a:spcAft>
              <a:buClr>
                <a:schemeClr val="lt1"/>
              </a:buClr>
              <a:buSzPts val="3000"/>
              <a:buFont typeface="Anton"/>
              <a:buNone/>
              <a:defRPr/>
            </a:lvl3pPr>
            <a:lvl4pPr lvl="3" algn="ctr">
              <a:spcBef>
                <a:spcPts val="0"/>
              </a:spcBef>
              <a:spcAft>
                <a:spcPts val="0"/>
              </a:spcAft>
              <a:buClr>
                <a:schemeClr val="lt1"/>
              </a:buClr>
              <a:buSzPts val="3000"/>
              <a:buFont typeface="Anton"/>
              <a:buNone/>
              <a:defRPr/>
            </a:lvl4pPr>
            <a:lvl5pPr lvl="4" algn="ctr">
              <a:spcBef>
                <a:spcPts val="0"/>
              </a:spcBef>
              <a:spcAft>
                <a:spcPts val="0"/>
              </a:spcAft>
              <a:buClr>
                <a:schemeClr val="lt1"/>
              </a:buClr>
              <a:buSzPts val="3000"/>
              <a:buFont typeface="Anton"/>
              <a:buNone/>
              <a:defRPr/>
            </a:lvl5pPr>
            <a:lvl6pPr lvl="5" algn="ctr">
              <a:spcBef>
                <a:spcPts val="0"/>
              </a:spcBef>
              <a:spcAft>
                <a:spcPts val="0"/>
              </a:spcAft>
              <a:buClr>
                <a:schemeClr val="lt1"/>
              </a:buClr>
              <a:buSzPts val="3000"/>
              <a:buFont typeface="Anton"/>
              <a:buNone/>
              <a:defRPr/>
            </a:lvl6pPr>
            <a:lvl7pPr lvl="6" algn="ctr">
              <a:spcBef>
                <a:spcPts val="0"/>
              </a:spcBef>
              <a:spcAft>
                <a:spcPts val="0"/>
              </a:spcAft>
              <a:buClr>
                <a:schemeClr val="lt1"/>
              </a:buClr>
              <a:buSzPts val="3000"/>
              <a:buFont typeface="Anton"/>
              <a:buNone/>
              <a:defRPr/>
            </a:lvl7pPr>
            <a:lvl8pPr lvl="7" algn="ctr">
              <a:spcBef>
                <a:spcPts val="0"/>
              </a:spcBef>
              <a:spcAft>
                <a:spcPts val="0"/>
              </a:spcAft>
              <a:buClr>
                <a:schemeClr val="lt1"/>
              </a:buClr>
              <a:buSzPts val="3000"/>
              <a:buFont typeface="Anton"/>
              <a:buNone/>
              <a:defRPr/>
            </a:lvl8pPr>
            <a:lvl9pPr lvl="8" algn="ctr">
              <a:spcBef>
                <a:spcPts val="0"/>
              </a:spcBef>
              <a:spcAft>
                <a:spcPts val="0"/>
              </a:spcAft>
              <a:buClr>
                <a:schemeClr val="lt1"/>
              </a:buClr>
              <a:buSzPts val="3000"/>
              <a:buFont typeface="Anton"/>
              <a:buNone/>
              <a:defRPr/>
            </a:lvl9pPr>
          </a:lstStyle>
          <a:p/>
        </p:txBody>
      </p:sp>
      <p:sp>
        <p:nvSpPr>
          <p:cNvPr id="935" name="Google Shape;935;p44"/>
          <p:cNvSpPr txBox="1"/>
          <p:nvPr>
            <p:ph idx="9" type="subTitle"/>
          </p:nvPr>
        </p:nvSpPr>
        <p:spPr>
          <a:xfrm>
            <a:off x="4844325" y="4006913"/>
            <a:ext cx="1363200" cy="2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1000"/>
              <a:buNone/>
              <a:defRPr sz="1000"/>
            </a:lvl1pPr>
            <a:lvl2pPr lvl="1" algn="ctr">
              <a:spcBef>
                <a:spcPts val="800"/>
              </a:spcBef>
              <a:spcAft>
                <a:spcPts val="0"/>
              </a:spcAft>
              <a:buSzPts val="1000"/>
              <a:buNone/>
              <a:defRPr sz="1000"/>
            </a:lvl2pPr>
            <a:lvl3pPr lvl="2" algn="ctr">
              <a:spcBef>
                <a:spcPts val="800"/>
              </a:spcBef>
              <a:spcAft>
                <a:spcPts val="0"/>
              </a:spcAft>
              <a:buSzPts val="1000"/>
              <a:buNone/>
              <a:defRPr sz="1000"/>
            </a:lvl3pPr>
            <a:lvl4pPr lvl="3" algn="ctr">
              <a:spcBef>
                <a:spcPts val="800"/>
              </a:spcBef>
              <a:spcAft>
                <a:spcPts val="0"/>
              </a:spcAft>
              <a:buSzPts val="1000"/>
              <a:buNone/>
              <a:defRPr sz="1000"/>
            </a:lvl4pPr>
            <a:lvl5pPr lvl="4" algn="ctr">
              <a:spcBef>
                <a:spcPts val="800"/>
              </a:spcBef>
              <a:spcAft>
                <a:spcPts val="0"/>
              </a:spcAft>
              <a:buSzPts val="1000"/>
              <a:buNone/>
              <a:defRPr sz="1000"/>
            </a:lvl5pPr>
            <a:lvl6pPr lvl="5" algn="ctr">
              <a:spcBef>
                <a:spcPts val="800"/>
              </a:spcBef>
              <a:spcAft>
                <a:spcPts val="0"/>
              </a:spcAft>
              <a:buSzPts val="1000"/>
              <a:buNone/>
              <a:defRPr sz="1000"/>
            </a:lvl6pPr>
            <a:lvl7pPr lvl="6" algn="ctr">
              <a:spcBef>
                <a:spcPts val="800"/>
              </a:spcBef>
              <a:spcAft>
                <a:spcPts val="0"/>
              </a:spcAft>
              <a:buSzPts val="1000"/>
              <a:buNone/>
              <a:defRPr sz="1000"/>
            </a:lvl7pPr>
            <a:lvl8pPr lvl="7" algn="ctr">
              <a:spcBef>
                <a:spcPts val="800"/>
              </a:spcBef>
              <a:spcAft>
                <a:spcPts val="0"/>
              </a:spcAft>
              <a:buSzPts val="1000"/>
              <a:buNone/>
              <a:defRPr sz="1000"/>
            </a:lvl8pPr>
            <a:lvl9pPr lvl="8" algn="ctr">
              <a:spcBef>
                <a:spcPts val="800"/>
              </a:spcBef>
              <a:spcAft>
                <a:spcPts val="800"/>
              </a:spcAft>
              <a:buSzPts val="1000"/>
              <a:buNone/>
              <a:defRPr sz="1000"/>
            </a:lvl9pPr>
          </a:lstStyle>
          <a:p/>
        </p:txBody>
      </p:sp>
      <p:sp>
        <p:nvSpPr>
          <p:cNvPr id="936" name="Google Shape;936;p44"/>
          <p:cNvSpPr txBox="1"/>
          <p:nvPr>
            <p:ph idx="13" type="body"/>
          </p:nvPr>
        </p:nvSpPr>
        <p:spPr>
          <a:xfrm>
            <a:off x="4831275" y="508775"/>
            <a:ext cx="3005100" cy="1253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292100" lvl="1" marL="914400">
              <a:spcBef>
                <a:spcPts val="800"/>
              </a:spcBef>
              <a:spcAft>
                <a:spcPts val="0"/>
              </a:spcAft>
              <a:buSzPts val="1000"/>
              <a:buChar char="○"/>
              <a:defRPr sz="1000"/>
            </a:lvl2pPr>
            <a:lvl3pPr indent="-292100" lvl="2" marL="1371600">
              <a:spcBef>
                <a:spcPts val="800"/>
              </a:spcBef>
              <a:spcAft>
                <a:spcPts val="0"/>
              </a:spcAft>
              <a:buSzPts val="1000"/>
              <a:buChar char="■"/>
              <a:defRPr sz="1000"/>
            </a:lvl3pPr>
            <a:lvl4pPr indent="-292100" lvl="3" marL="1828800">
              <a:spcBef>
                <a:spcPts val="800"/>
              </a:spcBef>
              <a:spcAft>
                <a:spcPts val="0"/>
              </a:spcAft>
              <a:buSzPts val="1000"/>
              <a:buChar char="●"/>
              <a:defRPr sz="1000"/>
            </a:lvl4pPr>
            <a:lvl5pPr indent="-292100" lvl="4" marL="2286000">
              <a:spcBef>
                <a:spcPts val="800"/>
              </a:spcBef>
              <a:spcAft>
                <a:spcPts val="0"/>
              </a:spcAft>
              <a:buSzPts val="1000"/>
              <a:buChar char="○"/>
              <a:defRPr sz="1000"/>
            </a:lvl5pPr>
            <a:lvl6pPr indent="-292100" lvl="5" marL="2743200">
              <a:spcBef>
                <a:spcPts val="800"/>
              </a:spcBef>
              <a:spcAft>
                <a:spcPts val="0"/>
              </a:spcAft>
              <a:buSzPts val="1000"/>
              <a:buChar char="■"/>
              <a:defRPr sz="1000"/>
            </a:lvl6pPr>
            <a:lvl7pPr indent="-292100" lvl="6" marL="3200400">
              <a:spcBef>
                <a:spcPts val="800"/>
              </a:spcBef>
              <a:spcAft>
                <a:spcPts val="0"/>
              </a:spcAft>
              <a:buSzPts val="1000"/>
              <a:buChar char="●"/>
              <a:defRPr sz="1000"/>
            </a:lvl7pPr>
            <a:lvl8pPr indent="-292100" lvl="7" marL="3657600">
              <a:spcBef>
                <a:spcPts val="800"/>
              </a:spcBef>
              <a:spcAft>
                <a:spcPts val="0"/>
              </a:spcAft>
              <a:buSzPts val="1000"/>
              <a:buChar char="○"/>
              <a:defRPr sz="1000"/>
            </a:lvl8pPr>
            <a:lvl9pPr indent="-292100" lvl="8" marL="4114800">
              <a:spcBef>
                <a:spcPts val="800"/>
              </a:spcBef>
              <a:spcAft>
                <a:spcPts val="800"/>
              </a:spcAft>
              <a:buSzPts val="1000"/>
              <a:buChar char="■"/>
              <a:defRPr sz="1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ly Goal">
  <p:cSld name="CUSTOM_1_1_3_1_2">
    <p:spTree>
      <p:nvGrpSpPr>
        <p:cNvPr id="937" name="Shape 937"/>
        <p:cNvGrpSpPr/>
        <p:nvPr/>
      </p:nvGrpSpPr>
      <p:grpSpPr>
        <a:xfrm>
          <a:off x="0" y="0"/>
          <a:ext cx="0" cy="0"/>
          <a:chOff x="0" y="0"/>
          <a:chExt cx="0" cy="0"/>
        </a:xfrm>
      </p:grpSpPr>
      <p:grpSp>
        <p:nvGrpSpPr>
          <p:cNvPr id="938" name="Google Shape;938;p45"/>
          <p:cNvGrpSpPr/>
          <p:nvPr/>
        </p:nvGrpSpPr>
        <p:grpSpPr>
          <a:xfrm>
            <a:off x="392964" y="576950"/>
            <a:ext cx="8764835" cy="4114800"/>
            <a:chOff x="374175" y="576950"/>
            <a:chExt cx="8783280" cy="4114800"/>
          </a:xfrm>
        </p:grpSpPr>
        <p:cxnSp>
          <p:nvCxnSpPr>
            <p:cNvPr id="939" name="Google Shape;939;p45"/>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0" name="Google Shape;940;p45"/>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1" name="Google Shape;941;p45"/>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2" name="Google Shape;942;p45"/>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3" name="Google Shape;943;p45"/>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4" name="Google Shape;944;p45"/>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5" name="Google Shape;945;p45"/>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6" name="Google Shape;946;p45"/>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47" name="Google Shape;947;p45"/>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sp>
        <p:nvSpPr>
          <p:cNvPr id="948" name="Google Shape;948;p45"/>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9" name="Google Shape;949;p45"/>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
        <p:nvSpPr>
          <p:cNvPr id="950" name="Google Shape;950;p45"/>
          <p:cNvSpPr txBox="1"/>
          <p:nvPr>
            <p:ph idx="2" type="title"/>
          </p:nvPr>
        </p:nvSpPr>
        <p:spPr>
          <a:xfrm>
            <a:off x="1060026" y="1816375"/>
            <a:ext cx="21819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51" name="Google Shape;951;p45"/>
          <p:cNvSpPr txBox="1"/>
          <p:nvPr>
            <p:ph idx="3" type="body"/>
          </p:nvPr>
        </p:nvSpPr>
        <p:spPr>
          <a:xfrm>
            <a:off x="1059900" y="2124925"/>
            <a:ext cx="2181900" cy="3633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52" name="Google Shape;952;p45"/>
          <p:cNvSpPr txBox="1"/>
          <p:nvPr>
            <p:ph idx="4" type="title"/>
          </p:nvPr>
        </p:nvSpPr>
        <p:spPr>
          <a:xfrm rot="132356">
            <a:off x="955546" y="2826529"/>
            <a:ext cx="2182317" cy="236571"/>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53" name="Google Shape;953;p45"/>
          <p:cNvSpPr txBox="1"/>
          <p:nvPr>
            <p:ph idx="5" type="body"/>
          </p:nvPr>
        </p:nvSpPr>
        <p:spPr>
          <a:xfrm rot="132356">
            <a:off x="941064" y="3134798"/>
            <a:ext cx="2182317" cy="363274"/>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54" name="Google Shape;954;p45"/>
          <p:cNvSpPr txBox="1"/>
          <p:nvPr>
            <p:ph idx="6" type="title"/>
          </p:nvPr>
        </p:nvSpPr>
        <p:spPr>
          <a:xfrm>
            <a:off x="980676" y="3873125"/>
            <a:ext cx="21819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55" name="Google Shape;955;p45"/>
          <p:cNvSpPr txBox="1"/>
          <p:nvPr>
            <p:ph idx="7" type="body"/>
          </p:nvPr>
        </p:nvSpPr>
        <p:spPr>
          <a:xfrm>
            <a:off x="980550" y="4181675"/>
            <a:ext cx="2181900" cy="3633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56" name="Google Shape;956;p45"/>
          <p:cNvSpPr txBox="1"/>
          <p:nvPr>
            <p:ph idx="8" type="title"/>
          </p:nvPr>
        </p:nvSpPr>
        <p:spPr>
          <a:xfrm rot="126099">
            <a:off x="4508764" y="2120094"/>
            <a:ext cx="1766989" cy="23626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57" name="Google Shape;957;p45"/>
          <p:cNvSpPr txBox="1"/>
          <p:nvPr>
            <p:ph idx="9" type="body"/>
          </p:nvPr>
        </p:nvSpPr>
        <p:spPr>
          <a:xfrm rot="125772">
            <a:off x="4492678" y="2428187"/>
            <a:ext cx="1763380" cy="499236"/>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58" name="Google Shape;958;p45"/>
          <p:cNvSpPr txBox="1"/>
          <p:nvPr>
            <p:ph idx="13" type="title"/>
          </p:nvPr>
        </p:nvSpPr>
        <p:spPr>
          <a:xfrm>
            <a:off x="7140350" y="2580150"/>
            <a:ext cx="1377000" cy="3945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59" name="Google Shape;959;p45"/>
          <p:cNvSpPr txBox="1"/>
          <p:nvPr>
            <p:ph idx="14" type="body"/>
          </p:nvPr>
        </p:nvSpPr>
        <p:spPr>
          <a:xfrm>
            <a:off x="7142825" y="3047175"/>
            <a:ext cx="1377000" cy="8277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60" name="Google Shape;960;p45"/>
          <p:cNvSpPr txBox="1"/>
          <p:nvPr>
            <p:ph idx="15" type="title"/>
          </p:nvPr>
        </p:nvSpPr>
        <p:spPr>
          <a:xfrm>
            <a:off x="4505150" y="3400100"/>
            <a:ext cx="1725000" cy="236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1000"/>
              <a:buFont typeface="Manrope"/>
              <a:buNone/>
              <a:defRPr sz="1000">
                <a:latin typeface="Manrope"/>
                <a:ea typeface="Manrope"/>
                <a:cs typeface="Manrope"/>
                <a:sym typeface="Manrope"/>
              </a:defRPr>
            </a:lvl1pPr>
            <a:lvl2pPr lvl="1">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2pPr>
            <a:lvl3pPr lvl="2">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3pPr>
            <a:lvl4pPr lvl="3">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4pPr>
            <a:lvl5pPr lvl="4">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5pPr>
            <a:lvl6pPr lvl="5">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6pPr>
            <a:lvl7pPr lvl="6">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7pPr>
            <a:lvl8pPr lvl="7">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8pPr>
            <a:lvl9pPr lvl="8">
              <a:lnSpc>
                <a:spcPct val="100000"/>
              </a:lnSpc>
              <a:spcBef>
                <a:spcPts val="0"/>
              </a:spcBef>
              <a:spcAft>
                <a:spcPts val="0"/>
              </a:spcAft>
              <a:buClr>
                <a:schemeClr val="lt1"/>
              </a:buClr>
              <a:buSzPts val="1000"/>
              <a:buFont typeface="Manrope"/>
              <a:buNone/>
              <a:defRPr b="1" sz="1000">
                <a:latin typeface="Manrope"/>
                <a:ea typeface="Manrope"/>
                <a:cs typeface="Manrope"/>
                <a:sym typeface="Manrope"/>
              </a:defRPr>
            </a:lvl9pPr>
          </a:lstStyle>
          <a:p/>
        </p:txBody>
      </p:sp>
      <p:sp>
        <p:nvSpPr>
          <p:cNvPr id="961" name="Google Shape;961;p45"/>
          <p:cNvSpPr txBox="1"/>
          <p:nvPr>
            <p:ph idx="16" type="body"/>
          </p:nvPr>
        </p:nvSpPr>
        <p:spPr>
          <a:xfrm>
            <a:off x="4505025" y="3708650"/>
            <a:ext cx="1725000" cy="527100"/>
          </a:xfrm>
          <a:prstGeom prst="rect">
            <a:avLst/>
          </a:prstGeom>
        </p:spPr>
        <p:txBody>
          <a:bodyPr anchorCtr="0" anchor="t" bIns="0" lIns="91425" spcFirstLastPara="1" rIns="91425" wrap="square" tIns="0">
            <a:norm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ackground Title">
  <p:cSld name="CUSTOM_1_1_1_1_1_2">
    <p:bg>
      <p:bgPr>
        <a:solidFill>
          <a:schemeClr val="accent3"/>
        </a:solidFill>
      </p:bgPr>
    </p:bg>
    <p:spTree>
      <p:nvGrpSpPr>
        <p:cNvPr id="962" name="Shape 962"/>
        <p:cNvGrpSpPr/>
        <p:nvPr/>
      </p:nvGrpSpPr>
      <p:grpSpPr>
        <a:xfrm>
          <a:off x="0" y="0"/>
          <a:ext cx="0" cy="0"/>
          <a:chOff x="0" y="0"/>
          <a:chExt cx="0" cy="0"/>
        </a:xfrm>
      </p:grpSpPr>
      <p:sp>
        <p:nvSpPr>
          <p:cNvPr id="963" name="Google Shape;963;p46"/>
          <p:cNvSpPr/>
          <p:nvPr/>
        </p:nvSpPr>
        <p:spPr>
          <a:xfrm rot="10800000">
            <a:off x="7960900" y="-13950"/>
            <a:ext cx="1192200" cy="11982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64" name="Google Shape;964;p46"/>
          <p:cNvSpPr/>
          <p:nvPr/>
        </p:nvSpPr>
        <p:spPr>
          <a:xfrm>
            <a:off x="7735575" y="-10150"/>
            <a:ext cx="1428750" cy="1320800"/>
          </a:xfrm>
          <a:custGeom>
            <a:rect b="b" l="l" r="r" t="t"/>
            <a:pathLst>
              <a:path extrusionOk="0" h="52832" w="57150">
                <a:moveTo>
                  <a:pt x="4572" y="0"/>
                </a:moveTo>
                <a:lnTo>
                  <a:pt x="0" y="51308"/>
                </a:lnTo>
                <a:lnTo>
                  <a:pt x="57150" y="52832"/>
                </a:lnTo>
                <a:lnTo>
                  <a:pt x="57150" y="47752"/>
                </a:lnTo>
                <a:lnTo>
                  <a:pt x="9144" y="0"/>
                </a:lnTo>
                <a:close/>
              </a:path>
            </a:pathLst>
          </a:custGeom>
          <a:solidFill>
            <a:schemeClr val="dk1"/>
          </a:solidFill>
          <a:ln>
            <a:noFill/>
          </a:ln>
        </p:spPr>
      </p:sp>
      <p:sp>
        <p:nvSpPr>
          <p:cNvPr id="965" name="Google Shape;965;p46"/>
          <p:cNvSpPr txBox="1"/>
          <p:nvPr>
            <p:ph type="title"/>
          </p:nvPr>
        </p:nvSpPr>
        <p:spPr>
          <a:xfrm>
            <a:off x="508875" y="1998400"/>
            <a:ext cx="6149700" cy="1847100"/>
          </a:xfrm>
          <a:prstGeom prst="rect">
            <a:avLst/>
          </a:prstGeom>
        </p:spPr>
        <p:txBody>
          <a:bodyPr anchorCtr="0" anchor="t" bIns="91425" lIns="91425" spcFirstLastPara="1" rIns="91425" wrap="square" tIns="91425">
            <a:spAutoFit/>
          </a:bodyPr>
          <a:lstStyle>
            <a:lvl1pPr lvl="0">
              <a:spcBef>
                <a:spcPts val="0"/>
              </a:spcBef>
              <a:spcAft>
                <a:spcPts val="0"/>
              </a:spcAft>
              <a:buClr>
                <a:schemeClr val="lt1"/>
              </a:buClr>
              <a:buSzPts val="6000"/>
              <a:buNone/>
              <a:defRPr b="0" sz="6000"/>
            </a:lvl1pPr>
            <a:lvl2pPr lvl="1">
              <a:spcBef>
                <a:spcPts val="0"/>
              </a:spcBef>
              <a:spcAft>
                <a:spcPts val="0"/>
              </a:spcAft>
              <a:buClr>
                <a:schemeClr val="lt1"/>
              </a:buClr>
              <a:buSzPts val="6000"/>
              <a:buNone/>
              <a:defRPr sz="6000"/>
            </a:lvl2pPr>
            <a:lvl3pPr lvl="2">
              <a:spcBef>
                <a:spcPts val="0"/>
              </a:spcBef>
              <a:spcAft>
                <a:spcPts val="0"/>
              </a:spcAft>
              <a:buClr>
                <a:schemeClr val="lt1"/>
              </a:buClr>
              <a:buSzPts val="6000"/>
              <a:buNone/>
              <a:defRPr sz="6000"/>
            </a:lvl3pPr>
            <a:lvl4pPr lvl="3">
              <a:spcBef>
                <a:spcPts val="0"/>
              </a:spcBef>
              <a:spcAft>
                <a:spcPts val="0"/>
              </a:spcAft>
              <a:buClr>
                <a:schemeClr val="lt1"/>
              </a:buClr>
              <a:buSzPts val="6000"/>
              <a:buNone/>
              <a:defRPr sz="6000"/>
            </a:lvl4pPr>
            <a:lvl5pPr lvl="4">
              <a:spcBef>
                <a:spcPts val="0"/>
              </a:spcBef>
              <a:spcAft>
                <a:spcPts val="0"/>
              </a:spcAft>
              <a:buClr>
                <a:schemeClr val="lt1"/>
              </a:buClr>
              <a:buSzPts val="6000"/>
              <a:buNone/>
              <a:defRPr sz="6000"/>
            </a:lvl5pPr>
            <a:lvl6pPr lvl="5">
              <a:spcBef>
                <a:spcPts val="0"/>
              </a:spcBef>
              <a:spcAft>
                <a:spcPts val="0"/>
              </a:spcAft>
              <a:buClr>
                <a:schemeClr val="lt1"/>
              </a:buClr>
              <a:buSzPts val="6000"/>
              <a:buNone/>
              <a:defRPr sz="6000"/>
            </a:lvl6pPr>
            <a:lvl7pPr lvl="6">
              <a:spcBef>
                <a:spcPts val="0"/>
              </a:spcBef>
              <a:spcAft>
                <a:spcPts val="0"/>
              </a:spcAft>
              <a:buClr>
                <a:schemeClr val="lt1"/>
              </a:buClr>
              <a:buSzPts val="6000"/>
              <a:buNone/>
              <a:defRPr sz="6000"/>
            </a:lvl7pPr>
            <a:lvl8pPr lvl="7">
              <a:spcBef>
                <a:spcPts val="0"/>
              </a:spcBef>
              <a:spcAft>
                <a:spcPts val="0"/>
              </a:spcAft>
              <a:buClr>
                <a:schemeClr val="lt1"/>
              </a:buClr>
              <a:buSzPts val="6000"/>
              <a:buNone/>
              <a:defRPr sz="6000"/>
            </a:lvl8pPr>
            <a:lvl9pPr lvl="8">
              <a:spcBef>
                <a:spcPts val="0"/>
              </a:spcBef>
              <a:spcAft>
                <a:spcPts val="0"/>
              </a:spcAft>
              <a:buClr>
                <a:schemeClr val="lt1"/>
              </a:buClr>
              <a:buSzPts val="6000"/>
              <a:buNone/>
              <a:defRPr sz="6000"/>
            </a:lvl9pPr>
          </a:lstStyle>
          <a:p/>
        </p:txBody>
      </p:sp>
      <p:sp>
        <p:nvSpPr>
          <p:cNvPr id="966" name="Google Shape;966;p46"/>
          <p:cNvSpPr txBox="1"/>
          <p:nvPr>
            <p:ph idx="1" type="body"/>
          </p:nvPr>
        </p:nvSpPr>
        <p:spPr>
          <a:xfrm>
            <a:off x="508950" y="3845575"/>
            <a:ext cx="4499700" cy="8697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967" name="Google Shape;967;p46"/>
          <p:cNvSpPr txBox="1"/>
          <p:nvPr>
            <p:ph idx="2" type="subTitle"/>
          </p:nvPr>
        </p:nvSpPr>
        <p:spPr>
          <a:xfrm rot="-252596">
            <a:off x="5199023" y="3875031"/>
            <a:ext cx="1487514" cy="689167"/>
          </a:xfrm>
          <a:prstGeom prst="rect">
            <a:avLst/>
          </a:prstGeom>
        </p:spPr>
        <p:txBody>
          <a:bodyPr anchorCtr="0" anchor="ctr" bIns="91425" lIns="182875" spcFirstLastPara="1" rIns="182875" wrap="square" tIns="91425">
            <a:noAutofit/>
          </a:bodyPr>
          <a:lstStyle>
            <a:lvl1pPr lvl="0" algn="ctr">
              <a:spcBef>
                <a:spcPts val="0"/>
              </a:spcBef>
              <a:spcAft>
                <a:spcPts val="0"/>
              </a:spcAft>
              <a:buSzPts val="1200"/>
              <a:buNone/>
              <a:defRPr b="1"/>
            </a:lvl1pPr>
            <a:lvl2pPr lvl="1" algn="ctr">
              <a:spcBef>
                <a:spcPts val="800"/>
              </a:spcBef>
              <a:spcAft>
                <a:spcPts val="0"/>
              </a:spcAft>
              <a:buSzPts val="1000"/>
              <a:buNone/>
              <a:defRPr b="1" sz="1000"/>
            </a:lvl2pPr>
            <a:lvl3pPr lvl="2" algn="ctr">
              <a:spcBef>
                <a:spcPts val="800"/>
              </a:spcBef>
              <a:spcAft>
                <a:spcPts val="0"/>
              </a:spcAft>
              <a:buSzPts val="1000"/>
              <a:buNone/>
              <a:defRPr b="1" sz="1000"/>
            </a:lvl3pPr>
            <a:lvl4pPr lvl="3" algn="ctr">
              <a:spcBef>
                <a:spcPts val="800"/>
              </a:spcBef>
              <a:spcAft>
                <a:spcPts val="0"/>
              </a:spcAft>
              <a:buSzPts val="1000"/>
              <a:buNone/>
              <a:defRPr b="1" sz="1000"/>
            </a:lvl4pPr>
            <a:lvl5pPr lvl="4" algn="ctr">
              <a:spcBef>
                <a:spcPts val="800"/>
              </a:spcBef>
              <a:spcAft>
                <a:spcPts val="0"/>
              </a:spcAft>
              <a:buSzPts val="1000"/>
              <a:buNone/>
              <a:defRPr b="1" sz="1000"/>
            </a:lvl5pPr>
            <a:lvl6pPr lvl="5" algn="ctr">
              <a:spcBef>
                <a:spcPts val="800"/>
              </a:spcBef>
              <a:spcAft>
                <a:spcPts val="0"/>
              </a:spcAft>
              <a:buSzPts val="1000"/>
              <a:buNone/>
              <a:defRPr b="1" sz="1000"/>
            </a:lvl6pPr>
            <a:lvl7pPr lvl="6" algn="ctr">
              <a:spcBef>
                <a:spcPts val="800"/>
              </a:spcBef>
              <a:spcAft>
                <a:spcPts val="0"/>
              </a:spcAft>
              <a:buSzPts val="1000"/>
              <a:buNone/>
              <a:defRPr b="1" sz="1000"/>
            </a:lvl7pPr>
            <a:lvl8pPr lvl="7" algn="ctr">
              <a:spcBef>
                <a:spcPts val="800"/>
              </a:spcBef>
              <a:spcAft>
                <a:spcPts val="0"/>
              </a:spcAft>
              <a:buSzPts val="1000"/>
              <a:buNone/>
              <a:defRPr b="1" sz="1000"/>
            </a:lvl8pPr>
            <a:lvl9pPr lvl="8" algn="ctr">
              <a:spcBef>
                <a:spcPts val="800"/>
              </a:spcBef>
              <a:spcAft>
                <a:spcPts val="800"/>
              </a:spcAft>
              <a:buSzPts val="1000"/>
              <a:buNone/>
              <a:defRPr b="1" sz="1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Notes with dark background">
  <p:cSld name="CUSTOM_1_1_1_4">
    <p:bg>
      <p:bgPr>
        <a:solidFill>
          <a:schemeClr val="lt1"/>
        </a:solidFill>
      </p:bgPr>
    </p:bg>
    <p:spTree>
      <p:nvGrpSpPr>
        <p:cNvPr id="968" name="Shape 968"/>
        <p:cNvGrpSpPr/>
        <p:nvPr/>
      </p:nvGrpSpPr>
      <p:grpSpPr>
        <a:xfrm>
          <a:off x="0" y="0"/>
          <a:ext cx="0" cy="0"/>
          <a:chOff x="0" y="0"/>
          <a:chExt cx="0" cy="0"/>
        </a:xfrm>
      </p:grpSpPr>
      <p:sp>
        <p:nvSpPr>
          <p:cNvPr id="969" name="Google Shape;969;p47"/>
          <p:cNvSpPr/>
          <p:nvPr/>
        </p:nvSpPr>
        <p:spPr>
          <a:xfrm>
            <a:off x="8352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70" name="Google Shape;970;p47"/>
          <p:cNvSpPr/>
          <p:nvPr/>
        </p:nvSpPr>
        <p:spPr>
          <a:xfrm>
            <a:off x="32736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71" name="Google Shape;971;p47"/>
          <p:cNvSpPr/>
          <p:nvPr/>
        </p:nvSpPr>
        <p:spPr>
          <a:xfrm>
            <a:off x="57120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72" name="Google Shape;972;p47"/>
          <p:cNvSpPr/>
          <p:nvPr/>
        </p:nvSpPr>
        <p:spPr>
          <a:xfrm>
            <a:off x="8150400" y="149400"/>
            <a:ext cx="158400" cy="1584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cxnSp>
        <p:nvCxnSpPr>
          <p:cNvPr id="973" name="Google Shape;973;p47"/>
          <p:cNvCxnSpPr/>
          <p:nvPr/>
        </p:nvCxnSpPr>
        <p:spPr>
          <a:xfrm>
            <a:off x="0" y="457191"/>
            <a:ext cx="9140400" cy="0"/>
          </a:xfrm>
          <a:prstGeom prst="straightConnector1">
            <a:avLst/>
          </a:prstGeom>
          <a:noFill/>
          <a:ln cap="flat" cmpd="sng" w="9525">
            <a:solidFill>
              <a:schemeClr val="accent4"/>
            </a:solidFill>
            <a:prstDash val="solid"/>
            <a:round/>
            <a:headEnd len="sm" w="sm" type="none"/>
            <a:tailEnd len="sm" w="sm" type="none"/>
          </a:ln>
        </p:spPr>
      </p:cxnSp>
      <p:cxnSp>
        <p:nvCxnSpPr>
          <p:cNvPr id="974" name="Google Shape;974;p47"/>
          <p:cNvCxnSpPr/>
          <p:nvPr/>
        </p:nvCxnSpPr>
        <p:spPr>
          <a:xfrm>
            <a:off x="0" y="524791"/>
            <a:ext cx="9140400" cy="0"/>
          </a:xfrm>
          <a:prstGeom prst="straightConnector1">
            <a:avLst/>
          </a:prstGeom>
          <a:noFill/>
          <a:ln cap="flat" cmpd="sng" w="9525">
            <a:solidFill>
              <a:schemeClr val="accent4"/>
            </a:solidFill>
            <a:prstDash val="solid"/>
            <a:round/>
            <a:headEnd len="sm" w="sm" type="none"/>
            <a:tailEnd len="sm" w="sm" type="none"/>
          </a:ln>
        </p:spPr>
      </p:cxnSp>
      <p:sp>
        <p:nvSpPr>
          <p:cNvPr id="975" name="Google Shape;975;p47"/>
          <p:cNvSpPr txBox="1"/>
          <p:nvPr>
            <p:ph type="title"/>
          </p:nvPr>
        </p:nvSpPr>
        <p:spPr>
          <a:xfrm>
            <a:off x="2563250" y="1900525"/>
            <a:ext cx="1767000" cy="1174200"/>
          </a:xfrm>
          <a:prstGeom prst="rect">
            <a:avLst/>
          </a:prstGeom>
        </p:spPr>
        <p:txBody>
          <a:bodyPr anchorCtr="0" anchor="ctr" bIns="91425" lIns="91425" spcFirstLastPara="1" rIns="91425" wrap="square" tIns="91425">
            <a:noAutofit/>
          </a:bodyPr>
          <a:lstStyle>
            <a:lvl1pPr lvl="0">
              <a:lnSpc>
                <a:spcPct val="115000"/>
              </a:lnSpc>
              <a:spcBef>
                <a:spcPts val="0"/>
              </a:spcBef>
              <a:spcAft>
                <a:spcPts val="0"/>
              </a:spcAft>
              <a:buClr>
                <a:schemeClr val="dk1"/>
              </a:buClr>
              <a:buSzPts val="900"/>
              <a:buFont typeface="Arial"/>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76" name="Google Shape;976;p47"/>
          <p:cNvSpPr txBox="1"/>
          <p:nvPr>
            <p:ph idx="2" type="title"/>
          </p:nvPr>
        </p:nvSpPr>
        <p:spPr>
          <a:xfrm rot="-261567">
            <a:off x="710939" y="1685986"/>
            <a:ext cx="1847044" cy="1173986"/>
          </a:xfrm>
          <a:prstGeom prst="rect">
            <a:avLst/>
          </a:prstGeom>
        </p:spPr>
        <p:txBody>
          <a:bodyPr anchorCtr="0" anchor="ctr" bIns="91425" lIns="274300" spcFirstLastPara="1" rIns="91425" wrap="square" tIns="91425">
            <a:sp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77" name="Google Shape;977;p47"/>
          <p:cNvSpPr txBox="1"/>
          <p:nvPr>
            <p:ph idx="3" type="title"/>
          </p:nvPr>
        </p:nvSpPr>
        <p:spPr>
          <a:xfrm rot="520">
            <a:off x="4330173" y="1683025"/>
            <a:ext cx="1981500" cy="1310700"/>
          </a:xfrm>
          <a:prstGeom prst="rect">
            <a:avLst/>
          </a:prstGeom>
        </p:spPr>
        <p:txBody>
          <a:bodyPr anchorCtr="0" anchor="ctr" bIns="91425" lIns="274300" spcFirstLastPara="1" rIns="91425" wrap="square" tIns="91425">
            <a:no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78" name="Google Shape;978;p47"/>
          <p:cNvSpPr txBox="1"/>
          <p:nvPr>
            <p:ph idx="4" type="title"/>
          </p:nvPr>
        </p:nvSpPr>
        <p:spPr>
          <a:xfrm rot="158281">
            <a:off x="6392594" y="1886282"/>
            <a:ext cx="1981500" cy="1310588"/>
          </a:xfrm>
          <a:prstGeom prst="rect">
            <a:avLst/>
          </a:prstGeom>
        </p:spPr>
        <p:txBody>
          <a:bodyPr anchorCtr="0" anchor="ctr" bIns="91425" lIns="274300" spcFirstLastPara="1" rIns="91425" wrap="square" tIns="91425">
            <a:noAutofit/>
          </a:bodyPr>
          <a:lstStyle>
            <a:lvl1pPr lvl="0">
              <a:lnSpc>
                <a:spcPct val="115000"/>
              </a:lnSpc>
              <a:spcBef>
                <a:spcPts val="0"/>
              </a:spcBef>
              <a:spcAft>
                <a:spcPts val="0"/>
              </a:spcAft>
              <a:buClr>
                <a:schemeClr val="dk1"/>
              </a:buClr>
              <a:buSzPts val="1000"/>
              <a:buNone/>
              <a:defRPr sz="1000">
                <a:solidFill>
                  <a:schemeClr val="dk1"/>
                </a:solidFill>
                <a:latin typeface="Manrope SemiBold"/>
                <a:ea typeface="Manrope SemiBold"/>
                <a:cs typeface="Manrope SemiBold"/>
                <a:sym typeface="Manrope SemiBold"/>
              </a:defRPr>
            </a:lvl1pPr>
            <a:lvl2pPr lvl="1">
              <a:spcBef>
                <a:spcPts val="100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979" name="Google Shape;979;p47"/>
          <p:cNvSpPr txBox="1"/>
          <p:nvPr>
            <p:ph idx="5" type="title"/>
          </p:nvPr>
        </p:nvSpPr>
        <p:spPr>
          <a:xfrm rot="-204021">
            <a:off x="3560217" y="3689616"/>
            <a:ext cx="1608432" cy="681005"/>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200"/>
              <a:buFont typeface="Manrope"/>
              <a:buNone/>
              <a:defRPr sz="1200">
                <a:solidFill>
                  <a:schemeClr val="dk1"/>
                </a:solidFill>
                <a:latin typeface="Manrope"/>
                <a:ea typeface="Manrope"/>
                <a:cs typeface="Manrope"/>
                <a:sym typeface="Manrope"/>
              </a:defRPr>
            </a:lvl1pPr>
            <a:lvl2pPr lvl="1"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2pPr>
            <a:lvl3pPr lvl="2"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3pPr>
            <a:lvl4pPr lvl="3"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4pPr>
            <a:lvl5pPr lvl="4"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5pPr>
            <a:lvl6pPr lvl="5"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6pPr>
            <a:lvl7pPr lvl="6"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7pPr>
            <a:lvl8pPr lvl="7"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8pPr>
            <a:lvl9pPr lvl="8" algn="ctr">
              <a:spcBef>
                <a:spcPts val="0"/>
              </a:spcBef>
              <a:spcAft>
                <a:spcPts val="0"/>
              </a:spcAft>
              <a:buClr>
                <a:schemeClr val="dk1"/>
              </a:buClr>
              <a:buSzPts val="1200"/>
              <a:buFont typeface="Manrope"/>
              <a:buNone/>
              <a:defRPr b="1" sz="1200">
                <a:solidFill>
                  <a:schemeClr val="dk1"/>
                </a:solidFill>
                <a:latin typeface="Manrope"/>
                <a:ea typeface="Manrope"/>
                <a:cs typeface="Manrope"/>
                <a:sym typeface="Manrop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Subtitle - Alt 1">
  <p:cSld name="CUSTOM_1_1_3_1_3">
    <p:spTree>
      <p:nvGrpSpPr>
        <p:cNvPr id="980" name="Shape 980"/>
        <p:cNvGrpSpPr/>
        <p:nvPr/>
      </p:nvGrpSpPr>
      <p:grpSpPr>
        <a:xfrm>
          <a:off x="0" y="0"/>
          <a:ext cx="0" cy="0"/>
          <a:chOff x="0" y="0"/>
          <a:chExt cx="0" cy="0"/>
        </a:xfrm>
      </p:grpSpPr>
      <p:grpSp>
        <p:nvGrpSpPr>
          <p:cNvPr id="981" name="Google Shape;981;p48"/>
          <p:cNvGrpSpPr/>
          <p:nvPr/>
        </p:nvGrpSpPr>
        <p:grpSpPr>
          <a:xfrm>
            <a:off x="392964" y="576950"/>
            <a:ext cx="8764835" cy="4114800"/>
            <a:chOff x="374175" y="576950"/>
            <a:chExt cx="8783280" cy="4114800"/>
          </a:xfrm>
        </p:grpSpPr>
        <p:cxnSp>
          <p:nvCxnSpPr>
            <p:cNvPr id="982" name="Google Shape;982;p48"/>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3" name="Google Shape;983;p48"/>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4" name="Google Shape;984;p48"/>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5" name="Google Shape;985;p48"/>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6" name="Google Shape;986;p48"/>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7" name="Google Shape;987;p48"/>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8" name="Google Shape;988;p48"/>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89" name="Google Shape;989;p48"/>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990" name="Google Shape;990;p48"/>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991" name="Google Shape;991;p48"/>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992" name="Google Shape;992;p48"/>
          <p:cNvGrpSpPr/>
          <p:nvPr/>
        </p:nvGrpSpPr>
        <p:grpSpPr>
          <a:xfrm>
            <a:off x="114421" y="175123"/>
            <a:ext cx="134104" cy="4750255"/>
            <a:chOff x="114421" y="175123"/>
            <a:chExt cx="134104" cy="4750255"/>
          </a:xfrm>
        </p:grpSpPr>
        <p:grpSp>
          <p:nvGrpSpPr>
            <p:cNvPr id="993" name="Google Shape;993;p48"/>
            <p:cNvGrpSpPr/>
            <p:nvPr/>
          </p:nvGrpSpPr>
          <p:grpSpPr>
            <a:xfrm>
              <a:off x="114421" y="175123"/>
              <a:ext cx="134104" cy="4334807"/>
              <a:chOff x="5432271" y="383100"/>
              <a:chExt cx="137854" cy="4456010"/>
            </a:xfrm>
          </p:grpSpPr>
          <p:grpSp>
            <p:nvGrpSpPr>
              <p:cNvPr id="994" name="Google Shape;994;p48"/>
              <p:cNvGrpSpPr/>
              <p:nvPr/>
            </p:nvGrpSpPr>
            <p:grpSpPr>
              <a:xfrm>
                <a:off x="5432271" y="383100"/>
                <a:ext cx="137854" cy="981668"/>
                <a:chOff x="5432271" y="383100"/>
                <a:chExt cx="137854" cy="981668"/>
              </a:xfrm>
            </p:grpSpPr>
            <p:sp>
              <p:nvSpPr>
                <p:cNvPr id="995" name="Google Shape;995;p48"/>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96" name="Google Shape;996;p48"/>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997" name="Google Shape;997;p48"/>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998" name="Google Shape;998;p48"/>
              <p:cNvGrpSpPr/>
              <p:nvPr/>
            </p:nvGrpSpPr>
            <p:grpSpPr>
              <a:xfrm>
                <a:off x="5432271" y="1678500"/>
                <a:ext cx="137854" cy="981668"/>
                <a:chOff x="5432271" y="383100"/>
                <a:chExt cx="137854" cy="981668"/>
              </a:xfrm>
            </p:grpSpPr>
            <p:sp>
              <p:nvSpPr>
                <p:cNvPr id="999" name="Google Shape;999;p48"/>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000" name="Google Shape;1000;p48"/>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001" name="Google Shape;1001;p48"/>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002" name="Google Shape;1002;p48"/>
              <p:cNvGrpSpPr/>
              <p:nvPr/>
            </p:nvGrpSpPr>
            <p:grpSpPr>
              <a:xfrm>
                <a:off x="5432271" y="2973900"/>
                <a:ext cx="137854" cy="981668"/>
                <a:chOff x="5432271" y="383100"/>
                <a:chExt cx="137854" cy="981668"/>
              </a:xfrm>
            </p:grpSpPr>
            <p:sp>
              <p:nvSpPr>
                <p:cNvPr id="1003" name="Google Shape;1003;p48"/>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004" name="Google Shape;1004;p48"/>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005" name="Google Shape;1005;p48"/>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006" name="Google Shape;1006;p48"/>
              <p:cNvGrpSpPr/>
              <p:nvPr/>
            </p:nvGrpSpPr>
            <p:grpSpPr>
              <a:xfrm>
                <a:off x="5432271" y="4269300"/>
                <a:ext cx="137854" cy="569810"/>
                <a:chOff x="5432271" y="383100"/>
                <a:chExt cx="137854" cy="569810"/>
              </a:xfrm>
            </p:grpSpPr>
            <p:sp>
              <p:nvSpPr>
                <p:cNvPr id="1007" name="Google Shape;1007;p48"/>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008" name="Google Shape;1008;p48"/>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1009" name="Google Shape;1009;p48"/>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010" name="Google Shape;1010;p48"/>
          <p:cNvSpPr txBox="1"/>
          <p:nvPr>
            <p:ph idx="1" type="subTitle"/>
          </p:nvPr>
        </p:nvSpPr>
        <p:spPr>
          <a:xfrm>
            <a:off x="3063300" y="413950"/>
            <a:ext cx="2445000" cy="9111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800"/>
              <a:buFont typeface="Arial"/>
              <a:buNone/>
              <a:defRPr sz="1000">
                <a:latin typeface="Manrope Medium"/>
                <a:ea typeface="Manrope Medium"/>
                <a:cs typeface="Manrope Medium"/>
                <a:sym typeface="Manrope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1" name="Google Shape;1011;p48"/>
          <p:cNvSpPr txBox="1"/>
          <p:nvPr>
            <p:ph type="title"/>
          </p:nvPr>
        </p:nvSpPr>
        <p:spPr>
          <a:xfrm>
            <a:off x="513300" y="419950"/>
            <a:ext cx="2641500" cy="10158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2" name="Google Shape;1012;p48"/>
          <p:cNvSpPr txBox="1"/>
          <p:nvPr>
            <p:ph idx="2" type="subTitle"/>
          </p:nvPr>
        </p:nvSpPr>
        <p:spPr>
          <a:xfrm>
            <a:off x="1541800"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013" name="Google Shape;1013;p48"/>
          <p:cNvSpPr txBox="1"/>
          <p:nvPr>
            <p:ph idx="3" type="subTitle"/>
          </p:nvPr>
        </p:nvSpPr>
        <p:spPr>
          <a:xfrm>
            <a:off x="3423025"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014" name="Google Shape;1014;p48"/>
          <p:cNvSpPr txBox="1"/>
          <p:nvPr>
            <p:ph idx="4" type="subTitle"/>
          </p:nvPr>
        </p:nvSpPr>
        <p:spPr>
          <a:xfrm>
            <a:off x="5307725" y="1729550"/>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015" name="Google Shape;1015;p48"/>
          <p:cNvSpPr txBox="1"/>
          <p:nvPr>
            <p:ph idx="5" type="subTitle"/>
          </p:nvPr>
        </p:nvSpPr>
        <p:spPr>
          <a:xfrm>
            <a:off x="7170900" y="1729575"/>
            <a:ext cx="786300" cy="3657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Manrope ExtraBold"/>
              <a:buNone/>
              <a:defRPr>
                <a:latin typeface="Manrope ExtraBold"/>
                <a:ea typeface="Manrope ExtraBold"/>
                <a:cs typeface="Manrope ExtraBold"/>
                <a:sym typeface="Manrope Extra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p:txBody>
      </p:sp>
      <p:sp>
        <p:nvSpPr>
          <p:cNvPr id="1016" name="Google Shape;1016;p48"/>
          <p:cNvSpPr txBox="1"/>
          <p:nvPr>
            <p:ph idx="6" type="body"/>
          </p:nvPr>
        </p:nvSpPr>
        <p:spPr>
          <a:xfrm>
            <a:off x="13044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1017" name="Google Shape;1017;p48"/>
          <p:cNvSpPr txBox="1"/>
          <p:nvPr>
            <p:ph idx="7" type="body"/>
          </p:nvPr>
        </p:nvSpPr>
        <p:spPr>
          <a:xfrm>
            <a:off x="31303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1018" name="Google Shape;1018;p48"/>
          <p:cNvSpPr txBox="1"/>
          <p:nvPr>
            <p:ph idx="8" type="body"/>
          </p:nvPr>
        </p:nvSpPr>
        <p:spPr>
          <a:xfrm>
            <a:off x="4980275"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
        <p:nvSpPr>
          <p:cNvPr id="1019" name="Google Shape;1019;p48"/>
          <p:cNvSpPr txBox="1"/>
          <p:nvPr>
            <p:ph idx="9" type="body"/>
          </p:nvPr>
        </p:nvSpPr>
        <p:spPr>
          <a:xfrm>
            <a:off x="6878250" y="3171988"/>
            <a:ext cx="1371600" cy="694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Font typeface="Manrope Medium"/>
              <a:buChar char="●"/>
              <a:defRPr sz="1000">
                <a:latin typeface="Manrope Medium"/>
                <a:ea typeface="Manrope Medium"/>
                <a:cs typeface="Manrope Medium"/>
                <a:sym typeface="Manrope Medium"/>
              </a:defRPr>
            </a:lvl1pPr>
            <a:lvl2pPr indent="-292100" lvl="1" marL="914400" algn="ctr">
              <a:spcBef>
                <a:spcPts val="800"/>
              </a:spcBef>
              <a:spcAft>
                <a:spcPts val="0"/>
              </a:spcAft>
              <a:buSzPts val="1000"/>
              <a:buFont typeface="Manrope Medium"/>
              <a:buChar char="○"/>
              <a:defRPr sz="1000">
                <a:latin typeface="Manrope Medium"/>
                <a:ea typeface="Manrope Medium"/>
                <a:cs typeface="Manrope Medium"/>
                <a:sym typeface="Manrope Medium"/>
              </a:defRPr>
            </a:lvl2pPr>
            <a:lvl3pPr indent="-292100" lvl="2" marL="1371600" algn="ctr">
              <a:spcBef>
                <a:spcPts val="800"/>
              </a:spcBef>
              <a:spcAft>
                <a:spcPts val="0"/>
              </a:spcAft>
              <a:buSzPts val="1000"/>
              <a:buFont typeface="Manrope Medium"/>
              <a:buChar char="■"/>
              <a:defRPr sz="1000">
                <a:latin typeface="Manrope Medium"/>
                <a:ea typeface="Manrope Medium"/>
                <a:cs typeface="Manrope Medium"/>
                <a:sym typeface="Manrope Medium"/>
              </a:defRPr>
            </a:lvl3pPr>
            <a:lvl4pPr indent="-292100" lvl="3" marL="1828800" algn="ctr">
              <a:spcBef>
                <a:spcPts val="800"/>
              </a:spcBef>
              <a:spcAft>
                <a:spcPts val="0"/>
              </a:spcAft>
              <a:buSzPts val="1000"/>
              <a:buFont typeface="Manrope Medium"/>
              <a:buChar char="●"/>
              <a:defRPr sz="1000">
                <a:latin typeface="Manrope Medium"/>
                <a:ea typeface="Manrope Medium"/>
                <a:cs typeface="Manrope Medium"/>
                <a:sym typeface="Manrope Medium"/>
              </a:defRPr>
            </a:lvl4pPr>
            <a:lvl5pPr indent="-292100" lvl="4" marL="2286000" algn="ctr">
              <a:spcBef>
                <a:spcPts val="800"/>
              </a:spcBef>
              <a:spcAft>
                <a:spcPts val="0"/>
              </a:spcAft>
              <a:buSzPts val="1000"/>
              <a:buFont typeface="Manrope Medium"/>
              <a:buChar char="○"/>
              <a:defRPr sz="1000">
                <a:latin typeface="Manrope Medium"/>
                <a:ea typeface="Manrope Medium"/>
                <a:cs typeface="Manrope Medium"/>
                <a:sym typeface="Manrope Medium"/>
              </a:defRPr>
            </a:lvl5pPr>
            <a:lvl6pPr indent="-292100" lvl="5" marL="2743200" algn="ctr">
              <a:spcBef>
                <a:spcPts val="800"/>
              </a:spcBef>
              <a:spcAft>
                <a:spcPts val="0"/>
              </a:spcAft>
              <a:buSzPts val="1000"/>
              <a:buFont typeface="Manrope Medium"/>
              <a:buChar char="■"/>
              <a:defRPr sz="1000">
                <a:latin typeface="Manrope Medium"/>
                <a:ea typeface="Manrope Medium"/>
                <a:cs typeface="Manrope Medium"/>
                <a:sym typeface="Manrope Medium"/>
              </a:defRPr>
            </a:lvl6pPr>
            <a:lvl7pPr indent="-292100" lvl="6" marL="3200400" algn="ctr">
              <a:spcBef>
                <a:spcPts val="800"/>
              </a:spcBef>
              <a:spcAft>
                <a:spcPts val="0"/>
              </a:spcAft>
              <a:buSzPts val="1000"/>
              <a:buFont typeface="Manrope Medium"/>
              <a:buChar char="●"/>
              <a:defRPr sz="1000">
                <a:latin typeface="Manrope Medium"/>
                <a:ea typeface="Manrope Medium"/>
                <a:cs typeface="Manrope Medium"/>
                <a:sym typeface="Manrope Medium"/>
              </a:defRPr>
            </a:lvl7pPr>
            <a:lvl8pPr indent="-292100" lvl="7" marL="3657600" algn="ctr">
              <a:spcBef>
                <a:spcPts val="800"/>
              </a:spcBef>
              <a:spcAft>
                <a:spcPts val="0"/>
              </a:spcAft>
              <a:buSzPts val="1000"/>
              <a:buFont typeface="Manrope Medium"/>
              <a:buChar char="○"/>
              <a:defRPr sz="1000">
                <a:latin typeface="Manrope Medium"/>
                <a:ea typeface="Manrope Medium"/>
                <a:cs typeface="Manrope Medium"/>
                <a:sym typeface="Manrope Medium"/>
              </a:defRPr>
            </a:lvl8pPr>
            <a:lvl9pPr indent="-292100" lvl="8" marL="4114800" algn="ctr">
              <a:spcBef>
                <a:spcPts val="800"/>
              </a:spcBef>
              <a:spcAft>
                <a:spcPts val="800"/>
              </a:spcAft>
              <a:buSzPts val="1000"/>
              <a:buFont typeface="Manrope Medium"/>
              <a:buChar char="■"/>
              <a:defRPr sz="1000">
                <a:latin typeface="Manrope Medium"/>
                <a:ea typeface="Manrope Medium"/>
                <a:cs typeface="Manrope Medium"/>
                <a:sym typeface="Manrope Medium"/>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20" name="Shape 1020"/>
        <p:cNvGrpSpPr/>
        <p:nvPr/>
      </p:nvGrpSpPr>
      <p:grpSpPr>
        <a:xfrm>
          <a:off x="0" y="0"/>
          <a:ext cx="0" cy="0"/>
          <a:chOff x="0" y="0"/>
          <a:chExt cx="0" cy="0"/>
        </a:xfrm>
      </p:grpSpPr>
      <p:sp>
        <p:nvSpPr>
          <p:cNvPr id="1021" name="Google Shape;1021;p49"/>
          <p:cNvSpPr txBox="1"/>
          <p:nvPr>
            <p:ph type="ctrTitle"/>
          </p:nvPr>
        </p:nvSpPr>
        <p:spPr>
          <a:xfrm>
            <a:off x="311708" y="744575"/>
            <a:ext cx="8520600" cy="2052600"/>
          </a:xfrm>
          <a:prstGeom prst="rect">
            <a:avLst/>
          </a:prstGeom>
        </p:spPr>
        <p:txBody>
          <a:bodyPr anchorCtr="0" anchor="b" bIns="91425" lIns="91425" spcFirstLastPara="1" rIns="91425" wrap="square" tIns="91425">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22" name="Google Shape;1022;p49"/>
          <p:cNvSpPr txBox="1"/>
          <p:nvPr>
            <p:ph idx="1" type="subTitle"/>
          </p:nvPr>
        </p:nvSpPr>
        <p:spPr>
          <a:xfrm>
            <a:off x="311700" y="2834125"/>
            <a:ext cx="8520600" cy="7926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800"/>
              <a:buNone/>
              <a:defRPr sz="2800"/>
            </a:lvl1pPr>
            <a:lvl2pPr lvl="1" algn="ctr">
              <a:lnSpc>
                <a:spcPct val="100000"/>
              </a:lnSpc>
              <a:spcBef>
                <a:spcPts val="800"/>
              </a:spcBef>
              <a:spcAft>
                <a:spcPts val="0"/>
              </a:spcAft>
              <a:buSzPts val="2800"/>
              <a:buNone/>
              <a:defRPr sz="2800"/>
            </a:lvl2pPr>
            <a:lvl3pPr lvl="2" algn="ctr">
              <a:lnSpc>
                <a:spcPct val="100000"/>
              </a:lnSpc>
              <a:spcBef>
                <a:spcPts val="800"/>
              </a:spcBef>
              <a:spcAft>
                <a:spcPts val="0"/>
              </a:spcAft>
              <a:buSzPts val="2800"/>
              <a:buNone/>
              <a:defRPr sz="2800"/>
            </a:lvl3pPr>
            <a:lvl4pPr lvl="3" algn="ctr">
              <a:lnSpc>
                <a:spcPct val="100000"/>
              </a:lnSpc>
              <a:spcBef>
                <a:spcPts val="800"/>
              </a:spcBef>
              <a:spcAft>
                <a:spcPts val="0"/>
              </a:spcAft>
              <a:buSzPts val="2800"/>
              <a:buNone/>
              <a:defRPr sz="2800"/>
            </a:lvl4pPr>
            <a:lvl5pPr lvl="4" algn="ctr">
              <a:lnSpc>
                <a:spcPct val="100000"/>
              </a:lnSpc>
              <a:spcBef>
                <a:spcPts val="800"/>
              </a:spcBef>
              <a:spcAft>
                <a:spcPts val="0"/>
              </a:spcAft>
              <a:buSzPts val="2800"/>
              <a:buNone/>
              <a:defRPr sz="2800"/>
            </a:lvl5pPr>
            <a:lvl6pPr lvl="5" algn="ctr">
              <a:lnSpc>
                <a:spcPct val="100000"/>
              </a:lnSpc>
              <a:spcBef>
                <a:spcPts val="800"/>
              </a:spcBef>
              <a:spcAft>
                <a:spcPts val="0"/>
              </a:spcAft>
              <a:buSzPts val="2800"/>
              <a:buNone/>
              <a:defRPr sz="2800"/>
            </a:lvl6pPr>
            <a:lvl7pPr lvl="6" algn="ctr">
              <a:lnSpc>
                <a:spcPct val="100000"/>
              </a:lnSpc>
              <a:spcBef>
                <a:spcPts val="800"/>
              </a:spcBef>
              <a:spcAft>
                <a:spcPts val="0"/>
              </a:spcAft>
              <a:buSzPts val="2800"/>
              <a:buNone/>
              <a:defRPr sz="2800"/>
            </a:lvl7pPr>
            <a:lvl8pPr lvl="7" algn="ctr">
              <a:lnSpc>
                <a:spcPct val="100000"/>
              </a:lnSpc>
              <a:spcBef>
                <a:spcPts val="800"/>
              </a:spcBef>
              <a:spcAft>
                <a:spcPts val="0"/>
              </a:spcAft>
              <a:buSzPts val="2800"/>
              <a:buNone/>
              <a:defRPr sz="2800"/>
            </a:lvl8pPr>
            <a:lvl9pPr lvl="8" algn="ctr">
              <a:lnSpc>
                <a:spcPct val="100000"/>
              </a:lnSpc>
              <a:spcBef>
                <a:spcPts val="800"/>
              </a:spcBef>
              <a:spcAft>
                <a:spcPts val="0"/>
              </a:spcAft>
              <a:buSzPts val="2800"/>
              <a:buNone/>
              <a:defRPr sz="28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023" name="Shape 1023"/>
        <p:cNvGrpSpPr/>
        <p:nvPr/>
      </p:nvGrpSpPr>
      <p:grpSpPr>
        <a:xfrm>
          <a:off x="0" y="0"/>
          <a:ext cx="0" cy="0"/>
          <a:chOff x="0" y="0"/>
          <a:chExt cx="0" cy="0"/>
        </a:xfrm>
      </p:grpSpPr>
      <p:sp>
        <p:nvSpPr>
          <p:cNvPr id="1024" name="Google Shape;1024;p50"/>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025" name="Shape 1025"/>
        <p:cNvGrpSpPr/>
        <p:nvPr/>
      </p:nvGrpSpPr>
      <p:grpSpPr>
        <a:xfrm>
          <a:off x="0" y="0"/>
          <a:ext cx="0" cy="0"/>
          <a:chOff x="0" y="0"/>
          <a:chExt cx="0" cy="0"/>
        </a:xfrm>
      </p:grpSpPr>
      <p:sp>
        <p:nvSpPr>
          <p:cNvPr id="1026" name="Google Shape;1026;p51"/>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27" name="Google Shape;1027;p51"/>
          <p:cNvSpPr txBox="1"/>
          <p:nvPr>
            <p:ph idx="1" type="body"/>
          </p:nvPr>
        </p:nvSpPr>
        <p:spPr>
          <a:xfrm>
            <a:off x="311700" y="1152475"/>
            <a:ext cx="85206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1028" name="Shape 1028"/>
        <p:cNvGrpSpPr/>
        <p:nvPr/>
      </p:nvGrpSpPr>
      <p:grpSpPr>
        <a:xfrm>
          <a:off x="0" y="0"/>
          <a:ext cx="0" cy="0"/>
          <a:chOff x="0" y="0"/>
          <a:chExt cx="0" cy="0"/>
        </a:xfrm>
      </p:grpSpPr>
      <p:sp>
        <p:nvSpPr>
          <p:cNvPr id="1029" name="Google Shape;1029;p52"/>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30" name="Google Shape;1030;p52"/>
          <p:cNvSpPr txBox="1"/>
          <p:nvPr>
            <p:ph idx="1" type="body"/>
          </p:nvPr>
        </p:nvSpPr>
        <p:spPr>
          <a:xfrm>
            <a:off x="3117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31" name="Google Shape;1031;p52"/>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032" name="Shape 1032"/>
        <p:cNvGrpSpPr/>
        <p:nvPr/>
      </p:nvGrpSpPr>
      <p:grpSpPr>
        <a:xfrm>
          <a:off x="0" y="0"/>
          <a:ext cx="0" cy="0"/>
          <a:chOff x="0" y="0"/>
          <a:chExt cx="0" cy="0"/>
        </a:xfrm>
      </p:grpSpPr>
      <p:sp>
        <p:nvSpPr>
          <p:cNvPr id="1033" name="Google Shape;1033;p53"/>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034" name="Shape 1034"/>
        <p:cNvGrpSpPr/>
        <p:nvPr/>
      </p:nvGrpSpPr>
      <p:grpSpPr>
        <a:xfrm>
          <a:off x="0" y="0"/>
          <a:ext cx="0" cy="0"/>
          <a:chOff x="0" y="0"/>
          <a:chExt cx="0" cy="0"/>
        </a:xfrm>
      </p:grpSpPr>
      <p:sp>
        <p:nvSpPr>
          <p:cNvPr id="1035" name="Google Shape;1035;p54"/>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36" name="Google Shape;1036;p54"/>
          <p:cNvSpPr txBox="1"/>
          <p:nvPr>
            <p:ph idx="1" type="body"/>
          </p:nvPr>
        </p:nvSpPr>
        <p:spPr>
          <a:xfrm>
            <a:off x="311700" y="1389600"/>
            <a:ext cx="2808000" cy="3179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037" name="Shape 1037"/>
        <p:cNvGrpSpPr/>
        <p:nvPr/>
      </p:nvGrpSpPr>
      <p:grpSpPr>
        <a:xfrm>
          <a:off x="0" y="0"/>
          <a:ext cx="0" cy="0"/>
          <a:chOff x="0" y="0"/>
          <a:chExt cx="0" cy="0"/>
        </a:xfrm>
      </p:grpSpPr>
      <p:sp>
        <p:nvSpPr>
          <p:cNvPr id="1038" name="Google Shape;1038;p55"/>
          <p:cNvSpPr txBox="1"/>
          <p:nvPr>
            <p:ph type="title"/>
          </p:nvPr>
        </p:nvSpPr>
        <p:spPr>
          <a:xfrm>
            <a:off x="490250" y="450150"/>
            <a:ext cx="6367800" cy="4090800"/>
          </a:xfrm>
          <a:prstGeom prst="rect">
            <a:avLst/>
          </a:prstGeom>
        </p:spPr>
        <p:txBody>
          <a:bodyPr anchorCtr="0" anchor="ctr" bIns="91425" lIns="91425" spcFirstLastPara="1" rIns="91425" wrap="square" tIns="91425">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039" name="Shape 1039"/>
        <p:cNvGrpSpPr/>
        <p:nvPr/>
      </p:nvGrpSpPr>
      <p:grpSpPr>
        <a:xfrm>
          <a:off x="0" y="0"/>
          <a:ext cx="0" cy="0"/>
          <a:chOff x="0" y="0"/>
          <a:chExt cx="0" cy="0"/>
        </a:xfrm>
      </p:grpSpPr>
      <p:sp>
        <p:nvSpPr>
          <p:cNvPr id="1040" name="Google Shape;1040;p56"/>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41" name="Google Shape;1041;p56"/>
          <p:cNvSpPr txBox="1"/>
          <p:nvPr>
            <p:ph idx="1" type="subTitle"/>
          </p:nvPr>
        </p:nvSpPr>
        <p:spPr>
          <a:xfrm>
            <a:off x="265500" y="2803075"/>
            <a:ext cx="4045200" cy="1235100"/>
          </a:xfrm>
          <a:prstGeom prst="rect">
            <a:avLst/>
          </a:prstGeom>
        </p:spPr>
        <p:txBody>
          <a:bodyPr anchorCtr="0" anchor="t" bIns="91425" lIns="91425" spcFirstLastPara="1" rIns="91425" wrap="square" tIns="91425">
            <a:spAutoFit/>
          </a:bodyPr>
          <a:lstStyle>
            <a:lvl1pPr lvl="0" algn="ctr">
              <a:lnSpc>
                <a:spcPct val="100000"/>
              </a:lnSpc>
              <a:spcBef>
                <a:spcPts val="0"/>
              </a:spcBef>
              <a:spcAft>
                <a:spcPts val="0"/>
              </a:spcAft>
              <a:buSzPts val="2100"/>
              <a:buNone/>
              <a:defRPr sz="2100"/>
            </a:lvl1pPr>
            <a:lvl2pPr lvl="1" algn="ctr">
              <a:lnSpc>
                <a:spcPct val="100000"/>
              </a:lnSpc>
              <a:spcBef>
                <a:spcPts val="800"/>
              </a:spcBef>
              <a:spcAft>
                <a:spcPts val="0"/>
              </a:spcAft>
              <a:buSzPts val="2100"/>
              <a:buNone/>
              <a:defRPr sz="2100"/>
            </a:lvl2pPr>
            <a:lvl3pPr lvl="2" algn="ctr">
              <a:lnSpc>
                <a:spcPct val="100000"/>
              </a:lnSpc>
              <a:spcBef>
                <a:spcPts val="800"/>
              </a:spcBef>
              <a:spcAft>
                <a:spcPts val="0"/>
              </a:spcAft>
              <a:buSzPts val="2100"/>
              <a:buNone/>
              <a:defRPr sz="2100"/>
            </a:lvl3pPr>
            <a:lvl4pPr lvl="3" algn="ctr">
              <a:lnSpc>
                <a:spcPct val="100000"/>
              </a:lnSpc>
              <a:spcBef>
                <a:spcPts val="800"/>
              </a:spcBef>
              <a:spcAft>
                <a:spcPts val="0"/>
              </a:spcAft>
              <a:buSzPts val="2100"/>
              <a:buNone/>
              <a:defRPr sz="2100"/>
            </a:lvl4pPr>
            <a:lvl5pPr lvl="4" algn="ctr">
              <a:lnSpc>
                <a:spcPct val="100000"/>
              </a:lnSpc>
              <a:spcBef>
                <a:spcPts val="800"/>
              </a:spcBef>
              <a:spcAft>
                <a:spcPts val="0"/>
              </a:spcAft>
              <a:buSzPts val="2100"/>
              <a:buNone/>
              <a:defRPr sz="2100"/>
            </a:lvl5pPr>
            <a:lvl6pPr lvl="5" algn="ctr">
              <a:lnSpc>
                <a:spcPct val="100000"/>
              </a:lnSpc>
              <a:spcBef>
                <a:spcPts val="800"/>
              </a:spcBef>
              <a:spcAft>
                <a:spcPts val="0"/>
              </a:spcAft>
              <a:buSzPts val="2100"/>
              <a:buNone/>
              <a:defRPr sz="2100"/>
            </a:lvl6pPr>
            <a:lvl7pPr lvl="6" algn="ctr">
              <a:lnSpc>
                <a:spcPct val="100000"/>
              </a:lnSpc>
              <a:spcBef>
                <a:spcPts val="800"/>
              </a:spcBef>
              <a:spcAft>
                <a:spcPts val="0"/>
              </a:spcAft>
              <a:buSzPts val="2100"/>
              <a:buNone/>
              <a:defRPr sz="2100"/>
            </a:lvl7pPr>
            <a:lvl8pPr lvl="7" algn="ctr">
              <a:lnSpc>
                <a:spcPct val="100000"/>
              </a:lnSpc>
              <a:spcBef>
                <a:spcPts val="800"/>
              </a:spcBef>
              <a:spcAft>
                <a:spcPts val="0"/>
              </a:spcAft>
              <a:buSzPts val="2100"/>
              <a:buNone/>
              <a:defRPr sz="2100"/>
            </a:lvl8pPr>
            <a:lvl9pPr lvl="8" algn="ctr">
              <a:lnSpc>
                <a:spcPct val="100000"/>
              </a:lnSpc>
              <a:spcBef>
                <a:spcPts val="800"/>
              </a:spcBef>
              <a:spcAft>
                <a:spcPts val="0"/>
              </a:spcAft>
              <a:buSzPts val="2100"/>
              <a:buNone/>
              <a:defRPr sz="2100"/>
            </a:lvl9pPr>
          </a:lstStyle>
          <a:p/>
        </p:txBody>
      </p:sp>
      <p:sp>
        <p:nvSpPr>
          <p:cNvPr id="1042" name="Google Shape;1042;p56"/>
          <p:cNvSpPr txBox="1"/>
          <p:nvPr>
            <p:ph idx="2" type="body"/>
          </p:nvPr>
        </p:nvSpPr>
        <p:spPr>
          <a:xfrm>
            <a:off x="4939500" y="724075"/>
            <a:ext cx="3837000" cy="3695100"/>
          </a:xfrm>
          <a:prstGeom prst="rect">
            <a:avLst/>
          </a:prstGeom>
        </p:spPr>
        <p:txBody>
          <a:bodyPr anchorCtr="0" anchor="ctr"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043" name="Shape 1043"/>
        <p:cNvGrpSpPr/>
        <p:nvPr/>
      </p:nvGrpSpPr>
      <p:grpSpPr>
        <a:xfrm>
          <a:off x="0" y="0"/>
          <a:ext cx="0" cy="0"/>
          <a:chOff x="0" y="0"/>
          <a:chExt cx="0" cy="0"/>
        </a:xfrm>
      </p:grpSpPr>
      <p:sp>
        <p:nvSpPr>
          <p:cNvPr id="1044" name="Google Shape;1044;p57"/>
          <p:cNvSpPr txBox="1"/>
          <p:nvPr>
            <p:ph idx="1" type="body"/>
          </p:nvPr>
        </p:nvSpPr>
        <p:spPr>
          <a:xfrm>
            <a:off x="311700" y="4230575"/>
            <a:ext cx="5998800" cy="605100"/>
          </a:xfrm>
          <a:prstGeom prst="rect">
            <a:avLst/>
          </a:prstGeom>
        </p:spPr>
        <p:txBody>
          <a:bodyPr anchorCtr="0" anchor="ctr" bIns="91425" lIns="91425" spcFirstLastPara="1" rIns="91425" wrap="square" tIns="91425">
            <a:spAutoFit/>
          </a:bodyPr>
          <a:lstStyle>
            <a:lvl1pPr indent="-228600" lvl="0" marL="457200">
              <a:lnSpc>
                <a:spcPct val="100000"/>
              </a:lnSpc>
              <a:spcBef>
                <a:spcPts val="0"/>
              </a:spcBef>
              <a:spcAft>
                <a:spcPts val="0"/>
              </a:spcAft>
              <a:buSzPts val="1200"/>
              <a:buNone/>
              <a:defRPr/>
            </a:lvl1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045" name="Shape 1045"/>
        <p:cNvGrpSpPr/>
        <p:nvPr/>
      </p:nvGrpSpPr>
      <p:grpSpPr>
        <a:xfrm>
          <a:off x="0" y="0"/>
          <a:ext cx="0" cy="0"/>
          <a:chOff x="0" y="0"/>
          <a:chExt cx="0" cy="0"/>
        </a:xfrm>
      </p:grpSpPr>
      <p:sp>
        <p:nvSpPr>
          <p:cNvPr id="1046" name="Google Shape;1046;p5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47" name="Google Shape;1047;p58"/>
          <p:cNvSpPr txBox="1"/>
          <p:nvPr>
            <p:ph idx="1" type="body"/>
          </p:nvPr>
        </p:nvSpPr>
        <p:spPr>
          <a:xfrm>
            <a:off x="311700" y="3152225"/>
            <a:ext cx="8520600" cy="13008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a:lvl1pPr>
            <a:lvl2pPr indent="-304800" lvl="1" marL="914400" algn="ctr">
              <a:spcBef>
                <a:spcPts val="800"/>
              </a:spcBef>
              <a:spcAft>
                <a:spcPts val="0"/>
              </a:spcAft>
              <a:buSzPts val="1200"/>
              <a:buChar char="○"/>
              <a:defRPr/>
            </a:lvl2pPr>
            <a:lvl3pPr indent="-304800" lvl="2" marL="1371600" algn="ctr">
              <a:spcBef>
                <a:spcPts val="800"/>
              </a:spcBef>
              <a:spcAft>
                <a:spcPts val="0"/>
              </a:spcAft>
              <a:buSzPts val="1200"/>
              <a:buChar char="■"/>
              <a:defRPr/>
            </a:lvl3pPr>
            <a:lvl4pPr indent="-304800" lvl="3" marL="1828800" algn="ctr">
              <a:spcBef>
                <a:spcPts val="800"/>
              </a:spcBef>
              <a:spcAft>
                <a:spcPts val="0"/>
              </a:spcAft>
              <a:buSzPts val="1200"/>
              <a:buChar char="●"/>
              <a:defRPr/>
            </a:lvl4pPr>
            <a:lvl5pPr indent="-304800" lvl="4" marL="2286000" algn="ctr">
              <a:spcBef>
                <a:spcPts val="800"/>
              </a:spcBef>
              <a:spcAft>
                <a:spcPts val="0"/>
              </a:spcAft>
              <a:buSzPts val="1200"/>
              <a:buChar char="○"/>
              <a:defRPr/>
            </a:lvl5pPr>
            <a:lvl6pPr indent="-304800" lvl="5" marL="2743200" algn="ctr">
              <a:spcBef>
                <a:spcPts val="800"/>
              </a:spcBef>
              <a:spcAft>
                <a:spcPts val="0"/>
              </a:spcAft>
              <a:buSzPts val="1200"/>
              <a:buChar char="■"/>
              <a:defRPr/>
            </a:lvl6pPr>
            <a:lvl7pPr indent="-304800" lvl="6" marL="3200400" algn="ctr">
              <a:spcBef>
                <a:spcPts val="800"/>
              </a:spcBef>
              <a:spcAft>
                <a:spcPts val="0"/>
              </a:spcAft>
              <a:buSzPts val="1200"/>
              <a:buChar char="●"/>
              <a:defRPr/>
            </a:lvl7pPr>
            <a:lvl8pPr indent="-304800" lvl="7" marL="3657600" algn="ctr">
              <a:spcBef>
                <a:spcPts val="800"/>
              </a:spcBef>
              <a:spcAft>
                <a:spcPts val="0"/>
              </a:spcAft>
              <a:buSzPts val="1200"/>
              <a:buChar char="○"/>
              <a:defRPr/>
            </a:lvl8pPr>
            <a:lvl9pPr indent="-304800" lvl="8" marL="4114800" algn="ctr">
              <a:spcBef>
                <a:spcPts val="800"/>
              </a:spcBef>
              <a:spcAft>
                <a:spcPts val="800"/>
              </a:spcAft>
              <a:buSzPts val="12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048" name="Shape 1048"/>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049" name="Shape 1049"/>
        <p:cNvGrpSpPr/>
        <p:nvPr/>
      </p:nvGrpSpPr>
      <p:grpSpPr>
        <a:xfrm>
          <a:off x="0" y="0"/>
          <a:ext cx="0" cy="0"/>
          <a:chOff x="0" y="0"/>
          <a:chExt cx="0" cy="0"/>
        </a:xfrm>
      </p:grpSpPr>
      <p:sp>
        <p:nvSpPr>
          <p:cNvPr id="1050" name="Google Shape;1050;p60"/>
          <p:cNvSpPr txBox="1"/>
          <p:nvPr>
            <p:ph type="title"/>
          </p:nvPr>
        </p:nvSpPr>
        <p:spPr>
          <a:xfrm>
            <a:off x="677325" y="1832775"/>
            <a:ext cx="3217200" cy="1484100"/>
          </a:xfrm>
          <a:prstGeom prst="rect">
            <a:avLst/>
          </a:prstGeom>
        </p:spPr>
        <p:txBody>
          <a:bodyPr anchorCtr="0" anchor="ctr" bIns="91425" lIns="91425" spcFirstLastPara="1" rIns="91425" wrap="square" tIns="91425">
            <a:sp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51" name="Google Shape;1051;p60"/>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52" name="Google Shape;1052;p60"/>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53" name="Google Shape;1053;p60"/>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54" name="Google Shape;1054;p60"/>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55" name="Google Shape;1055;p60"/>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56" name="Google Shape;1056;p60"/>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1057" name="Shape 1057"/>
        <p:cNvGrpSpPr/>
        <p:nvPr/>
      </p:nvGrpSpPr>
      <p:grpSpPr>
        <a:xfrm>
          <a:off x="0" y="0"/>
          <a:ext cx="0" cy="0"/>
          <a:chOff x="0" y="0"/>
          <a:chExt cx="0" cy="0"/>
        </a:xfrm>
      </p:grpSpPr>
      <p:sp>
        <p:nvSpPr>
          <p:cNvPr id="1058" name="Google Shape;1058;p61"/>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59" name="Google Shape;1059;p61"/>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60" name="Google Shape;1060;p61"/>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1061" name="Shape 1061"/>
        <p:cNvGrpSpPr/>
        <p:nvPr/>
      </p:nvGrpSpPr>
      <p:grpSpPr>
        <a:xfrm>
          <a:off x="0" y="0"/>
          <a:ext cx="0" cy="0"/>
          <a:chOff x="0" y="0"/>
          <a:chExt cx="0" cy="0"/>
        </a:xfrm>
      </p:grpSpPr>
      <p:sp>
        <p:nvSpPr>
          <p:cNvPr id="1062" name="Google Shape;1062;p62"/>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63" name="Google Shape;1063;p62"/>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64" name="Google Shape;1064;p62"/>
          <p:cNvSpPr txBox="1"/>
          <p:nvPr>
            <p:ph idx="2" type="body"/>
          </p:nvPr>
        </p:nvSpPr>
        <p:spPr>
          <a:xfrm>
            <a:off x="504800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65" name="Google Shape;1065;p62"/>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66" name="Google Shape;1066;p62"/>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1067" name="Shape 1067"/>
        <p:cNvGrpSpPr/>
        <p:nvPr/>
      </p:nvGrpSpPr>
      <p:grpSpPr>
        <a:xfrm>
          <a:off x="0" y="0"/>
          <a:ext cx="0" cy="0"/>
          <a:chOff x="0" y="0"/>
          <a:chExt cx="0" cy="0"/>
        </a:xfrm>
      </p:grpSpPr>
      <p:sp>
        <p:nvSpPr>
          <p:cNvPr id="1068" name="Google Shape;1068;p63"/>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69" name="Google Shape;1069;p63"/>
          <p:cNvSpPr txBox="1"/>
          <p:nvPr>
            <p:ph idx="2" type="body"/>
          </p:nvPr>
        </p:nvSpPr>
        <p:spPr>
          <a:xfrm>
            <a:off x="334772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70" name="Google Shape;1070;p63"/>
          <p:cNvSpPr txBox="1"/>
          <p:nvPr>
            <p:ph type="title"/>
          </p:nvPr>
        </p:nvSpPr>
        <p:spPr>
          <a:xfrm>
            <a:off x="483175" y="450025"/>
            <a:ext cx="8184600" cy="758100"/>
          </a:xfrm>
          <a:prstGeom prst="rect">
            <a:avLst/>
          </a:prstGeom>
        </p:spPr>
        <p:txBody>
          <a:bodyPr anchorCtr="0" anchor="ctr"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71" name="Google Shape;1071;p63"/>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72" name="Google Shape;1072;p63"/>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73" name="Google Shape;1073;p63"/>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800"/>
              </a:spcBef>
              <a:spcAft>
                <a:spcPts val="0"/>
              </a:spcAft>
              <a:buSzPts val="2000"/>
              <a:buNone/>
              <a:defRPr sz="2000"/>
            </a:lvl2pPr>
            <a:lvl3pPr lvl="2">
              <a:lnSpc>
                <a:spcPct val="100000"/>
              </a:lnSpc>
              <a:spcBef>
                <a:spcPts val="800"/>
              </a:spcBef>
              <a:spcAft>
                <a:spcPts val="0"/>
              </a:spcAft>
              <a:buSzPts val="2000"/>
              <a:buNone/>
              <a:defRPr sz="2000"/>
            </a:lvl3pPr>
            <a:lvl4pPr lvl="3">
              <a:lnSpc>
                <a:spcPct val="100000"/>
              </a:lnSpc>
              <a:spcBef>
                <a:spcPts val="800"/>
              </a:spcBef>
              <a:spcAft>
                <a:spcPts val="0"/>
              </a:spcAft>
              <a:buSzPts val="2000"/>
              <a:buNone/>
              <a:defRPr sz="2000"/>
            </a:lvl4pPr>
            <a:lvl5pPr lvl="4">
              <a:lnSpc>
                <a:spcPct val="100000"/>
              </a:lnSpc>
              <a:spcBef>
                <a:spcPts val="800"/>
              </a:spcBef>
              <a:spcAft>
                <a:spcPts val="0"/>
              </a:spcAft>
              <a:buSzPts val="2000"/>
              <a:buNone/>
              <a:defRPr sz="2000"/>
            </a:lvl5pPr>
            <a:lvl6pPr lvl="5">
              <a:lnSpc>
                <a:spcPct val="100000"/>
              </a:lnSpc>
              <a:spcBef>
                <a:spcPts val="800"/>
              </a:spcBef>
              <a:spcAft>
                <a:spcPts val="0"/>
              </a:spcAft>
              <a:buSzPts val="2000"/>
              <a:buNone/>
              <a:defRPr sz="2000"/>
            </a:lvl6pPr>
            <a:lvl7pPr lvl="6">
              <a:lnSpc>
                <a:spcPct val="100000"/>
              </a:lnSpc>
              <a:spcBef>
                <a:spcPts val="800"/>
              </a:spcBef>
              <a:spcAft>
                <a:spcPts val="0"/>
              </a:spcAft>
              <a:buSzPts val="2000"/>
              <a:buNone/>
              <a:defRPr sz="2000"/>
            </a:lvl7pPr>
            <a:lvl8pPr lvl="7">
              <a:lnSpc>
                <a:spcPct val="100000"/>
              </a:lnSpc>
              <a:spcBef>
                <a:spcPts val="800"/>
              </a:spcBef>
              <a:spcAft>
                <a:spcPts val="0"/>
              </a:spcAft>
              <a:buSzPts val="2000"/>
              <a:buNone/>
              <a:defRPr sz="2000"/>
            </a:lvl8pPr>
            <a:lvl9pPr lvl="8">
              <a:lnSpc>
                <a:spcPct val="100000"/>
              </a:lnSpc>
              <a:spcBef>
                <a:spcPts val="800"/>
              </a:spcBef>
              <a:spcAft>
                <a:spcPts val="0"/>
              </a:spcAft>
              <a:buSzPts val="2000"/>
              <a:buNone/>
              <a:defRPr sz="2000"/>
            </a:lvl9pPr>
          </a:lstStyle>
          <a:p/>
        </p:txBody>
      </p:sp>
      <p:sp>
        <p:nvSpPr>
          <p:cNvPr id="1074" name="Google Shape;1074;p63"/>
          <p:cNvSpPr txBox="1"/>
          <p:nvPr>
            <p:ph idx="6" type="body"/>
          </p:nvPr>
        </p:nvSpPr>
        <p:spPr>
          <a:xfrm>
            <a:off x="62122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1075" name="Shape 1075"/>
        <p:cNvGrpSpPr/>
        <p:nvPr/>
      </p:nvGrpSpPr>
      <p:grpSpPr>
        <a:xfrm>
          <a:off x="0" y="0"/>
          <a:ext cx="0" cy="0"/>
          <a:chOff x="0" y="0"/>
          <a:chExt cx="0" cy="0"/>
        </a:xfrm>
      </p:grpSpPr>
      <p:sp>
        <p:nvSpPr>
          <p:cNvPr id="1076" name="Google Shape;1076;p64"/>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77" name="Google Shape;1077;p64"/>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1078" name="Shape 1078"/>
        <p:cNvGrpSpPr/>
        <p:nvPr/>
      </p:nvGrpSpPr>
      <p:grpSpPr>
        <a:xfrm>
          <a:off x="0" y="0"/>
          <a:ext cx="0" cy="0"/>
          <a:chOff x="0" y="0"/>
          <a:chExt cx="0" cy="0"/>
        </a:xfrm>
      </p:grpSpPr>
      <p:sp>
        <p:nvSpPr>
          <p:cNvPr id="1079" name="Google Shape;1079;p65"/>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80" name="Google Shape;1080;p65"/>
          <p:cNvSpPr/>
          <p:nvPr>
            <p:ph idx="2" type="pic"/>
          </p:nvPr>
        </p:nvSpPr>
        <p:spPr>
          <a:xfrm>
            <a:off x="4804825" y="1133300"/>
            <a:ext cx="4027500" cy="2392800"/>
          </a:xfrm>
          <a:prstGeom prst="rect">
            <a:avLst/>
          </a:prstGeom>
          <a:noFill/>
          <a:ln>
            <a:noFill/>
          </a:ln>
        </p:spPr>
      </p:sp>
      <p:sp>
        <p:nvSpPr>
          <p:cNvPr id="1081" name="Google Shape;1081;p65"/>
          <p:cNvSpPr/>
          <p:nvPr>
            <p:ph idx="3" type="pic"/>
          </p:nvPr>
        </p:nvSpPr>
        <p:spPr>
          <a:xfrm>
            <a:off x="311725" y="1133300"/>
            <a:ext cx="4027500" cy="2392800"/>
          </a:xfrm>
          <a:prstGeom prst="rect">
            <a:avLst/>
          </a:prstGeom>
          <a:noFill/>
          <a:ln>
            <a:noFill/>
          </a:ln>
        </p:spPr>
      </p:sp>
      <p:sp>
        <p:nvSpPr>
          <p:cNvPr id="1082" name="Google Shape;1082;p65"/>
          <p:cNvSpPr txBox="1"/>
          <p:nvPr>
            <p:ph idx="4" type="body"/>
          </p:nvPr>
        </p:nvSpPr>
        <p:spPr>
          <a:xfrm>
            <a:off x="4804825"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83" name="Google Shape;1083;p65"/>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84" name="Google Shape;1084;p65"/>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85" name="Google Shape;1085;p65"/>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1086" name="Shape 1086"/>
        <p:cNvGrpSpPr/>
        <p:nvPr/>
      </p:nvGrpSpPr>
      <p:grpSpPr>
        <a:xfrm>
          <a:off x="0" y="0"/>
          <a:ext cx="0" cy="0"/>
          <a:chOff x="0" y="0"/>
          <a:chExt cx="0" cy="0"/>
        </a:xfrm>
      </p:grpSpPr>
      <p:sp>
        <p:nvSpPr>
          <p:cNvPr id="1087" name="Google Shape;1087;p66"/>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88" name="Google Shape;1088;p66"/>
          <p:cNvSpPr/>
          <p:nvPr>
            <p:ph idx="2" type="pic"/>
          </p:nvPr>
        </p:nvSpPr>
        <p:spPr>
          <a:xfrm>
            <a:off x="6205225" y="1128325"/>
            <a:ext cx="2627100" cy="2273100"/>
          </a:xfrm>
          <a:prstGeom prst="rect">
            <a:avLst/>
          </a:prstGeom>
          <a:noFill/>
          <a:ln>
            <a:noFill/>
          </a:ln>
        </p:spPr>
      </p:sp>
      <p:sp>
        <p:nvSpPr>
          <p:cNvPr id="1089" name="Google Shape;1089;p66"/>
          <p:cNvSpPr/>
          <p:nvPr>
            <p:ph idx="3" type="pic"/>
          </p:nvPr>
        </p:nvSpPr>
        <p:spPr>
          <a:xfrm>
            <a:off x="311725" y="1128325"/>
            <a:ext cx="2627100" cy="2273100"/>
          </a:xfrm>
          <a:prstGeom prst="rect">
            <a:avLst/>
          </a:prstGeom>
          <a:noFill/>
          <a:ln>
            <a:noFill/>
          </a:ln>
        </p:spPr>
      </p:sp>
      <p:sp>
        <p:nvSpPr>
          <p:cNvPr id="1090" name="Google Shape;1090;p66"/>
          <p:cNvSpPr txBox="1"/>
          <p:nvPr>
            <p:ph idx="4" type="body"/>
          </p:nvPr>
        </p:nvSpPr>
        <p:spPr>
          <a:xfrm>
            <a:off x="6205225"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91" name="Google Shape;1091;p66"/>
          <p:cNvSpPr/>
          <p:nvPr>
            <p:ph idx="5" type="pic"/>
          </p:nvPr>
        </p:nvSpPr>
        <p:spPr>
          <a:xfrm>
            <a:off x="3255250" y="1128325"/>
            <a:ext cx="2627100" cy="2273100"/>
          </a:xfrm>
          <a:prstGeom prst="rect">
            <a:avLst/>
          </a:prstGeom>
          <a:noFill/>
          <a:ln>
            <a:noFill/>
          </a:ln>
        </p:spPr>
      </p:sp>
      <p:sp>
        <p:nvSpPr>
          <p:cNvPr id="1092" name="Google Shape;1092;p66"/>
          <p:cNvSpPr txBox="1"/>
          <p:nvPr>
            <p:ph idx="6" type="body"/>
          </p:nvPr>
        </p:nvSpPr>
        <p:spPr>
          <a:xfrm>
            <a:off x="325525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1093" name="Google Shape;1093;p66"/>
          <p:cNvSpPr txBox="1"/>
          <p:nvPr>
            <p:ph type="title"/>
          </p:nvPr>
        </p:nvSpPr>
        <p:spPr>
          <a:xfrm>
            <a:off x="311700" y="445025"/>
            <a:ext cx="8520600" cy="5727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094" name="Google Shape;1094;p66"/>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95" name="Google Shape;1095;p66"/>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
        <p:nvSpPr>
          <p:cNvPr id="1096" name="Google Shape;1096;p66"/>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nSpc>
                <a:spcPct val="100000"/>
              </a:lnSpc>
              <a:spcBef>
                <a:spcPts val="800"/>
              </a:spcBef>
              <a:spcAft>
                <a:spcPts val="0"/>
              </a:spcAft>
              <a:buSzPts val="1800"/>
              <a:buNone/>
              <a:defRPr sz="1800"/>
            </a:lvl2pPr>
            <a:lvl3pPr lvl="2">
              <a:lnSpc>
                <a:spcPct val="100000"/>
              </a:lnSpc>
              <a:spcBef>
                <a:spcPts val="800"/>
              </a:spcBef>
              <a:spcAft>
                <a:spcPts val="0"/>
              </a:spcAft>
              <a:buSzPts val="1800"/>
              <a:buNone/>
              <a:defRPr sz="1800"/>
            </a:lvl3pPr>
            <a:lvl4pPr lvl="3">
              <a:lnSpc>
                <a:spcPct val="100000"/>
              </a:lnSpc>
              <a:spcBef>
                <a:spcPts val="800"/>
              </a:spcBef>
              <a:spcAft>
                <a:spcPts val="0"/>
              </a:spcAft>
              <a:buSzPts val="1800"/>
              <a:buNone/>
              <a:defRPr sz="1800"/>
            </a:lvl4pPr>
            <a:lvl5pPr lvl="4">
              <a:lnSpc>
                <a:spcPct val="100000"/>
              </a:lnSpc>
              <a:spcBef>
                <a:spcPts val="800"/>
              </a:spcBef>
              <a:spcAft>
                <a:spcPts val="0"/>
              </a:spcAft>
              <a:buSzPts val="1800"/>
              <a:buNone/>
              <a:defRPr sz="1800"/>
            </a:lvl5pPr>
            <a:lvl6pPr lvl="5">
              <a:lnSpc>
                <a:spcPct val="100000"/>
              </a:lnSpc>
              <a:spcBef>
                <a:spcPts val="800"/>
              </a:spcBef>
              <a:spcAft>
                <a:spcPts val="0"/>
              </a:spcAft>
              <a:buSzPts val="1800"/>
              <a:buNone/>
              <a:defRPr sz="1800"/>
            </a:lvl6pPr>
            <a:lvl7pPr lvl="6">
              <a:lnSpc>
                <a:spcPct val="100000"/>
              </a:lnSpc>
              <a:spcBef>
                <a:spcPts val="800"/>
              </a:spcBef>
              <a:spcAft>
                <a:spcPts val="0"/>
              </a:spcAft>
              <a:buSzPts val="1800"/>
              <a:buNone/>
              <a:defRPr sz="1800"/>
            </a:lvl7pPr>
            <a:lvl8pPr lvl="7">
              <a:lnSpc>
                <a:spcPct val="100000"/>
              </a:lnSpc>
              <a:spcBef>
                <a:spcPts val="800"/>
              </a:spcBef>
              <a:spcAft>
                <a:spcPts val="0"/>
              </a:spcAft>
              <a:buSzPts val="1800"/>
              <a:buNone/>
              <a:defRPr sz="1800"/>
            </a:lvl8pPr>
            <a:lvl9pPr lvl="8">
              <a:lnSpc>
                <a:spcPct val="100000"/>
              </a:lnSpc>
              <a:spcBef>
                <a:spcPts val="800"/>
              </a:spcBef>
              <a:spcAft>
                <a:spcPts val="0"/>
              </a:spcAft>
              <a:buSzPts val="1800"/>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1097" name="Shape 1097"/>
        <p:cNvGrpSpPr/>
        <p:nvPr/>
      </p:nvGrpSpPr>
      <p:grpSpPr>
        <a:xfrm>
          <a:off x="0" y="0"/>
          <a:ext cx="0" cy="0"/>
          <a:chOff x="0" y="0"/>
          <a:chExt cx="0" cy="0"/>
        </a:xfrm>
      </p:grpSpPr>
      <p:sp>
        <p:nvSpPr>
          <p:cNvPr id="1098" name="Google Shape;1098;p67"/>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1099" name="Shape 1099"/>
        <p:cNvGrpSpPr/>
        <p:nvPr/>
      </p:nvGrpSpPr>
      <p:grpSpPr>
        <a:xfrm>
          <a:off x="0" y="0"/>
          <a:ext cx="0" cy="0"/>
          <a:chOff x="0" y="0"/>
          <a:chExt cx="0" cy="0"/>
        </a:xfrm>
      </p:grpSpPr>
      <p:sp>
        <p:nvSpPr>
          <p:cNvPr id="1100" name="Google Shape;1100;p68"/>
          <p:cNvSpPr/>
          <p:nvPr>
            <p:ph idx="2" type="pic"/>
          </p:nvPr>
        </p:nvSpPr>
        <p:spPr>
          <a:xfrm>
            <a:off x="3389600" y="118913"/>
            <a:ext cx="1643700" cy="1535100"/>
          </a:xfrm>
          <a:prstGeom prst="rect">
            <a:avLst/>
          </a:prstGeom>
          <a:noFill/>
          <a:ln>
            <a:noFill/>
          </a:ln>
        </p:spPr>
      </p:sp>
      <p:sp>
        <p:nvSpPr>
          <p:cNvPr id="1101" name="Google Shape;1101;p68"/>
          <p:cNvSpPr/>
          <p:nvPr>
            <p:ph idx="3" type="pic"/>
          </p:nvPr>
        </p:nvSpPr>
        <p:spPr>
          <a:xfrm>
            <a:off x="5195935" y="118913"/>
            <a:ext cx="1643700" cy="1535100"/>
          </a:xfrm>
          <a:prstGeom prst="rect">
            <a:avLst/>
          </a:prstGeom>
          <a:noFill/>
          <a:ln>
            <a:noFill/>
          </a:ln>
        </p:spPr>
      </p:sp>
      <p:sp>
        <p:nvSpPr>
          <p:cNvPr id="1102" name="Google Shape;1102;p68"/>
          <p:cNvSpPr/>
          <p:nvPr>
            <p:ph idx="4" type="pic"/>
          </p:nvPr>
        </p:nvSpPr>
        <p:spPr>
          <a:xfrm>
            <a:off x="7002270" y="118913"/>
            <a:ext cx="1643700" cy="1535100"/>
          </a:xfrm>
          <a:prstGeom prst="rect">
            <a:avLst/>
          </a:prstGeom>
          <a:noFill/>
          <a:ln>
            <a:noFill/>
          </a:ln>
        </p:spPr>
      </p:sp>
      <p:sp>
        <p:nvSpPr>
          <p:cNvPr id="1103" name="Google Shape;1103;p68"/>
          <p:cNvSpPr/>
          <p:nvPr>
            <p:ph idx="5" type="pic"/>
          </p:nvPr>
        </p:nvSpPr>
        <p:spPr>
          <a:xfrm>
            <a:off x="3389588" y="1804212"/>
            <a:ext cx="1643700" cy="1535100"/>
          </a:xfrm>
          <a:prstGeom prst="rect">
            <a:avLst/>
          </a:prstGeom>
          <a:noFill/>
          <a:ln>
            <a:noFill/>
          </a:ln>
        </p:spPr>
      </p:sp>
      <p:sp>
        <p:nvSpPr>
          <p:cNvPr id="1104" name="Google Shape;1104;p68"/>
          <p:cNvSpPr/>
          <p:nvPr>
            <p:ph idx="6" type="pic"/>
          </p:nvPr>
        </p:nvSpPr>
        <p:spPr>
          <a:xfrm>
            <a:off x="5195922" y="1804212"/>
            <a:ext cx="1643700" cy="1535100"/>
          </a:xfrm>
          <a:prstGeom prst="rect">
            <a:avLst/>
          </a:prstGeom>
          <a:noFill/>
          <a:ln>
            <a:noFill/>
          </a:ln>
        </p:spPr>
      </p:sp>
      <p:sp>
        <p:nvSpPr>
          <p:cNvPr id="1105" name="Google Shape;1105;p68"/>
          <p:cNvSpPr/>
          <p:nvPr>
            <p:ph idx="7" type="pic"/>
          </p:nvPr>
        </p:nvSpPr>
        <p:spPr>
          <a:xfrm>
            <a:off x="7002257" y="1804212"/>
            <a:ext cx="1643700" cy="1535100"/>
          </a:xfrm>
          <a:prstGeom prst="rect">
            <a:avLst/>
          </a:prstGeom>
          <a:noFill/>
          <a:ln>
            <a:noFill/>
          </a:ln>
        </p:spPr>
      </p:sp>
      <p:sp>
        <p:nvSpPr>
          <p:cNvPr id="1106" name="Google Shape;1106;p68"/>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07" name="Google Shape;1107;p68"/>
          <p:cNvSpPr/>
          <p:nvPr>
            <p:ph idx="8" type="pic"/>
          </p:nvPr>
        </p:nvSpPr>
        <p:spPr>
          <a:xfrm>
            <a:off x="3389588" y="3489487"/>
            <a:ext cx="1643700" cy="1535100"/>
          </a:xfrm>
          <a:prstGeom prst="rect">
            <a:avLst/>
          </a:prstGeom>
          <a:noFill/>
          <a:ln>
            <a:noFill/>
          </a:ln>
        </p:spPr>
      </p:sp>
      <p:sp>
        <p:nvSpPr>
          <p:cNvPr id="1108" name="Google Shape;1108;p68"/>
          <p:cNvSpPr/>
          <p:nvPr>
            <p:ph idx="9" type="pic"/>
          </p:nvPr>
        </p:nvSpPr>
        <p:spPr>
          <a:xfrm>
            <a:off x="5195922" y="3489487"/>
            <a:ext cx="1643700" cy="1535100"/>
          </a:xfrm>
          <a:prstGeom prst="rect">
            <a:avLst/>
          </a:prstGeom>
          <a:noFill/>
          <a:ln>
            <a:noFill/>
          </a:ln>
        </p:spPr>
      </p:sp>
      <p:sp>
        <p:nvSpPr>
          <p:cNvPr id="1109" name="Google Shape;1109;p68"/>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62.xml"/><Relationship Id="rId20" Type="http://schemas.openxmlformats.org/officeDocument/2006/relationships/slideLayout" Target="../slideLayouts/slideLayout42.xml"/><Relationship Id="rId42" Type="http://schemas.openxmlformats.org/officeDocument/2006/relationships/slideLayout" Target="../slideLayouts/slideLayout64.xml"/><Relationship Id="rId41" Type="http://schemas.openxmlformats.org/officeDocument/2006/relationships/slideLayout" Target="../slideLayouts/slideLayout63.xml"/><Relationship Id="rId22" Type="http://schemas.openxmlformats.org/officeDocument/2006/relationships/slideLayout" Target="../slideLayouts/slideLayout44.xml"/><Relationship Id="rId44" Type="http://schemas.openxmlformats.org/officeDocument/2006/relationships/theme" Target="../theme/theme2.xml"/><Relationship Id="rId21" Type="http://schemas.openxmlformats.org/officeDocument/2006/relationships/slideLayout" Target="../slideLayouts/slideLayout43.xml"/><Relationship Id="rId43" Type="http://schemas.openxmlformats.org/officeDocument/2006/relationships/slideLayout" Target="../slideLayouts/slideLayout65.xml"/><Relationship Id="rId24" Type="http://schemas.openxmlformats.org/officeDocument/2006/relationships/slideLayout" Target="../slideLayouts/slideLayout46.xml"/><Relationship Id="rId23" Type="http://schemas.openxmlformats.org/officeDocument/2006/relationships/slideLayout" Target="../slideLayouts/slideLayout45.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26" Type="http://schemas.openxmlformats.org/officeDocument/2006/relationships/slideLayout" Target="../slideLayouts/slideLayout48.xml"/><Relationship Id="rId25" Type="http://schemas.openxmlformats.org/officeDocument/2006/relationships/slideLayout" Target="../slideLayouts/slideLayout47.xml"/><Relationship Id="rId28" Type="http://schemas.openxmlformats.org/officeDocument/2006/relationships/slideLayout" Target="../slideLayouts/slideLayout50.xml"/><Relationship Id="rId27" Type="http://schemas.openxmlformats.org/officeDocument/2006/relationships/slideLayout" Target="../slideLayouts/slideLayout49.xml"/><Relationship Id="rId5" Type="http://schemas.openxmlformats.org/officeDocument/2006/relationships/slideLayout" Target="../slideLayouts/slideLayout27.xml"/><Relationship Id="rId6" Type="http://schemas.openxmlformats.org/officeDocument/2006/relationships/slideLayout" Target="../slideLayouts/slideLayout28.xml"/><Relationship Id="rId29" Type="http://schemas.openxmlformats.org/officeDocument/2006/relationships/slideLayout" Target="../slideLayouts/slideLayout51.xml"/><Relationship Id="rId7" Type="http://schemas.openxmlformats.org/officeDocument/2006/relationships/slideLayout" Target="../slideLayouts/slideLayout29.xml"/><Relationship Id="rId8" Type="http://schemas.openxmlformats.org/officeDocument/2006/relationships/slideLayout" Target="../slideLayouts/slideLayout30.xml"/><Relationship Id="rId31" Type="http://schemas.openxmlformats.org/officeDocument/2006/relationships/slideLayout" Target="../slideLayouts/slideLayout53.xml"/><Relationship Id="rId30" Type="http://schemas.openxmlformats.org/officeDocument/2006/relationships/slideLayout" Target="../slideLayouts/slideLayout52.xml"/><Relationship Id="rId11" Type="http://schemas.openxmlformats.org/officeDocument/2006/relationships/slideLayout" Target="../slideLayouts/slideLayout33.xml"/><Relationship Id="rId33" Type="http://schemas.openxmlformats.org/officeDocument/2006/relationships/slideLayout" Target="../slideLayouts/slideLayout55.xml"/><Relationship Id="rId10" Type="http://schemas.openxmlformats.org/officeDocument/2006/relationships/slideLayout" Target="../slideLayouts/slideLayout32.xml"/><Relationship Id="rId32" Type="http://schemas.openxmlformats.org/officeDocument/2006/relationships/slideLayout" Target="../slideLayouts/slideLayout54.xml"/><Relationship Id="rId13" Type="http://schemas.openxmlformats.org/officeDocument/2006/relationships/slideLayout" Target="../slideLayouts/slideLayout35.xml"/><Relationship Id="rId35" Type="http://schemas.openxmlformats.org/officeDocument/2006/relationships/slideLayout" Target="../slideLayouts/slideLayout57.xml"/><Relationship Id="rId12" Type="http://schemas.openxmlformats.org/officeDocument/2006/relationships/slideLayout" Target="../slideLayouts/slideLayout34.xml"/><Relationship Id="rId34" Type="http://schemas.openxmlformats.org/officeDocument/2006/relationships/slideLayout" Target="../slideLayouts/slideLayout56.xml"/><Relationship Id="rId15" Type="http://schemas.openxmlformats.org/officeDocument/2006/relationships/slideLayout" Target="../slideLayouts/slideLayout37.xml"/><Relationship Id="rId37" Type="http://schemas.openxmlformats.org/officeDocument/2006/relationships/slideLayout" Target="../slideLayouts/slideLayout59.xml"/><Relationship Id="rId14" Type="http://schemas.openxmlformats.org/officeDocument/2006/relationships/slideLayout" Target="../slideLayouts/slideLayout36.xml"/><Relationship Id="rId36" Type="http://schemas.openxmlformats.org/officeDocument/2006/relationships/slideLayout" Target="../slideLayouts/slideLayout58.xml"/><Relationship Id="rId17" Type="http://schemas.openxmlformats.org/officeDocument/2006/relationships/slideLayout" Target="../slideLayouts/slideLayout39.xml"/><Relationship Id="rId39" Type="http://schemas.openxmlformats.org/officeDocument/2006/relationships/slideLayout" Target="../slideLayouts/slideLayout61.xml"/><Relationship Id="rId16" Type="http://schemas.openxmlformats.org/officeDocument/2006/relationships/slideLayout" Target="../slideLayouts/slideLayout38.xml"/><Relationship Id="rId38" Type="http://schemas.openxmlformats.org/officeDocument/2006/relationships/slideLayout" Target="../slideLayouts/slideLayout60.xml"/><Relationship Id="rId19" Type="http://schemas.openxmlformats.org/officeDocument/2006/relationships/slideLayout" Target="../slideLayouts/slideLayout41.xml"/><Relationship Id="rId1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4" name="Shape 54"/>
        <p:cNvGrpSpPr/>
        <p:nvPr/>
      </p:nvGrpSpPr>
      <p:grpSpPr>
        <a:xfrm>
          <a:off x="0" y="0"/>
          <a:ext cx="0" cy="0"/>
          <a:chOff x="0" y="0"/>
          <a:chExt cx="0" cy="0"/>
        </a:xfrm>
      </p:grpSpPr>
      <p:sp>
        <p:nvSpPr>
          <p:cNvPr id="55" name="Google Shape;55;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6" name="Google Shape;56;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7" name="Google Shape;5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99" name="Shape 99"/>
        <p:cNvGrpSpPr/>
        <p:nvPr/>
      </p:nvGrpSpPr>
      <p:grpSpPr>
        <a:xfrm>
          <a:off x="0" y="0"/>
          <a:ext cx="0" cy="0"/>
          <a:chOff x="0" y="0"/>
          <a:chExt cx="0" cy="0"/>
        </a:xfrm>
      </p:grpSpPr>
      <p:sp>
        <p:nvSpPr>
          <p:cNvPr id="100" name="Google Shape;100;p25"/>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Manrope"/>
              <a:buChar char="●"/>
              <a:defRPr sz="1200">
                <a:solidFill>
                  <a:schemeClr val="lt1"/>
                </a:solidFill>
                <a:latin typeface="Manrope"/>
                <a:ea typeface="Manrope"/>
                <a:cs typeface="Manrope"/>
                <a:sym typeface="Manrope"/>
              </a:defRPr>
            </a:lvl1pPr>
            <a:lvl2pPr indent="-304800" lvl="1" marL="9144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2pPr>
            <a:lvl3pPr indent="-304800" lvl="2" marL="13716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3pPr>
            <a:lvl4pPr indent="-304800" lvl="3" marL="18288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4pPr>
            <a:lvl5pPr indent="-304800" lvl="4" marL="22860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5pPr>
            <a:lvl6pPr indent="-304800" lvl="5" marL="27432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6pPr>
            <a:lvl7pPr indent="-304800" lvl="6" marL="32004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7pPr>
            <a:lvl8pPr indent="-304800" lvl="7" marL="3657600">
              <a:lnSpc>
                <a:spcPct val="115000"/>
              </a:lnSpc>
              <a:spcBef>
                <a:spcPts val="800"/>
              </a:spcBef>
              <a:spcAft>
                <a:spcPts val="0"/>
              </a:spcAft>
              <a:buClr>
                <a:schemeClr val="lt1"/>
              </a:buClr>
              <a:buSzPts val="1200"/>
              <a:buFont typeface="Manrope"/>
              <a:buChar char="○"/>
              <a:defRPr sz="1200">
                <a:solidFill>
                  <a:schemeClr val="lt1"/>
                </a:solidFill>
                <a:latin typeface="Manrope"/>
                <a:ea typeface="Manrope"/>
                <a:cs typeface="Manrope"/>
                <a:sym typeface="Manrope"/>
              </a:defRPr>
            </a:lvl8pPr>
            <a:lvl9pPr indent="-304800" lvl="8" marL="4114800">
              <a:lnSpc>
                <a:spcPct val="115000"/>
              </a:lnSpc>
              <a:spcBef>
                <a:spcPts val="800"/>
              </a:spcBef>
              <a:spcAft>
                <a:spcPts val="800"/>
              </a:spcAft>
              <a:buClr>
                <a:schemeClr val="lt1"/>
              </a:buClr>
              <a:buSzPts val="1200"/>
              <a:buFont typeface="Manrope"/>
              <a:buChar char="■"/>
              <a:defRPr sz="1200">
                <a:solidFill>
                  <a:schemeClr val="lt1"/>
                </a:solidFill>
                <a:latin typeface="Manrope"/>
                <a:ea typeface="Manrope"/>
                <a:cs typeface="Manrope"/>
                <a:sym typeface="Manrope"/>
              </a:defRPr>
            </a:lvl9pPr>
          </a:lstStyle>
          <a:p/>
        </p:txBody>
      </p:sp>
      <p:sp>
        <p:nvSpPr>
          <p:cNvPr id="101" name="Google Shape;101;p25"/>
          <p:cNvSpPr txBox="1"/>
          <p:nvPr>
            <p:ph type="title"/>
          </p:nvPr>
        </p:nvSpPr>
        <p:spPr>
          <a:xfrm>
            <a:off x="228600" y="369300"/>
            <a:ext cx="6480300" cy="587700"/>
          </a:xfrm>
          <a:prstGeom prst="rect">
            <a:avLst/>
          </a:prstGeom>
          <a:noFill/>
          <a:ln>
            <a:noFill/>
          </a:ln>
        </p:spPr>
        <p:txBody>
          <a:bodyPr anchorCtr="0" anchor="t" bIns="91425" lIns="91425" spcFirstLastPara="1" rIns="91425" wrap="square" tIns="91425">
            <a:spAutoFit/>
          </a:bodyPr>
          <a:lstStyle>
            <a:lvl1pPr lvl="0">
              <a:lnSpc>
                <a:spcPct val="90000"/>
              </a:lnSpc>
              <a:spcBef>
                <a:spcPts val="0"/>
              </a:spcBef>
              <a:spcAft>
                <a:spcPts val="0"/>
              </a:spcAft>
              <a:buClr>
                <a:schemeClr val="lt1"/>
              </a:buClr>
              <a:buSzPts val="3000"/>
              <a:buFont typeface="Arial"/>
              <a:buNone/>
              <a:defRPr b="1" sz="3000">
                <a:solidFill>
                  <a:schemeClr val="lt1"/>
                </a:solidFill>
                <a:latin typeface="Anton"/>
                <a:ea typeface="Anton"/>
                <a:cs typeface="Anton"/>
                <a:sym typeface="Anton"/>
              </a:defRPr>
            </a:lvl1pPr>
            <a:lvl2pPr lvl="1">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2pPr>
            <a:lvl3pPr lvl="2">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3pPr>
            <a:lvl4pPr lvl="3">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4pPr>
            <a:lvl5pPr lvl="4">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5pPr>
            <a:lvl6pPr lvl="5">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6pPr>
            <a:lvl7pPr lvl="6">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7pPr>
            <a:lvl8pPr lvl="7">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8pPr>
            <a:lvl9pPr lvl="8">
              <a:lnSpc>
                <a:spcPct val="115000"/>
              </a:lnSpc>
              <a:spcBef>
                <a:spcPts val="0"/>
              </a:spcBef>
              <a:spcAft>
                <a:spcPts val="0"/>
              </a:spcAft>
              <a:buClr>
                <a:schemeClr val="lt1"/>
              </a:buClr>
              <a:buSzPts val="3000"/>
              <a:buFont typeface="Arial"/>
              <a:buNone/>
              <a:defRPr sz="3000">
                <a:solidFill>
                  <a:schemeClr val="lt1"/>
                </a:solidFill>
                <a:latin typeface="Anton"/>
                <a:ea typeface="Anton"/>
                <a:cs typeface="Anton"/>
                <a:sym typeface="Anton"/>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 id="2147483707" r:id="rId38"/>
    <p:sldLayoutId id="2147483708" r:id="rId39"/>
    <p:sldLayoutId id="2147483709" r:id="rId40"/>
    <p:sldLayoutId id="2147483710" r:id="rId41"/>
    <p:sldLayoutId id="2147483711" r:id="rId42"/>
    <p:sldLayoutId id="2147483712" r:id="rId4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drive.google.com/file/d/1q31Wydq1ICkQFOjr74rWehz3al2xCu9c/view"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hyperlink" Target="http://drive.google.com/file/d/1dhv1Q0SlQZSfHRZimRSLVUQc6h0o3K6e/view" TargetMode="Externa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69"/>
          <p:cNvSpPr txBox="1"/>
          <p:nvPr>
            <p:ph type="ctrTitle"/>
          </p:nvPr>
        </p:nvSpPr>
        <p:spPr>
          <a:xfrm>
            <a:off x="485875" y="264475"/>
            <a:ext cx="8183700" cy="950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Midterm Presentation</a:t>
            </a:r>
            <a:endParaRPr/>
          </a:p>
        </p:txBody>
      </p:sp>
      <p:sp>
        <p:nvSpPr>
          <p:cNvPr id="1115" name="Google Shape;1115;p69"/>
          <p:cNvSpPr txBox="1"/>
          <p:nvPr>
            <p:ph idx="1" type="subTitle"/>
          </p:nvPr>
        </p:nvSpPr>
        <p:spPr>
          <a:xfrm>
            <a:off x="485875" y="1214875"/>
            <a:ext cx="8183700" cy="1384200"/>
          </a:xfrm>
          <a:prstGeom prst="rect">
            <a:avLst/>
          </a:prstGeom>
        </p:spPr>
        <p:txBody>
          <a:bodyPr anchorCtr="0" anchor="t" bIns="91425" lIns="91425" spcFirstLastPara="1" rIns="91425" wrap="square" tIns="91425">
            <a:normAutofit fontScale="40000" lnSpcReduction="20000"/>
          </a:bodyPr>
          <a:lstStyle/>
          <a:p>
            <a:pPr indent="0" lvl="0" marL="0" rtl="0" algn="l">
              <a:spcBef>
                <a:spcPts val="0"/>
              </a:spcBef>
              <a:spcAft>
                <a:spcPts val="0"/>
              </a:spcAft>
              <a:buNone/>
            </a:pPr>
            <a:r>
              <a:rPr lang="en" sz="3220"/>
              <a:t>Group 37 - Senior Design 2 Spring 2026</a:t>
            </a:r>
            <a:endParaRPr sz="3220"/>
          </a:p>
          <a:p>
            <a:pPr indent="0" lvl="0" marL="0" rtl="0" algn="l">
              <a:spcBef>
                <a:spcPts val="0"/>
              </a:spcBef>
              <a:spcAft>
                <a:spcPts val="0"/>
              </a:spcAft>
              <a:buNone/>
            </a:pPr>
            <a:r>
              <a:t/>
            </a:r>
            <a:endParaRPr/>
          </a:p>
          <a:p>
            <a:pPr indent="0" lvl="0" marL="0" rtl="0" algn="l">
              <a:spcBef>
                <a:spcPts val="0"/>
              </a:spcBef>
              <a:spcAft>
                <a:spcPts val="0"/>
              </a:spcAft>
              <a:buNone/>
            </a:pPr>
            <a:r>
              <a:rPr lang="en"/>
              <a:t>Benjamin Bolton, ECE</a:t>
            </a:r>
            <a:endParaRPr/>
          </a:p>
          <a:p>
            <a:pPr indent="0" lvl="0" marL="0" rtl="0" algn="l">
              <a:spcBef>
                <a:spcPts val="0"/>
              </a:spcBef>
              <a:spcAft>
                <a:spcPts val="0"/>
              </a:spcAft>
              <a:buNone/>
            </a:pPr>
            <a:r>
              <a:rPr lang="en"/>
              <a:t>Landon Wright, CPE</a:t>
            </a:r>
            <a:endParaRPr/>
          </a:p>
          <a:p>
            <a:pPr indent="0" lvl="0" marL="0" rtl="0" algn="l">
              <a:spcBef>
                <a:spcPts val="0"/>
              </a:spcBef>
              <a:spcAft>
                <a:spcPts val="0"/>
              </a:spcAft>
              <a:buNone/>
            </a:pPr>
            <a:r>
              <a:rPr lang="en"/>
              <a:t>Shems Fils-Aime, ECE</a:t>
            </a:r>
            <a:endParaRPr/>
          </a:p>
          <a:p>
            <a:pPr indent="0" lvl="0" marL="0" rtl="0" algn="l">
              <a:spcBef>
                <a:spcPts val="0"/>
              </a:spcBef>
              <a:spcAft>
                <a:spcPts val="0"/>
              </a:spcAft>
              <a:buNone/>
            </a:pPr>
            <a:r>
              <a:rPr lang="en"/>
              <a:t>Timothy Azinord, CPE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p70"/>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What is Strike Sense?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7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a:t>
            </a:r>
            <a:endParaRPr/>
          </a:p>
        </p:txBody>
      </p:sp>
      <p:sp>
        <p:nvSpPr>
          <p:cNvPr id="1126" name="Google Shape;1126;p7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Sports serve as a intersection between health, technology, and human performance. Many athletes rely on trusted routines and careful feedback from cutting edge technology to improve.</a:t>
            </a:r>
            <a:endParaRPr sz="1400">
              <a:solidFill>
                <a:srgbClr val="131313"/>
              </a:solidFill>
              <a:latin typeface="Manrope"/>
              <a:ea typeface="Manrope"/>
              <a:cs typeface="Manrope"/>
              <a:sym typeface="Manrope"/>
            </a:endParaRPr>
          </a:p>
          <a:p>
            <a:pPr indent="0" lvl="0" marL="0" rtl="0" algn="l">
              <a:spcBef>
                <a:spcPts val="0"/>
              </a:spcBef>
              <a:spcAft>
                <a:spcPts val="0"/>
              </a:spcAft>
              <a:buClr>
                <a:schemeClr val="dk2"/>
              </a:buClr>
              <a:buSzPts val="1100"/>
              <a:buFont typeface="Arial"/>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Martial arts is one sport that is behind in this endeavour.</a:t>
            </a:r>
            <a:endParaRPr sz="1400">
              <a:solidFill>
                <a:srgbClr val="131313"/>
              </a:solidFill>
              <a:latin typeface="Manrope"/>
              <a:ea typeface="Manrope"/>
              <a:cs typeface="Manrope"/>
              <a:sym typeface="Manrope"/>
            </a:endParaRPr>
          </a:p>
          <a:p>
            <a:pPr indent="0" lvl="0" marL="0" rtl="0" algn="l">
              <a:spcBef>
                <a:spcPts val="0"/>
              </a:spcBef>
              <a:spcAft>
                <a:spcPts val="0"/>
              </a:spcAft>
              <a:buClr>
                <a:schemeClr val="dk2"/>
              </a:buClr>
              <a:buSzPts val="1100"/>
              <a:buFont typeface="Arial"/>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Strike Sense was made from a desire to provide a way for martial artist to track their training and be safer along the way.</a:t>
            </a:r>
            <a:endParaRPr sz="1400">
              <a:solidFill>
                <a:srgbClr val="131313"/>
              </a:solidFill>
              <a:latin typeface="Manrope"/>
              <a:ea typeface="Manrope"/>
              <a:cs typeface="Manrope"/>
              <a:sym typeface="Manrope"/>
            </a:endParaRPr>
          </a:p>
          <a:p>
            <a:pPr indent="0" lvl="0" marL="0" rtl="0" algn="l">
              <a:spcBef>
                <a:spcPts val="0"/>
              </a:spcBef>
              <a:spcAft>
                <a:spcPts val="0"/>
              </a:spcAft>
              <a:buClr>
                <a:schemeClr val="dk2"/>
              </a:buClr>
              <a:buSzPts val="1100"/>
              <a:buFont typeface="Arial"/>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The biggest goal was to do this in a non intrusive way yet robust manner. We want users to feel no difference during training and all the difference after.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7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a:t>
            </a:r>
            <a:endParaRPr/>
          </a:p>
        </p:txBody>
      </p:sp>
      <p:sp>
        <p:nvSpPr>
          <p:cNvPr id="1132" name="Google Shape;1132;p7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StrikeSense is an application which will allows users to get insight into their technique and provide gentle suggestions towards future training sessions</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This is done through identifying strikes being thrown during sessions as well as effort and providing feedback in a  post session report</a:t>
            </a:r>
            <a:endParaRPr sz="1400">
              <a:solidFill>
                <a:srgbClr val="131313"/>
              </a:solidFill>
              <a:latin typeface="Manrope"/>
              <a:ea typeface="Manrope"/>
              <a:cs typeface="Manrope"/>
              <a:sym typeface="Manrope"/>
            </a:endParaRPr>
          </a:p>
          <a:p>
            <a:pPr indent="0" lvl="0" marL="457200" rtl="0" algn="l">
              <a:spcBef>
                <a:spcPts val="0"/>
              </a:spcBef>
              <a:spcAft>
                <a:spcPts val="0"/>
              </a:spcAft>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Users will be able to refer to this throughout their training journey and monitor growth as well better plan for the future </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7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is This For?</a:t>
            </a:r>
            <a:endParaRPr/>
          </a:p>
        </p:txBody>
      </p:sp>
      <p:sp>
        <p:nvSpPr>
          <p:cNvPr id="1138" name="Google Shape;1138;p7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We are creating this with your average person in mind. Someone who is interested in starting martial arts but has limited </a:t>
            </a:r>
            <a:r>
              <a:rPr lang="en" sz="1400">
                <a:solidFill>
                  <a:srgbClr val="131313"/>
                </a:solidFill>
                <a:latin typeface="Manrope"/>
                <a:ea typeface="Manrope"/>
                <a:cs typeface="Manrope"/>
                <a:sym typeface="Manrope"/>
              </a:rPr>
              <a:t>access</a:t>
            </a:r>
            <a:r>
              <a:rPr lang="en" sz="1400">
                <a:solidFill>
                  <a:srgbClr val="131313"/>
                </a:solidFill>
                <a:latin typeface="Manrope"/>
                <a:ea typeface="Manrope"/>
                <a:cs typeface="Manrope"/>
                <a:sym typeface="Manrope"/>
              </a:rPr>
              <a:t> to training resources</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StrikeSense would serve as a way for them to cultivate the inner foundation and understanding before going into the gym to get the real work done</a:t>
            </a:r>
            <a:endParaRPr sz="1400">
              <a:solidFill>
                <a:srgbClr val="131313"/>
              </a:solidFill>
              <a:latin typeface="Manrope"/>
              <a:ea typeface="Manrope"/>
              <a:cs typeface="Manrope"/>
              <a:sym typeface="Manrope"/>
            </a:endParaRPr>
          </a:p>
          <a:p>
            <a:pPr indent="0" lvl="0" marL="0" rtl="0" algn="l">
              <a:spcBef>
                <a:spcPts val="0"/>
              </a:spcBef>
              <a:spcAft>
                <a:spcPts val="0"/>
              </a:spcAft>
              <a:buNone/>
            </a:pPr>
            <a:r>
              <a:t/>
            </a:r>
            <a:endParaRPr sz="1400">
              <a:solidFill>
                <a:srgbClr val="131313"/>
              </a:solidFill>
              <a:latin typeface="Manrope"/>
              <a:ea typeface="Manrope"/>
              <a:cs typeface="Manrope"/>
              <a:sym typeface="Manrope"/>
            </a:endParaRPr>
          </a:p>
          <a:p>
            <a:pPr indent="-317500" lvl="0" marL="457200" rtl="0" algn="l">
              <a:spcBef>
                <a:spcPts val="0"/>
              </a:spcBef>
              <a:spcAft>
                <a:spcPts val="0"/>
              </a:spcAft>
              <a:buClr>
                <a:srgbClr val="131313"/>
              </a:buClr>
              <a:buSzPts val="1400"/>
              <a:buFont typeface="Manrope"/>
              <a:buChar char="●"/>
            </a:pPr>
            <a:r>
              <a:rPr lang="en" sz="1400">
                <a:solidFill>
                  <a:srgbClr val="131313"/>
                </a:solidFill>
                <a:latin typeface="Manrope"/>
                <a:ea typeface="Manrope"/>
                <a:cs typeface="Manrope"/>
                <a:sym typeface="Manrope"/>
              </a:rPr>
              <a:t>Someone such as a young busy </a:t>
            </a:r>
            <a:r>
              <a:rPr lang="en" sz="1400">
                <a:solidFill>
                  <a:srgbClr val="131313"/>
                </a:solidFill>
                <a:latin typeface="Manrope"/>
                <a:ea typeface="Manrope"/>
                <a:cs typeface="Manrope"/>
                <a:sym typeface="Manrope"/>
              </a:rPr>
              <a:t>professional</a:t>
            </a:r>
            <a:r>
              <a:rPr lang="en" sz="1400">
                <a:solidFill>
                  <a:srgbClr val="131313"/>
                </a:solidFill>
                <a:latin typeface="Manrope"/>
                <a:ea typeface="Manrope"/>
                <a:cs typeface="Manrope"/>
                <a:sym typeface="Manrope"/>
              </a:rPr>
              <a:t> who desires to learn muay thai but isn’t sure if its worth such a big chunk of their paycheck just yet. StrikeSense gives them a way to take a peek into the world of martial arts without getting bad habits before they truly broaden their horizons</a:t>
            </a:r>
            <a:endParaRPr sz="1400">
              <a:solidFill>
                <a:srgbClr val="131313"/>
              </a:solidFill>
              <a:latin typeface="Manrope"/>
              <a:ea typeface="Manrope"/>
              <a:cs typeface="Manrope"/>
              <a:sym typeface="Manrop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7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Goals &amp; Objectives </a:t>
            </a:r>
            <a:endParaRPr/>
          </a:p>
        </p:txBody>
      </p:sp>
      <p:sp>
        <p:nvSpPr>
          <p:cNvPr id="1144" name="Google Shape;1144;p7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04800" lvl="0" marL="457200" rtl="0" algn="l">
              <a:spcBef>
                <a:spcPts val="1200"/>
              </a:spcBef>
              <a:spcAft>
                <a:spcPts val="0"/>
              </a:spcAft>
              <a:buClr>
                <a:schemeClr val="dk2"/>
              </a:buClr>
              <a:buSzPts val="1200"/>
              <a:buFont typeface="Arial"/>
              <a:buChar char="●"/>
            </a:pPr>
            <a:r>
              <a:rPr lang="en" sz="1200">
                <a:solidFill>
                  <a:schemeClr val="dk2"/>
                </a:solidFill>
                <a:latin typeface="Arial"/>
                <a:ea typeface="Arial"/>
                <a:cs typeface="Arial"/>
                <a:sym typeface="Arial"/>
              </a:rPr>
              <a:t>Real time counting of strikes thrown out of a defined set of strikes [Straight, Hook, Uppercut, Elbow]</a:t>
            </a:r>
            <a:endParaRPr sz="1200">
              <a:solidFill>
                <a:schemeClr val="dk2"/>
              </a:solidFill>
              <a:latin typeface="Arial"/>
              <a:ea typeface="Arial"/>
              <a:cs typeface="Arial"/>
              <a:sym typeface="Arial"/>
            </a:endParaRPr>
          </a:p>
          <a:p>
            <a:pPr indent="-304800" lvl="1" marL="914400" rtl="0" algn="l">
              <a:spcBef>
                <a:spcPts val="0"/>
              </a:spcBef>
              <a:spcAft>
                <a:spcPts val="0"/>
              </a:spcAft>
              <a:buClr>
                <a:schemeClr val="dk2"/>
              </a:buClr>
              <a:buSzPts val="1200"/>
              <a:buFont typeface="Arial"/>
              <a:buChar char="○"/>
            </a:pPr>
            <a:r>
              <a:rPr lang="en">
                <a:solidFill>
                  <a:schemeClr val="dk2"/>
                </a:solidFill>
                <a:latin typeface="Arial"/>
                <a:ea typeface="Arial"/>
                <a:cs typeface="Arial"/>
                <a:sym typeface="Arial"/>
              </a:rPr>
              <a:t>Real Time heart rate monitoring</a:t>
            </a:r>
            <a:endParaRPr>
              <a:solidFill>
                <a:schemeClr val="dk2"/>
              </a:solidFill>
              <a:latin typeface="Arial"/>
              <a:ea typeface="Arial"/>
              <a:cs typeface="Arial"/>
              <a:sym typeface="Arial"/>
            </a:endParaRPr>
          </a:p>
          <a:p>
            <a:pPr indent="-304800" lvl="1" marL="914400" rtl="0" algn="l">
              <a:spcBef>
                <a:spcPts val="0"/>
              </a:spcBef>
              <a:spcAft>
                <a:spcPts val="0"/>
              </a:spcAft>
              <a:buClr>
                <a:schemeClr val="dk2"/>
              </a:buClr>
              <a:buSzPts val="1200"/>
              <a:buFont typeface="Arial"/>
              <a:buChar char="○"/>
            </a:pPr>
            <a:r>
              <a:rPr lang="en">
                <a:solidFill>
                  <a:schemeClr val="dk2"/>
                </a:solidFill>
                <a:latin typeface="Arial"/>
                <a:ea typeface="Arial"/>
                <a:cs typeface="Arial"/>
                <a:sym typeface="Arial"/>
              </a:rPr>
              <a:t>Post training session insight on strikes</a:t>
            </a:r>
            <a:endParaRPr>
              <a:solidFill>
                <a:schemeClr val="dk2"/>
              </a:solidFill>
              <a:latin typeface="Arial"/>
              <a:ea typeface="Arial"/>
              <a:cs typeface="Arial"/>
              <a:sym typeface="Arial"/>
            </a:endParaRPr>
          </a:p>
          <a:p>
            <a:pPr indent="-304800" lvl="1" marL="914400" rtl="0" algn="l">
              <a:spcBef>
                <a:spcPts val="0"/>
              </a:spcBef>
              <a:spcAft>
                <a:spcPts val="0"/>
              </a:spcAft>
              <a:buClr>
                <a:schemeClr val="dk2"/>
              </a:buClr>
              <a:buSzPts val="1200"/>
              <a:buFont typeface="Arial"/>
              <a:buChar char="○"/>
            </a:pPr>
            <a:r>
              <a:rPr lang="en">
                <a:solidFill>
                  <a:schemeClr val="dk2"/>
                </a:solidFill>
                <a:latin typeface="Arial"/>
                <a:ea typeface="Arial"/>
                <a:cs typeface="Arial"/>
                <a:sym typeface="Arial"/>
              </a:rPr>
              <a:t>Post Training information on heart rate in relation to strikes</a:t>
            </a:r>
            <a:endParaRPr>
              <a:solidFill>
                <a:schemeClr val="dk2"/>
              </a:solidFill>
              <a:latin typeface="Arial"/>
              <a:ea typeface="Arial"/>
              <a:cs typeface="Arial"/>
              <a:sym typeface="Arial"/>
            </a:endParaRPr>
          </a:p>
          <a:p>
            <a:pPr indent="-298450" lvl="0" marL="457200" rtl="0" algn="l">
              <a:spcBef>
                <a:spcPts val="0"/>
              </a:spcBef>
              <a:spcAft>
                <a:spcPts val="0"/>
              </a:spcAft>
              <a:buClr>
                <a:schemeClr val="dk2"/>
              </a:buClr>
              <a:buSzPts val="1100"/>
              <a:buFont typeface="Arial"/>
              <a:buChar char="●"/>
            </a:pPr>
            <a:r>
              <a:rPr lang="en" sz="1200">
                <a:solidFill>
                  <a:schemeClr val="dk2"/>
                </a:solidFill>
                <a:latin typeface="Arial"/>
                <a:ea typeface="Arial"/>
                <a:cs typeface="Arial"/>
                <a:sym typeface="Arial"/>
              </a:rPr>
              <a:t>·</a:t>
            </a:r>
            <a:r>
              <a:rPr lang="en" sz="700">
                <a:solidFill>
                  <a:schemeClr val="dk2"/>
                </a:solidFill>
                <a:latin typeface="Arial"/>
                <a:ea typeface="Arial"/>
                <a:cs typeface="Arial"/>
                <a:sym typeface="Arial"/>
              </a:rPr>
              <a:t> </a:t>
            </a:r>
            <a:r>
              <a:rPr lang="en" sz="1200">
                <a:solidFill>
                  <a:schemeClr val="dk2"/>
                </a:solidFill>
                <a:latin typeface="Arial"/>
                <a:ea typeface="Arial"/>
                <a:cs typeface="Arial"/>
                <a:sym typeface="Arial"/>
              </a:rPr>
              <a:t>Integration of computer vision in real time counting of strikes</a:t>
            </a:r>
            <a:endParaRPr sz="1200">
              <a:solidFill>
                <a:schemeClr val="dk2"/>
              </a:solidFill>
              <a:latin typeface="Arial"/>
              <a:ea typeface="Arial"/>
              <a:cs typeface="Arial"/>
              <a:sym typeface="Arial"/>
            </a:endParaRPr>
          </a:p>
          <a:p>
            <a:pPr indent="-298450" lvl="0" marL="457200" rtl="0" algn="l">
              <a:spcBef>
                <a:spcPts val="0"/>
              </a:spcBef>
              <a:spcAft>
                <a:spcPts val="0"/>
              </a:spcAft>
              <a:buClr>
                <a:schemeClr val="dk2"/>
              </a:buClr>
              <a:buSzPts val="1100"/>
              <a:buFont typeface="Arial"/>
              <a:buChar char="●"/>
            </a:pPr>
            <a:r>
              <a:rPr lang="en" sz="1200">
                <a:solidFill>
                  <a:schemeClr val="dk2"/>
                </a:solidFill>
                <a:latin typeface="Arial"/>
                <a:ea typeface="Arial"/>
                <a:cs typeface="Arial"/>
                <a:sym typeface="Arial"/>
              </a:rPr>
              <a:t>All data displayed in a clean UI on a local application</a:t>
            </a:r>
            <a:endParaRPr/>
          </a:p>
        </p:txBody>
      </p:sp>
      <p:sp>
        <p:nvSpPr>
          <p:cNvPr id="1145" name="Google Shape;1145;p7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br>
              <a:rPr lang="en" sz="1200">
                <a:solidFill>
                  <a:schemeClr val="dk2"/>
                </a:solidFill>
                <a:latin typeface="Arial"/>
                <a:ea typeface="Arial"/>
                <a:cs typeface="Arial"/>
                <a:sym typeface="Arial"/>
              </a:rPr>
            </a:br>
            <a:r>
              <a:rPr lang="en" sz="1200">
                <a:solidFill>
                  <a:schemeClr val="dk2"/>
                </a:solidFill>
                <a:latin typeface="Arial"/>
                <a:ea typeface="Arial"/>
                <a:cs typeface="Arial"/>
                <a:sym typeface="Arial"/>
              </a:rPr>
              <a:t>Create a system with a hardware component comprised of 2 IMU designs: one with 6 DoF, heart rate monitor, charging circuit, and MCU and the other with 6 Dof, charging circuit, and MCU</a:t>
            </a:r>
            <a:endParaRPr sz="1200">
              <a:solidFill>
                <a:schemeClr val="dk2"/>
              </a:solidFill>
              <a:latin typeface="Arial"/>
              <a:ea typeface="Arial"/>
              <a:cs typeface="Arial"/>
              <a:sym typeface="Arial"/>
            </a:endParaRPr>
          </a:p>
          <a:p>
            <a:pPr indent="-287973" lvl="1" marL="914400" rtl="0" algn="l">
              <a:spcBef>
                <a:spcPts val="1200"/>
              </a:spcBef>
              <a:spcAft>
                <a:spcPts val="0"/>
              </a:spcAft>
              <a:buClr>
                <a:schemeClr val="dk2"/>
              </a:buClr>
              <a:buSzPct val="157143"/>
              <a:buFont typeface="Arial"/>
              <a:buChar char="○"/>
            </a:pPr>
            <a:r>
              <a:rPr lang="en" sz="700">
                <a:solidFill>
                  <a:schemeClr val="dk2"/>
                </a:solidFill>
                <a:latin typeface="Arial"/>
                <a:ea typeface="Arial"/>
                <a:cs typeface="Arial"/>
                <a:sym typeface="Arial"/>
              </a:rPr>
              <a:t>   </a:t>
            </a:r>
            <a:r>
              <a:rPr lang="en">
                <a:solidFill>
                  <a:schemeClr val="dk2"/>
                </a:solidFill>
                <a:latin typeface="Arial"/>
                <a:ea typeface="Arial"/>
                <a:cs typeface="Arial"/>
                <a:sym typeface="Arial"/>
              </a:rPr>
              <a:t>Hardware component will be contained in housing and will be equipable with a strap on left and right wrist</a:t>
            </a:r>
            <a:endParaRPr>
              <a:solidFill>
                <a:schemeClr val="dk2"/>
              </a:solidFill>
              <a:latin typeface="Arial"/>
              <a:ea typeface="Arial"/>
              <a:cs typeface="Arial"/>
              <a:sym typeface="Arial"/>
            </a:endParaRPr>
          </a:p>
          <a:p>
            <a:pPr indent="-287973" lvl="1" marL="914400" rtl="0" algn="l">
              <a:spcBef>
                <a:spcPts val="0"/>
              </a:spcBef>
              <a:spcAft>
                <a:spcPts val="0"/>
              </a:spcAft>
              <a:buClr>
                <a:schemeClr val="dk2"/>
              </a:buClr>
              <a:buSzPct val="157143"/>
              <a:buFont typeface="Arial"/>
              <a:buChar char="○"/>
            </a:pPr>
            <a:r>
              <a:rPr lang="en" sz="700">
                <a:solidFill>
                  <a:schemeClr val="dk2"/>
                </a:solidFill>
                <a:latin typeface="Arial"/>
                <a:ea typeface="Arial"/>
                <a:cs typeface="Arial"/>
                <a:sym typeface="Arial"/>
              </a:rPr>
              <a:t> </a:t>
            </a:r>
            <a:r>
              <a:rPr lang="en">
                <a:solidFill>
                  <a:schemeClr val="dk2"/>
                </a:solidFill>
                <a:latin typeface="Arial"/>
                <a:ea typeface="Arial"/>
                <a:cs typeface="Arial"/>
                <a:sym typeface="Arial"/>
              </a:rPr>
              <a:t>Accelerometer and Gyroscope output will be sent through bluetooth to our application </a:t>
            </a:r>
            <a:endParaRPr>
              <a:solidFill>
                <a:schemeClr val="dk2"/>
              </a:solidFill>
              <a:latin typeface="Arial"/>
              <a:ea typeface="Arial"/>
              <a:cs typeface="Arial"/>
              <a:sym typeface="Arial"/>
            </a:endParaRPr>
          </a:p>
          <a:p>
            <a:pPr indent="-293370" lvl="0" marL="457200" rtl="0" algn="l">
              <a:spcBef>
                <a:spcPts val="0"/>
              </a:spcBef>
              <a:spcAft>
                <a:spcPts val="0"/>
              </a:spcAft>
              <a:buClr>
                <a:schemeClr val="dk2"/>
              </a:buClr>
              <a:buSzPct val="100000"/>
              <a:buFont typeface="Arial"/>
              <a:buChar char="●"/>
            </a:pPr>
            <a:r>
              <a:rPr lang="en" sz="1200">
                <a:solidFill>
                  <a:schemeClr val="dk2"/>
                </a:solidFill>
                <a:latin typeface="Arial"/>
                <a:ea typeface="Arial"/>
                <a:cs typeface="Arial"/>
                <a:sym typeface="Arial"/>
              </a:rPr>
              <a:t>·Design deep neural network architecture which takes the input from the IMU’s and can identify strikes within that stream of data</a:t>
            </a:r>
            <a:endParaRPr sz="1200">
              <a:solidFill>
                <a:schemeClr val="dk2"/>
              </a:solidFill>
              <a:latin typeface="Arial"/>
              <a:ea typeface="Arial"/>
              <a:cs typeface="Arial"/>
              <a:sym typeface="Arial"/>
            </a:endParaRPr>
          </a:p>
          <a:p>
            <a:pPr indent="-293370" lvl="1" marL="914400" rtl="0" algn="l">
              <a:spcBef>
                <a:spcPts val="0"/>
              </a:spcBef>
              <a:spcAft>
                <a:spcPts val="0"/>
              </a:spcAft>
              <a:buClr>
                <a:schemeClr val="dk2"/>
              </a:buClr>
              <a:buSzPct val="100000"/>
              <a:buFont typeface="Arial"/>
              <a:buChar char="○"/>
            </a:pPr>
            <a:r>
              <a:rPr lang="en">
                <a:solidFill>
                  <a:schemeClr val="dk2"/>
                </a:solidFill>
                <a:latin typeface="Arial"/>
                <a:ea typeface="Arial"/>
                <a:cs typeface="Arial"/>
                <a:sym typeface="Arial"/>
              </a:rPr>
              <a:t>This neural network architecture will have a strike identification percentage of &gt;=80%</a:t>
            </a:r>
            <a:endParaRPr>
              <a:solidFill>
                <a:schemeClr val="dk2"/>
              </a:solidFill>
              <a:latin typeface="Arial"/>
              <a:ea typeface="Arial"/>
              <a:cs typeface="Arial"/>
              <a:sym typeface="Arial"/>
            </a:endParaRPr>
          </a:p>
          <a:p>
            <a:pPr indent="0" lvl="0" marL="914400" rtl="0" algn="l">
              <a:spcBef>
                <a:spcPts val="1200"/>
              </a:spcBef>
              <a:spcAft>
                <a:spcPts val="0"/>
              </a:spcAft>
              <a:buNone/>
            </a:pPr>
            <a:r>
              <a:t/>
            </a:r>
            <a:endParaRPr>
              <a:solidFill>
                <a:schemeClr val="dk2"/>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75"/>
          <p:cNvSpPr txBox="1"/>
          <p:nvPr>
            <p:ph type="title"/>
          </p:nvPr>
        </p:nvSpPr>
        <p:spPr>
          <a:xfrm>
            <a:off x="3168000" y="511075"/>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Specifications</a:t>
            </a:r>
            <a:endParaRPr/>
          </a:p>
        </p:txBody>
      </p:sp>
      <p:graphicFrame>
        <p:nvGraphicFramePr>
          <p:cNvPr id="1151" name="Google Shape;1151;p75"/>
          <p:cNvGraphicFramePr/>
          <p:nvPr/>
        </p:nvGraphicFramePr>
        <p:xfrm>
          <a:off x="1828800" y="1490625"/>
          <a:ext cx="3000000" cy="3000000"/>
        </p:xfrm>
        <a:graphic>
          <a:graphicData uri="http://schemas.openxmlformats.org/drawingml/2006/table">
            <a:tbl>
              <a:tblPr>
                <a:noFill/>
                <a:tableStyleId>{63101F70-B924-4F75-9162-8F2D4FD20495}</a:tableStyleId>
              </a:tblPr>
              <a:tblGrid>
                <a:gridCol w="2743200"/>
                <a:gridCol w="2743200"/>
              </a:tblGrid>
              <a:tr h="12700">
                <a:tc>
                  <a:txBody>
                    <a:bodyPr/>
                    <a:lstStyle/>
                    <a:p>
                      <a:pPr indent="0" lvl="0" marL="0" rtl="0" algn="l">
                        <a:spcBef>
                          <a:spcPts val="0"/>
                        </a:spcBef>
                        <a:spcAft>
                          <a:spcPts val="0"/>
                        </a:spcAft>
                        <a:buNone/>
                      </a:pPr>
                      <a:r>
                        <a:rPr lang="en">
                          <a:latin typeface="Times New Roman"/>
                          <a:ea typeface="Times New Roman"/>
                          <a:cs typeface="Times New Roman"/>
                          <a:sym typeface="Times New Roman"/>
                        </a:rPr>
                        <a:t>Parameter</a:t>
                      </a:r>
                      <a:endParaRPr>
                        <a:latin typeface="Times New Roman"/>
                        <a:ea typeface="Times New Roman"/>
                        <a:cs typeface="Times New Roman"/>
                        <a:sym typeface="Times New Roman"/>
                      </a:endParaRPr>
                    </a:p>
                  </a:txBody>
                  <a:tcPr marT="63500" marB="63500" marR="63500" marL="63500">
                    <a:solidFill>
                      <a:srgbClr val="A4C2F4"/>
                    </a:solidFill>
                  </a:tcPr>
                </a:tc>
                <a:tc>
                  <a:txBody>
                    <a:bodyPr/>
                    <a:lstStyle/>
                    <a:p>
                      <a:pPr indent="0" lvl="0" marL="0" rtl="0" algn="l">
                        <a:spcBef>
                          <a:spcPts val="0"/>
                        </a:spcBef>
                        <a:spcAft>
                          <a:spcPts val="0"/>
                        </a:spcAft>
                        <a:buNone/>
                      </a:pPr>
                      <a:r>
                        <a:rPr lang="en">
                          <a:latin typeface="Times New Roman"/>
                          <a:ea typeface="Times New Roman"/>
                          <a:cs typeface="Times New Roman"/>
                          <a:sym typeface="Times New Roman"/>
                        </a:rPr>
                        <a:t>Specification</a:t>
                      </a:r>
                      <a:endParaRPr>
                        <a:solidFill>
                          <a:srgbClr val="4A86E8"/>
                        </a:solidFill>
                        <a:latin typeface="Times New Roman"/>
                        <a:ea typeface="Times New Roman"/>
                        <a:cs typeface="Times New Roman"/>
                        <a:sym typeface="Times New Roman"/>
                      </a:endParaRPr>
                    </a:p>
                  </a:txBody>
                  <a:tcPr marT="63500" marB="63500" marR="63500" marL="63500">
                    <a:solidFill>
                      <a:srgbClr val="A4C2F4"/>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⭐Strike Classification Accuracy</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80% correct identification of strikes</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⭐Heart Rate Monitoring</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Continuous, ± 2 BPM accuracy</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Size</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50 mm × 40 mm × 15 mm (L × W × H)</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Session Runtime</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1 hour continuous operation</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⭐Wireless Data Transmission</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95% packet success rate</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Weight</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60 g per wrist unit (including strap)</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Total Cost</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$800 BOM</a:t>
                      </a:r>
                      <a:endParaRPr b="1" sz="1200">
                        <a:latin typeface="Times New Roman"/>
                        <a:ea typeface="Times New Roman"/>
                        <a:cs typeface="Times New Roman"/>
                        <a:sym typeface="Times New Roman"/>
                      </a:endParaRPr>
                    </a:p>
                  </a:txBody>
                  <a:tcPr marT="63500" marB="63500" marR="63500" marL="63500">
                    <a:solidFill>
                      <a:srgbClr val="EFEFEF"/>
                    </a:solidFill>
                  </a:tcPr>
                </a:tc>
              </a:tr>
              <a:tr h="127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Battery Life</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Infinite</a:t>
                      </a:r>
                      <a:endParaRPr b="1" sz="1200">
                        <a:latin typeface="Times New Roman"/>
                        <a:ea typeface="Times New Roman"/>
                        <a:cs typeface="Times New Roman"/>
                        <a:sym typeface="Times New Roman"/>
                      </a:endParaRPr>
                    </a:p>
                  </a:txBody>
                  <a:tcPr marT="63500" marB="63500" marR="63500" marL="63500">
                    <a:solidFill>
                      <a:srgbClr val="EFEFE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76"/>
          <p:cNvSpPr txBox="1"/>
          <p:nvPr>
            <p:ph type="title"/>
          </p:nvPr>
        </p:nvSpPr>
        <p:spPr>
          <a:xfrm>
            <a:off x="311700" y="555600"/>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Hardware </a:t>
            </a:r>
            <a:r>
              <a:rPr lang="en"/>
              <a:t>System Overview</a:t>
            </a:r>
            <a:endParaRPr/>
          </a:p>
        </p:txBody>
      </p:sp>
      <p:pic>
        <p:nvPicPr>
          <p:cNvPr id="1157" name="Google Shape;1157;p76" title="Blank diagram (4).jpeg"/>
          <p:cNvPicPr preferRelativeResize="0"/>
          <p:nvPr/>
        </p:nvPicPr>
        <p:blipFill>
          <a:blip r:embed="rId3">
            <a:alphaModFix/>
          </a:blip>
          <a:stretch>
            <a:fillRect/>
          </a:stretch>
        </p:blipFill>
        <p:spPr>
          <a:xfrm>
            <a:off x="311700" y="1354774"/>
            <a:ext cx="4067075" cy="3418250"/>
          </a:xfrm>
          <a:prstGeom prst="rect">
            <a:avLst/>
          </a:prstGeom>
          <a:noFill/>
          <a:ln>
            <a:noFill/>
          </a:ln>
        </p:spPr>
      </p:pic>
      <p:pic>
        <p:nvPicPr>
          <p:cNvPr id="1158" name="Google Shape;1158;p76"/>
          <p:cNvPicPr preferRelativeResize="0"/>
          <p:nvPr/>
        </p:nvPicPr>
        <p:blipFill>
          <a:blip r:embed="rId4">
            <a:alphaModFix/>
          </a:blip>
          <a:stretch>
            <a:fillRect/>
          </a:stretch>
        </p:blipFill>
        <p:spPr>
          <a:xfrm>
            <a:off x="4378775" y="1911900"/>
            <a:ext cx="4460426" cy="1979900"/>
          </a:xfrm>
          <a:prstGeom prst="rect">
            <a:avLst/>
          </a:prstGeom>
          <a:noFill/>
          <a:ln>
            <a:noFill/>
          </a:ln>
        </p:spPr>
      </p:pic>
      <p:sp>
        <p:nvSpPr>
          <p:cNvPr id="1159" name="Google Shape;1159;p76"/>
          <p:cNvSpPr txBox="1"/>
          <p:nvPr/>
        </p:nvSpPr>
        <p:spPr>
          <a:xfrm>
            <a:off x="2214438" y="344780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1</a:t>
            </a:r>
            <a:endParaRPr sz="1800">
              <a:solidFill>
                <a:srgbClr val="FF0000"/>
              </a:solidFill>
              <a:latin typeface="Source Sans Pro"/>
              <a:ea typeface="Source Sans Pro"/>
              <a:cs typeface="Source Sans Pro"/>
              <a:sym typeface="Source Sans Pro"/>
            </a:endParaRPr>
          </a:p>
        </p:txBody>
      </p:sp>
      <p:sp>
        <p:nvSpPr>
          <p:cNvPr id="1160" name="Google Shape;1160;p76"/>
          <p:cNvSpPr txBox="1"/>
          <p:nvPr/>
        </p:nvSpPr>
        <p:spPr>
          <a:xfrm>
            <a:off x="3119688" y="344780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2</a:t>
            </a:r>
            <a:endParaRPr sz="1800">
              <a:solidFill>
                <a:srgbClr val="FF0000"/>
              </a:solidFill>
              <a:latin typeface="Source Sans Pro"/>
              <a:ea typeface="Source Sans Pro"/>
              <a:cs typeface="Source Sans Pro"/>
              <a:sym typeface="Source Sans Pro"/>
            </a:endParaRPr>
          </a:p>
        </p:txBody>
      </p:sp>
      <p:sp>
        <p:nvSpPr>
          <p:cNvPr id="1161" name="Google Shape;1161;p76"/>
          <p:cNvSpPr txBox="1"/>
          <p:nvPr/>
        </p:nvSpPr>
        <p:spPr>
          <a:xfrm>
            <a:off x="2214438" y="429320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3</a:t>
            </a:r>
            <a:endParaRPr sz="1800">
              <a:solidFill>
                <a:srgbClr val="FF0000"/>
              </a:solidFill>
              <a:latin typeface="Source Sans Pro"/>
              <a:ea typeface="Source Sans Pro"/>
              <a:cs typeface="Source Sans Pro"/>
              <a:sym typeface="Source Sans Pro"/>
            </a:endParaRPr>
          </a:p>
        </p:txBody>
      </p:sp>
      <p:sp>
        <p:nvSpPr>
          <p:cNvPr id="1162" name="Google Shape;1162;p76"/>
          <p:cNvSpPr txBox="1"/>
          <p:nvPr/>
        </p:nvSpPr>
        <p:spPr>
          <a:xfrm>
            <a:off x="1743763" y="176715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4</a:t>
            </a:r>
            <a:endParaRPr sz="1800">
              <a:solidFill>
                <a:srgbClr val="FF0000"/>
              </a:solidFill>
              <a:latin typeface="Source Sans Pro"/>
              <a:ea typeface="Source Sans Pro"/>
              <a:cs typeface="Source Sans Pro"/>
              <a:sym typeface="Source Sans Pro"/>
            </a:endParaRPr>
          </a:p>
        </p:txBody>
      </p:sp>
      <p:sp>
        <p:nvSpPr>
          <p:cNvPr id="1163" name="Google Shape;1163;p76"/>
          <p:cNvSpPr txBox="1"/>
          <p:nvPr/>
        </p:nvSpPr>
        <p:spPr>
          <a:xfrm>
            <a:off x="1743763" y="257175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5</a:t>
            </a:r>
            <a:endParaRPr sz="1800">
              <a:solidFill>
                <a:srgbClr val="FF0000"/>
              </a:solidFill>
              <a:latin typeface="Source Sans Pro"/>
              <a:ea typeface="Source Sans Pro"/>
              <a:cs typeface="Source Sans Pro"/>
              <a:sym typeface="Source Sans Pro"/>
            </a:endParaRPr>
          </a:p>
        </p:txBody>
      </p:sp>
      <p:sp>
        <p:nvSpPr>
          <p:cNvPr id="1164" name="Google Shape;1164;p76"/>
          <p:cNvSpPr txBox="1"/>
          <p:nvPr/>
        </p:nvSpPr>
        <p:spPr>
          <a:xfrm>
            <a:off x="3973913" y="344780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6</a:t>
            </a:r>
            <a:endParaRPr sz="1800">
              <a:solidFill>
                <a:srgbClr val="FF0000"/>
              </a:solidFill>
              <a:latin typeface="Source Sans Pro"/>
              <a:ea typeface="Source Sans Pro"/>
              <a:cs typeface="Source Sans Pro"/>
              <a:sym typeface="Source Sans Pro"/>
            </a:endParaRPr>
          </a:p>
        </p:txBody>
      </p:sp>
      <p:sp>
        <p:nvSpPr>
          <p:cNvPr id="1165" name="Google Shape;1165;p76"/>
          <p:cNvSpPr txBox="1"/>
          <p:nvPr/>
        </p:nvSpPr>
        <p:spPr>
          <a:xfrm>
            <a:off x="3380613" y="429320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7</a:t>
            </a:r>
            <a:endParaRPr sz="1800">
              <a:solidFill>
                <a:srgbClr val="FF0000"/>
              </a:solidFill>
              <a:latin typeface="Source Sans Pro"/>
              <a:ea typeface="Source Sans Pro"/>
              <a:cs typeface="Source Sans Pro"/>
              <a:sym typeface="Source Sans Pro"/>
            </a:endParaRPr>
          </a:p>
        </p:txBody>
      </p:sp>
      <p:sp>
        <p:nvSpPr>
          <p:cNvPr id="1166" name="Google Shape;1166;p76"/>
          <p:cNvSpPr txBox="1"/>
          <p:nvPr/>
        </p:nvSpPr>
        <p:spPr>
          <a:xfrm>
            <a:off x="1012138" y="4293200"/>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8</a:t>
            </a:r>
            <a:endParaRPr sz="1800">
              <a:solidFill>
                <a:srgbClr val="FF0000"/>
              </a:solidFill>
              <a:latin typeface="Source Sans Pro"/>
              <a:ea typeface="Source Sans Pro"/>
              <a:cs typeface="Source Sans Pro"/>
              <a:sym typeface="Source Sans Pro"/>
            </a:endParaRPr>
          </a:p>
        </p:txBody>
      </p:sp>
      <p:sp>
        <p:nvSpPr>
          <p:cNvPr id="1167" name="Google Shape;1167;p76"/>
          <p:cNvSpPr txBox="1"/>
          <p:nvPr/>
        </p:nvSpPr>
        <p:spPr>
          <a:xfrm>
            <a:off x="1047963" y="3483625"/>
            <a:ext cx="3762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9</a:t>
            </a:r>
            <a:endParaRPr sz="1800">
              <a:solidFill>
                <a:srgbClr val="FF0000"/>
              </a:solidFill>
              <a:latin typeface="Source Sans Pro"/>
              <a:ea typeface="Source Sans Pro"/>
              <a:cs typeface="Source Sans Pro"/>
              <a:sym typeface="Source Sans Pro"/>
            </a:endParaRPr>
          </a:p>
        </p:txBody>
      </p:sp>
      <p:sp>
        <p:nvSpPr>
          <p:cNvPr id="1168" name="Google Shape;1168;p76"/>
          <p:cNvSpPr/>
          <p:nvPr/>
        </p:nvSpPr>
        <p:spPr>
          <a:xfrm>
            <a:off x="2214450" y="1571075"/>
            <a:ext cx="759000" cy="594300"/>
          </a:xfrm>
          <a:prstGeom prst="rect">
            <a:avLst/>
          </a:prstGeom>
          <a:noFill/>
          <a:ln cap="flat" cmpd="sng" w="952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Pro"/>
              <a:ea typeface="Source Sans Pro"/>
              <a:cs typeface="Source Sans Pro"/>
              <a:sym typeface="Source Sans Pro"/>
            </a:endParaRPr>
          </a:p>
        </p:txBody>
      </p:sp>
      <p:sp>
        <p:nvSpPr>
          <p:cNvPr id="1169" name="Google Shape;1169;p76"/>
          <p:cNvSpPr/>
          <p:nvPr/>
        </p:nvSpPr>
        <p:spPr>
          <a:xfrm>
            <a:off x="2214450" y="2372500"/>
            <a:ext cx="759000" cy="594300"/>
          </a:xfrm>
          <a:prstGeom prst="rect">
            <a:avLst/>
          </a:prstGeom>
          <a:noFill/>
          <a:ln cap="flat" cmpd="sng" w="952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Pro"/>
              <a:ea typeface="Source Sans Pro"/>
              <a:cs typeface="Source Sans Pro"/>
              <a:sym typeface="Source Sans Pro"/>
            </a:endParaRPr>
          </a:p>
        </p:txBody>
      </p:sp>
      <p:sp>
        <p:nvSpPr>
          <p:cNvPr id="1170" name="Google Shape;1170;p76"/>
          <p:cNvSpPr/>
          <p:nvPr/>
        </p:nvSpPr>
        <p:spPr>
          <a:xfrm>
            <a:off x="598450" y="3255400"/>
            <a:ext cx="759000" cy="594300"/>
          </a:xfrm>
          <a:prstGeom prst="rect">
            <a:avLst/>
          </a:prstGeom>
          <a:noFill/>
          <a:ln cap="flat" cmpd="sng" w="952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Pro"/>
              <a:ea typeface="Source Sans Pro"/>
              <a:cs typeface="Source Sans Pro"/>
              <a:sym typeface="Source Sans Pro"/>
            </a:endParaRPr>
          </a:p>
        </p:txBody>
      </p:sp>
      <p:sp>
        <p:nvSpPr>
          <p:cNvPr id="1171" name="Google Shape;1171;p76"/>
          <p:cNvSpPr/>
          <p:nvPr/>
        </p:nvSpPr>
        <p:spPr>
          <a:xfrm>
            <a:off x="598450" y="4095300"/>
            <a:ext cx="759000" cy="594300"/>
          </a:xfrm>
          <a:prstGeom prst="rect">
            <a:avLst/>
          </a:prstGeom>
          <a:noFill/>
          <a:ln cap="flat" cmpd="sng" w="952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Pro"/>
              <a:ea typeface="Source Sans Pro"/>
              <a:cs typeface="Source Sans Pro"/>
              <a:sym typeface="Source Sans Pro"/>
            </a:endParaRPr>
          </a:p>
        </p:txBody>
      </p:sp>
      <p:sp>
        <p:nvSpPr>
          <p:cNvPr id="1172" name="Google Shape;1172;p76"/>
          <p:cNvSpPr txBox="1"/>
          <p:nvPr/>
        </p:nvSpPr>
        <p:spPr>
          <a:xfrm>
            <a:off x="2559600" y="1196025"/>
            <a:ext cx="40248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2"/>
                </a:solidFill>
                <a:latin typeface="Source Sans Pro"/>
                <a:ea typeface="Source Sans Pro"/>
                <a:cs typeface="Source Sans Pro"/>
                <a:sym typeface="Source Sans Pro"/>
              </a:rPr>
              <a:t>*Green Box = Separate From Main PCB</a:t>
            </a:r>
            <a:endParaRPr sz="1100">
              <a:solidFill>
                <a:schemeClr val="lt2"/>
              </a:solidFill>
              <a:latin typeface="Source Sans Pro"/>
              <a:ea typeface="Source Sans Pro"/>
              <a:cs typeface="Source Sans Pro"/>
              <a:sym typeface="Source Sans Pro"/>
            </a:endParaRPr>
          </a:p>
        </p:txBody>
      </p:sp>
      <p:sp>
        <p:nvSpPr>
          <p:cNvPr id="1173" name="Google Shape;1173;p76"/>
          <p:cNvSpPr txBox="1"/>
          <p:nvPr/>
        </p:nvSpPr>
        <p:spPr>
          <a:xfrm>
            <a:off x="3014928" y="2017475"/>
            <a:ext cx="480900" cy="44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Source Sans Pro"/>
                <a:ea typeface="Source Sans Pro"/>
                <a:cs typeface="Source Sans Pro"/>
                <a:sym typeface="Source Sans Pro"/>
              </a:rPr>
              <a:t>10</a:t>
            </a:r>
            <a:endParaRPr sz="1800">
              <a:solidFill>
                <a:srgbClr val="FF0000"/>
              </a:solidFill>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7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1179" name="Google Shape;1179;p77"/>
          <p:cNvSpPr txBox="1"/>
          <p:nvPr>
            <p:ph idx="1" type="body"/>
          </p:nvPr>
        </p:nvSpPr>
        <p:spPr>
          <a:xfrm>
            <a:off x="311700" y="1389600"/>
            <a:ext cx="2808000" cy="2031000"/>
          </a:xfrm>
          <a:prstGeom prst="rect">
            <a:avLst/>
          </a:prstGeom>
        </p:spPr>
        <p:txBody>
          <a:bodyPr anchorCtr="0" anchor="t" bIns="91425" lIns="91425" spcFirstLastPara="1" rIns="91425" wrap="square" tIns="91425">
            <a:normAutofit fontScale="55000"/>
          </a:bodyPr>
          <a:lstStyle/>
          <a:p>
            <a:pPr indent="0" lvl="0" marL="0" rtl="0" algn="l">
              <a:spcBef>
                <a:spcPts val="0"/>
              </a:spcBef>
              <a:spcAft>
                <a:spcPts val="0"/>
              </a:spcAft>
              <a:buNone/>
            </a:pPr>
            <a:r>
              <a:rPr lang="en"/>
              <a:t>1.5 Minutes</a:t>
            </a:r>
            <a:endParaRPr/>
          </a:p>
          <a:p>
            <a:pPr indent="0" lvl="0" marL="0" rtl="0" algn="l">
              <a:spcBef>
                <a:spcPts val="1200"/>
              </a:spcBef>
              <a:spcAft>
                <a:spcPts val="0"/>
              </a:spcAft>
              <a:buNone/>
            </a:pPr>
            <a:r>
              <a:rPr lang="en"/>
              <a:t>Introduction</a:t>
            </a:r>
            <a:endParaRPr/>
          </a:p>
          <a:p>
            <a:pPr indent="0" lvl="0" marL="0" rtl="0" algn="l">
              <a:spcBef>
                <a:spcPts val="1200"/>
              </a:spcBef>
              <a:spcAft>
                <a:spcPts val="0"/>
              </a:spcAft>
              <a:buNone/>
            </a:pPr>
            <a:r>
              <a:rPr lang="en"/>
              <a:t>-Hook (Set up the Problem)</a:t>
            </a:r>
            <a:endParaRPr/>
          </a:p>
          <a:p>
            <a:pPr indent="0" lvl="0" marL="0" rtl="0" algn="l">
              <a:spcBef>
                <a:spcPts val="1200"/>
              </a:spcBef>
              <a:spcAft>
                <a:spcPts val="0"/>
              </a:spcAft>
              <a:buNone/>
            </a:pPr>
            <a:r>
              <a:rPr lang="en"/>
              <a:t>	Ex: what is the problem, why did we choose particular problem, what is the goal/objective of the project</a:t>
            </a:r>
            <a:endParaRPr/>
          </a:p>
          <a:p>
            <a:pPr indent="0" lvl="0" marL="0" rtl="0" algn="l">
              <a:spcBef>
                <a:spcPts val="1200"/>
              </a:spcBef>
              <a:spcAft>
                <a:spcPts val="0"/>
              </a:spcAft>
              <a:buNone/>
            </a:pPr>
            <a:r>
              <a:rPr lang="en"/>
              <a:t>-Product (Introduce strike sense and how can it solve </a:t>
            </a:r>
            <a:r>
              <a:rPr lang="en"/>
              <a:t>previous</a:t>
            </a:r>
            <a:r>
              <a:rPr lang="en"/>
              <a:t> problem)</a:t>
            </a:r>
            <a:endParaRPr/>
          </a:p>
          <a:p>
            <a:pPr indent="0" lvl="0" marL="0" rtl="0" algn="l">
              <a:spcBef>
                <a:spcPts val="1200"/>
              </a:spcBef>
              <a:spcAft>
                <a:spcPts val="0"/>
              </a:spcAft>
              <a:buNone/>
            </a:pPr>
            <a:r>
              <a:rPr lang="en"/>
              <a:t>-Transition to how it works</a:t>
            </a:r>
            <a:endParaRPr/>
          </a:p>
          <a:p>
            <a:pPr indent="0" lvl="0" marL="0" rtl="0" algn="l">
              <a:spcBef>
                <a:spcPts val="1200"/>
              </a:spcBef>
              <a:spcAft>
                <a:spcPts val="1200"/>
              </a:spcAft>
              <a:buNone/>
            </a:pPr>
            <a:r>
              <a:t/>
            </a:r>
            <a:endParaRPr/>
          </a:p>
        </p:txBody>
      </p:sp>
      <p:sp>
        <p:nvSpPr>
          <p:cNvPr id="1180" name="Google Shape;1180;p77"/>
          <p:cNvSpPr txBox="1"/>
          <p:nvPr>
            <p:ph idx="1" type="body"/>
          </p:nvPr>
        </p:nvSpPr>
        <p:spPr>
          <a:xfrm>
            <a:off x="3119700" y="1311300"/>
            <a:ext cx="4187100" cy="3832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1 Minutes</a:t>
            </a:r>
            <a:endParaRPr/>
          </a:p>
          <a:p>
            <a:pPr indent="0" lvl="0" marL="0" rtl="0" algn="l">
              <a:spcBef>
                <a:spcPts val="1200"/>
              </a:spcBef>
              <a:spcAft>
                <a:spcPts val="0"/>
              </a:spcAft>
              <a:buNone/>
            </a:pPr>
            <a:r>
              <a:rPr lang="en"/>
              <a:t>Hardware </a:t>
            </a:r>
            <a:r>
              <a:rPr lang="en"/>
              <a:t>walkthrough</a:t>
            </a:r>
            <a:r>
              <a:rPr lang="en"/>
              <a:t> </a:t>
            </a:r>
            <a:endParaRPr/>
          </a:p>
          <a:p>
            <a:pPr indent="0" lvl="0" marL="0" rtl="0" algn="l">
              <a:spcBef>
                <a:spcPts val="1200"/>
              </a:spcBef>
              <a:spcAft>
                <a:spcPts val="0"/>
              </a:spcAft>
              <a:buNone/>
            </a:pPr>
            <a:r>
              <a:rPr lang="en"/>
              <a:t>	-Block Diagram w/ images of final pcb</a:t>
            </a:r>
            <a:endParaRPr/>
          </a:p>
          <a:p>
            <a:pPr indent="0" lvl="0" marL="0" rtl="0" algn="l">
              <a:spcBef>
                <a:spcPts val="1200"/>
              </a:spcBef>
              <a:spcAft>
                <a:spcPts val="0"/>
              </a:spcAft>
              <a:buNone/>
            </a:pPr>
            <a:r>
              <a:rPr lang="en"/>
              <a:t>	-Brief Imu Discussion</a:t>
            </a:r>
            <a:endParaRPr/>
          </a:p>
          <a:p>
            <a:pPr indent="0" lvl="0" marL="0" rtl="0" algn="l">
              <a:spcBef>
                <a:spcPts val="1200"/>
              </a:spcBef>
              <a:spcAft>
                <a:spcPts val="0"/>
              </a:spcAft>
              <a:buNone/>
            </a:pPr>
            <a:r>
              <a:rPr lang="en"/>
              <a:t>Discuss Specifications</a:t>
            </a:r>
            <a:endParaRPr/>
          </a:p>
          <a:p>
            <a:pPr indent="0" lvl="0" marL="0" rtl="0" algn="l">
              <a:spcBef>
                <a:spcPts val="1200"/>
              </a:spcBef>
              <a:spcAft>
                <a:spcPts val="0"/>
              </a:spcAft>
              <a:buNone/>
            </a:pPr>
            <a:r>
              <a:rPr lang="en"/>
              <a:t>	-Engineering specs (think about what consumers would want to hear)</a:t>
            </a:r>
            <a:endParaRPr/>
          </a:p>
          <a:p>
            <a:pPr indent="0" lvl="0" marL="0" rtl="0" algn="l">
              <a:spcBef>
                <a:spcPts val="1200"/>
              </a:spcBef>
              <a:spcAft>
                <a:spcPts val="0"/>
              </a:spcAft>
              <a:buNone/>
            </a:pPr>
            <a:r>
              <a:rPr lang="en"/>
              <a:t>		-ie weight, battery life, size,  accuracy, bom</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78"/>
          <p:cNvSpPr txBox="1"/>
          <p:nvPr>
            <p:ph type="title"/>
          </p:nvPr>
        </p:nvSpPr>
        <p:spPr>
          <a:xfrm>
            <a:off x="311700" y="555600"/>
            <a:ext cx="65826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Specification 1 Strike Classification</a:t>
            </a:r>
            <a:endParaRPr/>
          </a:p>
        </p:txBody>
      </p:sp>
      <p:sp>
        <p:nvSpPr>
          <p:cNvPr id="1186" name="Google Shape;1186;p78"/>
          <p:cNvSpPr txBox="1"/>
          <p:nvPr>
            <p:ph idx="1" type="body"/>
          </p:nvPr>
        </p:nvSpPr>
        <p:spPr>
          <a:xfrm>
            <a:off x="6157700" y="1055925"/>
            <a:ext cx="27732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87" name="Google Shape;1187;p78"/>
          <p:cNvPicPr preferRelativeResize="0"/>
          <p:nvPr/>
        </p:nvPicPr>
        <p:blipFill>
          <a:blip r:embed="rId3">
            <a:alphaModFix/>
          </a:blip>
          <a:stretch>
            <a:fillRect/>
          </a:stretch>
        </p:blipFill>
        <p:spPr>
          <a:xfrm>
            <a:off x="358125" y="1409350"/>
            <a:ext cx="3069925" cy="3484001"/>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1188" name="Google Shape;1188;p78" title="confusion_matrix.png"/>
          <p:cNvPicPr preferRelativeResize="0"/>
          <p:nvPr/>
        </p:nvPicPr>
        <p:blipFill>
          <a:blip r:embed="rId4">
            <a:alphaModFix/>
          </a:blip>
          <a:stretch>
            <a:fillRect/>
          </a:stretch>
        </p:blipFill>
        <p:spPr>
          <a:xfrm>
            <a:off x="4571995" y="1311288"/>
            <a:ext cx="4146158" cy="3316926"/>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79"/>
          <p:cNvSpPr txBox="1"/>
          <p:nvPr>
            <p:ph type="title"/>
          </p:nvPr>
        </p:nvSpPr>
        <p:spPr>
          <a:xfrm>
            <a:off x="311700" y="555600"/>
            <a:ext cx="65826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Specification 1 Strike Classification</a:t>
            </a:r>
            <a:endParaRPr/>
          </a:p>
        </p:txBody>
      </p:sp>
      <p:pic>
        <p:nvPicPr>
          <p:cNvPr id="1194" name="Google Shape;1194;p79" title="RealTimeInference.mov">
            <a:hlinkClick r:id="rId3"/>
          </p:cNvPr>
          <p:cNvPicPr preferRelativeResize="0"/>
          <p:nvPr/>
        </p:nvPicPr>
        <p:blipFill>
          <a:blip r:embed="rId4">
            <a:alphaModFix/>
          </a:blip>
          <a:stretch>
            <a:fillRect/>
          </a:stretch>
        </p:blipFill>
        <p:spPr>
          <a:xfrm>
            <a:off x="1051000" y="1418775"/>
            <a:ext cx="7412200" cy="3452975"/>
          </a:xfrm>
          <a:prstGeom prst="rect">
            <a:avLst/>
          </a:prstGeom>
          <a:noFill/>
          <a:ln cap="flat" cmpd="sng" w="9525">
            <a:solidFill>
              <a:schemeClr val="dk1"/>
            </a:solidFill>
            <a:prstDash val="solid"/>
            <a:round/>
            <a:headEnd len="sm" w="sm" type="none"/>
            <a:tailEnd len="sm" w="sm" type="none"/>
          </a:ln>
          <a:effectLst>
            <a:outerShdw blurRad="57150" rotWithShape="0" algn="bl" dir="4320000" dist="47625">
              <a:srgbClr val="000000">
                <a:alpha val="8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98" name="Shape 1198"/>
        <p:cNvGrpSpPr/>
        <p:nvPr/>
      </p:nvGrpSpPr>
      <p:grpSpPr>
        <a:xfrm>
          <a:off x="0" y="0"/>
          <a:ext cx="0" cy="0"/>
          <a:chOff x="0" y="0"/>
          <a:chExt cx="0" cy="0"/>
        </a:xfrm>
      </p:grpSpPr>
      <p:pic>
        <p:nvPicPr>
          <p:cNvPr id="1199" name="Google Shape;1199;p80"/>
          <p:cNvPicPr preferRelativeResize="0"/>
          <p:nvPr/>
        </p:nvPicPr>
        <p:blipFill rotWithShape="1">
          <a:blip r:embed="rId3">
            <a:alphaModFix/>
          </a:blip>
          <a:srcRect b="0" l="0" r="0" t="1371"/>
          <a:stretch/>
        </p:blipFill>
        <p:spPr>
          <a:xfrm>
            <a:off x="0" y="0"/>
            <a:ext cx="9144001" cy="5155700"/>
          </a:xfrm>
          <a:prstGeom prst="rect">
            <a:avLst/>
          </a:prstGeom>
          <a:noFill/>
          <a:ln>
            <a:noFill/>
          </a:ln>
        </p:spPr>
      </p:pic>
      <p:sp>
        <p:nvSpPr>
          <p:cNvPr id="1200" name="Google Shape;1200;p80"/>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Heart Rate Monitor</a:t>
            </a:r>
            <a:endParaRPr>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04" name="Shape 1204"/>
        <p:cNvGrpSpPr/>
        <p:nvPr/>
      </p:nvGrpSpPr>
      <p:grpSpPr>
        <a:xfrm>
          <a:off x="0" y="0"/>
          <a:ext cx="0" cy="0"/>
          <a:chOff x="0" y="0"/>
          <a:chExt cx="0" cy="0"/>
        </a:xfrm>
      </p:grpSpPr>
      <p:sp>
        <p:nvSpPr>
          <p:cNvPr id="1205" name="Google Shape;1205;p81"/>
          <p:cNvSpPr txBox="1"/>
          <p:nvPr>
            <p:ph type="title"/>
          </p:nvPr>
        </p:nvSpPr>
        <p:spPr>
          <a:xfrm>
            <a:off x="311700" y="445025"/>
            <a:ext cx="8520600" cy="1015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Heart Rate Monitor (Cont.)</a:t>
            </a:r>
            <a:endParaRPr>
              <a:latin typeface="Raleway"/>
              <a:ea typeface="Raleway"/>
              <a:cs typeface="Raleway"/>
              <a:sym typeface="Raleway"/>
            </a:endParaRPr>
          </a:p>
          <a:p>
            <a:pPr indent="0" lvl="0" marL="0" rtl="0" algn="l">
              <a:spcBef>
                <a:spcPts val="0"/>
              </a:spcBef>
              <a:spcAft>
                <a:spcPts val="0"/>
              </a:spcAft>
              <a:buNone/>
            </a:pPr>
            <a:r>
              <a:rPr b="0" lang="en">
                <a:latin typeface="Raleway"/>
                <a:ea typeface="Raleway"/>
                <a:cs typeface="Raleway"/>
                <a:sym typeface="Raleway"/>
              </a:rPr>
              <a:t>*</a:t>
            </a:r>
            <a:r>
              <a:rPr b="0" lang="en">
                <a:latin typeface="Raleway"/>
                <a:ea typeface="Raleway"/>
                <a:cs typeface="Raleway"/>
                <a:sym typeface="Raleway"/>
              </a:rPr>
              <a:t>Spec Demo</a:t>
            </a:r>
            <a:endParaRPr b="0">
              <a:latin typeface="Raleway"/>
              <a:ea typeface="Raleway"/>
              <a:cs typeface="Raleway"/>
              <a:sym typeface="Raleway"/>
            </a:endParaRPr>
          </a:p>
        </p:txBody>
      </p:sp>
      <p:pic>
        <p:nvPicPr>
          <p:cNvPr id="1206" name="Google Shape;1206;p81"/>
          <p:cNvPicPr preferRelativeResize="0"/>
          <p:nvPr/>
        </p:nvPicPr>
        <p:blipFill rotWithShape="1">
          <a:blip r:embed="rId3">
            <a:alphaModFix/>
          </a:blip>
          <a:srcRect b="20569" l="80499" r="0" t="43370"/>
          <a:stretch/>
        </p:blipFill>
        <p:spPr>
          <a:xfrm>
            <a:off x="7058450" y="328600"/>
            <a:ext cx="1067175" cy="716725"/>
          </a:xfrm>
          <a:prstGeom prst="rect">
            <a:avLst/>
          </a:prstGeom>
          <a:noFill/>
          <a:ln>
            <a:noFill/>
          </a:ln>
        </p:spPr>
      </p:pic>
      <p:graphicFrame>
        <p:nvGraphicFramePr>
          <p:cNvPr id="1207" name="Google Shape;1207;p81"/>
          <p:cNvGraphicFramePr/>
          <p:nvPr/>
        </p:nvGraphicFramePr>
        <p:xfrm>
          <a:off x="311700" y="1621388"/>
          <a:ext cx="3000000" cy="3000000"/>
        </p:xfrm>
        <a:graphic>
          <a:graphicData uri="http://schemas.openxmlformats.org/drawingml/2006/table">
            <a:tbl>
              <a:tblPr>
                <a:noFill/>
                <a:tableStyleId>{63101F70-B924-4F75-9162-8F2D4FD20495}</a:tableStyleId>
              </a:tblPr>
              <a:tblGrid>
                <a:gridCol w="2971800"/>
                <a:gridCol w="2971800"/>
              </a:tblGrid>
              <a:tr h="12700">
                <a:tc>
                  <a:txBody>
                    <a:bodyPr/>
                    <a:lstStyle/>
                    <a:p>
                      <a:pPr indent="0" lvl="0" marL="0" rtl="0" algn="l">
                        <a:spcBef>
                          <a:spcPts val="0"/>
                        </a:spcBef>
                        <a:spcAft>
                          <a:spcPts val="0"/>
                        </a:spcAft>
                        <a:buNone/>
                      </a:pPr>
                      <a:r>
                        <a:rPr lang="en"/>
                        <a:t>Parameter</a:t>
                      </a:r>
                      <a:endParaRPr/>
                    </a:p>
                  </a:txBody>
                  <a:tcPr marT="63500" marB="63500" marR="63500" marL="63500">
                    <a:solidFill>
                      <a:srgbClr val="A4C2F4"/>
                    </a:solidFill>
                  </a:tcPr>
                </a:tc>
                <a:tc>
                  <a:txBody>
                    <a:bodyPr/>
                    <a:lstStyle/>
                    <a:p>
                      <a:pPr indent="0" lvl="0" marL="0" rtl="0" algn="l">
                        <a:spcBef>
                          <a:spcPts val="0"/>
                        </a:spcBef>
                        <a:spcAft>
                          <a:spcPts val="0"/>
                        </a:spcAft>
                        <a:buNone/>
                      </a:pPr>
                      <a:r>
                        <a:rPr lang="en"/>
                        <a:t>Specification</a:t>
                      </a:r>
                      <a:endParaRPr>
                        <a:solidFill>
                          <a:srgbClr val="4A86E8"/>
                        </a:solidFill>
                      </a:endParaRPr>
                    </a:p>
                  </a:txBody>
                  <a:tcPr marT="63500" marB="63500" marR="63500" marL="63500">
                    <a:solidFill>
                      <a:srgbClr val="A4C2F4"/>
                    </a:solidFill>
                  </a:tcPr>
                </a:tc>
              </a:tr>
              <a:tr h="12700">
                <a:tc>
                  <a:txBody>
                    <a:bodyPr/>
                    <a:lstStyle/>
                    <a:p>
                      <a:pPr indent="0" lvl="0" marL="0" rtl="0" algn="l">
                        <a:spcBef>
                          <a:spcPts val="0"/>
                        </a:spcBef>
                        <a:spcAft>
                          <a:spcPts val="0"/>
                        </a:spcAft>
                        <a:buNone/>
                      </a:pPr>
                      <a:r>
                        <a:rPr b="1" lang="en" sz="1200"/>
                        <a:t>Heart Rate Monitoring</a:t>
                      </a:r>
                      <a:endParaRPr b="1" sz="1200"/>
                    </a:p>
                  </a:txBody>
                  <a:tcPr marT="63500" marB="63500" marR="63500" marL="63500">
                    <a:solidFill>
                      <a:srgbClr val="EFEFEF"/>
                    </a:solidFill>
                  </a:tcPr>
                </a:tc>
                <a:tc>
                  <a:txBody>
                    <a:bodyPr/>
                    <a:lstStyle/>
                    <a:p>
                      <a:pPr indent="0" lvl="0" marL="0" rtl="0" algn="l">
                        <a:spcBef>
                          <a:spcPts val="0"/>
                        </a:spcBef>
                        <a:spcAft>
                          <a:spcPts val="0"/>
                        </a:spcAft>
                        <a:buNone/>
                      </a:pPr>
                      <a:r>
                        <a:rPr b="1" lang="en" sz="1200"/>
                        <a:t>Continuous, ± 2 BPM accuracy</a:t>
                      </a:r>
                      <a:endParaRPr b="1" sz="1200"/>
                    </a:p>
                  </a:txBody>
                  <a:tcPr marT="63500" marB="63500" marR="63500" marL="63500">
                    <a:solidFill>
                      <a:srgbClr val="EFEFEF"/>
                    </a:solidFill>
                  </a:tcPr>
                </a:tc>
              </a:tr>
            </a:tbl>
          </a:graphicData>
        </a:graphic>
      </p:graphicFrame>
      <p:pic>
        <p:nvPicPr>
          <p:cNvPr id="1208" name="Google Shape;1208;p81"/>
          <p:cNvPicPr preferRelativeResize="0"/>
          <p:nvPr/>
        </p:nvPicPr>
        <p:blipFill>
          <a:blip r:embed="rId4">
            <a:alphaModFix/>
          </a:blip>
          <a:stretch>
            <a:fillRect/>
          </a:stretch>
        </p:blipFill>
        <p:spPr>
          <a:xfrm>
            <a:off x="152400" y="3451525"/>
            <a:ext cx="2485575" cy="1539574"/>
          </a:xfrm>
          <a:prstGeom prst="rect">
            <a:avLst/>
          </a:prstGeom>
          <a:noFill/>
          <a:ln>
            <a:noFill/>
          </a:ln>
        </p:spPr>
      </p:pic>
      <p:pic>
        <p:nvPicPr>
          <p:cNvPr id="1209" name="Google Shape;1209;p81"/>
          <p:cNvPicPr preferRelativeResize="0"/>
          <p:nvPr/>
        </p:nvPicPr>
        <p:blipFill>
          <a:blip r:embed="rId5">
            <a:alphaModFix/>
          </a:blip>
          <a:stretch>
            <a:fillRect/>
          </a:stretch>
        </p:blipFill>
        <p:spPr>
          <a:xfrm>
            <a:off x="2790375" y="3451525"/>
            <a:ext cx="1980648" cy="1539576"/>
          </a:xfrm>
          <a:prstGeom prst="rect">
            <a:avLst/>
          </a:prstGeom>
          <a:noFill/>
          <a:ln>
            <a:noFill/>
          </a:ln>
        </p:spPr>
      </p:pic>
      <p:pic>
        <p:nvPicPr>
          <p:cNvPr id="1210" name="Google Shape;1210;p81"/>
          <p:cNvPicPr preferRelativeResize="0"/>
          <p:nvPr/>
        </p:nvPicPr>
        <p:blipFill rotWithShape="1">
          <a:blip r:embed="rId6">
            <a:alphaModFix/>
          </a:blip>
          <a:srcRect b="38180" l="0" r="0" t="0"/>
          <a:stretch/>
        </p:blipFill>
        <p:spPr>
          <a:xfrm>
            <a:off x="4923425" y="3451525"/>
            <a:ext cx="2837601" cy="1590451"/>
          </a:xfrm>
          <a:prstGeom prst="rect">
            <a:avLst/>
          </a:prstGeom>
          <a:noFill/>
          <a:ln>
            <a:noFill/>
          </a:ln>
        </p:spPr>
      </p:pic>
      <p:sp>
        <p:nvSpPr>
          <p:cNvPr id="1211" name="Google Shape;1211;p81"/>
          <p:cNvSpPr/>
          <p:nvPr/>
        </p:nvSpPr>
        <p:spPr>
          <a:xfrm>
            <a:off x="4677350" y="2426500"/>
            <a:ext cx="1717800" cy="778500"/>
          </a:xfrm>
          <a:prstGeom prst="rightArrow">
            <a:avLst>
              <a:gd fmla="val 50000" name="adj1"/>
              <a:gd fmla="val 50000" name="adj2"/>
            </a:avLst>
          </a:prstGeom>
          <a:noFill/>
          <a:ln cap="flat" cmpd="sng" w="9525">
            <a:solidFill>
              <a:srgbClr val="1313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212" name="Google Shape;1212;p81"/>
          <p:cNvSpPr txBox="1"/>
          <p:nvPr/>
        </p:nvSpPr>
        <p:spPr>
          <a:xfrm>
            <a:off x="4801600" y="2741225"/>
            <a:ext cx="1317000" cy="1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Manrope"/>
                <a:ea typeface="Manrope"/>
                <a:cs typeface="Manrope"/>
                <a:sym typeface="Manrope"/>
              </a:rPr>
              <a:t>See demo video</a:t>
            </a:r>
            <a:endParaRPr sz="1200">
              <a:solidFill>
                <a:schemeClr val="lt1"/>
              </a:solidFill>
              <a:latin typeface="Manrope"/>
              <a:ea typeface="Manrope"/>
              <a:cs typeface="Manrope"/>
              <a:sym typeface="Manrope"/>
            </a:endParaRPr>
          </a:p>
        </p:txBody>
      </p:sp>
      <p:sp>
        <p:nvSpPr>
          <p:cNvPr id="1213" name="Google Shape;1213;p81"/>
          <p:cNvSpPr txBox="1"/>
          <p:nvPr/>
        </p:nvSpPr>
        <p:spPr>
          <a:xfrm>
            <a:off x="1138050" y="2622275"/>
            <a:ext cx="6867900" cy="43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Manrope"/>
                <a:ea typeface="Manrope"/>
                <a:cs typeface="Manrope"/>
                <a:sym typeface="Manrope"/>
              </a:rPr>
              <a:t>Specification successfully met: yes and no</a:t>
            </a:r>
            <a:endParaRPr sz="1200">
              <a:solidFill>
                <a:schemeClr val="lt1"/>
              </a:solidFill>
              <a:latin typeface="Manrope"/>
              <a:ea typeface="Manrope"/>
              <a:cs typeface="Manrope"/>
              <a:sym typeface="Manrop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17" name="Shape 1217"/>
        <p:cNvGrpSpPr/>
        <p:nvPr/>
      </p:nvGrpSpPr>
      <p:grpSpPr>
        <a:xfrm>
          <a:off x="0" y="0"/>
          <a:ext cx="0" cy="0"/>
          <a:chOff x="0" y="0"/>
          <a:chExt cx="0" cy="0"/>
        </a:xfrm>
      </p:grpSpPr>
      <p:pic>
        <p:nvPicPr>
          <p:cNvPr id="1218" name="Google Shape;1218;p82"/>
          <p:cNvPicPr preferRelativeResize="0"/>
          <p:nvPr/>
        </p:nvPicPr>
        <p:blipFill rotWithShape="1">
          <a:blip r:embed="rId3">
            <a:alphaModFix/>
          </a:blip>
          <a:srcRect b="0" l="0" r="0" t="249"/>
          <a:stretch/>
        </p:blipFill>
        <p:spPr>
          <a:xfrm>
            <a:off x="0" y="12825"/>
            <a:ext cx="9143999" cy="5143501"/>
          </a:xfrm>
          <a:prstGeom prst="rect">
            <a:avLst/>
          </a:prstGeom>
          <a:noFill/>
          <a:ln>
            <a:noFill/>
          </a:ln>
        </p:spPr>
      </p:pic>
      <p:sp>
        <p:nvSpPr>
          <p:cNvPr id="1219" name="Google Shape;1219;p82"/>
          <p:cNvSpPr txBox="1"/>
          <p:nvPr>
            <p:ph type="title"/>
          </p:nvPr>
        </p:nvSpPr>
        <p:spPr>
          <a:xfrm>
            <a:off x="311700" y="445025"/>
            <a:ext cx="8520600" cy="1015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Heart Rate Monitor (Cont.)</a:t>
            </a:r>
            <a:endParaRPr>
              <a:latin typeface="Raleway"/>
              <a:ea typeface="Raleway"/>
              <a:cs typeface="Raleway"/>
              <a:sym typeface="Raleway"/>
            </a:endParaRPr>
          </a:p>
          <a:p>
            <a:pPr indent="0" lvl="0" marL="0" rtl="0" algn="l">
              <a:spcBef>
                <a:spcPts val="0"/>
              </a:spcBef>
              <a:spcAft>
                <a:spcPts val="0"/>
              </a:spcAft>
              <a:buNone/>
            </a:pPr>
            <a:r>
              <a:rPr b="0" lang="en">
                <a:latin typeface="Raleway"/>
                <a:ea typeface="Raleway"/>
                <a:cs typeface="Raleway"/>
                <a:sym typeface="Raleway"/>
              </a:rPr>
              <a:t>*</a:t>
            </a:r>
            <a:r>
              <a:rPr b="0" lang="en">
                <a:latin typeface="Raleway"/>
                <a:ea typeface="Raleway"/>
                <a:cs typeface="Raleway"/>
                <a:sym typeface="Raleway"/>
              </a:rPr>
              <a:t>Notes</a:t>
            </a:r>
            <a:endParaRPr b="0">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3" name="Shape 1223"/>
        <p:cNvGrpSpPr/>
        <p:nvPr/>
      </p:nvGrpSpPr>
      <p:grpSpPr>
        <a:xfrm>
          <a:off x="0" y="0"/>
          <a:ext cx="0" cy="0"/>
          <a:chOff x="0" y="0"/>
          <a:chExt cx="0" cy="0"/>
        </a:xfrm>
      </p:grpSpPr>
      <p:sp>
        <p:nvSpPr>
          <p:cNvPr id="1224" name="Google Shape;1224;p83"/>
          <p:cNvSpPr txBox="1"/>
          <p:nvPr>
            <p:ph type="title"/>
          </p:nvPr>
        </p:nvSpPr>
        <p:spPr>
          <a:xfrm>
            <a:off x="311700" y="555600"/>
            <a:ext cx="6396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Specification 3 Wireless Data Transmission</a:t>
            </a:r>
            <a:endParaRPr/>
          </a:p>
        </p:txBody>
      </p:sp>
      <p:sp>
        <p:nvSpPr>
          <p:cNvPr id="1225" name="Google Shape;1225;p83"/>
          <p:cNvSpPr txBox="1"/>
          <p:nvPr>
            <p:ph idx="1" type="body"/>
          </p:nvPr>
        </p:nvSpPr>
        <p:spPr>
          <a:xfrm>
            <a:off x="6121950" y="1437225"/>
            <a:ext cx="2808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100">
                <a:solidFill>
                  <a:schemeClr val="dk2"/>
                </a:solidFill>
                <a:latin typeface="Arial"/>
                <a:ea typeface="Arial"/>
                <a:cs typeface="Arial"/>
                <a:sym typeface="Arial"/>
              </a:rPr>
              <a:t>To validate the reliability of our wireless communication system, we modified the StrikeSense sensor module firmware to transmit a fixed number of BLE packets during a test run.</a:t>
            </a:r>
            <a:endParaRPr sz="1100">
              <a:solidFill>
                <a:schemeClr val="dk2"/>
              </a:solidFill>
              <a:latin typeface="Arial"/>
              <a:ea typeface="Arial"/>
              <a:cs typeface="Arial"/>
              <a:sym typeface="Arial"/>
            </a:endParaRPr>
          </a:p>
          <a:p>
            <a:pPr indent="0" lvl="0" marL="0" rtl="0" algn="l">
              <a:spcBef>
                <a:spcPts val="1200"/>
              </a:spcBef>
              <a:spcAft>
                <a:spcPts val="1200"/>
              </a:spcAft>
              <a:buNone/>
            </a:pPr>
            <a:r>
              <a:rPr lang="en" sz="1100">
                <a:solidFill>
                  <a:schemeClr val="dk2"/>
                </a:solidFill>
                <a:latin typeface="Arial"/>
                <a:ea typeface="Arial"/>
                <a:cs typeface="Arial"/>
                <a:sym typeface="Arial"/>
              </a:rPr>
              <a:t>A Python client application connected to the modules over Bluetooth Low Energy and logged every packet received. By comparing the expected number of packets to the number of packets actually received, we calculated the packet success rate of the wireless link.</a:t>
            </a:r>
            <a:endParaRPr sz="1100">
              <a:solidFill>
                <a:schemeClr val="dk2"/>
              </a:solidFill>
              <a:latin typeface="Arial"/>
              <a:ea typeface="Arial"/>
              <a:cs typeface="Arial"/>
              <a:sym typeface="Arial"/>
            </a:endParaRPr>
          </a:p>
        </p:txBody>
      </p:sp>
      <p:pic>
        <p:nvPicPr>
          <p:cNvPr id="1226" name="Google Shape;1226;p83"/>
          <p:cNvPicPr preferRelativeResize="0"/>
          <p:nvPr/>
        </p:nvPicPr>
        <p:blipFill>
          <a:blip r:embed="rId3">
            <a:alphaModFix/>
          </a:blip>
          <a:stretch>
            <a:fillRect/>
          </a:stretch>
        </p:blipFill>
        <p:spPr>
          <a:xfrm>
            <a:off x="195500" y="1437225"/>
            <a:ext cx="5638625" cy="261501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8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TPS 2117</a:t>
            </a:r>
            <a:endParaRPr/>
          </a:p>
        </p:txBody>
      </p:sp>
      <p:sp>
        <p:nvSpPr>
          <p:cNvPr id="1232" name="Google Shape;1232;p8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100">
                <a:solidFill>
                  <a:schemeClr val="dk1"/>
                </a:solidFill>
              </a:rPr>
              <a:t>In it current configuration the power mux should give priority to VBUS when both sources are connected or allow voltage from either source through when a single source is connected</a:t>
            </a:r>
            <a:endParaRPr sz="1600"/>
          </a:p>
        </p:txBody>
      </p:sp>
      <p:graphicFrame>
        <p:nvGraphicFramePr>
          <p:cNvPr id="1233" name="Google Shape;1233;p84"/>
          <p:cNvGraphicFramePr/>
          <p:nvPr/>
        </p:nvGraphicFramePr>
        <p:xfrm>
          <a:off x="952500" y="2000250"/>
          <a:ext cx="3000000" cy="3000000"/>
        </p:xfrm>
        <a:graphic>
          <a:graphicData uri="http://schemas.openxmlformats.org/drawingml/2006/table">
            <a:tbl>
              <a:tblPr>
                <a:noFill/>
                <a:tableStyleId>{8E08ADB1-1EDF-4AE9-A672-49C54CB6B031}</a:tableStyleId>
              </a:tblPr>
              <a:tblGrid>
                <a:gridCol w="1447800"/>
                <a:gridCol w="1447800"/>
                <a:gridCol w="1447800"/>
                <a:gridCol w="1447800"/>
                <a:gridCol w="1447800"/>
              </a:tblGrid>
              <a:tr h="381000">
                <a:tc>
                  <a:txBody>
                    <a:bodyPr/>
                    <a:lstStyle/>
                    <a:p>
                      <a:pPr indent="0" lvl="0" marL="0" rtl="0" algn="l">
                        <a:spcBef>
                          <a:spcPts val="0"/>
                        </a:spcBef>
                        <a:spcAft>
                          <a:spcPts val="0"/>
                        </a:spcAft>
                        <a:buNone/>
                      </a:pPr>
                      <a:r>
                        <a:rPr lang="en"/>
                        <a:t>Connected Sources</a:t>
                      </a:r>
                      <a:endParaRPr/>
                    </a:p>
                  </a:txBody>
                  <a:tcPr marT="91425" marB="91425" marR="91425" marL="91425"/>
                </a:tc>
                <a:tc>
                  <a:txBody>
                    <a:bodyPr/>
                    <a:lstStyle/>
                    <a:p>
                      <a:pPr indent="0" lvl="0" marL="0" rtl="0" algn="l">
                        <a:spcBef>
                          <a:spcPts val="0"/>
                        </a:spcBef>
                        <a:spcAft>
                          <a:spcPts val="0"/>
                        </a:spcAft>
                        <a:buNone/>
                      </a:pPr>
                      <a:r>
                        <a:rPr lang="en"/>
                        <a:t>*Battery Terminal Voltage</a:t>
                      </a:r>
                      <a:endParaRPr/>
                    </a:p>
                  </a:txBody>
                  <a:tcPr marT="91425" marB="91425" marR="91425" marL="91425"/>
                </a:tc>
                <a:tc>
                  <a:txBody>
                    <a:bodyPr/>
                    <a:lstStyle/>
                    <a:p>
                      <a:pPr indent="0" lvl="0" marL="0" rtl="0" algn="l">
                        <a:spcBef>
                          <a:spcPts val="0"/>
                        </a:spcBef>
                        <a:spcAft>
                          <a:spcPts val="0"/>
                        </a:spcAft>
                        <a:buNone/>
                      </a:pPr>
                      <a:r>
                        <a:rPr lang="en"/>
                        <a:t>*USB Vbus voltage</a:t>
                      </a:r>
                      <a:endParaRPr/>
                    </a:p>
                  </a:txBody>
                  <a:tcPr marT="91425" marB="91425" marR="91425" marL="91425"/>
                </a:tc>
                <a:tc>
                  <a:txBody>
                    <a:bodyPr/>
                    <a:lstStyle/>
                    <a:p>
                      <a:pPr indent="0" lvl="0" marL="0" rtl="0" algn="l">
                        <a:spcBef>
                          <a:spcPts val="0"/>
                        </a:spcBef>
                        <a:spcAft>
                          <a:spcPts val="0"/>
                        </a:spcAft>
                        <a:buNone/>
                      </a:pPr>
                      <a:r>
                        <a:rPr lang="en"/>
                        <a:t>1.8v regulator input voltage</a:t>
                      </a:r>
                      <a:endParaRPr/>
                    </a:p>
                  </a:txBody>
                  <a:tcPr marT="91425" marB="91425" marR="91425" marL="91425"/>
                </a:tc>
                <a:tc>
                  <a:txBody>
                    <a:bodyPr/>
                    <a:lstStyle/>
                    <a:p>
                      <a:pPr indent="0" lvl="0" marL="0" rtl="0" algn="l">
                        <a:spcBef>
                          <a:spcPts val="0"/>
                        </a:spcBef>
                        <a:spcAft>
                          <a:spcPts val="0"/>
                        </a:spcAft>
                        <a:buNone/>
                      </a:pPr>
                      <a:r>
                        <a:rPr lang="en"/>
                        <a:t>3.3v regulator input voltage</a:t>
                      </a:r>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USB(5v)</a:t>
                      </a:r>
                      <a:endParaRPr>
                        <a:solidFill>
                          <a:schemeClr val="dk1"/>
                        </a:solidFill>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3.3mV effectively 0</a:t>
                      </a:r>
                      <a:endParaRPr/>
                    </a:p>
                  </a:txBody>
                  <a:tcPr marT="91425" marB="91425" marR="91425" marL="91425"/>
                </a:tc>
                <a:tc>
                  <a:txBody>
                    <a:bodyPr/>
                    <a:lstStyle/>
                    <a:p>
                      <a:pPr indent="0" lvl="0" marL="0" rtl="0" algn="l">
                        <a:spcBef>
                          <a:spcPts val="0"/>
                        </a:spcBef>
                        <a:spcAft>
                          <a:spcPts val="0"/>
                        </a:spcAft>
                        <a:buNone/>
                      </a:pPr>
                      <a:r>
                        <a:rPr lang="en"/>
                        <a:t>5.22V</a:t>
                      </a:r>
                      <a:endParaRPr/>
                    </a:p>
                  </a:txBody>
                  <a:tcPr marT="91425" marB="91425" marR="91425" marL="91425"/>
                </a:tc>
                <a:tc>
                  <a:txBody>
                    <a:bodyPr/>
                    <a:lstStyle/>
                    <a:p>
                      <a:pPr indent="0" lvl="0" marL="0" rtl="0" algn="l">
                        <a:spcBef>
                          <a:spcPts val="0"/>
                        </a:spcBef>
                        <a:spcAft>
                          <a:spcPts val="0"/>
                        </a:spcAft>
                        <a:buNone/>
                      </a:pPr>
                      <a:r>
                        <a:rPr lang="en"/>
                        <a:t>5.22V</a:t>
                      </a:r>
                      <a:endParaRPr/>
                    </a:p>
                  </a:txBody>
                  <a:tcPr marT="91425" marB="91425" marR="91425" marL="91425"/>
                </a:tc>
                <a:tc>
                  <a:txBody>
                    <a:bodyPr/>
                    <a:lstStyle/>
                    <a:p>
                      <a:pPr indent="0" lvl="0" marL="0" rtl="0" algn="l">
                        <a:spcBef>
                          <a:spcPts val="0"/>
                        </a:spcBef>
                        <a:spcAft>
                          <a:spcPts val="0"/>
                        </a:spcAft>
                        <a:buNone/>
                      </a:pPr>
                      <a:r>
                        <a:rPr lang="en"/>
                        <a:t>5.22V</a:t>
                      </a:r>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Battery(3.7v)</a:t>
                      </a:r>
                      <a:endParaRPr>
                        <a:solidFill>
                          <a:schemeClr val="dk1"/>
                        </a:solidFill>
                      </a:endParaRPr>
                    </a:p>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3.69V</a:t>
                      </a:r>
                      <a:endParaRPr/>
                    </a:p>
                  </a:txBody>
                  <a:tcPr marT="91425" marB="91425" marR="91425" marL="91425"/>
                </a:tc>
                <a:tc>
                  <a:txBody>
                    <a:bodyPr/>
                    <a:lstStyle/>
                    <a:p>
                      <a:pPr indent="0" lvl="0" marL="0" rtl="0" algn="l">
                        <a:spcBef>
                          <a:spcPts val="0"/>
                        </a:spcBef>
                        <a:spcAft>
                          <a:spcPts val="0"/>
                        </a:spcAft>
                        <a:buNone/>
                      </a:pPr>
                      <a:r>
                        <a:rPr lang="en"/>
                        <a:t>0.008mV</a:t>
                      </a:r>
                      <a:endParaRPr/>
                    </a:p>
                  </a:txBody>
                  <a:tcPr marT="91425" marB="91425" marR="91425" marL="91425"/>
                </a:tc>
                <a:tc>
                  <a:txBody>
                    <a:bodyPr/>
                    <a:lstStyle/>
                    <a:p>
                      <a:pPr indent="0" lvl="0" marL="0" rtl="0" algn="l">
                        <a:spcBef>
                          <a:spcPts val="0"/>
                        </a:spcBef>
                        <a:spcAft>
                          <a:spcPts val="0"/>
                        </a:spcAft>
                        <a:buNone/>
                      </a:pPr>
                      <a:r>
                        <a:rPr lang="en"/>
                        <a:t>3.69V</a:t>
                      </a:r>
                      <a:endParaRPr/>
                    </a:p>
                  </a:txBody>
                  <a:tcPr marT="91425" marB="91425" marR="91425" marL="91425"/>
                </a:tc>
                <a:tc>
                  <a:txBody>
                    <a:bodyPr/>
                    <a:lstStyle/>
                    <a:p>
                      <a:pPr indent="0" lvl="0" marL="0" rtl="0" algn="l">
                        <a:spcBef>
                          <a:spcPts val="0"/>
                        </a:spcBef>
                        <a:spcAft>
                          <a:spcPts val="0"/>
                        </a:spcAft>
                        <a:buNone/>
                      </a:pPr>
                      <a:r>
                        <a:rPr lang="en"/>
                        <a:t>3.69V</a:t>
                      </a:r>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
                          <a:solidFill>
                            <a:schemeClr val="dk1"/>
                          </a:solidFill>
                        </a:rPr>
                        <a:t>USB(5v) + Battery(3.7v)</a:t>
                      </a:r>
                      <a:endParaRPr>
                        <a:solidFill>
                          <a:schemeClr val="dk1"/>
                        </a:solidFill>
                      </a:endParaRPr>
                    </a:p>
                  </a:txBody>
                  <a:tcPr marT="91425" marB="91425" marR="91425" marL="91425"/>
                </a:tc>
                <a:tc>
                  <a:txBody>
                    <a:bodyPr/>
                    <a:lstStyle/>
                    <a:p>
                      <a:pPr indent="0" lvl="0" marL="0" rtl="0" algn="l">
                        <a:spcBef>
                          <a:spcPts val="0"/>
                        </a:spcBef>
                        <a:spcAft>
                          <a:spcPts val="0"/>
                        </a:spcAft>
                        <a:buNone/>
                      </a:pPr>
                      <a:r>
                        <a:rPr lang="en"/>
                        <a:t>3.69V</a:t>
                      </a:r>
                      <a:endParaRPr/>
                    </a:p>
                  </a:txBody>
                  <a:tcPr marT="91425" marB="91425" marR="91425" marL="91425"/>
                </a:tc>
                <a:tc>
                  <a:txBody>
                    <a:bodyPr/>
                    <a:lstStyle/>
                    <a:p>
                      <a:pPr indent="0" lvl="0" marL="0" rtl="0" algn="l">
                        <a:spcBef>
                          <a:spcPts val="0"/>
                        </a:spcBef>
                        <a:spcAft>
                          <a:spcPts val="0"/>
                        </a:spcAft>
                        <a:buNone/>
                      </a:pPr>
                      <a:r>
                        <a:rPr lang="en"/>
                        <a:t>5.22V</a:t>
                      </a:r>
                      <a:endParaRPr/>
                    </a:p>
                  </a:txBody>
                  <a:tcPr marT="91425" marB="91425" marR="91425" marL="91425"/>
                </a:tc>
                <a:tc>
                  <a:txBody>
                    <a:bodyPr/>
                    <a:lstStyle/>
                    <a:p>
                      <a:pPr indent="0" lvl="0" marL="0" rtl="0" algn="l">
                        <a:spcBef>
                          <a:spcPts val="0"/>
                        </a:spcBef>
                        <a:spcAft>
                          <a:spcPts val="0"/>
                        </a:spcAft>
                        <a:buNone/>
                      </a:pPr>
                      <a:r>
                        <a:rPr lang="en"/>
                        <a:t>5.22V</a:t>
                      </a:r>
                      <a:endParaRPr/>
                    </a:p>
                  </a:txBody>
                  <a:tcPr marT="91425" marB="91425" marR="91425" marL="91425"/>
                </a:tc>
                <a:tc>
                  <a:txBody>
                    <a:bodyPr/>
                    <a:lstStyle/>
                    <a:p>
                      <a:pPr indent="0" lvl="0" marL="0" rtl="0" algn="l">
                        <a:spcBef>
                          <a:spcPts val="0"/>
                        </a:spcBef>
                        <a:spcAft>
                          <a:spcPts val="0"/>
                        </a:spcAft>
                        <a:buNone/>
                      </a:pPr>
                      <a:r>
                        <a:rPr lang="en"/>
                        <a:t>5.22V</a:t>
                      </a:r>
                      <a:endParaRPr/>
                    </a:p>
                  </a:txBody>
                  <a:tcPr marT="91425" marB="91425" marR="91425" marL="91425"/>
                </a:tc>
              </a:tr>
            </a:tbl>
          </a:graphicData>
        </a:graphic>
      </p:graphicFrame>
      <p:sp>
        <p:nvSpPr>
          <p:cNvPr id="1234" name="Google Shape;1234;p84"/>
          <p:cNvSpPr txBox="1"/>
          <p:nvPr/>
        </p:nvSpPr>
        <p:spPr>
          <a:xfrm>
            <a:off x="766775" y="4777600"/>
            <a:ext cx="5237400" cy="27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*This is important as we want to verify we don’t backfeed into our lipo battery from Vbus or vice versa </a:t>
            </a:r>
            <a:endParaRPr sz="8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85"/>
          <p:cNvSpPr txBox="1"/>
          <p:nvPr>
            <p:ph type="title"/>
          </p:nvPr>
        </p:nvSpPr>
        <p:spPr>
          <a:xfrm>
            <a:off x="311700" y="165650"/>
            <a:ext cx="2808000" cy="426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3.3v Regulator</a:t>
            </a:r>
            <a:endParaRPr/>
          </a:p>
        </p:txBody>
      </p:sp>
      <p:pic>
        <p:nvPicPr>
          <p:cNvPr id="1240" name="Google Shape;1240;p85"/>
          <p:cNvPicPr preferRelativeResize="0"/>
          <p:nvPr/>
        </p:nvPicPr>
        <p:blipFill>
          <a:blip r:embed="rId3">
            <a:alphaModFix/>
          </a:blip>
          <a:stretch>
            <a:fillRect/>
          </a:stretch>
        </p:blipFill>
        <p:spPr>
          <a:xfrm>
            <a:off x="240600" y="647000"/>
            <a:ext cx="2557868" cy="2192449"/>
          </a:xfrm>
          <a:prstGeom prst="rect">
            <a:avLst/>
          </a:prstGeom>
          <a:noFill/>
          <a:ln>
            <a:noFill/>
          </a:ln>
        </p:spPr>
      </p:pic>
      <p:pic>
        <p:nvPicPr>
          <p:cNvPr id="1241" name="Google Shape;1241;p85"/>
          <p:cNvPicPr preferRelativeResize="0"/>
          <p:nvPr/>
        </p:nvPicPr>
        <p:blipFill>
          <a:blip r:embed="rId4">
            <a:alphaModFix/>
          </a:blip>
          <a:stretch>
            <a:fillRect/>
          </a:stretch>
        </p:blipFill>
        <p:spPr>
          <a:xfrm>
            <a:off x="240600" y="2839450"/>
            <a:ext cx="2557875" cy="2066949"/>
          </a:xfrm>
          <a:prstGeom prst="rect">
            <a:avLst/>
          </a:prstGeom>
          <a:noFill/>
          <a:ln>
            <a:noFill/>
          </a:ln>
        </p:spPr>
      </p:pic>
      <p:sp>
        <p:nvSpPr>
          <p:cNvPr id="1242" name="Google Shape;1242;p85"/>
          <p:cNvSpPr txBox="1"/>
          <p:nvPr/>
        </p:nvSpPr>
        <p:spPr>
          <a:xfrm>
            <a:off x="3318175" y="358350"/>
            <a:ext cx="2808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latin typeface="Source Sans Pro"/>
                <a:ea typeface="Source Sans Pro"/>
                <a:cs typeface="Source Sans Pro"/>
                <a:sym typeface="Source Sans Pro"/>
              </a:rPr>
              <a:t>Regulator Specs:</a:t>
            </a:r>
            <a:endParaRPr sz="1800">
              <a:solidFill>
                <a:schemeClr val="lt2"/>
              </a:solidFill>
              <a:latin typeface="Source Sans Pro"/>
              <a:ea typeface="Source Sans Pro"/>
              <a:cs typeface="Source Sans Pro"/>
              <a:sym typeface="Source Sans Pro"/>
            </a:endParaRPr>
          </a:p>
        </p:txBody>
      </p:sp>
      <p:graphicFrame>
        <p:nvGraphicFramePr>
          <p:cNvPr id="1243" name="Google Shape;1243;p85"/>
          <p:cNvGraphicFramePr/>
          <p:nvPr/>
        </p:nvGraphicFramePr>
        <p:xfrm>
          <a:off x="3318175" y="869675"/>
          <a:ext cx="3000000" cy="3000000"/>
        </p:xfrm>
        <a:graphic>
          <a:graphicData uri="http://schemas.openxmlformats.org/drawingml/2006/table">
            <a:tbl>
              <a:tblPr>
                <a:noFill/>
                <a:tableStyleId>{8E08ADB1-1EDF-4AE9-A672-49C54CB6B031}</a:tableStyleId>
              </a:tblPr>
              <a:tblGrid>
                <a:gridCol w="745700"/>
                <a:gridCol w="2583050"/>
                <a:gridCol w="2290775"/>
              </a:tblGrid>
              <a:tr h="563075">
                <a:tc>
                  <a:txBody>
                    <a:bodyPr/>
                    <a:lstStyle/>
                    <a:p>
                      <a:pPr indent="0" lvl="0" marL="0" rtl="0" algn="l">
                        <a:spcBef>
                          <a:spcPts val="0"/>
                        </a:spcBef>
                        <a:spcAft>
                          <a:spcPts val="0"/>
                        </a:spcAft>
                        <a:buNone/>
                      </a:pPr>
                      <a:r>
                        <a:rPr lang="en"/>
                        <a:t>Red</a:t>
                      </a:r>
                      <a:endParaRPr/>
                    </a:p>
                  </a:txBody>
                  <a:tcPr marT="91425" marB="91425" marR="91425" marL="91425"/>
                </a:tc>
                <a:tc>
                  <a:txBody>
                    <a:bodyPr/>
                    <a:lstStyle/>
                    <a:p>
                      <a:pPr indent="0" lvl="0" marL="0" rtl="0" algn="l">
                        <a:spcBef>
                          <a:spcPts val="0"/>
                        </a:spcBef>
                        <a:spcAft>
                          <a:spcPts val="0"/>
                        </a:spcAft>
                        <a:buNone/>
                      </a:pPr>
                      <a:r>
                        <a:rPr lang="en"/>
                        <a:t>3.3 Reg Chip</a:t>
                      </a:r>
                      <a:endParaRPr/>
                    </a:p>
                  </a:txBody>
                  <a:tcPr marT="91425" marB="91425" marR="91425" marL="91425"/>
                </a:tc>
                <a:tc>
                  <a:txBody>
                    <a:bodyPr/>
                    <a:lstStyle/>
                    <a:p>
                      <a:pPr indent="0" lvl="0" marL="0" rtl="0" algn="l">
                        <a:spcBef>
                          <a:spcPts val="0"/>
                        </a:spcBef>
                        <a:spcAft>
                          <a:spcPts val="0"/>
                        </a:spcAft>
                        <a:buNone/>
                      </a:pPr>
                      <a:r>
                        <a:rPr lang="en" sz="1100"/>
                        <a:t>Switching regulator IC that converts VIN to regulated 3.3 V output</a:t>
                      </a:r>
                      <a:endParaRPr sz="1100"/>
                    </a:p>
                  </a:txBody>
                  <a:tcPr marT="91425" marB="91425" marR="91425" marL="91425"/>
                </a:tc>
              </a:tr>
              <a:tr h="675725">
                <a:tc>
                  <a:txBody>
                    <a:bodyPr/>
                    <a:lstStyle/>
                    <a:p>
                      <a:pPr indent="0" lvl="0" marL="0" rtl="0" algn="l">
                        <a:spcBef>
                          <a:spcPts val="0"/>
                        </a:spcBef>
                        <a:spcAft>
                          <a:spcPts val="0"/>
                        </a:spcAft>
                        <a:buNone/>
                      </a:pPr>
                      <a:r>
                        <a:rPr lang="en"/>
                        <a:t>Blue</a:t>
                      </a:r>
                      <a:endParaRPr/>
                    </a:p>
                  </a:txBody>
                  <a:tcPr marT="91425" marB="91425" marR="91425" marL="91425"/>
                </a:tc>
                <a:tc>
                  <a:txBody>
                    <a:bodyPr/>
                    <a:lstStyle/>
                    <a:p>
                      <a:pPr indent="0" lvl="0" marL="0" rtl="0" algn="l">
                        <a:spcBef>
                          <a:spcPts val="0"/>
                        </a:spcBef>
                        <a:spcAft>
                          <a:spcPts val="0"/>
                        </a:spcAft>
                        <a:buNone/>
                      </a:pPr>
                      <a:r>
                        <a:rPr lang="en"/>
                        <a:t>Switching Inductor</a:t>
                      </a:r>
                      <a:endParaRPr/>
                    </a:p>
                  </a:txBody>
                  <a:tcPr marT="91425" marB="91425" marR="91425" marL="91425"/>
                </a:tc>
                <a:tc>
                  <a:txBody>
                    <a:bodyPr/>
                    <a:lstStyle/>
                    <a:p>
                      <a:pPr indent="0" lvl="0" marL="0" rtl="0" algn="l">
                        <a:spcBef>
                          <a:spcPts val="0"/>
                        </a:spcBef>
                        <a:spcAft>
                          <a:spcPts val="0"/>
                        </a:spcAft>
                        <a:buNone/>
                      </a:pPr>
                      <a:r>
                        <a:rPr lang="en" sz="1100"/>
                        <a:t>Energy storage element used in the switching conversion</a:t>
                      </a:r>
                      <a:endParaRPr sz="1100"/>
                    </a:p>
                  </a:txBody>
                  <a:tcPr marT="91425" marB="91425" marR="91425" marL="91425"/>
                </a:tc>
              </a:tr>
              <a:tr h="325325">
                <a:tc>
                  <a:txBody>
                    <a:bodyPr/>
                    <a:lstStyle/>
                    <a:p>
                      <a:pPr indent="0" lvl="0" marL="0" rtl="0" algn="l">
                        <a:spcBef>
                          <a:spcPts val="0"/>
                        </a:spcBef>
                        <a:spcAft>
                          <a:spcPts val="0"/>
                        </a:spcAft>
                        <a:buNone/>
                      </a:pPr>
                      <a:r>
                        <a:rPr lang="en"/>
                        <a:t>Green</a:t>
                      </a:r>
                      <a:endParaRPr/>
                    </a:p>
                  </a:txBody>
                  <a:tcPr marT="91425" marB="91425" marR="91425" marL="91425"/>
                </a:tc>
                <a:tc>
                  <a:txBody>
                    <a:bodyPr/>
                    <a:lstStyle/>
                    <a:p>
                      <a:pPr indent="0" lvl="0" marL="0" rtl="0" algn="l">
                        <a:spcBef>
                          <a:spcPts val="0"/>
                        </a:spcBef>
                        <a:spcAft>
                          <a:spcPts val="0"/>
                        </a:spcAft>
                        <a:buNone/>
                      </a:pPr>
                      <a:r>
                        <a:rPr lang="en"/>
                        <a:t>Input Caps</a:t>
                      </a:r>
                      <a:endParaRPr/>
                    </a:p>
                  </a:txBody>
                  <a:tcPr marT="91425" marB="91425" marR="91425" marL="91425"/>
                </a:tc>
                <a:tc>
                  <a:txBody>
                    <a:bodyPr/>
                    <a:lstStyle/>
                    <a:p>
                      <a:pPr indent="0" lvl="0" marL="0" rtl="0" algn="l">
                        <a:spcBef>
                          <a:spcPts val="0"/>
                        </a:spcBef>
                        <a:spcAft>
                          <a:spcPts val="0"/>
                        </a:spcAft>
                        <a:buNone/>
                      </a:pPr>
                      <a:r>
                        <a:rPr lang="en" sz="1100"/>
                        <a:t>Decoupling capacitors</a:t>
                      </a:r>
                      <a:endParaRPr sz="1200"/>
                    </a:p>
                  </a:txBody>
                  <a:tcPr marT="91425" marB="91425" marR="91425" marL="91425"/>
                </a:tc>
              </a:tr>
              <a:tr h="500525">
                <a:tc>
                  <a:txBody>
                    <a:bodyPr/>
                    <a:lstStyle/>
                    <a:p>
                      <a:pPr indent="0" lvl="0" marL="0" rtl="0" algn="l">
                        <a:spcBef>
                          <a:spcPts val="0"/>
                        </a:spcBef>
                        <a:spcAft>
                          <a:spcPts val="0"/>
                        </a:spcAft>
                        <a:buNone/>
                      </a:pPr>
                      <a:r>
                        <a:rPr lang="en"/>
                        <a:t>Orange</a:t>
                      </a:r>
                      <a:endParaRPr/>
                    </a:p>
                  </a:txBody>
                  <a:tcPr marT="91425" marB="91425" marR="91425" marL="91425"/>
                </a:tc>
                <a:tc>
                  <a:txBody>
                    <a:bodyPr/>
                    <a:lstStyle/>
                    <a:p>
                      <a:pPr indent="0" lvl="0" marL="0" rtl="0" algn="l">
                        <a:spcBef>
                          <a:spcPts val="0"/>
                        </a:spcBef>
                        <a:spcAft>
                          <a:spcPts val="0"/>
                        </a:spcAft>
                        <a:buNone/>
                      </a:pPr>
                      <a:r>
                        <a:rPr lang="en"/>
                        <a:t>Output Caps</a:t>
                      </a:r>
                      <a:endParaRPr/>
                    </a:p>
                  </a:txBody>
                  <a:tcPr marT="91425" marB="91425" marR="91425" marL="91425"/>
                </a:tc>
                <a:tc>
                  <a:txBody>
                    <a:bodyPr/>
                    <a:lstStyle/>
                    <a:p>
                      <a:pPr indent="0" lvl="0" marL="0" rtl="0" algn="l">
                        <a:spcBef>
                          <a:spcPts val="0"/>
                        </a:spcBef>
                        <a:spcAft>
                          <a:spcPts val="0"/>
                        </a:spcAft>
                        <a:buNone/>
                      </a:pPr>
                      <a:r>
                        <a:rPr lang="en" sz="1200"/>
                        <a:t>Output filter capacitors </a:t>
                      </a:r>
                      <a:endParaRPr sz="1200"/>
                    </a:p>
                  </a:txBody>
                  <a:tcPr marT="91425" marB="91425" marR="91425" marL="91425"/>
                </a:tc>
              </a:tr>
              <a:tr h="325325">
                <a:tc>
                  <a:txBody>
                    <a:bodyPr/>
                    <a:lstStyle/>
                    <a:p>
                      <a:pPr indent="0" lvl="0" marL="0" rtl="0" algn="l">
                        <a:spcBef>
                          <a:spcPts val="0"/>
                        </a:spcBef>
                        <a:spcAft>
                          <a:spcPts val="0"/>
                        </a:spcAft>
                        <a:buNone/>
                      </a:pPr>
                      <a:r>
                        <a:rPr lang="en"/>
                        <a:t>Cyan</a:t>
                      </a:r>
                      <a:endParaRPr/>
                    </a:p>
                  </a:txBody>
                  <a:tcPr marT="91425" marB="91425" marR="91425" marL="91425"/>
                </a:tc>
                <a:tc>
                  <a:txBody>
                    <a:bodyPr/>
                    <a:lstStyle/>
                    <a:p>
                      <a:pPr indent="0" lvl="0" marL="0" rtl="0" algn="l">
                        <a:spcBef>
                          <a:spcPts val="0"/>
                        </a:spcBef>
                        <a:spcAft>
                          <a:spcPts val="0"/>
                        </a:spcAft>
                        <a:buNone/>
                      </a:pPr>
                      <a:r>
                        <a:rPr lang="en"/>
                        <a:t>Output Voltage Divider Network</a:t>
                      </a:r>
                      <a:endParaRPr/>
                    </a:p>
                  </a:txBody>
                  <a:tcPr marT="91425" marB="91425" marR="91425" marL="91425"/>
                </a:tc>
                <a:tc>
                  <a:txBody>
                    <a:bodyPr/>
                    <a:lstStyle/>
                    <a:p>
                      <a:pPr indent="0" lvl="0" marL="0" rtl="0" algn="l">
                        <a:spcBef>
                          <a:spcPts val="0"/>
                        </a:spcBef>
                        <a:spcAft>
                          <a:spcPts val="0"/>
                        </a:spcAft>
                        <a:buNone/>
                      </a:pPr>
                      <a:r>
                        <a:rPr lang="en" sz="1100"/>
                        <a:t>Resistor divider that sets VOUT = 3.3 V through the regulator feedback pin</a:t>
                      </a:r>
                      <a:endParaRPr sz="1200"/>
                    </a:p>
                  </a:txBody>
                  <a:tcPr marT="91425" marB="91425" marR="91425" marL="91425"/>
                </a:tc>
              </a:tr>
              <a:tr h="325325">
                <a:tc>
                  <a:txBody>
                    <a:bodyPr/>
                    <a:lstStyle/>
                    <a:p>
                      <a:pPr indent="0" lvl="0" marL="0" rtl="0" algn="l">
                        <a:spcBef>
                          <a:spcPts val="0"/>
                        </a:spcBef>
                        <a:spcAft>
                          <a:spcPts val="0"/>
                        </a:spcAft>
                        <a:buNone/>
                      </a:pPr>
                      <a:r>
                        <a:rPr lang="en"/>
                        <a:t>Yellow</a:t>
                      </a:r>
                      <a:endParaRPr/>
                    </a:p>
                  </a:txBody>
                  <a:tcPr marT="91425" marB="91425" marR="91425" marL="91425"/>
                </a:tc>
                <a:tc>
                  <a:txBody>
                    <a:bodyPr/>
                    <a:lstStyle/>
                    <a:p>
                      <a:pPr indent="0" lvl="0" marL="0" rtl="0" algn="l">
                        <a:spcBef>
                          <a:spcPts val="0"/>
                        </a:spcBef>
                        <a:spcAft>
                          <a:spcPts val="0"/>
                        </a:spcAft>
                        <a:buNone/>
                      </a:pPr>
                      <a:r>
                        <a:rPr lang="en"/>
                        <a:t>Enable</a:t>
                      </a:r>
                      <a:endParaRPr/>
                    </a:p>
                  </a:txBody>
                  <a:tcPr marT="91425" marB="91425" marR="91425" marL="91425"/>
                </a:tc>
                <a:tc>
                  <a:txBody>
                    <a:bodyPr/>
                    <a:lstStyle/>
                    <a:p>
                      <a:pPr indent="0" lvl="0" marL="0" rtl="0" algn="l">
                        <a:spcBef>
                          <a:spcPts val="0"/>
                        </a:spcBef>
                        <a:spcAft>
                          <a:spcPts val="0"/>
                        </a:spcAft>
                        <a:buNone/>
                      </a:pPr>
                      <a:r>
                        <a:rPr lang="en" sz="1100"/>
                        <a:t>Logic control pin used to turn the regulator ON or OFF</a:t>
                      </a:r>
                      <a:endParaRPr/>
                    </a:p>
                  </a:txBody>
                  <a:tcPr marT="91425" marB="91425" marR="91425" marL="91425"/>
                </a:tc>
              </a:tr>
              <a:tr h="293300">
                <a:tc>
                  <a:txBody>
                    <a:bodyPr/>
                    <a:lstStyle/>
                    <a:p>
                      <a:pPr indent="0" lvl="0" marL="0" rtl="0" algn="l">
                        <a:spcBef>
                          <a:spcPts val="0"/>
                        </a:spcBef>
                        <a:spcAft>
                          <a:spcPts val="0"/>
                        </a:spcAft>
                        <a:buNone/>
                      </a:pPr>
                      <a:r>
                        <a:rPr lang="en"/>
                        <a:t>Pink</a:t>
                      </a:r>
                      <a:endParaRPr/>
                    </a:p>
                  </a:txBody>
                  <a:tcPr marT="91425" marB="91425" marR="91425" marL="91425"/>
                </a:tc>
                <a:tc>
                  <a:txBody>
                    <a:bodyPr/>
                    <a:lstStyle/>
                    <a:p>
                      <a:pPr indent="0" lvl="0" marL="0" rtl="0" algn="l">
                        <a:spcBef>
                          <a:spcPts val="0"/>
                        </a:spcBef>
                        <a:spcAft>
                          <a:spcPts val="0"/>
                        </a:spcAft>
                        <a:buNone/>
                      </a:pPr>
                      <a:r>
                        <a:rPr lang="en"/>
                        <a:t>Power Good</a:t>
                      </a:r>
                      <a:endParaRPr/>
                    </a:p>
                  </a:txBody>
                  <a:tcPr marT="91425" marB="91425" marR="91425" marL="91425"/>
                </a:tc>
                <a:tc>
                  <a:txBody>
                    <a:bodyPr/>
                    <a:lstStyle/>
                    <a:p>
                      <a:pPr indent="0" lvl="0" marL="0" rtl="0" algn="l">
                        <a:spcBef>
                          <a:spcPts val="0"/>
                        </a:spcBef>
                        <a:spcAft>
                          <a:spcPts val="0"/>
                        </a:spcAft>
                        <a:buNone/>
                      </a:pPr>
                      <a:r>
                        <a:rPr lang="en" sz="1100"/>
                        <a:t>signals when the regulator output voltage is stable</a:t>
                      </a:r>
                      <a:endParaRPr/>
                    </a:p>
                  </a:txBody>
                  <a:tcPr marT="91425" marB="91425" marR="91425" marL="914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b="1" lang="en" sz="2400">
                <a:latin typeface="Raleway"/>
                <a:ea typeface="Raleway"/>
                <a:cs typeface="Raleway"/>
                <a:sym typeface="Raleway"/>
              </a:rPr>
              <a:t>3.3v Regulator Testing</a:t>
            </a:r>
            <a:endParaRPr b="1" sz="2400">
              <a:latin typeface="Raleway"/>
              <a:ea typeface="Raleway"/>
              <a:cs typeface="Raleway"/>
              <a:sym typeface="Raleway"/>
            </a:endParaRPr>
          </a:p>
          <a:p>
            <a:pPr indent="0" lvl="0" marL="0" rtl="0" algn="l">
              <a:spcBef>
                <a:spcPts val="0"/>
              </a:spcBef>
              <a:spcAft>
                <a:spcPts val="0"/>
              </a:spcAft>
              <a:buNone/>
            </a:pPr>
            <a:r>
              <a:t/>
            </a:r>
            <a:endParaRPr/>
          </a:p>
        </p:txBody>
      </p:sp>
      <p:pic>
        <p:nvPicPr>
          <p:cNvPr id="1249" name="Google Shape;1249;p86"/>
          <p:cNvPicPr preferRelativeResize="0"/>
          <p:nvPr/>
        </p:nvPicPr>
        <p:blipFill>
          <a:blip r:embed="rId3">
            <a:alphaModFix/>
          </a:blip>
          <a:stretch>
            <a:fillRect/>
          </a:stretch>
        </p:blipFill>
        <p:spPr>
          <a:xfrm>
            <a:off x="5831125" y="2851350"/>
            <a:ext cx="2437700" cy="1902325"/>
          </a:xfrm>
          <a:prstGeom prst="rect">
            <a:avLst/>
          </a:prstGeom>
          <a:noFill/>
          <a:ln>
            <a:noFill/>
          </a:ln>
        </p:spPr>
      </p:pic>
      <p:pic>
        <p:nvPicPr>
          <p:cNvPr id="1250" name="Google Shape;1250;p86"/>
          <p:cNvPicPr preferRelativeResize="0"/>
          <p:nvPr/>
        </p:nvPicPr>
        <p:blipFill>
          <a:blip r:embed="rId4">
            <a:alphaModFix/>
          </a:blip>
          <a:stretch>
            <a:fillRect/>
          </a:stretch>
        </p:blipFill>
        <p:spPr>
          <a:xfrm>
            <a:off x="5831125" y="951725"/>
            <a:ext cx="2437700" cy="1759925"/>
          </a:xfrm>
          <a:prstGeom prst="rect">
            <a:avLst/>
          </a:prstGeom>
          <a:noFill/>
          <a:ln>
            <a:noFill/>
          </a:ln>
        </p:spPr>
      </p:pic>
      <p:sp>
        <p:nvSpPr>
          <p:cNvPr id="1251" name="Google Shape;1251;p86"/>
          <p:cNvSpPr txBox="1"/>
          <p:nvPr/>
        </p:nvSpPr>
        <p:spPr>
          <a:xfrm>
            <a:off x="354000" y="1230000"/>
            <a:ext cx="4414200" cy="35544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sz="1100">
                <a:solidFill>
                  <a:schemeClr val="dk1"/>
                </a:solidFill>
              </a:rPr>
              <a:t>Tested  with 3.7 and 5V</a:t>
            </a:r>
            <a:endParaRPr sz="1100">
              <a:solidFill>
                <a:schemeClr val="dk1"/>
              </a:solidFill>
            </a:endParaRPr>
          </a:p>
          <a:p>
            <a:pPr indent="0" lvl="0" marL="457200" rtl="0" algn="l">
              <a:spcBef>
                <a:spcPts val="0"/>
              </a:spcBef>
              <a:spcAft>
                <a:spcPts val="0"/>
              </a:spcAft>
              <a:buNone/>
            </a:pPr>
            <a:r>
              <a:t/>
            </a: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Output voltage measured at ~3.297 V – 3.298 V, very close to the expected 3.3 V</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Ripple measured between 0.576 mV and 0.630 mV</a:t>
            </a:r>
            <a:endParaRPr sz="1100">
              <a:solidFill>
                <a:schemeClr val="dk1"/>
              </a:solidFill>
            </a:endParaRPr>
          </a:p>
          <a:p>
            <a:pPr indent="0" lvl="0" marL="457200" marR="0" rtl="0" algn="l">
              <a:lnSpc>
                <a:spcPct val="100000"/>
              </a:lnSpc>
              <a:spcBef>
                <a:spcPts val="0"/>
              </a:spcBef>
              <a:spcAft>
                <a:spcPts val="0"/>
              </a:spcAft>
              <a:buNone/>
            </a:pPr>
            <a:r>
              <a:t/>
            </a: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Stable voltage ensures reliable operation of digital components such as the ESP32 and other logic circuits</a:t>
            </a:r>
            <a:endParaRPr sz="1100">
              <a:solidFill>
                <a:schemeClr val="dk1"/>
              </a:solidFill>
            </a:endParaRPr>
          </a:p>
          <a:p>
            <a:pPr indent="0" lvl="0" marL="457200" marR="0" rtl="0" algn="l">
              <a:lnSpc>
                <a:spcPct val="100000"/>
              </a:lnSpc>
              <a:spcBef>
                <a:spcPts val="0"/>
              </a:spcBef>
              <a:spcAft>
                <a:spcPts val="0"/>
              </a:spcAft>
              <a:buNone/>
            </a:pPr>
            <a:r>
              <a:t/>
            </a: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Low-noise power rails help prevent signal errors and improve overall system stability</a:t>
            </a:r>
            <a:endParaRPr sz="1100">
              <a:solidFill>
                <a:schemeClr val="dk1"/>
              </a:solidFill>
            </a:endParaRPr>
          </a:p>
          <a:p>
            <a:pPr indent="0" lvl="0" marL="457200" marR="0" rtl="0" algn="l">
              <a:lnSpc>
                <a:spcPct val="100000"/>
              </a:lnSpc>
              <a:spcBef>
                <a:spcPts val="0"/>
              </a:spcBef>
              <a:spcAft>
                <a:spcPts val="0"/>
              </a:spcAft>
              <a:buNone/>
            </a:pPr>
            <a:r>
              <a:t/>
            </a: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Results confirm the 3.3 V regulator is functioning correctly and providing stable power to the system</a:t>
            </a:r>
            <a:endParaRPr sz="1100">
              <a:solidFill>
                <a:schemeClr val="dk1"/>
              </a:solidFill>
            </a:endParaRPr>
          </a:p>
          <a:p>
            <a:pPr indent="0" lvl="0" marL="457200" marR="0" rtl="0" algn="l">
              <a:lnSpc>
                <a:spcPct val="100000"/>
              </a:lnSpc>
              <a:spcBef>
                <a:spcPts val="0"/>
              </a:spcBef>
              <a:spcAft>
                <a:spcPts val="0"/>
              </a:spcAft>
              <a:buNone/>
            </a:pPr>
            <a:r>
              <a:t/>
            </a: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Clean power is especially important when the system includes </a:t>
            </a:r>
            <a:r>
              <a:rPr b="1" lang="en" sz="1100">
                <a:solidFill>
                  <a:schemeClr val="dk1"/>
                </a:solidFill>
              </a:rPr>
              <a:t>sensitive electronics or mixed-signal components</a:t>
            </a:r>
            <a:r>
              <a:rPr lang="en" sz="1100">
                <a:solidFill>
                  <a:schemeClr val="dk1"/>
                </a:solidFill>
              </a:rPr>
              <a:t> that could be affected by voltage fluctuations.</a:t>
            </a:r>
            <a:endParaRPr sz="18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8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1.8V Regulator</a:t>
            </a:r>
            <a:endParaRPr/>
          </a:p>
        </p:txBody>
      </p:sp>
      <p:pic>
        <p:nvPicPr>
          <p:cNvPr id="1257" name="Google Shape;1257;p87"/>
          <p:cNvPicPr preferRelativeResize="0"/>
          <p:nvPr/>
        </p:nvPicPr>
        <p:blipFill>
          <a:blip r:embed="rId3">
            <a:alphaModFix/>
          </a:blip>
          <a:stretch>
            <a:fillRect/>
          </a:stretch>
        </p:blipFill>
        <p:spPr>
          <a:xfrm>
            <a:off x="311700" y="3122325"/>
            <a:ext cx="2482180" cy="2021175"/>
          </a:xfrm>
          <a:prstGeom prst="rect">
            <a:avLst/>
          </a:prstGeom>
          <a:noFill/>
          <a:ln>
            <a:noFill/>
          </a:ln>
        </p:spPr>
      </p:pic>
      <p:pic>
        <p:nvPicPr>
          <p:cNvPr id="1258" name="Google Shape;1258;p87"/>
          <p:cNvPicPr preferRelativeResize="0"/>
          <p:nvPr/>
        </p:nvPicPr>
        <p:blipFill>
          <a:blip r:embed="rId4">
            <a:alphaModFix/>
          </a:blip>
          <a:stretch>
            <a:fillRect/>
          </a:stretch>
        </p:blipFill>
        <p:spPr>
          <a:xfrm>
            <a:off x="311700" y="1101150"/>
            <a:ext cx="2482175" cy="2021175"/>
          </a:xfrm>
          <a:prstGeom prst="rect">
            <a:avLst/>
          </a:prstGeom>
          <a:noFill/>
          <a:ln>
            <a:noFill/>
          </a:ln>
        </p:spPr>
      </p:pic>
      <p:graphicFrame>
        <p:nvGraphicFramePr>
          <p:cNvPr id="1259" name="Google Shape;1259;p87"/>
          <p:cNvGraphicFramePr/>
          <p:nvPr/>
        </p:nvGraphicFramePr>
        <p:xfrm>
          <a:off x="3276175" y="1017725"/>
          <a:ext cx="3000000" cy="3000000"/>
        </p:xfrm>
        <a:graphic>
          <a:graphicData uri="http://schemas.openxmlformats.org/drawingml/2006/table">
            <a:tbl>
              <a:tblPr>
                <a:noFill/>
                <a:tableStyleId>{8E08ADB1-1EDF-4AE9-A672-49C54CB6B031}</a:tableStyleId>
              </a:tblPr>
              <a:tblGrid>
                <a:gridCol w="1916850"/>
                <a:gridCol w="1916850"/>
                <a:gridCol w="1916850"/>
              </a:tblGrid>
              <a:tr h="606925">
                <a:tc>
                  <a:txBody>
                    <a:bodyPr/>
                    <a:lstStyle/>
                    <a:p>
                      <a:pPr indent="0" lvl="0" marL="0" rtl="0" algn="l">
                        <a:spcBef>
                          <a:spcPts val="0"/>
                        </a:spcBef>
                        <a:spcAft>
                          <a:spcPts val="0"/>
                        </a:spcAft>
                        <a:buNone/>
                      </a:pPr>
                      <a:r>
                        <a:rPr lang="en"/>
                        <a:t>Red</a:t>
                      </a:r>
                      <a:endParaRPr/>
                    </a:p>
                  </a:txBody>
                  <a:tcPr marT="91425" marB="91425" marR="91425" marL="91425"/>
                </a:tc>
                <a:tc>
                  <a:txBody>
                    <a:bodyPr/>
                    <a:lstStyle/>
                    <a:p>
                      <a:pPr indent="0" lvl="0" marL="0" rtl="0" algn="l">
                        <a:spcBef>
                          <a:spcPts val="0"/>
                        </a:spcBef>
                        <a:spcAft>
                          <a:spcPts val="0"/>
                        </a:spcAft>
                        <a:buNone/>
                      </a:pPr>
                      <a:r>
                        <a:rPr lang="en"/>
                        <a:t>1.8 Regulator Chip</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100">
                          <a:solidFill>
                            <a:schemeClr val="dk1"/>
                          </a:solidFill>
                        </a:rPr>
                        <a:t>Switching regulator IC that converts VIN to regulated 1.8 V output</a:t>
                      </a:r>
                      <a:endParaRPr/>
                    </a:p>
                  </a:txBody>
                  <a:tcPr marT="91425" marB="91425" marR="91425" marL="91425"/>
                </a:tc>
              </a:tr>
              <a:tr h="583650">
                <a:tc>
                  <a:txBody>
                    <a:bodyPr/>
                    <a:lstStyle/>
                    <a:p>
                      <a:pPr indent="0" lvl="0" marL="0" rtl="0" algn="l">
                        <a:spcBef>
                          <a:spcPts val="0"/>
                        </a:spcBef>
                        <a:spcAft>
                          <a:spcPts val="0"/>
                        </a:spcAft>
                        <a:buNone/>
                      </a:pPr>
                      <a:r>
                        <a:rPr lang="en"/>
                        <a:t>Blue</a:t>
                      </a:r>
                      <a:endParaRPr/>
                    </a:p>
                  </a:txBody>
                  <a:tcPr marT="91425" marB="91425" marR="91425" marL="91425"/>
                </a:tc>
                <a:tc>
                  <a:txBody>
                    <a:bodyPr/>
                    <a:lstStyle/>
                    <a:p>
                      <a:pPr indent="0" lvl="0" marL="0" rtl="0" algn="l">
                        <a:spcBef>
                          <a:spcPts val="0"/>
                        </a:spcBef>
                        <a:spcAft>
                          <a:spcPts val="0"/>
                        </a:spcAft>
                        <a:buNone/>
                      </a:pPr>
                      <a:r>
                        <a:rPr lang="en"/>
                        <a:t>Inductor </a:t>
                      </a:r>
                      <a:endParaRPr/>
                    </a:p>
                  </a:txBody>
                  <a:tcPr marT="91425" marB="91425" marR="91425" marL="91425"/>
                </a:tc>
                <a:tc>
                  <a:txBody>
                    <a:bodyPr/>
                    <a:lstStyle/>
                    <a:p>
                      <a:pPr indent="0" lvl="0" marL="0" rtl="0" algn="l">
                        <a:spcBef>
                          <a:spcPts val="0"/>
                        </a:spcBef>
                        <a:spcAft>
                          <a:spcPts val="0"/>
                        </a:spcAft>
                        <a:buNone/>
                      </a:pPr>
                      <a:r>
                        <a:rPr lang="en" sz="1100">
                          <a:solidFill>
                            <a:schemeClr val="dk1"/>
                          </a:solidFill>
                        </a:rPr>
                        <a:t>Which stores and transfers energy</a:t>
                      </a:r>
                      <a:endParaRPr/>
                    </a:p>
                  </a:txBody>
                  <a:tcPr marT="91425" marB="91425" marR="91425" marL="91425"/>
                </a:tc>
              </a:tr>
              <a:tr h="583650">
                <a:tc>
                  <a:txBody>
                    <a:bodyPr/>
                    <a:lstStyle/>
                    <a:p>
                      <a:pPr indent="0" lvl="0" marL="0" rtl="0" algn="l">
                        <a:spcBef>
                          <a:spcPts val="0"/>
                        </a:spcBef>
                        <a:spcAft>
                          <a:spcPts val="0"/>
                        </a:spcAft>
                        <a:buNone/>
                      </a:pPr>
                      <a:r>
                        <a:rPr lang="en"/>
                        <a:t>Green</a:t>
                      </a:r>
                      <a:endParaRPr/>
                    </a:p>
                  </a:txBody>
                  <a:tcPr marT="91425" marB="91425" marR="91425" marL="91425"/>
                </a:tc>
                <a:tc>
                  <a:txBody>
                    <a:bodyPr/>
                    <a:lstStyle/>
                    <a:p>
                      <a:pPr indent="0" lvl="0" marL="0" rtl="0" algn="l">
                        <a:spcBef>
                          <a:spcPts val="0"/>
                        </a:spcBef>
                        <a:spcAft>
                          <a:spcPts val="0"/>
                        </a:spcAft>
                        <a:buNone/>
                      </a:pPr>
                      <a:r>
                        <a:rPr lang="en"/>
                        <a:t>Capacitor out </a:t>
                      </a:r>
                      <a:endParaRPr/>
                    </a:p>
                  </a:txBody>
                  <a:tcPr marT="91425" marB="91425" marR="91425" marL="91425"/>
                </a:tc>
                <a:tc>
                  <a:txBody>
                    <a:bodyPr/>
                    <a:lstStyle/>
                    <a:p>
                      <a:pPr indent="0" lvl="0" marL="0" rtl="0" algn="l">
                        <a:spcBef>
                          <a:spcPts val="0"/>
                        </a:spcBef>
                        <a:spcAft>
                          <a:spcPts val="0"/>
                        </a:spcAft>
                        <a:buNone/>
                      </a:pPr>
                      <a:r>
                        <a:rPr lang="en" sz="1100">
                          <a:solidFill>
                            <a:schemeClr val="dk1"/>
                          </a:solidFill>
                        </a:rPr>
                        <a:t>Smooth the output voltage and reduce ripple</a:t>
                      </a:r>
                      <a:endParaRPr/>
                    </a:p>
                  </a:txBody>
                  <a:tcPr marT="91425" marB="91425" marR="91425" marL="91425"/>
                </a:tc>
              </a:tr>
              <a:tr h="583650">
                <a:tc>
                  <a:txBody>
                    <a:bodyPr/>
                    <a:lstStyle/>
                    <a:p>
                      <a:pPr indent="0" lvl="0" marL="0" rtl="0" algn="l">
                        <a:spcBef>
                          <a:spcPts val="0"/>
                        </a:spcBef>
                        <a:spcAft>
                          <a:spcPts val="0"/>
                        </a:spcAft>
                        <a:buNone/>
                      </a:pPr>
                      <a:r>
                        <a:rPr lang="en"/>
                        <a:t>Orange</a:t>
                      </a:r>
                      <a:endParaRPr/>
                    </a:p>
                  </a:txBody>
                  <a:tcPr marT="91425" marB="91425" marR="91425" marL="91425"/>
                </a:tc>
                <a:tc>
                  <a:txBody>
                    <a:bodyPr/>
                    <a:lstStyle/>
                    <a:p>
                      <a:pPr indent="0" lvl="0" marL="0" rtl="0" algn="l">
                        <a:spcBef>
                          <a:spcPts val="0"/>
                        </a:spcBef>
                        <a:spcAft>
                          <a:spcPts val="0"/>
                        </a:spcAft>
                        <a:buNone/>
                      </a:pPr>
                      <a:r>
                        <a:rPr lang="en"/>
                        <a:t>Capacitor In</a:t>
                      </a:r>
                      <a:endParaRPr/>
                    </a:p>
                  </a:txBody>
                  <a:tcPr marT="91425" marB="91425" marR="91425" marL="91425"/>
                </a:tc>
                <a:tc>
                  <a:txBody>
                    <a:bodyPr/>
                    <a:lstStyle/>
                    <a:p>
                      <a:pPr indent="0" lvl="0" marL="0" rtl="0" algn="l">
                        <a:spcBef>
                          <a:spcPts val="0"/>
                        </a:spcBef>
                        <a:spcAft>
                          <a:spcPts val="0"/>
                        </a:spcAft>
                        <a:buNone/>
                      </a:pPr>
                      <a:r>
                        <a:rPr lang="en" sz="1100">
                          <a:solidFill>
                            <a:schemeClr val="dk1"/>
                          </a:solidFill>
                        </a:rPr>
                        <a:t>Which filters the incoming supply and stabilizes the regulator</a:t>
                      </a:r>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8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1.8 Regulator Testing</a:t>
            </a:r>
            <a:endParaRPr/>
          </a:p>
        </p:txBody>
      </p:sp>
      <p:pic>
        <p:nvPicPr>
          <p:cNvPr id="1265" name="Google Shape;1265;p88"/>
          <p:cNvPicPr preferRelativeResize="0"/>
          <p:nvPr/>
        </p:nvPicPr>
        <p:blipFill>
          <a:blip r:embed="rId3">
            <a:alphaModFix/>
          </a:blip>
          <a:stretch>
            <a:fillRect/>
          </a:stretch>
        </p:blipFill>
        <p:spPr>
          <a:xfrm>
            <a:off x="6002713" y="637300"/>
            <a:ext cx="2246811" cy="1934450"/>
          </a:xfrm>
          <a:prstGeom prst="rect">
            <a:avLst/>
          </a:prstGeom>
          <a:noFill/>
          <a:ln>
            <a:noFill/>
          </a:ln>
        </p:spPr>
      </p:pic>
      <p:pic>
        <p:nvPicPr>
          <p:cNvPr id="1266" name="Google Shape;1266;p88"/>
          <p:cNvPicPr preferRelativeResize="0"/>
          <p:nvPr/>
        </p:nvPicPr>
        <p:blipFill>
          <a:blip r:embed="rId4">
            <a:alphaModFix/>
          </a:blip>
          <a:stretch>
            <a:fillRect/>
          </a:stretch>
        </p:blipFill>
        <p:spPr>
          <a:xfrm>
            <a:off x="6002725" y="2779400"/>
            <a:ext cx="2246800" cy="2060925"/>
          </a:xfrm>
          <a:prstGeom prst="rect">
            <a:avLst/>
          </a:prstGeom>
          <a:noFill/>
          <a:ln>
            <a:noFill/>
          </a:ln>
        </p:spPr>
      </p:pic>
      <p:sp>
        <p:nvSpPr>
          <p:cNvPr id="1267" name="Google Shape;1267;p88"/>
          <p:cNvSpPr txBox="1"/>
          <p:nvPr/>
        </p:nvSpPr>
        <p:spPr>
          <a:xfrm>
            <a:off x="533850" y="1300475"/>
            <a:ext cx="4838100" cy="34248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sz="1100">
                <a:solidFill>
                  <a:schemeClr val="dk1"/>
                </a:solidFill>
              </a:rPr>
              <a:t>Tested with 3.7 and 5V</a:t>
            </a:r>
            <a:endParaRPr sz="1100">
              <a:solidFill>
                <a:schemeClr val="dk1"/>
              </a:solidFill>
            </a:endParaRPr>
          </a:p>
          <a:p>
            <a:pPr indent="0" lvl="0" marL="457200" rtl="0" algn="l">
              <a:spcBef>
                <a:spcPts val="0"/>
              </a:spcBef>
              <a:spcAft>
                <a:spcPts val="0"/>
              </a:spcAft>
              <a:buNone/>
            </a:pPr>
            <a:r>
              <a:t/>
            </a: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Oscilloscope measurements used to verify performance of the 1.8 V regulator</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Output voltage measured between 1.781 V and 1.788 V, close to the intended 1.8 V supply</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Ripple measured between 0.829 mV and 2.996 mV</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Ripple remains very low, indicating stable voltage regulation</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Clean 1.8 V rail is important for low-voltage digital logic and sensitive electronics</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Stable power helps reduce noise and improve system reliability</a:t>
            </a:r>
            <a:br>
              <a:rPr lang="en" sz="1100">
                <a:solidFill>
                  <a:schemeClr val="dk1"/>
                </a:solidFill>
              </a:rPr>
            </a:br>
            <a:endParaRPr sz="1100">
              <a:solidFill>
                <a:schemeClr val="dk1"/>
              </a:solidFill>
            </a:endParaRPr>
          </a:p>
          <a:p>
            <a:pPr indent="-298450" lvl="0" marL="457200" marR="0" rtl="0" algn="l">
              <a:lnSpc>
                <a:spcPct val="100000"/>
              </a:lnSpc>
              <a:spcBef>
                <a:spcPts val="0"/>
              </a:spcBef>
              <a:spcAft>
                <a:spcPts val="0"/>
              </a:spcAft>
              <a:buClr>
                <a:schemeClr val="dk1"/>
              </a:buClr>
              <a:buSzPts val="1100"/>
              <a:buChar char="●"/>
            </a:pPr>
            <a:r>
              <a:rPr lang="en" sz="1100">
                <a:solidFill>
                  <a:schemeClr val="dk1"/>
                </a:solidFill>
              </a:rPr>
              <a:t>Results confirm the 1.8 V regulator is operating correctly and delivering consistent power</a:t>
            </a:r>
            <a:endParaRPr b="1" sz="11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8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Full </a:t>
            </a:r>
            <a:r>
              <a:rPr lang="en"/>
              <a:t>Strike Sense</a:t>
            </a:r>
            <a:r>
              <a:rPr lang="en"/>
              <a:t> Node Testing </a:t>
            </a:r>
            <a:endParaRPr/>
          </a:p>
        </p:txBody>
      </p:sp>
      <p:sp>
        <p:nvSpPr>
          <p:cNvPr id="1273" name="Google Shape;1273;p89"/>
          <p:cNvSpPr txBox="1"/>
          <p:nvPr>
            <p:ph idx="1" type="body"/>
          </p:nvPr>
        </p:nvSpPr>
        <p:spPr>
          <a:xfrm>
            <a:off x="311700" y="1152475"/>
            <a:ext cx="8520600" cy="5727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1200"/>
              </a:spcAft>
              <a:buNone/>
            </a:pPr>
            <a:r>
              <a:rPr lang="en"/>
              <a:t>This demonstration showcases our fully custom StrikeSense PCB with all systems and subsystems operating together. It verifies the functionality of the power system, MCU, and key peripherals including the IMU, CP2102 USB-UART interface, and level shifters.</a:t>
            </a:r>
            <a:endParaRPr/>
          </a:p>
        </p:txBody>
      </p:sp>
      <p:pic>
        <p:nvPicPr>
          <p:cNvPr id="1274" name="Google Shape;1274;p89" title="full vid.mov">
            <a:hlinkClick r:id="rId3"/>
          </p:cNvPr>
          <p:cNvPicPr preferRelativeResize="0"/>
          <p:nvPr/>
        </p:nvPicPr>
        <p:blipFill>
          <a:blip r:embed="rId4">
            <a:alphaModFix/>
          </a:blip>
          <a:stretch>
            <a:fillRect/>
          </a:stretch>
        </p:blipFill>
        <p:spPr>
          <a:xfrm>
            <a:off x="1747825" y="1859925"/>
            <a:ext cx="4789800" cy="31135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4"/>
                                        </p:tgtEl>
                                        <p:attrNameLst>
                                          <p:attrName>style.visibility</p:attrName>
                                        </p:attrNameLst>
                                      </p:cBhvr>
                                      <p:to>
                                        <p:strVal val="visible"/>
                                      </p:to>
                                    </p:set>
                                    <p:animEffect filter="fade" transition="in">
                                      <p:cBhvr>
                                        <p:cTn dur="1000"/>
                                        <p:tgtEl>
                                          <p:spTgt spid="1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 AGENDA">
  <a:themeElements>
    <a:clrScheme name="Simple Light">
      <a:dk1>
        <a:srgbClr val="E9E4DB"/>
      </a:dk1>
      <a:lt1>
        <a:srgbClr val="131313"/>
      </a:lt1>
      <a:dk2>
        <a:srgbClr val="E96A64"/>
      </a:dk2>
      <a:lt2>
        <a:srgbClr val="299F9C"/>
      </a:lt2>
      <a:accent1>
        <a:srgbClr val="C0534D"/>
      </a:accent1>
      <a:accent2>
        <a:srgbClr val="207D7B"/>
      </a:accent2>
      <a:accent3>
        <a:srgbClr val="6E9960"/>
      </a:accent3>
      <a:accent4>
        <a:srgbClr val="444746"/>
      </a:accent4>
      <a:accent5>
        <a:srgbClr val="CDC7B9"/>
      </a:accent5>
      <a:accent6>
        <a:srgbClr val="F5F5F5"/>
      </a:accent6>
      <a:hlink>
        <a:srgbClr val="577D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