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358" r:id="rId3"/>
    <p:sldId id="257" r:id="rId4"/>
    <p:sldId id="359" r:id="rId5"/>
    <p:sldId id="360" r:id="rId6"/>
    <p:sldId id="260" r:id="rId7"/>
    <p:sldId id="262" r:id="rId8"/>
    <p:sldId id="310" r:id="rId9"/>
    <p:sldId id="298" r:id="rId10"/>
    <p:sldId id="263" r:id="rId11"/>
    <p:sldId id="312" r:id="rId12"/>
    <p:sldId id="313" r:id="rId13"/>
    <p:sldId id="311" r:id="rId14"/>
    <p:sldId id="361" r:id="rId15"/>
    <p:sldId id="363" r:id="rId16"/>
    <p:sldId id="364" r:id="rId17"/>
    <p:sldId id="362" r:id="rId18"/>
    <p:sldId id="386" r:id="rId19"/>
    <p:sldId id="387" r:id="rId20"/>
    <p:sldId id="399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9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chael\My%20Documents\SeniorDesign\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plotArea>
      <c:layout/>
      <c:barChart>
        <c:barDir val="bar"/>
        <c:grouping val="clustered"/>
        <c:ser>
          <c:idx val="0"/>
          <c:order val="0"/>
          <c:cat>
            <c:strRef>
              <c:f>Sheet1!$A$1:$A$5</c:f>
              <c:strCache>
                <c:ptCount val="5"/>
                <c:pt idx="0">
                  <c:v>Test</c:v>
                </c:pt>
                <c:pt idx="1">
                  <c:v>Build</c:v>
                </c:pt>
                <c:pt idx="2">
                  <c:v>Buy Parts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0.9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axId val="84174336"/>
        <c:axId val="84175872"/>
      </c:barChart>
      <c:catAx>
        <c:axId val="84174336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84175872"/>
        <c:crosses val="autoZero"/>
        <c:auto val="1"/>
        <c:lblAlgn val="ctr"/>
        <c:lblOffset val="100"/>
      </c:catAx>
      <c:valAx>
        <c:axId val="84175872"/>
        <c:scaling>
          <c:orientation val="minMax"/>
          <c:max val="1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84174336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600" baseline="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090A-962B-4396-8137-F0B261DF8C46}" type="doc">
      <dgm:prSet loTypeId="urn:microsoft.com/office/officeart/2005/8/layout/h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E79E2-B1A7-4CF4-908B-8763B864F6CF}">
      <dgm:prSet phldrT="[Text]" custT="1"/>
      <dgm:spPr/>
      <dgm:t>
        <a:bodyPr/>
        <a:lstStyle/>
        <a:p>
          <a:r>
            <a:rPr lang="en-US" sz="1400" dirty="0" smtClean="0"/>
            <a:t>Bar Code : MCU </a:t>
          </a:r>
          <a:endParaRPr lang="en-US" sz="1400" dirty="0"/>
        </a:p>
      </dgm:t>
    </dgm:pt>
    <dgm:pt modelId="{4F6C093F-42F1-4714-B03A-C7F4CD47A806}" type="parTrans" cxnId="{6113B525-0F6E-4B01-811D-580BE83F3AF4}">
      <dgm:prSet/>
      <dgm:spPr/>
      <dgm:t>
        <a:bodyPr/>
        <a:lstStyle/>
        <a:p>
          <a:endParaRPr lang="en-US"/>
        </a:p>
      </dgm:t>
    </dgm:pt>
    <dgm:pt modelId="{B88F9A04-0BD2-4C11-8596-02C8483A1C3F}" type="sibTrans" cxnId="{6113B525-0F6E-4B01-811D-580BE83F3AF4}">
      <dgm:prSet/>
      <dgm:spPr/>
      <dgm:t>
        <a:bodyPr/>
        <a:lstStyle/>
        <a:p>
          <a:endParaRPr lang="en-US"/>
        </a:p>
      </dgm:t>
    </dgm:pt>
    <dgm:pt modelId="{4BD81994-AA1B-467C-9655-F2081F3A5BEF}">
      <dgm:prSet phldrT="[Text]" custT="1"/>
      <dgm:spPr/>
      <dgm:t>
        <a:bodyPr/>
        <a:lstStyle/>
        <a:p>
          <a:pPr algn="ctr"/>
          <a:r>
            <a:rPr lang="en-US" sz="1800" dirty="0" smtClean="0"/>
            <a:t>Customer Enters ID</a:t>
          </a:r>
          <a:endParaRPr lang="en-US" sz="1800" dirty="0"/>
        </a:p>
      </dgm:t>
    </dgm:pt>
    <dgm:pt modelId="{EF968A47-190A-4A8A-A6B2-DC102C3C8445}" type="parTrans" cxnId="{8DA77A81-1FBC-4153-8761-3508828032BD}">
      <dgm:prSet/>
      <dgm:spPr/>
      <dgm:t>
        <a:bodyPr/>
        <a:lstStyle/>
        <a:p>
          <a:endParaRPr lang="en-US"/>
        </a:p>
      </dgm:t>
    </dgm:pt>
    <dgm:pt modelId="{85E6E3E2-C984-482A-9B13-6C02AF3BE909}" type="sibTrans" cxnId="{8DA77A81-1FBC-4153-8761-3508828032BD}">
      <dgm:prSet/>
      <dgm:spPr/>
      <dgm:t>
        <a:bodyPr/>
        <a:lstStyle/>
        <a:p>
          <a:endParaRPr lang="en-US"/>
        </a:p>
      </dgm:t>
    </dgm:pt>
    <dgm:pt modelId="{57804991-FA0C-49F5-B9AA-A4538FCBFEC4}">
      <dgm:prSet phldrT="[Text]" custT="1"/>
      <dgm:spPr/>
      <dgm:t>
        <a:bodyPr/>
        <a:lstStyle/>
        <a:p>
          <a:r>
            <a:rPr lang="en-US" sz="1600" dirty="0" smtClean="0"/>
            <a:t>LCD:MCU</a:t>
          </a:r>
          <a:endParaRPr lang="en-US" sz="1600" dirty="0"/>
        </a:p>
      </dgm:t>
    </dgm:pt>
    <dgm:pt modelId="{C167F7FC-F99A-4669-9759-B39B5A1B0351}" type="parTrans" cxnId="{DF1A5151-88BB-428D-B2EA-82FB206CAE00}">
      <dgm:prSet/>
      <dgm:spPr/>
      <dgm:t>
        <a:bodyPr/>
        <a:lstStyle/>
        <a:p>
          <a:endParaRPr lang="en-US"/>
        </a:p>
      </dgm:t>
    </dgm:pt>
    <dgm:pt modelId="{D9185EBD-3AAE-41E1-B58B-AB0014EF5109}" type="sibTrans" cxnId="{DF1A5151-88BB-428D-B2EA-82FB206CAE00}">
      <dgm:prSet/>
      <dgm:spPr/>
      <dgm:t>
        <a:bodyPr/>
        <a:lstStyle/>
        <a:p>
          <a:endParaRPr lang="en-US"/>
        </a:p>
      </dgm:t>
    </dgm:pt>
    <dgm:pt modelId="{FEA9724E-B157-4348-B718-C22BE4FA2DE6}">
      <dgm:prSet phldrT="[Text]" custT="1"/>
      <dgm:spPr/>
      <dgm:t>
        <a:bodyPr/>
        <a:lstStyle/>
        <a:p>
          <a:pPr algn="ctr"/>
          <a:r>
            <a:rPr lang="en-US" sz="1800" dirty="0" smtClean="0"/>
            <a:t>LCD Information</a:t>
          </a:r>
          <a:endParaRPr lang="en-US" sz="1800" dirty="0"/>
        </a:p>
      </dgm:t>
    </dgm:pt>
    <dgm:pt modelId="{79C1CC8C-5FAB-4333-8AED-D1456EADE6A0}" type="parTrans" cxnId="{C04B4099-8484-41C0-B540-483EF4C63257}">
      <dgm:prSet/>
      <dgm:spPr/>
      <dgm:t>
        <a:bodyPr/>
        <a:lstStyle/>
        <a:p>
          <a:endParaRPr lang="en-US"/>
        </a:p>
      </dgm:t>
    </dgm:pt>
    <dgm:pt modelId="{99351B03-C46C-4428-88BB-4D24886A99C4}" type="sibTrans" cxnId="{C04B4099-8484-41C0-B540-483EF4C63257}">
      <dgm:prSet/>
      <dgm:spPr/>
      <dgm:t>
        <a:bodyPr/>
        <a:lstStyle/>
        <a:p>
          <a:endParaRPr lang="en-US"/>
        </a:p>
      </dgm:t>
    </dgm:pt>
    <dgm:pt modelId="{1CBCB421-C173-4D70-BFC0-EBBC90C18128}">
      <dgm:prSet phldrT="[Text]" custT="1"/>
      <dgm:spPr/>
      <dgm:t>
        <a:bodyPr/>
        <a:lstStyle/>
        <a:p>
          <a:r>
            <a:rPr lang="en-US" sz="1600" dirty="0" smtClean="0"/>
            <a:t>Key Pad:MCU</a:t>
          </a:r>
          <a:endParaRPr lang="en-US" sz="1600" dirty="0"/>
        </a:p>
      </dgm:t>
    </dgm:pt>
    <dgm:pt modelId="{187665E8-E658-439F-8D8E-CB8DE9112950}" type="parTrans" cxnId="{0D73AF68-88B2-48FF-869D-FD55B407A0C7}">
      <dgm:prSet/>
      <dgm:spPr/>
      <dgm:t>
        <a:bodyPr/>
        <a:lstStyle/>
        <a:p>
          <a:endParaRPr lang="en-US"/>
        </a:p>
      </dgm:t>
    </dgm:pt>
    <dgm:pt modelId="{B1659CFD-3901-4C92-BAAF-EA906D17A466}" type="sibTrans" cxnId="{0D73AF68-88B2-48FF-869D-FD55B407A0C7}">
      <dgm:prSet/>
      <dgm:spPr/>
      <dgm:t>
        <a:bodyPr/>
        <a:lstStyle/>
        <a:p>
          <a:endParaRPr lang="en-US"/>
        </a:p>
      </dgm:t>
    </dgm:pt>
    <dgm:pt modelId="{13CBA346-2451-406D-80EC-3DC625331579}">
      <dgm:prSet phldrT="[Text]" custT="1"/>
      <dgm:spPr/>
      <dgm:t>
        <a:bodyPr/>
        <a:lstStyle/>
        <a:p>
          <a:pPr algn="ctr"/>
          <a:r>
            <a:rPr lang="en-US" sz="1800" dirty="0" smtClean="0"/>
            <a:t>Key Pad Interface</a:t>
          </a:r>
          <a:endParaRPr lang="en-US" sz="1800" dirty="0"/>
        </a:p>
      </dgm:t>
    </dgm:pt>
    <dgm:pt modelId="{32971A2F-C2E7-41A9-AB1D-D72C4C432436}" type="parTrans" cxnId="{4DF5048B-99E7-491F-978D-C5361F49A660}">
      <dgm:prSet/>
      <dgm:spPr/>
      <dgm:t>
        <a:bodyPr/>
        <a:lstStyle/>
        <a:p>
          <a:endParaRPr lang="en-US"/>
        </a:p>
      </dgm:t>
    </dgm:pt>
    <dgm:pt modelId="{1871CC43-8363-4101-8521-695CBE751BF6}" type="sibTrans" cxnId="{4DF5048B-99E7-491F-978D-C5361F49A660}">
      <dgm:prSet/>
      <dgm:spPr/>
      <dgm:t>
        <a:bodyPr/>
        <a:lstStyle/>
        <a:p>
          <a:endParaRPr lang="en-US"/>
        </a:p>
      </dgm:t>
    </dgm:pt>
    <dgm:pt modelId="{B173468F-4F89-4D48-A8A2-AD430EB72F0A}">
      <dgm:prSet phldrT="[Text]" custT="1"/>
      <dgm:spPr/>
      <dgm:t>
        <a:bodyPr/>
        <a:lstStyle/>
        <a:p>
          <a:r>
            <a:rPr lang="en-US" sz="1600" dirty="0" smtClean="0"/>
            <a:t>Xbee:MCU</a:t>
          </a:r>
          <a:endParaRPr lang="en-US" sz="1600" dirty="0"/>
        </a:p>
      </dgm:t>
    </dgm:pt>
    <dgm:pt modelId="{8567EFCE-7BFE-41CB-982B-F74C692F653E}" type="parTrans" cxnId="{EF19D838-EF2B-4FA9-AF4D-C0BA5EF93B63}">
      <dgm:prSet/>
      <dgm:spPr/>
      <dgm:t>
        <a:bodyPr/>
        <a:lstStyle/>
        <a:p>
          <a:endParaRPr lang="en-US"/>
        </a:p>
      </dgm:t>
    </dgm:pt>
    <dgm:pt modelId="{ABD18C34-3C6B-4933-ABC5-A451F30BEAE0}" type="sibTrans" cxnId="{EF19D838-EF2B-4FA9-AF4D-C0BA5EF93B63}">
      <dgm:prSet/>
      <dgm:spPr/>
      <dgm:t>
        <a:bodyPr/>
        <a:lstStyle/>
        <a:p>
          <a:endParaRPr lang="en-US"/>
        </a:p>
      </dgm:t>
    </dgm:pt>
    <dgm:pt modelId="{4E569F69-5204-4B6C-8BF5-5B87F99B9893}">
      <dgm:prSet phldrT="[Text]" custT="1"/>
      <dgm:spPr/>
      <dgm:t>
        <a:bodyPr/>
        <a:lstStyle/>
        <a:p>
          <a:pPr algn="ctr"/>
          <a:r>
            <a:rPr lang="en-US" sz="1800" dirty="0" smtClean="0"/>
            <a:t>LCD Information</a:t>
          </a:r>
          <a:endParaRPr lang="en-US" sz="1800" dirty="0"/>
        </a:p>
      </dgm:t>
    </dgm:pt>
    <dgm:pt modelId="{6A7D1E66-D330-4DE4-B9E5-56D81B7572AA}" type="parTrans" cxnId="{72A88958-6FF7-4344-B705-39C89453CFC2}">
      <dgm:prSet/>
      <dgm:spPr/>
      <dgm:t>
        <a:bodyPr/>
        <a:lstStyle/>
        <a:p>
          <a:endParaRPr lang="en-US"/>
        </a:p>
      </dgm:t>
    </dgm:pt>
    <dgm:pt modelId="{C4C1E232-C085-4421-B54B-3171EE47DFB5}" type="sibTrans" cxnId="{72A88958-6FF7-4344-B705-39C89453CFC2}">
      <dgm:prSet/>
      <dgm:spPr/>
      <dgm:t>
        <a:bodyPr/>
        <a:lstStyle/>
        <a:p>
          <a:endParaRPr lang="en-US"/>
        </a:p>
      </dgm:t>
    </dgm:pt>
    <dgm:pt modelId="{8C4663B7-5001-425E-AA13-C15B2E485750}" type="pres">
      <dgm:prSet presAssocID="{9E0E090A-962B-4396-8137-F0B261DF8C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0D6C6B-2EE5-45A0-ABD5-05E01CAEE4FA}" type="pres">
      <dgm:prSet presAssocID="{9E0E090A-962B-4396-8137-F0B261DF8C46}" presName="tSp" presStyleCnt="0"/>
      <dgm:spPr/>
    </dgm:pt>
    <dgm:pt modelId="{E268E290-43B9-4279-A44F-0704C2F48973}" type="pres">
      <dgm:prSet presAssocID="{9E0E090A-962B-4396-8137-F0B261DF8C46}" presName="bSp" presStyleCnt="0"/>
      <dgm:spPr/>
    </dgm:pt>
    <dgm:pt modelId="{92B930E6-60CB-4902-8BFF-F1F122211441}" type="pres">
      <dgm:prSet presAssocID="{9E0E090A-962B-4396-8137-F0B261DF8C46}" presName="process" presStyleCnt="0"/>
      <dgm:spPr/>
    </dgm:pt>
    <dgm:pt modelId="{B83E5B50-A48A-490C-BB0F-E5277A4AC511}" type="pres">
      <dgm:prSet presAssocID="{2F6E79E2-B1A7-4CF4-908B-8763B864F6CF}" presName="composite1" presStyleCnt="0"/>
      <dgm:spPr/>
    </dgm:pt>
    <dgm:pt modelId="{29069DC8-CC1B-4424-BD29-30E7ACB7F17D}" type="pres">
      <dgm:prSet presAssocID="{2F6E79E2-B1A7-4CF4-908B-8763B864F6CF}" presName="dummyNode1" presStyleLbl="node1" presStyleIdx="0" presStyleCnt="4"/>
      <dgm:spPr/>
    </dgm:pt>
    <dgm:pt modelId="{15D214C9-D770-4684-9DEE-6D9D02B87751}" type="pres">
      <dgm:prSet presAssocID="{2F6E79E2-B1A7-4CF4-908B-8763B864F6CF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242FA-5AB4-400A-B42E-391C9099FFAA}" type="pres">
      <dgm:prSet presAssocID="{2F6E79E2-B1A7-4CF4-908B-8763B864F6C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1E704-DF27-4831-A30D-748AB43A2272}" type="pres">
      <dgm:prSet presAssocID="{2F6E79E2-B1A7-4CF4-908B-8763B864F6CF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77F35-DA90-4091-B390-C4AF0EC7529A}" type="pres">
      <dgm:prSet presAssocID="{2F6E79E2-B1A7-4CF4-908B-8763B864F6CF}" presName="connSite1" presStyleCnt="0"/>
      <dgm:spPr/>
    </dgm:pt>
    <dgm:pt modelId="{690CCBBF-CC52-4D36-98CE-4AC5BC86AADC}" type="pres">
      <dgm:prSet presAssocID="{B88F9A04-0BD2-4C11-8596-02C8483A1C3F}" presName="Name9" presStyleLbl="sibTrans2D1" presStyleIdx="0" presStyleCnt="3"/>
      <dgm:spPr/>
      <dgm:t>
        <a:bodyPr/>
        <a:lstStyle/>
        <a:p>
          <a:endParaRPr lang="en-US"/>
        </a:p>
      </dgm:t>
    </dgm:pt>
    <dgm:pt modelId="{1CF3F7B2-3C14-48EF-AC0A-E1A2621DDC7D}" type="pres">
      <dgm:prSet presAssocID="{57804991-FA0C-49F5-B9AA-A4538FCBFEC4}" presName="composite2" presStyleCnt="0"/>
      <dgm:spPr/>
    </dgm:pt>
    <dgm:pt modelId="{EF26FB76-96C9-426E-B7F4-971792586BCE}" type="pres">
      <dgm:prSet presAssocID="{57804991-FA0C-49F5-B9AA-A4538FCBFEC4}" presName="dummyNode2" presStyleLbl="node1" presStyleIdx="0" presStyleCnt="4"/>
      <dgm:spPr/>
    </dgm:pt>
    <dgm:pt modelId="{04C28292-1AF1-4299-9B0C-5DE994E518DE}" type="pres">
      <dgm:prSet presAssocID="{57804991-FA0C-49F5-B9AA-A4538FCBFEC4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15C0C-0C2F-4B6E-9AB0-BFB99F8E677F}" type="pres">
      <dgm:prSet presAssocID="{57804991-FA0C-49F5-B9AA-A4538FCBFEC4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597C-5FD8-49D7-A948-69242CB0E32C}" type="pres">
      <dgm:prSet presAssocID="{57804991-FA0C-49F5-B9AA-A4538FCBFEC4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6AB6-63F3-4653-BBCF-0413AA1AA3B6}" type="pres">
      <dgm:prSet presAssocID="{57804991-FA0C-49F5-B9AA-A4538FCBFEC4}" presName="connSite2" presStyleCnt="0"/>
      <dgm:spPr/>
    </dgm:pt>
    <dgm:pt modelId="{E120855A-E5EA-484C-B5E6-59C1A2D178D9}" type="pres">
      <dgm:prSet presAssocID="{D9185EBD-3AAE-41E1-B58B-AB0014EF5109}" presName="Name18" presStyleLbl="sibTrans2D1" presStyleIdx="1" presStyleCnt="3"/>
      <dgm:spPr/>
      <dgm:t>
        <a:bodyPr/>
        <a:lstStyle/>
        <a:p>
          <a:endParaRPr lang="en-US"/>
        </a:p>
      </dgm:t>
    </dgm:pt>
    <dgm:pt modelId="{49BBD669-17C2-434A-8CF9-EF06F8E59B97}" type="pres">
      <dgm:prSet presAssocID="{1CBCB421-C173-4D70-BFC0-EBBC90C18128}" presName="composite1" presStyleCnt="0"/>
      <dgm:spPr/>
    </dgm:pt>
    <dgm:pt modelId="{0299573D-1CBD-40A6-94D6-C7BF1658E0D0}" type="pres">
      <dgm:prSet presAssocID="{1CBCB421-C173-4D70-BFC0-EBBC90C18128}" presName="dummyNode1" presStyleLbl="node1" presStyleIdx="1" presStyleCnt="4"/>
      <dgm:spPr/>
    </dgm:pt>
    <dgm:pt modelId="{C11A3E86-B620-485F-AE1D-C303AA171122}" type="pres">
      <dgm:prSet presAssocID="{1CBCB421-C173-4D70-BFC0-EBBC90C18128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484C-5537-4104-9BE2-AA9DD1B584EE}" type="pres">
      <dgm:prSet presAssocID="{1CBCB421-C173-4D70-BFC0-EBBC90C1812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10C2B-64E0-4885-B7A0-D2D1F0E88E80}" type="pres">
      <dgm:prSet presAssocID="{1CBCB421-C173-4D70-BFC0-EBBC90C18128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F5ACB-0EC7-4412-AB18-DEF69AD834E1}" type="pres">
      <dgm:prSet presAssocID="{1CBCB421-C173-4D70-BFC0-EBBC90C18128}" presName="connSite1" presStyleCnt="0"/>
      <dgm:spPr/>
    </dgm:pt>
    <dgm:pt modelId="{CAF608BE-4042-4F3E-9328-4966500DC8A5}" type="pres">
      <dgm:prSet presAssocID="{B1659CFD-3901-4C92-BAAF-EA906D17A466}" presName="Name9" presStyleLbl="sibTrans2D1" presStyleIdx="2" presStyleCnt="3"/>
      <dgm:spPr/>
      <dgm:t>
        <a:bodyPr/>
        <a:lstStyle/>
        <a:p>
          <a:endParaRPr lang="en-US"/>
        </a:p>
      </dgm:t>
    </dgm:pt>
    <dgm:pt modelId="{7496A4A3-1A63-4785-B917-BB4DFAA3D86B}" type="pres">
      <dgm:prSet presAssocID="{B173468F-4F89-4D48-A8A2-AD430EB72F0A}" presName="composite2" presStyleCnt="0"/>
      <dgm:spPr/>
    </dgm:pt>
    <dgm:pt modelId="{0EE70810-A92D-4685-8644-772CB6B19602}" type="pres">
      <dgm:prSet presAssocID="{B173468F-4F89-4D48-A8A2-AD430EB72F0A}" presName="dummyNode2" presStyleLbl="node1" presStyleIdx="2" presStyleCnt="4"/>
      <dgm:spPr/>
    </dgm:pt>
    <dgm:pt modelId="{FAC4F432-D1B1-4011-9B93-B50725495BFD}" type="pres">
      <dgm:prSet presAssocID="{B173468F-4F89-4D48-A8A2-AD430EB72F0A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F6107-E209-449D-AF04-4CB0099931AF}" type="pres">
      <dgm:prSet presAssocID="{B173468F-4F89-4D48-A8A2-AD430EB72F0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88C5B-43BF-42A7-BF12-5DA13702E291}" type="pres">
      <dgm:prSet presAssocID="{B173468F-4F89-4D48-A8A2-AD430EB72F0A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609AB-EF7C-4D9A-8725-5EF364DB6F1E}" type="pres">
      <dgm:prSet presAssocID="{B173468F-4F89-4D48-A8A2-AD430EB72F0A}" presName="connSite2" presStyleCnt="0"/>
      <dgm:spPr/>
    </dgm:pt>
  </dgm:ptLst>
  <dgm:cxnLst>
    <dgm:cxn modelId="{27DFFEAD-E46B-4EC3-BEB6-F08AB1EC51AB}" type="presOf" srcId="{57804991-FA0C-49F5-B9AA-A4538FCBFEC4}" destId="{3897597C-5FD8-49D7-A948-69242CB0E32C}" srcOrd="0" destOrd="0" presId="urn:microsoft.com/office/officeart/2005/8/layout/hProcess4"/>
    <dgm:cxn modelId="{53681A39-5D7A-4C4F-AF15-2BA6A1815A50}" type="presOf" srcId="{B173468F-4F89-4D48-A8A2-AD430EB72F0A}" destId="{A5588C5B-43BF-42A7-BF12-5DA13702E291}" srcOrd="0" destOrd="0" presId="urn:microsoft.com/office/officeart/2005/8/layout/hProcess4"/>
    <dgm:cxn modelId="{8D18CEE9-0A97-4910-8F9A-6E2705912F90}" type="presOf" srcId="{B88F9A04-0BD2-4C11-8596-02C8483A1C3F}" destId="{690CCBBF-CC52-4D36-98CE-4AC5BC86AADC}" srcOrd="0" destOrd="0" presId="urn:microsoft.com/office/officeart/2005/8/layout/hProcess4"/>
    <dgm:cxn modelId="{90E88AB6-1840-4011-8ED4-3FA8F4FFDEFA}" type="presOf" srcId="{4BD81994-AA1B-467C-9655-F2081F3A5BEF}" destId="{15D214C9-D770-4684-9DEE-6D9D02B87751}" srcOrd="0" destOrd="0" presId="urn:microsoft.com/office/officeart/2005/8/layout/hProcess4"/>
    <dgm:cxn modelId="{EFF1E86D-AB25-4026-9168-78B27276DBF6}" type="presOf" srcId="{4E569F69-5204-4B6C-8BF5-5B87F99B9893}" destId="{FAC4F432-D1B1-4011-9B93-B50725495BFD}" srcOrd="0" destOrd="0" presId="urn:microsoft.com/office/officeart/2005/8/layout/hProcess4"/>
    <dgm:cxn modelId="{7E12BBB6-F9A4-410C-BF85-7AE90D7FCA84}" type="presOf" srcId="{FEA9724E-B157-4348-B718-C22BE4FA2DE6}" destId="{04C28292-1AF1-4299-9B0C-5DE994E518DE}" srcOrd="0" destOrd="0" presId="urn:microsoft.com/office/officeart/2005/8/layout/hProcess4"/>
    <dgm:cxn modelId="{AC39C02A-87F3-4EC4-83F6-716C74CBE56C}" type="presOf" srcId="{2F6E79E2-B1A7-4CF4-908B-8763B864F6CF}" destId="{E451E704-DF27-4831-A30D-748AB43A2272}" srcOrd="0" destOrd="0" presId="urn:microsoft.com/office/officeart/2005/8/layout/hProcess4"/>
    <dgm:cxn modelId="{BF45653A-CBF5-47C7-81EC-0FA6A2DC55D5}" type="presOf" srcId="{FEA9724E-B157-4348-B718-C22BE4FA2DE6}" destId="{22E15C0C-0C2F-4B6E-9AB0-BFB99F8E677F}" srcOrd="1" destOrd="0" presId="urn:microsoft.com/office/officeart/2005/8/layout/hProcess4"/>
    <dgm:cxn modelId="{6113B525-0F6E-4B01-811D-580BE83F3AF4}" srcId="{9E0E090A-962B-4396-8137-F0B261DF8C46}" destId="{2F6E79E2-B1A7-4CF4-908B-8763B864F6CF}" srcOrd="0" destOrd="0" parTransId="{4F6C093F-42F1-4714-B03A-C7F4CD47A806}" sibTransId="{B88F9A04-0BD2-4C11-8596-02C8483A1C3F}"/>
    <dgm:cxn modelId="{DF1A5151-88BB-428D-B2EA-82FB206CAE00}" srcId="{9E0E090A-962B-4396-8137-F0B261DF8C46}" destId="{57804991-FA0C-49F5-B9AA-A4538FCBFEC4}" srcOrd="1" destOrd="0" parTransId="{C167F7FC-F99A-4669-9759-B39B5A1B0351}" sibTransId="{D9185EBD-3AAE-41E1-B58B-AB0014EF5109}"/>
    <dgm:cxn modelId="{8DA77A81-1FBC-4153-8761-3508828032BD}" srcId="{2F6E79E2-B1A7-4CF4-908B-8763B864F6CF}" destId="{4BD81994-AA1B-467C-9655-F2081F3A5BEF}" srcOrd="0" destOrd="0" parTransId="{EF968A47-190A-4A8A-A6B2-DC102C3C8445}" sibTransId="{85E6E3E2-C984-482A-9B13-6C02AF3BE909}"/>
    <dgm:cxn modelId="{4DF5048B-99E7-491F-978D-C5361F49A660}" srcId="{1CBCB421-C173-4D70-BFC0-EBBC90C18128}" destId="{13CBA346-2451-406D-80EC-3DC625331579}" srcOrd="0" destOrd="0" parTransId="{32971A2F-C2E7-41A9-AB1D-D72C4C432436}" sibTransId="{1871CC43-8363-4101-8521-695CBE751BF6}"/>
    <dgm:cxn modelId="{EF19D838-EF2B-4FA9-AF4D-C0BA5EF93B63}" srcId="{9E0E090A-962B-4396-8137-F0B261DF8C46}" destId="{B173468F-4F89-4D48-A8A2-AD430EB72F0A}" srcOrd="3" destOrd="0" parTransId="{8567EFCE-7BFE-41CB-982B-F74C692F653E}" sibTransId="{ABD18C34-3C6B-4933-ABC5-A451F30BEAE0}"/>
    <dgm:cxn modelId="{0D73AF68-88B2-48FF-869D-FD55B407A0C7}" srcId="{9E0E090A-962B-4396-8137-F0B261DF8C46}" destId="{1CBCB421-C173-4D70-BFC0-EBBC90C18128}" srcOrd="2" destOrd="0" parTransId="{187665E8-E658-439F-8D8E-CB8DE9112950}" sibTransId="{B1659CFD-3901-4C92-BAAF-EA906D17A466}"/>
    <dgm:cxn modelId="{233FA053-DA0D-48DA-B0BB-5709510AB1F3}" type="presOf" srcId="{13CBA346-2451-406D-80EC-3DC625331579}" destId="{6805484C-5537-4104-9BE2-AA9DD1B584EE}" srcOrd="1" destOrd="0" presId="urn:microsoft.com/office/officeart/2005/8/layout/hProcess4"/>
    <dgm:cxn modelId="{72A88958-6FF7-4344-B705-39C89453CFC2}" srcId="{B173468F-4F89-4D48-A8A2-AD430EB72F0A}" destId="{4E569F69-5204-4B6C-8BF5-5B87F99B9893}" srcOrd="0" destOrd="0" parTransId="{6A7D1E66-D330-4DE4-B9E5-56D81B7572AA}" sibTransId="{C4C1E232-C085-4421-B54B-3171EE47DFB5}"/>
    <dgm:cxn modelId="{E3ECB086-E145-473D-A9A3-74292EABAA75}" type="presOf" srcId="{B1659CFD-3901-4C92-BAAF-EA906D17A466}" destId="{CAF608BE-4042-4F3E-9328-4966500DC8A5}" srcOrd="0" destOrd="0" presId="urn:microsoft.com/office/officeart/2005/8/layout/hProcess4"/>
    <dgm:cxn modelId="{0FCAC642-DCC4-43AB-81A1-E4576C011FF1}" type="presOf" srcId="{4BD81994-AA1B-467C-9655-F2081F3A5BEF}" destId="{235242FA-5AB4-400A-B42E-391C9099FFAA}" srcOrd="1" destOrd="0" presId="urn:microsoft.com/office/officeart/2005/8/layout/hProcess4"/>
    <dgm:cxn modelId="{C04B4099-8484-41C0-B540-483EF4C63257}" srcId="{57804991-FA0C-49F5-B9AA-A4538FCBFEC4}" destId="{FEA9724E-B157-4348-B718-C22BE4FA2DE6}" srcOrd="0" destOrd="0" parTransId="{79C1CC8C-5FAB-4333-8AED-D1456EADE6A0}" sibTransId="{99351B03-C46C-4428-88BB-4D24886A99C4}"/>
    <dgm:cxn modelId="{C2660C7B-96D1-4EA1-902B-98D230F40C1E}" type="presOf" srcId="{1CBCB421-C173-4D70-BFC0-EBBC90C18128}" destId="{EDB10C2B-64E0-4885-B7A0-D2D1F0E88E80}" srcOrd="0" destOrd="0" presId="urn:microsoft.com/office/officeart/2005/8/layout/hProcess4"/>
    <dgm:cxn modelId="{D89A4D1C-CD82-4541-92FA-CE3F97D39134}" type="presOf" srcId="{13CBA346-2451-406D-80EC-3DC625331579}" destId="{C11A3E86-B620-485F-AE1D-C303AA171122}" srcOrd="0" destOrd="0" presId="urn:microsoft.com/office/officeart/2005/8/layout/hProcess4"/>
    <dgm:cxn modelId="{A7F66B9F-11D5-4DDB-AD5E-19E68B584AFB}" type="presOf" srcId="{4E569F69-5204-4B6C-8BF5-5B87F99B9893}" destId="{91FF6107-E209-449D-AF04-4CB0099931AF}" srcOrd="1" destOrd="0" presId="urn:microsoft.com/office/officeart/2005/8/layout/hProcess4"/>
    <dgm:cxn modelId="{49FB015D-11F4-496F-9F1D-CC484EE6E26A}" type="presOf" srcId="{9E0E090A-962B-4396-8137-F0B261DF8C46}" destId="{8C4663B7-5001-425E-AA13-C15B2E485750}" srcOrd="0" destOrd="0" presId="urn:microsoft.com/office/officeart/2005/8/layout/hProcess4"/>
    <dgm:cxn modelId="{37D2B884-6F4A-492E-9648-B472FDE1D645}" type="presOf" srcId="{D9185EBD-3AAE-41E1-B58B-AB0014EF5109}" destId="{E120855A-E5EA-484C-B5E6-59C1A2D178D9}" srcOrd="0" destOrd="0" presId="urn:microsoft.com/office/officeart/2005/8/layout/hProcess4"/>
    <dgm:cxn modelId="{89E89A69-60A2-4918-8735-98F154DCF572}" type="presParOf" srcId="{8C4663B7-5001-425E-AA13-C15B2E485750}" destId="{5A0D6C6B-2EE5-45A0-ABD5-05E01CAEE4FA}" srcOrd="0" destOrd="0" presId="urn:microsoft.com/office/officeart/2005/8/layout/hProcess4"/>
    <dgm:cxn modelId="{3CA9EAF8-BDEF-4546-B65D-8D0C30B29499}" type="presParOf" srcId="{8C4663B7-5001-425E-AA13-C15B2E485750}" destId="{E268E290-43B9-4279-A44F-0704C2F48973}" srcOrd="1" destOrd="0" presId="urn:microsoft.com/office/officeart/2005/8/layout/hProcess4"/>
    <dgm:cxn modelId="{1BEEDC70-7688-4661-A1C0-FE19C325689F}" type="presParOf" srcId="{8C4663B7-5001-425E-AA13-C15B2E485750}" destId="{92B930E6-60CB-4902-8BFF-F1F122211441}" srcOrd="2" destOrd="0" presId="urn:microsoft.com/office/officeart/2005/8/layout/hProcess4"/>
    <dgm:cxn modelId="{5E366F74-B648-41E2-8805-0B33D04E3E1C}" type="presParOf" srcId="{92B930E6-60CB-4902-8BFF-F1F122211441}" destId="{B83E5B50-A48A-490C-BB0F-E5277A4AC511}" srcOrd="0" destOrd="0" presId="urn:microsoft.com/office/officeart/2005/8/layout/hProcess4"/>
    <dgm:cxn modelId="{3BB61A96-96C7-4C37-8137-CD4B06031A46}" type="presParOf" srcId="{B83E5B50-A48A-490C-BB0F-E5277A4AC511}" destId="{29069DC8-CC1B-4424-BD29-30E7ACB7F17D}" srcOrd="0" destOrd="0" presId="urn:microsoft.com/office/officeart/2005/8/layout/hProcess4"/>
    <dgm:cxn modelId="{61E36F1F-6A41-4D1B-8237-F67E22100302}" type="presParOf" srcId="{B83E5B50-A48A-490C-BB0F-E5277A4AC511}" destId="{15D214C9-D770-4684-9DEE-6D9D02B87751}" srcOrd="1" destOrd="0" presId="urn:microsoft.com/office/officeart/2005/8/layout/hProcess4"/>
    <dgm:cxn modelId="{F41B5DFE-F80A-428E-811C-CF594900706C}" type="presParOf" srcId="{B83E5B50-A48A-490C-BB0F-E5277A4AC511}" destId="{235242FA-5AB4-400A-B42E-391C9099FFAA}" srcOrd="2" destOrd="0" presId="urn:microsoft.com/office/officeart/2005/8/layout/hProcess4"/>
    <dgm:cxn modelId="{CF53F478-8D78-49DD-B50D-CCB1F0BF6C1C}" type="presParOf" srcId="{B83E5B50-A48A-490C-BB0F-E5277A4AC511}" destId="{E451E704-DF27-4831-A30D-748AB43A2272}" srcOrd="3" destOrd="0" presId="urn:microsoft.com/office/officeart/2005/8/layout/hProcess4"/>
    <dgm:cxn modelId="{0F5B1D3E-01DD-43DE-80B9-54767FCF347D}" type="presParOf" srcId="{B83E5B50-A48A-490C-BB0F-E5277A4AC511}" destId="{EBD77F35-DA90-4091-B390-C4AF0EC7529A}" srcOrd="4" destOrd="0" presId="urn:microsoft.com/office/officeart/2005/8/layout/hProcess4"/>
    <dgm:cxn modelId="{33254F12-A036-4F2A-A74D-F12545AEF53A}" type="presParOf" srcId="{92B930E6-60CB-4902-8BFF-F1F122211441}" destId="{690CCBBF-CC52-4D36-98CE-4AC5BC86AADC}" srcOrd="1" destOrd="0" presId="urn:microsoft.com/office/officeart/2005/8/layout/hProcess4"/>
    <dgm:cxn modelId="{BD4B1717-D6C5-42DB-ACF2-D249B386C4D3}" type="presParOf" srcId="{92B930E6-60CB-4902-8BFF-F1F122211441}" destId="{1CF3F7B2-3C14-48EF-AC0A-E1A2621DDC7D}" srcOrd="2" destOrd="0" presId="urn:microsoft.com/office/officeart/2005/8/layout/hProcess4"/>
    <dgm:cxn modelId="{8AAEF745-7C83-4EBB-B5CB-EB9393E80CE9}" type="presParOf" srcId="{1CF3F7B2-3C14-48EF-AC0A-E1A2621DDC7D}" destId="{EF26FB76-96C9-426E-B7F4-971792586BCE}" srcOrd="0" destOrd="0" presId="urn:microsoft.com/office/officeart/2005/8/layout/hProcess4"/>
    <dgm:cxn modelId="{E4FA4C0F-31E4-458D-8798-6B14EA91BEE8}" type="presParOf" srcId="{1CF3F7B2-3C14-48EF-AC0A-E1A2621DDC7D}" destId="{04C28292-1AF1-4299-9B0C-5DE994E518DE}" srcOrd="1" destOrd="0" presId="urn:microsoft.com/office/officeart/2005/8/layout/hProcess4"/>
    <dgm:cxn modelId="{98543C23-DE16-454C-8E34-3BE07C76E678}" type="presParOf" srcId="{1CF3F7B2-3C14-48EF-AC0A-E1A2621DDC7D}" destId="{22E15C0C-0C2F-4B6E-9AB0-BFB99F8E677F}" srcOrd="2" destOrd="0" presId="urn:microsoft.com/office/officeart/2005/8/layout/hProcess4"/>
    <dgm:cxn modelId="{26A90D30-3878-44A5-9FAC-905426067376}" type="presParOf" srcId="{1CF3F7B2-3C14-48EF-AC0A-E1A2621DDC7D}" destId="{3897597C-5FD8-49D7-A948-69242CB0E32C}" srcOrd="3" destOrd="0" presId="urn:microsoft.com/office/officeart/2005/8/layout/hProcess4"/>
    <dgm:cxn modelId="{91F3E934-EAEF-4E42-B5FC-F0F800F2B266}" type="presParOf" srcId="{1CF3F7B2-3C14-48EF-AC0A-E1A2621DDC7D}" destId="{47276AB6-63F3-4653-BBCF-0413AA1AA3B6}" srcOrd="4" destOrd="0" presId="urn:microsoft.com/office/officeart/2005/8/layout/hProcess4"/>
    <dgm:cxn modelId="{ED77CB69-4390-4C63-A4EE-ED3DFE3A17C1}" type="presParOf" srcId="{92B930E6-60CB-4902-8BFF-F1F122211441}" destId="{E120855A-E5EA-484C-B5E6-59C1A2D178D9}" srcOrd="3" destOrd="0" presId="urn:microsoft.com/office/officeart/2005/8/layout/hProcess4"/>
    <dgm:cxn modelId="{F1A8705E-71E0-4990-9615-1C83D113D801}" type="presParOf" srcId="{92B930E6-60CB-4902-8BFF-F1F122211441}" destId="{49BBD669-17C2-434A-8CF9-EF06F8E59B97}" srcOrd="4" destOrd="0" presId="urn:microsoft.com/office/officeart/2005/8/layout/hProcess4"/>
    <dgm:cxn modelId="{90ECFDA2-01B9-45BB-82C4-418664D4F5B1}" type="presParOf" srcId="{49BBD669-17C2-434A-8CF9-EF06F8E59B97}" destId="{0299573D-1CBD-40A6-94D6-C7BF1658E0D0}" srcOrd="0" destOrd="0" presId="urn:microsoft.com/office/officeart/2005/8/layout/hProcess4"/>
    <dgm:cxn modelId="{493424F7-3FDB-4338-BA63-1C3386AE0484}" type="presParOf" srcId="{49BBD669-17C2-434A-8CF9-EF06F8E59B97}" destId="{C11A3E86-B620-485F-AE1D-C303AA171122}" srcOrd="1" destOrd="0" presId="urn:microsoft.com/office/officeart/2005/8/layout/hProcess4"/>
    <dgm:cxn modelId="{8D0C23A1-EC9F-424F-9F8E-8668D028835A}" type="presParOf" srcId="{49BBD669-17C2-434A-8CF9-EF06F8E59B97}" destId="{6805484C-5537-4104-9BE2-AA9DD1B584EE}" srcOrd="2" destOrd="0" presId="urn:microsoft.com/office/officeart/2005/8/layout/hProcess4"/>
    <dgm:cxn modelId="{BAF8B094-19EB-4879-B2EE-CE2FBA62CA0E}" type="presParOf" srcId="{49BBD669-17C2-434A-8CF9-EF06F8E59B97}" destId="{EDB10C2B-64E0-4885-B7A0-D2D1F0E88E80}" srcOrd="3" destOrd="0" presId="urn:microsoft.com/office/officeart/2005/8/layout/hProcess4"/>
    <dgm:cxn modelId="{BC3C906F-E94F-4EC7-80DB-B0FF199CE9B1}" type="presParOf" srcId="{49BBD669-17C2-434A-8CF9-EF06F8E59B97}" destId="{0C3F5ACB-0EC7-4412-AB18-DEF69AD834E1}" srcOrd="4" destOrd="0" presId="urn:microsoft.com/office/officeart/2005/8/layout/hProcess4"/>
    <dgm:cxn modelId="{F72C516E-C2F3-413E-ACFE-737A9AFE5E2E}" type="presParOf" srcId="{92B930E6-60CB-4902-8BFF-F1F122211441}" destId="{CAF608BE-4042-4F3E-9328-4966500DC8A5}" srcOrd="5" destOrd="0" presId="urn:microsoft.com/office/officeart/2005/8/layout/hProcess4"/>
    <dgm:cxn modelId="{81605B9B-7DF1-4F1B-8E95-3B51DE3FD2CD}" type="presParOf" srcId="{92B930E6-60CB-4902-8BFF-F1F122211441}" destId="{7496A4A3-1A63-4785-B917-BB4DFAA3D86B}" srcOrd="6" destOrd="0" presId="urn:microsoft.com/office/officeart/2005/8/layout/hProcess4"/>
    <dgm:cxn modelId="{2B3A66FB-A16A-47F6-A5A9-9CA40732373A}" type="presParOf" srcId="{7496A4A3-1A63-4785-B917-BB4DFAA3D86B}" destId="{0EE70810-A92D-4685-8644-772CB6B19602}" srcOrd="0" destOrd="0" presId="urn:microsoft.com/office/officeart/2005/8/layout/hProcess4"/>
    <dgm:cxn modelId="{A4F88120-3C54-4CD3-8F7B-3790F223AC96}" type="presParOf" srcId="{7496A4A3-1A63-4785-B917-BB4DFAA3D86B}" destId="{FAC4F432-D1B1-4011-9B93-B50725495BFD}" srcOrd="1" destOrd="0" presId="urn:microsoft.com/office/officeart/2005/8/layout/hProcess4"/>
    <dgm:cxn modelId="{6A26752E-B347-40E9-AD64-06A65A29DDC4}" type="presParOf" srcId="{7496A4A3-1A63-4785-B917-BB4DFAA3D86B}" destId="{91FF6107-E209-449D-AF04-4CB0099931AF}" srcOrd="2" destOrd="0" presId="urn:microsoft.com/office/officeart/2005/8/layout/hProcess4"/>
    <dgm:cxn modelId="{8EAE52FC-2E31-4400-A705-267EF488CB11}" type="presParOf" srcId="{7496A4A3-1A63-4785-B917-BB4DFAA3D86B}" destId="{A5588C5B-43BF-42A7-BF12-5DA13702E291}" srcOrd="3" destOrd="0" presId="urn:microsoft.com/office/officeart/2005/8/layout/hProcess4"/>
    <dgm:cxn modelId="{C5292D0F-75B8-48C4-8EE2-459240F9C58B}" type="presParOf" srcId="{7496A4A3-1A63-4785-B917-BB4DFAA3D86B}" destId="{EFD609AB-EF7C-4D9A-8725-5EF364DB6F1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D214C9-D770-4684-9DEE-6D9D02B87751}">
      <dsp:nvSpPr>
        <dsp:cNvPr id="0" name=""/>
        <dsp:cNvSpPr/>
      </dsp:nvSpPr>
      <dsp:spPr>
        <a:xfrm>
          <a:off x="5642" y="1685848"/>
          <a:ext cx="1736292" cy="1432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Customer Enters ID</a:t>
          </a:r>
          <a:endParaRPr lang="en-US" sz="1800" kern="1200" dirty="0"/>
        </a:p>
      </dsp:txBody>
      <dsp:txXfrm>
        <a:off x="5642" y="1685848"/>
        <a:ext cx="1736292" cy="1125204"/>
      </dsp:txXfrm>
    </dsp:sp>
    <dsp:sp modelId="{690CCBBF-CC52-4D36-98CE-4AC5BC86AADC}">
      <dsp:nvSpPr>
        <dsp:cNvPr id="0" name=""/>
        <dsp:cNvSpPr/>
      </dsp:nvSpPr>
      <dsp:spPr>
        <a:xfrm>
          <a:off x="990142" y="2058345"/>
          <a:ext cx="1868391" cy="1868391"/>
        </a:xfrm>
        <a:prstGeom prst="leftCircularArrow">
          <a:avLst>
            <a:gd name="adj1" fmla="val 2908"/>
            <a:gd name="adj2" fmla="val 355755"/>
            <a:gd name="adj3" fmla="val 2131266"/>
            <a:gd name="adj4" fmla="val 9024489"/>
            <a:gd name="adj5" fmla="val 33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51E704-DF27-4831-A30D-748AB43A2272}">
      <dsp:nvSpPr>
        <dsp:cNvPr id="0" name=""/>
        <dsp:cNvSpPr/>
      </dsp:nvSpPr>
      <dsp:spPr>
        <a:xfrm>
          <a:off x="391485" y="2811052"/>
          <a:ext cx="1543371" cy="613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Bar Code : MCU </a:t>
          </a:r>
          <a:endParaRPr lang="en-US" sz="1400" kern="1200" dirty="0"/>
        </a:p>
      </dsp:txBody>
      <dsp:txXfrm>
        <a:off x="391485" y="2811052"/>
        <a:ext cx="1543371" cy="613747"/>
      </dsp:txXfrm>
    </dsp:sp>
    <dsp:sp modelId="{04C28292-1AF1-4299-9B0C-5DE994E518DE}">
      <dsp:nvSpPr>
        <dsp:cNvPr id="0" name=""/>
        <dsp:cNvSpPr/>
      </dsp:nvSpPr>
      <dsp:spPr>
        <a:xfrm>
          <a:off x="2193555" y="1685848"/>
          <a:ext cx="1736292" cy="1432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LCD Information</a:t>
          </a:r>
          <a:endParaRPr lang="en-US" sz="1800" kern="1200" dirty="0"/>
        </a:p>
      </dsp:txBody>
      <dsp:txXfrm>
        <a:off x="2193555" y="1992722"/>
        <a:ext cx="1736292" cy="1125204"/>
      </dsp:txXfrm>
    </dsp:sp>
    <dsp:sp modelId="{E120855A-E5EA-484C-B5E6-59C1A2D178D9}">
      <dsp:nvSpPr>
        <dsp:cNvPr id="0" name=""/>
        <dsp:cNvSpPr/>
      </dsp:nvSpPr>
      <dsp:spPr>
        <a:xfrm>
          <a:off x="3163586" y="820887"/>
          <a:ext cx="2090251" cy="2090251"/>
        </a:xfrm>
        <a:prstGeom prst="circularArrow">
          <a:avLst>
            <a:gd name="adj1" fmla="val 2599"/>
            <a:gd name="adj2" fmla="val 315712"/>
            <a:gd name="adj3" fmla="val 19508777"/>
            <a:gd name="adj4" fmla="val 12575511"/>
            <a:gd name="adj5" fmla="val 30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7597C-5FD8-49D7-A948-69242CB0E32C}">
      <dsp:nvSpPr>
        <dsp:cNvPr id="0" name=""/>
        <dsp:cNvSpPr/>
      </dsp:nvSpPr>
      <dsp:spPr>
        <a:xfrm>
          <a:off x="2579398" y="1378974"/>
          <a:ext cx="1543371" cy="613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LCD:MCU</a:t>
          </a:r>
          <a:endParaRPr lang="en-US" sz="1600" kern="1200" dirty="0"/>
        </a:p>
      </dsp:txBody>
      <dsp:txXfrm>
        <a:off x="2579398" y="1378974"/>
        <a:ext cx="1543371" cy="613747"/>
      </dsp:txXfrm>
    </dsp:sp>
    <dsp:sp modelId="{C11A3E86-B620-485F-AE1D-C303AA171122}">
      <dsp:nvSpPr>
        <dsp:cNvPr id="0" name=""/>
        <dsp:cNvSpPr/>
      </dsp:nvSpPr>
      <dsp:spPr>
        <a:xfrm>
          <a:off x="4381468" y="1685848"/>
          <a:ext cx="1736292" cy="1432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Key Pad Interface</a:t>
          </a:r>
          <a:endParaRPr lang="en-US" sz="1800" kern="1200" dirty="0"/>
        </a:p>
      </dsp:txBody>
      <dsp:txXfrm>
        <a:off x="4381468" y="1685848"/>
        <a:ext cx="1736292" cy="1125204"/>
      </dsp:txXfrm>
    </dsp:sp>
    <dsp:sp modelId="{CAF608BE-4042-4F3E-9328-4966500DC8A5}">
      <dsp:nvSpPr>
        <dsp:cNvPr id="0" name=""/>
        <dsp:cNvSpPr/>
      </dsp:nvSpPr>
      <dsp:spPr>
        <a:xfrm>
          <a:off x="5365967" y="2058345"/>
          <a:ext cx="1868391" cy="1868391"/>
        </a:xfrm>
        <a:prstGeom prst="leftCircularArrow">
          <a:avLst>
            <a:gd name="adj1" fmla="val 2908"/>
            <a:gd name="adj2" fmla="val 355755"/>
            <a:gd name="adj3" fmla="val 2131266"/>
            <a:gd name="adj4" fmla="val 9024489"/>
            <a:gd name="adj5" fmla="val 33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B10C2B-64E0-4885-B7A0-D2D1F0E88E80}">
      <dsp:nvSpPr>
        <dsp:cNvPr id="0" name=""/>
        <dsp:cNvSpPr/>
      </dsp:nvSpPr>
      <dsp:spPr>
        <a:xfrm>
          <a:off x="4767310" y="2811052"/>
          <a:ext cx="1543371" cy="613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Key Pad:MCU</a:t>
          </a:r>
          <a:endParaRPr lang="en-US" sz="1600" kern="1200" dirty="0"/>
        </a:p>
      </dsp:txBody>
      <dsp:txXfrm>
        <a:off x="4767310" y="2811052"/>
        <a:ext cx="1543371" cy="613747"/>
      </dsp:txXfrm>
    </dsp:sp>
    <dsp:sp modelId="{FAC4F432-D1B1-4011-9B93-B50725495BFD}">
      <dsp:nvSpPr>
        <dsp:cNvPr id="0" name=""/>
        <dsp:cNvSpPr/>
      </dsp:nvSpPr>
      <dsp:spPr>
        <a:xfrm>
          <a:off x="6569380" y="1685848"/>
          <a:ext cx="1736292" cy="1432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LCD Information</a:t>
          </a:r>
          <a:endParaRPr lang="en-US" sz="1800" kern="1200" dirty="0"/>
        </a:p>
      </dsp:txBody>
      <dsp:txXfrm>
        <a:off x="6569380" y="1992722"/>
        <a:ext cx="1736292" cy="1125204"/>
      </dsp:txXfrm>
    </dsp:sp>
    <dsp:sp modelId="{A5588C5B-43BF-42A7-BF12-5DA13702E291}">
      <dsp:nvSpPr>
        <dsp:cNvPr id="0" name=""/>
        <dsp:cNvSpPr/>
      </dsp:nvSpPr>
      <dsp:spPr>
        <a:xfrm>
          <a:off x="6955223" y="1378974"/>
          <a:ext cx="1543371" cy="613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Xbee:MCU</a:t>
          </a:r>
          <a:endParaRPr lang="en-US" sz="1600" kern="1200" dirty="0"/>
        </a:p>
      </dsp:txBody>
      <dsp:txXfrm>
        <a:off x="6955223" y="1378974"/>
        <a:ext cx="1543371" cy="613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9CE64-9BE2-4A0C-B0C3-DE14AF229D73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B69E-9F07-4BA5-91A4-18BC189CC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Where does</a:t>
            </a:r>
            <a:r>
              <a:rPr lang="en-US" sz="1400" baseline="0" dirty="0" smtClean="0">
                <a:solidFill>
                  <a:srgbClr val="FF0000"/>
                </a:solidFill>
              </a:rPr>
              <a:t> this section fits better?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6BD4-0BBF-45EA-B464-741FAA141B7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AB2A-AC47-46F5-B6D6-821EE801CC6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6BD4-0BBF-45EA-B464-741FAA141B7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9E90A5-31FC-4985-86D5-2E2BE17F69F0}" type="datetimeFigureOut">
              <a:rPr lang="en-US" smtClean="0"/>
              <a:pPr/>
              <a:t>6/15/2009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96FA8C-D49C-42BD-8FEF-B81EB7F3A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edia.digikey.com/photos/Hammond%20Mfg%20Photos/1598DGY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CartRegister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Group 11</a:t>
            </a:r>
          </a:p>
          <a:p>
            <a:r>
              <a:rPr lang="en-US" dirty="0" smtClean="0"/>
              <a:t>Heath Hensley</a:t>
            </a:r>
          </a:p>
          <a:p>
            <a:r>
              <a:rPr lang="en-US" dirty="0" smtClean="0"/>
              <a:t>Oscar Salas</a:t>
            </a:r>
          </a:p>
          <a:p>
            <a:r>
              <a:rPr lang="en-US" dirty="0" smtClean="0"/>
              <a:t>Mike </a:t>
            </a:r>
            <a:r>
              <a:rPr lang="en-US" dirty="0" err="1" smtClean="0"/>
              <a:t>Sieben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hensley\Documents\School\CartRegister\CartRegister_Web_Sit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5105400" cy="6259525"/>
          </a:xfrm>
          <a:prstGeom prst="rect">
            <a:avLst/>
          </a:prstGeom>
          <a:noFill/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Site Map</a:t>
            </a:r>
            <a:endParaRPr lang="en-US" sz="31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Main Landing Page</a:t>
            </a:r>
          </a:p>
          <a:p>
            <a:pPr lvl="1"/>
            <a:r>
              <a:rPr lang="en-US" dirty="0" smtClean="0"/>
              <a:t>Information about the website</a:t>
            </a:r>
          </a:p>
          <a:p>
            <a:pPr lvl="1"/>
            <a:r>
              <a:rPr lang="en-US" dirty="0" smtClean="0"/>
              <a:t>Login Form</a:t>
            </a:r>
          </a:p>
          <a:p>
            <a:pPr lvl="1"/>
            <a:r>
              <a:rPr lang="en-US" dirty="0" smtClean="0"/>
              <a:t>Sign up form</a:t>
            </a:r>
          </a:p>
          <a:p>
            <a:r>
              <a:rPr lang="en-US" dirty="0" smtClean="0"/>
              <a:t>Authenticated Section</a:t>
            </a:r>
          </a:p>
          <a:p>
            <a:pPr lvl="1"/>
            <a:r>
              <a:rPr lang="en-US" dirty="0" smtClean="0"/>
              <a:t>User home page</a:t>
            </a:r>
          </a:p>
          <a:p>
            <a:pPr lvl="1"/>
            <a:r>
              <a:rPr lang="en-US" dirty="0" smtClean="0"/>
              <a:t>Edit grocery lists</a:t>
            </a:r>
          </a:p>
          <a:p>
            <a:pPr lvl="1"/>
            <a:r>
              <a:rPr lang="en-US" dirty="0" smtClean="0"/>
              <a:t>Item &amp; recipe browsing</a:t>
            </a:r>
          </a:p>
          <a:p>
            <a:pPr lvl="1"/>
            <a:r>
              <a:rPr lang="en-US" dirty="0" smtClean="0"/>
              <a:t>Account management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hensley\Documents\School\CartRegister\Landing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071035"/>
            <a:ext cx="7696200" cy="555836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Landing Page</a:t>
            </a:r>
            <a:br>
              <a:rPr lang="en-US" dirty="0" smtClean="0"/>
            </a:b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hensley\Documents\School\CartRegister\User Home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57275"/>
            <a:ext cx="7715251" cy="5572125"/>
          </a:xfrm>
          <a:prstGeom prst="rect">
            <a:avLst/>
          </a:prstGeom>
          <a:noFill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Home Page</a:t>
            </a:r>
            <a:br>
              <a:rPr lang="en-US" dirty="0" smtClean="0"/>
            </a:b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hensley\Documents\School\CartRegister\Item Form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66800"/>
            <a:ext cx="7715250" cy="5572125"/>
          </a:xfrm>
          <a:prstGeom prst="rect">
            <a:avLst/>
          </a:prstGeom>
          <a:noFill/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 Information Page</a:t>
            </a:r>
            <a:br>
              <a:rPr lang="en-US" dirty="0" smtClean="0"/>
            </a:b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 Server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2667000"/>
            <a:ext cx="2057400" cy="144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Server Software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4305300"/>
            <a:ext cx="13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Members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4091" y="2603694"/>
            <a:ext cx="8531522" cy="2293034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18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Server Interaction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2697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Objectives of the Store Server</a:t>
            </a:r>
          </a:p>
          <a:p>
            <a:pPr lvl="1"/>
            <a:r>
              <a:rPr lang="en-US" sz="2400" dirty="0" smtClean="0"/>
              <a:t>Retrieve and maintain users grocery list</a:t>
            </a:r>
          </a:p>
          <a:p>
            <a:pPr lvl="2"/>
            <a:r>
              <a:rPr lang="en-US" sz="2000" dirty="0" smtClean="0"/>
              <a:t>accomplished with the use of a web service</a:t>
            </a:r>
          </a:p>
          <a:p>
            <a:pPr lvl="1"/>
            <a:r>
              <a:rPr lang="en-US" sz="2400" dirty="0" smtClean="0"/>
              <a:t>Maintain a list of items in the users cart</a:t>
            </a:r>
          </a:p>
          <a:p>
            <a:pPr lvl="1"/>
            <a:r>
              <a:rPr lang="en-US" sz="2400" dirty="0" smtClean="0"/>
              <a:t>Continual communication with the Cart Register Device providing requested information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23448"/>
            <a:ext cx="8077200" cy="27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 and Challenges with the</a:t>
            </a:r>
            <a:br>
              <a:rPr lang="en-US" dirty="0" smtClean="0"/>
            </a:br>
            <a:r>
              <a:rPr lang="en-US" dirty="0" smtClean="0"/>
              <a:t>Web Application and Store Server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smtClean="0"/>
              <a:t>Fully </a:t>
            </a:r>
            <a:r>
              <a:rPr lang="en-US" smtClean="0"/>
              <a:t>functional </a:t>
            </a:r>
            <a:r>
              <a:rPr lang="en-US" dirty="0" smtClean="0"/>
              <a:t>database</a:t>
            </a:r>
          </a:p>
          <a:p>
            <a:r>
              <a:rPr lang="en-US" dirty="0" smtClean="0"/>
              <a:t>Completed framework for the website</a:t>
            </a:r>
          </a:p>
          <a:p>
            <a:r>
              <a:rPr lang="en-US" dirty="0" smtClean="0"/>
              <a:t>On track with the web application with no major roadblocks</a:t>
            </a:r>
          </a:p>
          <a:p>
            <a:r>
              <a:rPr lang="en-US" dirty="0" smtClean="0"/>
              <a:t>Anxious about the Store Server Software</a:t>
            </a:r>
          </a:p>
          <a:p>
            <a:pPr lvl="1"/>
            <a:r>
              <a:rPr lang="en-US" dirty="0" smtClean="0"/>
              <a:t>Area where the team has little to no experience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4091" y="2609557"/>
            <a:ext cx="8531522" cy="2293034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 Cart Device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29400" y="2667000"/>
            <a:ext cx="2057400" cy="144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Smart Cart Device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69931" y="4309404"/>
            <a:ext cx="2352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Oscar - MCU, Firmware</a:t>
            </a:r>
          </a:p>
          <a:p>
            <a:r>
              <a:rPr lang="en-US" dirty="0" smtClean="0"/>
              <a:t>Mike -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Design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interface with several peripherals</a:t>
            </a:r>
          </a:p>
          <a:p>
            <a:r>
              <a:rPr lang="en-US" dirty="0" smtClean="0"/>
              <a:t>Relative Easy Programming</a:t>
            </a:r>
          </a:p>
          <a:p>
            <a:r>
              <a:rPr lang="en-US" dirty="0" smtClean="0"/>
              <a:t>Low  or no Cost IDE</a:t>
            </a:r>
          </a:p>
          <a:p>
            <a:r>
              <a:rPr lang="en-US" dirty="0" smtClean="0"/>
              <a:t>In Circuit Serial Programming (ICSP)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USB interface (2.0)</a:t>
            </a:r>
          </a:p>
          <a:p>
            <a:r>
              <a:rPr lang="en-US" dirty="0" smtClean="0"/>
              <a:t>Abundant Tech information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PIC 18F2455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Atmel - AT89C1051U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RCM2100 RabbitCore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Pin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 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</a:t>
                      </a:r>
                      <a:r>
                        <a:rPr lang="en-US" baseline="0" dirty="0" smtClean="0"/>
                        <a:t> Speed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48MHz 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24MHz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24Mhz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Communication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 USB, UART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UART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RJ-45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$.3.30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$3.45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$89 (full module)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EE Prom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 Bytes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512K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512K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2V - 5.5V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 to 6V 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4.75-5.25 V 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Development Kit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$46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$99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$279</a:t>
                      </a:r>
                      <a:endParaRPr lang="en-US" dirty="0"/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 in Plain English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114857"/>
            <a:ext cx="8416420" cy="536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635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>
              <a:defRPr/>
            </a:pPr>
            <a:r>
              <a:rPr lang="en-US" sz="8600" b="1" dirty="0" smtClean="0"/>
              <a:t>Microchip PIC18f2455</a:t>
            </a:r>
          </a:p>
          <a:p>
            <a:pPr marL="342900" lvl="1" indent="-34290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Low power Consumption: Clocking the Controller from Timer1 or RC oscillator reduced Op.  Power  by as much as 90%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High computational performance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48 MHz (12MIPS) 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Low cost : $3.96 /chip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Total of 28  pins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Affordable Development Key $46 (pick kit 2)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 Full Speed USB 2.0 (12Mbit/s) interface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 1K byte Dual Port RAM + 1K byte GP RAM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 Full Speed USB transceiver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 16 Endpoints (IN/OUT)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 Internal Pull Up resistors (D+/D-)</a:t>
            </a:r>
          </a:p>
          <a:p>
            <a:pPr lvl="0"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8956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18F2455 Pin Assignment</a:t>
            </a:r>
            <a:endParaRPr lang="en-US" dirty="0"/>
          </a:p>
        </p:txBody>
      </p:sp>
      <p:pic>
        <p:nvPicPr>
          <p:cNvPr id="4" name="Content Placeholder 3" descr="E:\senior design CDR\PIC18F2455 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01039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ICSP is important?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9727" y="1554163"/>
            <a:ext cx="649694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Kit 2</a:t>
            </a:r>
            <a:endParaRPr lang="en-US" dirty="0"/>
          </a:p>
        </p:txBody>
      </p:sp>
      <p:pic>
        <p:nvPicPr>
          <p:cNvPr id="3074" name="Picture 2" descr="E:\senior design CDR\770px-PICk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953000" cy="385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MPlab IDE </a:t>
            </a:r>
          </a:p>
          <a:p>
            <a:pPr lvl="1"/>
            <a:r>
              <a:rPr lang="en-US" dirty="0" smtClean="0"/>
              <a:t>No cost</a:t>
            </a:r>
          </a:p>
          <a:p>
            <a:pPr lvl="1"/>
            <a:r>
              <a:rPr lang="en-US" dirty="0" smtClean="0"/>
              <a:t>Microsoft Compatible Editor</a:t>
            </a:r>
          </a:p>
          <a:p>
            <a:pPr lvl="1"/>
            <a:r>
              <a:rPr lang="en-US" dirty="0" smtClean="0"/>
              <a:t>Linker puts together all .</a:t>
            </a:r>
            <a:r>
              <a:rPr lang="en-US" dirty="0" err="1" smtClean="0"/>
              <a:t>obj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Simulator for source Code</a:t>
            </a:r>
          </a:p>
          <a:p>
            <a:pPr lvl="1"/>
            <a:r>
              <a:rPr lang="en-US" dirty="0" smtClean="0"/>
              <a:t>Debugger Interface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Internal C Compiler</a:t>
            </a:r>
          </a:p>
          <a:p>
            <a:pPr>
              <a:buNone/>
            </a:pPr>
            <a:r>
              <a:rPr lang="en-US" dirty="0" smtClean="0"/>
              <a:t>	Either Assembly or C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36099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MPlab IDE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3124200" cy="365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5715000" cy="436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Interactive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1625" y="1295400"/>
          <a:ext cx="8504238" cy="480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Code Reader- MCU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76600" cy="4038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Customer Scan ID bar code</a:t>
            </a:r>
          </a:p>
          <a:p>
            <a:r>
              <a:rPr lang="en-US" sz="2600" dirty="0" smtClean="0"/>
              <a:t>Transmission to XBee module at 2.4 GHz, data rate 250 Kbps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5210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Xbee MCU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8199" y="1702858"/>
            <a:ext cx="8600001" cy="42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LCD module-MCU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733800" cy="457199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LCD20X4BL</a:t>
            </a:r>
          </a:p>
          <a:p>
            <a:r>
              <a:rPr lang="en-US" dirty="0" smtClean="0"/>
              <a:t>+5 V (5% +/-) power supply. Min (2.7v)</a:t>
            </a:r>
          </a:p>
          <a:p>
            <a:r>
              <a:rPr lang="en-US" dirty="0" smtClean="0"/>
              <a:t>Standard HD 44780 Controller</a:t>
            </a:r>
          </a:p>
          <a:p>
            <a:r>
              <a:rPr lang="en-US" dirty="0" smtClean="0"/>
              <a:t>1/16 duty cycle</a:t>
            </a:r>
          </a:p>
          <a:p>
            <a:r>
              <a:rPr lang="en-US" dirty="0" smtClean="0"/>
              <a:t>Alphanumeric only Backlight feature</a:t>
            </a:r>
          </a:p>
          <a:p>
            <a:r>
              <a:rPr lang="en-US" dirty="0" smtClean="0"/>
              <a:t>High Speed MCU bus interface: 2 MHz 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3886200" cy="257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 and Goals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382000" cy="4525963"/>
          </a:xfrm>
        </p:spPr>
        <p:txBody>
          <a:bodyPr/>
          <a:lstStyle/>
          <a:p>
            <a:r>
              <a:rPr lang="en-US" dirty="0" smtClean="0"/>
              <a:t>Facilitate Grocery Shopping</a:t>
            </a:r>
          </a:p>
          <a:p>
            <a:r>
              <a:rPr lang="en-US" dirty="0" smtClean="0"/>
              <a:t>Provide Online Interface to Create Grocery Lists</a:t>
            </a:r>
          </a:p>
          <a:p>
            <a:r>
              <a:rPr lang="en-US" dirty="0" smtClean="0"/>
              <a:t>Reduce Labor Costs</a:t>
            </a:r>
          </a:p>
          <a:p>
            <a:r>
              <a:rPr lang="en-US" dirty="0" smtClean="0"/>
              <a:t>Provide Customer Convenience</a:t>
            </a:r>
          </a:p>
          <a:p>
            <a:r>
              <a:rPr lang="en-US" dirty="0" smtClean="0"/>
              <a:t>Increase Customer Loyalty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 Cart Hardware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fr-FR" sz="2200" dirty="0" smtClean="0"/>
              <a:t>Dimensions: 10” x 7” x 3” max.</a:t>
            </a:r>
          </a:p>
          <a:p>
            <a:r>
              <a:rPr lang="en-US" sz="2200" dirty="0" smtClean="0"/>
              <a:t>Power:  2 W max.</a:t>
            </a:r>
          </a:p>
          <a:p>
            <a:r>
              <a:rPr lang="en-US" sz="2200" dirty="0" smtClean="0"/>
              <a:t>Power Source: Solar Panel plus Internal Battery, rechargeable</a:t>
            </a:r>
          </a:p>
          <a:p>
            <a:r>
              <a:rPr lang="en-US" sz="2200" dirty="0" smtClean="0"/>
              <a:t>Bar Code Reader Port: USB</a:t>
            </a:r>
          </a:p>
          <a:p>
            <a:r>
              <a:rPr lang="en-US" sz="2200" dirty="0" smtClean="0"/>
              <a:t>User Input: Keypad and Bar Code Reader</a:t>
            </a:r>
          </a:p>
          <a:p>
            <a:r>
              <a:rPr lang="en-US" sz="2200" dirty="0" smtClean="0"/>
              <a:t>Display:  LCD: 20 characters x 4 lines</a:t>
            </a:r>
          </a:p>
          <a:p>
            <a:r>
              <a:rPr lang="en-US" sz="2200" dirty="0" smtClean="0"/>
              <a:t>Wireless Transceiver:</a:t>
            </a:r>
          </a:p>
          <a:p>
            <a:pPr lvl="1"/>
            <a:r>
              <a:rPr lang="en-US" sz="1800" dirty="0" smtClean="0"/>
              <a:t>Frequency: Within Industrial, Scientific, and Medical (ISM) band</a:t>
            </a:r>
          </a:p>
          <a:p>
            <a:pPr lvl="1"/>
            <a:r>
              <a:rPr lang="en-US" sz="1800" dirty="0" smtClean="0"/>
              <a:t>Operating Range: At least 10 meters</a:t>
            </a:r>
          </a:p>
          <a:p>
            <a:r>
              <a:rPr lang="en-US" sz="2200" dirty="0" smtClean="0"/>
              <a:t>Bar Code Reader:</a:t>
            </a:r>
          </a:p>
          <a:p>
            <a:pPr lvl="1"/>
            <a:r>
              <a:rPr lang="en-US" sz="1800" dirty="0" err="1" smtClean="0"/>
              <a:t>Symbology</a:t>
            </a:r>
            <a:r>
              <a:rPr lang="en-US" sz="1800" dirty="0" smtClean="0"/>
              <a:t>: UPC / EAN</a:t>
            </a:r>
          </a:p>
          <a:p>
            <a:pPr lvl="1"/>
            <a:r>
              <a:rPr lang="en-US" sz="1800" dirty="0" smtClean="0"/>
              <a:t>Interface: Decoded data via USB port</a:t>
            </a:r>
          </a:p>
          <a:p>
            <a:pPr lvl="1"/>
            <a:r>
              <a:rPr lang="en-US" sz="1800" dirty="0" smtClean="0"/>
              <a:t>Power Source: USB 5 volt source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Cart Block Diagram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305339"/>
            <a:ext cx="7543800" cy="52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Smart Cart Enclosure</a:t>
            </a:r>
            <a:endParaRPr lang="en-US" sz="2700" dirty="0"/>
          </a:p>
        </p:txBody>
      </p:sp>
      <p:pic>
        <p:nvPicPr>
          <p:cNvPr id="20482" name="Picture 2" descr="1598DGY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65638" y="1554163"/>
            <a:ext cx="4525962" cy="45259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49258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Hammond Manufacturing: 1598DGY</a:t>
            </a:r>
            <a:br>
              <a:rPr lang="en-US" sz="2400" dirty="0" smtClean="0"/>
            </a:br>
            <a:r>
              <a:rPr lang="pl-PL" sz="2400" dirty="0" smtClean="0"/>
              <a:t>7.1" x </a:t>
            </a:r>
            <a:r>
              <a:rPr lang="en-US" sz="2400" dirty="0" smtClean="0"/>
              <a:t>8</a:t>
            </a:r>
            <a:r>
              <a:rPr lang="pl-PL" sz="2400" dirty="0" smtClean="0"/>
              <a:t>.1" x 2</a:t>
            </a:r>
            <a:r>
              <a:rPr lang="en-US" sz="2400" dirty="0" smtClean="0"/>
              <a:t>.5</a:t>
            </a:r>
            <a:r>
              <a:rPr lang="pl-PL" sz="2400" dirty="0" smtClean="0"/>
              <a:t>“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Plastic – allows RF transmission – able </a:t>
            </a:r>
          </a:p>
          <a:p>
            <a:r>
              <a:rPr lang="en-US" dirty="0" smtClean="0"/>
              <a:t>to keep RF antenna hidden inside.</a:t>
            </a:r>
          </a:p>
          <a:p>
            <a:endParaRPr lang="en-US" dirty="0" smtClean="0"/>
          </a:p>
          <a:p>
            <a:r>
              <a:rPr lang="en-US" dirty="0" smtClean="0"/>
              <a:t>Top panel large enough for Solar Panel,</a:t>
            </a:r>
          </a:p>
          <a:p>
            <a:r>
              <a:rPr lang="en-US" dirty="0" smtClean="0"/>
              <a:t>LCD display, and Keypad.</a:t>
            </a:r>
          </a:p>
          <a:p>
            <a:endParaRPr lang="en-US" dirty="0" smtClean="0"/>
          </a:p>
          <a:p>
            <a:r>
              <a:rPr lang="en-US" dirty="0" smtClean="0"/>
              <a:t>Split sides allows easy access to internal</a:t>
            </a:r>
          </a:p>
          <a:p>
            <a:r>
              <a:rPr lang="en-US" dirty="0" smtClean="0"/>
              <a:t>parts – PCB assembly mounted in </a:t>
            </a:r>
          </a:p>
          <a:p>
            <a:r>
              <a:rPr lang="en-US" dirty="0" smtClean="0"/>
              <a:t>bottom half, Solar Panel, LCD, and</a:t>
            </a:r>
          </a:p>
          <a:p>
            <a:r>
              <a:rPr lang="en-US" dirty="0" smtClean="0"/>
              <a:t>Keypad mounted on top half.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Cart Top Panel Layout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97629"/>
            <a:ext cx="6477000" cy="510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Bar Code Reader:	85mA @ 5v</a:t>
            </a:r>
          </a:p>
          <a:p>
            <a:r>
              <a:rPr lang="en-US" dirty="0" smtClean="0"/>
              <a:t>Battery Charging :	30mA @ 5v</a:t>
            </a:r>
          </a:p>
          <a:p>
            <a:r>
              <a:rPr lang="en-US" dirty="0" smtClean="0"/>
              <a:t>Battery Relay:		30mA @ 5v</a:t>
            </a:r>
          </a:p>
          <a:p>
            <a:r>
              <a:rPr lang="en-US" dirty="0" smtClean="0"/>
              <a:t>LCD Display:		  4mA @ 5v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XBee Wireless:		50mA @ 3.3v </a:t>
            </a:r>
          </a:p>
          <a:p>
            <a:r>
              <a:rPr lang="en-US" dirty="0" smtClean="0"/>
              <a:t>Microcontroller:		10mA @ 3.3v</a:t>
            </a:r>
          </a:p>
          <a:p>
            <a:r>
              <a:rPr lang="en-US" dirty="0" smtClean="0"/>
              <a:t>Miscellaneous:		10mA @ 3.3v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Total power = 976 mW = 271mA @ 3.6v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NiCad Battery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dirty="0" err="1" smtClean="0"/>
              <a:t>Powerizer</a:t>
            </a:r>
            <a:r>
              <a:rPr lang="en-US" sz="4000" dirty="0" smtClean="0"/>
              <a:t>:  CD-4/5Sc3iWT</a:t>
            </a:r>
          </a:p>
          <a:p>
            <a:r>
              <a:rPr lang="en-US" dirty="0" smtClean="0"/>
              <a:t>Also considered </a:t>
            </a:r>
            <a:r>
              <a:rPr lang="en-US" dirty="0" err="1" smtClean="0"/>
              <a:t>NiMH</a:t>
            </a:r>
            <a:r>
              <a:rPr lang="en-US" dirty="0" smtClean="0"/>
              <a:t> and L-ion</a:t>
            </a:r>
          </a:p>
          <a:p>
            <a:r>
              <a:rPr lang="en-US" dirty="0" smtClean="0"/>
              <a:t>NiCad withstands overcharging</a:t>
            </a:r>
          </a:p>
          <a:p>
            <a:r>
              <a:rPr lang="en-US" dirty="0" smtClean="0"/>
              <a:t>3.6 Volts</a:t>
            </a:r>
          </a:p>
          <a:p>
            <a:r>
              <a:rPr lang="en-US" dirty="0" smtClean="0"/>
              <a:t>Consists of three 1.2 volt cells</a:t>
            </a:r>
          </a:p>
          <a:p>
            <a:r>
              <a:rPr lang="en-US" dirty="0" smtClean="0"/>
              <a:t>1200 mAH Capacity (1200 mAH / 271 mA = 4.43 hours)</a:t>
            </a:r>
          </a:p>
          <a:p>
            <a:r>
              <a:rPr lang="pt-BR" dirty="0" smtClean="0"/>
              <a:t>Dia 0.93" (24mm) x  Length 4" (102 mm)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8862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Solar Panel</a:t>
            </a:r>
            <a:endParaRPr lang="en-US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8086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1381542"/>
            <a:ext cx="48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Ningbo </a:t>
            </a:r>
            <a:r>
              <a:rPr lang="en-US" sz="2400" b="1" dirty="0" err="1" smtClean="0"/>
              <a:t>Shenzhou</a:t>
            </a:r>
            <a:r>
              <a:rPr lang="en-US" sz="2400" b="1" dirty="0" smtClean="0"/>
              <a:t>:  SZGD165120</a:t>
            </a:r>
          </a:p>
          <a:p>
            <a:r>
              <a:rPr lang="en-US" dirty="0" smtClean="0"/>
              <a:t>Size = 6.5” x 4.7” </a:t>
            </a:r>
          </a:p>
          <a:p>
            <a:r>
              <a:rPr lang="en-US" dirty="0" smtClean="0"/>
              <a:t>Peak Voltage = 5.76 v</a:t>
            </a:r>
          </a:p>
          <a:p>
            <a:r>
              <a:rPr lang="en-US" dirty="0" smtClean="0"/>
              <a:t>Peak Current = 400 mA</a:t>
            </a:r>
          </a:p>
          <a:p>
            <a:r>
              <a:rPr lang="en-US" dirty="0" smtClean="0"/>
              <a:t>Max. power output = 5.76 v  x  400mA = 2.3 W</a:t>
            </a:r>
          </a:p>
          <a:p>
            <a:r>
              <a:rPr lang="en-US" dirty="0" smtClean="0"/>
              <a:t>(Smart Cart power consumption = 0.976 W)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Circuit Diagram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2575" y="2169319"/>
            <a:ext cx="61912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Keypad Pushbutton Switches</a:t>
            </a:r>
            <a:endParaRPr lang="en-US" sz="27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886200"/>
            <a:ext cx="2428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2286000"/>
            <a:ext cx="4833246" cy="164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/>
              <a:t>(3) </a:t>
            </a:r>
            <a:r>
              <a:rPr lang="en-US" sz="3200" b="1" dirty="0" err="1" smtClean="0"/>
              <a:t>Grayhill</a:t>
            </a:r>
            <a:r>
              <a:rPr lang="en-US" sz="3200" b="1" dirty="0" smtClean="0"/>
              <a:t>: 30-102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/>
              <a:t>Momentary Pushbutton Contact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/>
              <a:t>Easy Snap-in Assembly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/>
              <a:t>Solder Tabs for wire attachment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Keypad Circuit Diagram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4050" y="2216944"/>
            <a:ext cx="5448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Diagram &amp; Work Distribution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381000" y="2667000"/>
            <a:ext cx="8305800" cy="1447800"/>
            <a:chOff x="381000" y="2667000"/>
            <a:chExt cx="8305800" cy="1447800"/>
          </a:xfrm>
        </p:grpSpPr>
        <p:cxnSp>
          <p:nvCxnSpPr>
            <p:cNvPr id="10" name="Straight Connector 9"/>
            <p:cNvCxnSpPr>
              <a:stCxn id="6" idx="3"/>
              <a:endCxn id="7" idx="1"/>
            </p:cNvCxnSpPr>
            <p:nvPr/>
          </p:nvCxnSpPr>
          <p:spPr>
            <a:xfrm>
              <a:off x="2438400" y="3390900"/>
              <a:ext cx="1066800" cy="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>
              <a:stCxn id="7" idx="3"/>
              <a:endCxn id="8" idx="1"/>
            </p:cNvCxnSpPr>
            <p:nvPr/>
          </p:nvCxnSpPr>
          <p:spPr>
            <a:xfrm>
              <a:off x="5562600" y="3390900"/>
              <a:ext cx="1066800" cy="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81000" y="2667000"/>
              <a:ext cx="2057400" cy="1447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Web Application</a:t>
              </a:r>
            </a:p>
            <a:p>
              <a:pPr algn="ctr"/>
              <a:r>
                <a:rPr lang="en-US" dirty="0" smtClean="0"/>
                <a:t>(cartRegister.com)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2667000"/>
              <a:ext cx="2057400" cy="1447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Store Server Software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9400" y="2667000"/>
              <a:ext cx="2057400" cy="1447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Smart Cart Device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90600" y="4305300"/>
            <a:ext cx="75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4305300"/>
            <a:ext cx="13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Members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62897" y="4305300"/>
            <a:ext cx="2352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Oscar - MCU, Firmware</a:t>
            </a:r>
          </a:p>
          <a:p>
            <a:r>
              <a:rPr lang="en-US" dirty="0" smtClean="0"/>
              <a:t>Mike -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Transceivers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8433" y="3540919"/>
            <a:ext cx="7779767" cy="14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1447800"/>
            <a:ext cx="2783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Looked at 3 options: </a:t>
            </a:r>
          </a:p>
          <a:p>
            <a:endParaRPr lang="en-US" sz="2400" smtClean="0"/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 WiFi 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 XBee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 UZBee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7167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XBee chosen for low power and domestic manufacturer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977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Wireless Module</a:t>
            </a:r>
            <a:br>
              <a:rPr lang="en-US" dirty="0" smtClean="0"/>
            </a:br>
            <a:r>
              <a:rPr lang="en-US" sz="2700" dirty="0" smtClean="0"/>
              <a:t>Digi International: XBee</a:t>
            </a:r>
            <a:endParaRPr lang="en-US" sz="27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43053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4291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1" y="1447801"/>
            <a:ext cx="83820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Uses 802.15.4 Standard (Zigbee)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Frequency = 2.4 GHz Band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Range up to 30 meters indoors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50mA peak current consumption Transmit or Receive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Available USB Interface Card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Starter Kit includes 2 XBee modules and 2 interface cards for $99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6581001"/>
            <a:ext cx="3376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(Reprinted with permission from Digi International)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 Code Readers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1553" y="3455194"/>
            <a:ext cx="8089047" cy="172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1447800"/>
            <a:ext cx="29656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Looked at 3 options: </a:t>
            </a:r>
          </a:p>
          <a:p>
            <a:endParaRPr lang="en-US" sz="2400" smtClean="0"/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 Symbol: LS2208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 Metrologic: MS5145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/>
              <a:t>  ID Tech: Econoscan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562600"/>
            <a:ext cx="6885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ID Tech Econoscan chosen for low power and low cost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977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 Code Reader</a:t>
            </a:r>
            <a:br>
              <a:rPr lang="en-US" dirty="0" smtClean="0"/>
            </a:br>
            <a:r>
              <a:rPr lang="en-US" sz="2700" dirty="0" smtClean="0"/>
              <a:t>ID Tech: EconoScan</a:t>
            </a:r>
            <a:r>
              <a:rPr lang="en-US" sz="1300" baseline="8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endParaRPr lang="en-US" sz="1300" baseline="80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456096"/>
            <a:ext cx="4267200" cy="248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15240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mtClean="0"/>
              <a:t>Handheld Trigger for Easy, Intuitive Activation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USB Interface Port with Integral Power Source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Operating Current Only 85 mA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Scanning Distance up to 4.7”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Reads all Standard Bar Codes, including UPC/EAN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Cost = $89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6019800"/>
            <a:ext cx="4151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(Reprinted with permission from ID Tech)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Circuit Schematic Diagram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942" y="946484"/>
            <a:ext cx="7677058" cy="58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95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Circuit Board Layout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6317" y="2103438"/>
            <a:ext cx="544376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762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Generated using PCB123 free layout software from Sunstone Circuits.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Will likely order from Advanced Circuits (4PCB.com) using $33 student special.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449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Successes and Challenges of Smart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600" dirty="0" smtClean="0"/>
              <a:t>XBee wireless transceiver tested.</a:t>
            </a:r>
          </a:p>
          <a:p>
            <a:pPr lvl="1"/>
            <a:r>
              <a:rPr lang="en-US" sz="4200" dirty="0" smtClean="0"/>
              <a:t>Strong signal over 10 meter range.</a:t>
            </a:r>
          </a:p>
          <a:p>
            <a:pPr lvl="1"/>
            <a:r>
              <a:rPr lang="en-US" sz="4600" dirty="0" smtClean="0"/>
              <a:t>Weaker signal above 10 meters.</a:t>
            </a:r>
          </a:p>
          <a:p>
            <a:pPr>
              <a:buNone/>
            </a:pPr>
            <a:endParaRPr lang="en-US" sz="4600" dirty="0" smtClean="0"/>
          </a:p>
          <a:p>
            <a:r>
              <a:rPr lang="en-US" sz="4600" dirty="0" smtClean="0"/>
              <a:t>Power supply circuit tested. </a:t>
            </a:r>
          </a:p>
          <a:p>
            <a:pPr lvl="1"/>
            <a:r>
              <a:rPr lang="en-US" sz="4200" dirty="0" smtClean="0"/>
              <a:t>Works with solar panel or battery input.</a:t>
            </a:r>
          </a:p>
          <a:p>
            <a:pPr lvl="1"/>
            <a:r>
              <a:rPr lang="en-US" sz="4600" dirty="0" smtClean="0"/>
              <a:t>5 volt and 3.3 volt regulation works.</a:t>
            </a:r>
          </a:p>
          <a:p>
            <a:pPr lvl="1"/>
            <a:r>
              <a:rPr lang="en-US" sz="4600" dirty="0" smtClean="0"/>
              <a:t>Battery charging with solar panel input works.</a:t>
            </a:r>
          </a:p>
          <a:p>
            <a:pPr>
              <a:buNone/>
            </a:pPr>
            <a:endParaRPr lang="en-US" sz="4600" dirty="0" smtClean="0"/>
          </a:p>
          <a:p>
            <a:r>
              <a:rPr lang="en-US" sz="4600" dirty="0" smtClean="0"/>
              <a:t>The relay for switching from solar to battery not yet working.</a:t>
            </a:r>
          </a:p>
          <a:p>
            <a:pPr lvl="1"/>
            <a:r>
              <a:rPr lang="en-US" sz="4200" dirty="0" smtClean="0"/>
              <a:t>MAX1674 chip LBO output cannot sink 30mA for relay.</a:t>
            </a:r>
          </a:p>
          <a:p>
            <a:pPr lvl="1"/>
            <a:r>
              <a:rPr lang="en-US" sz="4600" dirty="0" smtClean="0"/>
              <a:t>Need to add a transistor to drive the relay.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Completion for Project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Bill of Material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87277"/>
            <a:ext cx="6729413" cy="5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Budget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562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Project Cost Estimate = $508.00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94" y="1676400"/>
            <a:ext cx="8590892" cy="377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4091" y="2609557"/>
            <a:ext cx="8531522" cy="2293034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Application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1000" y="2667000"/>
            <a:ext cx="2057400" cy="2007632"/>
            <a:chOff x="381000" y="2667000"/>
            <a:chExt cx="2057400" cy="2007632"/>
          </a:xfrm>
        </p:grpSpPr>
        <p:sp>
          <p:nvSpPr>
            <p:cNvPr id="6" name="Rectangle 5"/>
            <p:cNvSpPr/>
            <p:nvPr/>
          </p:nvSpPr>
          <p:spPr>
            <a:xfrm>
              <a:off x="381000" y="2667000"/>
              <a:ext cx="2057400" cy="1447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Web Application</a:t>
              </a:r>
            </a:p>
            <a:p>
              <a:pPr algn="ctr"/>
              <a:r>
                <a:rPr lang="en-US" dirty="0" smtClean="0"/>
                <a:t>(cartRegister.com)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600" y="4305300"/>
              <a:ext cx="751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Heath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project is on </a:t>
            </a:r>
            <a:r>
              <a:rPr lang="en-US" smtClean="0"/>
              <a:t>track.</a:t>
            </a:r>
          </a:p>
          <a:p>
            <a:r>
              <a:rPr lang="en-US" smtClean="0"/>
              <a:t>Need to work on Server interface software.</a:t>
            </a:r>
            <a:endParaRPr lang="en-US" dirty="0" smtClean="0"/>
          </a:p>
          <a:p>
            <a:r>
              <a:rPr lang="en-US" dirty="0" smtClean="0"/>
              <a:t>Still need to order PCB, finish coding software, build and test final </a:t>
            </a:r>
            <a:r>
              <a:rPr lang="en-US" smtClean="0"/>
              <a:t>prototype.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Online web interface that is accessible from any computer that has access to the Internet.</a:t>
            </a:r>
          </a:p>
          <a:p>
            <a:r>
              <a:rPr lang="en-US" dirty="0" smtClean="0"/>
              <a:t>Standard Membership based system that will link with store membership card ID’s</a:t>
            </a:r>
          </a:p>
          <a:p>
            <a:r>
              <a:rPr lang="en-US" dirty="0" smtClean="0"/>
              <a:t>Ability to browse through a large inventory of products and easily add and remove them to and from an online shopping list.</a:t>
            </a:r>
          </a:p>
          <a:p>
            <a:r>
              <a:rPr lang="en-US" dirty="0" smtClean="0"/>
              <a:t>Ability to search a database of recipes and easily add all needed ingredients to the shopping list.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Compatibility with all major web browsers (Firefox, IE7, IE8, Chrome, and Safari)</a:t>
            </a:r>
          </a:p>
          <a:p>
            <a:r>
              <a:rPr lang="en-US" dirty="0" smtClean="0"/>
              <a:t>Database storage (minimum requirements for demo purposes):</a:t>
            </a:r>
          </a:p>
          <a:p>
            <a:pPr lvl="1"/>
            <a:r>
              <a:rPr lang="en-US" dirty="0" smtClean="0"/>
              <a:t>Items table will contain at least 500 rows (.641 MB)</a:t>
            </a:r>
          </a:p>
          <a:p>
            <a:pPr lvl="2"/>
            <a:r>
              <a:rPr lang="en-US" i="1" dirty="0" smtClean="0"/>
              <a:t>for production: 650,000 grocery records @ 833.3 MB</a:t>
            </a:r>
          </a:p>
          <a:p>
            <a:pPr lvl="1"/>
            <a:r>
              <a:rPr lang="en-US" dirty="0" smtClean="0"/>
              <a:t>10 users with at least 3 lists containing approximately 30 items each</a:t>
            </a:r>
          </a:p>
          <a:p>
            <a:pPr lvl="1"/>
            <a:r>
              <a:rPr lang="en-US" dirty="0" smtClean="0"/>
              <a:t>At least 10 recipes, each containing at least 5 items</a:t>
            </a:r>
          </a:p>
          <a:p>
            <a:r>
              <a:rPr lang="en-US" dirty="0" smtClean="0"/>
              <a:t>At least 3 simultaneous users logged into the 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 Application Development Environment and Technology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Visual Studio 2008 (IDE)</a:t>
            </a:r>
          </a:p>
          <a:p>
            <a:r>
              <a:rPr lang="en-US" dirty="0" smtClean="0"/>
              <a:t>Microsoft Visual SourceSafe 2005 (version control)</a:t>
            </a:r>
          </a:p>
          <a:p>
            <a:r>
              <a:rPr lang="en-US" dirty="0" smtClean="0"/>
              <a:t>SQL Server 2008 (database)</a:t>
            </a:r>
          </a:p>
          <a:p>
            <a:r>
              <a:rPr lang="en-US" dirty="0" smtClean="0"/>
              <a:t>C# and ASP.NET 3.5</a:t>
            </a:r>
          </a:p>
          <a:p>
            <a:r>
              <a:rPr lang="en-US" dirty="0" smtClean="0"/>
              <a:t>JavaScript and the </a:t>
            </a:r>
            <a:r>
              <a:rPr lang="en-US" dirty="0" err="1" smtClean="0"/>
              <a:t>JQuery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AJAX (asynchronous JavaScript + XML)</a:t>
            </a:r>
          </a:p>
          <a:p>
            <a:r>
              <a:rPr lang="en-US" dirty="0" smtClean="0"/>
              <a:t>HTML and CSS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Picture 6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80630"/>
            <a:ext cx="8763000" cy="41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Structure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1126</TotalTime>
  <Words>1292</Words>
  <Application>Microsoft Office PowerPoint</Application>
  <PresentationFormat>On-screen Show (4:3)</PresentationFormat>
  <Paragraphs>301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Trek</vt:lpstr>
      <vt:lpstr>CartRegister</vt:lpstr>
      <vt:lpstr>Our Project in Plain English</vt:lpstr>
      <vt:lpstr>Motivation and Goals</vt:lpstr>
      <vt:lpstr>Block Diagram &amp; Work Distribution</vt:lpstr>
      <vt:lpstr>Web Application</vt:lpstr>
      <vt:lpstr>Web Application Goals</vt:lpstr>
      <vt:lpstr>Web Application Specifications</vt:lpstr>
      <vt:lpstr>Web Application Development Environment and Technology Used</vt:lpstr>
      <vt:lpstr>Database Structure</vt:lpstr>
      <vt:lpstr>Site Map</vt:lpstr>
      <vt:lpstr>Main Landing Page </vt:lpstr>
      <vt:lpstr>User Home Page </vt:lpstr>
      <vt:lpstr>Item Information Page </vt:lpstr>
      <vt:lpstr>Store Server</vt:lpstr>
      <vt:lpstr>Server Interaction </vt:lpstr>
      <vt:lpstr>Success and Challenges with the Web Application and Store Server</vt:lpstr>
      <vt:lpstr>Smart Cart Device</vt:lpstr>
      <vt:lpstr>MCU Design Approach</vt:lpstr>
      <vt:lpstr>MCU Selection</vt:lpstr>
      <vt:lpstr>Microcontroller </vt:lpstr>
      <vt:lpstr>PIC 18F2455 Pin Assignment</vt:lpstr>
      <vt:lpstr>Why ICSP is important?</vt:lpstr>
      <vt:lpstr>Pick Kit 2</vt:lpstr>
      <vt:lpstr>Firmware</vt:lpstr>
      <vt:lpstr>MPlab IDE</vt:lpstr>
      <vt:lpstr>MCU Interactive Design</vt:lpstr>
      <vt:lpstr>Bar Code Reader- MCU </vt:lpstr>
      <vt:lpstr>Xbee MCU</vt:lpstr>
      <vt:lpstr>LCD module-MCU  </vt:lpstr>
      <vt:lpstr>Smart Cart Hardware Specifications</vt:lpstr>
      <vt:lpstr>Smart Cart Block Diagram</vt:lpstr>
      <vt:lpstr>Smart Cart Enclosure</vt:lpstr>
      <vt:lpstr>Smart Cart Top Panel Layout</vt:lpstr>
      <vt:lpstr>Power Budget</vt:lpstr>
      <vt:lpstr>NiCad Battery Pack</vt:lpstr>
      <vt:lpstr>Solar Panel</vt:lpstr>
      <vt:lpstr>Power Circuit Diagram</vt:lpstr>
      <vt:lpstr>Keypad Pushbutton Switches</vt:lpstr>
      <vt:lpstr>Keypad Circuit Diagram</vt:lpstr>
      <vt:lpstr>Wireless Transceivers</vt:lpstr>
      <vt:lpstr>Wireless Module Digi International: XBee</vt:lpstr>
      <vt:lpstr>Bar Code Readers</vt:lpstr>
      <vt:lpstr>Bar Code Reader ID Tech: EconoScanTM</vt:lpstr>
      <vt:lpstr>Circuit Schematic Diagram</vt:lpstr>
      <vt:lpstr>Circuit Board Layout</vt:lpstr>
      <vt:lpstr>Successes and Challenges of Smart Cart</vt:lpstr>
      <vt:lpstr>Task Completion for Project</vt:lpstr>
      <vt:lpstr>Bill of Material</vt:lpstr>
      <vt:lpstr>Project Budget</vt:lpstr>
      <vt:lpstr>Conclusion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CartRegister</dc:title>
  <dc:creator>Michael</dc:creator>
  <cp:lastModifiedBy>Heath Hensley</cp:lastModifiedBy>
  <cp:revision>137</cp:revision>
  <dcterms:created xsi:type="dcterms:W3CDTF">2009-05-21T17:21:02Z</dcterms:created>
  <dcterms:modified xsi:type="dcterms:W3CDTF">2009-06-16T01:21:25Z</dcterms:modified>
</cp:coreProperties>
</file>