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01A"/>
    <a:srgbClr val="8FAFD5"/>
    <a:srgbClr val="C2D3E8"/>
    <a:srgbClr val="C6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0" autoAdjust="0"/>
    <p:restoredTop sz="85818" autoAdjust="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218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2130</Words>
  <Application>Microsoft Office PowerPoint</Application>
  <PresentationFormat>On-screen Show (4:3)</PresentationFormat>
  <Paragraphs>392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ACE-Com</vt:lpstr>
      <vt:lpstr>Project Description</vt:lpstr>
      <vt:lpstr>Specifications</vt:lpstr>
      <vt:lpstr>Design Overview</vt:lpstr>
      <vt:lpstr>Components Overview</vt:lpstr>
      <vt:lpstr>Minor Components</vt:lpstr>
      <vt:lpstr>EM-408 Vs Others</vt:lpstr>
      <vt:lpstr>EM-408</vt:lpstr>
      <vt:lpstr>PowerPoint Presentation</vt:lpstr>
      <vt:lpstr>GPS Distance Calculations</vt:lpstr>
      <vt:lpstr>Whip Antenna</vt:lpstr>
      <vt:lpstr>The 3D Antenna Smith Chart</vt:lpstr>
      <vt:lpstr>Transceiver</vt:lpstr>
      <vt:lpstr>Bit Rates</vt:lpstr>
      <vt:lpstr>Transceiver Schematic</vt:lpstr>
      <vt:lpstr>Audio Filters</vt:lpstr>
      <vt:lpstr>Audio Filters </vt:lpstr>
      <vt:lpstr>Audio Filters</vt:lpstr>
      <vt:lpstr>PowerPoint Presentation</vt:lpstr>
      <vt:lpstr>Nokia 5110 LCD</vt:lpstr>
      <vt:lpstr>5110 Connection to MSP430</vt:lpstr>
      <vt:lpstr>Microcontrollers</vt:lpstr>
      <vt:lpstr>Microcontrollers</vt:lpstr>
      <vt:lpstr>µC Interconnections</vt:lpstr>
      <vt:lpstr>µC Interconnections</vt:lpstr>
      <vt:lpstr>Transceiver Input data</vt:lpstr>
      <vt:lpstr>Transceiver Input data</vt:lpstr>
      <vt:lpstr>Transceiver Input data</vt:lpstr>
      <vt:lpstr>Software Flowchart</vt:lpstr>
      <vt:lpstr>nScrypt</vt:lpstr>
      <vt:lpstr>Obstacles</vt:lpstr>
      <vt:lpstr>PowerPoint Presentation</vt:lpstr>
      <vt:lpstr>PowerPoint Presentation</vt:lpstr>
      <vt:lpstr>PowerPoint Presentation</vt:lpstr>
      <vt:lpstr>Current Functionality </vt:lpstr>
      <vt:lpstr>Recommendations</vt:lpstr>
      <vt:lpstr>Budget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</dc:creator>
  <cp:lastModifiedBy>Student</cp:lastModifiedBy>
  <cp:revision>383</cp:revision>
  <dcterms:created xsi:type="dcterms:W3CDTF">2012-05-31T20:35:10Z</dcterms:created>
  <dcterms:modified xsi:type="dcterms:W3CDTF">2012-08-05T23:29:06Z</dcterms:modified>
</cp:coreProperties>
</file>