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14" r:id="rId3"/>
    <p:sldId id="258" r:id="rId4"/>
    <p:sldId id="268" r:id="rId5"/>
    <p:sldId id="269" r:id="rId6"/>
    <p:sldId id="271" r:id="rId7"/>
    <p:sldId id="315" r:id="rId8"/>
    <p:sldId id="264" r:id="rId9"/>
    <p:sldId id="282" r:id="rId10"/>
    <p:sldId id="316" r:id="rId11"/>
    <p:sldId id="284" r:id="rId12"/>
    <p:sldId id="289" r:id="rId13"/>
    <p:sldId id="317" r:id="rId14"/>
    <p:sldId id="286" r:id="rId15"/>
    <p:sldId id="287" r:id="rId16"/>
    <p:sldId id="288" r:id="rId17"/>
    <p:sldId id="291" r:id="rId18"/>
    <p:sldId id="292" r:id="rId19"/>
    <p:sldId id="293" r:id="rId20"/>
    <p:sldId id="296" r:id="rId21"/>
    <p:sldId id="318" r:id="rId22"/>
    <p:sldId id="313" r:id="rId23"/>
    <p:sldId id="298" r:id="rId24"/>
    <p:sldId id="301" r:id="rId25"/>
    <p:sldId id="300" r:id="rId26"/>
    <p:sldId id="321" r:id="rId27"/>
    <p:sldId id="319" r:id="rId28"/>
    <p:sldId id="320" r:id="rId29"/>
    <p:sldId id="277" r:id="rId30"/>
    <p:sldId id="278" r:id="rId31"/>
    <p:sldId id="265" r:id="rId32"/>
    <p:sldId id="290" r:id="rId33"/>
    <p:sldId id="261" r:id="rId34"/>
    <p:sldId id="280" r:id="rId35"/>
    <p:sldId id="30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9" autoAdjust="0"/>
    <p:restoredTop sz="97809" autoAdjust="0"/>
  </p:normalViewPr>
  <p:slideViewPr>
    <p:cSldViewPr>
      <p:cViewPr>
        <p:scale>
          <a:sx n="68" d="100"/>
          <a:sy n="68" d="100"/>
        </p:scale>
        <p:origin x="-45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0000"/>
                    <a:satMod val="150000"/>
                  </a:schemeClr>
                </a:gs>
                <a:gs pos="34000">
                  <a:schemeClr val="accent1">
                    <a:shade val="70000"/>
                    <a:satMod val="140000"/>
                  </a:schemeClr>
                </a:gs>
                <a:gs pos="70000">
                  <a:schemeClr val="accent1">
                    <a:tint val="100000"/>
                    <a:shade val="90000"/>
                    <a:satMod val="140000"/>
                  </a:schemeClr>
                </a:gs>
                <a:gs pos="100000">
                  <a:schemeClr val="accent1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Parts</c:v>
                </c:pt>
                <c:pt idx="2">
                  <c:v>Testing</c:v>
                </c:pt>
                <c:pt idx="3">
                  <c:v>Prototyping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0.9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0.9</c:v>
                </c:pt>
                <c:pt idx="5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95904"/>
        <c:axId val="84397440"/>
      </c:barChart>
      <c:catAx>
        <c:axId val="84395904"/>
        <c:scaling>
          <c:orientation val="minMax"/>
        </c:scaling>
        <c:delete val="0"/>
        <c:axPos val="l"/>
        <c:majorTickMark val="out"/>
        <c:minorTickMark val="none"/>
        <c:tickLblPos val="nextTo"/>
        <c:crossAx val="84397440"/>
        <c:crosses val="autoZero"/>
        <c:auto val="1"/>
        <c:lblAlgn val="ctr"/>
        <c:lblOffset val="100"/>
        <c:noMultiLvlLbl val="0"/>
      </c:catAx>
      <c:valAx>
        <c:axId val="84397440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8439590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A62D3-7D7F-2445-A077-05CA122EDF9C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62358-561F-7C4A-B0E8-31FC8AACB2C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/>
            <a:t>HTS</a:t>
          </a:r>
          <a:endParaRPr lang="en-US" sz="2000" dirty="0"/>
        </a:p>
      </dgm:t>
    </dgm:pt>
    <dgm:pt modelId="{40A480C8-2AF0-2E41-BF9B-5A276616779A}" type="parTrans" cxnId="{9BD4D52E-445E-7541-9FAA-258EF36C4878}">
      <dgm:prSet/>
      <dgm:spPr/>
      <dgm:t>
        <a:bodyPr/>
        <a:lstStyle/>
        <a:p>
          <a:endParaRPr lang="en-US"/>
        </a:p>
      </dgm:t>
    </dgm:pt>
    <dgm:pt modelId="{55FC2888-DFC7-0D43-9ABE-19C07D1CA923}" type="sibTrans" cxnId="{9BD4D52E-445E-7541-9FAA-258EF36C4878}">
      <dgm:prSet/>
      <dgm:spPr/>
      <dgm:t>
        <a:bodyPr/>
        <a:lstStyle/>
        <a:p>
          <a:endParaRPr lang="en-US"/>
        </a:p>
      </dgm:t>
    </dgm:pt>
    <dgm:pt modelId="{ED3D6757-489B-5444-8D19-5E71E7C38AD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/>
            <a:t>HTS</a:t>
          </a:r>
          <a:endParaRPr lang="en-US" sz="2000" dirty="0"/>
        </a:p>
      </dgm:t>
    </dgm:pt>
    <dgm:pt modelId="{5EA2EA27-ECE3-EC4B-843D-ABE60199E253}" type="parTrans" cxnId="{F276C88F-B237-D64A-9903-0CDE1AF8F911}">
      <dgm:prSet/>
      <dgm:spPr/>
      <dgm:t>
        <a:bodyPr/>
        <a:lstStyle/>
        <a:p>
          <a:endParaRPr lang="en-US"/>
        </a:p>
      </dgm:t>
    </dgm:pt>
    <dgm:pt modelId="{3B9D4F33-0B75-484C-9247-C7167302D946}" type="sibTrans" cxnId="{F276C88F-B237-D64A-9903-0CDE1AF8F911}">
      <dgm:prSet/>
      <dgm:spPr/>
      <dgm:t>
        <a:bodyPr/>
        <a:lstStyle/>
        <a:p>
          <a:endParaRPr lang="en-US"/>
        </a:p>
      </dgm:t>
    </dgm:pt>
    <dgm:pt modelId="{A6573DF3-0C07-5A4B-9DF8-C61BBCC4721C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/>
            <a:t>HTS</a:t>
          </a:r>
          <a:endParaRPr lang="en-US" sz="2000" dirty="0"/>
        </a:p>
      </dgm:t>
    </dgm:pt>
    <dgm:pt modelId="{F4755A06-1AF6-E946-B457-B7BAC8A0423E}" type="parTrans" cxnId="{ED23572D-CF62-4F4F-AA1E-67528A61325B}">
      <dgm:prSet/>
      <dgm:spPr/>
      <dgm:t>
        <a:bodyPr/>
        <a:lstStyle/>
        <a:p>
          <a:endParaRPr lang="en-US"/>
        </a:p>
      </dgm:t>
    </dgm:pt>
    <dgm:pt modelId="{764174A4-5CE1-E241-9638-8D164383D130}" type="sibTrans" cxnId="{ED23572D-CF62-4F4F-AA1E-67528A61325B}">
      <dgm:prSet/>
      <dgm:spPr/>
      <dgm:t>
        <a:bodyPr/>
        <a:lstStyle/>
        <a:p>
          <a:endParaRPr lang="en-US"/>
        </a:p>
      </dgm:t>
    </dgm:pt>
    <dgm:pt modelId="{151163EC-DF60-C54F-865C-ECE74371B7F8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en-US" sz="1700" dirty="0" smtClean="0"/>
            <a:t>According to the National Highway Traffic Safety Administration (NHTSA), there were over 9 million motorcycles registered in 2012 in the US. </a:t>
          </a:r>
          <a:endParaRPr lang="en-US" sz="1700" dirty="0"/>
        </a:p>
      </dgm:t>
    </dgm:pt>
    <dgm:pt modelId="{A10437B5-FDEE-2B44-AECE-F6E84674C649}" type="parTrans" cxnId="{12C4EC26-E7D7-E144-ABD7-5188D7403223}">
      <dgm:prSet/>
      <dgm:spPr/>
      <dgm:t>
        <a:bodyPr/>
        <a:lstStyle/>
        <a:p>
          <a:endParaRPr lang="en-US"/>
        </a:p>
      </dgm:t>
    </dgm:pt>
    <dgm:pt modelId="{75CFFE10-4128-DB4C-82D7-C0F17FC4D705}" type="sibTrans" cxnId="{12C4EC26-E7D7-E144-ABD7-5188D7403223}">
      <dgm:prSet/>
      <dgm:spPr/>
      <dgm:t>
        <a:bodyPr/>
        <a:lstStyle/>
        <a:p>
          <a:endParaRPr lang="en-US"/>
        </a:p>
      </dgm:t>
    </dgm:pt>
    <dgm:pt modelId="{3F8E4E29-41B0-BB46-B4DC-47E3FE0AD877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en-US" sz="1700" dirty="0" smtClean="0"/>
            <a:t>Unfortunately, the basic motorcycle lacks some technological features available in other transportation vehicles.</a:t>
          </a:r>
          <a:endParaRPr lang="en-US" sz="1700" dirty="0"/>
        </a:p>
      </dgm:t>
    </dgm:pt>
    <dgm:pt modelId="{9AC681B9-35BD-6F43-9AD0-9E2528D123BD}" type="parTrans" cxnId="{EB6F8368-9E1F-3A44-9B4A-11E3847EA110}">
      <dgm:prSet/>
      <dgm:spPr/>
      <dgm:t>
        <a:bodyPr/>
        <a:lstStyle/>
        <a:p>
          <a:endParaRPr lang="en-US"/>
        </a:p>
      </dgm:t>
    </dgm:pt>
    <dgm:pt modelId="{375516E0-F114-864D-8D69-E91766F457F4}" type="sibTrans" cxnId="{EB6F8368-9E1F-3A44-9B4A-11E3847EA110}">
      <dgm:prSet/>
      <dgm:spPr/>
      <dgm:t>
        <a:bodyPr/>
        <a:lstStyle/>
        <a:p>
          <a:endParaRPr lang="en-US"/>
        </a:p>
      </dgm:t>
    </dgm:pt>
    <dgm:pt modelId="{57CE9229-CA90-EF43-94D1-BA5C7724B67C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700" dirty="0"/>
        </a:p>
      </dgm:t>
    </dgm:pt>
    <dgm:pt modelId="{12DF54AB-75F7-D347-83FE-DAA7337E1A32}" type="parTrans" cxnId="{DB0A1A3A-8AD4-FB4C-9176-DA5005746563}">
      <dgm:prSet/>
      <dgm:spPr/>
      <dgm:t>
        <a:bodyPr/>
        <a:lstStyle/>
        <a:p>
          <a:endParaRPr lang="en-US"/>
        </a:p>
      </dgm:t>
    </dgm:pt>
    <dgm:pt modelId="{341598D3-90A7-D44D-A023-0663F7BA9C1F}" type="sibTrans" cxnId="{DB0A1A3A-8AD4-FB4C-9176-DA5005746563}">
      <dgm:prSet/>
      <dgm:spPr/>
      <dgm:t>
        <a:bodyPr/>
        <a:lstStyle/>
        <a:p>
          <a:endParaRPr lang="en-US"/>
        </a:p>
      </dgm:t>
    </dgm:pt>
    <dgm:pt modelId="{92571BFE-F2BF-1B40-9070-006B18093EDA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700" dirty="0" smtClean="0"/>
            <a:t>The HTS system is about to change this because it will significantly enhance the motorcycle riding experience, by adding</a:t>
          </a:r>
          <a:r>
            <a:rPr lang="en-US" sz="1400" dirty="0" smtClean="0"/>
            <a:t>:</a:t>
          </a:r>
        </a:p>
      </dgm:t>
    </dgm:pt>
    <dgm:pt modelId="{9FCF3510-165A-D043-A4C8-564F2CDB36F4}" type="parTrans" cxnId="{51AA80F9-CEED-A640-B1DC-14A376638AC6}">
      <dgm:prSet/>
      <dgm:spPr/>
      <dgm:t>
        <a:bodyPr/>
        <a:lstStyle/>
        <a:p>
          <a:endParaRPr lang="en-US"/>
        </a:p>
      </dgm:t>
    </dgm:pt>
    <dgm:pt modelId="{3DDC1105-FE17-7640-BF72-2AB2561A4E62}" type="sibTrans" cxnId="{51AA80F9-CEED-A640-B1DC-14A376638AC6}">
      <dgm:prSet/>
      <dgm:spPr/>
      <dgm:t>
        <a:bodyPr/>
        <a:lstStyle/>
        <a:p>
          <a:endParaRPr lang="en-US"/>
        </a:p>
      </dgm:t>
    </dgm:pt>
    <dgm:pt modelId="{A44021FA-7D2C-A246-A80E-4078DC18293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1400"/>
        </a:p>
      </dgm:t>
    </dgm:pt>
    <dgm:pt modelId="{0A6CA0ED-280B-5C42-AEB7-5D226A5AA169}" type="parTrans" cxnId="{4EB936AE-3E39-3D4C-B76B-AEF38EE4BA72}">
      <dgm:prSet/>
      <dgm:spPr/>
      <dgm:t>
        <a:bodyPr/>
        <a:lstStyle/>
        <a:p>
          <a:endParaRPr lang="en-US"/>
        </a:p>
      </dgm:t>
    </dgm:pt>
    <dgm:pt modelId="{86A89900-3EDA-D641-85B3-5A60FC29BE27}" type="sibTrans" cxnId="{4EB936AE-3E39-3D4C-B76B-AEF38EE4BA72}">
      <dgm:prSet/>
      <dgm:spPr/>
      <dgm:t>
        <a:bodyPr/>
        <a:lstStyle/>
        <a:p>
          <a:endParaRPr lang="en-US"/>
        </a:p>
      </dgm:t>
    </dgm:pt>
    <dgm:pt modelId="{9C1AD0E6-74D8-A24A-93C5-A2AC03CBA3F6}" type="pres">
      <dgm:prSet presAssocID="{88DA62D3-7D7F-2445-A077-05CA122EDF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1D0B8C-EA98-FA4F-A241-2D26ECB5E26A}" type="pres">
      <dgm:prSet presAssocID="{31F62358-561F-7C4A-B0E8-31FC8AACB2C8}" presName="composite" presStyleCnt="0"/>
      <dgm:spPr/>
    </dgm:pt>
    <dgm:pt modelId="{164B0BD8-E606-694D-8DB3-57EDCAE9E8B8}" type="pres">
      <dgm:prSet presAssocID="{31F62358-561F-7C4A-B0E8-31FC8AACB2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C8189-3394-E343-858B-69ACB02E9AAA}" type="pres">
      <dgm:prSet presAssocID="{31F62358-561F-7C4A-B0E8-31FC8AACB2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3ACC2-8F98-9C49-ACF6-035F2286549A}" type="pres">
      <dgm:prSet presAssocID="{55FC2888-DFC7-0D43-9ABE-19C07D1CA923}" presName="sp" presStyleCnt="0"/>
      <dgm:spPr/>
    </dgm:pt>
    <dgm:pt modelId="{DAB54BCC-C5D0-144E-B375-E1E5FB95C34D}" type="pres">
      <dgm:prSet presAssocID="{ED3D6757-489B-5444-8D19-5E71E7C38ADD}" presName="composite" presStyleCnt="0"/>
      <dgm:spPr/>
    </dgm:pt>
    <dgm:pt modelId="{234A7B89-83A8-884F-B865-9044A4A88D25}" type="pres">
      <dgm:prSet presAssocID="{ED3D6757-489B-5444-8D19-5E71E7C38A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95766-A795-DA4C-BAAB-C53E4B6709D2}" type="pres">
      <dgm:prSet presAssocID="{ED3D6757-489B-5444-8D19-5E71E7C38A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99267-F3FF-5144-BB5A-3C5617387017}" type="pres">
      <dgm:prSet presAssocID="{3B9D4F33-0B75-484C-9247-C7167302D946}" presName="sp" presStyleCnt="0"/>
      <dgm:spPr/>
    </dgm:pt>
    <dgm:pt modelId="{BF2D530B-AF6A-4E4E-A12B-458FDF486730}" type="pres">
      <dgm:prSet presAssocID="{A6573DF3-0C07-5A4B-9DF8-C61BBCC4721C}" presName="composite" presStyleCnt="0"/>
      <dgm:spPr/>
    </dgm:pt>
    <dgm:pt modelId="{3360EAE2-03D7-EF48-B1EC-96143C712D2B}" type="pres">
      <dgm:prSet presAssocID="{A6573DF3-0C07-5A4B-9DF8-C61BBCC472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CE032-1D76-3743-ADE7-743F965F7CB8}" type="pres">
      <dgm:prSet presAssocID="{A6573DF3-0C07-5A4B-9DF8-C61BBCC472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6F8368-9E1F-3A44-9B4A-11E3847EA110}" srcId="{ED3D6757-489B-5444-8D19-5E71E7C38ADD}" destId="{3F8E4E29-41B0-BB46-B4DC-47E3FE0AD877}" srcOrd="0" destOrd="0" parTransId="{9AC681B9-35BD-6F43-9AD0-9E2528D123BD}" sibTransId="{375516E0-F114-864D-8D69-E91766F457F4}"/>
    <dgm:cxn modelId="{559F41E1-C16E-0F4A-89D7-F6F51266B6C5}" type="presOf" srcId="{3F8E4E29-41B0-BB46-B4DC-47E3FE0AD877}" destId="{E5995766-A795-DA4C-BAAB-C53E4B6709D2}" srcOrd="0" destOrd="0" presId="urn:microsoft.com/office/officeart/2005/8/layout/chevron2"/>
    <dgm:cxn modelId="{F0C7936B-C71C-C240-BEBF-BC7C92BC7222}" type="presOf" srcId="{88DA62D3-7D7F-2445-A077-05CA122EDF9C}" destId="{9C1AD0E6-74D8-A24A-93C5-A2AC03CBA3F6}" srcOrd="0" destOrd="0" presId="urn:microsoft.com/office/officeart/2005/8/layout/chevron2"/>
    <dgm:cxn modelId="{150CA44E-1A16-8543-A643-3B995601FA53}" type="presOf" srcId="{A6573DF3-0C07-5A4B-9DF8-C61BBCC4721C}" destId="{3360EAE2-03D7-EF48-B1EC-96143C712D2B}" srcOrd="0" destOrd="0" presId="urn:microsoft.com/office/officeart/2005/8/layout/chevron2"/>
    <dgm:cxn modelId="{B611F07C-2189-F340-8E3C-0AF6374FAE37}" type="presOf" srcId="{ED3D6757-489B-5444-8D19-5E71E7C38ADD}" destId="{234A7B89-83A8-884F-B865-9044A4A88D25}" srcOrd="0" destOrd="0" presId="urn:microsoft.com/office/officeart/2005/8/layout/chevron2"/>
    <dgm:cxn modelId="{DB62FDC4-A3AD-3F48-8932-2C63941C6228}" type="presOf" srcId="{92571BFE-F2BF-1B40-9070-006B18093EDA}" destId="{B06CE032-1D76-3743-ADE7-743F965F7CB8}" srcOrd="0" destOrd="1" presId="urn:microsoft.com/office/officeart/2005/8/layout/chevron2"/>
    <dgm:cxn modelId="{49DC4AC6-5E3F-DB42-97CB-7EA975E997BC}" type="presOf" srcId="{A44021FA-7D2C-A246-A80E-4078DC18293F}" destId="{B06CE032-1D76-3743-ADE7-743F965F7CB8}" srcOrd="0" destOrd="2" presId="urn:microsoft.com/office/officeart/2005/8/layout/chevron2"/>
    <dgm:cxn modelId="{F276C88F-B237-D64A-9903-0CDE1AF8F911}" srcId="{88DA62D3-7D7F-2445-A077-05CA122EDF9C}" destId="{ED3D6757-489B-5444-8D19-5E71E7C38ADD}" srcOrd="1" destOrd="0" parTransId="{5EA2EA27-ECE3-EC4B-843D-ABE60199E253}" sibTransId="{3B9D4F33-0B75-484C-9247-C7167302D946}"/>
    <dgm:cxn modelId="{FE449CC4-3B47-4943-944E-01EED95219C2}" type="presOf" srcId="{151163EC-DF60-C54F-865C-ECE74371B7F8}" destId="{F10C8189-3394-E343-858B-69ACB02E9AAA}" srcOrd="0" destOrd="0" presId="urn:microsoft.com/office/officeart/2005/8/layout/chevron2"/>
    <dgm:cxn modelId="{12C4EC26-E7D7-E144-ABD7-5188D7403223}" srcId="{31F62358-561F-7C4A-B0E8-31FC8AACB2C8}" destId="{151163EC-DF60-C54F-865C-ECE74371B7F8}" srcOrd="0" destOrd="0" parTransId="{A10437B5-FDEE-2B44-AECE-F6E84674C649}" sibTransId="{75CFFE10-4128-DB4C-82D7-C0F17FC4D705}"/>
    <dgm:cxn modelId="{51AA80F9-CEED-A640-B1DC-14A376638AC6}" srcId="{A6573DF3-0C07-5A4B-9DF8-C61BBCC4721C}" destId="{92571BFE-F2BF-1B40-9070-006B18093EDA}" srcOrd="1" destOrd="0" parTransId="{9FCF3510-165A-D043-A4C8-564F2CDB36F4}" sibTransId="{3DDC1105-FE17-7640-BF72-2AB2561A4E62}"/>
    <dgm:cxn modelId="{DB0A1A3A-8AD4-FB4C-9176-DA5005746563}" srcId="{A6573DF3-0C07-5A4B-9DF8-C61BBCC4721C}" destId="{57CE9229-CA90-EF43-94D1-BA5C7724B67C}" srcOrd="0" destOrd="0" parTransId="{12DF54AB-75F7-D347-83FE-DAA7337E1A32}" sibTransId="{341598D3-90A7-D44D-A023-0663F7BA9C1F}"/>
    <dgm:cxn modelId="{ED23572D-CF62-4F4F-AA1E-67528A61325B}" srcId="{88DA62D3-7D7F-2445-A077-05CA122EDF9C}" destId="{A6573DF3-0C07-5A4B-9DF8-C61BBCC4721C}" srcOrd="2" destOrd="0" parTransId="{F4755A06-1AF6-E946-B457-B7BAC8A0423E}" sibTransId="{764174A4-5CE1-E241-9638-8D164383D130}"/>
    <dgm:cxn modelId="{9BD4D52E-445E-7541-9FAA-258EF36C4878}" srcId="{88DA62D3-7D7F-2445-A077-05CA122EDF9C}" destId="{31F62358-561F-7C4A-B0E8-31FC8AACB2C8}" srcOrd="0" destOrd="0" parTransId="{40A480C8-2AF0-2E41-BF9B-5A276616779A}" sibTransId="{55FC2888-DFC7-0D43-9ABE-19C07D1CA923}"/>
    <dgm:cxn modelId="{55D0D6EE-597D-6947-B0D7-EC0EB9977AEE}" type="presOf" srcId="{31F62358-561F-7C4A-B0E8-31FC8AACB2C8}" destId="{164B0BD8-E606-694D-8DB3-57EDCAE9E8B8}" srcOrd="0" destOrd="0" presId="urn:microsoft.com/office/officeart/2005/8/layout/chevron2"/>
    <dgm:cxn modelId="{84D78F78-3372-A940-A6EC-7BF24C74DA6B}" type="presOf" srcId="{57CE9229-CA90-EF43-94D1-BA5C7724B67C}" destId="{B06CE032-1D76-3743-ADE7-743F965F7CB8}" srcOrd="0" destOrd="0" presId="urn:microsoft.com/office/officeart/2005/8/layout/chevron2"/>
    <dgm:cxn modelId="{4EB936AE-3E39-3D4C-B76B-AEF38EE4BA72}" srcId="{A6573DF3-0C07-5A4B-9DF8-C61BBCC4721C}" destId="{A44021FA-7D2C-A246-A80E-4078DC18293F}" srcOrd="2" destOrd="0" parTransId="{0A6CA0ED-280B-5C42-AEB7-5D226A5AA169}" sibTransId="{86A89900-3EDA-D641-85B3-5A60FC29BE27}"/>
    <dgm:cxn modelId="{FB96F110-C7ED-6D48-9F97-D47621BCFF7F}" type="presParOf" srcId="{9C1AD0E6-74D8-A24A-93C5-A2AC03CBA3F6}" destId="{061D0B8C-EA98-FA4F-A241-2D26ECB5E26A}" srcOrd="0" destOrd="0" presId="urn:microsoft.com/office/officeart/2005/8/layout/chevron2"/>
    <dgm:cxn modelId="{BCB5DD81-A9DC-404E-94E5-E6E74C1C0968}" type="presParOf" srcId="{061D0B8C-EA98-FA4F-A241-2D26ECB5E26A}" destId="{164B0BD8-E606-694D-8DB3-57EDCAE9E8B8}" srcOrd="0" destOrd="0" presId="urn:microsoft.com/office/officeart/2005/8/layout/chevron2"/>
    <dgm:cxn modelId="{F9812B6B-16BE-A448-A50A-9B4EBD18563A}" type="presParOf" srcId="{061D0B8C-EA98-FA4F-A241-2D26ECB5E26A}" destId="{F10C8189-3394-E343-858B-69ACB02E9AAA}" srcOrd="1" destOrd="0" presId="urn:microsoft.com/office/officeart/2005/8/layout/chevron2"/>
    <dgm:cxn modelId="{98087E11-8E09-FD4F-8DF1-6272A6D7F97B}" type="presParOf" srcId="{9C1AD0E6-74D8-A24A-93C5-A2AC03CBA3F6}" destId="{A443ACC2-8F98-9C49-ACF6-035F2286549A}" srcOrd="1" destOrd="0" presId="urn:microsoft.com/office/officeart/2005/8/layout/chevron2"/>
    <dgm:cxn modelId="{E805F0C1-447D-9745-985E-D71A110BB43F}" type="presParOf" srcId="{9C1AD0E6-74D8-A24A-93C5-A2AC03CBA3F6}" destId="{DAB54BCC-C5D0-144E-B375-E1E5FB95C34D}" srcOrd="2" destOrd="0" presId="urn:microsoft.com/office/officeart/2005/8/layout/chevron2"/>
    <dgm:cxn modelId="{D85451E4-BB4C-4D45-9181-EA0CB61E428C}" type="presParOf" srcId="{DAB54BCC-C5D0-144E-B375-E1E5FB95C34D}" destId="{234A7B89-83A8-884F-B865-9044A4A88D25}" srcOrd="0" destOrd="0" presId="urn:microsoft.com/office/officeart/2005/8/layout/chevron2"/>
    <dgm:cxn modelId="{ED4C8182-390D-3048-835D-0646056A0A6B}" type="presParOf" srcId="{DAB54BCC-C5D0-144E-B375-E1E5FB95C34D}" destId="{E5995766-A795-DA4C-BAAB-C53E4B6709D2}" srcOrd="1" destOrd="0" presId="urn:microsoft.com/office/officeart/2005/8/layout/chevron2"/>
    <dgm:cxn modelId="{2118395A-16AA-0744-BC7F-19F3F8F06437}" type="presParOf" srcId="{9C1AD0E6-74D8-A24A-93C5-A2AC03CBA3F6}" destId="{5A099267-F3FF-5144-BB5A-3C5617387017}" srcOrd="3" destOrd="0" presId="urn:microsoft.com/office/officeart/2005/8/layout/chevron2"/>
    <dgm:cxn modelId="{881D2277-A250-0C41-82C2-0B6DA5C238A9}" type="presParOf" srcId="{9C1AD0E6-74D8-A24A-93C5-A2AC03CBA3F6}" destId="{BF2D530B-AF6A-4E4E-A12B-458FDF486730}" srcOrd="4" destOrd="0" presId="urn:microsoft.com/office/officeart/2005/8/layout/chevron2"/>
    <dgm:cxn modelId="{80FEDC44-292E-A344-B395-84A9386952AB}" type="presParOf" srcId="{BF2D530B-AF6A-4E4E-A12B-458FDF486730}" destId="{3360EAE2-03D7-EF48-B1EC-96143C712D2B}" srcOrd="0" destOrd="0" presId="urn:microsoft.com/office/officeart/2005/8/layout/chevron2"/>
    <dgm:cxn modelId="{32759B4A-CCC3-9A4F-A13E-2B9D41901075}" type="presParOf" srcId="{BF2D530B-AF6A-4E4E-A12B-458FDF486730}" destId="{B06CE032-1D76-3743-ADE7-743F965F7C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7434F-04E5-674B-A43E-860342DF8D2A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620FF-A0AF-3845-9076-050EE83F365F}">
      <dgm:prSet phldrT="[Text]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Bluetooth</a:t>
          </a:r>
        </a:p>
        <a:p>
          <a:r>
            <a:rPr lang="en-US" dirty="0" smtClean="0">
              <a:solidFill>
                <a:srgbClr val="0000FF"/>
              </a:solidFill>
            </a:rPr>
            <a:t>Capabilities</a:t>
          </a:r>
          <a:endParaRPr lang="en-US" dirty="0">
            <a:solidFill>
              <a:srgbClr val="0000FF"/>
            </a:solidFill>
          </a:endParaRPr>
        </a:p>
      </dgm:t>
    </dgm:pt>
    <dgm:pt modelId="{E218624F-74DA-4947-80FB-C53EC9FBEE51}" type="parTrans" cxnId="{66739BED-2008-5348-A808-226A7F2A9729}">
      <dgm:prSet/>
      <dgm:spPr/>
      <dgm:t>
        <a:bodyPr/>
        <a:lstStyle/>
        <a:p>
          <a:endParaRPr lang="en-US"/>
        </a:p>
      </dgm:t>
    </dgm:pt>
    <dgm:pt modelId="{3310FBA6-CB31-D547-A972-7567663F0404}" type="sibTrans" cxnId="{66739BED-2008-5348-A808-226A7F2A97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A18861E-81C2-D94E-B606-8D6DD123CE4A}">
      <dgm:prSet phldrT="[Text]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Tracking Helmet location 24/7</a:t>
          </a:r>
          <a:endParaRPr lang="en-US" dirty="0">
            <a:solidFill>
              <a:srgbClr val="0000FF"/>
            </a:solidFill>
          </a:endParaRPr>
        </a:p>
      </dgm:t>
    </dgm:pt>
    <dgm:pt modelId="{2FFE6A95-1154-FD4F-A2C8-94D913489055}" type="parTrans" cxnId="{D25A8C30-2F93-F14D-81D6-826A97DFAC94}">
      <dgm:prSet/>
      <dgm:spPr/>
      <dgm:t>
        <a:bodyPr/>
        <a:lstStyle/>
        <a:p>
          <a:endParaRPr lang="en-US"/>
        </a:p>
      </dgm:t>
    </dgm:pt>
    <dgm:pt modelId="{3CB00BEB-DC4C-794D-8C32-7F0AF52B0AB3}" type="sibTrans" cxnId="{D25A8C30-2F93-F14D-81D6-826A97DFAC9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C583F2D-B23E-0E4B-86BA-CC5B2D4D90F8}">
      <dgm:prSet phldrT="[Text]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Ability to text an emergency contact</a:t>
          </a:r>
          <a:endParaRPr lang="en-US" dirty="0">
            <a:solidFill>
              <a:srgbClr val="0000FF"/>
            </a:solidFill>
          </a:endParaRPr>
        </a:p>
      </dgm:t>
    </dgm:pt>
    <dgm:pt modelId="{824E85CF-EFD7-9948-B8E3-E86D9B6CA8C2}" type="parTrans" cxnId="{43EAAD3B-2D87-D94E-8750-A8C5C7C6F050}">
      <dgm:prSet/>
      <dgm:spPr/>
      <dgm:t>
        <a:bodyPr/>
        <a:lstStyle/>
        <a:p>
          <a:endParaRPr lang="en-US"/>
        </a:p>
      </dgm:t>
    </dgm:pt>
    <dgm:pt modelId="{A07934B1-BF1B-C34F-B913-22AA7E79831F}" type="sibTrans" cxnId="{43EAAD3B-2D87-D94E-8750-A8C5C7C6F05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FCB5BB5-FF1C-4D4A-B3BD-C5AD2C96574B}" type="pres">
      <dgm:prSet presAssocID="{5237434F-04E5-674B-A43E-860342DF8D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3D5CE-BA81-5D4B-BC71-B119A91CE42F}" type="pres">
      <dgm:prSet presAssocID="{063620FF-A0AF-3845-9076-050EE83F36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85D25-4DD5-E048-B6AD-2C45BF9F94C8}" type="pres">
      <dgm:prSet presAssocID="{3310FBA6-CB31-D547-A972-7567663F040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4A1E038-CA02-C644-91BB-B7812F8F6C58}" type="pres">
      <dgm:prSet presAssocID="{3310FBA6-CB31-D547-A972-7567663F040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25DD261-98C0-3649-AB2A-3B0E67104150}" type="pres">
      <dgm:prSet presAssocID="{DA18861E-81C2-D94E-B606-8D6DD123CE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29235-3323-DD48-8E9C-E2096035B77A}" type="pres">
      <dgm:prSet presAssocID="{3CB00BEB-DC4C-794D-8C32-7F0AF52B0AB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2DA628-A890-CA4A-8369-A895003D3252}" type="pres">
      <dgm:prSet presAssocID="{3CB00BEB-DC4C-794D-8C32-7F0AF52B0A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F6F05B7-581C-FA48-BB24-D6AF4B0E02C0}" type="pres">
      <dgm:prSet presAssocID="{CC583F2D-B23E-0E4B-86BA-CC5B2D4D90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59D92-33E8-A84B-9868-E21842A92DFB}" type="pres">
      <dgm:prSet presAssocID="{A07934B1-BF1B-C34F-B913-22AA7E7983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AB3ADAB-C407-8B4D-9DCA-635B93C7872F}" type="pres">
      <dgm:prSet presAssocID="{A07934B1-BF1B-C34F-B913-22AA7E7983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079BD9-99C2-FF4F-94D4-B5B58C4AB3B3}" type="presOf" srcId="{3310FBA6-CB31-D547-A972-7567663F0404}" destId="{A4A1E038-CA02-C644-91BB-B7812F8F6C58}" srcOrd="1" destOrd="0" presId="urn:microsoft.com/office/officeart/2005/8/layout/cycle7"/>
    <dgm:cxn modelId="{D25A8C30-2F93-F14D-81D6-826A97DFAC94}" srcId="{5237434F-04E5-674B-A43E-860342DF8D2A}" destId="{DA18861E-81C2-D94E-B606-8D6DD123CE4A}" srcOrd="1" destOrd="0" parTransId="{2FFE6A95-1154-FD4F-A2C8-94D913489055}" sibTransId="{3CB00BEB-DC4C-794D-8C32-7F0AF52B0AB3}"/>
    <dgm:cxn modelId="{19982EC2-84E4-BF44-8998-B7071A6BBD40}" type="presOf" srcId="{A07934B1-BF1B-C34F-B913-22AA7E79831F}" destId="{B7059D92-33E8-A84B-9868-E21842A92DFB}" srcOrd="0" destOrd="0" presId="urn:microsoft.com/office/officeart/2005/8/layout/cycle7"/>
    <dgm:cxn modelId="{16ED7804-227D-0D4F-9CA2-6AEF48784506}" type="presOf" srcId="{CC583F2D-B23E-0E4B-86BA-CC5B2D4D90F8}" destId="{6F6F05B7-581C-FA48-BB24-D6AF4B0E02C0}" srcOrd="0" destOrd="0" presId="urn:microsoft.com/office/officeart/2005/8/layout/cycle7"/>
    <dgm:cxn modelId="{9D4F5B1B-CB94-644F-9060-917979F723BA}" type="presOf" srcId="{DA18861E-81C2-D94E-B606-8D6DD123CE4A}" destId="{925DD261-98C0-3649-AB2A-3B0E67104150}" srcOrd="0" destOrd="0" presId="urn:microsoft.com/office/officeart/2005/8/layout/cycle7"/>
    <dgm:cxn modelId="{8AF0B656-B578-FF44-B8FF-5030378ABDA8}" type="presOf" srcId="{3310FBA6-CB31-D547-A972-7567663F0404}" destId="{0A585D25-4DD5-E048-B6AD-2C45BF9F94C8}" srcOrd="0" destOrd="0" presId="urn:microsoft.com/office/officeart/2005/8/layout/cycle7"/>
    <dgm:cxn modelId="{D0F22422-FB24-3A4E-8140-6ED73C0B5884}" type="presOf" srcId="{3CB00BEB-DC4C-794D-8C32-7F0AF52B0AB3}" destId="{E02DA628-A890-CA4A-8369-A895003D3252}" srcOrd="1" destOrd="0" presId="urn:microsoft.com/office/officeart/2005/8/layout/cycle7"/>
    <dgm:cxn modelId="{E554907A-A8BF-1D40-B238-32BDD245DF03}" type="presOf" srcId="{5237434F-04E5-674B-A43E-860342DF8D2A}" destId="{1FCB5BB5-FF1C-4D4A-B3BD-C5AD2C96574B}" srcOrd="0" destOrd="0" presId="urn:microsoft.com/office/officeart/2005/8/layout/cycle7"/>
    <dgm:cxn modelId="{274D0EC2-FA80-4649-A692-FB9E0D6208EF}" type="presOf" srcId="{3CB00BEB-DC4C-794D-8C32-7F0AF52B0AB3}" destId="{12629235-3323-DD48-8E9C-E2096035B77A}" srcOrd="0" destOrd="0" presId="urn:microsoft.com/office/officeart/2005/8/layout/cycle7"/>
    <dgm:cxn modelId="{6F5FC94A-A2DF-5240-B7D0-CCCB32502D0A}" type="presOf" srcId="{A07934B1-BF1B-C34F-B913-22AA7E79831F}" destId="{EAB3ADAB-C407-8B4D-9DCA-635B93C7872F}" srcOrd="1" destOrd="0" presId="urn:microsoft.com/office/officeart/2005/8/layout/cycle7"/>
    <dgm:cxn modelId="{4A0B1685-CD55-454C-A6F7-7AA15F7E0F49}" type="presOf" srcId="{063620FF-A0AF-3845-9076-050EE83F365F}" destId="{54F3D5CE-BA81-5D4B-BC71-B119A91CE42F}" srcOrd="0" destOrd="0" presId="urn:microsoft.com/office/officeart/2005/8/layout/cycle7"/>
    <dgm:cxn modelId="{43EAAD3B-2D87-D94E-8750-A8C5C7C6F050}" srcId="{5237434F-04E5-674B-A43E-860342DF8D2A}" destId="{CC583F2D-B23E-0E4B-86BA-CC5B2D4D90F8}" srcOrd="2" destOrd="0" parTransId="{824E85CF-EFD7-9948-B8E3-E86D9B6CA8C2}" sibTransId="{A07934B1-BF1B-C34F-B913-22AA7E79831F}"/>
    <dgm:cxn modelId="{66739BED-2008-5348-A808-226A7F2A9729}" srcId="{5237434F-04E5-674B-A43E-860342DF8D2A}" destId="{063620FF-A0AF-3845-9076-050EE83F365F}" srcOrd="0" destOrd="0" parTransId="{E218624F-74DA-4947-80FB-C53EC9FBEE51}" sibTransId="{3310FBA6-CB31-D547-A972-7567663F0404}"/>
    <dgm:cxn modelId="{0E9D36A4-4574-8647-887A-F8CB6AE8CE40}" type="presParOf" srcId="{1FCB5BB5-FF1C-4D4A-B3BD-C5AD2C96574B}" destId="{54F3D5CE-BA81-5D4B-BC71-B119A91CE42F}" srcOrd="0" destOrd="0" presId="urn:microsoft.com/office/officeart/2005/8/layout/cycle7"/>
    <dgm:cxn modelId="{225DA6EB-6005-084F-AA51-3968237CBEFC}" type="presParOf" srcId="{1FCB5BB5-FF1C-4D4A-B3BD-C5AD2C96574B}" destId="{0A585D25-4DD5-E048-B6AD-2C45BF9F94C8}" srcOrd="1" destOrd="0" presId="urn:microsoft.com/office/officeart/2005/8/layout/cycle7"/>
    <dgm:cxn modelId="{5BC2A769-775A-D84D-8F7A-2E13C06F6894}" type="presParOf" srcId="{0A585D25-4DD5-E048-B6AD-2C45BF9F94C8}" destId="{A4A1E038-CA02-C644-91BB-B7812F8F6C58}" srcOrd="0" destOrd="0" presId="urn:microsoft.com/office/officeart/2005/8/layout/cycle7"/>
    <dgm:cxn modelId="{B276C139-A9F5-4F40-B4AC-811CD29E3ED3}" type="presParOf" srcId="{1FCB5BB5-FF1C-4D4A-B3BD-C5AD2C96574B}" destId="{925DD261-98C0-3649-AB2A-3B0E67104150}" srcOrd="2" destOrd="0" presId="urn:microsoft.com/office/officeart/2005/8/layout/cycle7"/>
    <dgm:cxn modelId="{EEDB8B5F-FD07-6F4F-B435-3C13C49A3CA6}" type="presParOf" srcId="{1FCB5BB5-FF1C-4D4A-B3BD-C5AD2C96574B}" destId="{12629235-3323-DD48-8E9C-E2096035B77A}" srcOrd="3" destOrd="0" presId="urn:microsoft.com/office/officeart/2005/8/layout/cycle7"/>
    <dgm:cxn modelId="{9C07C24D-0B16-A545-BEF6-4716831DEC13}" type="presParOf" srcId="{12629235-3323-DD48-8E9C-E2096035B77A}" destId="{E02DA628-A890-CA4A-8369-A895003D3252}" srcOrd="0" destOrd="0" presId="urn:microsoft.com/office/officeart/2005/8/layout/cycle7"/>
    <dgm:cxn modelId="{B94EBF03-E178-3D47-B61F-2D51F1F895B0}" type="presParOf" srcId="{1FCB5BB5-FF1C-4D4A-B3BD-C5AD2C96574B}" destId="{6F6F05B7-581C-FA48-BB24-D6AF4B0E02C0}" srcOrd="4" destOrd="0" presId="urn:microsoft.com/office/officeart/2005/8/layout/cycle7"/>
    <dgm:cxn modelId="{39740CFC-BAE8-4B41-B62C-D77D602BE5F7}" type="presParOf" srcId="{1FCB5BB5-FF1C-4D4A-B3BD-C5AD2C96574B}" destId="{B7059D92-33E8-A84B-9868-E21842A92DFB}" srcOrd="5" destOrd="0" presId="urn:microsoft.com/office/officeart/2005/8/layout/cycle7"/>
    <dgm:cxn modelId="{C40E5396-8912-444E-9383-7683717C18F3}" type="presParOf" srcId="{B7059D92-33E8-A84B-9868-E21842A92DFB}" destId="{EAB3ADAB-C407-8B4D-9DCA-635B93C7872F}" srcOrd="0" destOrd="0" presId="urn:microsoft.com/office/officeart/2005/8/layout/cycle7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AC76B-64ED-44BF-91F0-FC81F4A0EC4A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0FEF5-5590-4D93-B0BC-A9CC66B644A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Accelerometer</a:t>
          </a:r>
          <a:endParaRPr lang="en-US" dirty="0"/>
        </a:p>
      </dgm:t>
    </dgm:pt>
    <dgm:pt modelId="{E3C9C336-A5DC-4D0E-ACDF-DA7A0FFA02B7}" type="parTrans" cxnId="{509AAC50-6DE5-481C-A2B4-F4D40E202F5B}">
      <dgm:prSet/>
      <dgm:spPr/>
      <dgm:t>
        <a:bodyPr/>
        <a:lstStyle/>
        <a:p>
          <a:endParaRPr lang="en-US"/>
        </a:p>
      </dgm:t>
    </dgm:pt>
    <dgm:pt modelId="{99C555D6-865F-4ED8-A429-E056051BDE6E}" type="sibTrans" cxnId="{509AAC50-6DE5-481C-A2B4-F4D40E202F5B}">
      <dgm:prSet/>
      <dgm:spPr/>
      <dgm:t>
        <a:bodyPr/>
        <a:lstStyle/>
        <a:p>
          <a:endParaRPr lang="en-US"/>
        </a:p>
      </dgm:t>
    </dgm:pt>
    <dgm:pt modelId="{32EC0ED8-213C-42A8-8822-E71CF8ECDF0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Threshold passed</a:t>
          </a:r>
          <a:endParaRPr lang="en-US" dirty="0"/>
        </a:p>
      </dgm:t>
    </dgm:pt>
    <dgm:pt modelId="{3B0D585C-B88B-4A8F-B674-B2A88F3FE3F9}" type="parTrans" cxnId="{6F04B79E-3761-4D87-875A-ABD6A693AD40}">
      <dgm:prSet/>
      <dgm:spPr/>
      <dgm:t>
        <a:bodyPr/>
        <a:lstStyle/>
        <a:p>
          <a:endParaRPr lang="en-US"/>
        </a:p>
      </dgm:t>
    </dgm:pt>
    <dgm:pt modelId="{6711BCE2-C929-482A-908A-3CB2BAC2330D}" type="sibTrans" cxnId="{6F04B79E-3761-4D87-875A-ABD6A693AD40}">
      <dgm:prSet/>
      <dgm:spPr/>
      <dgm:t>
        <a:bodyPr/>
        <a:lstStyle/>
        <a:p>
          <a:endParaRPr lang="en-US"/>
        </a:p>
      </dgm:t>
    </dgm:pt>
    <dgm:pt modelId="{9281ADAD-C9EE-4518-B310-AFF5C07E2B1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Microcontroller</a:t>
          </a:r>
          <a:endParaRPr lang="en-US" dirty="0"/>
        </a:p>
      </dgm:t>
    </dgm:pt>
    <dgm:pt modelId="{6127ED34-3E13-46F7-8740-8572D3DAFFC9}" type="parTrans" cxnId="{98078A97-2D31-4387-9BF4-E6BD2B0FA4BF}">
      <dgm:prSet/>
      <dgm:spPr/>
      <dgm:t>
        <a:bodyPr/>
        <a:lstStyle/>
        <a:p>
          <a:endParaRPr lang="en-US"/>
        </a:p>
      </dgm:t>
    </dgm:pt>
    <dgm:pt modelId="{851A5047-4785-4032-9B6D-5F28FDB0395B}" type="sibTrans" cxnId="{98078A97-2D31-4387-9BF4-E6BD2B0FA4BF}">
      <dgm:prSet/>
      <dgm:spPr/>
      <dgm:t>
        <a:bodyPr/>
        <a:lstStyle/>
        <a:p>
          <a:endParaRPr lang="en-US"/>
        </a:p>
      </dgm:t>
    </dgm:pt>
    <dgm:pt modelId="{315A249C-36FC-4FCA-BCCB-5663860AE17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Wakes up GPS, GSM to full active mode</a:t>
          </a:r>
          <a:endParaRPr lang="en-US" dirty="0"/>
        </a:p>
      </dgm:t>
    </dgm:pt>
    <dgm:pt modelId="{5F9227D7-F373-47A9-990A-736B033DC451}" type="parTrans" cxnId="{2D3A9E82-B164-48E3-B6E9-77BDACF430C5}">
      <dgm:prSet/>
      <dgm:spPr/>
      <dgm:t>
        <a:bodyPr/>
        <a:lstStyle/>
        <a:p>
          <a:endParaRPr lang="en-US"/>
        </a:p>
      </dgm:t>
    </dgm:pt>
    <dgm:pt modelId="{118BFD46-DAAA-41FD-8D06-27C2A134E45A}" type="sibTrans" cxnId="{2D3A9E82-B164-48E3-B6E9-77BDACF430C5}">
      <dgm:prSet/>
      <dgm:spPr/>
      <dgm:t>
        <a:bodyPr/>
        <a:lstStyle/>
        <a:p>
          <a:endParaRPr lang="en-US"/>
        </a:p>
      </dgm:t>
    </dgm:pt>
    <dgm:pt modelId="{5E70CCD9-7D84-4560-863A-7ABA5D391B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GPS</a:t>
          </a:r>
          <a:endParaRPr lang="en-US" dirty="0"/>
        </a:p>
      </dgm:t>
    </dgm:pt>
    <dgm:pt modelId="{AD4D9BC0-D6FC-44CD-B11E-7B2559C17B09}" type="parTrans" cxnId="{F865C295-BC80-4113-ABDE-000F7A10F016}">
      <dgm:prSet/>
      <dgm:spPr/>
      <dgm:t>
        <a:bodyPr/>
        <a:lstStyle/>
        <a:p>
          <a:endParaRPr lang="en-US"/>
        </a:p>
      </dgm:t>
    </dgm:pt>
    <dgm:pt modelId="{E96C06BD-ED0C-4732-8700-9D56DED18B82}" type="sibTrans" cxnId="{F865C295-BC80-4113-ABDE-000F7A10F016}">
      <dgm:prSet/>
      <dgm:spPr/>
      <dgm:t>
        <a:bodyPr/>
        <a:lstStyle/>
        <a:p>
          <a:endParaRPr lang="en-US"/>
        </a:p>
      </dgm:t>
    </dgm:pt>
    <dgm:pt modelId="{13B20A57-C645-4D7F-B4F4-5D76965BA70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Retrieves location and sent to the microcontroller.</a:t>
          </a:r>
          <a:endParaRPr lang="en-US" dirty="0"/>
        </a:p>
      </dgm:t>
    </dgm:pt>
    <dgm:pt modelId="{96BCBE5A-B654-497A-85F1-C54BAC76E07B}" type="parTrans" cxnId="{589020E5-7E2C-4AE2-A2D3-878A7E8E1264}">
      <dgm:prSet/>
      <dgm:spPr/>
      <dgm:t>
        <a:bodyPr/>
        <a:lstStyle/>
        <a:p>
          <a:endParaRPr lang="en-US"/>
        </a:p>
      </dgm:t>
    </dgm:pt>
    <dgm:pt modelId="{7FAFA301-7841-4F4A-9174-60F18F404850}" type="sibTrans" cxnId="{589020E5-7E2C-4AE2-A2D3-878A7E8E1264}">
      <dgm:prSet/>
      <dgm:spPr/>
      <dgm:t>
        <a:bodyPr/>
        <a:lstStyle/>
        <a:p>
          <a:endParaRPr lang="en-US"/>
        </a:p>
      </dgm:t>
    </dgm:pt>
    <dgm:pt modelId="{209E8BD6-0B97-45D7-AB5E-64404D530B7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GSM</a:t>
          </a:r>
          <a:endParaRPr lang="en-US" dirty="0"/>
        </a:p>
      </dgm:t>
    </dgm:pt>
    <dgm:pt modelId="{2609995D-0BD3-49B3-ABE0-ABF27858506F}" type="parTrans" cxnId="{9D022D17-462B-45D5-B39B-A72AD042E42D}">
      <dgm:prSet/>
      <dgm:spPr/>
      <dgm:t>
        <a:bodyPr/>
        <a:lstStyle/>
        <a:p>
          <a:endParaRPr lang="en-US"/>
        </a:p>
      </dgm:t>
    </dgm:pt>
    <dgm:pt modelId="{19C0CD66-4F1E-40AA-92C4-96E818FA79E4}" type="sibTrans" cxnId="{9D022D17-462B-45D5-B39B-A72AD042E42D}">
      <dgm:prSet/>
      <dgm:spPr/>
      <dgm:t>
        <a:bodyPr/>
        <a:lstStyle/>
        <a:p>
          <a:endParaRPr lang="en-US"/>
        </a:p>
      </dgm:t>
    </dgm:pt>
    <dgm:pt modelId="{A096E109-C711-4B6C-9666-4B238656753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Sends Interrupt to Microcontroller</a:t>
          </a:r>
          <a:endParaRPr lang="en-US" dirty="0"/>
        </a:p>
      </dgm:t>
    </dgm:pt>
    <dgm:pt modelId="{E3A9A5EC-D1A4-4616-858F-6696423A02B8}" type="parTrans" cxnId="{7D045D46-B005-49BC-9CE1-B19EEA2A645A}">
      <dgm:prSet/>
      <dgm:spPr/>
      <dgm:t>
        <a:bodyPr/>
        <a:lstStyle/>
        <a:p>
          <a:endParaRPr lang="en-US"/>
        </a:p>
      </dgm:t>
    </dgm:pt>
    <dgm:pt modelId="{2ECA4DEF-D8B9-405C-80F0-2D5D7F1D6C83}" type="sibTrans" cxnId="{7D045D46-B005-49BC-9CE1-B19EEA2A645A}">
      <dgm:prSet/>
      <dgm:spPr/>
      <dgm:t>
        <a:bodyPr/>
        <a:lstStyle/>
        <a:p>
          <a:endParaRPr lang="en-US"/>
        </a:p>
      </dgm:t>
    </dgm:pt>
    <dgm:pt modelId="{FBBA11CA-61A8-4F61-9F07-5CE7988DC89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Decode</a:t>
          </a:r>
          <a:endParaRPr lang="en-US" dirty="0"/>
        </a:p>
      </dgm:t>
    </dgm:pt>
    <dgm:pt modelId="{8960BBDD-8629-4247-9C01-4EA43F69A7EE}" type="parTrans" cxnId="{DC7CE2FA-13C1-44EE-AF40-2FEB232A983A}">
      <dgm:prSet/>
      <dgm:spPr/>
      <dgm:t>
        <a:bodyPr/>
        <a:lstStyle/>
        <a:p>
          <a:endParaRPr lang="en-US"/>
        </a:p>
      </dgm:t>
    </dgm:pt>
    <dgm:pt modelId="{BC5A6FFE-56C1-46E5-AE86-A4B683F0546B}" type="sibTrans" cxnId="{DC7CE2FA-13C1-44EE-AF40-2FEB232A983A}">
      <dgm:prSet/>
      <dgm:spPr/>
      <dgm:t>
        <a:bodyPr/>
        <a:lstStyle/>
        <a:p>
          <a:endParaRPr lang="en-US"/>
        </a:p>
      </dgm:t>
    </dgm:pt>
    <dgm:pt modelId="{17907E04-19F8-4AF5-82C7-F72FDD44D1B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Micro decodes NMAE packet into latitude and Longitude</a:t>
          </a:r>
          <a:endParaRPr lang="en-US" dirty="0"/>
        </a:p>
      </dgm:t>
    </dgm:pt>
    <dgm:pt modelId="{64F91CAF-A805-480B-92D6-BBD34BC9AE3E}" type="parTrans" cxnId="{E79BA609-1B25-4818-8580-A6767EF21D77}">
      <dgm:prSet/>
      <dgm:spPr/>
      <dgm:t>
        <a:bodyPr/>
        <a:lstStyle/>
        <a:p>
          <a:endParaRPr lang="en-US"/>
        </a:p>
      </dgm:t>
    </dgm:pt>
    <dgm:pt modelId="{24937E0E-61E2-4FEF-96B4-FCF1AE3F0228}" type="sibTrans" cxnId="{E79BA609-1B25-4818-8580-A6767EF21D77}">
      <dgm:prSet/>
      <dgm:spPr/>
      <dgm:t>
        <a:bodyPr/>
        <a:lstStyle/>
        <a:p>
          <a:endParaRPr lang="en-US"/>
        </a:p>
      </dgm:t>
    </dgm:pt>
    <dgm:pt modelId="{038C3E31-FD4A-4B0A-B20B-D59E7F4874D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Receives coordinates with message</a:t>
          </a:r>
          <a:endParaRPr lang="en-US" dirty="0"/>
        </a:p>
      </dgm:t>
    </dgm:pt>
    <dgm:pt modelId="{64BFAAC1-C8DF-44A5-8272-D28C76143CA7}" type="parTrans" cxnId="{193A2A33-85FA-4914-83D1-22C7F959AD4F}">
      <dgm:prSet/>
      <dgm:spPr/>
      <dgm:t>
        <a:bodyPr/>
        <a:lstStyle/>
        <a:p>
          <a:endParaRPr lang="en-US"/>
        </a:p>
      </dgm:t>
    </dgm:pt>
    <dgm:pt modelId="{114E7EA6-3084-42AA-9A09-280AB0D12969}" type="sibTrans" cxnId="{193A2A33-85FA-4914-83D1-22C7F959AD4F}">
      <dgm:prSet/>
      <dgm:spPr/>
      <dgm:t>
        <a:bodyPr/>
        <a:lstStyle/>
        <a:p>
          <a:endParaRPr lang="en-US"/>
        </a:p>
      </dgm:t>
    </dgm:pt>
    <dgm:pt modelId="{E65A41B6-610D-4F00-9400-607CC6F6A3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Sends SMS to Emergency Contact</a:t>
          </a:r>
          <a:endParaRPr lang="en-US" dirty="0"/>
        </a:p>
      </dgm:t>
    </dgm:pt>
    <dgm:pt modelId="{01A73C16-CB8B-4A30-9D03-C802AD456E39}" type="parTrans" cxnId="{F74F4752-D21B-4ED8-AFA1-B7D0E4CE75CF}">
      <dgm:prSet/>
      <dgm:spPr/>
      <dgm:t>
        <a:bodyPr/>
        <a:lstStyle/>
        <a:p>
          <a:endParaRPr lang="en-US"/>
        </a:p>
      </dgm:t>
    </dgm:pt>
    <dgm:pt modelId="{2859B89F-BF78-4DF6-A18C-30FEDD45A3C5}" type="sibTrans" cxnId="{F74F4752-D21B-4ED8-AFA1-B7D0E4CE75CF}">
      <dgm:prSet/>
      <dgm:spPr/>
      <dgm:t>
        <a:bodyPr/>
        <a:lstStyle/>
        <a:p>
          <a:endParaRPr lang="en-US"/>
        </a:p>
      </dgm:t>
    </dgm:pt>
    <dgm:pt modelId="{968C63C0-C19C-4238-8A17-D4F47036E16F}" type="pres">
      <dgm:prSet presAssocID="{12FAC76B-64ED-44BF-91F0-FC81F4A0EC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6D3F4-95DE-4B7F-8510-AA9FF62C45FA}" type="pres">
      <dgm:prSet presAssocID="{DD40FEF5-5590-4D93-B0BC-A9CC66B644A7}" presName="node" presStyleLbl="node1" presStyleIdx="0" presStyleCnt="5" custLinFactNeighborX="13022" custLinFactNeighborY="1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18D9E-621C-40D6-BDFD-32ABEDC50CC0}" type="pres">
      <dgm:prSet presAssocID="{99C555D6-865F-4ED8-A429-E056051BDE6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1AB584C-944B-45F9-ADA5-C7C0835668CE}" type="pres">
      <dgm:prSet presAssocID="{99C555D6-865F-4ED8-A429-E056051BDE6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ABC8EAD-75F9-42F2-A311-D2508C81FE82}" type="pres">
      <dgm:prSet presAssocID="{9281ADAD-C9EE-4518-B310-AFF5C07E2B1E}" presName="node" presStyleLbl="node1" presStyleIdx="1" presStyleCnt="5" custLinFactNeighborX="11238" custLinFactNeighborY="1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FE26-3447-489C-85D3-5E237A344E49}" type="pres">
      <dgm:prSet presAssocID="{851A5047-4785-4032-9B6D-5F28FDB0395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2802377-627C-4368-A368-F2A68551D874}" type="pres">
      <dgm:prSet presAssocID="{851A5047-4785-4032-9B6D-5F28FDB0395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1749F95-DEAF-496C-82EE-B15ACD768004}" type="pres">
      <dgm:prSet presAssocID="{5E70CCD9-7D84-4560-863A-7ABA5D391B04}" presName="node" presStyleLbl="node1" presStyleIdx="2" presStyleCnt="5" custLinFactNeighborX="9506" custLinFactNeighborY="1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65BF8-C589-48FA-A3B3-90FCE0A4EB8C}" type="pres">
      <dgm:prSet presAssocID="{E96C06BD-ED0C-4732-8700-9D56DED18B82}" presName="sibTrans" presStyleLbl="sibTrans2D1" presStyleIdx="2" presStyleCnt="4" custAng="20376487" custLinFactNeighborX="11640"/>
      <dgm:spPr/>
      <dgm:t>
        <a:bodyPr/>
        <a:lstStyle/>
        <a:p>
          <a:endParaRPr lang="en-US"/>
        </a:p>
      </dgm:t>
    </dgm:pt>
    <dgm:pt modelId="{A2A513AF-3B59-49FC-938A-3FB496137B8D}" type="pres">
      <dgm:prSet presAssocID="{E96C06BD-ED0C-4732-8700-9D56DED18B8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9AB3B5-A982-466B-9ABD-CEC3F7A9F985}" type="pres">
      <dgm:prSet presAssocID="{FBBA11CA-61A8-4F61-9F07-5CE7988DC89A}" presName="node" presStyleLbl="node1" presStyleIdx="3" presStyleCnt="5" custLinFactNeighborX="-39387" custLinFactNeighborY="2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79206-0CFD-4CAA-9BAE-44B8047F39F5}" type="pres">
      <dgm:prSet presAssocID="{BC5A6FFE-56C1-46E5-AE86-A4B683F0546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E409DF7-4D8C-4171-A37B-60518F6E7B69}" type="pres">
      <dgm:prSet presAssocID="{BC5A6FFE-56C1-46E5-AE86-A4B683F054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8D98225-4B5D-419E-B860-87EE979E8B2E}" type="pres">
      <dgm:prSet presAssocID="{209E8BD6-0B97-45D7-AB5E-64404D530B75}" presName="node" presStyleLbl="node1" presStyleIdx="4" presStyleCnt="5" custLinFactNeighborX="-88067" custLinFactNeighborY="2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9020E5-7E2C-4AE2-A2D3-878A7E8E1264}" srcId="{5E70CCD9-7D84-4560-863A-7ABA5D391B04}" destId="{13B20A57-C645-4D7F-B4F4-5D76965BA703}" srcOrd="0" destOrd="0" parTransId="{96BCBE5A-B654-497A-85F1-C54BAC76E07B}" sibTransId="{7FAFA301-7841-4F4A-9174-60F18F404850}"/>
    <dgm:cxn modelId="{47E6971A-A8E0-884D-8DF1-F98BFBD5EEEA}" type="presOf" srcId="{99C555D6-865F-4ED8-A429-E056051BDE6E}" destId="{25A18D9E-621C-40D6-BDFD-32ABEDC50CC0}" srcOrd="0" destOrd="0" presId="urn:microsoft.com/office/officeart/2005/8/layout/process5"/>
    <dgm:cxn modelId="{F865C295-BC80-4113-ABDE-000F7A10F016}" srcId="{12FAC76B-64ED-44BF-91F0-FC81F4A0EC4A}" destId="{5E70CCD9-7D84-4560-863A-7ABA5D391B04}" srcOrd="2" destOrd="0" parTransId="{AD4D9BC0-D6FC-44CD-B11E-7B2559C17B09}" sibTransId="{E96C06BD-ED0C-4732-8700-9D56DED18B82}"/>
    <dgm:cxn modelId="{4AF43125-43CF-F44D-9C91-D0B3E4BE145D}" type="presOf" srcId="{12FAC76B-64ED-44BF-91F0-FC81F4A0EC4A}" destId="{968C63C0-C19C-4238-8A17-D4F47036E16F}" srcOrd="0" destOrd="0" presId="urn:microsoft.com/office/officeart/2005/8/layout/process5"/>
    <dgm:cxn modelId="{C2CD721A-2E31-AE4D-A24C-289B17B99D86}" type="presOf" srcId="{038C3E31-FD4A-4B0A-B20B-D59E7F4874DC}" destId="{E8D98225-4B5D-419E-B860-87EE979E8B2E}" srcOrd="0" destOrd="1" presId="urn:microsoft.com/office/officeart/2005/8/layout/process5"/>
    <dgm:cxn modelId="{98078A97-2D31-4387-9BF4-E6BD2B0FA4BF}" srcId="{12FAC76B-64ED-44BF-91F0-FC81F4A0EC4A}" destId="{9281ADAD-C9EE-4518-B310-AFF5C07E2B1E}" srcOrd="1" destOrd="0" parTransId="{6127ED34-3E13-46F7-8740-8572D3DAFFC9}" sibTransId="{851A5047-4785-4032-9B6D-5F28FDB0395B}"/>
    <dgm:cxn modelId="{DC7CE2FA-13C1-44EE-AF40-2FEB232A983A}" srcId="{12FAC76B-64ED-44BF-91F0-FC81F4A0EC4A}" destId="{FBBA11CA-61A8-4F61-9F07-5CE7988DC89A}" srcOrd="3" destOrd="0" parTransId="{8960BBDD-8629-4247-9C01-4EA43F69A7EE}" sibTransId="{BC5A6FFE-56C1-46E5-AE86-A4B683F0546B}"/>
    <dgm:cxn modelId="{585553BE-55D1-714B-81EA-1EA516AECA2D}" type="presOf" srcId="{E96C06BD-ED0C-4732-8700-9D56DED18B82}" destId="{A2A513AF-3B59-49FC-938A-3FB496137B8D}" srcOrd="1" destOrd="0" presId="urn:microsoft.com/office/officeart/2005/8/layout/process5"/>
    <dgm:cxn modelId="{17DBC82A-2CFC-8F45-A74F-08DB458DADAA}" type="presOf" srcId="{E65A41B6-610D-4F00-9400-607CC6F6A3B9}" destId="{E8D98225-4B5D-419E-B860-87EE979E8B2E}" srcOrd="0" destOrd="2" presId="urn:microsoft.com/office/officeart/2005/8/layout/process5"/>
    <dgm:cxn modelId="{5E4B0B2F-4F86-104C-BC4E-195FA2CC8BBD}" type="presOf" srcId="{315A249C-36FC-4FCA-BCCB-5663860AE17E}" destId="{2ABC8EAD-75F9-42F2-A311-D2508C81FE82}" srcOrd="0" destOrd="1" presId="urn:microsoft.com/office/officeart/2005/8/layout/process5"/>
    <dgm:cxn modelId="{54283270-22C2-5E4F-9B38-FF680266D764}" type="presOf" srcId="{DD40FEF5-5590-4D93-B0BC-A9CC66B644A7}" destId="{9A76D3F4-95DE-4B7F-8510-AA9FF62C45FA}" srcOrd="0" destOrd="0" presId="urn:microsoft.com/office/officeart/2005/8/layout/process5"/>
    <dgm:cxn modelId="{F74F4752-D21B-4ED8-AFA1-B7D0E4CE75CF}" srcId="{209E8BD6-0B97-45D7-AB5E-64404D530B75}" destId="{E65A41B6-610D-4F00-9400-607CC6F6A3B9}" srcOrd="1" destOrd="0" parTransId="{01A73C16-CB8B-4A30-9D03-C802AD456E39}" sibTransId="{2859B89F-BF78-4DF6-A18C-30FEDD45A3C5}"/>
    <dgm:cxn modelId="{193A2A33-85FA-4914-83D1-22C7F959AD4F}" srcId="{209E8BD6-0B97-45D7-AB5E-64404D530B75}" destId="{038C3E31-FD4A-4B0A-B20B-D59E7F4874DC}" srcOrd="0" destOrd="0" parTransId="{64BFAAC1-C8DF-44A5-8272-D28C76143CA7}" sibTransId="{114E7EA6-3084-42AA-9A09-280AB0D12969}"/>
    <dgm:cxn modelId="{29A4BAC3-FF8D-C74C-9485-2B283F8370F5}" type="presOf" srcId="{209E8BD6-0B97-45D7-AB5E-64404D530B75}" destId="{E8D98225-4B5D-419E-B860-87EE979E8B2E}" srcOrd="0" destOrd="0" presId="urn:microsoft.com/office/officeart/2005/8/layout/process5"/>
    <dgm:cxn modelId="{7D045D46-B005-49BC-9CE1-B19EEA2A645A}" srcId="{DD40FEF5-5590-4D93-B0BC-A9CC66B644A7}" destId="{A096E109-C711-4B6C-9666-4B238656753A}" srcOrd="1" destOrd="0" parTransId="{E3A9A5EC-D1A4-4616-858F-6696423A02B8}" sibTransId="{2ECA4DEF-D8B9-405C-80F0-2D5D7F1D6C83}"/>
    <dgm:cxn modelId="{E79BA609-1B25-4818-8580-A6767EF21D77}" srcId="{FBBA11CA-61A8-4F61-9F07-5CE7988DC89A}" destId="{17907E04-19F8-4AF5-82C7-F72FDD44D1BD}" srcOrd="0" destOrd="0" parTransId="{64F91CAF-A805-480B-92D6-BBD34BC9AE3E}" sibTransId="{24937E0E-61E2-4FEF-96B4-FCF1AE3F0228}"/>
    <dgm:cxn modelId="{9D022D17-462B-45D5-B39B-A72AD042E42D}" srcId="{12FAC76B-64ED-44BF-91F0-FC81F4A0EC4A}" destId="{209E8BD6-0B97-45D7-AB5E-64404D530B75}" srcOrd="4" destOrd="0" parTransId="{2609995D-0BD3-49B3-ABE0-ABF27858506F}" sibTransId="{19C0CD66-4F1E-40AA-92C4-96E818FA79E4}"/>
    <dgm:cxn modelId="{24B91121-4AD9-BA4F-A6E2-98611C555E27}" type="presOf" srcId="{E96C06BD-ED0C-4732-8700-9D56DED18B82}" destId="{09665BF8-C589-48FA-A3B3-90FCE0A4EB8C}" srcOrd="0" destOrd="0" presId="urn:microsoft.com/office/officeart/2005/8/layout/process5"/>
    <dgm:cxn modelId="{1783CF60-94D5-1448-BC53-48A6FFE5243A}" type="presOf" srcId="{17907E04-19F8-4AF5-82C7-F72FDD44D1BD}" destId="{669AB3B5-A982-466B-9ABD-CEC3F7A9F985}" srcOrd="0" destOrd="1" presId="urn:microsoft.com/office/officeart/2005/8/layout/process5"/>
    <dgm:cxn modelId="{3F999CA5-EE57-754B-B51D-0C7F8AF09063}" type="presOf" srcId="{13B20A57-C645-4D7F-B4F4-5D76965BA703}" destId="{A1749F95-DEAF-496C-82EE-B15ACD768004}" srcOrd="0" destOrd="1" presId="urn:microsoft.com/office/officeart/2005/8/layout/process5"/>
    <dgm:cxn modelId="{6F04B79E-3761-4D87-875A-ABD6A693AD40}" srcId="{DD40FEF5-5590-4D93-B0BC-A9CC66B644A7}" destId="{32EC0ED8-213C-42A8-8822-E71CF8ECDF0A}" srcOrd="0" destOrd="0" parTransId="{3B0D585C-B88B-4A8F-B674-B2A88F3FE3F9}" sibTransId="{6711BCE2-C929-482A-908A-3CB2BAC2330D}"/>
    <dgm:cxn modelId="{2291F95C-9792-BE49-9BE4-F8D55276A1DB}" type="presOf" srcId="{FBBA11CA-61A8-4F61-9F07-5CE7988DC89A}" destId="{669AB3B5-A982-466B-9ABD-CEC3F7A9F985}" srcOrd="0" destOrd="0" presId="urn:microsoft.com/office/officeart/2005/8/layout/process5"/>
    <dgm:cxn modelId="{1D02079A-130E-5149-AD84-2AB499FB6903}" type="presOf" srcId="{BC5A6FFE-56C1-46E5-AE86-A4B683F0546B}" destId="{EE409DF7-4D8C-4171-A37B-60518F6E7B69}" srcOrd="1" destOrd="0" presId="urn:microsoft.com/office/officeart/2005/8/layout/process5"/>
    <dgm:cxn modelId="{AA563906-D9E7-ED4A-A110-A799EC21F1BE}" type="presOf" srcId="{9281ADAD-C9EE-4518-B310-AFF5C07E2B1E}" destId="{2ABC8EAD-75F9-42F2-A311-D2508C81FE82}" srcOrd="0" destOrd="0" presId="urn:microsoft.com/office/officeart/2005/8/layout/process5"/>
    <dgm:cxn modelId="{2D3A9E82-B164-48E3-B6E9-77BDACF430C5}" srcId="{9281ADAD-C9EE-4518-B310-AFF5C07E2B1E}" destId="{315A249C-36FC-4FCA-BCCB-5663860AE17E}" srcOrd="0" destOrd="0" parTransId="{5F9227D7-F373-47A9-990A-736B033DC451}" sibTransId="{118BFD46-DAAA-41FD-8D06-27C2A134E45A}"/>
    <dgm:cxn modelId="{8BBA7075-6A81-CE47-A782-849FBFFE434D}" type="presOf" srcId="{99C555D6-865F-4ED8-A429-E056051BDE6E}" destId="{C1AB584C-944B-45F9-ADA5-C7C0835668CE}" srcOrd="1" destOrd="0" presId="urn:microsoft.com/office/officeart/2005/8/layout/process5"/>
    <dgm:cxn modelId="{4C4A40D2-241C-F94B-9E9C-CAB38F7FDF0F}" type="presOf" srcId="{32EC0ED8-213C-42A8-8822-E71CF8ECDF0A}" destId="{9A76D3F4-95DE-4B7F-8510-AA9FF62C45FA}" srcOrd="0" destOrd="1" presId="urn:microsoft.com/office/officeart/2005/8/layout/process5"/>
    <dgm:cxn modelId="{0498478F-4F03-8740-BABD-F85C8E30C83F}" type="presOf" srcId="{851A5047-4785-4032-9B6D-5F28FDB0395B}" destId="{92802377-627C-4368-A368-F2A68551D874}" srcOrd="1" destOrd="0" presId="urn:microsoft.com/office/officeart/2005/8/layout/process5"/>
    <dgm:cxn modelId="{B685AB0F-4BC4-3848-A27E-DC73DBC04CB6}" type="presOf" srcId="{851A5047-4785-4032-9B6D-5F28FDB0395B}" destId="{79EDFE26-3447-489C-85D3-5E237A344E49}" srcOrd="0" destOrd="0" presId="urn:microsoft.com/office/officeart/2005/8/layout/process5"/>
    <dgm:cxn modelId="{F6A62A8E-0B6D-2244-A0FE-241A71DE1C97}" type="presOf" srcId="{5E70CCD9-7D84-4560-863A-7ABA5D391B04}" destId="{A1749F95-DEAF-496C-82EE-B15ACD768004}" srcOrd="0" destOrd="0" presId="urn:microsoft.com/office/officeart/2005/8/layout/process5"/>
    <dgm:cxn modelId="{509AAC50-6DE5-481C-A2B4-F4D40E202F5B}" srcId="{12FAC76B-64ED-44BF-91F0-FC81F4A0EC4A}" destId="{DD40FEF5-5590-4D93-B0BC-A9CC66B644A7}" srcOrd="0" destOrd="0" parTransId="{E3C9C336-A5DC-4D0E-ACDF-DA7A0FFA02B7}" sibTransId="{99C555D6-865F-4ED8-A429-E056051BDE6E}"/>
    <dgm:cxn modelId="{62CFFE19-1D1A-2C4B-9FF7-4B4246F2E5F8}" type="presOf" srcId="{BC5A6FFE-56C1-46E5-AE86-A4B683F0546B}" destId="{A3F79206-0CFD-4CAA-9BAE-44B8047F39F5}" srcOrd="0" destOrd="0" presId="urn:microsoft.com/office/officeart/2005/8/layout/process5"/>
    <dgm:cxn modelId="{0E54AEDB-C692-6D43-96B5-F8BF893E72BA}" type="presOf" srcId="{A096E109-C711-4B6C-9666-4B238656753A}" destId="{9A76D3F4-95DE-4B7F-8510-AA9FF62C45FA}" srcOrd="0" destOrd="2" presId="urn:microsoft.com/office/officeart/2005/8/layout/process5"/>
    <dgm:cxn modelId="{88DF4F98-894C-ED4D-9B8B-9F071D18D2CD}" type="presParOf" srcId="{968C63C0-C19C-4238-8A17-D4F47036E16F}" destId="{9A76D3F4-95DE-4B7F-8510-AA9FF62C45FA}" srcOrd="0" destOrd="0" presId="urn:microsoft.com/office/officeart/2005/8/layout/process5"/>
    <dgm:cxn modelId="{8B3B9C36-C203-2C4F-A745-4FD091872F09}" type="presParOf" srcId="{968C63C0-C19C-4238-8A17-D4F47036E16F}" destId="{25A18D9E-621C-40D6-BDFD-32ABEDC50CC0}" srcOrd="1" destOrd="0" presId="urn:microsoft.com/office/officeart/2005/8/layout/process5"/>
    <dgm:cxn modelId="{69C0D2FE-1374-F547-AE1B-9D2511B11B87}" type="presParOf" srcId="{25A18D9E-621C-40D6-BDFD-32ABEDC50CC0}" destId="{C1AB584C-944B-45F9-ADA5-C7C0835668CE}" srcOrd="0" destOrd="0" presId="urn:microsoft.com/office/officeart/2005/8/layout/process5"/>
    <dgm:cxn modelId="{0CC53A3C-B822-AE4E-AE8C-3EA9EE2E57C0}" type="presParOf" srcId="{968C63C0-C19C-4238-8A17-D4F47036E16F}" destId="{2ABC8EAD-75F9-42F2-A311-D2508C81FE82}" srcOrd="2" destOrd="0" presId="urn:microsoft.com/office/officeart/2005/8/layout/process5"/>
    <dgm:cxn modelId="{013F61E6-EE26-7947-9CEC-69ABDCEAC9A0}" type="presParOf" srcId="{968C63C0-C19C-4238-8A17-D4F47036E16F}" destId="{79EDFE26-3447-489C-85D3-5E237A344E49}" srcOrd="3" destOrd="0" presId="urn:microsoft.com/office/officeart/2005/8/layout/process5"/>
    <dgm:cxn modelId="{1D5E58D0-F2E9-D54A-92C2-F018BD1802D4}" type="presParOf" srcId="{79EDFE26-3447-489C-85D3-5E237A344E49}" destId="{92802377-627C-4368-A368-F2A68551D874}" srcOrd="0" destOrd="0" presId="urn:microsoft.com/office/officeart/2005/8/layout/process5"/>
    <dgm:cxn modelId="{ABA57223-1E71-B347-A6BE-3F3776B2DFBF}" type="presParOf" srcId="{968C63C0-C19C-4238-8A17-D4F47036E16F}" destId="{A1749F95-DEAF-496C-82EE-B15ACD768004}" srcOrd="4" destOrd="0" presId="urn:microsoft.com/office/officeart/2005/8/layout/process5"/>
    <dgm:cxn modelId="{DA5C5D9D-1B95-7640-B336-415FCED1FB67}" type="presParOf" srcId="{968C63C0-C19C-4238-8A17-D4F47036E16F}" destId="{09665BF8-C589-48FA-A3B3-90FCE0A4EB8C}" srcOrd="5" destOrd="0" presId="urn:microsoft.com/office/officeart/2005/8/layout/process5"/>
    <dgm:cxn modelId="{342D6832-CCC5-3744-81E5-7713CF2DBA46}" type="presParOf" srcId="{09665BF8-C589-48FA-A3B3-90FCE0A4EB8C}" destId="{A2A513AF-3B59-49FC-938A-3FB496137B8D}" srcOrd="0" destOrd="0" presId="urn:microsoft.com/office/officeart/2005/8/layout/process5"/>
    <dgm:cxn modelId="{34761708-1340-024F-A780-964EF1171F17}" type="presParOf" srcId="{968C63C0-C19C-4238-8A17-D4F47036E16F}" destId="{669AB3B5-A982-466B-9ABD-CEC3F7A9F985}" srcOrd="6" destOrd="0" presId="urn:microsoft.com/office/officeart/2005/8/layout/process5"/>
    <dgm:cxn modelId="{8F8470BB-6F78-C544-B30B-2815F68BC327}" type="presParOf" srcId="{968C63C0-C19C-4238-8A17-D4F47036E16F}" destId="{A3F79206-0CFD-4CAA-9BAE-44B8047F39F5}" srcOrd="7" destOrd="0" presId="urn:microsoft.com/office/officeart/2005/8/layout/process5"/>
    <dgm:cxn modelId="{473EB2B1-DD3F-0A45-AD72-FBA32C327625}" type="presParOf" srcId="{A3F79206-0CFD-4CAA-9BAE-44B8047F39F5}" destId="{EE409DF7-4D8C-4171-A37B-60518F6E7B69}" srcOrd="0" destOrd="0" presId="urn:microsoft.com/office/officeart/2005/8/layout/process5"/>
    <dgm:cxn modelId="{F3E032D6-3D89-6942-A5E2-93EDC0016938}" type="presParOf" srcId="{968C63C0-C19C-4238-8A17-D4F47036E16F}" destId="{E8D98225-4B5D-419E-B860-87EE979E8B2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AC76B-64ED-44BF-91F0-FC81F4A0EC4A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0FEF5-5590-4D93-B0BC-A9CC66B644A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Emergency Response</a:t>
          </a:r>
          <a:endParaRPr lang="en-US" dirty="0"/>
        </a:p>
      </dgm:t>
    </dgm:pt>
    <dgm:pt modelId="{E3C9C336-A5DC-4D0E-ACDF-DA7A0FFA02B7}" type="parTrans" cxnId="{509AAC50-6DE5-481C-A2B4-F4D40E202F5B}">
      <dgm:prSet/>
      <dgm:spPr/>
      <dgm:t>
        <a:bodyPr/>
        <a:lstStyle/>
        <a:p>
          <a:endParaRPr lang="en-US"/>
        </a:p>
      </dgm:t>
    </dgm:pt>
    <dgm:pt modelId="{99C555D6-865F-4ED8-A429-E056051BDE6E}" type="sibTrans" cxnId="{509AAC50-6DE5-481C-A2B4-F4D40E202F5B}">
      <dgm:prSet/>
      <dgm:spPr/>
      <dgm:t>
        <a:bodyPr/>
        <a:lstStyle/>
        <a:p>
          <a:endParaRPr lang="en-US"/>
        </a:p>
      </dgm:t>
    </dgm:pt>
    <dgm:pt modelId="{32EC0ED8-213C-42A8-8822-E71CF8ECDF0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Receives emergency text from HTS. </a:t>
          </a:r>
          <a:endParaRPr lang="en-US" dirty="0"/>
        </a:p>
      </dgm:t>
    </dgm:pt>
    <dgm:pt modelId="{3B0D585C-B88B-4A8F-B674-B2A88F3FE3F9}" type="parTrans" cxnId="{6F04B79E-3761-4D87-875A-ABD6A693AD40}">
      <dgm:prSet/>
      <dgm:spPr/>
      <dgm:t>
        <a:bodyPr/>
        <a:lstStyle/>
        <a:p>
          <a:endParaRPr lang="en-US"/>
        </a:p>
      </dgm:t>
    </dgm:pt>
    <dgm:pt modelId="{6711BCE2-C929-482A-908A-3CB2BAC2330D}" type="sibTrans" cxnId="{6F04B79E-3761-4D87-875A-ABD6A693AD40}">
      <dgm:prSet/>
      <dgm:spPr/>
      <dgm:t>
        <a:bodyPr/>
        <a:lstStyle/>
        <a:p>
          <a:endParaRPr lang="en-US"/>
        </a:p>
      </dgm:t>
    </dgm:pt>
    <dgm:pt modelId="{9281ADAD-C9EE-4518-B310-AFF5C07E2B1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6127ED34-3E13-46F7-8740-8572D3DAFFC9}" type="parTrans" cxnId="{98078A97-2D31-4387-9BF4-E6BD2B0FA4BF}">
      <dgm:prSet/>
      <dgm:spPr/>
      <dgm:t>
        <a:bodyPr/>
        <a:lstStyle/>
        <a:p>
          <a:endParaRPr lang="en-US"/>
        </a:p>
      </dgm:t>
    </dgm:pt>
    <dgm:pt modelId="{851A5047-4785-4032-9B6D-5F28FDB0395B}" type="sibTrans" cxnId="{98078A97-2D31-4387-9BF4-E6BD2B0FA4BF}">
      <dgm:prSet/>
      <dgm:spPr/>
      <dgm:t>
        <a:bodyPr/>
        <a:lstStyle/>
        <a:p>
          <a:endParaRPr lang="en-US"/>
        </a:p>
      </dgm:t>
    </dgm:pt>
    <dgm:pt modelId="{315A249C-36FC-4FCA-BCCB-5663860AE17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Can receive Phone Call, like OnStar</a:t>
          </a:r>
          <a:endParaRPr lang="en-US" dirty="0"/>
        </a:p>
      </dgm:t>
    </dgm:pt>
    <dgm:pt modelId="{5F9227D7-F373-47A9-990A-736B033DC451}" type="parTrans" cxnId="{2D3A9E82-B164-48E3-B6E9-77BDACF430C5}">
      <dgm:prSet/>
      <dgm:spPr/>
      <dgm:t>
        <a:bodyPr/>
        <a:lstStyle/>
        <a:p>
          <a:endParaRPr lang="en-US"/>
        </a:p>
      </dgm:t>
    </dgm:pt>
    <dgm:pt modelId="{118BFD46-DAAA-41FD-8D06-27C2A134E45A}" type="sibTrans" cxnId="{2D3A9E82-B164-48E3-B6E9-77BDACF430C5}">
      <dgm:prSet/>
      <dgm:spPr/>
      <dgm:t>
        <a:bodyPr/>
        <a:lstStyle/>
        <a:p>
          <a:endParaRPr lang="en-US"/>
        </a:p>
      </dgm:t>
    </dgm:pt>
    <dgm:pt modelId="{5E70CCD9-7D84-4560-863A-7ABA5D391B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AD4D9BC0-D6FC-44CD-B11E-7B2559C17B09}" type="parTrans" cxnId="{F865C295-BC80-4113-ABDE-000F7A10F016}">
      <dgm:prSet/>
      <dgm:spPr/>
      <dgm:t>
        <a:bodyPr/>
        <a:lstStyle/>
        <a:p>
          <a:endParaRPr lang="en-US"/>
        </a:p>
      </dgm:t>
    </dgm:pt>
    <dgm:pt modelId="{E96C06BD-ED0C-4732-8700-9D56DED18B82}" type="sibTrans" cxnId="{F865C295-BC80-4113-ABDE-000F7A10F016}">
      <dgm:prSet/>
      <dgm:spPr/>
      <dgm:t>
        <a:bodyPr/>
        <a:lstStyle/>
        <a:p>
          <a:endParaRPr lang="en-US"/>
        </a:p>
      </dgm:t>
    </dgm:pt>
    <dgm:pt modelId="{13B20A57-C645-4D7F-B4F4-5D76965BA70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If able to receive call can inform situation, if not WCS assumed.</a:t>
          </a:r>
          <a:endParaRPr lang="en-US" dirty="0"/>
        </a:p>
      </dgm:t>
    </dgm:pt>
    <dgm:pt modelId="{96BCBE5A-B654-497A-85F1-C54BAC76E07B}" type="parTrans" cxnId="{589020E5-7E2C-4AE2-A2D3-878A7E8E1264}">
      <dgm:prSet/>
      <dgm:spPr/>
      <dgm:t>
        <a:bodyPr/>
        <a:lstStyle/>
        <a:p>
          <a:endParaRPr lang="en-US"/>
        </a:p>
      </dgm:t>
    </dgm:pt>
    <dgm:pt modelId="{7FAFA301-7841-4F4A-9174-60F18F404850}" type="sibTrans" cxnId="{589020E5-7E2C-4AE2-A2D3-878A7E8E1264}">
      <dgm:prSet/>
      <dgm:spPr/>
      <dgm:t>
        <a:bodyPr/>
        <a:lstStyle/>
        <a:p>
          <a:endParaRPr lang="en-US"/>
        </a:p>
      </dgm:t>
    </dgm:pt>
    <dgm:pt modelId="{968C63C0-C19C-4238-8A17-D4F47036E16F}" type="pres">
      <dgm:prSet presAssocID="{12FAC76B-64ED-44BF-91F0-FC81F4A0EC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6D3F4-95DE-4B7F-8510-AA9FF62C45FA}" type="pres">
      <dgm:prSet presAssocID="{DD40FEF5-5590-4D93-B0BC-A9CC66B644A7}" presName="node" presStyleLbl="node1" presStyleIdx="0" presStyleCnt="3" custLinFactNeighborY="-20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18D9E-621C-40D6-BDFD-32ABEDC50CC0}" type="pres">
      <dgm:prSet presAssocID="{99C555D6-865F-4ED8-A429-E056051BDE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AB584C-944B-45F9-ADA5-C7C0835668CE}" type="pres">
      <dgm:prSet presAssocID="{99C555D6-865F-4ED8-A429-E056051BDE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ABC8EAD-75F9-42F2-A311-D2508C81FE82}" type="pres">
      <dgm:prSet presAssocID="{9281ADAD-C9EE-4518-B310-AFF5C07E2B1E}" presName="node" presStyleLbl="node1" presStyleIdx="1" presStyleCnt="3" custLinFactNeighborY="-20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FE26-3447-489C-85D3-5E237A344E49}" type="pres">
      <dgm:prSet presAssocID="{851A5047-4785-4032-9B6D-5F28FDB039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2802377-627C-4368-A368-F2A68551D874}" type="pres">
      <dgm:prSet presAssocID="{851A5047-4785-4032-9B6D-5F28FDB039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1749F95-DEAF-496C-82EE-B15ACD768004}" type="pres">
      <dgm:prSet presAssocID="{5E70CCD9-7D84-4560-863A-7ABA5D391B04}" presName="node" presStyleLbl="node1" presStyleIdx="2" presStyleCnt="3" custLinFactNeighborY="-19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EBC31-1A59-C143-8D11-95578E545ADF}" type="presOf" srcId="{315A249C-36FC-4FCA-BCCB-5663860AE17E}" destId="{2ABC8EAD-75F9-42F2-A311-D2508C81FE82}" srcOrd="0" destOrd="1" presId="urn:microsoft.com/office/officeart/2005/8/layout/process5"/>
    <dgm:cxn modelId="{03A43522-B595-5847-B9AF-2902D58BF267}" type="presOf" srcId="{13B20A57-C645-4D7F-B4F4-5D76965BA703}" destId="{A1749F95-DEAF-496C-82EE-B15ACD768004}" srcOrd="0" destOrd="1" presId="urn:microsoft.com/office/officeart/2005/8/layout/process5"/>
    <dgm:cxn modelId="{8F544DBF-C2CC-F547-8D6E-2E14F685D164}" type="presOf" srcId="{851A5047-4785-4032-9B6D-5F28FDB0395B}" destId="{79EDFE26-3447-489C-85D3-5E237A344E49}" srcOrd="0" destOrd="0" presId="urn:microsoft.com/office/officeart/2005/8/layout/process5"/>
    <dgm:cxn modelId="{EA58FE91-ACE4-0F4B-B02D-66718FE44051}" type="presOf" srcId="{99C555D6-865F-4ED8-A429-E056051BDE6E}" destId="{25A18D9E-621C-40D6-BDFD-32ABEDC50CC0}" srcOrd="0" destOrd="0" presId="urn:microsoft.com/office/officeart/2005/8/layout/process5"/>
    <dgm:cxn modelId="{95719BF3-460D-1A42-9C81-FBB5567D1906}" type="presOf" srcId="{12FAC76B-64ED-44BF-91F0-FC81F4A0EC4A}" destId="{968C63C0-C19C-4238-8A17-D4F47036E16F}" srcOrd="0" destOrd="0" presId="urn:microsoft.com/office/officeart/2005/8/layout/process5"/>
    <dgm:cxn modelId="{509AAC50-6DE5-481C-A2B4-F4D40E202F5B}" srcId="{12FAC76B-64ED-44BF-91F0-FC81F4A0EC4A}" destId="{DD40FEF5-5590-4D93-B0BC-A9CC66B644A7}" srcOrd="0" destOrd="0" parTransId="{E3C9C336-A5DC-4D0E-ACDF-DA7A0FFA02B7}" sibTransId="{99C555D6-865F-4ED8-A429-E056051BDE6E}"/>
    <dgm:cxn modelId="{135BC2BF-30A7-254C-BEC4-57193DC3C5AE}" type="presOf" srcId="{DD40FEF5-5590-4D93-B0BC-A9CC66B644A7}" destId="{9A76D3F4-95DE-4B7F-8510-AA9FF62C45FA}" srcOrd="0" destOrd="0" presId="urn:microsoft.com/office/officeart/2005/8/layout/process5"/>
    <dgm:cxn modelId="{91EF1ABE-A78F-8246-B371-42CDB477C40D}" type="presOf" srcId="{99C555D6-865F-4ED8-A429-E056051BDE6E}" destId="{C1AB584C-944B-45F9-ADA5-C7C0835668CE}" srcOrd="1" destOrd="0" presId="urn:microsoft.com/office/officeart/2005/8/layout/process5"/>
    <dgm:cxn modelId="{98078A97-2D31-4387-9BF4-E6BD2B0FA4BF}" srcId="{12FAC76B-64ED-44BF-91F0-FC81F4A0EC4A}" destId="{9281ADAD-C9EE-4518-B310-AFF5C07E2B1E}" srcOrd="1" destOrd="0" parTransId="{6127ED34-3E13-46F7-8740-8572D3DAFFC9}" sibTransId="{851A5047-4785-4032-9B6D-5F28FDB0395B}"/>
    <dgm:cxn modelId="{8627B7BD-1B1B-DE43-ABFE-6E68EA57212A}" type="presOf" srcId="{851A5047-4785-4032-9B6D-5F28FDB0395B}" destId="{92802377-627C-4368-A368-F2A68551D874}" srcOrd="1" destOrd="0" presId="urn:microsoft.com/office/officeart/2005/8/layout/process5"/>
    <dgm:cxn modelId="{2D3A9E82-B164-48E3-B6E9-77BDACF430C5}" srcId="{9281ADAD-C9EE-4518-B310-AFF5C07E2B1E}" destId="{315A249C-36FC-4FCA-BCCB-5663860AE17E}" srcOrd="0" destOrd="0" parTransId="{5F9227D7-F373-47A9-990A-736B033DC451}" sibTransId="{118BFD46-DAAA-41FD-8D06-27C2A134E45A}"/>
    <dgm:cxn modelId="{F865C295-BC80-4113-ABDE-000F7A10F016}" srcId="{12FAC76B-64ED-44BF-91F0-FC81F4A0EC4A}" destId="{5E70CCD9-7D84-4560-863A-7ABA5D391B04}" srcOrd="2" destOrd="0" parTransId="{AD4D9BC0-D6FC-44CD-B11E-7B2559C17B09}" sibTransId="{E96C06BD-ED0C-4732-8700-9D56DED18B82}"/>
    <dgm:cxn modelId="{30940FF0-3DDB-DD45-A28A-C48E1E5097D0}" type="presOf" srcId="{9281ADAD-C9EE-4518-B310-AFF5C07E2B1E}" destId="{2ABC8EAD-75F9-42F2-A311-D2508C81FE82}" srcOrd="0" destOrd="0" presId="urn:microsoft.com/office/officeart/2005/8/layout/process5"/>
    <dgm:cxn modelId="{92EF4628-DE2B-5549-A9F7-980AF6157DD8}" type="presOf" srcId="{32EC0ED8-213C-42A8-8822-E71CF8ECDF0A}" destId="{9A76D3F4-95DE-4B7F-8510-AA9FF62C45FA}" srcOrd="0" destOrd="1" presId="urn:microsoft.com/office/officeart/2005/8/layout/process5"/>
    <dgm:cxn modelId="{02E9D15D-4C8F-184A-8BC5-B2F4CFA758C9}" type="presOf" srcId="{5E70CCD9-7D84-4560-863A-7ABA5D391B04}" destId="{A1749F95-DEAF-496C-82EE-B15ACD768004}" srcOrd="0" destOrd="0" presId="urn:microsoft.com/office/officeart/2005/8/layout/process5"/>
    <dgm:cxn modelId="{589020E5-7E2C-4AE2-A2D3-878A7E8E1264}" srcId="{5E70CCD9-7D84-4560-863A-7ABA5D391B04}" destId="{13B20A57-C645-4D7F-B4F4-5D76965BA703}" srcOrd="0" destOrd="0" parTransId="{96BCBE5A-B654-497A-85F1-C54BAC76E07B}" sibTransId="{7FAFA301-7841-4F4A-9174-60F18F404850}"/>
    <dgm:cxn modelId="{6F04B79E-3761-4D87-875A-ABD6A693AD40}" srcId="{DD40FEF5-5590-4D93-B0BC-A9CC66B644A7}" destId="{32EC0ED8-213C-42A8-8822-E71CF8ECDF0A}" srcOrd="0" destOrd="0" parTransId="{3B0D585C-B88B-4A8F-B674-B2A88F3FE3F9}" sibTransId="{6711BCE2-C929-482A-908A-3CB2BAC2330D}"/>
    <dgm:cxn modelId="{BBA7167B-6C21-1E42-B501-9CC068ABA5CD}" type="presParOf" srcId="{968C63C0-C19C-4238-8A17-D4F47036E16F}" destId="{9A76D3F4-95DE-4B7F-8510-AA9FF62C45FA}" srcOrd="0" destOrd="0" presId="urn:microsoft.com/office/officeart/2005/8/layout/process5"/>
    <dgm:cxn modelId="{6DA5A0AD-D156-AD4A-A19F-30062D6D1959}" type="presParOf" srcId="{968C63C0-C19C-4238-8A17-D4F47036E16F}" destId="{25A18D9E-621C-40D6-BDFD-32ABEDC50CC0}" srcOrd="1" destOrd="0" presId="urn:microsoft.com/office/officeart/2005/8/layout/process5"/>
    <dgm:cxn modelId="{4F4B52DC-44DB-F944-82CF-D431B3F1F2EB}" type="presParOf" srcId="{25A18D9E-621C-40D6-BDFD-32ABEDC50CC0}" destId="{C1AB584C-944B-45F9-ADA5-C7C0835668CE}" srcOrd="0" destOrd="0" presId="urn:microsoft.com/office/officeart/2005/8/layout/process5"/>
    <dgm:cxn modelId="{718513F0-ED43-0147-8E09-78FD8CC597CD}" type="presParOf" srcId="{968C63C0-C19C-4238-8A17-D4F47036E16F}" destId="{2ABC8EAD-75F9-42F2-A311-D2508C81FE82}" srcOrd="2" destOrd="0" presId="urn:microsoft.com/office/officeart/2005/8/layout/process5"/>
    <dgm:cxn modelId="{78102406-EC40-8C44-AB39-14EFB5D40261}" type="presParOf" srcId="{968C63C0-C19C-4238-8A17-D4F47036E16F}" destId="{79EDFE26-3447-489C-85D3-5E237A344E49}" srcOrd="3" destOrd="0" presId="urn:microsoft.com/office/officeart/2005/8/layout/process5"/>
    <dgm:cxn modelId="{5EA74A62-6E63-D24F-AFDE-C8A6E3DEAE01}" type="presParOf" srcId="{79EDFE26-3447-489C-85D3-5E237A344E49}" destId="{92802377-627C-4368-A368-F2A68551D874}" srcOrd="0" destOrd="0" presId="urn:microsoft.com/office/officeart/2005/8/layout/process5"/>
    <dgm:cxn modelId="{E08F99B3-9EC6-DB43-9FBB-A265395861A6}" type="presParOf" srcId="{968C63C0-C19C-4238-8A17-D4F47036E16F}" destId="{A1749F95-DEAF-496C-82EE-B15ACD768004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0BD8-E606-694D-8DB3-57EDCAE9E8B8}">
      <dsp:nvSpPr>
        <dsp:cNvPr id="0" name=""/>
        <dsp:cNvSpPr/>
      </dsp:nvSpPr>
      <dsp:spPr>
        <a:xfrm rot="5400000">
          <a:off x="-274197" y="276725"/>
          <a:ext cx="1827980" cy="1279586"/>
        </a:xfrm>
        <a:prstGeom prst="chevron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HTS</a:t>
          </a:r>
          <a:endParaRPr lang="en-US" sz="2000" kern="1200" dirty="0"/>
        </a:p>
      </dsp:txBody>
      <dsp:txXfrm rot="-5400000">
        <a:off x="0" y="642321"/>
        <a:ext cx="1279586" cy="548394"/>
      </dsp:txXfrm>
    </dsp:sp>
    <dsp:sp modelId="{F10C8189-3394-E343-858B-69ACB02E9AAA}">
      <dsp:nvSpPr>
        <dsp:cNvPr id="0" name=""/>
        <dsp:cNvSpPr/>
      </dsp:nvSpPr>
      <dsp:spPr>
        <a:xfrm rot="5400000">
          <a:off x="3436599" y="-2154484"/>
          <a:ext cx="1188187" cy="5502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According to the National Highway Traffic Safety Administration (NHTSA), there were over 9 million motorcycles registered in 2012 in the US. </a:t>
          </a:r>
          <a:endParaRPr lang="en-US" sz="1700" kern="1200" dirty="0"/>
        </a:p>
      </dsp:txBody>
      <dsp:txXfrm rot="-5400000">
        <a:off x="1279587" y="60531"/>
        <a:ext cx="5444210" cy="1072181"/>
      </dsp:txXfrm>
    </dsp:sp>
    <dsp:sp modelId="{234A7B89-83A8-884F-B865-9044A4A88D25}">
      <dsp:nvSpPr>
        <dsp:cNvPr id="0" name=""/>
        <dsp:cNvSpPr/>
      </dsp:nvSpPr>
      <dsp:spPr>
        <a:xfrm rot="5400000">
          <a:off x="-274197" y="1912906"/>
          <a:ext cx="1827980" cy="1279586"/>
        </a:xfrm>
        <a:prstGeom prst="chevron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HTS</a:t>
          </a:r>
          <a:endParaRPr lang="en-US" sz="2000" kern="1200" dirty="0"/>
        </a:p>
      </dsp:txBody>
      <dsp:txXfrm rot="-5400000">
        <a:off x="0" y="2278502"/>
        <a:ext cx="1279586" cy="548394"/>
      </dsp:txXfrm>
    </dsp:sp>
    <dsp:sp modelId="{E5995766-A795-DA4C-BAAB-C53E4B6709D2}">
      <dsp:nvSpPr>
        <dsp:cNvPr id="0" name=""/>
        <dsp:cNvSpPr/>
      </dsp:nvSpPr>
      <dsp:spPr>
        <a:xfrm rot="5400000">
          <a:off x="3436599" y="-518303"/>
          <a:ext cx="1188187" cy="5502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Unfortunately, the basic motorcycle lacks some technological features available in other transportation vehicles.</a:t>
          </a:r>
          <a:endParaRPr lang="en-US" sz="1700" kern="1200" dirty="0"/>
        </a:p>
      </dsp:txBody>
      <dsp:txXfrm rot="-5400000">
        <a:off x="1279587" y="1696712"/>
        <a:ext cx="5444210" cy="1072181"/>
      </dsp:txXfrm>
    </dsp:sp>
    <dsp:sp modelId="{3360EAE2-03D7-EF48-B1EC-96143C712D2B}">
      <dsp:nvSpPr>
        <dsp:cNvPr id="0" name=""/>
        <dsp:cNvSpPr/>
      </dsp:nvSpPr>
      <dsp:spPr>
        <a:xfrm rot="5400000">
          <a:off x="-274197" y="3549087"/>
          <a:ext cx="1827980" cy="1279586"/>
        </a:xfrm>
        <a:prstGeom prst="chevron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HTS</a:t>
          </a:r>
          <a:endParaRPr lang="en-US" sz="2000" kern="1200" dirty="0"/>
        </a:p>
      </dsp:txBody>
      <dsp:txXfrm rot="-5400000">
        <a:off x="0" y="3914683"/>
        <a:ext cx="1279586" cy="548394"/>
      </dsp:txXfrm>
    </dsp:sp>
    <dsp:sp modelId="{B06CE032-1D76-3743-ADE7-743F965F7CB8}">
      <dsp:nvSpPr>
        <dsp:cNvPr id="0" name=""/>
        <dsp:cNvSpPr/>
      </dsp:nvSpPr>
      <dsp:spPr>
        <a:xfrm rot="5400000">
          <a:off x="3436599" y="1117877"/>
          <a:ext cx="1188187" cy="5502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HTS system is about to change this because it will significantly enhance the motorcycle riding experience, by adding</a:t>
          </a:r>
          <a:r>
            <a:rPr lang="en-US" sz="1400" kern="1200" dirty="0" smtClean="0"/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/>
        </a:p>
      </dsp:txBody>
      <dsp:txXfrm rot="-5400000">
        <a:off x="1279587" y="3332893"/>
        <a:ext cx="5444210" cy="1072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D5CE-BA81-5D4B-BC71-B119A91CE42F}">
      <dsp:nvSpPr>
        <dsp:cNvPr id="0" name=""/>
        <dsp:cNvSpPr/>
      </dsp:nvSpPr>
      <dsp:spPr>
        <a:xfrm>
          <a:off x="1922784" y="26492"/>
          <a:ext cx="2326630" cy="11633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FF"/>
              </a:solidFill>
            </a:rPr>
            <a:t>Bluetooth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FF"/>
              </a:solidFill>
            </a:rPr>
            <a:t>Capabilities</a:t>
          </a:r>
          <a:endParaRPr lang="en-US" sz="2300" kern="1200" dirty="0">
            <a:solidFill>
              <a:srgbClr val="0000FF"/>
            </a:solidFill>
          </a:endParaRPr>
        </a:p>
      </dsp:txBody>
      <dsp:txXfrm>
        <a:off x="1956856" y="60564"/>
        <a:ext cx="2258486" cy="1095171"/>
      </dsp:txXfrm>
    </dsp:sp>
    <dsp:sp modelId="{0A585D25-4DD5-E048-B6AD-2C45BF9F94C8}">
      <dsp:nvSpPr>
        <dsp:cNvPr id="0" name=""/>
        <dsp:cNvSpPr/>
      </dsp:nvSpPr>
      <dsp:spPr>
        <a:xfrm rot="3600000">
          <a:off x="3439927" y="2069719"/>
          <a:ext cx="1215094" cy="4071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62075" y="2151151"/>
        <a:ext cx="970798" cy="244296"/>
      </dsp:txXfrm>
    </dsp:sp>
    <dsp:sp modelId="{925DD261-98C0-3649-AB2A-3B0E67104150}">
      <dsp:nvSpPr>
        <dsp:cNvPr id="0" name=""/>
        <dsp:cNvSpPr/>
      </dsp:nvSpPr>
      <dsp:spPr>
        <a:xfrm>
          <a:off x="3845533" y="3356791"/>
          <a:ext cx="2326630" cy="11633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FF"/>
              </a:solidFill>
            </a:rPr>
            <a:t>Tracking Helmet location 24/7</a:t>
          </a:r>
          <a:endParaRPr lang="en-US" sz="2300" kern="1200" dirty="0">
            <a:solidFill>
              <a:srgbClr val="0000FF"/>
            </a:solidFill>
          </a:endParaRPr>
        </a:p>
      </dsp:txBody>
      <dsp:txXfrm>
        <a:off x="3879605" y="3390863"/>
        <a:ext cx="2258486" cy="1095171"/>
      </dsp:txXfrm>
    </dsp:sp>
    <dsp:sp modelId="{12629235-3323-DD48-8E9C-E2096035B77A}">
      <dsp:nvSpPr>
        <dsp:cNvPr id="0" name=""/>
        <dsp:cNvSpPr/>
      </dsp:nvSpPr>
      <dsp:spPr>
        <a:xfrm rot="10800000">
          <a:off x="2478552" y="3734869"/>
          <a:ext cx="1215094" cy="4071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00700" y="3816301"/>
        <a:ext cx="970798" cy="244296"/>
      </dsp:txXfrm>
    </dsp:sp>
    <dsp:sp modelId="{6F6F05B7-581C-FA48-BB24-D6AF4B0E02C0}">
      <dsp:nvSpPr>
        <dsp:cNvPr id="0" name=""/>
        <dsp:cNvSpPr/>
      </dsp:nvSpPr>
      <dsp:spPr>
        <a:xfrm>
          <a:off x="35" y="3356791"/>
          <a:ext cx="2326630" cy="11633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FF"/>
              </a:solidFill>
            </a:rPr>
            <a:t>Ability to text an emergency contact</a:t>
          </a:r>
          <a:endParaRPr lang="en-US" sz="2300" kern="1200" dirty="0">
            <a:solidFill>
              <a:srgbClr val="0000FF"/>
            </a:solidFill>
          </a:endParaRPr>
        </a:p>
      </dsp:txBody>
      <dsp:txXfrm>
        <a:off x="34107" y="3390863"/>
        <a:ext cx="2258486" cy="1095171"/>
      </dsp:txXfrm>
    </dsp:sp>
    <dsp:sp modelId="{B7059D92-33E8-A84B-9868-E21842A92DFB}">
      <dsp:nvSpPr>
        <dsp:cNvPr id="0" name=""/>
        <dsp:cNvSpPr/>
      </dsp:nvSpPr>
      <dsp:spPr>
        <a:xfrm rot="18000000">
          <a:off x="1517178" y="2069719"/>
          <a:ext cx="1215094" cy="4071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639326" y="2151151"/>
        <a:ext cx="970798" cy="244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D3F4-95DE-4B7F-8510-AA9FF62C45FA}">
      <dsp:nvSpPr>
        <dsp:cNvPr id="0" name=""/>
        <dsp:cNvSpPr/>
      </dsp:nvSpPr>
      <dsp:spPr>
        <a:xfrm>
          <a:off x="307468" y="828600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Accelerometer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Threshold passed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Sends Interrupt to Microcontroller</a:t>
          </a:r>
          <a:endParaRPr lang="en-US" sz="1400" kern="1200" dirty="0"/>
        </a:p>
      </dsp:txBody>
      <dsp:txXfrm>
        <a:off x="347922" y="869054"/>
        <a:ext cx="2221091" cy="1300291"/>
      </dsp:txXfrm>
    </dsp:sp>
    <dsp:sp modelId="{25A18D9E-621C-40D6-BDFD-32ABEDC50CC0}">
      <dsp:nvSpPr>
        <dsp:cNvPr id="0" name=""/>
        <dsp:cNvSpPr/>
      </dsp:nvSpPr>
      <dsp:spPr>
        <a:xfrm rot="21594851">
          <a:off x="2803007" y="1231389"/>
          <a:ext cx="466258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03007" y="1345673"/>
        <a:ext cx="326381" cy="342537"/>
      </dsp:txXfrm>
    </dsp:sp>
    <dsp:sp modelId="{2ABC8EAD-75F9-42F2-A311-D2508C81FE82}">
      <dsp:nvSpPr>
        <dsp:cNvPr id="0" name=""/>
        <dsp:cNvSpPr/>
      </dsp:nvSpPr>
      <dsp:spPr>
        <a:xfrm>
          <a:off x="3489199" y="823835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Microcontroller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Wakes up GPS, GSM to full active mode</a:t>
          </a:r>
          <a:endParaRPr lang="en-US" sz="1400" kern="1200" dirty="0"/>
        </a:p>
      </dsp:txBody>
      <dsp:txXfrm>
        <a:off x="3529653" y="864289"/>
        <a:ext cx="2221091" cy="1300291"/>
      </dsp:txXfrm>
    </dsp:sp>
    <dsp:sp modelId="{79EDFE26-3447-489C-85D3-5E237A344E49}">
      <dsp:nvSpPr>
        <dsp:cNvPr id="0" name=""/>
        <dsp:cNvSpPr/>
      </dsp:nvSpPr>
      <dsp:spPr>
        <a:xfrm>
          <a:off x="5938554" y="1228986"/>
          <a:ext cx="354995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938554" y="1343165"/>
        <a:ext cx="248497" cy="342537"/>
      </dsp:txXfrm>
    </dsp:sp>
    <dsp:sp modelId="{A1749F95-DEAF-496C-82EE-B15ACD768004}">
      <dsp:nvSpPr>
        <dsp:cNvPr id="0" name=""/>
        <dsp:cNvSpPr/>
      </dsp:nvSpPr>
      <dsp:spPr>
        <a:xfrm>
          <a:off x="6461000" y="823835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Retrieves location and sent to the microcontroller.</a:t>
          </a:r>
          <a:endParaRPr lang="en-US" sz="1400" kern="1200" dirty="0"/>
        </a:p>
      </dsp:txBody>
      <dsp:txXfrm>
        <a:off x="6501454" y="864289"/>
        <a:ext cx="2221091" cy="1300291"/>
      </dsp:txXfrm>
    </dsp:sp>
    <dsp:sp modelId="{09665BF8-C589-48FA-A3B3-90FCE0A4EB8C}">
      <dsp:nvSpPr>
        <dsp:cNvPr id="0" name=""/>
        <dsp:cNvSpPr/>
      </dsp:nvSpPr>
      <dsp:spPr>
        <a:xfrm rot="5400000">
          <a:off x="6926872" y="2442701"/>
          <a:ext cx="609871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060539" y="2423213"/>
        <a:ext cx="342537" cy="438603"/>
      </dsp:txXfrm>
    </dsp:sp>
    <dsp:sp modelId="{669AB3B5-A982-466B-9ABD-CEC3F7A9F985}">
      <dsp:nvSpPr>
        <dsp:cNvPr id="0" name=""/>
        <dsp:cNvSpPr/>
      </dsp:nvSpPr>
      <dsp:spPr>
        <a:xfrm>
          <a:off x="5546610" y="3283622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Decode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Micro decodes NMAE packet into latitude and Longitude</a:t>
          </a:r>
          <a:endParaRPr lang="en-US" sz="1400" kern="1200" dirty="0"/>
        </a:p>
      </dsp:txBody>
      <dsp:txXfrm>
        <a:off x="5587064" y="3324076"/>
        <a:ext cx="2221091" cy="1300291"/>
      </dsp:txXfrm>
    </dsp:sp>
    <dsp:sp modelId="{A3F79206-0CFD-4CAA-9BAE-44B8047F39F5}">
      <dsp:nvSpPr>
        <dsp:cNvPr id="0" name=""/>
        <dsp:cNvSpPr/>
      </dsp:nvSpPr>
      <dsp:spPr>
        <a:xfrm rot="10800000">
          <a:off x="4015551" y="3688774"/>
          <a:ext cx="1081948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86819" y="3802953"/>
        <a:ext cx="910680" cy="342537"/>
      </dsp:txXfrm>
    </dsp:sp>
    <dsp:sp modelId="{E8D98225-4B5D-419E-B860-87EE979E8B2E}">
      <dsp:nvSpPr>
        <dsp:cNvPr id="0" name=""/>
        <dsp:cNvSpPr/>
      </dsp:nvSpPr>
      <dsp:spPr>
        <a:xfrm>
          <a:off x="1203199" y="3283622"/>
          <a:ext cx="2301999" cy="138119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GSM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Receives coordinates with message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Sends SMS to Emergency Contact</a:t>
          </a:r>
          <a:endParaRPr lang="en-US" sz="1400" kern="1200" dirty="0"/>
        </a:p>
      </dsp:txBody>
      <dsp:txXfrm>
        <a:off x="1243653" y="3324076"/>
        <a:ext cx="2221091" cy="1300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D3F4-95DE-4B7F-8510-AA9FF62C45FA}">
      <dsp:nvSpPr>
        <dsp:cNvPr id="0" name=""/>
        <dsp:cNvSpPr/>
      </dsp:nvSpPr>
      <dsp:spPr>
        <a:xfrm>
          <a:off x="7567" y="838204"/>
          <a:ext cx="2261964" cy="13571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Emergency Response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Receives emergency text from HTS. </a:t>
          </a:r>
          <a:endParaRPr lang="en-US" sz="1500" kern="1200" dirty="0"/>
        </a:p>
      </dsp:txBody>
      <dsp:txXfrm>
        <a:off x="47317" y="877954"/>
        <a:ext cx="2182464" cy="1277678"/>
      </dsp:txXfrm>
    </dsp:sp>
    <dsp:sp modelId="{25A18D9E-621C-40D6-BDFD-32ABEDC50CC0}">
      <dsp:nvSpPr>
        <dsp:cNvPr id="0" name=""/>
        <dsp:cNvSpPr/>
      </dsp:nvSpPr>
      <dsp:spPr>
        <a:xfrm>
          <a:off x="2468585" y="1236310"/>
          <a:ext cx="479536" cy="5609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68585" y="1348503"/>
        <a:ext cx="335675" cy="336581"/>
      </dsp:txXfrm>
    </dsp:sp>
    <dsp:sp modelId="{2ABC8EAD-75F9-42F2-A311-D2508C81FE82}">
      <dsp:nvSpPr>
        <dsp:cNvPr id="0" name=""/>
        <dsp:cNvSpPr/>
      </dsp:nvSpPr>
      <dsp:spPr>
        <a:xfrm>
          <a:off x="3174317" y="838204"/>
          <a:ext cx="2261964" cy="13571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Bluetooth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Can receive Phone Call, like OnStar</a:t>
          </a:r>
          <a:endParaRPr lang="en-US" sz="1500" kern="1200" dirty="0"/>
        </a:p>
      </dsp:txBody>
      <dsp:txXfrm>
        <a:off x="3214067" y="877954"/>
        <a:ext cx="2182464" cy="1277678"/>
      </dsp:txXfrm>
    </dsp:sp>
    <dsp:sp modelId="{79EDFE26-3447-489C-85D3-5E237A344E49}">
      <dsp:nvSpPr>
        <dsp:cNvPr id="0" name=""/>
        <dsp:cNvSpPr/>
      </dsp:nvSpPr>
      <dsp:spPr>
        <a:xfrm rot="15647">
          <a:off x="5635332" y="1243455"/>
          <a:ext cx="479541" cy="5609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35333" y="1355321"/>
        <a:ext cx="335679" cy="336581"/>
      </dsp:txXfrm>
    </dsp:sp>
    <dsp:sp modelId="{A1749F95-DEAF-496C-82EE-B15ACD768004}">
      <dsp:nvSpPr>
        <dsp:cNvPr id="0" name=""/>
        <dsp:cNvSpPr/>
      </dsp:nvSpPr>
      <dsp:spPr>
        <a:xfrm>
          <a:off x="6341067" y="852618"/>
          <a:ext cx="2261964" cy="13571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If able to receive call can inform situation, if not WCS assumed.</a:t>
          </a:r>
          <a:endParaRPr lang="en-US" sz="1500" kern="1200" dirty="0"/>
        </a:p>
      </dsp:txBody>
      <dsp:txXfrm>
        <a:off x="6380817" y="892368"/>
        <a:ext cx="2182464" cy="1277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F97419-B9EA-411B-8ECF-E4E6A13C438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905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HELMET tracking system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(HTS)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96200" cy="18288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Group 8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Andrés F. </a:t>
            </a:r>
            <a:r>
              <a:rPr lang="en-US" sz="2000" dirty="0" err="1" smtClean="0">
                <a:solidFill>
                  <a:schemeClr val="tx1"/>
                </a:solidFill>
              </a:rPr>
              <a:t>Suárez</a:t>
            </a:r>
            <a:r>
              <a:rPr lang="en-US" sz="2000" dirty="0" smtClean="0">
                <a:solidFill>
                  <a:schemeClr val="tx1"/>
                </a:solidFill>
              </a:rPr>
              <a:t> (EE)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Brian Maldonado (EE)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Rígel Jiménez (EE)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floridaliteracycoaches.org/images/ucf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514600"/>
            <a:ext cx="1752601" cy="198120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Accelerometer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8" y="1371600"/>
            <a:ext cx="8467552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ADXL345 Accelerometer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5052663"/>
              </p:ext>
            </p:extLst>
          </p:nvPr>
        </p:nvGraphicFramePr>
        <p:xfrm>
          <a:off x="685800" y="1464316"/>
          <a:ext cx="4038600" cy="51650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300"/>
                <a:gridCol w="2019300"/>
              </a:tblGrid>
              <a:tr h="2915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Voltage Supply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1.8V to 3.6V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Current C</a:t>
                      </a:r>
                      <a:r>
                        <a:rPr lang="en-US" sz="1400" baseline="0" dirty="0" smtClean="0"/>
                        <a:t>onsumption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 to 130µA</a:t>
                      </a:r>
                      <a:r>
                        <a:rPr lang="en-US" sz="1400" baseline="0" dirty="0" smtClean="0"/>
                        <a:t> at 2.5V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Resolution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10-bit at every g-range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Serial Communication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SPI</a:t>
                      </a:r>
                      <a:r>
                        <a:rPr lang="en-US" sz="1400" baseline="0" dirty="0" smtClean="0"/>
                        <a:t> or I²C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Sensitivity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±2g 3.9mg/LSB,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±4g 7.8mg/LSB,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±8g 15.6mg/LSB,    ±16g</a:t>
                      </a:r>
                      <a:r>
                        <a:rPr lang="en-US" sz="1400" baseline="0" dirty="0" smtClean="0"/>
                        <a:t> 31.2mg/LSB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Number of Axes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3-Axis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Dimension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3mm x 5mm x 1mm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$ 14.95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895600"/>
            <a:ext cx="26574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Accelerometer Registers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77200" cy="2212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95" b="1" dirty="0" smtClean="0">
                <a:latin typeface="Arial" pitchFamily="34" charset="0"/>
                <a:cs typeface="Arial" pitchFamily="34" charset="0"/>
              </a:rPr>
              <a:t>Registers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946" dirty="0" smtClean="0">
                <a:latin typeface="Arial" pitchFamily="34" charset="0"/>
                <a:cs typeface="Arial" pitchFamily="34" charset="0"/>
              </a:rPr>
              <a:t>8-bit register addresses ranging from 0x00 to 0x39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946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ets the specs for the interrupts and contains serial, and bandwidth selection.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946" dirty="0" smtClean="0">
                <a:latin typeface="Arial" pitchFamily="34" charset="0"/>
                <a:cs typeface="Arial" pitchFamily="34" charset="0"/>
              </a:rPr>
              <a:t>Contains a total of 14 different interrupt functions.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13016"/>
              </p:ext>
            </p:extLst>
          </p:nvPr>
        </p:nvGraphicFramePr>
        <p:xfrm>
          <a:off x="457200" y="4114800"/>
          <a:ext cx="8077201" cy="19317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87576"/>
                <a:gridCol w="5889625"/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Interrup</a:t>
                      </a:r>
                      <a:r>
                        <a:rPr lang="en-US" sz="2800" baseline="0" dirty="0" smtClean="0"/>
                        <a:t>t functions used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8283"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 the electrical</a:t>
                      </a:r>
                      <a:r>
                        <a:rPr lang="en-US" baseline="0" dirty="0" smtClean="0"/>
                        <a:t> and mechanical parts for proper function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Tap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is set when a single</a:t>
                      </a:r>
                      <a:r>
                        <a:rPr lang="en-US" baseline="0" dirty="0" smtClean="0"/>
                        <a:t> acceleration event passes acceleration and time threshold.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ADXL345 Accelerometer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6289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8200" y="2454383"/>
                <a:ext cx="5981700" cy="69737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𝑆𝑐𝑎𝑙𝑒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𝑓𝑜𝑟𝑐𝑒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𝑏𝑖𝑡𝑠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256 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𝑏𝑖𝑡𝑠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=0.03125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𝑏𝑖𝑡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4383"/>
                <a:ext cx="5981700" cy="697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800" y="1482697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Threshold Calculation: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3756914"/>
                <a:ext cx="3657600" cy="173534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𝐻𝑇𝑆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𝑇h𝑟𝑒𝑠h𝑜𝑙𝑑</m:t>
                      </m:r>
                      <m:r>
                        <a:rPr lang="en-US" sz="2000" b="0" i="1" smtClean="0">
                          <a:latin typeface="Cambria Math"/>
                        </a:rPr>
                        <m:t>=4 </m:t>
                      </m:r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dirty="0" smtClean="0"/>
              </a:p>
              <a:p>
                <a:pPr algn="ctr"/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</a:rPr>
                  <a:t>4 g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0.03125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𝑏𝑖𝑡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=256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𝑏𝑖𝑡𝑠</m:t>
                    </m:r>
                  </m:oMath>
                </a14:m>
                <a:endParaRPr lang="en-US" sz="2000" b="0" i="1" dirty="0" smtClean="0">
                  <a:latin typeface="Cambria Math" pitchFamily="18" charset="0"/>
                  <a:ea typeface="Cambria Math"/>
                </a:endParaRPr>
              </a:p>
              <a:p>
                <a:pPr algn="ctr"/>
                <a:endParaRPr lang="en-US" sz="20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</a:rPr>
                  <a:t>256 bits converted to HEX = FF</a:t>
                </a:r>
                <a:endParaRPr lang="en-US" sz="20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6914"/>
                <a:ext cx="3657600" cy="1735347"/>
              </a:xfrm>
              <a:prstGeom prst="rect">
                <a:avLst/>
              </a:prstGeom>
              <a:blipFill rotWithShape="1">
                <a:blip r:embed="rId4"/>
                <a:stretch>
                  <a:fillRect l="-497" r="-331" b="-4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GPS Module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979"/>
            <a:ext cx="8312150" cy="525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LS20031 GPS Module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9654143"/>
              </p:ext>
            </p:extLst>
          </p:nvPr>
        </p:nvGraphicFramePr>
        <p:xfrm>
          <a:off x="457200" y="1280160"/>
          <a:ext cx="4495800" cy="5349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958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FEATURES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 Channel</a:t>
                      </a:r>
                      <a:r>
                        <a:rPr lang="en-US" sz="1800" baseline="0" dirty="0" smtClean="0"/>
                        <a:t> – 5 Hz GPS Receiver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57600 bps TTL serial interface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3.3 V at 41 mA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Time to first fix at low signals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LED indicator for fix or no fix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Acquisition Time :</a:t>
                      </a:r>
                      <a:r>
                        <a:rPr lang="en-US" sz="1800" baseline="0" dirty="0" smtClean="0"/>
                        <a:t> Cold Start 35 s</a:t>
                      </a:r>
                    </a:p>
                    <a:p>
                      <a:r>
                        <a:rPr lang="en-US" sz="1800" dirty="0" smtClean="0"/>
                        <a:t>                              Hot</a:t>
                      </a:r>
                      <a:r>
                        <a:rPr lang="en-US" sz="1800" baseline="0" dirty="0" smtClean="0"/>
                        <a:t> Start &lt; 2s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Dimensions: 30 x 30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</a:t>
                      </a:r>
                      <a:r>
                        <a:rPr lang="en-US" sz="1800" baseline="0" dirty="0" smtClean="0"/>
                        <a:t> Accuracy: 2.5 to 3 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Uses NMEA protocol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Built-in</a:t>
                      </a:r>
                      <a:r>
                        <a:rPr lang="en-US" sz="1800" baseline="0" dirty="0" smtClean="0"/>
                        <a:t> micro battery to preserve system data for fast satellite acquisition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Built-in Antenna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Price: $ 59.95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95400"/>
            <a:ext cx="2362200" cy="2409444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0"/>
            <a:ext cx="2438400" cy="24384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LS20031 GPS </a:t>
            </a:r>
            <a:br>
              <a:rPr lang="en-US" dirty="0" smtClean="0"/>
            </a:br>
            <a:r>
              <a:rPr lang="en-US" dirty="0" smtClean="0"/>
              <a:t>Pin Assignment and Descriptions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5827786"/>
              </p:ext>
            </p:extLst>
          </p:nvPr>
        </p:nvGraphicFramePr>
        <p:xfrm>
          <a:off x="304800" y="2590802"/>
          <a:ext cx="5029200" cy="34289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9093"/>
                <a:gridCol w="1193671"/>
                <a:gridCol w="1042630"/>
                <a:gridCol w="1693806"/>
              </a:tblGrid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Pin 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input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Input (TTL level)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Output (TTL level)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819400"/>
            <a:ext cx="2971800" cy="29718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GSM Module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440944"/>
            <a:ext cx="8445500" cy="534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SM5100B GSM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7152"/>
            <a:ext cx="4038600" cy="5032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b="1" dirty="0" smtClean="0"/>
              <a:t>APPLICATION:</a:t>
            </a:r>
          </a:p>
          <a:p>
            <a:pPr>
              <a:buNone/>
            </a:pPr>
            <a:endParaRPr lang="en-US" sz="1800" b="1" dirty="0" smtClean="0"/>
          </a:p>
          <a:p>
            <a:pPr>
              <a:buFont typeface="Wingdings" charset="2"/>
              <a:buChar char="Ø"/>
            </a:pPr>
            <a:r>
              <a:rPr lang="en-US" sz="1800" dirty="0"/>
              <a:t>S</a:t>
            </a:r>
            <a:r>
              <a:rPr lang="en-US" sz="1800" dirty="0" smtClean="0"/>
              <a:t>ends SMS messages with corresponding GPS coordinates.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 smtClean="0"/>
              <a:t>FEATURES:</a:t>
            </a:r>
          </a:p>
          <a:p>
            <a:pPr>
              <a:buNone/>
            </a:pPr>
            <a:endParaRPr lang="en-US" sz="1800" b="1" dirty="0" smtClean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Dimensions: 35.0 x 39.0 x 2.9mm.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Power: 3.3 – 4.2 V. Nominal 3.6 V.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Current consumption: &lt;100 </a:t>
            </a:r>
            <a:r>
              <a:rPr lang="en-US" sz="1800" dirty="0" err="1" smtClean="0"/>
              <a:t>μA</a:t>
            </a:r>
            <a:r>
              <a:rPr lang="en-US" sz="1800" dirty="0" smtClean="0"/>
              <a:t> when module is off; and 2 mA in Sleep mode.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Quad-band GSM.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Frequency Bands: 900,850,1800,1900 MHz.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Supports UART interfaces.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Supports SIM (Auto Recognize).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Soldered connection for antenna.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LED to notify network status.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Price: $59.95</a:t>
            </a:r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114800" cy="41148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SM5100B Functional Block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752600"/>
            <a:ext cx="6024160" cy="473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295400" y="1447800"/>
          <a:ext cx="6781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71600"/>
            <a:ext cx="8509000" cy="535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Selection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6585925"/>
              </p:ext>
            </p:extLst>
          </p:nvPr>
        </p:nvGraphicFramePr>
        <p:xfrm>
          <a:off x="1143000" y="2971800"/>
          <a:ext cx="693420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tableStyleId>{5C22544A-7EE6-4342-B048-85BDC9FD1C3A}</a:tableStyleId>
              </a:tblPr>
              <a:tblGrid>
                <a:gridCol w="2013020"/>
                <a:gridCol w="1339780"/>
                <a:gridCol w="1676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MSP430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ATmega1280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 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I/O Pins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 (15 being PWM)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(6 being PWM output)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Input Pins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 Memory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r>
                        <a:rPr lang="en-US" baseline="0" dirty="0" smtClean="0"/>
                        <a:t>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KB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EEPROM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KB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Clock Speed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MHz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MHz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MHz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 descr="http://d1gsvnjtkwr6dd.cloudfront.net/large/IC-ATMEGA328-PU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62100"/>
            <a:ext cx="1574800" cy="11811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1574800"/>
            <a:ext cx="11684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ATMEL  </a:t>
            </a:r>
            <a:r>
              <a:rPr lang="en-US" dirty="0" smtClean="0"/>
              <a:t>ATmega328</a:t>
            </a:r>
            <a:endParaRPr lang="en-US" dirty="0"/>
          </a:p>
        </p:txBody>
      </p:sp>
      <p:pic>
        <p:nvPicPr>
          <p:cNvPr id="3076" name="Picture 4" descr="http://d1gsvnjtkwr6dd.cloudfront.net/large/IC-ATMEGA328-PU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505200"/>
            <a:ext cx="33020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449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Primary means of control between system and subsystem peripherals.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Soft Serial Library included to communicate with multiple devices.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51067"/>
              </p:ext>
            </p:extLst>
          </p:nvPr>
        </p:nvGraphicFramePr>
        <p:xfrm>
          <a:off x="5029200" y="2362200"/>
          <a:ext cx="3425461" cy="35051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25461"/>
              </a:tblGrid>
              <a:tr h="4096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1.8-5.5V Operating Range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 to</a:t>
                      </a:r>
                      <a:r>
                        <a:rPr lang="en-US" sz="1400" baseline="0" dirty="0" smtClean="0"/>
                        <a:t> 20MHz processing speed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32kB</a:t>
                      </a:r>
                      <a:r>
                        <a:rPr lang="en-US" sz="1400" baseline="0" dirty="0" smtClean="0"/>
                        <a:t> Flash Memory &amp; 1kB EEPROM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2kB Internal SRAM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8 Channel 10-bit ADC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Serial USART/SPI/2-wire I2C Interface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r>
                        <a:rPr lang="en-US" sz="1400" baseline="0" dirty="0" smtClean="0"/>
                        <a:t> IO lines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Price:</a:t>
                      </a:r>
                      <a:r>
                        <a:rPr lang="en-US" sz="1400" baseline="0" dirty="0" smtClean="0"/>
                        <a:t> $ 4.50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0181" y="6006584"/>
            <a:ext cx="22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ATMEL ATmega328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6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2685"/>
            <a:ext cx="8648700" cy="544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HTS Power Source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477" y="1828800"/>
            <a:ext cx="3775588" cy="36576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60096"/>
              </p:ext>
            </p:extLst>
          </p:nvPr>
        </p:nvGraphicFramePr>
        <p:xfrm>
          <a:off x="609600" y="1981200"/>
          <a:ext cx="3886200" cy="4038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</a:tblGrid>
              <a:tr h="509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Voltage Range between 3.0 to 4.2V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r>
                        <a:rPr lang="en-US" sz="1400" baseline="0" dirty="0" smtClean="0"/>
                        <a:t> Voltage of 3.7 V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Capacity of 1.8Ah</a:t>
                      </a:r>
                      <a:r>
                        <a:rPr lang="en-US" sz="1400" baseline="0" dirty="0" smtClean="0"/>
                        <a:t> @ C/5 Rate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 23°C±2°C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Density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146Wh/kg, 317Wh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903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Weight 46 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399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Recommended charge rate is 900mA to 4.2V  in a temperature range of 0°C to 45°C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Price: $ 29.95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800600" y="54864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 err="1" smtClean="0"/>
              <a:t>Ultralife</a:t>
            </a:r>
            <a:r>
              <a:rPr lang="en-US" dirty="0" smtClean="0"/>
              <a:t> Lithium-Ion Battery 1800 mAh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HTS Power Source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37202"/>
              </p:ext>
            </p:extLst>
          </p:nvPr>
        </p:nvGraphicFramePr>
        <p:xfrm>
          <a:off x="1447800" y="1752600"/>
          <a:ext cx="60960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Helmet Modules Power Consumption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 mode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Sleep mode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ADXL345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 µA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µA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SM5100B GSM/GPRS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</a:t>
                      </a:r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LS20031 GPS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Bluetooth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 µA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5105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All devices will be in sleep mode during operation except for the Bluetooth.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47800" y="5867400"/>
                <a:ext cx="632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𝑃𝑜𝑤𝑒𝑟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𝐶𝑜𝑛𝑠𝑢𝑚𝑝𝑡𝑖𝑜𝑛</m:t>
                      </m:r>
                      <m:r>
                        <a:rPr lang="en-US" b="0" i="1" smtClean="0">
                          <a:latin typeface="Cambria Math"/>
                        </a:rPr>
                        <m:t>=40 </m:t>
                      </m:r>
                      <m:r>
                        <a:rPr lang="en-US" b="0" i="1" smtClean="0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1800 </m:t>
                      </m:r>
                      <m:r>
                        <a:rPr lang="en-US" b="0" i="1" smtClean="0">
                          <a:latin typeface="Cambria Math"/>
                        </a:rPr>
                        <m:t>𝑚𝐴h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÷40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=40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𝑝𝑙𝑢𝑠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h𝑜𝑢𝑟𝑠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‼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324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HTS </a:t>
            </a:r>
            <a:r>
              <a:rPr lang="en-US" dirty="0" smtClean="0"/>
              <a:t>Recharge Circuit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619784" cy="2845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020" y="2133600"/>
            <a:ext cx="3501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Lithium </a:t>
            </a:r>
            <a:r>
              <a:rPr lang="en-US" dirty="0" smtClean="0"/>
              <a:t>Ion/Polymer </a:t>
            </a:r>
            <a:r>
              <a:rPr lang="en-US" dirty="0" smtClean="0"/>
              <a:t>Batteries require special charging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If not charged the proper way it could ruin the battery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2362200" cy="25163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400" y="4572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Lithium Ion/Polymer USB Battery Charger IC - MAX1555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External Supply of 3.7V to 7V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Will recharge battery through USB connection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Max current charge of 300 mA</a:t>
            </a:r>
          </a:p>
        </p:txBody>
      </p:sp>
    </p:spTree>
    <p:extLst>
      <p:ext uri="{BB962C8B-B14F-4D97-AF65-F5344CB8AC3E}">
        <p14:creationId xmlns:p14="http://schemas.microsoft.com/office/powerpoint/2010/main" val="33720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HTS </a:t>
            </a:r>
            <a:r>
              <a:rPr lang="en-US" dirty="0" err="1" smtClean="0"/>
              <a:t>EagleCAD</a:t>
            </a:r>
            <a:r>
              <a:rPr lang="en-US" dirty="0" smtClean="0"/>
              <a:t> Schematic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915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HTS PCB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7056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400801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Dimensions: 3.39 in X 3.08 in                       Price: $37.5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Scenario 1- Reporting an Accident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9565255"/>
              </p:ext>
            </p:extLst>
          </p:nvPr>
        </p:nvGraphicFramePr>
        <p:xfrm>
          <a:off x="152400" y="14478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8637298"/>
              </p:ext>
            </p:extLst>
          </p:nvPr>
        </p:nvGraphicFramePr>
        <p:xfrm>
          <a:off x="1447800" y="914400"/>
          <a:ext cx="6172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834" y="2819401"/>
            <a:ext cx="1174566" cy="1219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581" y="3962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Scenario 2 – Respond from Emergency Contact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190690"/>
            <a:ext cx="8458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+mj-lt"/>
                <a:cs typeface=""/>
              </a:rPr>
              <a:t>This Scenario follows the same steps as scenario 1 with added functions. </a:t>
            </a:r>
            <a:endParaRPr lang="en-US" sz="2000" dirty="0">
              <a:latin typeface="+mj-lt"/>
              <a:cs typeface="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5418240"/>
              </p:ext>
            </p:extLst>
          </p:nvPr>
        </p:nvGraphicFramePr>
        <p:xfrm>
          <a:off x="228600" y="2819400"/>
          <a:ext cx="8610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 of Work Load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63536"/>
              </p:ext>
            </p:extLst>
          </p:nvPr>
        </p:nvGraphicFramePr>
        <p:xfrm>
          <a:off x="1524000" y="2006600"/>
          <a:ext cx="6096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1200"/>
                <a:gridCol w="10668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Rígel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Software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Bluetooth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GPS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GSM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Accelerometer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 and Recharge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Milestone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62667"/>
              </p:ext>
            </p:extLst>
          </p:nvPr>
        </p:nvGraphicFramePr>
        <p:xfrm>
          <a:off x="457200" y="1371600"/>
          <a:ext cx="83058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95187"/>
              </p:ext>
            </p:extLst>
          </p:nvPr>
        </p:nvGraphicFramePr>
        <p:xfrm>
          <a:off x="685799" y="1196426"/>
          <a:ext cx="7772401" cy="53878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848837"/>
                <a:gridCol w="1385274"/>
                <a:gridCol w="647701"/>
                <a:gridCol w="890589"/>
              </a:tblGrid>
              <a:tr h="2377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Item Description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Supplier</a:t>
                      </a: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# Units</a:t>
                      </a: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 Channel LS20031 GPS 5Hz Receiver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$59.95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 Socket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SM5100B Mating Connector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Cellular Shield with SM5100B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$99.95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Quad-band Cellular Duck Antenna SMA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$7.95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Arduino Uno - R3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$29.95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Rn-52 Bluetooth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Audio Module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$24.95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Battery Charger 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Lithium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Ion Battery 1800 mAh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USB Mini-B connection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USB Mini-B Cable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ON/OFF switches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LEDs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Spark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$1.20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3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ADXL345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Sparkfun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$14.95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Atmega328p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Microcontroller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Pros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$9.00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RN-52 Evaluation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Board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Microchip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Technology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$186.93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PCB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4pcb.com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$37.50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1375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$519.58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9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Getting both audio input and output from the Bluetooth module.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Getting proper voltage to all the modules. 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Soldering very small components.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876800"/>
          </a:xfrm>
        </p:spPr>
        <p:txBody>
          <a:bodyPr>
            <a:normAutofit fontScale="85000" lnSpcReduction="20000"/>
          </a:bodyPr>
          <a:lstStyle/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Adding electrical components to the helmet without significantly increasing the weight.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Keeping the helmet as spacious as it was originally, even though it will now have</a:t>
            </a:r>
            <a:r>
              <a:rPr lang="en-US" sz="2000" dirty="0" smtClean="0"/>
              <a:t>  </a:t>
            </a:r>
            <a:r>
              <a:rPr lang="en-US" sz="2000" dirty="0"/>
              <a:t>the electronic components. 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Being able to synchronize the helmet to a cell phone.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Implementing an accelerometer to the helmet.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The system will be able to send text messages.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505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6700339"/>
              </p:ext>
            </p:extLst>
          </p:nvPr>
        </p:nvGraphicFramePr>
        <p:xfrm>
          <a:off x="457200" y="1828800"/>
          <a:ext cx="8229600" cy="43559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730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COMPONENT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DESIGN SPECIFICATION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baseline="0" dirty="0" smtClean="0"/>
                        <a:t>Battery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Draw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 than 100 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Bluetooth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Minimum Range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3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Acquisition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 than 35</a:t>
                      </a:r>
                      <a:r>
                        <a:rPr lang="en-US" baseline="0" dirty="0" smtClean="0"/>
                        <a:t>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 than 20 mg/LSB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GSM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Frequency Band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800 MHz or</a:t>
                      </a:r>
                      <a:r>
                        <a:rPr lang="en-US" baseline="0" dirty="0" smtClean="0"/>
                        <a:t> greater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GSM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More than 90 characters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Helmet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Additional 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300 grams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Helmet Tracking System (HTS)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331917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Bluetooth Module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3908"/>
            <a:ext cx="8319221" cy="527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RN-52 Bluetooth Audio 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4529070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Wireless communication used to connect the HTS system to a cell phone (Supports iAP profile)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Bluetooth 3.0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class 2 Audio Module</a:t>
            </a:r>
          </a:p>
          <a:p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UART console interfaces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Operation range: 10 meters (33 feet)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Supplied voltage:  3.0 ~ 3.6 V DC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Dimensions: 26.0 x 13.5 x 2.7 mm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Frequency band: 2.4 ~ 2.48 GHz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Maximum Data Rate: 3Mbps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Embedded Stack Profiles: A2DP, AVRCP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Built-in Antenna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Price: $ 24.95</a:t>
            </a:r>
            <a:endParaRPr lang="en-US" sz="1400" dirty="0"/>
          </a:p>
        </p:txBody>
      </p:sp>
      <p:sp>
        <p:nvSpPr>
          <p:cNvPr id="6" name="AutoShape 2" descr="data:image/jpeg;base64,/9j/4AAQSkZJRgABAQAAAQABAAD/2wCEAAkGBw8PDw8PEBAQEBAPDw8PDw8QEA8PDw8QFBQWFhQVFRQYHCghGBolGxQUITEhJSkrLi4uGB8zODMsNygtLisBCgoKDg0OGxAQGCwkICQ0LSwsLC0sLCssLCwsLSwsLCwuLCwsLCwsNCwsLCwsLCwsLCwsLCwsLCwsLCwsLCw3LP/AABEIALcBEwMBIgACEQEDEQH/xAAcAAEAAQUBAQAAAAAAAAAAAAAAAQIDBQYHBAj/xAA/EAACAgEBBAcFBQcDBAMAAAABAgADEQQFEiExBhNBUWFxgSIykaHBBxRScrEjM0JDgpLwstHhYnODohUkU//EABoBAQADAQEBAAAAAAAAAAAAAAABAwQCBQb/xAAmEQEAAgIBBAICAgMAAAAAAAAAAQIDESEEEjFBE1EiYRRxBYGx/9oADAMBAAIRAxEAPwDuMREBERAREQERECJMRAiJMQERECJMRAREQEREBERAREQEREBERAREQEREBERAREQEREBERAREQERECJMiMwJiW2tUc2UeZAlptdSOdif3CB6Ynhba2nH8wegY/oJafbmnHJmPkp+sDJxMOekNX4bD6KPrLTdIh2VE+bAfQwM7E19ukLdlQHmxP0Etnb134ax6N/vA2SJq7bZvP8SjyUfWUHad552H0AEDa4monV2nnY/9xlDWE82Y+ZJgbezAcyB5nEtHVVDnYn9yzVBiVDygbM20KR/MX0yf0l+uxWGVII7wQRNTEv6XUNWwYZxn2h2EQNoiUowIBHIjIlUCIgmYzW7XVOA4mdUpa06iFeXNTHG7Tpk4mvDbxzy4eQmR0W01swORPI9hndsF6xuYUY+txZJ1EsjEgSZU1kRECJMSDA8Oq2vpqmK2XVqy4ypYbwzxHDnPI3SnRD+cD5I5+k0bpLpmq1t4Yk9Y3Wqx5lW7B4A5HpMfnzme2WYnWnn36u0TMadCs6X6UcusbyQ4+ctv0y0+7kJYWzwUgLn1zNC85IM5+aVf8y7dG6apunFLb+cAF13SPOWG6aPggUorE8CzllA8QBmamDE5nLY/lZG/NtPU17gtfT5tBZFrV98qoySMkzEX3M7FmJJJ7zwmua3WWE6XVB8jQstFid9dn8X0mxWqM8OR4r+U8RNVdTG3o47d1YlbjEnEYkuySJE1HpD1yaytDqLq6L8bpVjis8iMd2SD6wNw3T3fKUtao5ug82UfqZzw7Ose9tN953rwWUIet9pgMgZPaRjHnPNptItunvcBuuoK2MCT7VJO63s96kgydDoj7T06+9fSP/Ih/Qyw/SDRrz1CH8u836CaH/8AHb1NdtXtlmdLUygNbDBU8T7pB5+Ev3aWiq/T75JpsWprVDBrKieFgYr3HJ4dkaG3v0q0Q/jdvKtvrPfRr2sVWr09rKwDKxapQQeR5maTqK9Iq2AdWx3SK2V3BDZ4NyOR4HvmR6M6lrtM2mFvVvRYtiZbAeonJQ8Rwzkc+0RobV1uo/8AwVfz3f7LKK7r3GV+7AZIz+1fBHA9omJocpqK7Aaq6910uVrkwVPFWxvtlgR4cDPZRdQll5FytXfhjUEsfD7u65BAPBhjhAvjVMSF+96YEndAStSSTyA3mPGV376Y39VcM/gqqA+IrOJib9PvVdRW9/VLu9X+xuZkKnKnjgHHjMhqVFxRjRqWasEBs1V5zzyN+BOn1gDoy3vbU7GizrDk1Xc1PIYzymYzMGdExS1V0+6bgN57NQC28vuHgp5ECZbTb+4nWbu+FAcrkqW7SMwNg2Lqd5TWTxXiPyzKTVdJf1bq/dz8Qec2hWBAI5EZEDGbf1nVV4HNuHpNX07h7FDcQzcePOZfpkh3a2HIEj5TDbI0Vr4v9lakOSzNjIHPE9Tp4rXB3bfLf5DLlv1vxxG4j/ifvxxlUqTuIXfYerZ/SXb9SVufj2rns/gWeHZFVduesuWpVAPEgFvLMtavUq9zlCSpYBSeBICgZx6TTGOvf2x9cvPt1GSMPfM+Z4/1v06BszU9bUj9pGD5jgf0nrmL6OVFdMmeZy3oTkfKZSeLkiIvMQ+y6a1rYq2t51CYiJwvRJkSYGm/aFovZq1AHuN1bn/pblnwB/WaYR4j5zq+2dENRp7aTj20IGexuan0IBnPOiy1tca7q1bKsAHGcWKePDyz8JnyV/L+3m9Ti3lj9rOytlWaosqWIu6ATvA8Qe6eX7u+8yAOzKSCqDJ4HHITI9IdL1GoO57KWKGULwA71+IlnY2r6rUVWZOC24/k3D9cSqYjepUTWIt2y8llbKcMGU4GQ3A/DslIbH/PGbJ0z0nGu8dv7N/TipmtHHKRevbOkZKdltLujCmw1N+71VZpbwY8UPnmZTYN7Ppwj/vdO7UWf0nhMJbxBwfaGGHeCOImR0WpC6tLOVe0Kva7l1CcG+eJdgtxpr6O/mrMxiDEvbyYrpJss6qkKm6LEcMhbIHcwz5H5TKyYGprsDaB97VKvLiCxbh48JTV0MYe9qcZ4HdrxnPfxm3YkSdjWa+hlI9660+W4v0npr6I6Mc+tbzsI/SZ6IGKr6N6Jf5AP5mZv1M9VWytMvu0VD+kZnrkyBQlCLyRB5KJeHp6CU5k5hKzbr6kG81gAFgpJ48LPwnulvU7USvfytrdW27YVUFVbhzJPiPjLG09nmxldN0Hfr65W921Fzz/AOoAkeUuaLZ+594Vm36riN1T7yru7pBPb5yULl+0hXgvW6J7G87FAFLnAHP2j34ldetbrESyvc6xnWs74ZjudrLjgCO3Mo+5t1SVm05RSu8VVlcYwN5W4Hh2y3XsoKUYW3ApUtQII4qDnu4Z8IGUmd2JqN5Ch5py/LMBmejRajq7FbsHAjwPOBsWu0i3IyNyPI9x7DNH2tsi+sFAzBM53cnqm8fD1m/g5GRyPEQVB5jMvw57Y/6YOt6CnU871P3DlI2faTjC+e8s2HYXR1iQz5x2nBGfBR9ZuQoT8K/ASvEvydda0aiNPO6b/A48d+69t69CKAAByHCVQImF9BHBERAiTEQIM5p0hpOk2gzLycrqE8ycOPjn4zpc1L7QtFvU16gDjQ+G/wC2+AfmF+MqyxuNs3U13TceuWu7Z2v95Cjqwm4SQc5OD2S2+z6BphcLybiAeqYqO3BAHOY4zJ06Z692o2UgapRxwLCCOQ8DKImbTywVtN5mZ5ee/aF1i7r2My4Hsk+zw5cJ5ifWTqaWrdqznKHBwv8AvKV/zsPwnM79qrb3ykSh1JptQe/Qw1dPkP3gHpKjy44+ktvaVbfGQQCOHMhuBk0t2zt3iv2WiW1UagXV13DGLFDev8Xzlc1zoVqy1dunbga2L15/Byb6GbFNkTvw9itotG4VREQ6MSJMQIiTECIiIExEQJk5lMkQlVmSDKZOYFQMnMpBk5hDYth6nfTcPNPmvZMlNU0Gp6uxW7OTflM2sGSJiIgIiICIiBEmRJgRPNtDSi6qypuToy+WRznpiQiY3GnG9wqSjZDVsUYeKnEhhnwxghhwIx3GZrpnoup1jMB7GoUWDhw3+Tf7+swufDwmK0dsvEtWaW19Lh1OmrbqbG1Vt3Iuo3q8nkTYeyU59cS+u0CaTSay/tjcsTd/ZgD+LtPpPMzbvvZGeWQQSPWdX+3eX1MKiP8AO2W7hvDHwI4YjrB4nyGJJbPYR4984VvBs3UnT6lHJyFfdc8so3Aze24HHwPeOyc92pQQ2eJBHkBNw2BrOu01bE+0n7J/NeR+H6TRhnjTZ0F51NJZLMSMyc+EueimIiBMiTEJRERCCREQJiRECcycymTAqBgSmSIFU2TYeq3690n2k4ea9k1qerZup6qxW7D7LeRgbdEgSZIRIkwESJMCJMiTAREQNW+0DRdZpRaB7WnYP47p4N9PhNI1W0KdPs+27q1bULaldZbj753gceQInWtVQLEetvddWU+RGDOFdJdCwFmnbnWXT+tTwPyEovGr9zB1MxjvF5jiXVNDtTSmmq0GlBZWrj3ARkcZ4emNIt06Xrg9WRxHbW30zMB9kuuqu0r1PXWbKH4lkUsUbsyR2HImx16e9K7NL93eyvLpXZv1qhqY5Xmez6S61YtVptWLU00iVCRbWUZkYYZCVI7iJAMw+HlzC7RpKr26p2cEgkFSOGOzjKejb9RqrdKx9/IXP4l4qfUcJbLMCpQ7rqcq2M47z4zD2Xalb+tucPar7yuAF9kH2eA8JdS0RCzHkrTU+9uh5ky3XcLFWxfdsUOPDPMfHMqmh6yuTmUSQYFeZMokwKpEiTASJMQlEmJEIIiIExIiBOZOZTJzA2fYeq6yoKfer9k+XYf87pk5qOytV1Vqk+6fZbyPb6TbZImIiAiIgRJkSYCIiBE5l9pOz9y8WgcLVz/WnP5YnTZrvTrQddpGYDLUkWDAycDgw+B+U4yRurN1WPvxzDjfRXa42dr7HYHqXQllUcSrceA8GHzm3W/alp8/s9Ne/cWNaD9Zq9WzKrXbfDEoCo3exX91sdoBlGyujf7cddYvVhsHd4ZHfFJ3Xyow3vOONSzt20/vZ+89V1PW8dze3vDOfGUT3bVqpFn7Aqa91cBTwUgYInj3fETJbyzWn8p2gNieXXUb+7ggE+zvdnHlPUAO+U2jeBHzxOVdtSyPRVnSqzS2/vNM5B/K3+fOZrPhNcq1W5fptSfduX7tqPzqMAnzXH9s2IjBI7iRN0eHtY7RNYmFWYzKYzJdq8yQZbzKgYFeZOZRmSDAqiRJgIiCfTzMBEs2aypfesQebCeO3b2kXncp8uMDIyZgbelmmHLfbyWeK7pqg92o+rAQbbXE0S/pw/YqD5zwXdMtS3AN/asI7odKm2bGvNlCEnOMrnn7px9JxDYd+t1t6I1z0Uhg1t7YARAcnGf4jyHnOq7A19Cap9PS6tVavW1gHO5YODr6gBvRo24+Su45bRJkSZKxEmIgRJkRAmJEQJlu2sMrKRkMCCO8EYMuSIHG9Zo+puupPBq3ZQ2OJTOR6YlvhNl+0PR9XqKrxyuXq3/MvL5TWOA4CYrxqdPEy07LTCqJTmB6Y+c5Vqsxx7+HdKcxACrrEuoHNl66r/u18cDzGR6zO7M1wuopsyN5l3WHbvL/AMYmvu5QrYvvIQw7pg7bWUs5x1Zc8FbdKkknIGcgTRivGtN/S54iOyXRuMnE5/btx0wBrbAMD2SlZK/1EZnhs21vcDdqbPAORn0UCXN3fX7dMaxRzIHmRPNdtbTJ711Y/qGZzVr97lQzeNhY/wCoy3Tqmb92aVA7V3D/AKYmYcTmrHt0N+k2lHJ2f8iMZ57OldY92m1vzbqD5maJXrMgNZY+DkrlSiuBwyM85UNcAAWQqGyU4gsQCRkqOU4nJHpFssxvUTw267pg45VVr+ewn5ATw39Mb/x1L+VCfmTMSNl6qw7raO12PHq0qu6xFz7O95jjMnR0C2pn2dIC3MhzUqLniAGJ4nHOTF/0Te/P4+Hiu6UXt/OtPgoVf0E8r7Rufstb8ztNtT7LdoZAF1Knm7lnZTnjhVA4Y5TKL9kC8P8A7hXtZlqG+5PE5JPLukd1vUOpi/PhzdLXckDqwRwILAkSui5SCWbtODulVOOBwTznXU+yzZ+FBbUMqcQvWKATzYnC5OZlk6CbLBB+6Id3G6Ga1lUDwLYjVp8ubY7Tv8nCxqVPvI4DZ3OI3mGcZwMkSdNsq52CjTWu7+6i77FcnADZAn0VVsnSq28unoVvxCqsN8cT2xFZj2n4Y55lwDSdCdpMwQaTiebuorrQ+BJOQO+ZfR/ZntJm3GeumvGGsZw7nvKhBw8jO0RJ7HXx154cu0f2W3jIbWipeGFqrL8hjJZiDkzZOjPQWjQ3DUG63UWhWVTYcImebBe/HDPiZtsTqIiIPjr3d2uSTESXZERAiTIkwEREBERAwXTPZ/X6O0D3qx1qea8f0zOWq4IDY4kTtrKDkHkeyci2v0S2r94sTS0p1Ic7lr2IMg8eWfpKMmObTuGHqsM2mJq8BPr4SC/iPXlPdV9m21rMdZq9PUO3dDMw/wDX6zIUfZHk5u2jc47VrrCfMsf0nEYZUx0l5a6+pRebL8QBLFm1aF52Kf8APCb/AKT7KdmIcudRd4WWgD/0UGZnR9CNl0+5o6v69+3/AFkyyMMe5dx0U+5cdfb1P8Id/wAqMc+Us06LWatgul0uo9rOHZMVr3nJ4fGd/wBNs7T1fu6aq/yVon6CenEn4oW06OkTueXBNP0C2rc+6NPuKTujU3mqtlH4t0Engc9kzWn+y3Xlt03U1VFgrEu9tpXkzDhjJ4nGRz7J2KJ1FGj4qa1r9uY0fZFWGGdWy1jdBSqkIWUd7b3vEduJlh9luzd5S/XuECqqGwBAo5LgCbxEnsh3qOePLXk6E7MDB/ulRIwBvbzAAcgFJxMxVs+hW3lpqVj/ABLWgb4gT0xJiIhOyJMSQiIgIiICIiAiIgIiICIiAiIgRJkSYCIiAiIgJEmICIiAiIgIiICIiAiIgIiICIiAiIgIiICIiAiIgIiICIiAiIgRJ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8PDw8PEBAQEBAPDw8PDw8QEA8PDw8QFBQWFhQVFRQYHCghGBolGxQUITEhJSkrLi4uGB8zODMsNygtLisBCgoKDg0OGxAQGCwkICQ0LSwsLC0sLCssLCwsLSwsLCwuLCwsLCwsNCwsLCwsLCwsLCwsLCwsLCwsLCwsLCw3LP/AABEIALcBEwMBIgACEQEDEQH/xAAcAAEAAQUBAQAAAAAAAAAAAAAAAQIDBQYHBAj/xAA/EAACAgEBBAcFBQcDBAMAAAABAgADEQQFEiExBhNBUWFxgSIykaHBBxRScrEjM0JDgpLwstHhYnODohUkU//EABoBAQADAQEBAAAAAAAAAAAAAAABAwQCBQb/xAAmEQEAAgIBBAICAgMAAAAAAAAAAQIDESEEEjFBE1EiYRRxBYGx/9oADAMBAAIRAxEAPwDuMREBERAREQERECJMRAiJMQERECJMRAREQEREBERAREQEREBERAREQEREBERAREQEREBERAREQERECJMiMwJiW2tUc2UeZAlptdSOdif3CB6Ynhba2nH8wegY/oJafbmnHJmPkp+sDJxMOekNX4bD6KPrLTdIh2VE+bAfQwM7E19ukLdlQHmxP0Etnb134ax6N/vA2SJq7bZvP8SjyUfWUHad552H0AEDa4monV2nnY/9xlDWE82Y+ZJgbezAcyB5nEtHVVDnYn9yzVBiVDygbM20KR/MX0yf0l+uxWGVII7wQRNTEv6XUNWwYZxn2h2EQNoiUowIBHIjIlUCIgmYzW7XVOA4mdUpa06iFeXNTHG7Tpk4mvDbxzy4eQmR0W01swORPI9hndsF6xuYUY+txZJ1EsjEgSZU1kRECJMSDA8Oq2vpqmK2XVqy4ypYbwzxHDnPI3SnRD+cD5I5+k0bpLpmq1t4Yk9Y3Wqx5lW7B4A5HpMfnzme2WYnWnn36u0TMadCs6X6UcusbyQ4+ctv0y0+7kJYWzwUgLn1zNC85IM5+aVf8y7dG6apunFLb+cAF13SPOWG6aPggUorE8CzllA8QBmamDE5nLY/lZG/NtPU17gtfT5tBZFrV98qoySMkzEX3M7FmJJJ7zwmua3WWE6XVB8jQstFid9dn8X0mxWqM8OR4r+U8RNVdTG3o47d1YlbjEnEYkuySJE1HpD1yaytDqLq6L8bpVjis8iMd2SD6wNw3T3fKUtao5ug82UfqZzw7Ose9tN953rwWUIet9pgMgZPaRjHnPNptItunvcBuuoK2MCT7VJO63s96kgydDoj7T06+9fSP/Ih/Qyw/SDRrz1CH8u836CaH/8AHb1NdtXtlmdLUygNbDBU8T7pB5+Ev3aWiq/T75JpsWprVDBrKieFgYr3HJ4dkaG3v0q0Q/jdvKtvrPfRr2sVWr09rKwDKxapQQeR5maTqK9Iq2AdWx3SK2V3BDZ4NyOR4HvmR6M6lrtM2mFvVvRYtiZbAeonJQ8Rwzkc+0RobV1uo/8AwVfz3f7LKK7r3GV+7AZIz+1fBHA9omJocpqK7Aaq6910uVrkwVPFWxvtlgR4cDPZRdQll5FytXfhjUEsfD7u65BAPBhjhAvjVMSF+96YEndAStSSTyA3mPGV376Y39VcM/gqqA+IrOJib9PvVdRW9/VLu9X+xuZkKnKnjgHHjMhqVFxRjRqWasEBs1V5zzyN+BOn1gDoy3vbU7GizrDk1Xc1PIYzymYzMGdExS1V0+6bgN57NQC28vuHgp5ECZbTb+4nWbu+FAcrkqW7SMwNg2Lqd5TWTxXiPyzKTVdJf1bq/dz8Qec2hWBAI5EZEDGbf1nVV4HNuHpNX07h7FDcQzcePOZfpkh3a2HIEj5TDbI0Vr4v9lakOSzNjIHPE9Tp4rXB3bfLf5DLlv1vxxG4j/ifvxxlUqTuIXfYerZ/SXb9SVufj2rns/gWeHZFVduesuWpVAPEgFvLMtavUq9zlCSpYBSeBICgZx6TTGOvf2x9cvPt1GSMPfM+Z4/1v06BszU9bUj9pGD5jgf0nrmL6OVFdMmeZy3oTkfKZSeLkiIvMQ+y6a1rYq2t51CYiJwvRJkSYGm/aFovZq1AHuN1bn/pblnwB/WaYR4j5zq+2dENRp7aTj20IGexuan0IBnPOiy1tca7q1bKsAHGcWKePDyz8JnyV/L+3m9Ti3lj9rOytlWaosqWIu6ATvA8Qe6eX7u+8yAOzKSCqDJ4HHITI9IdL1GoO57KWKGULwA71+IlnY2r6rUVWZOC24/k3D9cSqYjepUTWIt2y8llbKcMGU4GQ3A/DslIbH/PGbJ0z0nGu8dv7N/TipmtHHKRevbOkZKdltLujCmw1N+71VZpbwY8UPnmZTYN7Ppwj/vdO7UWf0nhMJbxBwfaGGHeCOImR0WpC6tLOVe0Kva7l1CcG+eJdgtxpr6O/mrMxiDEvbyYrpJss6qkKm6LEcMhbIHcwz5H5TKyYGprsDaB97VKvLiCxbh48JTV0MYe9qcZ4HdrxnPfxm3YkSdjWa+hlI9660+W4v0npr6I6Mc+tbzsI/SZ6IGKr6N6Jf5AP5mZv1M9VWytMvu0VD+kZnrkyBQlCLyRB5KJeHp6CU5k5hKzbr6kG81gAFgpJ48LPwnulvU7USvfytrdW27YVUFVbhzJPiPjLG09nmxldN0Hfr65W921Fzz/AOoAkeUuaLZ+594Vm36riN1T7yru7pBPb5yULl+0hXgvW6J7G87FAFLnAHP2j34ldetbrESyvc6xnWs74ZjudrLjgCO3Mo+5t1SVm05RSu8VVlcYwN5W4Hh2y3XsoKUYW3ApUtQII4qDnu4Z8IGUmd2JqN5Ch5py/LMBmejRajq7FbsHAjwPOBsWu0i3IyNyPI9x7DNH2tsi+sFAzBM53cnqm8fD1m/g5GRyPEQVB5jMvw57Y/6YOt6CnU871P3DlI2faTjC+e8s2HYXR1iQz5x2nBGfBR9ZuQoT8K/ASvEvydda0aiNPO6b/A48d+69t69CKAAByHCVQImF9BHBERAiTEQIM5p0hpOk2gzLycrqE8ycOPjn4zpc1L7QtFvU16gDjQ+G/wC2+AfmF+MqyxuNs3U13TceuWu7Z2v95Cjqwm4SQc5OD2S2+z6BphcLybiAeqYqO3BAHOY4zJ06Z692o2UgapRxwLCCOQ8DKImbTywVtN5mZ5ee/aF1i7r2My4Hsk+zw5cJ5ifWTqaWrdqznKHBwv8AvKV/zsPwnM79qrb3ykSh1JptQe/Qw1dPkP3gHpKjy44+ktvaVbfGQQCOHMhuBk0t2zt3iv2WiW1UagXV13DGLFDev8Xzlc1zoVqy1dunbga2L15/Byb6GbFNkTvw9itotG4VREQ6MSJMQIiTECIiIExEQJk5lMkQlVmSDKZOYFQMnMpBk5hDYth6nfTcPNPmvZMlNU0Gp6uxW7OTflM2sGSJiIgIiICIiBEmRJgRPNtDSi6qypuToy+WRznpiQiY3GnG9wqSjZDVsUYeKnEhhnwxghhwIx3GZrpnoup1jMB7GoUWDhw3+Tf7+swufDwmK0dsvEtWaW19Lh1OmrbqbG1Vt3Iuo3q8nkTYeyU59cS+u0CaTSay/tjcsTd/ZgD+LtPpPMzbvvZGeWQQSPWdX+3eX1MKiP8AO2W7hvDHwI4YjrB4nyGJJbPYR4984VvBs3UnT6lHJyFfdc8so3Aze24HHwPeOyc92pQQ2eJBHkBNw2BrOu01bE+0n7J/NeR+H6TRhnjTZ0F51NJZLMSMyc+EueimIiBMiTEJRERCCREQJiRECcycymTAqBgSmSIFU2TYeq3690n2k4ea9k1qerZup6qxW7D7LeRgbdEgSZIRIkwESJMCJMiTAREQNW+0DRdZpRaB7WnYP47p4N9PhNI1W0KdPs+27q1bULaldZbj753gceQInWtVQLEetvddWU+RGDOFdJdCwFmnbnWXT+tTwPyEovGr9zB1MxjvF5jiXVNDtTSmmq0GlBZWrj3ARkcZ4emNIt06Xrg9WRxHbW30zMB9kuuqu0r1PXWbKH4lkUsUbsyR2HImx16e9K7NL93eyvLpXZv1qhqY5Xmez6S61YtVptWLU00iVCRbWUZkYYZCVI7iJAMw+HlzC7RpKr26p2cEgkFSOGOzjKejb9RqrdKx9/IXP4l4qfUcJbLMCpQ7rqcq2M47z4zD2Xalb+tucPar7yuAF9kH2eA8JdS0RCzHkrTU+9uh5ky3XcLFWxfdsUOPDPMfHMqmh6yuTmUSQYFeZMokwKpEiTASJMQlEmJEIIiIExIiBOZOZTJzA2fYeq6yoKfer9k+XYf87pk5qOytV1Vqk+6fZbyPb6TbZImIiAiIgRJkSYCIiBE5l9pOz9y8WgcLVz/WnP5YnTZrvTrQddpGYDLUkWDAycDgw+B+U4yRurN1WPvxzDjfRXa42dr7HYHqXQllUcSrceA8GHzm3W/alp8/s9Ne/cWNaD9Zq9WzKrXbfDEoCo3exX91sdoBlGyujf7cddYvVhsHd4ZHfFJ3Xyow3vOONSzt20/vZ+89V1PW8dze3vDOfGUT3bVqpFn7Aqa91cBTwUgYInj3fETJbyzWn8p2gNieXXUb+7ggE+zvdnHlPUAO+U2jeBHzxOVdtSyPRVnSqzS2/vNM5B/K3+fOZrPhNcq1W5fptSfduX7tqPzqMAnzXH9s2IjBI7iRN0eHtY7RNYmFWYzKYzJdq8yQZbzKgYFeZOZRmSDAqiRJgIiCfTzMBEs2aypfesQebCeO3b2kXncp8uMDIyZgbelmmHLfbyWeK7pqg92o+rAQbbXE0S/pw/YqD5zwXdMtS3AN/asI7odKm2bGvNlCEnOMrnn7px9JxDYd+t1t6I1z0Uhg1t7YARAcnGf4jyHnOq7A19Cap9PS6tVavW1gHO5YODr6gBvRo24+Su45bRJkSZKxEmIgRJkRAmJEQJlu2sMrKRkMCCO8EYMuSIHG9Zo+puupPBq3ZQ2OJTOR6YlvhNl+0PR9XqKrxyuXq3/MvL5TWOA4CYrxqdPEy07LTCqJTmB6Y+c5Vqsxx7+HdKcxACrrEuoHNl66r/u18cDzGR6zO7M1wuopsyN5l3WHbvL/AMYmvu5QrYvvIQw7pg7bWUs5x1Zc8FbdKkknIGcgTRivGtN/S54iOyXRuMnE5/btx0wBrbAMD2SlZK/1EZnhs21vcDdqbPAORn0UCXN3fX7dMaxRzIHmRPNdtbTJ711Y/qGZzVr97lQzeNhY/wCoy3Tqmb92aVA7V3D/AKYmYcTmrHt0N+k2lHJ2f8iMZ57OldY92m1vzbqD5maJXrMgNZY+DkrlSiuBwyM85UNcAAWQqGyU4gsQCRkqOU4nJHpFssxvUTw267pg45VVr+ewn5ATw39Mb/x1L+VCfmTMSNl6qw7raO12PHq0qu6xFz7O95jjMnR0C2pn2dIC3MhzUqLniAGJ4nHOTF/0Te/P4+Hiu6UXt/OtPgoVf0E8r7Rufstb8ztNtT7LdoZAF1Knm7lnZTnjhVA4Y5TKL9kC8P8A7hXtZlqG+5PE5JPLukd1vUOpi/PhzdLXckDqwRwILAkSui5SCWbtODulVOOBwTznXU+yzZ+FBbUMqcQvWKATzYnC5OZlk6CbLBB+6Id3G6Ga1lUDwLYjVp8ubY7Tv8nCxqVPvI4DZ3OI3mGcZwMkSdNsq52CjTWu7+6i77FcnADZAn0VVsnSq28unoVvxCqsN8cT2xFZj2n4Y55lwDSdCdpMwQaTiebuorrQ+BJOQO+ZfR/ZntJm3GeumvGGsZw7nvKhBw8jO0RJ7HXx154cu0f2W3jIbWipeGFqrL8hjJZiDkzZOjPQWjQ3DUG63UWhWVTYcImebBe/HDPiZtsTqIiIPjr3d2uSTESXZERAiTIkwEREBERAwXTPZ/X6O0D3qx1qea8f0zOWq4IDY4kTtrKDkHkeyci2v0S2r94sTS0p1Ic7lr2IMg8eWfpKMmObTuGHqsM2mJq8BPr4SC/iPXlPdV9m21rMdZq9PUO3dDMw/wDX6zIUfZHk5u2jc47VrrCfMsf0nEYZUx0l5a6+pRebL8QBLFm1aF52Kf8APCb/AKT7KdmIcudRd4WWgD/0UGZnR9CNl0+5o6v69+3/AFkyyMMe5dx0U+5cdfb1P8Id/wAqMc+Us06LWatgul0uo9rOHZMVr3nJ4fGd/wBNs7T1fu6aq/yVon6CenEn4oW06OkTueXBNP0C2rc+6NPuKTujU3mqtlH4t0Engc9kzWn+y3Xlt03U1VFgrEu9tpXkzDhjJ4nGRz7J2KJ1FGj4qa1r9uY0fZFWGGdWy1jdBSqkIWUd7b3vEduJlh9luzd5S/XuECqqGwBAo5LgCbxEnsh3qOePLXk6E7MDB/ulRIwBvbzAAcgFJxMxVs+hW3lpqVj/ABLWgb4gT0xJiIhOyJMSQiIgIiICIiAiIgIiICIiAiIgRJkSYCIiAiIgJEmICIiAiIgIiICIiAiIgIiICIiAiIgIiICIiAiIgIiICIiAiIgRJ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dlnmh9ip6v2uc.cloudfront.net/images/products/1/1/6/7/8/11678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4837" r="4064" b="16974"/>
          <a:stretch/>
        </p:blipFill>
        <p:spPr bwMode="auto">
          <a:xfrm>
            <a:off x="5062470" y="1863142"/>
            <a:ext cx="3548130" cy="3013658"/>
          </a:xfrm>
          <a:prstGeom prst="rect">
            <a:avLst/>
          </a:prstGeom>
          <a:noFill/>
          <a:ln w="34925"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RN-52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505200" cy="45628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APPLICATIONS</a:t>
            </a:r>
          </a:p>
          <a:p>
            <a:pPr algn="ctr">
              <a:buFont typeface="Wingdings" charset="2"/>
              <a:buChar char="Ø"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800" dirty="0" smtClean="0"/>
              <a:t>High-quality, 2-channel audio streaming.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Wireless stereo headsets.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Wireless speakers.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Intercom push-to-talk audio connection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Automotive hands free audio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Remote control for media player.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Computer accessories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0" y="1447800"/>
            <a:ext cx="4648200" cy="500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2577</TotalTime>
  <Words>1305</Words>
  <Application>Microsoft Office PowerPoint</Application>
  <PresentationFormat>On-screen Show (4:3)</PresentationFormat>
  <Paragraphs>413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HELMET tracking system (HTS)</vt:lpstr>
      <vt:lpstr>Motivation</vt:lpstr>
      <vt:lpstr>PowerPoint Presentation</vt:lpstr>
      <vt:lpstr>Goals and Objectives</vt:lpstr>
      <vt:lpstr>Specifications</vt:lpstr>
      <vt:lpstr>Helmet Tracking System (HTS)</vt:lpstr>
      <vt:lpstr>Bluetooth Module</vt:lpstr>
      <vt:lpstr>RN-52 Bluetooth Audio Module</vt:lpstr>
      <vt:lpstr>RN-52</vt:lpstr>
      <vt:lpstr>Accelerometer Module</vt:lpstr>
      <vt:lpstr>ADXL345 Accelerometer</vt:lpstr>
      <vt:lpstr>Accelerometer Registers and Functions</vt:lpstr>
      <vt:lpstr>ADXL345 Accelerometer</vt:lpstr>
      <vt:lpstr>GPS Module</vt:lpstr>
      <vt:lpstr>LS20031 GPS Module</vt:lpstr>
      <vt:lpstr>LS20031 GPS  Pin Assignment and Descriptions</vt:lpstr>
      <vt:lpstr>GSM Module</vt:lpstr>
      <vt:lpstr>SM5100B GSM Module</vt:lpstr>
      <vt:lpstr>SM5100B Functional Block Diagram</vt:lpstr>
      <vt:lpstr>MCU</vt:lpstr>
      <vt:lpstr>Microcontroller Selection</vt:lpstr>
      <vt:lpstr>ATMEL  ATmega328</vt:lpstr>
      <vt:lpstr>Battery</vt:lpstr>
      <vt:lpstr>HTS Power Source</vt:lpstr>
      <vt:lpstr>HTS Power Source</vt:lpstr>
      <vt:lpstr>HTS Recharge Circuit</vt:lpstr>
      <vt:lpstr>HTS EagleCAD Schematic</vt:lpstr>
      <vt:lpstr>HTS PCB Design</vt:lpstr>
      <vt:lpstr>Scenario 1- Reporting an Accident</vt:lpstr>
      <vt:lpstr>Scenario 2 – Respond from Emergency Contact</vt:lpstr>
      <vt:lpstr>Distribution of Work Load</vt:lpstr>
      <vt:lpstr>Milestone</vt:lpstr>
      <vt:lpstr>Budget</vt:lpstr>
      <vt:lpstr>Difficulties</vt:lpstr>
      <vt:lpstr>Questions?</vt:lpstr>
    </vt:vector>
  </TitlesOfParts>
  <Company>Sears Holdings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Motorcycle tracking security system (M.T.S system)</dc:title>
  <dc:creator>Andres F Suarez</dc:creator>
  <cp:lastModifiedBy>UCF</cp:lastModifiedBy>
  <cp:revision>183</cp:revision>
  <dcterms:created xsi:type="dcterms:W3CDTF">2013-07-17T00:56:10Z</dcterms:created>
  <dcterms:modified xsi:type="dcterms:W3CDTF">2013-07-26T01:52:43Z</dcterms:modified>
</cp:coreProperties>
</file>