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7" r:id="rId1"/>
  </p:sldMasterIdLst>
  <p:sldIdLst>
    <p:sldId id="256" r:id="rId2"/>
    <p:sldId id="258" r:id="rId3"/>
    <p:sldId id="259" r:id="rId4"/>
    <p:sldId id="270" r:id="rId5"/>
    <p:sldId id="261" r:id="rId6"/>
    <p:sldId id="266" r:id="rId7"/>
    <p:sldId id="265" r:id="rId8"/>
    <p:sldId id="267" r:id="rId9"/>
    <p:sldId id="268" r:id="rId10"/>
    <p:sldId id="269" r:id="rId11"/>
    <p:sldId id="273" r:id="rId12"/>
    <p:sldId id="264" r:id="rId13"/>
    <p:sldId id="257" r:id="rId14"/>
    <p:sldId id="26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9" autoAdjust="0"/>
    <p:restoredTop sz="95621" autoAdjust="0"/>
  </p:normalViewPr>
  <p:slideViewPr>
    <p:cSldViewPr snapToGrid="0">
      <p:cViewPr varScale="1">
        <p:scale>
          <a:sx n="69" d="100"/>
          <a:sy n="69" d="100"/>
        </p:scale>
        <p:origin x="63" y="5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1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37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510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6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39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33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8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9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7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15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9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9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6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3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9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3/30/2014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50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  <p:sldLayoutId id="214748388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Puppy Pal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EECE Senior Design Pitch Competition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Another </a:t>
            </a:r>
            <a:r>
              <a:rPr lang="en-US" sz="3600" dirty="0" smtClean="0"/>
              <a:t>pet</a:t>
            </a:r>
            <a:r>
              <a:rPr lang="en-US" sz="3600" dirty="0" smtClean="0"/>
              <a:t>?				</a:t>
            </a:r>
            <a:r>
              <a:rPr lang="en-US" sz="3600" dirty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Puppy Pal?				</a:t>
            </a:r>
            <a:r>
              <a:rPr lang="en-US" sz="3600" dirty="0" smtClean="0">
                <a:sym typeface="Wingdings" panose="05000000000000000000" pitchFamily="2" charset="2"/>
              </a:rPr>
              <a:t>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5752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Puppy Pal needs to...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</a:t>
            </a:r>
            <a:r>
              <a:rPr lang="en-US" dirty="0" smtClean="0"/>
              <a:t>app</a:t>
            </a:r>
          </a:p>
          <a:p>
            <a:r>
              <a:rPr lang="en-US" dirty="0" smtClean="0"/>
              <a:t>Base Charging Station</a:t>
            </a:r>
            <a:endParaRPr lang="en-US" dirty="0" smtClean="0"/>
          </a:p>
          <a:p>
            <a:r>
              <a:rPr lang="en-US" dirty="0"/>
              <a:t>Senses dog’s </a:t>
            </a:r>
            <a:r>
              <a:rPr lang="en-US" dirty="0" smtClean="0"/>
              <a:t>presence</a:t>
            </a:r>
            <a:endParaRPr lang="en-US" dirty="0"/>
          </a:p>
          <a:p>
            <a:r>
              <a:rPr lang="en-US" dirty="0"/>
              <a:t>User defined play </a:t>
            </a:r>
            <a:r>
              <a:rPr lang="en-US" dirty="0" smtClean="0"/>
              <a:t>area</a:t>
            </a:r>
          </a:p>
        </p:txBody>
      </p:sp>
    </p:spTree>
    <p:extLst>
      <p:ext uri="{BB962C8B-B14F-4D97-AF65-F5344CB8AC3E}">
        <p14:creationId xmlns:p14="http://schemas.microsoft.com/office/powerpoint/2010/main" val="78559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Spherical		 – Hard to </a:t>
            </a:r>
            <a:r>
              <a:rPr lang="en-US" sz="3200" dirty="0" smtClean="0"/>
              <a:t>destroy</a:t>
            </a:r>
          </a:p>
          <a:p>
            <a:endParaRPr lang="en-US" sz="3200" dirty="0" smtClean="0"/>
          </a:p>
          <a:p>
            <a:r>
              <a:rPr lang="en-US" sz="3200" dirty="0" smtClean="0"/>
              <a:t>Drive		 – Dual internal motors</a:t>
            </a:r>
          </a:p>
          <a:p>
            <a:pPr marL="2743200" lvl="6" indent="0">
              <a:buNone/>
            </a:pPr>
            <a:r>
              <a:rPr lang="en-US" sz="32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 –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High torque and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efficiency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Battery Life	 – </a:t>
            </a:r>
            <a:r>
              <a:rPr lang="en-US" sz="3200" dirty="0" smtClean="0"/>
              <a:t>High efficiency</a:t>
            </a:r>
            <a:r>
              <a:rPr lang="en-US" sz="3200" dirty="0" smtClean="0"/>
              <a:t> </a:t>
            </a:r>
            <a:r>
              <a:rPr lang="en-US" sz="3200" dirty="0"/>
              <a:t>c</a:t>
            </a:r>
            <a:r>
              <a:rPr lang="en-US" sz="3200" dirty="0" smtClean="0"/>
              <a:t>omponents</a:t>
            </a:r>
          </a:p>
          <a:p>
            <a:pPr marL="2743200" lvl="6" indent="0">
              <a:buNone/>
            </a:pPr>
            <a:r>
              <a:rPr lang="en-US" sz="32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 –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12V 3800mAh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battery</a:t>
            </a:r>
          </a:p>
          <a:p>
            <a:pPr marL="2743200" lvl="6" indent="0">
              <a:buNone/>
            </a:pPr>
            <a:r>
              <a:rPr lang="en-US" sz="3200" dirty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 –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10 </a:t>
            </a:r>
            <a:r>
              <a:rPr lang="en-US" sz="3200" dirty="0" smtClean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rPr>
              <a:t>hours</a:t>
            </a:r>
            <a:endParaRPr lang="en-US" sz="32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4800000" scaled="0"/>
              </a:gradFill>
            </a:endParaRPr>
          </a:p>
          <a:p>
            <a:pPr marL="228600" lvl="6">
              <a:spcBef>
                <a:spcPts val="1000"/>
              </a:spcBef>
            </a:pPr>
            <a:endParaRPr lang="en-US" sz="2800" dirty="0">
              <a:gradFill>
                <a:gsLst>
                  <a:gs pos="34000">
                    <a:schemeClr val="tx1">
                      <a:lumMod val="93000"/>
                    </a:schemeClr>
                  </a:gs>
                  <a:gs pos="0">
                    <a:schemeClr val="bg1">
                      <a:lumMod val="25000"/>
                      <a:lumOff val="75000"/>
                    </a:schemeClr>
                  </a:gs>
                  <a:gs pos="100000">
                    <a:schemeClr val="tx2">
                      <a:lumMod val="0"/>
                      <a:lumOff val="100000"/>
                    </a:schemeClr>
                  </a:gs>
                </a:gsLst>
                <a:lin ang="48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738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Marshall Smith</a:t>
            </a:r>
          </a:p>
          <a:p>
            <a:r>
              <a:rPr lang="en-US" dirty="0" smtClean="0"/>
              <a:t>Anson Contreras</a:t>
            </a:r>
          </a:p>
          <a:p>
            <a:r>
              <a:rPr lang="en-US" dirty="0" smtClean="0"/>
              <a:t>Afzal </a:t>
            </a:r>
            <a:r>
              <a:rPr lang="en-US" dirty="0" err="1" smtClean="0"/>
              <a:t>Shafi</a:t>
            </a:r>
            <a:endParaRPr lang="en-US" dirty="0" smtClean="0"/>
          </a:p>
          <a:p>
            <a:r>
              <a:rPr lang="en-US" dirty="0" smtClean="0"/>
              <a:t>Cameron </a:t>
            </a:r>
            <a:r>
              <a:rPr lang="en-US" dirty="0" err="1" smtClean="0"/>
              <a:t>Riesen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6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face of innocence?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5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face of disaster.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face of disaster.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67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</a:p>
        </p:txBody>
      </p:sp>
    </p:spTree>
    <p:extLst>
      <p:ext uri="{BB962C8B-B14F-4D97-AF65-F5344CB8AC3E}">
        <p14:creationId xmlns:p14="http://schemas.microsoft.com/office/powerpoint/2010/main" val="415800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4062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Another </a:t>
            </a:r>
            <a:r>
              <a:rPr lang="en-US" sz="3600" dirty="0" smtClean="0"/>
              <a:t>pet</a:t>
            </a:r>
            <a:r>
              <a:rPr lang="en-US" sz="3600" dirty="0" smtClean="0"/>
              <a:t>?				</a:t>
            </a:r>
          </a:p>
        </p:txBody>
      </p:sp>
    </p:spTree>
    <p:extLst>
      <p:ext uri="{BB962C8B-B14F-4D97-AF65-F5344CB8AC3E}">
        <p14:creationId xmlns:p14="http://schemas.microsoft.com/office/powerpoint/2010/main" val="177151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Another </a:t>
            </a:r>
            <a:r>
              <a:rPr lang="en-US" sz="3600" dirty="0" smtClean="0"/>
              <a:t>pet</a:t>
            </a:r>
            <a:r>
              <a:rPr lang="en-US" sz="3600" dirty="0" smtClean="0"/>
              <a:t>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364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805132"/>
            <a:ext cx="10233800" cy="5371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Why?</a:t>
            </a:r>
          </a:p>
          <a:p>
            <a:r>
              <a:rPr lang="en-US" sz="3600" dirty="0" smtClean="0"/>
              <a:t>Boredom</a:t>
            </a:r>
          </a:p>
          <a:p>
            <a:r>
              <a:rPr lang="en-US" sz="3600" dirty="0" smtClean="0"/>
              <a:t>Nervous Energy</a:t>
            </a:r>
          </a:p>
          <a:p>
            <a:endParaRPr lang="en-US" sz="3600" dirty="0" smtClean="0"/>
          </a:p>
          <a:p>
            <a:pPr marL="0" indent="0">
              <a:buNone/>
            </a:pPr>
            <a:r>
              <a:rPr lang="en-US" sz="4400" dirty="0" smtClean="0"/>
              <a:t>Solution</a:t>
            </a:r>
          </a:p>
          <a:p>
            <a:r>
              <a:rPr lang="en-US" sz="3600" dirty="0" smtClean="0"/>
              <a:t>Chew toy?				</a:t>
            </a:r>
            <a:r>
              <a:rPr lang="en-US" sz="3600" dirty="0" smtClean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Another </a:t>
            </a:r>
            <a:r>
              <a:rPr lang="en-US" sz="3600" dirty="0" smtClean="0"/>
              <a:t>pet</a:t>
            </a:r>
            <a:r>
              <a:rPr lang="en-US" sz="3600" dirty="0" smtClean="0"/>
              <a:t>?				</a:t>
            </a:r>
            <a:r>
              <a:rPr lang="en-US" sz="3600" dirty="0">
                <a:sym typeface="Wingdings" panose="05000000000000000000" pitchFamily="2" charset="2"/>
              </a:rPr>
              <a:t></a:t>
            </a:r>
            <a:endParaRPr lang="en-US" sz="3600" dirty="0" smtClean="0"/>
          </a:p>
          <a:p>
            <a:r>
              <a:rPr lang="en-US" sz="3600" dirty="0" smtClean="0"/>
              <a:t>Puppy Pal?				</a:t>
            </a:r>
          </a:p>
        </p:txBody>
      </p:sp>
    </p:spTree>
    <p:extLst>
      <p:ext uri="{BB962C8B-B14F-4D97-AF65-F5344CB8AC3E}">
        <p14:creationId xmlns:p14="http://schemas.microsoft.com/office/powerpoint/2010/main" val="23428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1193</TotalTime>
  <Words>106</Words>
  <Application>Microsoft Office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Corbel</vt:lpstr>
      <vt:lpstr>Wingdings</vt:lpstr>
      <vt:lpstr>Depth</vt:lpstr>
      <vt:lpstr>Puppy Pal</vt:lpstr>
      <vt:lpstr>The face of innocence?</vt:lpstr>
      <vt:lpstr>The face of disaster.</vt:lpstr>
      <vt:lpstr>The face of disaster.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Puppy Pal needs to...</vt:lpstr>
      <vt:lpstr>Features</vt:lpstr>
      <vt:lpstr>Design</vt:lpstr>
      <vt:lpstr>Group Members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Puppy Pal</dc:title>
  <dc:creator>Scott Smith</dc:creator>
  <cp:lastModifiedBy>Scott Smith</cp:lastModifiedBy>
  <cp:revision>17</cp:revision>
  <dcterms:created xsi:type="dcterms:W3CDTF">2014-03-28T20:05:24Z</dcterms:created>
  <dcterms:modified xsi:type="dcterms:W3CDTF">2014-03-31T14:03:19Z</dcterms:modified>
</cp:coreProperties>
</file>