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6" r:id="rId3"/>
    <p:sldId id="278" r:id="rId4"/>
    <p:sldId id="330" r:id="rId5"/>
    <p:sldId id="356" r:id="rId6"/>
    <p:sldId id="357" r:id="rId7"/>
    <p:sldId id="347" r:id="rId8"/>
    <p:sldId id="358" r:id="rId9"/>
    <p:sldId id="340" r:id="rId10"/>
    <p:sldId id="341" r:id="rId11"/>
    <p:sldId id="342" r:id="rId12"/>
    <p:sldId id="343" r:id="rId13"/>
    <p:sldId id="360" r:id="rId14"/>
    <p:sldId id="345" r:id="rId15"/>
    <p:sldId id="362" r:id="rId16"/>
    <p:sldId id="351" r:id="rId17"/>
    <p:sldId id="363" r:id="rId18"/>
    <p:sldId id="332" r:id="rId19"/>
    <p:sldId id="333" r:id="rId20"/>
    <p:sldId id="334" r:id="rId21"/>
    <p:sldId id="335" r:id="rId22"/>
    <p:sldId id="364" r:id="rId23"/>
    <p:sldId id="337" r:id="rId24"/>
    <p:sldId id="338" r:id="rId25"/>
    <p:sldId id="339" r:id="rId26"/>
    <p:sldId id="365" r:id="rId27"/>
    <p:sldId id="276" r:id="rId28"/>
    <p:sldId id="277" r:id="rId29"/>
    <p:sldId id="287" r:id="rId30"/>
    <p:sldId id="285" r:id="rId31"/>
    <p:sldId id="288" r:id="rId32"/>
    <p:sldId id="291" r:id="rId33"/>
    <p:sldId id="292" r:id="rId34"/>
    <p:sldId id="368" r:id="rId35"/>
    <p:sldId id="304" r:id="rId36"/>
    <p:sldId id="305" r:id="rId37"/>
    <p:sldId id="306" r:id="rId38"/>
    <p:sldId id="354" r:id="rId39"/>
    <p:sldId id="308" r:id="rId40"/>
    <p:sldId id="309" r:id="rId41"/>
    <p:sldId id="310" r:id="rId42"/>
    <p:sldId id="355" r:id="rId43"/>
    <p:sldId id="320" r:id="rId44"/>
    <p:sldId id="367" r:id="rId45"/>
    <p:sldId id="325" r:id="rId46"/>
    <p:sldId id="353" r:id="rId47"/>
    <p:sldId id="329" r:id="rId48"/>
    <p:sldId id="327" r:id="rId49"/>
    <p:sldId id="349" r:id="rId50"/>
    <p:sldId id="35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16565152"/>
        <c:axId val="316563192"/>
      </c:barChart>
      <c:catAx>
        <c:axId val="3165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16563192"/>
        <c:crosses val="autoZero"/>
        <c:auto val="1"/>
        <c:lblAlgn val="ctr"/>
        <c:lblOffset val="100"/>
        <c:noMultiLvlLbl val="0"/>
      </c:catAx>
      <c:valAx>
        <c:axId val="316563192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1656515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Prototype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</c:v>
                </c:pt>
                <c:pt idx="1">
                  <c:v>50</c:v>
                </c:pt>
                <c:pt idx="2">
                  <c:v>30</c:v>
                </c:pt>
                <c:pt idx="3">
                  <c:v>10</c:v>
                </c:pt>
                <c:pt idx="4">
                  <c:v>46.25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6561232"/>
        <c:axId val="316564368"/>
      </c:barChart>
      <c:catAx>
        <c:axId val="31656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16564368"/>
        <c:crosses val="autoZero"/>
        <c:auto val="1"/>
        <c:lblAlgn val="ctr"/>
        <c:lblOffset val="100"/>
        <c:noMultiLvlLbl val="0"/>
      </c:catAx>
      <c:valAx>
        <c:axId val="31656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1656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1C759-344F-4CBA-9ABB-E2F8FFA1F11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C990B-4A61-4AC0-9AA8-DB5C3AD1137D}">
      <dgm:prSet phldrT="[Text]" custT="1"/>
      <dgm:spPr/>
      <dgm:t>
        <a:bodyPr/>
        <a:lstStyle/>
        <a:p>
          <a:r>
            <a:rPr lang="en-US" sz="1800" dirty="0" smtClean="0"/>
            <a:t>Battery</a:t>
          </a:r>
          <a:endParaRPr lang="en-US" sz="1800" dirty="0"/>
        </a:p>
      </dgm:t>
    </dgm:pt>
    <dgm:pt modelId="{17BE46F0-D85C-4D66-BBAC-C93141CD3641}" type="parTrans" cxnId="{B0EC6A18-447F-4AD8-BFC4-04966CFAC07F}">
      <dgm:prSet/>
      <dgm:spPr/>
      <dgm:t>
        <a:bodyPr/>
        <a:lstStyle/>
        <a:p>
          <a:endParaRPr lang="en-US"/>
        </a:p>
      </dgm:t>
    </dgm:pt>
    <dgm:pt modelId="{A85B8E86-6167-48AD-B0FD-4889B82E81FD}" type="sibTrans" cxnId="{B0EC6A18-447F-4AD8-BFC4-04966CFAC07F}">
      <dgm:prSet/>
      <dgm:spPr/>
      <dgm:t>
        <a:bodyPr/>
        <a:lstStyle/>
        <a:p>
          <a:endParaRPr lang="en-US"/>
        </a:p>
      </dgm:t>
    </dgm:pt>
    <dgm:pt modelId="{8FFCCB77-C287-469E-98F5-AE6803F5D2CF}" type="asst">
      <dgm:prSet phldrT="[Text]" custT="1"/>
      <dgm:spPr/>
      <dgm:t>
        <a:bodyPr/>
        <a:lstStyle/>
        <a:p>
          <a:r>
            <a:rPr lang="en-US" sz="1800" dirty="0" smtClean="0"/>
            <a:t>5V Regulator</a:t>
          </a:r>
          <a:endParaRPr lang="en-US" sz="1800" dirty="0"/>
        </a:p>
      </dgm:t>
    </dgm:pt>
    <dgm:pt modelId="{41EE0CAB-1E80-4AA9-B1AE-8E9A839CD944}" type="parTrans" cxnId="{0B884CDA-F43C-4F17-8AA8-C056F1BC2414}">
      <dgm:prSet/>
      <dgm:spPr/>
      <dgm:t>
        <a:bodyPr/>
        <a:lstStyle/>
        <a:p>
          <a:endParaRPr lang="en-US"/>
        </a:p>
      </dgm:t>
    </dgm:pt>
    <dgm:pt modelId="{71B231F9-0992-4403-84C3-9770F7E05654}" type="sibTrans" cxnId="{0B884CDA-F43C-4F17-8AA8-C056F1BC2414}">
      <dgm:prSet/>
      <dgm:spPr/>
      <dgm:t>
        <a:bodyPr/>
        <a:lstStyle/>
        <a:p>
          <a:endParaRPr lang="en-US"/>
        </a:p>
      </dgm:t>
    </dgm:pt>
    <dgm:pt modelId="{E3171B04-40E0-4AD1-B5CA-E2CD78CC453A}">
      <dgm:prSet phldrT="[Text]" custT="1"/>
      <dgm:spPr/>
      <dgm:t>
        <a:bodyPr/>
        <a:lstStyle/>
        <a:p>
          <a:r>
            <a:rPr lang="en-US" sz="1800" dirty="0" smtClean="0"/>
            <a:t>Electric Lock</a:t>
          </a:r>
          <a:endParaRPr lang="en-US" sz="1800" dirty="0"/>
        </a:p>
      </dgm:t>
    </dgm:pt>
    <dgm:pt modelId="{77A704FD-EB99-4EC6-A59E-B6DBFA677184}" type="parTrans" cxnId="{4D813A41-D5CB-468A-B8AF-CF653EEDAD09}">
      <dgm:prSet/>
      <dgm:spPr/>
      <dgm:t>
        <a:bodyPr/>
        <a:lstStyle/>
        <a:p>
          <a:endParaRPr lang="en-US"/>
        </a:p>
      </dgm:t>
    </dgm:pt>
    <dgm:pt modelId="{F9355D89-46CC-42E4-AC9E-7E85F9A7F98A}" type="sibTrans" cxnId="{4D813A41-D5CB-468A-B8AF-CF653EEDAD09}">
      <dgm:prSet/>
      <dgm:spPr/>
      <dgm:t>
        <a:bodyPr/>
        <a:lstStyle/>
        <a:p>
          <a:endParaRPr lang="en-US"/>
        </a:p>
      </dgm:t>
    </dgm:pt>
    <dgm:pt modelId="{6B4D01F6-86F1-40D9-B8E0-DC81FDA5C635}">
      <dgm:prSet phldrT="[Text]" custT="1"/>
      <dgm:spPr/>
      <dgm:t>
        <a:bodyPr/>
        <a:lstStyle/>
        <a:p>
          <a:r>
            <a:rPr lang="en-US" sz="1800" dirty="0" smtClean="0"/>
            <a:t>NFC Module</a:t>
          </a:r>
        </a:p>
      </dgm:t>
    </dgm:pt>
    <dgm:pt modelId="{774AF055-D601-4229-A3D9-CA3E4F111914}" type="parTrans" cxnId="{5DE8F2F6-12A3-4BAE-A60F-E1988B22111C}">
      <dgm:prSet/>
      <dgm:spPr/>
      <dgm:t>
        <a:bodyPr/>
        <a:lstStyle/>
        <a:p>
          <a:endParaRPr lang="en-US"/>
        </a:p>
      </dgm:t>
    </dgm:pt>
    <dgm:pt modelId="{5CE2406D-3A4E-4D2A-BCDC-B00121D5BA63}" type="sibTrans" cxnId="{5DE8F2F6-12A3-4BAE-A60F-E1988B22111C}">
      <dgm:prSet/>
      <dgm:spPr/>
      <dgm:t>
        <a:bodyPr/>
        <a:lstStyle/>
        <a:p>
          <a:endParaRPr lang="en-US"/>
        </a:p>
      </dgm:t>
    </dgm:pt>
    <dgm:pt modelId="{82E318D4-C8F5-456C-A7BB-D7C05F48478B}">
      <dgm:prSet custT="1"/>
      <dgm:spPr/>
      <dgm:t>
        <a:bodyPr/>
        <a:lstStyle/>
        <a:p>
          <a:r>
            <a:rPr lang="en-US" sz="1800" dirty="0" smtClean="0"/>
            <a:t>Finger Print Scanner</a:t>
          </a:r>
          <a:endParaRPr lang="en-US" sz="1800" dirty="0"/>
        </a:p>
      </dgm:t>
    </dgm:pt>
    <dgm:pt modelId="{7C3515C2-256F-4BF9-9257-283DBE0E0F11}" type="sibTrans" cxnId="{CDE1AB49-FBB7-42EA-923C-173C1C755E8B}">
      <dgm:prSet/>
      <dgm:spPr/>
      <dgm:t>
        <a:bodyPr/>
        <a:lstStyle/>
        <a:p>
          <a:endParaRPr lang="en-US"/>
        </a:p>
      </dgm:t>
    </dgm:pt>
    <dgm:pt modelId="{6A2B6B47-F0F3-4733-B3CC-C93FB8F1977E}" type="parTrans" cxnId="{CDE1AB49-FBB7-42EA-923C-173C1C755E8B}">
      <dgm:prSet/>
      <dgm:spPr/>
      <dgm:t>
        <a:bodyPr/>
        <a:lstStyle/>
        <a:p>
          <a:endParaRPr lang="en-US"/>
        </a:p>
      </dgm:t>
    </dgm:pt>
    <dgm:pt modelId="{6ADD4EE0-B82B-4E0E-8D01-8ACC5F9A7BE5}">
      <dgm:prSet custT="1"/>
      <dgm:spPr/>
      <dgm:t>
        <a:bodyPr/>
        <a:lstStyle/>
        <a:p>
          <a:r>
            <a:rPr lang="en-US" sz="1800" dirty="0" smtClean="0"/>
            <a:t>3G module</a:t>
          </a:r>
          <a:endParaRPr lang="en-US" sz="1800" dirty="0"/>
        </a:p>
      </dgm:t>
    </dgm:pt>
    <dgm:pt modelId="{EB882AD3-F080-4D68-9237-3DA9EC4EBA7F}" type="sibTrans" cxnId="{0B9578A1-F0E4-4EDF-910D-D772C85F46FD}">
      <dgm:prSet/>
      <dgm:spPr/>
      <dgm:t>
        <a:bodyPr/>
        <a:lstStyle/>
        <a:p>
          <a:endParaRPr lang="en-US"/>
        </a:p>
      </dgm:t>
    </dgm:pt>
    <dgm:pt modelId="{C1262E0B-C645-44EC-A881-D8F591C68079}" type="parTrans" cxnId="{0B9578A1-F0E4-4EDF-910D-D772C85F46FD}">
      <dgm:prSet/>
      <dgm:spPr/>
      <dgm:t>
        <a:bodyPr/>
        <a:lstStyle/>
        <a:p>
          <a:endParaRPr lang="en-US"/>
        </a:p>
      </dgm:t>
    </dgm:pt>
    <dgm:pt modelId="{E0EB0646-04DA-4B31-B43C-BE610B694724}">
      <dgm:prSet custT="1"/>
      <dgm:spPr/>
      <dgm:t>
        <a:bodyPr/>
        <a:lstStyle/>
        <a:p>
          <a:r>
            <a:rPr lang="en-US" sz="1800" dirty="0" smtClean="0"/>
            <a:t>Gyroscope</a:t>
          </a:r>
          <a:endParaRPr lang="en-US" sz="1800" dirty="0"/>
        </a:p>
      </dgm:t>
    </dgm:pt>
    <dgm:pt modelId="{DE66A09C-1DEA-4469-8ECB-710DFA9DC680}" type="sibTrans" cxnId="{E7A737CE-3356-4FA0-96C0-CCCBFA542772}">
      <dgm:prSet/>
      <dgm:spPr/>
      <dgm:t>
        <a:bodyPr/>
        <a:lstStyle/>
        <a:p>
          <a:endParaRPr lang="en-US"/>
        </a:p>
      </dgm:t>
    </dgm:pt>
    <dgm:pt modelId="{95F16B77-D554-4BC9-9425-505B94AEC374}" type="parTrans" cxnId="{E7A737CE-3356-4FA0-96C0-CCCBFA542772}">
      <dgm:prSet/>
      <dgm:spPr/>
      <dgm:t>
        <a:bodyPr/>
        <a:lstStyle/>
        <a:p>
          <a:endParaRPr lang="en-US"/>
        </a:p>
      </dgm:t>
    </dgm:pt>
    <dgm:pt modelId="{E180EC28-19AD-473E-9256-316BBC709939}">
      <dgm:prSet custT="1"/>
      <dgm:spPr/>
      <dgm:t>
        <a:bodyPr/>
        <a:lstStyle/>
        <a:p>
          <a:r>
            <a:rPr lang="en-US" sz="1800" i="0" dirty="0" smtClean="0"/>
            <a:t>PIR</a:t>
          </a:r>
          <a:endParaRPr lang="en-US" sz="1800" i="0" dirty="0"/>
        </a:p>
      </dgm:t>
    </dgm:pt>
    <dgm:pt modelId="{A54A20D0-D922-4F29-A6D3-20F1E2EDFA9C}" type="sibTrans" cxnId="{1857482F-A245-4AC6-9938-6383FFACE6BF}">
      <dgm:prSet/>
      <dgm:spPr/>
      <dgm:t>
        <a:bodyPr/>
        <a:lstStyle/>
        <a:p>
          <a:endParaRPr lang="en-US"/>
        </a:p>
      </dgm:t>
    </dgm:pt>
    <dgm:pt modelId="{125A32E5-A160-4B85-9EB6-679D19898024}" type="parTrans" cxnId="{1857482F-A245-4AC6-9938-6383FFACE6BF}">
      <dgm:prSet/>
      <dgm:spPr/>
      <dgm:t>
        <a:bodyPr/>
        <a:lstStyle/>
        <a:p>
          <a:endParaRPr lang="en-US"/>
        </a:p>
      </dgm:t>
    </dgm:pt>
    <dgm:pt modelId="{E523C375-B0DE-45B1-AE16-14A1812BA61F}">
      <dgm:prSet phldrT="[Text]" custT="1"/>
      <dgm:spPr/>
      <dgm:t>
        <a:bodyPr/>
        <a:lstStyle/>
        <a:p>
          <a:r>
            <a:rPr lang="en-US" sz="1800" dirty="0" smtClean="0"/>
            <a:t>MCU</a:t>
          </a:r>
          <a:endParaRPr lang="en-US" sz="1800" dirty="0"/>
        </a:p>
      </dgm:t>
    </dgm:pt>
    <dgm:pt modelId="{D7ED3506-BB19-4352-8A9B-167FCADBC1D5}" type="sibTrans" cxnId="{C943AF46-8726-4A0D-A1DF-52017E8BFAED}">
      <dgm:prSet/>
      <dgm:spPr/>
      <dgm:t>
        <a:bodyPr/>
        <a:lstStyle/>
        <a:p>
          <a:endParaRPr lang="en-US"/>
        </a:p>
      </dgm:t>
    </dgm:pt>
    <dgm:pt modelId="{345AB2FD-5AD3-4E6A-9F69-9C9A6BCF72C2}" type="parTrans" cxnId="{C943AF46-8726-4A0D-A1DF-52017E8BFAED}">
      <dgm:prSet/>
      <dgm:spPr/>
      <dgm:t>
        <a:bodyPr/>
        <a:lstStyle/>
        <a:p>
          <a:endParaRPr lang="en-US"/>
        </a:p>
      </dgm:t>
    </dgm:pt>
    <dgm:pt modelId="{92F890A5-C3BD-426F-BABD-AAD340E9EC30}">
      <dgm:prSet phldrT="[Text]" custT="1"/>
      <dgm:spPr/>
      <dgm:t>
        <a:bodyPr/>
        <a:lstStyle/>
        <a:p>
          <a:r>
            <a:rPr lang="en-US" sz="1800" dirty="0" smtClean="0"/>
            <a:t>3.3V Regulator</a:t>
          </a:r>
          <a:endParaRPr lang="en-US" sz="1800" dirty="0"/>
        </a:p>
      </dgm:t>
    </dgm:pt>
    <dgm:pt modelId="{BAB44321-27BA-4FBD-AE31-3E60F8C7C8E2}" type="sibTrans" cxnId="{6663C61B-3F8D-432B-A474-4E159D0FB01B}">
      <dgm:prSet/>
      <dgm:spPr/>
      <dgm:t>
        <a:bodyPr/>
        <a:lstStyle/>
        <a:p>
          <a:endParaRPr lang="en-US"/>
        </a:p>
      </dgm:t>
    </dgm:pt>
    <dgm:pt modelId="{2FE03EC7-74D0-4D20-A986-9E3D66394DC3}" type="parTrans" cxnId="{6663C61B-3F8D-432B-A474-4E159D0FB01B}">
      <dgm:prSet/>
      <dgm:spPr/>
      <dgm:t>
        <a:bodyPr/>
        <a:lstStyle/>
        <a:p>
          <a:endParaRPr lang="en-US"/>
        </a:p>
      </dgm:t>
    </dgm:pt>
    <dgm:pt modelId="{5DB701F6-6E9E-4CB2-A532-B0E463FCF1D8}">
      <dgm:prSet custT="1"/>
      <dgm:spPr/>
      <dgm:t>
        <a:bodyPr/>
        <a:lstStyle/>
        <a:p>
          <a:r>
            <a:rPr lang="en-US" sz="1800" dirty="0" smtClean="0"/>
            <a:t>SD module</a:t>
          </a:r>
          <a:endParaRPr lang="en-US" sz="1800" dirty="0"/>
        </a:p>
      </dgm:t>
    </dgm:pt>
    <dgm:pt modelId="{B272F68E-EF84-426B-B8B0-83E29B812E9C}" type="parTrans" cxnId="{DC52C834-082E-4E22-8608-CEEA2151BFD9}">
      <dgm:prSet/>
      <dgm:spPr/>
      <dgm:t>
        <a:bodyPr/>
        <a:lstStyle/>
        <a:p>
          <a:endParaRPr lang="en-US"/>
        </a:p>
      </dgm:t>
    </dgm:pt>
    <dgm:pt modelId="{94BD22D4-2250-4DA1-946D-A4DB2CCDC31E}" type="sibTrans" cxnId="{DC52C834-082E-4E22-8608-CEEA2151BFD9}">
      <dgm:prSet/>
      <dgm:spPr/>
      <dgm:t>
        <a:bodyPr/>
        <a:lstStyle/>
        <a:p>
          <a:endParaRPr lang="en-US"/>
        </a:p>
      </dgm:t>
    </dgm:pt>
    <dgm:pt modelId="{CBF43A50-6874-48B0-855D-C605BC075747}" type="pres">
      <dgm:prSet presAssocID="{3621C759-344F-4CBA-9ABB-E2F8FFA1F1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EB2398-D3B1-415C-A358-064B83D252F3}" type="pres">
      <dgm:prSet presAssocID="{D47C990B-4A61-4AC0-9AA8-DB5C3AD1137D}" presName="hierRoot1" presStyleCnt="0">
        <dgm:presLayoutVars>
          <dgm:hierBranch val="init"/>
        </dgm:presLayoutVars>
      </dgm:prSet>
      <dgm:spPr/>
    </dgm:pt>
    <dgm:pt modelId="{9B9E54B2-3B28-4475-84D2-6CBC52457A9F}" type="pres">
      <dgm:prSet presAssocID="{D47C990B-4A61-4AC0-9AA8-DB5C3AD1137D}" presName="rootComposite1" presStyleCnt="0"/>
      <dgm:spPr/>
    </dgm:pt>
    <dgm:pt modelId="{B4FB7C3A-74F3-410B-9479-B55610723D9E}" type="pres">
      <dgm:prSet presAssocID="{D47C990B-4A61-4AC0-9AA8-DB5C3AD1137D}" presName="rootText1" presStyleLbl="node0" presStyleIdx="0" presStyleCnt="1" custScaleX="1053748" custScaleY="1375105" custLinFactY="-15811" custLinFactNeighborX="-2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50B4E-12F6-4B82-8CC5-A93CBE8F9A40}" type="pres">
      <dgm:prSet presAssocID="{D47C990B-4A61-4AC0-9AA8-DB5C3AD113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B00E531-F72D-4532-B00F-327C75CE16D2}" type="pres">
      <dgm:prSet presAssocID="{D47C990B-4A61-4AC0-9AA8-DB5C3AD1137D}" presName="hierChild2" presStyleCnt="0"/>
      <dgm:spPr/>
    </dgm:pt>
    <dgm:pt modelId="{9DE9D064-2505-43DD-A103-F1080B50E218}" type="pres">
      <dgm:prSet presAssocID="{2FE03EC7-74D0-4D20-A986-9E3D66394DC3}" presName="Name37" presStyleLbl="parChTrans1D2" presStyleIdx="0" presStyleCnt="2" custSzX="1963432" custSzY="908626"/>
      <dgm:spPr/>
      <dgm:t>
        <a:bodyPr/>
        <a:lstStyle/>
        <a:p>
          <a:endParaRPr lang="en-US"/>
        </a:p>
      </dgm:t>
    </dgm:pt>
    <dgm:pt modelId="{6DAEE28F-2998-4597-9CBE-8DE2DE4C2CF1}" type="pres">
      <dgm:prSet presAssocID="{92F890A5-C3BD-426F-BABD-AAD340E9EC30}" presName="hierRoot2" presStyleCnt="0">
        <dgm:presLayoutVars>
          <dgm:hierBranch val="init"/>
        </dgm:presLayoutVars>
      </dgm:prSet>
      <dgm:spPr/>
    </dgm:pt>
    <dgm:pt modelId="{53BF12E4-5DC3-494D-B200-8A7D96294BED}" type="pres">
      <dgm:prSet presAssocID="{92F890A5-C3BD-426F-BABD-AAD340E9EC30}" presName="rootComposite" presStyleCnt="0"/>
      <dgm:spPr/>
    </dgm:pt>
    <dgm:pt modelId="{8AF638F5-AC9B-453F-8C4B-E8489D7EDDA3}" type="pres">
      <dgm:prSet presAssocID="{92F890A5-C3BD-426F-BABD-AAD340E9EC30}" presName="rootText" presStyleLbl="node2" presStyleIdx="0" presStyleCnt="1" custScaleX="1504021" custScaleY="1839018" custLinFactX="500000" custLinFactY="-1592684" custLinFactNeighborX="561317" custLinFactNeighborY="-1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2F0AF-05C0-4508-891D-4676FF497B98}" type="pres">
      <dgm:prSet presAssocID="{92F890A5-C3BD-426F-BABD-AAD340E9EC30}" presName="rootConnector" presStyleLbl="node2" presStyleIdx="0" presStyleCnt="1"/>
      <dgm:spPr/>
      <dgm:t>
        <a:bodyPr/>
        <a:lstStyle/>
        <a:p>
          <a:endParaRPr lang="en-US"/>
        </a:p>
      </dgm:t>
    </dgm:pt>
    <dgm:pt modelId="{EFE67D62-27F3-43EE-97E3-F41CD05B7358}" type="pres">
      <dgm:prSet presAssocID="{92F890A5-C3BD-426F-BABD-AAD340E9EC30}" presName="hierChild4" presStyleCnt="0"/>
      <dgm:spPr/>
    </dgm:pt>
    <dgm:pt modelId="{61242D54-ED0E-4362-A11E-73F5C3F8EC2A}" type="pres">
      <dgm:prSet presAssocID="{345AB2FD-5AD3-4E6A-9F69-9C9A6BCF72C2}" presName="Name37" presStyleLbl="parChTrans1D3" presStyleIdx="0" presStyleCnt="8" custSzX="689191" custSzY="596112"/>
      <dgm:spPr/>
      <dgm:t>
        <a:bodyPr/>
        <a:lstStyle/>
        <a:p>
          <a:endParaRPr lang="en-US"/>
        </a:p>
      </dgm:t>
    </dgm:pt>
    <dgm:pt modelId="{EED76EC7-2986-4F9D-8258-DC38B9483937}" type="pres">
      <dgm:prSet presAssocID="{E523C375-B0DE-45B1-AE16-14A1812BA61F}" presName="hierRoot2" presStyleCnt="0">
        <dgm:presLayoutVars>
          <dgm:hierBranch val="init"/>
        </dgm:presLayoutVars>
      </dgm:prSet>
      <dgm:spPr/>
    </dgm:pt>
    <dgm:pt modelId="{664255F3-F374-482F-B274-16BA05C3F8A2}" type="pres">
      <dgm:prSet presAssocID="{E523C375-B0DE-45B1-AE16-14A1812BA61F}" presName="rootComposite" presStyleCnt="0"/>
      <dgm:spPr/>
    </dgm:pt>
    <dgm:pt modelId="{D8CF4D15-BE22-47AB-AFE1-6B8E334CF385}" type="pres">
      <dgm:prSet presAssocID="{E523C375-B0DE-45B1-AE16-14A1812BA61F}" presName="rootText" presStyleLbl="node3" presStyleIdx="0" presStyleCnt="8" custScaleX="669136" custScaleY="716430" custLinFactX="600175" custLinFactY="-1260325" custLinFactNeighborX="700000" custLinFactNeighborY="-1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B5375-E090-416F-A70E-6329583A1AE5}" type="pres">
      <dgm:prSet presAssocID="{E523C375-B0DE-45B1-AE16-14A1812BA61F}" presName="rootConnector" presStyleLbl="node3" presStyleIdx="0" presStyleCnt="8"/>
      <dgm:spPr/>
      <dgm:t>
        <a:bodyPr/>
        <a:lstStyle/>
        <a:p>
          <a:endParaRPr lang="en-US"/>
        </a:p>
      </dgm:t>
    </dgm:pt>
    <dgm:pt modelId="{2CE97827-8E65-49D1-92EE-DE84569CD0A2}" type="pres">
      <dgm:prSet presAssocID="{E523C375-B0DE-45B1-AE16-14A1812BA61F}" presName="hierChild4" presStyleCnt="0"/>
      <dgm:spPr/>
    </dgm:pt>
    <dgm:pt modelId="{3E75C581-EDD0-4078-9836-563D2BC7EAED}" type="pres">
      <dgm:prSet presAssocID="{E523C375-B0DE-45B1-AE16-14A1812BA61F}" presName="hierChild5" presStyleCnt="0"/>
      <dgm:spPr/>
    </dgm:pt>
    <dgm:pt modelId="{B53A1339-68C2-4408-A6FD-C16881F7593C}" type="pres">
      <dgm:prSet presAssocID="{125A32E5-A160-4B85-9EB6-679D19898024}" presName="Name37" presStyleLbl="parChTrans1D3" presStyleIdx="1" presStyleCnt="8" custSzX="686626" custSzY="596112"/>
      <dgm:spPr/>
      <dgm:t>
        <a:bodyPr/>
        <a:lstStyle/>
        <a:p>
          <a:endParaRPr lang="en-US"/>
        </a:p>
      </dgm:t>
    </dgm:pt>
    <dgm:pt modelId="{296B894B-2A1B-469E-9972-40DC61093322}" type="pres">
      <dgm:prSet presAssocID="{E180EC28-19AD-473E-9256-316BBC709939}" presName="hierRoot2" presStyleCnt="0">
        <dgm:presLayoutVars>
          <dgm:hierBranch val="init"/>
        </dgm:presLayoutVars>
      </dgm:prSet>
      <dgm:spPr/>
    </dgm:pt>
    <dgm:pt modelId="{F4F07649-8955-485D-BE3D-6260733578F1}" type="pres">
      <dgm:prSet presAssocID="{E180EC28-19AD-473E-9256-316BBC709939}" presName="rootComposite" presStyleCnt="0"/>
      <dgm:spPr/>
    </dgm:pt>
    <dgm:pt modelId="{2AF8A620-BB15-4424-A1B3-0AEF3643F957}" type="pres">
      <dgm:prSet presAssocID="{E180EC28-19AD-473E-9256-316BBC709939}" presName="rootText" presStyleLbl="node3" presStyleIdx="1" presStyleCnt="8" custScaleX="615469" custScaleY="827933" custLinFactX="-58468" custLinFactY="-1700000" custLinFactNeighborX="-100000" custLinFactNeighborY="-1790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E54FD-F3EA-4223-801B-4C1AB80F18F8}" type="pres">
      <dgm:prSet presAssocID="{E180EC28-19AD-473E-9256-316BBC709939}" presName="rootConnector" presStyleLbl="node3" presStyleIdx="1" presStyleCnt="8"/>
      <dgm:spPr/>
      <dgm:t>
        <a:bodyPr/>
        <a:lstStyle/>
        <a:p>
          <a:endParaRPr lang="en-US"/>
        </a:p>
      </dgm:t>
    </dgm:pt>
    <dgm:pt modelId="{091C3138-4F5F-4F78-BDF1-F234335B72D1}" type="pres">
      <dgm:prSet presAssocID="{E180EC28-19AD-473E-9256-316BBC709939}" presName="hierChild4" presStyleCnt="0"/>
      <dgm:spPr/>
    </dgm:pt>
    <dgm:pt modelId="{3F826A52-61EE-40E7-99B2-A80F34389416}" type="pres">
      <dgm:prSet presAssocID="{E180EC28-19AD-473E-9256-316BBC709939}" presName="hierChild5" presStyleCnt="0"/>
      <dgm:spPr/>
    </dgm:pt>
    <dgm:pt modelId="{DC4BD7C6-67A3-4925-89A1-E7EEB27EDC3B}" type="pres">
      <dgm:prSet presAssocID="{95F16B77-D554-4BC9-9425-505B94AEC374}" presName="Name37" presStyleLbl="parChTrans1D3" presStyleIdx="2" presStyleCnt="8" custSzX="689191" custSzY="1730563"/>
      <dgm:spPr/>
      <dgm:t>
        <a:bodyPr/>
        <a:lstStyle/>
        <a:p>
          <a:endParaRPr lang="en-US"/>
        </a:p>
      </dgm:t>
    </dgm:pt>
    <dgm:pt modelId="{554C906C-3388-4B0C-B2E4-6AEF51E18C67}" type="pres">
      <dgm:prSet presAssocID="{E0EB0646-04DA-4B31-B43C-BE610B694724}" presName="hierRoot2" presStyleCnt="0">
        <dgm:presLayoutVars>
          <dgm:hierBranch val="init"/>
        </dgm:presLayoutVars>
      </dgm:prSet>
      <dgm:spPr/>
    </dgm:pt>
    <dgm:pt modelId="{686F3692-78BB-4EC6-8453-56390BD10837}" type="pres">
      <dgm:prSet presAssocID="{E0EB0646-04DA-4B31-B43C-BE610B694724}" presName="rootComposite" presStyleCnt="0"/>
      <dgm:spPr/>
    </dgm:pt>
    <dgm:pt modelId="{8A5FE0FD-0EBE-45A4-8A23-7889623BE0E5}" type="pres">
      <dgm:prSet presAssocID="{E0EB0646-04DA-4B31-B43C-BE610B694724}" presName="rootText" presStyleLbl="node3" presStyleIdx="2" presStyleCnt="8" custScaleX="1563691" custScaleY="1638340" custLinFactX="528570" custLinFactY="-1487451" custLinFactNeighborX="600000" custLinFactNeighborY="-1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C6FB1-26BC-4FF6-91F7-66CC6FB9111D}" type="pres">
      <dgm:prSet presAssocID="{E0EB0646-04DA-4B31-B43C-BE610B694724}" presName="rootConnector" presStyleLbl="node3" presStyleIdx="2" presStyleCnt="8"/>
      <dgm:spPr/>
      <dgm:t>
        <a:bodyPr/>
        <a:lstStyle/>
        <a:p>
          <a:endParaRPr lang="en-US"/>
        </a:p>
      </dgm:t>
    </dgm:pt>
    <dgm:pt modelId="{CAD43AD3-431C-4A7E-A265-BDEC72B103D4}" type="pres">
      <dgm:prSet presAssocID="{E0EB0646-04DA-4B31-B43C-BE610B694724}" presName="hierChild4" presStyleCnt="0"/>
      <dgm:spPr/>
    </dgm:pt>
    <dgm:pt modelId="{262C78AA-FF61-4795-931A-777ED1AFAA9C}" type="pres">
      <dgm:prSet presAssocID="{E0EB0646-04DA-4B31-B43C-BE610B694724}" presName="hierChild5" presStyleCnt="0"/>
      <dgm:spPr/>
    </dgm:pt>
    <dgm:pt modelId="{8B4733CA-F372-4A3E-9286-92CD1554DED0}" type="pres">
      <dgm:prSet presAssocID="{C1262E0B-C645-44EC-A881-D8F591C68079}" presName="Name37" presStyleLbl="parChTrans1D3" presStyleIdx="3" presStyleCnt="8" custSzX="686626" custSzY="1730563"/>
      <dgm:spPr/>
      <dgm:t>
        <a:bodyPr/>
        <a:lstStyle/>
        <a:p>
          <a:endParaRPr lang="en-US"/>
        </a:p>
      </dgm:t>
    </dgm:pt>
    <dgm:pt modelId="{B0197FAB-39A0-42F8-8633-329C591BF8A8}" type="pres">
      <dgm:prSet presAssocID="{6ADD4EE0-B82B-4E0E-8D01-8ACC5F9A7BE5}" presName="hierRoot2" presStyleCnt="0">
        <dgm:presLayoutVars>
          <dgm:hierBranch val="init"/>
        </dgm:presLayoutVars>
      </dgm:prSet>
      <dgm:spPr/>
    </dgm:pt>
    <dgm:pt modelId="{4358025E-8F80-4072-ABAF-E319559157A3}" type="pres">
      <dgm:prSet presAssocID="{6ADD4EE0-B82B-4E0E-8D01-8ACC5F9A7BE5}" presName="rootComposite" presStyleCnt="0"/>
      <dgm:spPr/>
    </dgm:pt>
    <dgm:pt modelId="{A4E8ACDC-A2EF-4A3D-A044-73A45A806ADE}" type="pres">
      <dgm:prSet presAssocID="{6ADD4EE0-B82B-4E0E-8D01-8ACC5F9A7BE5}" presName="rootText" presStyleLbl="node3" presStyleIdx="3" presStyleCnt="8" custScaleX="1036533" custScaleY="1642598" custLinFactX="-130074" custLinFactY="-2133172" custLinFactNeighborX="-200000" custLinFactNeighborY="-2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FCE4E-B2FC-432C-A0EF-E3667A84F8CC}" type="pres">
      <dgm:prSet presAssocID="{6ADD4EE0-B82B-4E0E-8D01-8ACC5F9A7BE5}" presName="rootConnector" presStyleLbl="node3" presStyleIdx="3" presStyleCnt="8"/>
      <dgm:spPr/>
      <dgm:t>
        <a:bodyPr/>
        <a:lstStyle/>
        <a:p>
          <a:endParaRPr lang="en-US"/>
        </a:p>
      </dgm:t>
    </dgm:pt>
    <dgm:pt modelId="{9F0117DF-DDF0-4E99-B1D4-F20923411E97}" type="pres">
      <dgm:prSet presAssocID="{6ADD4EE0-B82B-4E0E-8D01-8ACC5F9A7BE5}" presName="hierChild4" presStyleCnt="0"/>
      <dgm:spPr/>
    </dgm:pt>
    <dgm:pt modelId="{DFA80F71-D56E-425C-9BC3-6996657D65D7}" type="pres">
      <dgm:prSet presAssocID="{6ADD4EE0-B82B-4E0E-8D01-8ACC5F9A7BE5}" presName="hierChild5" presStyleCnt="0"/>
      <dgm:spPr/>
    </dgm:pt>
    <dgm:pt modelId="{6639F8F7-A535-4C00-BF97-A59A046B5D68}" type="pres">
      <dgm:prSet presAssocID="{6A2B6B47-F0F3-4733-B3CC-C93FB8F1977E}" presName="Name37" presStyleLbl="parChTrans1D3" presStyleIdx="4" presStyleCnt="8" custSzX="686626" custSzY="2865014"/>
      <dgm:spPr/>
      <dgm:t>
        <a:bodyPr/>
        <a:lstStyle/>
        <a:p>
          <a:endParaRPr lang="en-US"/>
        </a:p>
      </dgm:t>
    </dgm:pt>
    <dgm:pt modelId="{1A465907-AEED-44DB-9827-0751EBCA04B7}" type="pres">
      <dgm:prSet presAssocID="{82E318D4-C8F5-456C-A7BB-D7C05F48478B}" presName="hierRoot2" presStyleCnt="0">
        <dgm:presLayoutVars>
          <dgm:hierBranch val="init"/>
        </dgm:presLayoutVars>
      </dgm:prSet>
      <dgm:spPr/>
    </dgm:pt>
    <dgm:pt modelId="{09617982-3727-4DB8-8C2D-B40731E15341}" type="pres">
      <dgm:prSet presAssocID="{82E318D4-C8F5-456C-A7BB-D7C05F48478B}" presName="rootComposite" presStyleCnt="0"/>
      <dgm:spPr/>
    </dgm:pt>
    <dgm:pt modelId="{479B6EE7-9088-4742-BEC1-176DD8D196B7}" type="pres">
      <dgm:prSet presAssocID="{82E318D4-C8F5-456C-A7BB-D7C05F48478B}" presName="rootText" presStyleLbl="node3" presStyleIdx="4" presStyleCnt="8" custScaleX="1463350" custScaleY="2000000" custLinFactX="528571" custLinFactY="-2030113" custLinFactNeighborX="600000" custLinFactNeighborY="-2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FF6B12-6162-40B3-BE77-0B81C308F50A}" type="pres">
      <dgm:prSet presAssocID="{82E318D4-C8F5-456C-A7BB-D7C05F48478B}" presName="rootConnector" presStyleLbl="node3" presStyleIdx="4" presStyleCnt="8"/>
      <dgm:spPr/>
      <dgm:t>
        <a:bodyPr/>
        <a:lstStyle/>
        <a:p>
          <a:endParaRPr lang="en-US"/>
        </a:p>
      </dgm:t>
    </dgm:pt>
    <dgm:pt modelId="{23C767F1-0644-4420-88F8-C29E4EC02B16}" type="pres">
      <dgm:prSet presAssocID="{82E318D4-C8F5-456C-A7BB-D7C05F48478B}" presName="hierChild4" presStyleCnt="0"/>
      <dgm:spPr/>
    </dgm:pt>
    <dgm:pt modelId="{037835C0-F0C7-41B5-B0A0-5828DC1A47AB}" type="pres">
      <dgm:prSet presAssocID="{82E318D4-C8F5-456C-A7BB-D7C05F48478B}" presName="hierChild5" presStyleCnt="0"/>
      <dgm:spPr/>
    </dgm:pt>
    <dgm:pt modelId="{49489E6D-8445-49DD-A5EA-9B62C5A37433}" type="pres">
      <dgm:prSet presAssocID="{B272F68E-EF84-426B-B8B0-83E29B812E9C}" presName="Name37" presStyleLbl="parChTrans1D3" presStyleIdx="5" presStyleCnt="8"/>
      <dgm:spPr/>
      <dgm:t>
        <a:bodyPr/>
        <a:lstStyle/>
        <a:p>
          <a:endParaRPr lang="en-US"/>
        </a:p>
      </dgm:t>
    </dgm:pt>
    <dgm:pt modelId="{73ED75FF-56E8-44F9-90DD-9DFFE15EFF13}" type="pres">
      <dgm:prSet presAssocID="{5DB701F6-6E9E-4CB2-A532-B0E463FCF1D8}" presName="hierRoot2" presStyleCnt="0">
        <dgm:presLayoutVars>
          <dgm:hierBranch val="init"/>
        </dgm:presLayoutVars>
      </dgm:prSet>
      <dgm:spPr/>
    </dgm:pt>
    <dgm:pt modelId="{F151C0F7-7E93-44C9-9543-36CC3E157C4E}" type="pres">
      <dgm:prSet presAssocID="{5DB701F6-6E9E-4CB2-A532-B0E463FCF1D8}" presName="rootComposite" presStyleCnt="0"/>
      <dgm:spPr/>
    </dgm:pt>
    <dgm:pt modelId="{FC51509A-7C47-41B2-A147-034FFDD675D8}" type="pres">
      <dgm:prSet presAssocID="{5DB701F6-6E9E-4CB2-A532-B0E463FCF1D8}" presName="rootText" presStyleLbl="node3" presStyleIdx="5" presStyleCnt="8" custScaleX="1183255" custScaleY="2000000" custLinFactX="-302297" custLinFactY="-2502552" custLinFactNeighborX="-400000" custLinFactNeighborY="-2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33950-5267-41F9-8E5F-8B89FB9AC0EA}" type="pres">
      <dgm:prSet presAssocID="{5DB701F6-6E9E-4CB2-A532-B0E463FCF1D8}" presName="rootConnector" presStyleLbl="node3" presStyleIdx="5" presStyleCnt="8"/>
      <dgm:spPr/>
      <dgm:t>
        <a:bodyPr/>
        <a:lstStyle/>
        <a:p>
          <a:endParaRPr lang="en-US"/>
        </a:p>
      </dgm:t>
    </dgm:pt>
    <dgm:pt modelId="{EC009B6B-994E-4E27-A0CC-1B74E68C2CEB}" type="pres">
      <dgm:prSet presAssocID="{5DB701F6-6E9E-4CB2-A532-B0E463FCF1D8}" presName="hierChild4" presStyleCnt="0"/>
      <dgm:spPr/>
    </dgm:pt>
    <dgm:pt modelId="{9F3680B0-23E5-48D7-893D-27871DB59EDF}" type="pres">
      <dgm:prSet presAssocID="{5DB701F6-6E9E-4CB2-A532-B0E463FCF1D8}" presName="hierChild5" presStyleCnt="0"/>
      <dgm:spPr/>
    </dgm:pt>
    <dgm:pt modelId="{AC1B22FF-9D60-4693-8F90-4AE3E9A16C0D}" type="pres">
      <dgm:prSet presAssocID="{92F890A5-C3BD-426F-BABD-AAD340E9EC30}" presName="hierChild5" presStyleCnt="0"/>
      <dgm:spPr/>
    </dgm:pt>
    <dgm:pt modelId="{7D08313C-BC79-4826-AAB5-E3B211DF5F10}" type="pres">
      <dgm:prSet presAssocID="{D47C990B-4A61-4AC0-9AA8-DB5C3AD1137D}" presName="hierChild3" presStyleCnt="0"/>
      <dgm:spPr/>
    </dgm:pt>
    <dgm:pt modelId="{AB4451CB-2CF4-428A-9ED3-367C86EDA111}" type="pres">
      <dgm:prSet presAssocID="{41EE0CAB-1E80-4AA9-B1AE-8E9A839CD944}" presName="Name111" presStyleLbl="parChTrans1D2" presStyleIdx="1" presStyleCnt="2" custSzX="980094" custSzY="732902"/>
      <dgm:spPr/>
      <dgm:t>
        <a:bodyPr/>
        <a:lstStyle/>
        <a:p>
          <a:endParaRPr lang="en-US"/>
        </a:p>
      </dgm:t>
    </dgm:pt>
    <dgm:pt modelId="{43040C81-7C43-44F5-8131-F389E9829811}" type="pres">
      <dgm:prSet presAssocID="{8FFCCB77-C287-469E-98F5-AE6803F5D2CF}" presName="hierRoot3" presStyleCnt="0">
        <dgm:presLayoutVars>
          <dgm:hierBranch val="init"/>
        </dgm:presLayoutVars>
      </dgm:prSet>
      <dgm:spPr/>
    </dgm:pt>
    <dgm:pt modelId="{FD705A47-658F-482A-9E04-10EA416AEC59}" type="pres">
      <dgm:prSet presAssocID="{8FFCCB77-C287-469E-98F5-AE6803F5D2CF}" presName="rootComposite3" presStyleCnt="0"/>
      <dgm:spPr/>
    </dgm:pt>
    <dgm:pt modelId="{53F9C7CB-C843-42BC-A17C-7E01EBCC925D}" type="pres">
      <dgm:prSet presAssocID="{8FFCCB77-C287-469E-98F5-AE6803F5D2CF}" presName="rootText3" presStyleLbl="asst1" presStyleIdx="0" presStyleCnt="1" custScaleX="1332162" custScaleY="1689618" custLinFactY="200000" custLinFactNeighborX="-22070" custLinFactNeighborY="262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3E53A-40C1-4E07-885E-3CB89A3D0810}" type="pres">
      <dgm:prSet presAssocID="{8FFCCB77-C287-469E-98F5-AE6803F5D2C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C38A518-5054-4881-A198-071A38D65462}" type="pres">
      <dgm:prSet presAssocID="{8FFCCB77-C287-469E-98F5-AE6803F5D2CF}" presName="hierChild6" presStyleCnt="0"/>
      <dgm:spPr/>
    </dgm:pt>
    <dgm:pt modelId="{5A16E496-0AD6-4FE9-95FB-3E819EBBA080}" type="pres">
      <dgm:prSet presAssocID="{77A704FD-EB99-4EC6-A59E-B6DBFA677184}" presName="Name37" presStyleLbl="parChTrans1D3" presStyleIdx="6" presStyleCnt="8" custSzX="320910" custSzY="712223"/>
      <dgm:spPr/>
      <dgm:t>
        <a:bodyPr/>
        <a:lstStyle/>
        <a:p>
          <a:endParaRPr lang="en-US"/>
        </a:p>
      </dgm:t>
    </dgm:pt>
    <dgm:pt modelId="{E6AD3918-7AEC-4792-8898-58491C67CC83}" type="pres">
      <dgm:prSet presAssocID="{E3171B04-40E0-4AD1-B5CA-E2CD78CC453A}" presName="hierRoot2" presStyleCnt="0">
        <dgm:presLayoutVars>
          <dgm:hierBranch val="init"/>
        </dgm:presLayoutVars>
      </dgm:prSet>
      <dgm:spPr/>
    </dgm:pt>
    <dgm:pt modelId="{46647347-09C5-4CCC-B482-F476D197ACBD}" type="pres">
      <dgm:prSet presAssocID="{E3171B04-40E0-4AD1-B5CA-E2CD78CC453A}" presName="rootComposite" presStyleCnt="0"/>
      <dgm:spPr/>
    </dgm:pt>
    <dgm:pt modelId="{004D0910-4540-4A13-984A-B38FE4E9208B}" type="pres">
      <dgm:prSet presAssocID="{E3171B04-40E0-4AD1-B5CA-E2CD78CC453A}" presName="rootText" presStyleLbl="node3" presStyleIdx="6" presStyleCnt="8" custScaleX="1026334" custScaleY="1357824" custLinFactX="-645302" custLinFactY="505023" custLinFactNeighborX="-7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62706-CB32-4F14-88D9-C505DF45EA52}" type="pres">
      <dgm:prSet presAssocID="{E3171B04-40E0-4AD1-B5CA-E2CD78CC453A}" presName="rootConnector" presStyleLbl="node3" presStyleIdx="6" presStyleCnt="8"/>
      <dgm:spPr/>
      <dgm:t>
        <a:bodyPr/>
        <a:lstStyle/>
        <a:p>
          <a:endParaRPr lang="en-US"/>
        </a:p>
      </dgm:t>
    </dgm:pt>
    <dgm:pt modelId="{28007130-97FA-4CB3-B29F-8E9D35DB2237}" type="pres">
      <dgm:prSet presAssocID="{E3171B04-40E0-4AD1-B5CA-E2CD78CC453A}" presName="hierChild4" presStyleCnt="0"/>
      <dgm:spPr/>
    </dgm:pt>
    <dgm:pt modelId="{B5825AB0-D22E-4E69-A8F9-573745DCE55C}" type="pres">
      <dgm:prSet presAssocID="{E3171B04-40E0-4AD1-B5CA-E2CD78CC453A}" presName="hierChild5" presStyleCnt="0"/>
      <dgm:spPr/>
    </dgm:pt>
    <dgm:pt modelId="{0F2923B1-0C27-4020-9B9D-7C54518C4AD0}" type="pres">
      <dgm:prSet presAssocID="{774AF055-D601-4229-A3D9-CA3E4F111914}" presName="Name37" presStyleLbl="parChTrans1D3" presStyleIdx="7" presStyleCnt="8" custSzX="279271" custSzY="1877396"/>
      <dgm:spPr/>
      <dgm:t>
        <a:bodyPr/>
        <a:lstStyle/>
        <a:p>
          <a:endParaRPr lang="en-US"/>
        </a:p>
      </dgm:t>
    </dgm:pt>
    <dgm:pt modelId="{C48DA72E-B782-4010-81EF-E5D6C762E4E8}" type="pres">
      <dgm:prSet presAssocID="{6B4D01F6-86F1-40D9-B8E0-DC81FDA5C635}" presName="hierRoot2" presStyleCnt="0">
        <dgm:presLayoutVars>
          <dgm:hierBranch val="init"/>
        </dgm:presLayoutVars>
      </dgm:prSet>
      <dgm:spPr/>
    </dgm:pt>
    <dgm:pt modelId="{E579B6EA-CBC1-4A1A-B1EA-6EFA97362A6A}" type="pres">
      <dgm:prSet presAssocID="{6B4D01F6-86F1-40D9-B8E0-DC81FDA5C635}" presName="rootComposite" presStyleCnt="0"/>
      <dgm:spPr/>
    </dgm:pt>
    <dgm:pt modelId="{181641A9-CE64-4C4C-9FFF-139BE0D97ABB}" type="pres">
      <dgm:prSet presAssocID="{6B4D01F6-86F1-40D9-B8E0-DC81FDA5C635}" presName="rootText" presStyleLbl="node3" presStyleIdx="7" presStyleCnt="8" custScaleX="1212244" custScaleY="1774217" custLinFactX="-700000" custLinFactY="930530" custLinFactNeighborX="-738024" custLinFactNeighborY="10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B018E-01F4-4D50-A1F3-F9AB58C9DEC9}" type="pres">
      <dgm:prSet presAssocID="{6B4D01F6-86F1-40D9-B8E0-DC81FDA5C635}" presName="rootConnector" presStyleLbl="node3" presStyleIdx="7" presStyleCnt="8"/>
      <dgm:spPr/>
      <dgm:t>
        <a:bodyPr/>
        <a:lstStyle/>
        <a:p>
          <a:endParaRPr lang="en-US"/>
        </a:p>
      </dgm:t>
    </dgm:pt>
    <dgm:pt modelId="{389DBBE2-A06F-4111-837B-CB7C1AE64C84}" type="pres">
      <dgm:prSet presAssocID="{6B4D01F6-86F1-40D9-B8E0-DC81FDA5C635}" presName="hierChild4" presStyleCnt="0"/>
      <dgm:spPr/>
    </dgm:pt>
    <dgm:pt modelId="{CC68A30C-E05D-461D-9327-8604CB9CF2AA}" type="pres">
      <dgm:prSet presAssocID="{6B4D01F6-86F1-40D9-B8E0-DC81FDA5C635}" presName="hierChild5" presStyleCnt="0"/>
      <dgm:spPr/>
    </dgm:pt>
    <dgm:pt modelId="{84A75632-42CC-4122-9DDE-0C537152EA9E}" type="pres">
      <dgm:prSet presAssocID="{8FFCCB77-C287-469E-98F5-AE6803F5D2CF}" presName="hierChild7" presStyleCnt="0"/>
      <dgm:spPr/>
    </dgm:pt>
  </dgm:ptLst>
  <dgm:cxnLst>
    <dgm:cxn modelId="{6F27BB0D-1071-49B2-83D7-D80DBE324014}" type="presOf" srcId="{82E318D4-C8F5-456C-A7BB-D7C05F48478B}" destId="{479B6EE7-9088-4742-BEC1-176DD8D196B7}" srcOrd="0" destOrd="0" presId="urn:microsoft.com/office/officeart/2005/8/layout/orgChart1"/>
    <dgm:cxn modelId="{6663C61B-3F8D-432B-A474-4E159D0FB01B}" srcId="{D47C990B-4A61-4AC0-9AA8-DB5C3AD1137D}" destId="{92F890A5-C3BD-426F-BABD-AAD340E9EC30}" srcOrd="1" destOrd="0" parTransId="{2FE03EC7-74D0-4D20-A986-9E3D66394DC3}" sibTransId="{BAB44321-27BA-4FBD-AE31-3E60F8C7C8E2}"/>
    <dgm:cxn modelId="{4898D1ED-75C1-4CD5-97BB-7DDE352A4AB2}" type="presOf" srcId="{D47C990B-4A61-4AC0-9AA8-DB5C3AD1137D}" destId="{A6B50B4E-12F6-4B82-8CC5-A93CBE8F9A40}" srcOrd="1" destOrd="0" presId="urn:microsoft.com/office/officeart/2005/8/layout/orgChart1"/>
    <dgm:cxn modelId="{7A1ED749-E3CC-4A8C-95A6-8A4E9756572B}" type="presOf" srcId="{41EE0CAB-1E80-4AA9-B1AE-8E9A839CD944}" destId="{AB4451CB-2CF4-428A-9ED3-367C86EDA111}" srcOrd="0" destOrd="0" presId="urn:microsoft.com/office/officeart/2005/8/layout/orgChart1"/>
    <dgm:cxn modelId="{E7A737CE-3356-4FA0-96C0-CCCBFA542772}" srcId="{92F890A5-C3BD-426F-BABD-AAD340E9EC30}" destId="{E0EB0646-04DA-4B31-B43C-BE610B694724}" srcOrd="2" destOrd="0" parTransId="{95F16B77-D554-4BC9-9425-505B94AEC374}" sibTransId="{DE66A09C-1DEA-4469-8ECB-710DFA9DC680}"/>
    <dgm:cxn modelId="{838866B3-F5D5-4181-B004-2EF17DF5359A}" type="presOf" srcId="{E3171B04-40E0-4AD1-B5CA-E2CD78CC453A}" destId="{8AB62706-CB32-4F14-88D9-C505DF45EA52}" srcOrd="1" destOrd="0" presId="urn:microsoft.com/office/officeart/2005/8/layout/orgChart1"/>
    <dgm:cxn modelId="{645F9069-9A42-4BF9-85E9-31F9AE718914}" type="presOf" srcId="{D47C990B-4A61-4AC0-9AA8-DB5C3AD1137D}" destId="{B4FB7C3A-74F3-410B-9479-B55610723D9E}" srcOrd="0" destOrd="0" presId="urn:microsoft.com/office/officeart/2005/8/layout/orgChart1"/>
    <dgm:cxn modelId="{DAB14B4E-5121-4808-957A-B0841563C189}" type="presOf" srcId="{6ADD4EE0-B82B-4E0E-8D01-8ACC5F9A7BE5}" destId="{37CFCE4E-B2FC-432C-A0EF-E3667A84F8CC}" srcOrd="1" destOrd="0" presId="urn:microsoft.com/office/officeart/2005/8/layout/orgChart1"/>
    <dgm:cxn modelId="{DB362359-9F3D-4E49-92E0-343A4458FECE}" type="presOf" srcId="{8FFCCB77-C287-469E-98F5-AE6803F5D2CF}" destId="{7DE3E53A-40C1-4E07-885E-3CB89A3D0810}" srcOrd="1" destOrd="0" presId="urn:microsoft.com/office/officeart/2005/8/layout/orgChart1"/>
    <dgm:cxn modelId="{9E3BF6F8-084D-493F-8F71-7B1B12D37545}" type="presOf" srcId="{C1262E0B-C645-44EC-A881-D8F591C68079}" destId="{8B4733CA-F372-4A3E-9286-92CD1554DED0}" srcOrd="0" destOrd="0" presId="urn:microsoft.com/office/officeart/2005/8/layout/orgChart1"/>
    <dgm:cxn modelId="{FEAC15AB-5CD3-4B5D-B711-BC96273ACD12}" type="presOf" srcId="{3621C759-344F-4CBA-9ABB-E2F8FFA1F110}" destId="{CBF43A50-6874-48B0-855D-C605BC075747}" srcOrd="0" destOrd="0" presId="urn:microsoft.com/office/officeart/2005/8/layout/orgChart1"/>
    <dgm:cxn modelId="{772E1EC8-81F0-46CE-AC09-ECDF03F7361F}" type="presOf" srcId="{5DB701F6-6E9E-4CB2-A532-B0E463FCF1D8}" destId="{9E233950-5267-41F9-8E5F-8B89FB9AC0EA}" srcOrd="1" destOrd="0" presId="urn:microsoft.com/office/officeart/2005/8/layout/orgChart1"/>
    <dgm:cxn modelId="{8B9E8C52-3315-45E5-810E-43C53F8BA8BD}" type="presOf" srcId="{8FFCCB77-C287-469E-98F5-AE6803F5D2CF}" destId="{53F9C7CB-C843-42BC-A17C-7E01EBCC925D}" srcOrd="0" destOrd="0" presId="urn:microsoft.com/office/officeart/2005/8/layout/orgChart1"/>
    <dgm:cxn modelId="{5DE8F2F6-12A3-4BAE-A60F-E1988B22111C}" srcId="{8FFCCB77-C287-469E-98F5-AE6803F5D2CF}" destId="{6B4D01F6-86F1-40D9-B8E0-DC81FDA5C635}" srcOrd="1" destOrd="0" parTransId="{774AF055-D601-4229-A3D9-CA3E4F111914}" sibTransId="{5CE2406D-3A4E-4D2A-BCDC-B00121D5BA63}"/>
    <dgm:cxn modelId="{73D67E90-9051-4E4E-94BA-19664CA74526}" type="presOf" srcId="{6A2B6B47-F0F3-4733-B3CC-C93FB8F1977E}" destId="{6639F8F7-A535-4C00-BF97-A59A046B5D68}" srcOrd="0" destOrd="0" presId="urn:microsoft.com/office/officeart/2005/8/layout/orgChart1"/>
    <dgm:cxn modelId="{DC90BB43-3F55-427D-B30B-E962FCADCBC5}" type="presOf" srcId="{E523C375-B0DE-45B1-AE16-14A1812BA61F}" destId="{D8CF4D15-BE22-47AB-AFE1-6B8E334CF385}" srcOrd="0" destOrd="0" presId="urn:microsoft.com/office/officeart/2005/8/layout/orgChart1"/>
    <dgm:cxn modelId="{0B884CDA-F43C-4F17-8AA8-C056F1BC2414}" srcId="{D47C990B-4A61-4AC0-9AA8-DB5C3AD1137D}" destId="{8FFCCB77-C287-469E-98F5-AE6803F5D2CF}" srcOrd="0" destOrd="0" parTransId="{41EE0CAB-1E80-4AA9-B1AE-8E9A839CD944}" sibTransId="{71B231F9-0992-4403-84C3-9770F7E05654}"/>
    <dgm:cxn modelId="{A8B09288-D903-4601-9286-2A0BF4F6ED65}" type="presOf" srcId="{82E318D4-C8F5-456C-A7BB-D7C05F48478B}" destId="{74FF6B12-6162-40B3-BE77-0B81C308F50A}" srcOrd="1" destOrd="0" presId="urn:microsoft.com/office/officeart/2005/8/layout/orgChart1"/>
    <dgm:cxn modelId="{DC52C834-082E-4E22-8608-CEEA2151BFD9}" srcId="{92F890A5-C3BD-426F-BABD-AAD340E9EC30}" destId="{5DB701F6-6E9E-4CB2-A532-B0E463FCF1D8}" srcOrd="5" destOrd="0" parTransId="{B272F68E-EF84-426B-B8B0-83E29B812E9C}" sibTransId="{94BD22D4-2250-4DA1-946D-A4DB2CCDC31E}"/>
    <dgm:cxn modelId="{E2F44626-EE07-48DB-AD20-5579C1D688B7}" type="presOf" srcId="{6B4D01F6-86F1-40D9-B8E0-DC81FDA5C635}" destId="{181641A9-CE64-4C4C-9FFF-139BE0D97ABB}" srcOrd="0" destOrd="0" presId="urn:microsoft.com/office/officeart/2005/8/layout/orgChart1"/>
    <dgm:cxn modelId="{CDE1AB49-FBB7-42EA-923C-173C1C755E8B}" srcId="{92F890A5-C3BD-426F-BABD-AAD340E9EC30}" destId="{82E318D4-C8F5-456C-A7BB-D7C05F48478B}" srcOrd="4" destOrd="0" parTransId="{6A2B6B47-F0F3-4733-B3CC-C93FB8F1977E}" sibTransId="{7C3515C2-256F-4BF9-9257-283DBE0E0F11}"/>
    <dgm:cxn modelId="{1864D8EF-8327-43A8-B507-7C082EB0BB23}" type="presOf" srcId="{E0EB0646-04DA-4B31-B43C-BE610B694724}" destId="{6F5C6FB1-26BC-4FF6-91F7-66CC6FB9111D}" srcOrd="1" destOrd="0" presId="urn:microsoft.com/office/officeart/2005/8/layout/orgChart1"/>
    <dgm:cxn modelId="{1C5956EF-9829-46FA-B826-12D9EB5CD68A}" type="presOf" srcId="{B272F68E-EF84-426B-B8B0-83E29B812E9C}" destId="{49489E6D-8445-49DD-A5EA-9B62C5A37433}" srcOrd="0" destOrd="0" presId="urn:microsoft.com/office/officeart/2005/8/layout/orgChart1"/>
    <dgm:cxn modelId="{81CAB4C2-44FA-4C06-B158-BA739CC4CF6B}" type="presOf" srcId="{92F890A5-C3BD-426F-BABD-AAD340E9EC30}" destId="{E1A2F0AF-05C0-4508-891D-4676FF497B98}" srcOrd="1" destOrd="0" presId="urn:microsoft.com/office/officeart/2005/8/layout/orgChart1"/>
    <dgm:cxn modelId="{B158CF2C-CA9E-4BA2-A75F-5CF690DDADAD}" type="presOf" srcId="{125A32E5-A160-4B85-9EB6-679D19898024}" destId="{B53A1339-68C2-4408-A6FD-C16881F7593C}" srcOrd="0" destOrd="0" presId="urn:microsoft.com/office/officeart/2005/8/layout/orgChart1"/>
    <dgm:cxn modelId="{4D813A41-D5CB-468A-B8AF-CF653EEDAD09}" srcId="{8FFCCB77-C287-469E-98F5-AE6803F5D2CF}" destId="{E3171B04-40E0-4AD1-B5CA-E2CD78CC453A}" srcOrd="0" destOrd="0" parTransId="{77A704FD-EB99-4EC6-A59E-B6DBFA677184}" sibTransId="{F9355D89-46CC-42E4-AC9E-7E85F9A7F98A}"/>
    <dgm:cxn modelId="{C943AF46-8726-4A0D-A1DF-52017E8BFAED}" srcId="{92F890A5-C3BD-426F-BABD-AAD340E9EC30}" destId="{E523C375-B0DE-45B1-AE16-14A1812BA61F}" srcOrd="0" destOrd="0" parTransId="{345AB2FD-5AD3-4E6A-9F69-9C9A6BCF72C2}" sibTransId="{D7ED3506-BB19-4352-8A9B-167FCADBC1D5}"/>
    <dgm:cxn modelId="{C29023E9-200F-47CA-B37E-4888B9921A7F}" type="presOf" srcId="{345AB2FD-5AD3-4E6A-9F69-9C9A6BCF72C2}" destId="{61242D54-ED0E-4362-A11E-73F5C3F8EC2A}" srcOrd="0" destOrd="0" presId="urn:microsoft.com/office/officeart/2005/8/layout/orgChart1"/>
    <dgm:cxn modelId="{D61E76ED-65DA-4505-A3C5-2258DCCA7BC8}" type="presOf" srcId="{6B4D01F6-86F1-40D9-B8E0-DC81FDA5C635}" destId="{32AB018E-01F4-4D50-A1F3-F9AB58C9DEC9}" srcOrd="1" destOrd="0" presId="urn:microsoft.com/office/officeart/2005/8/layout/orgChart1"/>
    <dgm:cxn modelId="{2F828180-BE59-4487-A427-C36D10672E06}" type="presOf" srcId="{774AF055-D601-4229-A3D9-CA3E4F111914}" destId="{0F2923B1-0C27-4020-9B9D-7C54518C4AD0}" srcOrd="0" destOrd="0" presId="urn:microsoft.com/office/officeart/2005/8/layout/orgChart1"/>
    <dgm:cxn modelId="{8440AC5E-8332-42E1-8B2E-294063A1F76B}" type="presOf" srcId="{5DB701F6-6E9E-4CB2-A532-B0E463FCF1D8}" destId="{FC51509A-7C47-41B2-A147-034FFDD675D8}" srcOrd="0" destOrd="0" presId="urn:microsoft.com/office/officeart/2005/8/layout/orgChart1"/>
    <dgm:cxn modelId="{6C024A01-BF89-4C3F-A21E-79611A4715EC}" type="presOf" srcId="{77A704FD-EB99-4EC6-A59E-B6DBFA677184}" destId="{5A16E496-0AD6-4FE9-95FB-3E819EBBA080}" srcOrd="0" destOrd="0" presId="urn:microsoft.com/office/officeart/2005/8/layout/orgChart1"/>
    <dgm:cxn modelId="{C9025A52-EC78-4D98-BADE-9AE182747A53}" type="presOf" srcId="{6ADD4EE0-B82B-4E0E-8D01-8ACC5F9A7BE5}" destId="{A4E8ACDC-A2EF-4A3D-A044-73A45A806ADE}" srcOrd="0" destOrd="0" presId="urn:microsoft.com/office/officeart/2005/8/layout/orgChart1"/>
    <dgm:cxn modelId="{4319D189-7630-4E9F-A863-F079F327A9EB}" type="presOf" srcId="{92F890A5-C3BD-426F-BABD-AAD340E9EC30}" destId="{8AF638F5-AC9B-453F-8C4B-E8489D7EDDA3}" srcOrd="0" destOrd="0" presId="urn:microsoft.com/office/officeart/2005/8/layout/orgChart1"/>
    <dgm:cxn modelId="{B0EC6A18-447F-4AD8-BFC4-04966CFAC07F}" srcId="{3621C759-344F-4CBA-9ABB-E2F8FFA1F110}" destId="{D47C990B-4A61-4AC0-9AA8-DB5C3AD1137D}" srcOrd="0" destOrd="0" parTransId="{17BE46F0-D85C-4D66-BBAC-C93141CD3641}" sibTransId="{A85B8E86-6167-48AD-B0FD-4889B82E81FD}"/>
    <dgm:cxn modelId="{0B9578A1-F0E4-4EDF-910D-D772C85F46FD}" srcId="{92F890A5-C3BD-426F-BABD-AAD340E9EC30}" destId="{6ADD4EE0-B82B-4E0E-8D01-8ACC5F9A7BE5}" srcOrd="3" destOrd="0" parTransId="{C1262E0B-C645-44EC-A881-D8F591C68079}" sibTransId="{EB882AD3-F080-4D68-9237-3DA9EC4EBA7F}"/>
    <dgm:cxn modelId="{C4441E44-9043-4C56-A2E9-0C390E404041}" type="presOf" srcId="{E180EC28-19AD-473E-9256-316BBC709939}" destId="{804E54FD-F3EA-4223-801B-4C1AB80F18F8}" srcOrd="1" destOrd="0" presId="urn:microsoft.com/office/officeart/2005/8/layout/orgChart1"/>
    <dgm:cxn modelId="{810A9C79-6F17-40F2-8FE0-D8E241DD8A2E}" type="presOf" srcId="{E3171B04-40E0-4AD1-B5CA-E2CD78CC453A}" destId="{004D0910-4540-4A13-984A-B38FE4E9208B}" srcOrd="0" destOrd="0" presId="urn:microsoft.com/office/officeart/2005/8/layout/orgChart1"/>
    <dgm:cxn modelId="{4C660074-B382-448D-B94C-0DAEBD24DE71}" type="presOf" srcId="{E180EC28-19AD-473E-9256-316BBC709939}" destId="{2AF8A620-BB15-4424-A1B3-0AEF3643F957}" srcOrd="0" destOrd="0" presId="urn:microsoft.com/office/officeart/2005/8/layout/orgChart1"/>
    <dgm:cxn modelId="{1857482F-A245-4AC6-9938-6383FFACE6BF}" srcId="{92F890A5-C3BD-426F-BABD-AAD340E9EC30}" destId="{E180EC28-19AD-473E-9256-316BBC709939}" srcOrd="1" destOrd="0" parTransId="{125A32E5-A160-4B85-9EB6-679D19898024}" sibTransId="{A54A20D0-D922-4F29-A6D3-20F1E2EDFA9C}"/>
    <dgm:cxn modelId="{2CFBC95E-55D9-4AA8-A722-F6AEF00B3EF8}" type="presOf" srcId="{E523C375-B0DE-45B1-AE16-14A1812BA61F}" destId="{56BB5375-E090-416F-A70E-6329583A1AE5}" srcOrd="1" destOrd="0" presId="urn:microsoft.com/office/officeart/2005/8/layout/orgChart1"/>
    <dgm:cxn modelId="{2461D966-0915-4706-8184-28A10EEBB44C}" type="presOf" srcId="{2FE03EC7-74D0-4D20-A986-9E3D66394DC3}" destId="{9DE9D064-2505-43DD-A103-F1080B50E218}" srcOrd="0" destOrd="0" presId="urn:microsoft.com/office/officeart/2005/8/layout/orgChart1"/>
    <dgm:cxn modelId="{BCDE623E-AC69-4737-B722-F6BF79AD2DC9}" type="presOf" srcId="{E0EB0646-04DA-4B31-B43C-BE610B694724}" destId="{8A5FE0FD-0EBE-45A4-8A23-7889623BE0E5}" srcOrd="0" destOrd="0" presId="urn:microsoft.com/office/officeart/2005/8/layout/orgChart1"/>
    <dgm:cxn modelId="{525FE9FA-A537-4242-8927-A5023C89F540}" type="presOf" srcId="{95F16B77-D554-4BC9-9425-505B94AEC374}" destId="{DC4BD7C6-67A3-4925-89A1-E7EEB27EDC3B}" srcOrd="0" destOrd="0" presId="urn:microsoft.com/office/officeart/2005/8/layout/orgChart1"/>
    <dgm:cxn modelId="{DE992BE6-FD36-42F8-8E44-62D972E2936F}" type="presParOf" srcId="{CBF43A50-6874-48B0-855D-C605BC075747}" destId="{D6EB2398-D3B1-415C-A358-064B83D252F3}" srcOrd="0" destOrd="0" presId="urn:microsoft.com/office/officeart/2005/8/layout/orgChart1"/>
    <dgm:cxn modelId="{DA77975D-A727-4699-9097-1D5F2097A94D}" type="presParOf" srcId="{D6EB2398-D3B1-415C-A358-064B83D252F3}" destId="{9B9E54B2-3B28-4475-84D2-6CBC52457A9F}" srcOrd="0" destOrd="0" presId="urn:microsoft.com/office/officeart/2005/8/layout/orgChart1"/>
    <dgm:cxn modelId="{DD6001B6-C5AD-40BC-99F6-FFF1723DE4EF}" type="presParOf" srcId="{9B9E54B2-3B28-4475-84D2-6CBC52457A9F}" destId="{B4FB7C3A-74F3-410B-9479-B55610723D9E}" srcOrd="0" destOrd="0" presId="urn:microsoft.com/office/officeart/2005/8/layout/orgChart1"/>
    <dgm:cxn modelId="{6DE86046-FF4C-4C21-B0BC-216E5F203427}" type="presParOf" srcId="{9B9E54B2-3B28-4475-84D2-6CBC52457A9F}" destId="{A6B50B4E-12F6-4B82-8CC5-A93CBE8F9A40}" srcOrd="1" destOrd="0" presId="urn:microsoft.com/office/officeart/2005/8/layout/orgChart1"/>
    <dgm:cxn modelId="{ABC0AC4D-F30C-48E6-8F19-2E32877CE5D7}" type="presParOf" srcId="{D6EB2398-D3B1-415C-A358-064B83D252F3}" destId="{4B00E531-F72D-4532-B00F-327C75CE16D2}" srcOrd="1" destOrd="0" presId="urn:microsoft.com/office/officeart/2005/8/layout/orgChart1"/>
    <dgm:cxn modelId="{57BD59FA-4F24-436F-9E2D-059A014AD01E}" type="presParOf" srcId="{4B00E531-F72D-4532-B00F-327C75CE16D2}" destId="{9DE9D064-2505-43DD-A103-F1080B50E218}" srcOrd="0" destOrd="0" presId="urn:microsoft.com/office/officeart/2005/8/layout/orgChart1"/>
    <dgm:cxn modelId="{8F97B43E-2F75-4B8E-97B7-7D02B45784E8}" type="presParOf" srcId="{4B00E531-F72D-4532-B00F-327C75CE16D2}" destId="{6DAEE28F-2998-4597-9CBE-8DE2DE4C2CF1}" srcOrd="1" destOrd="0" presId="urn:microsoft.com/office/officeart/2005/8/layout/orgChart1"/>
    <dgm:cxn modelId="{5421EC71-0D8B-4235-8A7B-C911C9FAB02E}" type="presParOf" srcId="{6DAEE28F-2998-4597-9CBE-8DE2DE4C2CF1}" destId="{53BF12E4-5DC3-494D-B200-8A7D96294BED}" srcOrd="0" destOrd="0" presId="urn:microsoft.com/office/officeart/2005/8/layout/orgChart1"/>
    <dgm:cxn modelId="{6F0EF87F-0DC7-41CA-A7B2-5975B73AF116}" type="presParOf" srcId="{53BF12E4-5DC3-494D-B200-8A7D96294BED}" destId="{8AF638F5-AC9B-453F-8C4B-E8489D7EDDA3}" srcOrd="0" destOrd="0" presId="urn:microsoft.com/office/officeart/2005/8/layout/orgChart1"/>
    <dgm:cxn modelId="{F0D8C380-FC1C-4506-BD54-A0115463CAAB}" type="presParOf" srcId="{53BF12E4-5DC3-494D-B200-8A7D96294BED}" destId="{E1A2F0AF-05C0-4508-891D-4676FF497B98}" srcOrd="1" destOrd="0" presId="urn:microsoft.com/office/officeart/2005/8/layout/orgChart1"/>
    <dgm:cxn modelId="{4A3569B7-E98B-4C67-8F23-9D07FD2DA1F1}" type="presParOf" srcId="{6DAEE28F-2998-4597-9CBE-8DE2DE4C2CF1}" destId="{EFE67D62-27F3-43EE-97E3-F41CD05B7358}" srcOrd="1" destOrd="0" presId="urn:microsoft.com/office/officeart/2005/8/layout/orgChart1"/>
    <dgm:cxn modelId="{FD9BFADF-CBDA-42CD-99BD-283C39734D35}" type="presParOf" srcId="{EFE67D62-27F3-43EE-97E3-F41CD05B7358}" destId="{61242D54-ED0E-4362-A11E-73F5C3F8EC2A}" srcOrd="0" destOrd="0" presId="urn:microsoft.com/office/officeart/2005/8/layout/orgChart1"/>
    <dgm:cxn modelId="{9FF2AEA6-6FA0-4543-9FE5-C2976630D0B3}" type="presParOf" srcId="{EFE67D62-27F3-43EE-97E3-F41CD05B7358}" destId="{EED76EC7-2986-4F9D-8258-DC38B9483937}" srcOrd="1" destOrd="0" presId="urn:microsoft.com/office/officeart/2005/8/layout/orgChart1"/>
    <dgm:cxn modelId="{9DFDE206-1A49-4A45-9032-499983F2328C}" type="presParOf" srcId="{EED76EC7-2986-4F9D-8258-DC38B9483937}" destId="{664255F3-F374-482F-B274-16BA05C3F8A2}" srcOrd="0" destOrd="0" presId="urn:microsoft.com/office/officeart/2005/8/layout/orgChart1"/>
    <dgm:cxn modelId="{559D0804-B62E-4C2A-BD2F-F79B21F8ACC0}" type="presParOf" srcId="{664255F3-F374-482F-B274-16BA05C3F8A2}" destId="{D8CF4D15-BE22-47AB-AFE1-6B8E334CF385}" srcOrd="0" destOrd="0" presId="urn:microsoft.com/office/officeart/2005/8/layout/orgChart1"/>
    <dgm:cxn modelId="{831D8F0C-2229-4F11-9DEB-C5275EEBA5FA}" type="presParOf" srcId="{664255F3-F374-482F-B274-16BA05C3F8A2}" destId="{56BB5375-E090-416F-A70E-6329583A1AE5}" srcOrd="1" destOrd="0" presId="urn:microsoft.com/office/officeart/2005/8/layout/orgChart1"/>
    <dgm:cxn modelId="{39E651AD-E8F9-4548-B254-1DB268B1E934}" type="presParOf" srcId="{EED76EC7-2986-4F9D-8258-DC38B9483937}" destId="{2CE97827-8E65-49D1-92EE-DE84569CD0A2}" srcOrd="1" destOrd="0" presId="urn:microsoft.com/office/officeart/2005/8/layout/orgChart1"/>
    <dgm:cxn modelId="{B9F6BF2C-0FA6-4C32-BB44-C761869EBD27}" type="presParOf" srcId="{EED76EC7-2986-4F9D-8258-DC38B9483937}" destId="{3E75C581-EDD0-4078-9836-563D2BC7EAED}" srcOrd="2" destOrd="0" presId="urn:microsoft.com/office/officeart/2005/8/layout/orgChart1"/>
    <dgm:cxn modelId="{04CEBE85-4D1F-4350-B2AF-11CF6FA3B52F}" type="presParOf" srcId="{EFE67D62-27F3-43EE-97E3-F41CD05B7358}" destId="{B53A1339-68C2-4408-A6FD-C16881F7593C}" srcOrd="2" destOrd="0" presId="urn:microsoft.com/office/officeart/2005/8/layout/orgChart1"/>
    <dgm:cxn modelId="{6FEE9E0B-72AA-4943-B6B2-B1B59784A64D}" type="presParOf" srcId="{EFE67D62-27F3-43EE-97E3-F41CD05B7358}" destId="{296B894B-2A1B-469E-9972-40DC61093322}" srcOrd="3" destOrd="0" presId="urn:microsoft.com/office/officeart/2005/8/layout/orgChart1"/>
    <dgm:cxn modelId="{E89CF209-3A12-4589-A996-C66033FBF4DF}" type="presParOf" srcId="{296B894B-2A1B-469E-9972-40DC61093322}" destId="{F4F07649-8955-485D-BE3D-6260733578F1}" srcOrd="0" destOrd="0" presId="urn:microsoft.com/office/officeart/2005/8/layout/orgChart1"/>
    <dgm:cxn modelId="{BB3056D6-7CD3-465A-AE1B-E95D1874942D}" type="presParOf" srcId="{F4F07649-8955-485D-BE3D-6260733578F1}" destId="{2AF8A620-BB15-4424-A1B3-0AEF3643F957}" srcOrd="0" destOrd="0" presId="urn:microsoft.com/office/officeart/2005/8/layout/orgChart1"/>
    <dgm:cxn modelId="{290F1F1C-D122-412A-A800-657CF94F68CF}" type="presParOf" srcId="{F4F07649-8955-485D-BE3D-6260733578F1}" destId="{804E54FD-F3EA-4223-801B-4C1AB80F18F8}" srcOrd="1" destOrd="0" presId="urn:microsoft.com/office/officeart/2005/8/layout/orgChart1"/>
    <dgm:cxn modelId="{7B9C610C-34DC-4B30-8433-D2541F562348}" type="presParOf" srcId="{296B894B-2A1B-469E-9972-40DC61093322}" destId="{091C3138-4F5F-4F78-BDF1-F234335B72D1}" srcOrd="1" destOrd="0" presId="urn:microsoft.com/office/officeart/2005/8/layout/orgChart1"/>
    <dgm:cxn modelId="{FCE8D1BE-53CD-4E58-A25D-0F21FC780ECE}" type="presParOf" srcId="{296B894B-2A1B-469E-9972-40DC61093322}" destId="{3F826A52-61EE-40E7-99B2-A80F34389416}" srcOrd="2" destOrd="0" presId="urn:microsoft.com/office/officeart/2005/8/layout/orgChart1"/>
    <dgm:cxn modelId="{EB9291C6-A7BD-4766-9429-D95A7C48B188}" type="presParOf" srcId="{EFE67D62-27F3-43EE-97E3-F41CD05B7358}" destId="{DC4BD7C6-67A3-4925-89A1-E7EEB27EDC3B}" srcOrd="4" destOrd="0" presId="urn:microsoft.com/office/officeart/2005/8/layout/orgChart1"/>
    <dgm:cxn modelId="{E18493DD-83AA-4BA3-A02B-E0FC0288D070}" type="presParOf" srcId="{EFE67D62-27F3-43EE-97E3-F41CD05B7358}" destId="{554C906C-3388-4B0C-B2E4-6AEF51E18C67}" srcOrd="5" destOrd="0" presId="urn:microsoft.com/office/officeart/2005/8/layout/orgChart1"/>
    <dgm:cxn modelId="{5E11C0BC-DFC1-4646-96C7-321AF18BDE65}" type="presParOf" srcId="{554C906C-3388-4B0C-B2E4-6AEF51E18C67}" destId="{686F3692-78BB-4EC6-8453-56390BD10837}" srcOrd="0" destOrd="0" presId="urn:microsoft.com/office/officeart/2005/8/layout/orgChart1"/>
    <dgm:cxn modelId="{AD117901-86DA-4F58-A53C-01D1411EB33F}" type="presParOf" srcId="{686F3692-78BB-4EC6-8453-56390BD10837}" destId="{8A5FE0FD-0EBE-45A4-8A23-7889623BE0E5}" srcOrd="0" destOrd="0" presId="urn:microsoft.com/office/officeart/2005/8/layout/orgChart1"/>
    <dgm:cxn modelId="{AD5A0516-15DA-4BEF-9762-4FA5E93DEFA1}" type="presParOf" srcId="{686F3692-78BB-4EC6-8453-56390BD10837}" destId="{6F5C6FB1-26BC-4FF6-91F7-66CC6FB9111D}" srcOrd="1" destOrd="0" presId="urn:microsoft.com/office/officeart/2005/8/layout/orgChart1"/>
    <dgm:cxn modelId="{8041E292-EDC3-4A27-9473-3A4D494F02CF}" type="presParOf" srcId="{554C906C-3388-4B0C-B2E4-6AEF51E18C67}" destId="{CAD43AD3-431C-4A7E-A265-BDEC72B103D4}" srcOrd="1" destOrd="0" presId="urn:microsoft.com/office/officeart/2005/8/layout/orgChart1"/>
    <dgm:cxn modelId="{4E8E6307-5D26-4648-B399-93934EDB162D}" type="presParOf" srcId="{554C906C-3388-4B0C-B2E4-6AEF51E18C67}" destId="{262C78AA-FF61-4795-931A-777ED1AFAA9C}" srcOrd="2" destOrd="0" presId="urn:microsoft.com/office/officeart/2005/8/layout/orgChart1"/>
    <dgm:cxn modelId="{EE44F5E8-9A2E-45D7-98E7-A3B28BEC8F3B}" type="presParOf" srcId="{EFE67D62-27F3-43EE-97E3-F41CD05B7358}" destId="{8B4733CA-F372-4A3E-9286-92CD1554DED0}" srcOrd="6" destOrd="0" presId="urn:microsoft.com/office/officeart/2005/8/layout/orgChart1"/>
    <dgm:cxn modelId="{E346CB3D-0E5E-44FA-B15F-360BD5B56F55}" type="presParOf" srcId="{EFE67D62-27F3-43EE-97E3-F41CD05B7358}" destId="{B0197FAB-39A0-42F8-8633-329C591BF8A8}" srcOrd="7" destOrd="0" presId="urn:microsoft.com/office/officeart/2005/8/layout/orgChart1"/>
    <dgm:cxn modelId="{532AF2D1-12B6-41B6-9B43-BBA315C77AB4}" type="presParOf" srcId="{B0197FAB-39A0-42F8-8633-329C591BF8A8}" destId="{4358025E-8F80-4072-ABAF-E319559157A3}" srcOrd="0" destOrd="0" presId="urn:microsoft.com/office/officeart/2005/8/layout/orgChart1"/>
    <dgm:cxn modelId="{C13210D9-F33E-4DB0-9A1B-64D37B18881B}" type="presParOf" srcId="{4358025E-8F80-4072-ABAF-E319559157A3}" destId="{A4E8ACDC-A2EF-4A3D-A044-73A45A806ADE}" srcOrd="0" destOrd="0" presId="urn:microsoft.com/office/officeart/2005/8/layout/orgChart1"/>
    <dgm:cxn modelId="{68F821D8-0655-4B6A-A30B-4BDA45949AD9}" type="presParOf" srcId="{4358025E-8F80-4072-ABAF-E319559157A3}" destId="{37CFCE4E-B2FC-432C-A0EF-E3667A84F8CC}" srcOrd="1" destOrd="0" presId="urn:microsoft.com/office/officeart/2005/8/layout/orgChart1"/>
    <dgm:cxn modelId="{97FBACD4-071C-43C8-8BA5-322A27FC3BF4}" type="presParOf" srcId="{B0197FAB-39A0-42F8-8633-329C591BF8A8}" destId="{9F0117DF-DDF0-4E99-B1D4-F20923411E97}" srcOrd="1" destOrd="0" presId="urn:microsoft.com/office/officeart/2005/8/layout/orgChart1"/>
    <dgm:cxn modelId="{E154787E-8527-45AF-9859-6D08C1080AF0}" type="presParOf" srcId="{B0197FAB-39A0-42F8-8633-329C591BF8A8}" destId="{DFA80F71-D56E-425C-9BC3-6996657D65D7}" srcOrd="2" destOrd="0" presId="urn:microsoft.com/office/officeart/2005/8/layout/orgChart1"/>
    <dgm:cxn modelId="{904AC1F9-0B6E-4BF8-A374-081CF9F9AA76}" type="presParOf" srcId="{EFE67D62-27F3-43EE-97E3-F41CD05B7358}" destId="{6639F8F7-A535-4C00-BF97-A59A046B5D68}" srcOrd="8" destOrd="0" presId="urn:microsoft.com/office/officeart/2005/8/layout/orgChart1"/>
    <dgm:cxn modelId="{8B33B6F0-557A-4298-9A0C-B757D07979DF}" type="presParOf" srcId="{EFE67D62-27F3-43EE-97E3-F41CD05B7358}" destId="{1A465907-AEED-44DB-9827-0751EBCA04B7}" srcOrd="9" destOrd="0" presId="urn:microsoft.com/office/officeart/2005/8/layout/orgChart1"/>
    <dgm:cxn modelId="{7D4766BC-A28E-4245-8CF9-01082173A720}" type="presParOf" srcId="{1A465907-AEED-44DB-9827-0751EBCA04B7}" destId="{09617982-3727-4DB8-8C2D-B40731E15341}" srcOrd="0" destOrd="0" presId="urn:microsoft.com/office/officeart/2005/8/layout/orgChart1"/>
    <dgm:cxn modelId="{D4C89BFF-8D53-4796-9923-3642DC74EF8D}" type="presParOf" srcId="{09617982-3727-4DB8-8C2D-B40731E15341}" destId="{479B6EE7-9088-4742-BEC1-176DD8D196B7}" srcOrd="0" destOrd="0" presId="urn:microsoft.com/office/officeart/2005/8/layout/orgChart1"/>
    <dgm:cxn modelId="{B1FB1DF8-4771-437D-B1E2-4A140816FFBC}" type="presParOf" srcId="{09617982-3727-4DB8-8C2D-B40731E15341}" destId="{74FF6B12-6162-40B3-BE77-0B81C308F50A}" srcOrd="1" destOrd="0" presId="urn:microsoft.com/office/officeart/2005/8/layout/orgChart1"/>
    <dgm:cxn modelId="{DD3254A5-F974-4C32-8D58-53820BF7324A}" type="presParOf" srcId="{1A465907-AEED-44DB-9827-0751EBCA04B7}" destId="{23C767F1-0644-4420-88F8-C29E4EC02B16}" srcOrd="1" destOrd="0" presId="urn:microsoft.com/office/officeart/2005/8/layout/orgChart1"/>
    <dgm:cxn modelId="{4034AE9A-02A1-4A42-A3C6-B26B2DAF5DA7}" type="presParOf" srcId="{1A465907-AEED-44DB-9827-0751EBCA04B7}" destId="{037835C0-F0C7-41B5-B0A0-5828DC1A47AB}" srcOrd="2" destOrd="0" presId="urn:microsoft.com/office/officeart/2005/8/layout/orgChart1"/>
    <dgm:cxn modelId="{05E9D616-FD52-4700-B2FA-4524C9F1C0B0}" type="presParOf" srcId="{EFE67D62-27F3-43EE-97E3-F41CD05B7358}" destId="{49489E6D-8445-49DD-A5EA-9B62C5A37433}" srcOrd="10" destOrd="0" presId="urn:microsoft.com/office/officeart/2005/8/layout/orgChart1"/>
    <dgm:cxn modelId="{6C70188A-DFCD-4601-87CD-3F9D58B2492D}" type="presParOf" srcId="{EFE67D62-27F3-43EE-97E3-F41CD05B7358}" destId="{73ED75FF-56E8-44F9-90DD-9DFFE15EFF13}" srcOrd="11" destOrd="0" presId="urn:microsoft.com/office/officeart/2005/8/layout/orgChart1"/>
    <dgm:cxn modelId="{E51702D2-DCC2-4803-8840-F37ED0BC590E}" type="presParOf" srcId="{73ED75FF-56E8-44F9-90DD-9DFFE15EFF13}" destId="{F151C0F7-7E93-44C9-9543-36CC3E157C4E}" srcOrd="0" destOrd="0" presId="urn:microsoft.com/office/officeart/2005/8/layout/orgChart1"/>
    <dgm:cxn modelId="{93CC18A7-DE3A-433C-8220-A2F8CD5BF9F9}" type="presParOf" srcId="{F151C0F7-7E93-44C9-9543-36CC3E157C4E}" destId="{FC51509A-7C47-41B2-A147-034FFDD675D8}" srcOrd="0" destOrd="0" presId="urn:microsoft.com/office/officeart/2005/8/layout/orgChart1"/>
    <dgm:cxn modelId="{FAAE3B26-C44F-4199-90CE-38900784E6D8}" type="presParOf" srcId="{F151C0F7-7E93-44C9-9543-36CC3E157C4E}" destId="{9E233950-5267-41F9-8E5F-8B89FB9AC0EA}" srcOrd="1" destOrd="0" presId="urn:microsoft.com/office/officeart/2005/8/layout/orgChart1"/>
    <dgm:cxn modelId="{58953554-1FF5-4038-892B-26C4F50F6296}" type="presParOf" srcId="{73ED75FF-56E8-44F9-90DD-9DFFE15EFF13}" destId="{EC009B6B-994E-4E27-A0CC-1B74E68C2CEB}" srcOrd="1" destOrd="0" presId="urn:microsoft.com/office/officeart/2005/8/layout/orgChart1"/>
    <dgm:cxn modelId="{1B267DEB-76FF-422A-BDD9-960B340E717F}" type="presParOf" srcId="{73ED75FF-56E8-44F9-90DD-9DFFE15EFF13}" destId="{9F3680B0-23E5-48D7-893D-27871DB59EDF}" srcOrd="2" destOrd="0" presId="urn:microsoft.com/office/officeart/2005/8/layout/orgChart1"/>
    <dgm:cxn modelId="{34DFB50F-BBE7-4666-83D0-D5B2CFFBB706}" type="presParOf" srcId="{6DAEE28F-2998-4597-9CBE-8DE2DE4C2CF1}" destId="{AC1B22FF-9D60-4693-8F90-4AE3E9A16C0D}" srcOrd="2" destOrd="0" presId="urn:microsoft.com/office/officeart/2005/8/layout/orgChart1"/>
    <dgm:cxn modelId="{9FADFE9C-A5C6-4869-8ECC-9B269F6BF116}" type="presParOf" srcId="{D6EB2398-D3B1-415C-A358-064B83D252F3}" destId="{7D08313C-BC79-4826-AAB5-E3B211DF5F10}" srcOrd="2" destOrd="0" presId="urn:microsoft.com/office/officeart/2005/8/layout/orgChart1"/>
    <dgm:cxn modelId="{6011F92B-404A-4D9D-B803-8C069D8B8EFA}" type="presParOf" srcId="{7D08313C-BC79-4826-AAB5-E3B211DF5F10}" destId="{AB4451CB-2CF4-428A-9ED3-367C86EDA111}" srcOrd="0" destOrd="0" presId="urn:microsoft.com/office/officeart/2005/8/layout/orgChart1"/>
    <dgm:cxn modelId="{1F131B31-5D31-4F3E-8F95-FCFA321F468D}" type="presParOf" srcId="{7D08313C-BC79-4826-AAB5-E3B211DF5F10}" destId="{43040C81-7C43-44F5-8131-F389E9829811}" srcOrd="1" destOrd="0" presId="urn:microsoft.com/office/officeart/2005/8/layout/orgChart1"/>
    <dgm:cxn modelId="{3BB5B628-2E87-4010-8113-D27587D23BEC}" type="presParOf" srcId="{43040C81-7C43-44F5-8131-F389E9829811}" destId="{FD705A47-658F-482A-9E04-10EA416AEC59}" srcOrd="0" destOrd="0" presId="urn:microsoft.com/office/officeart/2005/8/layout/orgChart1"/>
    <dgm:cxn modelId="{C597D9EB-D9BF-4943-A3A4-A2A34DB19B0C}" type="presParOf" srcId="{FD705A47-658F-482A-9E04-10EA416AEC59}" destId="{53F9C7CB-C843-42BC-A17C-7E01EBCC925D}" srcOrd="0" destOrd="0" presId="urn:microsoft.com/office/officeart/2005/8/layout/orgChart1"/>
    <dgm:cxn modelId="{E91D45D2-6A41-4A6A-8B66-1252C2157CB8}" type="presParOf" srcId="{FD705A47-658F-482A-9E04-10EA416AEC59}" destId="{7DE3E53A-40C1-4E07-885E-3CB89A3D0810}" srcOrd="1" destOrd="0" presId="urn:microsoft.com/office/officeart/2005/8/layout/orgChart1"/>
    <dgm:cxn modelId="{3E1856C8-ACCA-421C-B4E9-AF0BABF4D2CD}" type="presParOf" srcId="{43040C81-7C43-44F5-8131-F389E9829811}" destId="{0C38A518-5054-4881-A198-071A38D65462}" srcOrd="1" destOrd="0" presId="urn:microsoft.com/office/officeart/2005/8/layout/orgChart1"/>
    <dgm:cxn modelId="{C7CD2554-C8A5-4B84-9343-486B93FBFBD9}" type="presParOf" srcId="{0C38A518-5054-4881-A198-071A38D65462}" destId="{5A16E496-0AD6-4FE9-95FB-3E819EBBA080}" srcOrd="0" destOrd="0" presId="urn:microsoft.com/office/officeart/2005/8/layout/orgChart1"/>
    <dgm:cxn modelId="{DCBEC206-7A9D-4EA3-BE42-047B6762592D}" type="presParOf" srcId="{0C38A518-5054-4881-A198-071A38D65462}" destId="{E6AD3918-7AEC-4792-8898-58491C67CC83}" srcOrd="1" destOrd="0" presId="urn:microsoft.com/office/officeart/2005/8/layout/orgChart1"/>
    <dgm:cxn modelId="{F9D765C8-62C8-4F89-A95F-773E9D54C76D}" type="presParOf" srcId="{E6AD3918-7AEC-4792-8898-58491C67CC83}" destId="{46647347-09C5-4CCC-B482-F476D197ACBD}" srcOrd="0" destOrd="0" presId="urn:microsoft.com/office/officeart/2005/8/layout/orgChart1"/>
    <dgm:cxn modelId="{F1CD5DE2-3F5C-484B-9DC1-8ACB93C8F41A}" type="presParOf" srcId="{46647347-09C5-4CCC-B482-F476D197ACBD}" destId="{004D0910-4540-4A13-984A-B38FE4E9208B}" srcOrd="0" destOrd="0" presId="urn:microsoft.com/office/officeart/2005/8/layout/orgChart1"/>
    <dgm:cxn modelId="{0583B0A6-6D57-49F5-976A-19C61D9C25A5}" type="presParOf" srcId="{46647347-09C5-4CCC-B482-F476D197ACBD}" destId="{8AB62706-CB32-4F14-88D9-C505DF45EA52}" srcOrd="1" destOrd="0" presId="urn:microsoft.com/office/officeart/2005/8/layout/orgChart1"/>
    <dgm:cxn modelId="{E4E64F80-A21C-4091-9AD9-9FE1B93A85BE}" type="presParOf" srcId="{E6AD3918-7AEC-4792-8898-58491C67CC83}" destId="{28007130-97FA-4CB3-B29F-8E9D35DB2237}" srcOrd="1" destOrd="0" presId="urn:microsoft.com/office/officeart/2005/8/layout/orgChart1"/>
    <dgm:cxn modelId="{CF8384BF-C910-40B2-B545-6A80AB4AC6B3}" type="presParOf" srcId="{E6AD3918-7AEC-4792-8898-58491C67CC83}" destId="{B5825AB0-D22E-4E69-A8F9-573745DCE55C}" srcOrd="2" destOrd="0" presId="urn:microsoft.com/office/officeart/2005/8/layout/orgChart1"/>
    <dgm:cxn modelId="{9214C28D-1D9A-4A38-8821-F9FF5DF37DAB}" type="presParOf" srcId="{0C38A518-5054-4881-A198-071A38D65462}" destId="{0F2923B1-0C27-4020-9B9D-7C54518C4AD0}" srcOrd="2" destOrd="0" presId="urn:microsoft.com/office/officeart/2005/8/layout/orgChart1"/>
    <dgm:cxn modelId="{DF3D03E4-85DB-47D7-9FCC-8BCE08EFE4A8}" type="presParOf" srcId="{0C38A518-5054-4881-A198-071A38D65462}" destId="{C48DA72E-B782-4010-81EF-E5D6C762E4E8}" srcOrd="3" destOrd="0" presId="urn:microsoft.com/office/officeart/2005/8/layout/orgChart1"/>
    <dgm:cxn modelId="{3720075C-2A3F-4D9E-9035-BE7E6C0D2F8F}" type="presParOf" srcId="{C48DA72E-B782-4010-81EF-E5D6C762E4E8}" destId="{E579B6EA-CBC1-4A1A-B1EA-6EFA97362A6A}" srcOrd="0" destOrd="0" presId="urn:microsoft.com/office/officeart/2005/8/layout/orgChart1"/>
    <dgm:cxn modelId="{7E0FEFB3-0683-4DFE-B59A-A557344B42A3}" type="presParOf" srcId="{E579B6EA-CBC1-4A1A-B1EA-6EFA97362A6A}" destId="{181641A9-CE64-4C4C-9FFF-139BE0D97ABB}" srcOrd="0" destOrd="0" presId="urn:microsoft.com/office/officeart/2005/8/layout/orgChart1"/>
    <dgm:cxn modelId="{41E420F1-3846-4D94-9B05-536102899211}" type="presParOf" srcId="{E579B6EA-CBC1-4A1A-B1EA-6EFA97362A6A}" destId="{32AB018E-01F4-4D50-A1F3-F9AB58C9DEC9}" srcOrd="1" destOrd="0" presId="urn:microsoft.com/office/officeart/2005/8/layout/orgChart1"/>
    <dgm:cxn modelId="{CCC1330F-ECC0-461F-B197-6F89DF7D7FB8}" type="presParOf" srcId="{C48DA72E-B782-4010-81EF-E5D6C762E4E8}" destId="{389DBBE2-A06F-4111-837B-CB7C1AE64C84}" srcOrd="1" destOrd="0" presId="urn:microsoft.com/office/officeart/2005/8/layout/orgChart1"/>
    <dgm:cxn modelId="{D32CB8F2-3A80-43F6-96D7-157930D8B8B4}" type="presParOf" srcId="{C48DA72E-B782-4010-81EF-E5D6C762E4E8}" destId="{CC68A30C-E05D-461D-9327-8604CB9CF2AA}" srcOrd="2" destOrd="0" presId="urn:microsoft.com/office/officeart/2005/8/layout/orgChart1"/>
    <dgm:cxn modelId="{FBE21634-E7E0-41CD-BEB9-46B159B3E674}" type="presParOf" srcId="{43040C81-7C43-44F5-8131-F389E9829811}" destId="{84A75632-42CC-4122-9DDE-0C537152EA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6/11/2015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6/11/2015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dafruit.com/images/1200x900/751-0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0058400" cy="1711037"/>
          </a:xfrm>
        </p:spPr>
        <p:txBody>
          <a:bodyPr/>
          <a:lstStyle/>
          <a:p>
            <a:pPr algn="ctr"/>
            <a:r>
              <a:rPr lang="en-US" dirty="0" smtClean="0"/>
              <a:t>Secured-E-Key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660" y="3768436"/>
            <a:ext cx="10058400" cy="12607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Group 11</a:t>
            </a:r>
          </a:p>
          <a:p>
            <a:pPr algn="ctr"/>
            <a:r>
              <a:rPr lang="en-US" dirty="0" smtClean="0"/>
              <a:t>Sheldon Johnson EE – </a:t>
            </a:r>
            <a:r>
              <a:rPr lang="en-US" dirty="0" err="1" smtClean="0"/>
              <a:t>Enjolie</a:t>
            </a:r>
            <a:r>
              <a:rPr lang="en-US" dirty="0" smtClean="0"/>
              <a:t> Morales EE</a:t>
            </a:r>
          </a:p>
          <a:p>
            <a:pPr algn="ctr"/>
            <a:r>
              <a:rPr lang="en-US" dirty="0" smtClean="0"/>
              <a:t>Shawn </a:t>
            </a:r>
            <a:r>
              <a:rPr lang="en-US" dirty="0" err="1" smtClean="0"/>
              <a:t>Gangasingh</a:t>
            </a:r>
            <a:r>
              <a:rPr lang="en-US" dirty="0" smtClean="0"/>
              <a:t> EE – Saint-</a:t>
            </a:r>
            <a:r>
              <a:rPr lang="en-US" dirty="0" err="1" smtClean="0"/>
              <a:t>Surin</a:t>
            </a:r>
            <a:r>
              <a:rPr lang="en-US" dirty="0" smtClean="0"/>
              <a:t> Paul EE</a:t>
            </a:r>
          </a:p>
          <a:p>
            <a:pPr algn="ctr"/>
            <a:r>
              <a:rPr lang="en-US" dirty="0" smtClean="0"/>
              <a:t>UNIVERSITY OF CENTRAL FLORIDA</a:t>
            </a:r>
          </a:p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lock will operate to lock and to unlock the door.</a:t>
            </a:r>
          </a:p>
          <a:p>
            <a:r>
              <a:rPr lang="en-US" dirty="0" smtClean="0"/>
              <a:t>The microcontroller will send the appropriate command to operate the lock.</a:t>
            </a:r>
          </a:p>
          <a:p>
            <a:r>
              <a:rPr lang="en-US" dirty="0" smtClean="0"/>
              <a:t>To lock or unlock the door, we will use a driver that can turn the motor clockwise or counterclockwise.</a:t>
            </a:r>
          </a:p>
          <a:p>
            <a:r>
              <a:rPr lang="en-US" dirty="0" smtClean="0"/>
              <a:t>The driver that will be utilized is the L293 D.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36133" r="29200" b="35067"/>
          <a:stretch/>
        </p:blipFill>
        <p:spPr bwMode="auto">
          <a:xfrm>
            <a:off x="1676399" y="4495800"/>
            <a:ext cx="331140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257800" y="4145280"/>
          <a:ext cx="6477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7490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 of L293D Driver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V to 36V</a:t>
                      </a:r>
                      <a:endParaRPr lang="en-US" dirty="0"/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 smtClean="0"/>
                        <a:t>Op.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 to 70 C</a:t>
                      </a:r>
                      <a:endParaRPr lang="en-US" dirty="0"/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 smtClean="0"/>
                        <a:t>Power Dissipation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2.075 W</a:t>
                      </a:r>
                      <a:endParaRPr lang="en-US" dirty="0"/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V to 7V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448800" cy="4724400"/>
          </a:xfrm>
        </p:spPr>
        <p:txBody>
          <a:bodyPr/>
          <a:lstStyle/>
          <a:p>
            <a:r>
              <a:rPr lang="en-US" dirty="0" smtClean="0"/>
              <a:t>Pins 1, 9 and 16 will be connected to a 5V pin from the microcontroller</a:t>
            </a:r>
          </a:p>
          <a:p>
            <a:r>
              <a:rPr lang="en-US" dirty="0" smtClean="0"/>
              <a:t>Pins 4, 5, 12 and 13 will b e connected to the ground.</a:t>
            </a:r>
          </a:p>
          <a:p>
            <a:r>
              <a:rPr lang="en-US" dirty="0" smtClean="0"/>
              <a:t>Pin 8 will receive 5 V  directly from the power source.</a:t>
            </a:r>
          </a:p>
          <a:p>
            <a:r>
              <a:rPr lang="en-US" dirty="0" smtClean="0"/>
              <a:t>Pins 10 and 15 are the control line from the microcontroller.</a:t>
            </a:r>
          </a:p>
          <a:p>
            <a:r>
              <a:rPr lang="en-US" dirty="0" smtClean="0"/>
              <a:t>Pins 11 and 14 will be connected to the motor.</a:t>
            </a:r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6229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Motorized Electric Deadbolt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01000" cy="5515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001429"/>
              </p:ext>
            </p:extLst>
          </p:nvPr>
        </p:nvGraphicFramePr>
        <p:xfrm>
          <a:off x="609600" y="1828800"/>
          <a:ext cx="8382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714"/>
                <a:gridCol w="2128762"/>
                <a:gridCol w="2195286"/>
                <a:gridCol w="2062238"/>
              </a:tblGrid>
              <a:tr h="11571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TTL Serial JPEG Camera with NTSC Video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LW-MINI110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OV2640FSL 2MP </a:t>
                      </a:r>
                      <a:r>
                        <a:rPr lang="en-US" dirty="0" err="1" smtClean="0"/>
                        <a:t>MegapixelUXGA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r>
                        <a:rPr lang="en-US" baseline="0" dirty="0" smtClean="0"/>
                        <a:t> x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 TV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MP  UXGA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to 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V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46mA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Pixel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 um x 5.6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r>
                        <a:rPr lang="en-US" baseline="0" dirty="0" smtClean="0"/>
                        <a:t> um x 3.4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2.2um x 2.2um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Op.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 C to 45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 C</a:t>
                      </a:r>
                      <a:r>
                        <a:rPr lang="en-US" baseline="0" dirty="0" smtClean="0"/>
                        <a:t> to 50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-30 C to 70 C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Lens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¼’’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dB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$ 28.80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Saint-Surin\Pictures\IMAG01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11907" r="22917"/>
          <a:stretch/>
        </p:blipFill>
        <p:spPr bwMode="auto">
          <a:xfrm>
            <a:off x="9220200" y="1600200"/>
            <a:ext cx="2228850" cy="2959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4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Fingerprint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7467600" cy="528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0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scanner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94444"/>
              </p:ext>
            </p:extLst>
          </p:nvPr>
        </p:nvGraphicFramePr>
        <p:xfrm>
          <a:off x="609600" y="2514600"/>
          <a:ext cx="94488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2098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Adafruit</a:t>
                      </a:r>
                      <a:r>
                        <a:rPr lang="en-US" dirty="0" smtClean="0"/>
                        <a:t> Fingerprint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GT-511C1R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EikonTouch</a:t>
                      </a:r>
                      <a:r>
                        <a:rPr lang="en-US" dirty="0" smtClean="0"/>
                        <a:t> 710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r>
                        <a:rPr lang="en-US" baseline="0" dirty="0" smtClean="0"/>
                        <a:t> x 20 x 21.5mm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x 17 x </a:t>
                      </a:r>
                      <a:r>
                        <a:rPr lang="en-US" baseline="0" dirty="0" smtClean="0"/>
                        <a:t> 9.5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x 34 x 14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to 6.0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to 6.0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130mA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Fingerprint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</a:t>
                      </a:r>
                      <a:r>
                        <a:rPr lang="en-US" baseline="0" dirty="0" smtClean="0"/>
                        <a:t>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 second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en-US" baseline="0" dirty="0" smtClean="0"/>
                        <a:t> Acceptance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&lt;0.001%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-20 C to 50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 C to 60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C to 40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119.00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751_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1905000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7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Other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620000" cy="536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2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486400" cy="838200"/>
          </a:xfrm>
        </p:spPr>
        <p:txBody>
          <a:bodyPr/>
          <a:lstStyle/>
          <a:p>
            <a:pPr algn="ctr"/>
            <a:r>
              <a:rPr lang="en-US" b="1" dirty="0" smtClean="0"/>
              <a:t>PIR SENSOR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5029200" cy="372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r>
              <a:rPr lang="en-US" b="1" dirty="0" smtClean="0"/>
              <a:t>Commonly used in security applications (i.e. burglar alarms, outdoor lights)</a:t>
            </a:r>
          </a:p>
          <a:p>
            <a:r>
              <a:rPr lang="en-US" b="1" dirty="0" smtClean="0"/>
              <a:t>Single bit high/low output</a:t>
            </a:r>
          </a:p>
          <a:p>
            <a:r>
              <a:rPr lang="en-US" b="1" dirty="0" smtClean="0"/>
              <a:t>Detects IR source up to 3.65 m (12 </a:t>
            </a:r>
            <a:r>
              <a:rPr lang="en-US" b="1" dirty="0" err="1" smtClean="0"/>
              <a:t>ft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Sends signal to 3G module to activate the camera to take picture</a:t>
            </a:r>
          </a:p>
          <a:p>
            <a:endParaRPr b="1" dirty="0"/>
          </a:p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14800"/>
            <a:ext cx="2438400" cy="2438400"/>
          </a:xfrm>
          <a:prstGeom prst="rect">
            <a:avLst/>
          </a:prstGeom>
        </p:spPr>
      </p:pic>
      <p:graphicFrame>
        <p:nvGraphicFramePr>
          <p:cNvPr id="8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05600" y="457200"/>
          <a:ext cx="5029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Parallax PIR</a:t>
                      </a:r>
                      <a:r>
                        <a:rPr lang="en-US" baseline="0" dirty="0" smtClean="0"/>
                        <a:t> Mini Sensor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</a:t>
                      </a:r>
                      <a:r>
                        <a:rPr lang="en-US" baseline="0" dirty="0" smtClean="0"/>
                        <a:t> x 12.5 x 12.5</a:t>
                      </a:r>
                      <a:r>
                        <a:rPr lang="en-US" dirty="0" smtClean="0"/>
                        <a:t> mm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Detection Range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100°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V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r>
                        <a:rPr lang="en-US" baseline="0" dirty="0" smtClean="0"/>
                        <a:t>  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$9.99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4800600" cy="762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Gyroscope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81000"/>
            <a:ext cx="4343400" cy="4270375"/>
          </a:xfrm>
        </p:spPr>
        <p:txBody>
          <a:bodyPr/>
          <a:lstStyle/>
          <a:p>
            <a:pPr marL="0" indent="0">
              <a:buNone/>
            </a:pPr>
            <a:endParaRPr b="1" dirty="0"/>
          </a:p>
          <a:p>
            <a:r>
              <a:rPr lang="en-US" b="1" dirty="0" smtClean="0"/>
              <a:t>3 axis Gyroscope</a:t>
            </a:r>
            <a:endParaRPr b="1" dirty="0"/>
          </a:p>
          <a:p>
            <a:r>
              <a:rPr lang="en-US" b="1" dirty="0" smtClean="0"/>
              <a:t>Programmable in Arduino</a:t>
            </a:r>
          </a:p>
          <a:p>
            <a:r>
              <a:rPr lang="en-US" b="1" dirty="0" smtClean="0"/>
              <a:t>Used to detect when door is open and unlocked</a:t>
            </a:r>
          </a:p>
          <a:p>
            <a:r>
              <a:rPr lang="en-US" b="1" dirty="0" smtClean="0"/>
              <a:t>It would send a signal to microprocessor to determine when to lock again</a:t>
            </a:r>
            <a:endParaRPr b="1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467600" y="381000"/>
          <a:ext cx="4343400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1101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InvenSense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ITG-3400 EB</a:t>
                      </a:r>
                      <a:endParaRPr dirty="0"/>
                    </a:p>
                  </a:txBody>
                  <a:tcPr anchor="ctr"/>
                </a:tc>
              </a:tr>
              <a:tr h="854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1.52</a:t>
                      </a:r>
                      <a:r>
                        <a:rPr lang="en-US" baseline="0" smtClean="0"/>
                        <a:t> x 1.27 cm</a:t>
                      </a:r>
                      <a:endParaRPr dirty="0"/>
                    </a:p>
                  </a:txBody>
                  <a:tcPr anchor="ctr"/>
                </a:tc>
              </a:tr>
              <a:tr h="854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+/-</a:t>
                      </a:r>
                      <a:r>
                        <a:rPr lang="en-US" baseline="0" dirty="0" smtClean="0"/>
                        <a:t> 250 - 2000</a:t>
                      </a:r>
                      <a:endParaRPr dirty="0"/>
                    </a:p>
                  </a:txBody>
                  <a:tcPr anchor="ctr"/>
                </a:tc>
              </a:tr>
              <a:tr h="1025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dirty="0"/>
                    </a:p>
                  </a:txBody>
                  <a:tcPr anchor="ctr"/>
                </a:tc>
              </a:tr>
              <a:tr h="1025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 mA</a:t>
                      </a:r>
                      <a:endParaRPr dirty="0"/>
                    </a:p>
                  </a:txBody>
                  <a:tcPr anchor="ctr"/>
                </a:tc>
              </a:tr>
              <a:tr h="854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$19.95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C:\Users\Enjolie\Downloads\IMAG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4006516" cy="22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324600" cy="838200"/>
          </a:xfrm>
        </p:spPr>
        <p:txBody>
          <a:bodyPr/>
          <a:lstStyle/>
          <a:p>
            <a:pPr algn="ctr"/>
            <a:r>
              <a:rPr lang="en-US" dirty="0" smtClean="0"/>
              <a:t>RFID &amp; NFC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33697"/>
              </p:ext>
            </p:extLst>
          </p:nvPr>
        </p:nvGraphicFramePr>
        <p:xfrm>
          <a:off x="990600" y="1447800"/>
          <a:ext cx="9982200" cy="476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3327400"/>
                <a:gridCol w="3327400"/>
              </a:tblGrid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</a:t>
                      </a:r>
                      <a:r>
                        <a:rPr lang="en-US" baseline="0" dirty="0" smtClean="0"/>
                        <a:t> MHz in HF (varies in LF, UHF)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MHz</a:t>
                      </a:r>
                      <a:endParaRPr lang="en-US" dirty="0"/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 to 10 cm</a:t>
                      </a:r>
                      <a:endParaRPr lang="en-US" dirty="0"/>
                    </a:p>
                  </a:txBody>
                  <a:tcPr/>
                </a:tc>
              </a:tr>
              <a:tr h="1115653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Read/write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Read/write</a:t>
                      </a:r>
                    </a:p>
                    <a:p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2 Peer</a:t>
                      </a:r>
                    </a:p>
                    <a:p>
                      <a:r>
                        <a:rPr lang="en-US" baseline="0" dirty="0" smtClean="0"/>
                        <a:t>Card emulation</a:t>
                      </a:r>
                      <a:endParaRPr lang="en-US" dirty="0"/>
                    </a:p>
                  </a:txBody>
                  <a:tcPr/>
                </a:tc>
              </a:tr>
              <a:tr h="555651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</a:tr>
              <a:tr h="780957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payments, access control</a:t>
                      </a:r>
                      <a:endParaRPr lang="en-US" dirty="0"/>
                    </a:p>
                  </a:txBody>
                  <a:tcPr/>
                </a:tc>
              </a:tr>
              <a:tr h="780957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Reader, Antenna, 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act as both reader and tag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Global accessibility to a device </a:t>
            </a:r>
          </a:p>
          <a:p>
            <a:r>
              <a:rPr lang="en-US" sz="2800" dirty="0" smtClean="0"/>
              <a:t>Wireless communication controls restricted to user and device</a:t>
            </a:r>
          </a:p>
          <a:p>
            <a:r>
              <a:rPr lang="en-US" sz="2800" dirty="0" smtClean="0"/>
              <a:t>Ensure </a:t>
            </a:r>
            <a:r>
              <a:rPr lang="en-US" sz="2800" dirty="0"/>
              <a:t>complete reliability of all components without any instances of failure </a:t>
            </a:r>
          </a:p>
          <a:p>
            <a:r>
              <a:rPr lang="en-US" sz="2800" dirty="0" smtClean="0"/>
              <a:t>Create at least two separate methods for user entry</a:t>
            </a:r>
          </a:p>
          <a:p>
            <a:r>
              <a:rPr lang="en-US" sz="2800" dirty="0" smtClean="0"/>
              <a:t>Overall low maintenance for the long term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2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Near Field Communication (NFC)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143000"/>
            <a:ext cx="5638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Built in Antenna</a:t>
            </a:r>
          </a:p>
          <a:p>
            <a:r>
              <a:rPr lang="en-US" dirty="0" smtClean="0"/>
              <a:t>USB powered to allow interoperability with different devices and applications</a:t>
            </a:r>
          </a:p>
          <a:p>
            <a:r>
              <a:rPr lang="en-US" dirty="0" smtClean="0"/>
              <a:t>Module uses C programming language</a:t>
            </a:r>
          </a:p>
          <a:p>
            <a:r>
              <a:rPr lang="en-US" dirty="0" smtClean="0"/>
              <a:t>Phone use NFC reader/writer App</a:t>
            </a:r>
          </a:p>
          <a:p>
            <a:r>
              <a:rPr lang="en-US" dirty="0" smtClean="0"/>
              <a:t>Offers AES Authentication  </a:t>
            </a:r>
            <a:r>
              <a:rPr lang="en-US" dirty="0" err="1" smtClean="0"/>
              <a:t>BoosterPack</a:t>
            </a:r>
            <a:r>
              <a:rPr lang="en-US" dirty="0" smtClean="0"/>
              <a:t> Plug in Module for secure level encryption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7848600" y="860189"/>
          <a:ext cx="3657600" cy="54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TRF7970A</a:t>
                      </a:r>
                      <a:r>
                        <a:rPr lang="en-US" baseline="0" dirty="0" smtClean="0"/>
                        <a:t> EVM</a:t>
                      </a:r>
                      <a:endParaRPr lang="en-US" dirty="0"/>
                    </a:p>
                  </a:txBody>
                  <a:tcPr/>
                </a:tc>
              </a:tr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MHz</a:t>
                      </a:r>
                      <a:endParaRPr lang="en-US" dirty="0"/>
                    </a:p>
                  </a:txBody>
                  <a:tcPr/>
                </a:tc>
              </a:tr>
              <a:tr h="1377622">
                <a:tc>
                  <a:txBody>
                    <a:bodyPr/>
                    <a:lstStyle/>
                    <a:p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reader/writer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2 Peer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 emulation</a:t>
                      </a:r>
                      <a:endParaRPr lang="en-US" baseline="0" dirty="0" smtClean="0"/>
                    </a:p>
                  </a:txBody>
                  <a:tcPr/>
                </a:tc>
              </a:tr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up to 5 cm</a:t>
                      </a:r>
                      <a:endParaRPr lang="en-US" dirty="0"/>
                    </a:p>
                  </a:txBody>
                  <a:tcPr/>
                </a:tc>
              </a:tr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x 5.5 cm</a:t>
                      </a:r>
                      <a:endParaRPr lang="en-US" dirty="0"/>
                    </a:p>
                  </a:txBody>
                  <a:tcPr/>
                </a:tc>
              </a:tr>
              <a:tr h="684795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Enjolie\Downloads\CAM0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0471" y="3281729"/>
            <a:ext cx="2290396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Micro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7696200" cy="551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0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</a:t>
            </a:r>
            <a:endParaRPr dirty="0"/>
          </a:p>
        </p:txBody>
      </p:sp>
      <p:graphicFrame>
        <p:nvGraphicFramePr>
          <p:cNvPr id="6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715664"/>
              </p:ext>
            </p:extLst>
          </p:nvPr>
        </p:nvGraphicFramePr>
        <p:xfrm>
          <a:off x="609601" y="3962400"/>
          <a:ext cx="10591799" cy="263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371600"/>
                <a:gridCol w="1066800"/>
                <a:gridCol w="914400"/>
                <a:gridCol w="802810"/>
                <a:gridCol w="873590"/>
                <a:gridCol w="1143000"/>
                <a:gridCol w="1219200"/>
                <a:gridCol w="11430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r>
                        <a:rPr lang="en-US" baseline="0" dirty="0" smtClean="0"/>
                        <a:t> Frequency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</a:t>
                      </a:r>
                      <a:r>
                        <a:rPr lang="en-US" baseline="0" dirty="0" smtClean="0"/>
                        <a:t> Pins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I2C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ADC Channels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ATxmega128A4U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$5.16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Atmel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ATxmega2560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$5.65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LPC2148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$12.50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AutoShape 2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rduino_mega_2560_r3_board_atmega2560_datasheet.jpg (2785×1353)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5843" b="7890"/>
          <a:stretch/>
        </p:blipFill>
        <p:spPr>
          <a:xfrm>
            <a:off x="7162800" y="1817077"/>
            <a:ext cx="4017840" cy="1887415"/>
          </a:xfrm>
          <a:prstGeom prst="rect">
            <a:avLst/>
          </a:prstGeom>
        </p:spPr>
      </p:pic>
      <p:pic>
        <p:nvPicPr>
          <p:cNvPr id="4102" name="Picture 6" descr="http://www.seeedstudio.com/depot/images/product/Xmega128a4u%20USB%20B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6245" r="7334" b="5268"/>
          <a:stretch/>
        </p:blipFill>
        <p:spPr bwMode="auto">
          <a:xfrm>
            <a:off x="612775" y="1570892"/>
            <a:ext cx="2646240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ngineersgarage.com/sites/all/images/header_images/lpc2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54519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9144000" cy="1219200"/>
          </a:xfrm>
        </p:spPr>
        <p:txBody>
          <a:bodyPr/>
          <a:lstStyle/>
          <a:p>
            <a:r>
              <a:rPr lang="en-US" dirty="0" smtClean="0"/>
              <a:t>  Software Environment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057401"/>
            <a:ext cx="9448800" cy="4038600"/>
          </a:xfrm>
        </p:spPr>
        <p:txBody>
          <a:bodyPr/>
          <a:lstStyle/>
          <a:p>
            <a:r>
              <a:rPr lang="en-US" dirty="0" smtClean="0"/>
              <a:t>Software: Arduino Integrated Development Environment(IDE)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“Sketch” for programming the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Includes a software library called “wiring”</a:t>
            </a:r>
          </a:p>
          <a:p>
            <a:r>
              <a:rPr lang="en-US" dirty="0" smtClean="0"/>
              <a:t>	-AVR Power</a:t>
            </a:r>
          </a:p>
          <a:p>
            <a:r>
              <a:rPr lang="en-US" dirty="0"/>
              <a:t>	</a:t>
            </a:r>
            <a:r>
              <a:rPr lang="en-US" dirty="0" smtClean="0"/>
              <a:t>-AVR Sleep</a:t>
            </a:r>
          </a:p>
          <a:p>
            <a:r>
              <a:rPr lang="en-US" dirty="0"/>
              <a:t>	</a:t>
            </a:r>
            <a:r>
              <a:rPr lang="en-US" dirty="0" smtClean="0"/>
              <a:t>-AVR 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Open-source hardware capability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XmegaDuino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Programming language: C</a:t>
            </a: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7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4668715" cy="1143000"/>
          </a:xfrm>
        </p:spPr>
        <p:txBody>
          <a:bodyPr/>
          <a:lstStyle/>
          <a:p>
            <a:r>
              <a:rPr lang="en-US" dirty="0" smtClean="0"/>
              <a:t>Microcontroller Flow Chart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7010400" cy="4270375"/>
          </a:xfrm>
        </p:spPr>
        <p:txBody>
          <a:bodyPr/>
          <a:lstStyle/>
          <a:p>
            <a:r>
              <a:rPr lang="en-US" dirty="0" smtClean="0"/>
              <a:t>Uses the  PIR sensor to determine if there is a presence</a:t>
            </a:r>
          </a:p>
          <a:p>
            <a:r>
              <a:rPr lang="en-US" dirty="0" smtClean="0"/>
              <a:t>Uses the Gyroscope sensor to determine whether the door is open</a:t>
            </a:r>
          </a:p>
          <a:p>
            <a:r>
              <a:rPr lang="en-US" dirty="0" smtClean="0"/>
              <a:t>A timer is implemented to optimize power consumption.</a:t>
            </a:r>
          </a:p>
          <a:p>
            <a:r>
              <a:rPr lang="en-US" dirty="0" smtClean="0"/>
              <a:t> NFC, 3G and fingerprint scanner are used to determine whether to unlock or keep the door locked.  </a:t>
            </a:r>
          </a:p>
          <a:p>
            <a:endParaRPr dirty="0"/>
          </a:p>
        </p:txBody>
      </p:sp>
      <p:pic>
        <p:nvPicPr>
          <p:cNvPr id="7170" name="Picture 2" descr="C:\Users\Shawn\Downloads\Updated Flowchar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802"/>
            <a:ext cx="2895600" cy="67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Wireless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7943"/>
            <a:ext cx="7620000" cy="566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6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60" y="-228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Wireless Communication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98963"/>
              </p:ext>
            </p:extLst>
          </p:nvPr>
        </p:nvGraphicFramePr>
        <p:xfrm>
          <a:off x="1905000" y="1219200"/>
          <a:ext cx="81280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 Cellular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2-25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Mbps (DL)</a:t>
                      </a:r>
                      <a:r>
                        <a:rPr lang="en-US" baseline="0" dirty="0" smtClean="0"/>
                        <a:t> / 384 Kbps (UL)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10cm-100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20m-100m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r>
                        <a:rPr lang="en-US" baseline="0" dirty="0" smtClean="0"/>
                        <a:t> Service Permits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Baud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115200 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115200 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115200 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2.4-</a:t>
                      </a:r>
                      <a:r>
                        <a:rPr lang="en-US" baseline="0" dirty="0" smtClean="0"/>
                        <a:t>2.48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UART,</a:t>
                      </a:r>
                      <a:r>
                        <a:rPr lang="en-US" baseline="0" dirty="0" smtClean="0"/>
                        <a:t> SPI, 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UART,</a:t>
                      </a:r>
                      <a:r>
                        <a:rPr lang="en-US" baseline="0" dirty="0" smtClean="0"/>
                        <a:t> SPI, SDIO, 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USB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10134600" cy="1143000"/>
          </a:xfrm>
        </p:spPr>
        <p:txBody>
          <a:bodyPr/>
          <a:lstStyle/>
          <a:p>
            <a:pPr algn="ctr"/>
            <a:r>
              <a:rPr lang="en-US" dirty="0" smtClean="0"/>
              <a:t>TI CC3100 Wi-Fi Module vs SIM5216A Module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78102"/>
              </p:ext>
            </p:extLst>
          </p:nvPr>
        </p:nvGraphicFramePr>
        <p:xfrm>
          <a:off x="0" y="878840"/>
          <a:ext cx="9144000" cy="59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124200"/>
                <a:gridCol w="3276600"/>
              </a:tblGrid>
              <a:tr h="388672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r>
                        <a:rPr lang="en-US" baseline="0" dirty="0" smtClean="0"/>
                        <a:t> CC3100 Wi-Fi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SIM5216A Module</a:t>
                      </a:r>
                      <a:endParaRPr lang="en-US" dirty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to 3.6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to</a:t>
                      </a:r>
                      <a:r>
                        <a:rPr lang="en-US" baseline="0" dirty="0" smtClean="0"/>
                        <a:t> 4.2 V</a:t>
                      </a:r>
                      <a:endParaRPr lang="en-US" dirty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r>
                        <a:rPr lang="en-US" baseline="0" dirty="0" smtClean="0"/>
                        <a:t> mA (Maximum)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580 mA </a:t>
                      </a:r>
                      <a:endParaRPr lang="en-US" dirty="0"/>
                    </a:p>
                  </a:txBody>
                  <a:tcPr/>
                </a:tc>
              </a:tr>
              <a:tr h="670859">
                <a:tc>
                  <a:txBody>
                    <a:bodyPr/>
                    <a:lstStyle/>
                    <a:p>
                      <a:r>
                        <a:rPr lang="en-US" dirty="0" smtClean="0"/>
                        <a:t>Hibernation </a:t>
                      </a:r>
                      <a:r>
                        <a:rPr lang="en-US" baseline="0" dirty="0" smtClean="0"/>
                        <a:t>Current (With RTC)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µA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µA</a:t>
                      </a:r>
                      <a:endParaRPr lang="en-US" dirty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Size &amp; Pin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9 x 9 (mm) – 64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36 x 26 (mm) – 70 pins</a:t>
                      </a:r>
                      <a:endParaRPr lang="en-US" dirty="0"/>
                    </a:p>
                  </a:txBody>
                  <a:tcPr/>
                </a:tc>
              </a:tr>
              <a:tr h="958369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Sub-Features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USIM</a:t>
                      </a:r>
                      <a:r>
                        <a:rPr lang="en-US" baseline="0" dirty="0" smtClean="0"/>
                        <a:t> Card, Audio Interface, </a:t>
                      </a:r>
                    </a:p>
                    <a:p>
                      <a:r>
                        <a:rPr lang="en-US" baseline="0" dirty="0" smtClean="0"/>
                        <a:t>1 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SCCB Interface, 2 GPIO, 4 PCM </a:t>
                      </a:r>
                      <a:endParaRPr lang="en-US" dirty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dirty="0" smtClean="0"/>
                        <a:t>Cost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$14.07 (TI.com)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$32.00 (Aliexpress.com)</a:t>
                      </a:r>
                      <a:endParaRPr lang="en-US" dirty="0"/>
                    </a:p>
                  </a:txBody>
                  <a:tcPr/>
                </a:tc>
              </a:tr>
              <a:tr h="958369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Connectivity</a:t>
                      </a:r>
                    </a:p>
                    <a:p>
                      <a:r>
                        <a:rPr lang="en-US" dirty="0" smtClean="0"/>
                        <a:t>Security</a:t>
                      </a:r>
                      <a:r>
                        <a:rPr lang="en-US" baseline="0" dirty="0" smtClean="0"/>
                        <a:t> Systems </a:t>
                      </a:r>
                    </a:p>
                    <a:p>
                      <a:r>
                        <a:rPr lang="en-US" baseline="0" dirty="0" smtClean="0"/>
                        <a:t>Home Automation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Telematics</a:t>
                      </a:r>
                    </a:p>
                    <a:p>
                      <a:r>
                        <a:rPr lang="en-US" dirty="0" smtClean="0"/>
                        <a:t>Security</a:t>
                      </a:r>
                      <a:r>
                        <a:rPr lang="en-US" baseline="0" dirty="0" smtClean="0"/>
                        <a:t> Solution</a:t>
                      </a:r>
                    </a:p>
                    <a:p>
                      <a:r>
                        <a:rPr lang="en-US" baseline="0" dirty="0" smtClean="0"/>
                        <a:t>Tracking Solution</a:t>
                      </a:r>
                      <a:endParaRPr lang="en-US" dirty="0" smtClean="0"/>
                    </a:p>
                  </a:txBody>
                  <a:tcPr/>
                </a:tc>
              </a:tr>
              <a:tr h="388672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Commands</a:t>
                      </a:r>
                      <a:endParaRPr lang="en-US" dirty="0"/>
                    </a:p>
                  </a:txBody>
                  <a:tcPr/>
                </a:tc>
              </a:tr>
              <a:tr h="670859">
                <a:tc>
                  <a:txBody>
                    <a:bodyPr/>
                    <a:lstStyle/>
                    <a:p>
                      <a:r>
                        <a:rPr lang="en-US" dirty="0" smtClean="0"/>
                        <a:t>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Composer Studio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AT Command Tester, Arduino IDE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862263"/>
            <a:ext cx="2971800" cy="313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542334" y="3945064"/>
            <a:ext cx="2327533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-359945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Pros and Cons of 3G over Wi-Fi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447" y="609600"/>
            <a:ext cx="4343400" cy="685800"/>
          </a:xfrm>
        </p:spPr>
        <p:txBody>
          <a:bodyPr/>
          <a:lstStyle/>
          <a:p>
            <a:pPr algn="ctr"/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289384"/>
            <a:ext cx="5337048" cy="50482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No need for cloud </a:t>
            </a:r>
            <a:r>
              <a:rPr lang="en-US" sz="1800" dirty="0" smtClean="0">
                <a:solidFill>
                  <a:schemeClr val="accent1"/>
                </a:solidFill>
              </a:rPr>
              <a:t>connectivity software </a:t>
            </a:r>
            <a:r>
              <a:rPr lang="en-US" sz="1800" dirty="0">
                <a:solidFill>
                  <a:schemeClr val="accent1"/>
                </a:solidFill>
              </a:rPr>
              <a:t>services like IBM </a:t>
            </a:r>
            <a:r>
              <a:rPr lang="en-US" sz="1800" dirty="0" err="1">
                <a:solidFill>
                  <a:schemeClr val="accent1"/>
                </a:solidFill>
              </a:rPr>
              <a:t>Bluemix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Xlively</a:t>
            </a:r>
            <a:r>
              <a:rPr lang="en-US" sz="1800" dirty="0">
                <a:solidFill>
                  <a:schemeClr val="accent1"/>
                </a:solidFill>
              </a:rPr>
              <a:t>, or Microsoft Azure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Allows for direct communication </a:t>
            </a:r>
            <a:r>
              <a:rPr lang="en-US" sz="1800" dirty="0" smtClean="0">
                <a:solidFill>
                  <a:schemeClr val="accent1"/>
                </a:solidFill>
              </a:rPr>
              <a:t>by </a:t>
            </a:r>
            <a:r>
              <a:rPr lang="en-US" sz="1800" dirty="0">
                <a:solidFill>
                  <a:schemeClr val="accent1"/>
                </a:solidFill>
              </a:rPr>
              <a:t>SMS and MMS between the </a:t>
            </a:r>
            <a:r>
              <a:rPr lang="en-US" sz="1800" dirty="0" smtClean="0">
                <a:solidFill>
                  <a:schemeClr val="accent1"/>
                </a:solidFill>
              </a:rPr>
              <a:t>SIM5216 module </a:t>
            </a:r>
            <a:r>
              <a:rPr lang="en-US" sz="1800" dirty="0">
                <a:solidFill>
                  <a:schemeClr val="accent1"/>
                </a:solidFill>
              </a:rPr>
              <a:t>and user’s smartphone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SMS and MMS messages </a:t>
            </a:r>
            <a:r>
              <a:rPr lang="en-US" sz="1800" dirty="0" smtClean="0">
                <a:solidFill>
                  <a:schemeClr val="accent1"/>
                </a:solidFill>
              </a:rPr>
              <a:t>automatically save </a:t>
            </a:r>
            <a:r>
              <a:rPr lang="en-US" sz="1800" dirty="0">
                <a:solidFill>
                  <a:schemeClr val="accent1"/>
                </a:solidFill>
              </a:rPr>
              <a:t>to hard drive of  smartphone instead </a:t>
            </a:r>
            <a:r>
              <a:rPr lang="en-US" sz="1800" dirty="0" smtClean="0">
                <a:solidFill>
                  <a:schemeClr val="accent1"/>
                </a:solidFill>
              </a:rPr>
              <a:t>of </a:t>
            </a:r>
            <a:r>
              <a:rPr lang="en-US" sz="1800" dirty="0">
                <a:solidFill>
                  <a:schemeClr val="accent1"/>
                </a:solidFill>
              </a:rPr>
              <a:t>cloud database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Automatically </a:t>
            </a:r>
            <a:r>
              <a:rPr lang="en-US" sz="1800" dirty="0" smtClean="0">
                <a:solidFill>
                  <a:schemeClr val="accent1"/>
                </a:solidFill>
              </a:rPr>
              <a:t>archives and organizes SMS and MMS messages in order by date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Simpler </a:t>
            </a:r>
            <a:r>
              <a:rPr lang="en-US" sz="1800" dirty="0" smtClean="0">
                <a:solidFill>
                  <a:schemeClr val="accent1"/>
                </a:solidFill>
              </a:rPr>
              <a:t>interfacing for user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Stops intruders from acquiring user login </a:t>
            </a:r>
            <a:r>
              <a:rPr lang="en-US" sz="1800" dirty="0">
                <a:solidFill>
                  <a:schemeClr val="accent1"/>
                </a:solidFill>
              </a:rPr>
              <a:t>information </a:t>
            </a:r>
            <a:r>
              <a:rPr lang="en-US" sz="1800" dirty="0" smtClean="0">
                <a:solidFill>
                  <a:schemeClr val="accent1"/>
                </a:solidFill>
              </a:rPr>
              <a:t>to an app as to gain lock access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Supports a TCP/IP network for: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FTP/HTTP/SMTP/POP3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609600"/>
            <a:ext cx="4343400" cy="685800"/>
          </a:xfrm>
        </p:spPr>
        <p:txBody>
          <a:bodyPr/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594" y="1289384"/>
            <a:ext cx="4970005" cy="50482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Access to </a:t>
            </a:r>
            <a:r>
              <a:rPr lang="en-US" dirty="0">
                <a:solidFill>
                  <a:schemeClr val="accent1"/>
                </a:solidFill>
              </a:rPr>
              <a:t>door </a:t>
            </a:r>
            <a:r>
              <a:rPr lang="en-US" dirty="0" smtClean="0">
                <a:solidFill>
                  <a:schemeClr val="accent1"/>
                </a:solidFill>
              </a:rPr>
              <a:t>lock is limited to user’s registered smartphone device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System requires its own SIM </a:t>
            </a:r>
            <a:r>
              <a:rPr lang="en-US" dirty="0">
                <a:solidFill>
                  <a:schemeClr val="accent1"/>
                </a:solidFill>
              </a:rPr>
              <a:t>card </a:t>
            </a:r>
            <a:r>
              <a:rPr lang="en-US" dirty="0" smtClean="0">
                <a:solidFill>
                  <a:schemeClr val="accent1"/>
                </a:solidFill>
              </a:rPr>
              <a:t>to connect with 3G network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Available 3G service to Secured-E-Key is limited to mobile provider that use same operating frequency bands of the </a:t>
            </a:r>
            <a:r>
              <a:rPr lang="en-US" dirty="0" smtClean="0">
                <a:solidFill>
                  <a:schemeClr val="accent1"/>
                </a:solidFill>
              </a:rPr>
              <a:t>SIM5216A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4" descr="byod-modal-step3-250x140.png (250×1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47" y="2696577"/>
            <a:ext cx="3697201" cy="20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515060"/>
            <a:ext cx="9906000" cy="1143000"/>
          </a:xfrm>
        </p:spPr>
        <p:txBody>
          <a:bodyPr/>
          <a:lstStyle/>
          <a:p>
            <a:pPr algn="ctr"/>
            <a:r>
              <a:rPr lang="en-US" dirty="0"/>
              <a:t>3G Coverage </a:t>
            </a:r>
            <a:r>
              <a:rPr lang="en-US" dirty="0" smtClean="0"/>
              <a:t>Maps and Provider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1658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					T-Mobile Coverage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AT&amp;T Coverage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Dual-Band</a:t>
            </a:r>
            <a:r>
              <a:rPr lang="en-US" dirty="0"/>
              <a:t>: UMTS/HSDPA 850/1900 MHz</a:t>
            </a:r>
          </a:p>
          <a:p>
            <a:pPr lvl="1"/>
            <a:r>
              <a:rPr lang="en-US" dirty="0"/>
              <a:t>Quad-Band: EDGE 1900 MHz</a:t>
            </a:r>
          </a:p>
          <a:p>
            <a:pPr marL="0" indent="0">
              <a:buNone/>
            </a:pPr>
            <a:r>
              <a:rPr lang="en-US" sz="2800" dirty="0" smtClean="0"/>
              <a:t>Courtesy of OpenSignal.com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18419"/>
            <a:ext cx="1790700" cy="73972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155" y="627941"/>
            <a:ext cx="5558845" cy="1962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79" y="627940"/>
            <a:ext cx="6673998" cy="3771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100736"/>
            <a:ext cx="6629400" cy="37712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562600" y="3100736"/>
            <a:ext cx="0" cy="1299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62601" y="3100736"/>
            <a:ext cx="10985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 for the Project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Device applicable to the current market place</a:t>
            </a:r>
          </a:p>
          <a:p>
            <a:r>
              <a:rPr lang="en-US" sz="2800" dirty="0" smtClean="0"/>
              <a:t>A project people can instantly relate to but be improved</a:t>
            </a:r>
          </a:p>
          <a:p>
            <a:r>
              <a:rPr lang="en-US" sz="2800" dirty="0" smtClean="0"/>
              <a:t>Focus on hardware and software security</a:t>
            </a:r>
          </a:p>
          <a:p>
            <a:r>
              <a:rPr lang="en-US" sz="2800" dirty="0" smtClean="0"/>
              <a:t>Modes of secure communication not easily infiltrated by outsiders</a:t>
            </a:r>
          </a:p>
          <a:p>
            <a:r>
              <a:rPr lang="en-US" sz="2800" dirty="0" smtClean="0"/>
              <a:t>To graduate</a:t>
            </a:r>
          </a:p>
        </p:txBody>
      </p:sp>
    </p:spTree>
    <p:extLst>
      <p:ext uri="{BB962C8B-B14F-4D97-AF65-F5344CB8AC3E}">
        <p14:creationId xmlns:p14="http://schemas.microsoft.com/office/powerpoint/2010/main" val="11357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38363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3G Module Software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23474"/>
            <a:ext cx="10820400" cy="529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4191000" cy="1884841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418044" y="3066997"/>
            <a:ext cx="567596" cy="709863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9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Secured-E-Key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Sheldinator\Desktop\Senior Design Folder\Senior Design 2 Eagle CAD Designs\Final Eagle CAD PCB Design\DO NOT USE THIS ONE = DELETE IT\Schematic Whit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434384"/>
            <a:ext cx="8000999" cy="505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99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Secured-E-Key </a:t>
            </a:r>
            <a:r>
              <a:rPr lang="en-US" dirty="0" smtClean="0"/>
              <a:t>PCB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385887"/>
            <a:ext cx="69246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4572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77200" cy="551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2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23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Power Diagram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09600" y="1524000"/>
          <a:ext cx="9753600" cy="648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0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542"/>
            <a:ext cx="9144000" cy="685800"/>
          </a:xfrm>
        </p:spPr>
        <p:txBody>
          <a:bodyPr/>
          <a:lstStyle/>
          <a:p>
            <a:pPr algn="ctr"/>
            <a:r>
              <a:rPr lang="en-US" dirty="0" smtClean="0"/>
              <a:t>Power Requirements</a:t>
            </a:r>
            <a:endParaRPr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63088"/>
              </p:ext>
            </p:extLst>
          </p:nvPr>
        </p:nvGraphicFramePr>
        <p:xfrm>
          <a:off x="1371600" y="838200"/>
          <a:ext cx="8991601" cy="566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203"/>
                <a:gridCol w="2027066"/>
                <a:gridCol w="1264584"/>
                <a:gridCol w="1264584"/>
                <a:gridCol w="1158082"/>
                <a:gridCol w="1158082"/>
              </a:tblGrid>
              <a:tr h="581182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Input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Standby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</a:p>
                    <a:p>
                      <a:pPr algn="ctr"/>
                      <a:r>
                        <a:rPr lang="en-US" dirty="0" smtClean="0"/>
                        <a:t>Current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ATxmega128A4U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TRF7970A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Finger</a:t>
                      </a:r>
                      <a:r>
                        <a:rPr lang="en-US" baseline="0" dirty="0" smtClean="0"/>
                        <a:t> Print Scanner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r>
                        <a:rPr lang="en-US" baseline="0" dirty="0" smtClean="0"/>
                        <a:t> Fingerprint Sensor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Gyroscope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ITG-3400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PIR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Parallax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28uA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OV2640FSL 2MP </a:t>
                      </a:r>
                      <a:r>
                        <a:rPr lang="en-US" dirty="0" err="1" smtClean="0"/>
                        <a:t>MegapixelUXGA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.6mA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r>
                        <a:rPr lang="en-US" baseline="0" dirty="0" smtClean="0"/>
                        <a:t>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SIM5216e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Driver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DRV8832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1.4mA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6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DC-DC step-down</a:t>
            </a:r>
            <a:br>
              <a:rPr lang="en-US" dirty="0" smtClean="0"/>
            </a:br>
            <a:endParaRPr dirty="0"/>
          </a:p>
        </p:txBody>
      </p:sp>
      <p:graphicFrame>
        <p:nvGraphicFramePr>
          <p:cNvPr id="3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366444"/>
              </p:ext>
            </p:extLst>
          </p:nvPr>
        </p:nvGraphicFramePr>
        <p:xfrm>
          <a:off x="609600" y="3810000"/>
          <a:ext cx="10591796" cy="263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371600"/>
                <a:gridCol w="1524000"/>
                <a:gridCol w="1143000"/>
                <a:gridCol w="1066800"/>
                <a:gridCol w="1295400"/>
                <a:gridCol w="1142996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Regulator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</a:t>
                      </a:r>
                      <a:r>
                        <a:rPr lang="en-US" baseline="0" dirty="0" smtClean="0"/>
                        <a:t> Type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Input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LM109QML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Arrow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TPS62140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.9V-6V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$21.40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TPS62173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.9-6V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$9.97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Mouser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68923" y="1600200"/>
            <a:ext cx="7010400" cy="427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DC-DC will be used to step down the voltage to 3.3V</a:t>
            </a:r>
          </a:p>
          <a:p>
            <a:r>
              <a:rPr lang="en-US" dirty="0" smtClean="0"/>
              <a:t>The regulators must be efficient to optimize power consumption</a:t>
            </a:r>
          </a:p>
          <a:p>
            <a:r>
              <a:rPr lang="en-US" dirty="0" smtClean="0"/>
              <a:t>The maximum output current must be greater than 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71712"/>
            <a:ext cx="9144000" cy="1143000"/>
          </a:xfrm>
        </p:spPr>
        <p:txBody>
          <a:bodyPr/>
          <a:lstStyle/>
          <a:p>
            <a:pPr algn="ctr"/>
            <a:r>
              <a:rPr lang="en-US" b="1" dirty="0"/>
              <a:t>TPS62140A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Referenced from WEBENCH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509" b="4378"/>
          <a:stretch>
            <a:fillRect/>
          </a:stretch>
        </p:blipFill>
        <p:spPr bwMode="auto">
          <a:xfrm>
            <a:off x="1389611" y="871288"/>
            <a:ext cx="9296400" cy="48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Battery Types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75416"/>
              </p:ext>
            </p:extLst>
          </p:nvPr>
        </p:nvGraphicFramePr>
        <p:xfrm>
          <a:off x="152400" y="1941665"/>
          <a:ext cx="5715000" cy="369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133600"/>
              </a:tblGrid>
              <a:tr h="703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NiMH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“Nickel metal</a:t>
                      </a:r>
                      <a:r>
                        <a:rPr lang="en-US" baseline="0" dirty="0" smtClean="0"/>
                        <a:t> hydride</a:t>
                      </a:r>
                      <a:r>
                        <a:rPr lang="en-US" dirty="0" smtClean="0"/>
                        <a:t>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SunLabz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14500 AA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23841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Rechargeable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memory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 drain</a:t>
                      </a:r>
                      <a:r>
                        <a:rPr lang="en-US" baseline="0" dirty="0" smtClean="0"/>
                        <a:t>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400-2000 life cycle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$3.75 </a:t>
                      </a:r>
                      <a:r>
                        <a:rPr lang="en-US" baseline="0" dirty="0" err="1" smtClean="0"/>
                        <a:t>p.u</a:t>
                      </a:r>
                      <a:r>
                        <a:rPr lang="en-US" baseline="0" dirty="0" smtClean="0"/>
                        <a:t> at Amazon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Able to produce high currents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2500mAh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Has a memory</a:t>
                      </a:r>
                      <a:r>
                        <a:rPr lang="en-US" baseline="0" dirty="0" smtClean="0"/>
                        <a:t> Effect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Toxic chemicals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1.2V</a:t>
                      </a:r>
                      <a:r>
                        <a:rPr lang="en-US" baseline="0" dirty="0" smtClean="0"/>
                        <a:t> cell voltage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19800" y="1905000"/>
          <a:ext cx="5715000" cy="372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133600"/>
              </a:tblGrid>
              <a:tr h="773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Li-ion “Lithium ion”</a:t>
                      </a:r>
                    </a:p>
                    <a:p>
                      <a:pPr algn="ctr"/>
                      <a:r>
                        <a:rPr lang="en-US" dirty="0" err="1" smtClean="0"/>
                        <a:t>UltraFire</a:t>
                      </a:r>
                      <a:r>
                        <a:rPr lang="en-US" dirty="0" smtClean="0"/>
                        <a:t> TR14500  AA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0044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19858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Memory effect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3.7 cell voltage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Quick charge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 discharge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Lower Current drain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Toxic chemicals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1200mAh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$2.25 </a:t>
                      </a:r>
                      <a:r>
                        <a:rPr lang="en-US" baseline="0" dirty="0" err="1" smtClean="0"/>
                        <a:t>p.u</a:t>
                      </a:r>
                      <a:r>
                        <a:rPr lang="en-US" baseline="0" dirty="0" smtClean="0"/>
                        <a:t> at Amazon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Battery Power Supply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UltraFire</a:t>
            </a:r>
            <a:r>
              <a:rPr lang="en-US" dirty="0" smtClean="0"/>
              <a:t> TR14500 1200 </a:t>
            </a:r>
            <a:r>
              <a:rPr lang="en-US" dirty="0" err="1" smtClean="0"/>
              <a:t>mAh</a:t>
            </a:r>
            <a:r>
              <a:rPr lang="en-US" dirty="0" smtClean="0"/>
              <a:t> 3.7V batteries will be used as the power source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Lithium ion batteries were chosen since they have 3 times the charging power compared to NiMH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the Gatehouse battery holder, 4 of these batteries will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batteries will be configured in Parallel which will effectively quadruple the Energy Capacity to 4800 </a:t>
            </a:r>
            <a:r>
              <a:rPr lang="en-US" dirty="0" err="1" smtClean="0"/>
              <a:t>mAh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ecx.images-amazon.com/images/I/61WPZVDO9nL._SL10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133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364671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Project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heldinator\Desktop\Senior Design Folder\Senior Design 2 Eagle CAD Designs\Project System Overview CDR - Final Copy for Initial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7772400" cy="568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9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DC-DC step-up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         TPS61232DRC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TPS6127 will be used as the DC-DC step up 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3.7V battery supply will be stepped up to 5V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booster converter with lithium ion batter will effectively increase the power supply  capacity by 33% if 2400 </a:t>
            </a:r>
            <a:r>
              <a:rPr lang="en-US" dirty="0" err="1" smtClean="0"/>
              <a:t>mAh</a:t>
            </a:r>
            <a:r>
              <a:rPr lang="en-US" dirty="0"/>
              <a:t> </a:t>
            </a:r>
            <a:r>
              <a:rPr lang="en-US" dirty="0" smtClean="0"/>
              <a:t>NiMH batteries were used.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85800" y="4088725"/>
          <a:ext cx="10134599" cy="198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990600"/>
                <a:gridCol w="1066800"/>
                <a:gridCol w="990600"/>
                <a:gridCol w="990600"/>
                <a:gridCol w="1143000"/>
                <a:gridCol w="990600"/>
                <a:gridCol w="1219199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Regulator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</a:t>
                      </a:r>
                      <a:r>
                        <a:rPr lang="en-US" baseline="0" dirty="0" smtClean="0"/>
                        <a:t> Type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Input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Average Efficiency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dirty="0"/>
                    </a:p>
                  </a:txBody>
                  <a:tcPr anchor="ctr"/>
                </a:tc>
              </a:tr>
              <a:tr h="69188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TPS61232DRC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$3.30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8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39238"/>
            <a:ext cx="9144000" cy="1143000"/>
          </a:xfrm>
        </p:spPr>
        <p:txBody>
          <a:bodyPr/>
          <a:lstStyle/>
          <a:p>
            <a:pPr algn="ctr"/>
            <a:r>
              <a:rPr lang="en-US" b="1" dirty="0"/>
              <a:t> TPS61232DRC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Referenced from WEBENCH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9126"/>
            <a:ext cx="11163300" cy="49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we were using The LTC2148, and to monitor the battery we were having a voltage comparator with 2 LEDs and a timer.</a:t>
            </a:r>
          </a:p>
          <a:p>
            <a:r>
              <a:rPr lang="en-US" dirty="0" smtClean="0"/>
              <a:t>LM741</a:t>
            </a:r>
          </a:p>
          <a:p>
            <a:r>
              <a:rPr lang="en-US" dirty="0" smtClean="0"/>
              <a:t>CS555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3637915" cy="22669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1200" y="3581400"/>
            <a:ext cx="355409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1371600"/>
          <a:ext cx="84582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172200"/>
              </a:tblGrid>
              <a:tr h="4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1852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ISO/IEC 18092</a:t>
                      </a:r>
                    </a:p>
                    <a:p>
                      <a:r>
                        <a:rPr lang="en-US" dirty="0" smtClean="0"/>
                        <a:t>ISO/IEC 21481</a:t>
                      </a:r>
                      <a:endParaRPr lang="en-US" dirty="0"/>
                    </a:p>
                  </a:txBody>
                  <a:tcPr/>
                </a:tc>
              </a:tr>
              <a:tr h="2330777"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International Mobile Telecommunications-  2000 (IMT-2000)</a:t>
                      </a:r>
                    </a:p>
                    <a:p>
                      <a:r>
                        <a:rPr lang="en-US" dirty="0" smtClean="0"/>
                        <a:t>- TDMA Single‑Carrier (IMT‑SC)</a:t>
                      </a:r>
                    </a:p>
                    <a:p>
                      <a:r>
                        <a:rPr lang="en-US" dirty="0" smtClean="0"/>
                        <a:t>- CDMA Multi‑Carrier (IMT‑MC</a:t>
                      </a:r>
                    </a:p>
                    <a:p>
                      <a:r>
                        <a:rPr lang="en-US" dirty="0" smtClean="0"/>
                        <a:t>- CDMA Direct Spread (IMT‑DS)</a:t>
                      </a:r>
                    </a:p>
                    <a:p>
                      <a:r>
                        <a:rPr lang="en-US" dirty="0" smtClean="0"/>
                        <a:t>- CDMA TDD (IMT‑TC)</a:t>
                      </a:r>
                    </a:p>
                    <a:p>
                      <a:r>
                        <a:rPr lang="en-US" dirty="0" smtClean="0"/>
                        <a:t> - FDMA/TDMA (IMT‑FT)</a:t>
                      </a:r>
                    </a:p>
                    <a:p>
                      <a:r>
                        <a:rPr lang="en-US" dirty="0" smtClean="0"/>
                        <a:t> - IP‑OFDMA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 Electronic Motorized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Graded</a:t>
                      </a:r>
                      <a:r>
                        <a:rPr lang="en-US" baseline="0" dirty="0" smtClean="0"/>
                        <a:t> 2 from ANSI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/>
              <a:t>Standards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72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386014"/>
              </p:ext>
            </p:extLst>
          </p:nvPr>
        </p:nvGraphicFramePr>
        <p:xfrm>
          <a:off x="1524000" y="1828800"/>
          <a:ext cx="9144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7526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Enjolie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Sheldon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</a:t>
                      </a:r>
                      <a:r>
                        <a:rPr lang="en-US" baseline="0" dirty="0" smtClean="0"/>
                        <a:t>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00867"/>
              </p:ext>
            </p:extLst>
          </p:nvPr>
        </p:nvGraphicFramePr>
        <p:xfrm>
          <a:off x="1981200" y="518160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dirty="0"/>
          </a:p>
        </p:txBody>
      </p:sp>
      <p:graphicFrame>
        <p:nvGraphicFramePr>
          <p:cNvPr id="13" name="Content Placeholder 12" descr="Clustered Column chart" title="Chart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828800"/>
          <a:ext cx="975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/>
          </p:nvPr>
        </p:nvGraphicFramePr>
        <p:xfrm>
          <a:off x="1162050" y="1752600"/>
          <a:ext cx="7981950" cy="45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8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Immediate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Finish prototyping </a:t>
            </a:r>
          </a:p>
          <a:p>
            <a:r>
              <a:rPr lang="en-US" sz="2800" dirty="0" smtClean="0"/>
              <a:t>Finalize and submit PCB design for manufacturing</a:t>
            </a:r>
          </a:p>
          <a:p>
            <a:r>
              <a:rPr lang="en-US" sz="2800" dirty="0" smtClean="0"/>
              <a:t>Have project casing made</a:t>
            </a:r>
          </a:p>
          <a:p>
            <a:r>
              <a:rPr lang="en-US" sz="2800" dirty="0" smtClean="0"/>
              <a:t>Begin software implementation</a:t>
            </a:r>
          </a:p>
          <a:p>
            <a:r>
              <a:rPr lang="en-US" sz="2800" dirty="0" smtClean="0"/>
              <a:t>Begin project construction</a:t>
            </a:r>
          </a:p>
        </p:txBody>
      </p:sp>
    </p:spTree>
    <p:extLst>
      <p:ext uri="{BB962C8B-B14F-4D97-AF65-F5344CB8AC3E}">
        <p14:creationId xmlns:p14="http://schemas.microsoft.com/office/powerpoint/2010/main" val="6215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9144000" cy="777240"/>
          </a:xfrm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927632"/>
              </p:ext>
            </p:extLst>
          </p:nvPr>
        </p:nvGraphicFramePr>
        <p:xfrm>
          <a:off x="1219200" y="548640"/>
          <a:ext cx="9601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 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$64.95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 L 293D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$2.99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r>
                        <a:rPr lang="en-US" dirty="0" smtClean="0"/>
                        <a:t> Fingerprint 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$49.95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$2.99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Gyroscope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$19.95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$99.00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PIR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$9.99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Micro SD 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$4.00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Camera 2Mp UXGA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TPS 61232 DRC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$3.30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LITHIUM ION BAT.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4*($ 2.25)</a:t>
                      </a:r>
                      <a:r>
                        <a:rPr lang="en-US" baseline="0" smtClean="0"/>
                        <a:t> = $ 9.00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TPS 62140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$21.40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ATxmega</a:t>
                      </a:r>
                      <a:r>
                        <a:rPr lang="en-US" dirty="0" smtClean="0"/>
                        <a:t> 128A4U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$5.16</a:t>
                      </a:r>
                      <a:endParaRPr lang="en-US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SIM5216A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$32.00</a:t>
                      </a:r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dirty="0" smtClean="0"/>
                        <a:t>Wooden</a:t>
                      </a:r>
                      <a:r>
                        <a:rPr lang="en-US" baseline="0" dirty="0" smtClean="0"/>
                        <a:t> Door and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$344.68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3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9144000" cy="4267200"/>
          </a:xfrm>
        </p:spPr>
        <p:txBody>
          <a:bodyPr/>
          <a:lstStyle/>
          <a:p>
            <a:r>
              <a:rPr lang="en-US" dirty="0" smtClean="0"/>
              <a:t>Problem having the NFC to work</a:t>
            </a:r>
          </a:p>
          <a:p>
            <a:r>
              <a:rPr lang="en-US" dirty="0" smtClean="0"/>
              <a:t>Software problem  to have the 3G module to work in conjunction with the camera </a:t>
            </a:r>
            <a:endParaRPr lang="en-US" dirty="0"/>
          </a:p>
          <a:p>
            <a:r>
              <a:rPr lang="en-US" dirty="0" smtClean="0"/>
              <a:t>Transmitting data from 3G modules is good, receiving data is a working progress.</a:t>
            </a:r>
          </a:p>
        </p:txBody>
      </p:sp>
    </p:spTree>
    <p:extLst>
      <p:ext uri="{BB962C8B-B14F-4D97-AF65-F5344CB8AC3E}">
        <p14:creationId xmlns:p14="http://schemas.microsoft.com/office/powerpoint/2010/main" val="1630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ttp://www.firstfoundation.ca/images/made/uploads/featuredImages/Any_Questions_438_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571750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 and Requirements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RFID/NFC technology for easy entry</a:t>
            </a:r>
          </a:p>
          <a:p>
            <a:r>
              <a:rPr lang="en-US" sz="2800" dirty="0" smtClean="0"/>
              <a:t>Sensors to detect presence of moving objects</a:t>
            </a:r>
          </a:p>
          <a:p>
            <a:r>
              <a:rPr lang="en-US" sz="2800" dirty="0" smtClean="0"/>
              <a:t>Detect objects  only within 6 feet</a:t>
            </a:r>
          </a:p>
          <a:p>
            <a:r>
              <a:rPr lang="en-US" sz="2800" dirty="0" smtClean="0"/>
              <a:t>Snap a picture to send to user</a:t>
            </a:r>
          </a:p>
          <a:p>
            <a:r>
              <a:rPr lang="en-US" sz="2800" dirty="0" smtClean="0"/>
              <a:t>Lock and unlock the device from any location wirelessly with a smartphone</a:t>
            </a:r>
          </a:p>
          <a:p>
            <a:r>
              <a:rPr lang="en-US" sz="2800" dirty="0" smtClean="0"/>
              <a:t>An isolated power source to last at least 3 months</a:t>
            </a:r>
          </a:p>
          <a:p>
            <a:r>
              <a:rPr lang="en-US" sz="2800" dirty="0" smtClean="0"/>
              <a:t>Easy and simple user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0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-3810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Secured-E-Key Design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C:\Users\Sheldinator\Desktop\Senior Design Folder\Senior Design 2 Eagle CAD Designs\Secured-E-Key Door Mod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72097"/>
            <a:ext cx="5867400" cy="36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heldinator\Desktop\Senior Design Folder\Senior Design 2 Eagle CAD Designs\Secured-E-Key Plastic Cov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8229600" cy="319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Motorized Electric Deadbolt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15200" cy="5287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6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Electric Door Lock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1828800"/>
            <a:ext cx="9906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lock</a:t>
            </a:r>
            <a:endParaRPr dirty="0"/>
          </a:p>
          <a:p>
            <a:r>
              <a:rPr lang="en-US" dirty="0" smtClean="0"/>
              <a:t>Electric Strike</a:t>
            </a:r>
            <a:endParaRPr dirty="0"/>
          </a:p>
          <a:p>
            <a:r>
              <a:rPr lang="en-US" dirty="0" smtClean="0"/>
              <a:t>Motorized Electric Deadbolt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Magnetic lock                                Electric</a:t>
            </a:r>
            <a:r>
              <a:rPr lang="en-US" dirty="0" smtClean="0"/>
              <a:t> </a:t>
            </a:r>
            <a:r>
              <a:rPr lang="en-US" b="1" dirty="0" smtClean="0"/>
              <a:t>Strike</a:t>
            </a:r>
            <a:r>
              <a:rPr lang="en-US" dirty="0" smtClean="0"/>
              <a:t>	             </a:t>
            </a:r>
            <a:r>
              <a:rPr lang="en-US" b="1" dirty="0" smtClean="0"/>
              <a:t>Motorized</a:t>
            </a:r>
            <a:r>
              <a:rPr lang="en-US" dirty="0" smtClean="0"/>
              <a:t> </a:t>
            </a:r>
            <a:r>
              <a:rPr lang="en-US" b="1" dirty="0" smtClean="0"/>
              <a:t>Electric</a:t>
            </a:r>
            <a:r>
              <a:rPr lang="en-US" dirty="0" smtClean="0"/>
              <a:t> </a:t>
            </a:r>
            <a:r>
              <a:rPr lang="en-US" b="1" dirty="0" smtClean="0"/>
              <a:t>Deadbolt                                                                                                         </a:t>
            </a:r>
            <a:endParaRPr b="1" dirty="0"/>
          </a:p>
        </p:txBody>
      </p:sp>
      <p:pic>
        <p:nvPicPr>
          <p:cNvPr id="4" name="Picture 3" descr="http://keyeslifesafety.com/wp-content/uploads/2012/02/2-magnetic-door-locks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9849" b="21859"/>
          <a:stretch/>
        </p:blipFill>
        <p:spPr bwMode="auto">
          <a:xfrm>
            <a:off x="1524000" y="3352800"/>
            <a:ext cx="2809875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lectric_strike_with_monitoring_contac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20492" r="23829" b="18443"/>
          <a:stretch/>
        </p:blipFill>
        <p:spPr bwMode="auto">
          <a:xfrm>
            <a:off x="4706936" y="3314700"/>
            <a:ext cx="2625725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images.cdn.aws.vivint.com/a/images/jpg/600x312/70/1.0/n/global/vivint.com/features/electronic-door-lock/photos/feature-autodoorlocks-image-lg-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28000"/>
          <a:stretch/>
        </p:blipFill>
        <p:spPr bwMode="auto">
          <a:xfrm>
            <a:off x="7772400" y="3314700"/>
            <a:ext cx="2514600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2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Lock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81612"/>
              </p:ext>
            </p:extLst>
          </p:nvPr>
        </p:nvGraphicFramePr>
        <p:xfrm>
          <a:off x="152400" y="1645920"/>
          <a:ext cx="9677400" cy="501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43"/>
                <a:gridCol w="2457752"/>
                <a:gridCol w="2534557"/>
                <a:gridCol w="2380948"/>
              </a:tblGrid>
              <a:tr h="135609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Industry Remote Electronic Deadbolt-QF-01P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MVM Motorized Electric Rim 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Gatehouse Electronic Motorized Deadbolt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93291">
                <a:tc>
                  <a:txBody>
                    <a:bodyPr/>
                    <a:lstStyle/>
                    <a:p>
                      <a:r>
                        <a:rPr lang="en-US" dirty="0" smtClean="0"/>
                        <a:t>Outer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5.75’’Hx3.25’’Wx0.25’’D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2.75’’Hx4.5’’Wx1.25’’D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6.75’’Hx3.5’’Wx1.15’’D</a:t>
                      </a:r>
                      <a:endParaRPr lang="en-US" dirty="0"/>
                    </a:p>
                  </a:txBody>
                  <a:tcPr/>
                </a:tc>
              </a:tr>
              <a:tr h="593291">
                <a:tc>
                  <a:txBody>
                    <a:bodyPr/>
                    <a:lstStyle/>
                    <a:p>
                      <a:r>
                        <a:rPr lang="en-US" dirty="0" smtClean="0"/>
                        <a:t>Inner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5.75’’Hx3.25’’Wx1.75’’D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3.78’’Hx4.95’’Wx1.65’’D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8.25’’Hx4.0’’Wx1.4’’D</a:t>
                      </a:r>
                      <a:endParaRPr lang="en-US" dirty="0"/>
                    </a:p>
                  </a:txBody>
                  <a:tcPr/>
                </a:tc>
              </a:tr>
              <a:tr h="59329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V</a:t>
                      </a:r>
                      <a:endParaRPr lang="en-US" dirty="0"/>
                    </a:p>
                  </a:txBody>
                  <a:tcPr/>
                </a:tc>
              </a:tr>
              <a:tr h="339023">
                <a:tc>
                  <a:txBody>
                    <a:bodyPr/>
                    <a:lstStyle/>
                    <a:p>
                      <a:r>
                        <a:rPr lang="en-US" dirty="0" smtClean="0"/>
                        <a:t>Bolt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Sgl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Cyl</a:t>
                      </a:r>
                      <a:r>
                        <a:rPr lang="en-US" baseline="0" dirty="0" smtClean="0"/>
                        <a:t>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Sgl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Cyl</a:t>
                      </a:r>
                      <a:r>
                        <a:rPr lang="en-US" dirty="0" smtClean="0"/>
                        <a:t>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Sgl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Cyl</a:t>
                      </a:r>
                      <a:r>
                        <a:rPr lang="en-US" dirty="0" smtClean="0"/>
                        <a:t> Deadbolt</a:t>
                      </a:r>
                    </a:p>
                  </a:txBody>
                  <a:tcPr/>
                </a:tc>
              </a:tr>
              <a:tr h="339023"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3.78’’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8.25’’</a:t>
                      </a:r>
                      <a:endParaRPr lang="en-US" dirty="0"/>
                    </a:p>
                  </a:txBody>
                  <a:tcPr/>
                </a:tc>
              </a:tr>
              <a:tr h="339023">
                <a:tc>
                  <a:txBody>
                    <a:bodyPr/>
                    <a:lstStyle/>
                    <a:p>
                      <a:r>
                        <a:rPr lang="en-US" dirty="0" smtClean="0"/>
                        <a:t>Door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1-3/8’’ to 1-3/4’’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1-3/5’’ to 1-2/5’’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1-3/8’’ to 1-3/4’’</a:t>
                      </a:r>
                      <a:endParaRPr lang="en-US" dirty="0"/>
                    </a:p>
                  </a:txBody>
                  <a:tcPr/>
                </a:tc>
              </a:tr>
              <a:tr h="33902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1.4’’</a:t>
                      </a:r>
                      <a:endParaRPr lang="en-US" dirty="0"/>
                    </a:p>
                  </a:txBody>
                  <a:tcPr/>
                </a:tc>
              </a:tr>
              <a:tr h="339023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$ 169.99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$ 65.88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64.00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77329" y="2011296"/>
            <a:ext cx="240837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Saint-Surin\AppData\Local\Temp\IMAG01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0406" y="4496596"/>
            <a:ext cx="2562224" cy="1798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2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2036</Words>
  <Application>Microsoft Office PowerPoint</Application>
  <PresentationFormat>Widescreen</PresentationFormat>
  <Paragraphs>716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Candara</vt:lpstr>
      <vt:lpstr>Consolas</vt:lpstr>
      <vt:lpstr>Tech Computer 16x9</vt:lpstr>
      <vt:lpstr>Secured-E-Key</vt:lpstr>
      <vt:lpstr>Projects Goals</vt:lpstr>
      <vt:lpstr>Motivation for the Project</vt:lpstr>
      <vt:lpstr>Project Block Diagram</vt:lpstr>
      <vt:lpstr>Specifications and Requirements</vt:lpstr>
      <vt:lpstr>Secured-E-Key Design Model</vt:lpstr>
      <vt:lpstr>Motorized Electric Deadbolt</vt:lpstr>
      <vt:lpstr>Types Of Electric Door Lock</vt:lpstr>
      <vt:lpstr>Door Lock System</vt:lpstr>
      <vt:lpstr>Lock system implementation</vt:lpstr>
      <vt:lpstr>Lock system Implementation</vt:lpstr>
      <vt:lpstr>Motorized Electric Deadbolt</vt:lpstr>
      <vt:lpstr>Camera Module</vt:lpstr>
      <vt:lpstr>Fingerprint Scanner</vt:lpstr>
      <vt:lpstr>Fingerprint scanner</vt:lpstr>
      <vt:lpstr>Other Sensors</vt:lpstr>
      <vt:lpstr>PIR SENSOR</vt:lpstr>
      <vt:lpstr> Gyroscope </vt:lpstr>
      <vt:lpstr>RFID &amp; NFC COMPARISON</vt:lpstr>
      <vt:lpstr>Near Field Communication (NFC)</vt:lpstr>
      <vt:lpstr>Micro Controller</vt:lpstr>
      <vt:lpstr>Microcontroller </vt:lpstr>
      <vt:lpstr>  Software Environment</vt:lpstr>
      <vt:lpstr>Microcontroller Flow Chart</vt:lpstr>
      <vt:lpstr>Wireless Module</vt:lpstr>
      <vt:lpstr>Wireless Communication Types</vt:lpstr>
      <vt:lpstr>TI CC3100 Wi-Fi Module vs SIM5216A Module</vt:lpstr>
      <vt:lpstr>Pros and Cons of 3G over Wi-Fi</vt:lpstr>
      <vt:lpstr>3G Coverage Maps and Provider Comparison</vt:lpstr>
      <vt:lpstr>3G Module Software Diagram</vt:lpstr>
      <vt:lpstr>Secured-E-Key Schematic</vt:lpstr>
      <vt:lpstr>Secured-E-Key PCB Layout</vt:lpstr>
      <vt:lpstr>Power Supply</vt:lpstr>
      <vt:lpstr>Power Diagram</vt:lpstr>
      <vt:lpstr>Power Requirements</vt:lpstr>
      <vt:lpstr> DC-DC step-down </vt:lpstr>
      <vt:lpstr>TPS62140A </vt:lpstr>
      <vt:lpstr>Battery Types</vt:lpstr>
      <vt:lpstr>Battery Power Supply</vt:lpstr>
      <vt:lpstr>DC-DC step-up</vt:lpstr>
      <vt:lpstr> TPS61232DRC Schematic</vt:lpstr>
      <vt:lpstr>Battery Status</vt:lpstr>
      <vt:lpstr>Standards</vt:lpstr>
      <vt:lpstr>Work Distribution</vt:lpstr>
      <vt:lpstr>Progress</vt:lpstr>
      <vt:lpstr>Immediate Plans</vt:lpstr>
      <vt:lpstr>Budget</vt:lpstr>
      <vt:lpstr>Issues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2015-06-04T14:04:42Z</dcterms:created>
  <dcterms:modified xsi:type="dcterms:W3CDTF">2015-06-11T11:12:25Z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