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5" r:id="rId5"/>
    <p:sldId id="287" r:id="rId6"/>
    <p:sldId id="288" r:id="rId7"/>
    <p:sldId id="289" r:id="rId8"/>
    <p:sldId id="290" r:id="rId9"/>
    <p:sldId id="298" r:id="rId10"/>
    <p:sldId id="299" r:id="rId11"/>
    <p:sldId id="316" r:id="rId12"/>
    <p:sldId id="300" r:id="rId13"/>
    <p:sldId id="302" r:id="rId14"/>
    <p:sldId id="301" r:id="rId15"/>
    <p:sldId id="303" r:id="rId16"/>
    <p:sldId id="304" r:id="rId17"/>
    <p:sldId id="291" r:id="rId18"/>
    <p:sldId id="293" r:id="rId19"/>
    <p:sldId id="296" r:id="rId20"/>
    <p:sldId id="297" r:id="rId21"/>
    <p:sldId id="318" r:id="rId22"/>
    <p:sldId id="319" r:id="rId23"/>
    <p:sldId id="313"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07" r:id="rId37"/>
    <p:sldId id="309"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DA67D-DB07-448E-9808-E15CB9612CAB}" v="4" dt="2021-06-10T18:24:00.737"/>
    <p1510:client id="{1C9C4C46-48C0-46A4-8AF0-F60E58A34D04}" v="3" dt="2021-06-10T14:51:10.709"/>
    <p1510:client id="{2CFE6E1E-6D59-4FBB-A03B-596071BB02E9}" v="17" dt="2021-06-10T14:53:27.267"/>
    <p1510:client id="{4CA7A100-8667-45C1-B4A0-639E025CE2D8}" v="48" dt="2021-06-10T18:03:39.651"/>
    <p1510:client id="{67ABF56E-64F9-4FA1-BA66-F7EFEFB1E3E9}" v="10" dt="2021-06-10T19:43:47.187"/>
    <p1510:client id="{73370DB7-617C-4549-980C-CC777474AB4F}" v="11" dt="2021-06-09T23:12:40.460"/>
    <p1510:client id="{73558345-F6A2-4AD2-9AD1-56BF6C5A397C}" v="38" vWet="40" dt="2021-06-10T19:43:20.932"/>
    <p1510:client id="{7AF307FB-6450-4B81-A1CE-86BC7E74BB65}" v="2952" dt="2021-06-09T20:53:45.800"/>
    <p1510:client id="{C5330631-79CB-424C-8133-071916E0D48C}" v="1177" dt="2021-06-10T17:27:55.423"/>
    <p1510:client id="{F9E21C58-DE31-4DF1-9264-1D3766379830}" v="840" dt="2021-06-10T18:23:25.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ler Morris" userId="S::tmorris24@knights.ucf.edu::8b8b70c8-1d97-4f52-8958-58cb60aefcfc" providerId="AD" clId="Web-{2CFE6E1E-6D59-4FBB-A03B-596071BB02E9}"/>
    <pc:docChg chg="addSld delSld modSld">
      <pc:chgData name="Tyler Morris" userId="S::tmorris24@knights.ucf.edu::8b8b70c8-1d97-4f52-8958-58cb60aefcfc" providerId="AD" clId="Web-{2CFE6E1E-6D59-4FBB-A03B-596071BB02E9}" dt="2021-06-10T14:53:27.267" v="12"/>
      <pc:docMkLst>
        <pc:docMk/>
      </pc:docMkLst>
      <pc:sldChg chg="addSp delSp modSp">
        <pc:chgData name="Tyler Morris" userId="S::tmorris24@knights.ucf.edu::8b8b70c8-1d97-4f52-8958-58cb60aefcfc" providerId="AD" clId="Web-{2CFE6E1E-6D59-4FBB-A03B-596071BB02E9}" dt="2021-06-10T14:53:27.267" v="12"/>
        <pc:sldMkLst>
          <pc:docMk/>
          <pc:sldMk cId="2374349655" sldId="311"/>
        </pc:sldMkLst>
        <pc:picChg chg="add del mod">
          <ac:chgData name="Tyler Morris" userId="S::tmorris24@knights.ucf.edu::8b8b70c8-1d97-4f52-8958-58cb60aefcfc" providerId="AD" clId="Web-{2CFE6E1E-6D59-4FBB-A03B-596071BB02E9}" dt="2021-06-10T14:51:57.280" v="1"/>
          <ac:picMkLst>
            <pc:docMk/>
            <pc:sldMk cId="2374349655" sldId="311"/>
            <ac:picMk id="5" creationId="{A90A24C7-222A-4A27-90B3-75D07F6692D7}"/>
          </ac:picMkLst>
        </pc:picChg>
        <pc:picChg chg="add del mod">
          <ac:chgData name="Tyler Morris" userId="S::tmorris24@knights.ucf.edu::8b8b70c8-1d97-4f52-8958-58cb60aefcfc" providerId="AD" clId="Web-{2CFE6E1E-6D59-4FBB-A03B-596071BB02E9}" dt="2021-06-10T14:53:27.267" v="12"/>
          <ac:picMkLst>
            <pc:docMk/>
            <pc:sldMk cId="2374349655" sldId="311"/>
            <ac:picMk id="6" creationId="{53526287-0FE1-4AF6-8C3F-32A60F464FA5}"/>
          </ac:picMkLst>
        </pc:picChg>
        <pc:picChg chg="add del mod">
          <ac:chgData name="Tyler Morris" userId="S::tmorris24@knights.ucf.edu::8b8b70c8-1d97-4f52-8958-58cb60aefcfc" providerId="AD" clId="Web-{2CFE6E1E-6D59-4FBB-A03B-596071BB02E9}" dt="2021-06-10T14:53:20.079" v="10"/>
          <ac:picMkLst>
            <pc:docMk/>
            <pc:sldMk cId="2374349655" sldId="311"/>
            <ac:picMk id="7" creationId="{522476FF-699C-49E4-B4C9-86782E363B0E}"/>
          </ac:picMkLst>
        </pc:picChg>
      </pc:sldChg>
      <pc:sldChg chg="addSp delSp modSp new del">
        <pc:chgData name="Tyler Morris" userId="S::tmorris24@knights.ucf.edu::8b8b70c8-1d97-4f52-8958-58cb60aefcfc" providerId="AD" clId="Web-{2CFE6E1E-6D59-4FBB-A03B-596071BB02E9}" dt="2021-06-10T14:52:46.594" v="8"/>
        <pc:sldMkLst>
          <pc:docMk/>
          <pc:sldMk cId="2913111892" sldId="318"/>
        </pc:sldMkLst>
        <pc:spChg chg="del">
          <ac:chgData name="Tyler Morris" userId="S::tmorris24@knights.ucf.edu::8b8b70c8-1d97-4f52-8958-58cb60aefcfc" providerId="AD" clId="Web-{2CFE6E1E-6D59-4FBB-A03B-596071BB02E9}" dt="2021-06-10T14:52:40.234" v="6"/>
          <ac:spMkLst>
            <pc:docMk/>
            <pc:sldMk cId="2913111892" sldId="318"/>
            <ac:spMk id="3" creationId="{110C69F0-3735-4176-BFD6-809FDA0A6BBE}"/>
          </ac:spMkLst>
        </pc:spChg>
        <pc:spChg chg="add mod">
          <ac:chgData name="Tyler Morris" userId="S::tmorris24@knights.ucf.edu::8b8b70c8-1d97-4f52-8958-58cb60aefcfc" providerId="AD" clId="Web-{2CFE6E1E-6D59-4FBB-A03B-596071BB02E9}" dt="2021-06-10T14:52:42.688" v="7"/>
          <ac:spMkLst>
            <pc:docMk/>
            <pc:sldMk cId="2913111892" sldId="318"/>
            <ac:spMk id="6" creationId="{64F9ACF4-9EB8-49BF-BA82-09412ECE5161}"/>
          </ac:spMkLst>
        </pc:spChg>
        <pc:picChg chg="add del mod ord">
          <ac:chgData name="Tyler Morris" userId="S::tmorris24@knights.ucf.edu::8b8b70c8-1d97-4f52-8958-58cb60aefcfc" providerId="AD" clId="Web-{2CFE6E1E-6D59-4FBB-A03B-596071BB02E9}" dt="2021-06-10T14:52:42.688" v="7"/>
          <ac:picMkLst>
            <pc:docMk/>
            <pc:sldMk cId="2913111892" sldId="318"/>
            <ac:picMk id="4" creationId="{2335EE85-93E0-4AD2-99D0-2E2AB40AA0BF}"/>
          </ac:picMkLst>
        </pc:picChg>
      </pc:sldChg>
    </pc:docChg>
  </pc:docChgLst>
  <pc:docChgLst>
    <pc:chgData name="Austin Collins" userId="S::austincollins37@knights.ucf.edu::94fd8b69-8f8e-46c9-b1f6-351f38390ef5" providerId="AD" clId="Web-{67ABF56E-64F9-4FA1-BA66-F7EFEFB1E3E9}"/>
    <pc:docChg chg="modSld">
      <pc:chgData name="Austin Collins" userId="S::austincollins37@knights.ucf.edu::94fd8b69-8f8e-46c9-b1f6-351f38390ef5" providerId="AD" clId="Web-{67ABF56E-64F9-4FA1-BA66-F7EFEFB1E3E9}" dt="2021-06-10T19:43:47.187" v="8" actId="1076"/>
      <pc:docMkLst>
        <pc:docMk/>
      </pc:docMkLst>
      <pc:sldChg chg="addSp delSp modSp">
        <pc:chgData name="Austin Collins" userId="S::austincollins37@knights.ucf.edu::94fd8b69-8f8e-46c9-b1f6-351f38390ef5" providerId="AD" clId="Web-{67ABF56E-64F9-4FA1-BA66-F7EFEFB1E3E9}" dt="2021-06-10T19:43:47.187" v="8" actId="1076"/>
        <pc:sldMkLst>
          <pc:docMk/>
          <pc:sldMk cId="4149332582" sldId="298"/>
        </pc:sldMkLst>
        <pc:spChg chg="add del mod">
          <ac:chgData name="Austin Collins" userId="S::austincollins37@knights.ucf.edu::94fd8b69-8f8e-46c9-b1f6-351f38390ef5" providerId="AD" clId="Web-{67ABF56E-64F9-4FA1-BA66-F7EFEFB1E3E9}" dt="2021-06-10T19:43:25.562" v="1"/>
          <ac:spMkLst>
            <pc:docMk/>
            <pc:sldMk cId="4149332582" sldId="298"/>
            <ac:spMk id="4" creationId="{4CE5EC22-B9F5-4473-8EC2-9CB7883FAAFA}"/>
          </ac:spMkLst>
        </pc:spChg>
        <pc:picChg chg="add mod ord">
          <ac:chgData name="Austin Collins" userId="S::austincollins37@knights.ucf.edu::94fd8b69-8f8e-46c9-b1f6-351f38390ef5" providerId="AD" clId="Web-{67ABF56E-64F9-4FA1-BA66-F7EFEFB1E3E9}" dt="2021-06-10T19:43:47.187" v="8" actId="1076"/>
          <ac:picMkLst>
            <pc:docMk/>
            <pc:sldMk cId="4149332582" sldId="298"/>
            <ac:picMk id="5" creationId="{CE5654F1-5991-4EFE-BDFD-AD5773F5DB1A}"/>
          </ac:picMkLst>
        </pc:picChg>
        <pc:picChg chg="del">
          <ac:chgData name="Austin Collins" userId="S::austincollins37@knights.ucf.edu::94fd8b69-8f8e-46c9-b1f6-351f38390ef5" providerId="AD" clId="Web-{67ABF56E-64F9-4FA1-BA66-F7EFEFB1E3E9}" dt="2021-06-10T19:43:18.906" v="0"/>
          <ac:picMkLst>
            <pc:docMk/>
            <pc:sldMk cId="4149332582" sldId="298"/>
            <ac:picMk id="6" creationId="{BA03E0DD-CCCC-4A11-BFD3-C9EC68E1AB9F}"/>
          </ac:picMkLst>
        </pc:picChg>
        <pc:picChg chg="ord">
          <ac:chgData name="Austin Collins" userId="S::austincollins37@knights.ucf.edu::94fd8b69-8f8e-46c9-b1f6-351f38390ef5" providerId="AD" clId="Web-{67ABF56E-64F9-4FA1-BA66-F7EFEFB1E3E9}" dt="2021-06-10T19:43:36.563" v="5"/>
          <ac:picMkLst>
            <pc:docMk/>
            <pc:sldMk cId="4149332582" sldId="298"/>
            <ac:picMk id="9" creationId="{FD368E3D-C886-413D-9873-C5AFC1DC9B19}"/>
          </ac:picMkLst>
        </pc:picChg>
      </pc:sldChg>
    </pc:docChg>
  </pc:docChgLst>
  <pc:docChgLst>
    <pc:chgData name="Tyler Morris" userId="S::tmorris24@knights.ucf.edu::8b8b70c8-1d97-4f52-8958-58cb60aefcfc" providerId="AD" clId="Web-{1C9C4C46-48C0-46A4-8AF0-F60E58A34D04}"/>
    <pc:docChg chg="modSld">
      <pc:chgData name="Tyler Morris" userId="S::tmorris24@knights.ucf.edu::8b8b70c8-1d97-4f52-8958-58cb60aefcfc" providerId="AD" clId="Web-{1C9C4C46-48C0-46A4-8AF0-F60E58A34D04}" dt="2021-06-10T14:51:10.709" v="1"/>
      <pc:docMkLst>
        <pc:docMk/>
      </pc:docMkLst>
      <pc:sldChg chg="addSp delSp modSp">
        <pc:chgData name="Tyler Morris" userId="S::tmorris24@knights.ucf.edu::8b8b70c8-1d97-4f52-8958-58cb60aefcfc" providerId="AD" clId="Web-{1C9C4C46-48C0-46A4-8AF0-F60E58A34D04}" dt="2021-06-10T14:51:10.709" v="1"/>
        <pc:sldMkLst>
          <pc:docMk/>
          <pc:sldMk cId="2374349655" sldId="311"/>
        </pc:sldMkLst>
        <pc:picChg chg="add del mod">
          <ac:chgData name="Tyler Morris" userId="S::tmorris24@knights.ucf.edu::8b8b70c8-1d97-4f52-8958-58cb60aefcfc" providerId="AD" clId="Web-{1C9C4C46-48C0-46A4-8AF0-F60E58A34D04}" dt="2021-06-10T14:51:10.709" v="1"/>
          <ac:picMkLst>
            <pc:docMk/>
            <pc:sldMk cId="2374349655" sldId="311"/>
            <ac:picMk id="5" creationId="{3A967292-5A39-4CF8-A04C-D2C7F8959B7C}"/>
          </ac:picMkLst>
        </pc:picChg>
      </pc:sldChg>
    </pc:docChg>
  </pc:docChgLst>
  <pc:docChgLst>
    <pc:chgData name="Tyler Morris" userId="S::tmorris24@knights.ucf.edu::8b8b70c8-1d97-4f52-8958-58cb60aefcfc" providerId="AD" clId="Web-{7AF307FB-6450-4B81-A1CE-86BC7E74BB65}"/>
    <pc:docChg chg="addSld delSld modSld">
      <pc:chgData name="Tyler Morris" userId="S::tmorris24@knights.ucf.edu::8b8b70c8-1d97-4f52-8958-58cb60aefcfc" providerId="AD" clId="Web-{7AF307FB-6450-4B81-A1CE-86BC7E74BB65}" dt="2021-06-09T20:53:42.815" v="1454" actId="20577"/>
      <pc:docMkLst>
        <pc:docMk/>
      </pc:docMkLst>
      <pc:sldChg chg="addSp delSp modSp">
        <pc:chgData name="Tyler Morris" userId="S::tmorris24@knights.ucf.edu::8b8b70c8-1d97-4f52-8958-58cb60aefcfc" providerId="AD" clId="Web-{7AF307FB-6450-4B81-A1CE-86BC7E74BB65}" dt="2021-06-09T20:23:16.521" v="15"/>
        <pc:sldMkLst>
          <pc:docMk/>
          <pc:sldMk cId="327119803" sldId="293"/>
        </pc:sldMkLst>
        <pc:spChg chg="mod">
          <ac:chgData name="Tyler Morris" userId="S::tmorris24@knights.ucf.edu::8b8b70c8-1d97-4f52-8958-58cb60aefcfc" providerId="AD" clId="Web-{7AF307FB-6450-4B81-A1CE-86BC7E74BB65}" dt="2021-06-09T20:23:13.771" v="14" actId="20577"/>
          <ac:spMkLst>
            <pc:docMk/>
            <pc:sldMk cId="327119803" sldId="293"/>
            <ac:spMk id="2" creationId="{A6DB4B67-5333-40A3-98A1-0DF966BB70B7}"/>
          </ac:spMkLst>
        </pc:spChg>
        <pc:spChg chg="mod">
          <ac:chgData name="Tyler Morris" userId="S::tmorris24@knights.ucf.edu::8b8b70c8-1d97-4f52-8958-58cb60aefcfc" providerId="AD" clId="Web-{7AF307FB-6450-4B81-A1CE-86BC7E74BB65}" dt="2021-06-09T20:23:02.458" v="8" actId="20577"/>
          <ac:spMkLst>
            <pc:docMk/>
            <pc:sldMk cId="327119803" sldId="293"/>
            <ac:spMk id="3" creationId="{BB6C6DF5-4D06-407D-9AB2-1EB4D570D3F7}"/>
          </ac:spMkLst>
        </pc:spChg>
        <pc:spChg chg="add del">
          <ac:chgData name="Tyler Morris" userId="S::tmorris24@knights.ucf.edu::8b8b70c8-1d97-4f52-8958-58cb60aefcfc" providerId="AD" clId="Web-{7AF307FB-6450-4B81-A1CE-86BC7E74BB65}" dt="2021-06-09T20:23:16.521" v="15"/>
          <ac:spMkLst>
            <pc:docMk/>
            <pc:sldMk cId="327119803" sldId="293"/>
            <ac:spMk id="4" creationId="{60E8406F-946D-4D17-B44A-C5FD1D05A8C5}"/>
          </ac:spMkLst>
        </pc:spChg>
      </pc:sldChg>
      <pc:sldChg chg="modSp">
        <pc:chgData name="Tyler Morris" userId="S::tmorris24@knights.ucf.edu::8b8b70c8-1d97-4f52-8958-58cb60aefcfc" providerId="AD" clId="Web-{7AF307FB-6450-4B81-A1CE-86BC7E74BB65}" dt="2021-06-09T20:28:54.313" v="83" actId="20577"/>
        <pc:sldMkLst>
          <pc:docMk/>
          <pc:sldMk cId="2344603489" sldId="296"/>
        </pc:sldMkLst>
        <pc:spChg chg="mod">
          <ac:chgData name="Tyler Morris" userId="S::tmorris24@knights.ucf.edu::8b8b70c8-1d97-4f52-8958-58cb60aefcfc" providerId="AD" clId="Web-{7AF307FB-6450-4B81-A1CE-86BC7E74BB65}" dt="2021-06-09T20:28:54.313" v="83" actId="20577"/>
          <ac:spMkLst>
            <pc:docMk/>
            <pc:sldMk cId="2344603489" sldId="296"/>
            <ac:spMk id="2" creationId="{37EA3EC8-FD6F-4635-8C91-39D44051FAF6}"/>
          </ac:spMkLst>
        </pc:spChg>
      </pc:sldChg>
      <pc:sldChg chg="addSp delSp modSp">
        <pc:chgData name="Tyler Morris" userId="S::tmorris24@knights.ucf.edu::8b8b70c8-1d97-4f52-8958-58cb60aefcfc" providerId="AD" clId="Web-{7AF307FB-6450-4B81-A1CE-86BC7E74BB65}" dt="2021-06-09T20:33:08.587" v="186"/>
        <pc:sldMkLst>
          <pc:docMk/>
          <pc:sldMk cId="3576324323" sldId="297"/>
        </pc:sldMkLst>
        <pc:spChg chg="mod">
          <ac:chgData name="Tyler Morris" userId="S::tmorris24@knights.ucf.edu::8b8b70c8-1d97-4f52-8958-58cb60aefcfc" providerId="AD" clId="Web-{7AF307FB-6450-4B81-A1CE-86BC7E74BB65}" dt="2021-06-09T20:33:06.509" v="185" actId="20577"/>
          <ac:spMkLst>
            <pc:docMk/>
            <pc:sldMk cId="3576324323" sldId="297"/>
            <ac:spMk id="2" creationId="{A8D46E6A-B85A-4753-B4B7-E2FF4D87A003}"/>
          </ac:spMkLst>
        </pc:spChg>
        <pc:spChg chg="add del">
          <ac:chgData name="Tyler Morris" userId="S::tmorris24@knights.ucf.edu::8b8b70c8-1d97-4f52-8958-58cb60aefcfc" providerId="AD" clId="Web-{7AF307FB-6450-4B81-A1CE-86BC7E74BB65}" dt="2021-06-09T20:33:08.587" v="186"/>
          <ac:spMkLst>
            <pc:docMk/>
            <pc:sldMk cId="3576324323" sldId="297"/>
            <ac:spMk id="4" creationId="{4D881A52-A346-4FC4-ADBF-AC02FE4D185D}"/>
          </ac:spMkLst>
        </pc:spChg>
      </pc:sldChg>
      <pc:sldChg chg="modSp add replId">
        <pc:chgData name="Tyler Morris" userId="S::tmorris24@knights.ucf.edu::8b8b70c8-1d97-4f52-8958-58cb60aefcfc" providerId="AD" clId="Web-{7AF307FB-6450-4B81-A1CE-86BC7E74BB65}" dt="2021-06-09T20:23:24.943" v="24" actId="20577"/>
        <pc:sldMkLst>
          <pc:docMk/>
          <pc:sldMk cId="1132991209" sldId="305"/>
        </pc:sldMkLst>
        <pc:spChg chg="mod">
          <ac:chgData name="Tyler Morris" userId="S::tmorris24@knights.ucf.edu::8b8b70c8-1d97-4f52-8958-58cb60aefcfc" providerId="AD" clId="Web-{7AF307FB-6450-4B81-A1CE-86BC7E74BB65}" dt="2021-06-09T20:23:24.943" v="24" actId="20577"/>
          <ac:spMkLst>
            <pc:docMk/>
            <pc:sldMk cId="1132991209" sldId="305"/>
            <ac:spMk id="2" creationId="{A6DB4B67-5333-40A3-98A1-0DF966BB70B7}"/>
          </ac:spMkLst>
        </pc:spChg>
      </pc:sldChg>
      <pc:sldChg chg="addSp delSp modSp add replId">
        <pc:chgData name="Tyler Morris" userId="S::tmorris24@knights.ucf.edu::8b8b70c8-1d97-4f52-8958-58cb60aefcfc" providerId="AD" clId="Web-{7AF307FB-6450-4B81-A1CE-86BC7E74BB65}" dt="2021-06-09T20:53:42.815" v="1454" actId="20577"/>
        <pc:sldMkLst>
          <pc:docMk/>
          <pc:sldMk cId="1998123601" sldId="306"/>
        </pc:sldMkLst>
        <pc:spChg chg="mod">
          <ac:chgData name="Tyler Morris" userId="S::tmorris24@knights.ucf.edu::8b8b70c8-1d97-4f52-8958-58cb60aefcfc" providerId="AD" clId="Web-{7AF307FB-6450-4B81-A1CE-86BC7E74BB65}" dt="2021-06-09T20:23:33.037" v="29" actId="20577"/>
          <ac:spMkLst>
            <pc:docMk/>
            <pc:sldMk cId="1998123601" sldId="306"/>
            <ac:spMk id="2" creationId="{A6DB4B67-5333-40A3-98A1-0DF966BB70B7}"/>
          </ac:spMkLst>
        </pc:spChg>
        <pc:spChg chg="mod">
          <ac:chgData name="Tyler Morris" userId="S::tmorris24@knights.ucf.edu::8b8b70c8-1d97-4f52-8958-58cb60aefcfc" providerId="AD" clId="Web-{7AF307FB-6450-4B81-A1CE-86BC7E74BB65}" dt="2021-06-09T20:53:42.815" v="1454" actId="20577"/>
          <ac:spMkLst>
            <pc:docMk/>
            <pc:sldMk cId="1998123601" sldId="306"/>
            <ac:spMk id="3" creationId="{BB6C6DF5-4D06-407D-9AB2-1EB4D570D3F7}"/>
          </ac:spMkLst>
        </pc:spChg>
        <pc:picChg chg="add del mod">
          <ac:chgData name="Tyler Morris" userId="S::tmorris24@knights.ucf.edu::8b8b70c8-1d97-4f52-8958-58cb60aefcfc" providerId="AD" clId="Web-{7AF307FB-6450-4B81-A1CE-86BC7E74BB65}" dt="2021-06-09T20:26:50.278" v="75"/>
          <ac:picMkLst>
            <pc:docMk/>
            <pc:sldMk cId="1998123601" sldId="306"/>
            <ac:picMk id="4" creationId="{37173893-A695-4201-9912-7EB49FABE846}"/>
          </ac:picMkLst>
        </pc:picChg>
        <pc:picChg chg="add del mod">
          <ac:chgData name="Tyler Morris" userId="S::tmorris24@knights.ucf.edu::8b8b70c8-1d97-4f52-8958-58cb60aefcfc" providerId="AD" clId="Web-{7AF307FB-6450-4B81-A1CE-86BC7E74BB65}" dt="2021-06-09T20:26:59.325" v="78"/>
          <ac:picMkLst>
            <pc:docMk/>
            <pc:sldMk cId="1998123601" sldId="306"/>
            <ac:picMk id="5" creationId="{D50C2164-3D76-435D-865B-665DD6F4A44E}"/>
          </ac:picMkLst>
        </pc:picChg>
        <pc:picChg chg="add mod">
          <ac:chgData name="Tyler Morris" userId="S::tmorris24@knights.ucf.edu::8b8b70c8-1d97-4f52-8958-58cb60aefcfc" providerId="AD" clId="Web-{7AF307FB-6450-4B81-A1CE-86BC7E74BB65}" dt="2021-06-09T20:28:43.907" v="81" actId="14100"/>
          <ac:picMkLst>
            <pc:docMk/>
            <pc:sldMk cId="1998123601" sldId="306"/>
            <ac:picMk id="6" creationId="{F46E7C35-1580-472C-9D44-8405EE99F0E3}"/>
          </ac:picMkLst>
        </pc:picChg>
      </pc:sldChg>
      <pc:sldChg chg="modSp add replId">
        <pc:chgData name="Tyler Morris" userId="S::tmorris24@knights.ucf.edu::8b8b70c8-1d97-4f52-8958-58cb60aefcfc" providerId="AD" clId="Web-{7AF307FB-6450-4B81-A1CE-86BC7E74BB65}" dt="2021-06-09T20:29:02.267" v="91" actId="20577"/>
        <pc:sldMkLst>
          <pc:docMk/>
          <pc:sldMk cId="3733894169" sldId="307"/>
        </pc:sldMkLst>
        <pc:spChg chg="mod">
          <ac:chgData name="Tyler Morris" userId="S::tmorris24@knights.ucf.edu::8b8b70c8-1d97-4f52-8958-58cb60aefcfc" providerId="AD" clId="Web-{7AF307FB-6450-4B81-A1CE-86BC7E74BB65}" dt="2021-06-09T20:29:02.267" v="91" actId="20577"/>
          <ac:spMkLst>
            <pc:docMk/>
            <pc:sldMk cId="3733894169" sldId="307"/>
            <ac:spMk id="2" creationId="{37EA3EC8-FD6F-4635-8C91-39D44051FAF6}"/>
          </ac:spMkLst>
        </pc:spChg>
      </pc:sldChg>
      <pc:sldChg chg="addSp modSp add replId">
        <pc:chgData name="Tyler Morris" userId="S::tmorris24@knights.ucf.edu::8b8b70c8-1d97-4f52-8958-58cb60aefcfc" providerId="AD" clId="Web-{7AF307FB-6450-4B81-A1CE-86BC7E74BB65}" dt="2021-06-09T20:31:40.616" v="181"/>
        <pc:sldMkLst>
          <pc:docMk/>
          <pc:sldMk cId="3171416477" sldId="308"/>
        </pc:sldMkLst>
        <pc:spChg chg="mod">
          <ac:chgData name="Tyler Morris" userId="S::tmorris24@knights.ucf.edu::8b8b70c8-1d97-4f52-8958-58cb60aefcfc" providerId="AD" clId="Web-{7AF307FB-6450-4B81-A1CE-86BC7E74BB65}" dt="2021-06-09T20:29:17.533" v="95" actId="20577"/>
          <ac:spMkLst>
            <pc:docMk/>
            <pc:sldMk cId="3171416477" sldId="308"/>
            <ac:spMk id="2" creationId="{37EA3EC8-FD6F-4635-8C91-39D44051FAF6}"/>
          </ac:spMkLst>
        </pc:spChg>
        <pc:spChg chg="mod">
          <ac:chgData name="Tyler Morris" userId="S::tmorris24@knights.ucf.edu::8b8b70c8-1d97-4f52-8958-58cb60aefcfc" providerId="AD" clId="Web-{7AF307FB-6450-4B81-A1CE-86BC7E74BB65}" dt="2021-06-09T20:31:29.193" v="180" actId="20577"/>
          <ac:spMkLst>
            <pc:docMk/>
            <pc:sldMk cId="3171416477" sldId="308"/>
            <ac:spMk id="3" creationId="{E5707AE2-B420-4084-8E48-A2E8D25F95F9}"/>
          </ac:spMkLst>
        </pc:spChg>
        <pc:picChg chg="add">
          <ac:chgData name="Tyler Morris" userId="S::tmorris24@knights.ucf.edu::8b8b70c8-1d97-4f52-8958-58cb60aefcfc" providerId="AD" clId="Web-{7AF307FB-6450-4B81-A1CE-86BC7E74BB65}" dt="2021-06-09T20:31:40.616" v="181"/>
          <ac:picMkLst>
            <pc:docMk/>
            <pc:sldMk cId="3171416477" sldId="308"/>
            <ac:picMk id="5" creationId="{BF4B7969-8BB4-4EE5-8042-62B4720E1F90}"/>
          </ac:picMkLst>
        </pc:picChg>
      </pc:sldChg>
      <pc:sldChg chg="modSp add replId">
        <pc:chgData name="Tyler Morris" userId="S::tmorris24@knights.ucf.edu::8b8b70c8-1d97-4f52-8958-58cb60aefcfc" providerId="AD" clId="Web-{7AF307FB-6450-4B81-A1CE-86BC7E74BB65}" dt="2021-06-09T20:33:18.713" v="198" actId="20577"/>
        <pc:sldMkLst>
          <pc:docMk/>
          <pc:sldMk cId="3245735482" sldId="309"/>
        </pc:sldMkLst>
        <pc:spChg chg="mod">
          <ac:chgData name="Tyler Morris" userId="S::tmorris24@knights.ucf.edu::8b8b70c8-1d97-4f52-8958-58cb60aefcfc" providerId="AD" clId="Web-{7AF307FB-6450-4B81-A1CE-86BC7E74BB65}" dt="2021-06-09T20:33:18.713" v="198" actId="20577"/>
          <ac:spMkLst>
            <pc:docMk/>
            <pc:sldMk cId="3245735482" sldId="309"/>
            <ac:spMk id="2" creationId="{A8D46E6A-B85A-4753-B4B7-E2FF4D87A003}"/>
          </ac:spMkLst>
        </pc:spChg>
      </pc:sldChg>
      <pc:sldChg chg="addSp delSp modSp add replId">
        <pc:chgData name="Tyler Morris" userId="S::tmorris24@knights.ucf.edu::8b8b70c8-1d97-4f52-8958-58cb60aefcfc" providerId="AD" clId="Web-{7AF307FB-6450-4B81-A1CE-86BC7E74BB65}" dt="2021-06-09T20:36:24.469" v="477" actId="20577"/>
        <pc:sldMkLst>
          <pc:docMk/>
          <pc:sldMk cId="2328420105" sldId="310"/>
        </pc:sldMkLst>
        <pc:spChg chg="mod">
          <ac:chgData name="Tyler Morris" userId="S::tmorris24@knights.ucf.edu::8b8b70c8-1d97-4f52-8958-58cb60aefcfc" providerId="AD" clId="Web-{7AF307FB-6450-4B81-A1CE-86BC7E74BB65}" dt="2021-06-09T20:33:26.307" v="199" actId="20577"/>
          <ac:spMkLst>
            <pc:docMk/>
            <pc:sldMk cId="2328420105" sldId="310"/>
            <ac:spMk id="2" creationId="{A8D46E6A-B85A-4753-B4B7-E2FF4D87A003}"/>
          </ac:spMkLst>
        </pc:spChg>
        <pc:spChg chg="mod">
          <ac:chgData name="Tyler Morris" userId="S::tmorris24@knights.ucf.edu::8b8b70c8-1d97-4f52-8958-58cb60aefcfc" providerId="AD" clId="Web-{7AF307FB-6450-4B81-A1CE-86BC7E74BB65}" dt="2021-06-09T20:36:24.469" v="477" actId="20577"/>
          <ac:spMkLst>
            <pc:docMk/>
            <pc:sldMk cId="2328420105" sldId="310"/>
            <ac:spMk id="3" creationId="{5F9D7C57-F8DA-4D06-B305-35AC8FD06510}"/>
          </ac:spMkLst>
        </pc:spChg>
        <pc:spChg chg="add del">
          <ac:chgData name="Tyler Morris" userId="S::tmorris24@knights.ucf.edu::8b8b70c8-1d97-4f52-8958-58cb60aefcfc" providerId="AD" clId="Web-{7AF307FB-6450-4B81-A1CE-86BC7E74BB65}" dt="2021-06-09T20:33:33.963" v="202"/>
          <ac:spMkLst>
            <pc:docMk/>
            <pc:sldMk cId="2328420105" sldId="310"/>
            <ac:spMk id="6" creationId="{57935991-9194-40D0-B33F-9BD0281C750A}"/>
          </ac:spMkLst>
        </pc:spChg>
        <pc:picChg chg="add">
          <ac:chgData name="Tyler Morris" userId="S::tmorris24@knights.ucf.edu::8b8b70c8-1d97-4f52-8958-58cb60aefcfc" providerId="AD" clId="Web-{7AF307FB-6450-4B81-A1CE-86BC7E74BB65}" dt="2021-06-09T20:33:30.291" v="200"/>
          <ac:picMkLst>
            <pc:docMk/>
            <pc:sldMk cId="2328420105" sldId="310"/>
            <ac:picMk id="5" creationId="{24047FB6-4C9D-4C9B-BC86-0892B406D298}"/>
          </ac:picMkLst>
        </pc:picChg>
      </pc:sldChg>
      <pc:sldChg chg="addSp delSp modSp add replId">
        <pc:chgData name="Tyler Morris" userId="S::tmorris24@knights.ucf.edu::8b8b70c8-1d97-4f52-8958-58cb60aefcfc" providerId="AD" clId="Web-{7AF307FB-6450-4B81-A1CE-86BC7E74BB65}" dt="2021-06-09T20:45:46.472" v="956"/>
        <pc:sldMkLst>
          <pc:docMk/>
          <pc:sldMk cId="2374349655" sldId="311"/>
        </pc:sldMkLst>
        <pc:spChg chg="mod">
          <ac:chgData name="Tyler Morris" userId="S::tmorris24@knights.ucf.edu::8b8b70c8-1d97-4f52-8958-58cb60aefcfc" providerId="AD" clId="Web-{7AF307FB-6450-4B81-A1CE-86BC7E74BB65}" dt="2021-06-09T20:38:45.880" v="513" actId="20577"/>
          <ac:spMkLst>
            <pc:docMk/>
            <pc:sldMk cId="2374349655" sldId="311"/>
            <ac:spMk id="2" creationId="{6032F72C-C8BF-4C30-9BC8-9E2F1B25961C}"/>
          </ac:spMkLst>
        </pc:spChg>
        <pc:spChg chg="mod">
          <ac:chgData name="Tyler Morris" userId="S::tmorris24@knights.ucf.edu::8b8b70c8-1d97-4f52-8958-58cb60aefcfc" providerId="AD" clId="Web-{7AF307FB-6450-4B81-A1CE-86BC7E74BB65}" dt="2021-06-09T20:37:19.971" v="493" actId="14100"/>
          <ac:spMkLst>
            <pc:docMk/>
            <pc:sldMk cId="2374349655" sldId="311"/>
            <ac:spMk id="3" creationId="{FE824A49-2B8E-4EC0-B464-DD9089E6B5AF}"/>
          </ac:spMkLst>
        </pc:spChg>
        <pc:spChg chg="add del">
          <ac:chgData name="Tyler Morris" userId="S::tmorris24@knights.ucf.edu::8b8b70c8-1d97-4f52-8958-58cb60aefcfc" providerId="AD" clId="Web-{7AF307FB-6450-4B81-A1CE-86BC7E74BB65}" dt="2021-06-09T20:38:40.301" v="512"/>
          <ac:spMkLst>
            <pc:docMk/>
            <pc:sldMk cId="2374349655" sldId="311"/>
            <ac:spMk id="5" creationId="{9736CCEE-07A2-4A47-A6EE-A1A10812689B}"/>
          </ac:spMkLst>
        </pc:spChg>
        <pc:spChg chg="add del">
          <ac:chgData name="Tyler Morris" userId="S::tmorris24@knights.ucf.edu::8b8b70c8-1d97-4f52-8958-58cb60aefcfc" providerId="AD" clId="Web-{7AF307FB-6450-4B81-A1CE-86BC7E74BB65}" dt="2021-06-09T20:38:39.223" v="511"/>
          <ac:spMkLst>
            <pc:docMk/>
            <pc:sldMk cId="2374349655" sldId="311"/>
            <ac:spMk id="6" creationId="{961ECCE0-6096-411B-A5C6-96856DA46301}"/>
          </ac:spMkLst>
        </pc:spChg>
        <pc:picChg chg="add mod">
          <ac:chgData name="Tyler Morris" userId="S::tmorris24@knights.ucf.edu::8b8b70c8-1d97-4f52-8958-58cb60aefcfc" providerId="AD" clId="Web-{7AF307FB-6450-4B81-A1CE-86BC7E74BB65}" dt="2021-06-09T20:37:32.940" v="498" actId="1076"/>
          <ac:picMkLst>
            <pc:docMk/>
            <pc:sldMk cId="2374349655" sldId="311"/>
            <ac:picMk id="4" creationId="{1E440AC8-03FF-4279-9DA7-2E9A24F3552E}"/>
          </ac:picMkLst>
        </pc:picChg>
        <pc:picChg chg="add">
          <ac:chgData name="Tyler Morris" userId="S::tmorris24@knights.ucf.edu::8b8b70c8-1d97-4f52-8958-58cb60aefcfc" providerId="AD" clId="Web-{7AF307FB-6450-4B81-A1CE-86BC7E74BB65}" dt="2021-06-09T20:45:46.472" v="956"/>
          <ac:picMkLst>
            <pc:docMk/>
            <pc:sldMk cId="2374349655" sldId="311"/>
            <ac:picMk id="8" creationId="{CB92D70D-2E80-4E1E-91ED-1E6148140137}"/>
          </ac:picMkLst>
        </pc:picChg>
      </pc:sldChg>
      <pc:sldChg chg="addSp delSp modSp add replId">
        <pc:chgData name="Tyler Morris" userId="S::tmorris24@knights.ucf.edu::8b8b70c8-1d97-4f52-8958-58cb60aefcfc" providerId="AD" clId="Web-{7AF307FB-6450-4B81-A1CE-86BC7E74BB65}" dt="2021-06-09T20:45:44.612" v="955"/>
        <pc:sldMkLst>
          <pc:docMk/>
          <pc:sldMk cId="3816503478" sldId="312"/>
        </pc:sldMkLst>
        <pc:spChg chg="mod">
          <ac:chgData name="Tyler Morris" userId="S::tmorris24@knights.ucf.edu::8b8b70c8-1d97-4f52-8958-58cb60aefcfc" providerId="AD" clId="Web-{7AF307FB-6450-4B81-A1CE-86BC7E74BB65}" dt="2021-06-09T20:38:02.566" v="503" actId="20577"/>
          <ac:spMkLst>
            <pc:docMk/>
            <pc:sldMk cId="3816503478" sldId="312"/>
            <ac:spMk id="2" creationId="{6032F72C-C8BF-4C30-9BC8-9E2F1B25961C}"/>
          </ac:spMkLst>
        </pc:spChg>
        <pc:spChg chg="mod">
          <ac:chgData name="Tyler Morris" userId="S::tmorris24@knights.ucf.edu::8b8b70c8-1d97-4f52-8958-58cb60aefcfc" providerId="AD" clId="Web-{7AF307FB-6450-4B81-A1CE-86BC7E74BB65}" dt="2021-06-09T20:37:52.503" v="501" actId="20577"/>
          <ac:spMkLst>
            <pc:docMk/>
            <pc:sldMk cId="3816503478" sldId="312"/>
            <ac:spMk id="3" creationId="{FE824A49-2B8E-4EC0-B464-DD9089E6B5AF}"/>
          </ac:spMkLst>
        </pc:spChg>
        <pc:picChg chg="del">
          <ac:chgData name="Tyler Morris" userId="S::tmorris24@knights.ucf.edu::8b8b70c8-1d97-4f52-8958-58cb60aefcfc" providerId="AD" clId="Web-{7AF307FB-6450-4B81-A1CE-86BC7E74BB65}" dt="2021-06-09T20:38:03.956" v="504"/>
          <ac:picMkLst>
            <pc:docMk/>
            <pc:sldMk cId="3816503478" sldId="312"/>
            <ac:picMk id="4" creationId="{1E440AC8-03FF-4279-9DA7-2E9A24F3552E}"/>
          </ac:picMkLst>
        </pc:picChg>
        <pc:picChg chg="add mod">
          <ac:chgData name="Tyler Morris" userId="S::tmorris24@knights.ucf.edu::8b8b70c8-1d97-4f52-8958-58cb60aefcfc" providerId="AD" clId="Web-{7AF307FB-6450-4B81-A1CE-86BC7E74BB65}" dt="2021-06-09T20:38:26.207" v="508" actId="1076"/>
          <ac:picMkLst>
            <pc:docMk/>
            <pc:sldMk cId="3816503478" sldId="312"/>
            <ac:picMk id="5" creationId="{8BEE8A21-708E-4E18-9702-BFC9BC5A760B}"/>
          </ac:picMkLst>
        </pc:picChg>
        <pc:picChg chg="add">
          <ac:chgData name="Tyler Morris" userId="S::tmorris24@knights.ucf.edu::8b8b70c8-1d97-4f52-8958-58cb60aefcfc" providerId="AD" clId="Web-{7AF307FB-6450-4B81-A1CE-86BC7E74BB65}" dt="2021-06-09T20:45:44.612" v="955"/>
          <ac:picMkLst>
            <pc:docMk/>
            <pc:sldMk cId="3816503478" sldId="312"/>
            <ac:picMk id="7" creationId="{3FC96331-8447-4515-9338-2FFE27ECBB07}"/>
          </ac:picMkLst>
        </pc:picChg>
      </pc:sldChg>
      <pc:sldChg chg="addSp delSp modSp add replId">
        <pc:chgData name="Tyler Morris" userId="S::tmorris24@knights.ucf.edu::8b8b70c8-1d97-4f52-8958-58cb60aefcfc" providerId="AD" clId="Web-{7AF307FB-6450-4B81-A1CE-86BC7E74BB65}" dt="2021-06-09T20:45:43.003" v="954"/>
        <pc:sldMkLst>
          <pc:docMk/>
          <pc:sldMk cId="4238379655" sldId="313"/>
        </pc:sldMkLst>
        <pc:spChg chg="mod">
          <ac:chgData name="Tyler Morris" userId="S::tmorris24@knights.ucf.edu::8b8b70c8-1d97-4f52-8958-58cb60aefcfc" providerId="AD" clId="Web-{7AF307FB-6450-4B81-A1CE-86BC7E74BB65}" dt="2021-06-09T20:39:20.803" v="539" actId="20577"/>
          <ac:spMkLst>
            <pc:docMk/>
            <pc:sldMk cId="4238379655" sldId="313"/>
            <ac:spMk id="2" creationId="{6032F72C-C8BF-4C30-9BC8-9E2F1B25961C}"/>
          </ac:spMkLst>
        </pc:spChg>
        <pc:spChg chg="mod">
          <ac:chgData name="Tyler Morris" userId="S::tmorris24@knights.ucf.edu::8b8b70c8-1d97-4f52-8958-58cb60aefcfc" providerId="AD" clId="Web-{7AF307FB-6450-4B81-A1CE-86BC7E74BB65}" dt="2021-06-09T20:40:31.961" v="557" actId="14100"/>
          <ac:spMkLst>
            <pc:docMk/>
            <pc:sldMk cId="4238379655" sldId="313"/>
            <ac:spMk id="3" creationId="{FE824A49-2B8E-4EC0-B464-DD9089E6B5AF}"/>
          </ac:spMkLst>
        </pc:spChg>
        <pc:spChg chg="add del mod">
          <ac:chgData name="Tyler Morris" userId="S::tmorris24@knights.ucf.edu::8b8b70c8-1d97-4f52-8958-58cb60aefcfc" providerId="AD" clId="Web-{7AF307FB-6450-4B81-A1CE-86BC7E74BB65}" dt="2021-06-09T20:40:50.790" v="560"/>
          <ac:spMkLst>
            <pc:docMk/>
            <pc:sldMk cId="4238379655" sldId="313"/>
            <ac:spMk id="4" creationId="{B7C1E430-27FF-42D1-8D3B-B7D86DE8A98E}"/>
          </ac:spMkLst>
        </pc:spChg>
        <pc:picChg chg="del">
          <ac:chgData name="Tyler Morris" userId="S::tmorris24@knights.ucf.edu::8b8b70c8-1d97-4f52-8958-58cb60aefcfc" providerId="AD" clId="Web-{7AF307FB-6450-4B81-A1CE-86BC7E74BB65}" dt="2021-06-09T20:39:28.256" v="542"/>
          <ac:picMkLst>
            <pc:docMk/>
            <pc:sldMk cId="4238379655" sldId="313"/>
            <ac:picMk id="5" creationId="{8BEE8A21-708E-4E18-9702-BFC9BC5A760B}"/>
          </ac:picMkLst>
        </pc:picChg>
        <pc:picChg chg="add mod">
          <ac:chgData name="Tyler Morris" userId="S::tmorris24@knights.ucf.edu::8b8b70c8-1d97-4f52-8958-58cb60aefcfc" providerId="AD" clId="Web-{7AF307FB-6450-4B81-A1CE-86BC7E74BB65}" dt="2021-06-09T20:41:04.415" v="563" actId="1076"/>
          <ac:picMkLst>
            <pc:docMk/>
            <pc:sldMk cId="4238379655" sldId="313"/>
            <ac:picMk id="6" creationId="{EF79C3AD-0B87-47CD-AB7B-F10F6BF996D8}"/>
          </ac:picMkLst>
        </pc:picChg>
        <pc:picChg chg="add">
          <ac:chgData name="Tyler Morris" userId="S::tmorris24@knights.ucf.edu::8b8b70c8-1d97-4f52-8958-58cb60aefcfc" providerId="AD" clId="Web-{7AF307FB-6450-4B81-A1CE-86BC7E74BB65}" dt="2021-06-09T20:45:43.003" v="954"/>
          <ac:picMkLst>
            <pc:docMk/>
            <pc:sldMk cId="4238379655" sldId="313"/>
            <ac:picMk id="8" creationId="{4A7F1659-1590-4D63-ABB7-5C52B48CCCF0}"/>
          </ac:picMkLst>
        </pc:picChg>
      </pc:sldChg>
      <pc:sldChg chg="addSp delSp modSp add del replId">
        <pc:chgData name="Tyler Morris" userId="S::tmorris24@knights.ucf.edu::8b8b70c8-1d97-4f52-8958-58cb60aefcfc" providerId="AD" clId="Web-{7AF307FB-6450-4B81-A1CE-86BC7E74BB65}" dt="2021-06-09T20:41:51.026" v="582"/>
        <pc:sldMkLst>
          <pc:docMk/>
          <pc:sldMk cId="1466464609" sldId="314"/>
        </pc:sldMkLst>
        <pc:spChg chg="mod">
          <ac:chgData name="Tyler Morris" userId="S::tmorris24@knights.ucf.edu::8b8b70c8-1d97-4f52-8958-58cb60aefcfc" providerId="AD" clId="Web-{7AF307FB-6450-4B81-A1CE-86BC7E74BB65}" dt="2021-06-09T20:41:33.182" v="575" actId="20577"/>
          <ac:spMkLst>
            <pc:docMk/>
            <pc:sldMk cId="1466464609" sldId="314"/>
            <ac:spMk id="2" creationId="{6032F72C-C8BF-4C30-9BC8-9E2F1B25961C}"/>
          </ac:spMkLst>
        </pc:spChg>
        <pc:spChg chg="del">
          <ac:chgData name="Tyler Morris" userId="S::tmorris24@knights.ucf.edu::8b8b70c8-1d97-4f52-8958-58cb60aefcfc" providerId="AD" clId="Web-{7AF307FB-6450-4B81-A1CE-86BC7E74BB65}" dt="2021-06-09T20:39:47.100" v="546"/>
          <ac:spMkLst>
            <pc:docMk/>
            <pc:sldMk cId="1466464609" sldId="314"/>
            <ac:spMk id="3" creationId="{FE824A49-2B8E-4EC0-B464-DD9089E6B5AF}"/>
          </ac:spMkLst>
        </pc:spChg>
        <pc:spChg chg="add del">
          <ac:chgData name="Tyler Morris" userId="S::tmorris24@knights.ucf.edu::8b8b70c8-1d97-4f52-8958-58cb60aefcfc" providerId="AD" clId="Web-{7AF307FB-6450-4B81-A1CE-86BC7E74BB65}" dt="2021-06-09T20:39:40.038" v="545"/>
          <ac:spMkLst>
            <pc:docMk/>
            <pc:sldMk cId="1466464609" sldId="314"/>
            <ac:spMk id="4" creationId="{11CB1BB9-89BD-490F-B7AE-05229A77C0E8}"/>
          </ac:spMkLst>
        </pc:spChg>
        <pc:spChg chg="add del mod">
          <ac:chgData name="Tyler Morris" userId="S::tmorris24@knights.ucf.edu::8b8b70c8-1d97-4f52-8958-58cb60aefcfc" providerId="AD" clId="Web-{7AF307FB-6450-4B81-A1CE-86BC7E74BB65}" dt="2021-06-09T20:41:11.900" v="564"/>
          <ac:spMkLst>
            <pc:docMk/>
            <pc:sldMk cId="1466464609" sldId="314"/>
            <ac:spMk id="6" creationId="{A92E12B5-6247-4BE8-83E5-D8410B5199B6}"/>
          </ac:spMkLst>
        </pc:spChg>
        <pc:spChg chg="add del">
          <ac:chgData name="Tyler Morris" userId="S::tmorris24@knights.ucf.edu::8b8b70c8-1d97-4f52-8958-58cb60aefcfc" providerId="AD" clId="Web-{7AF307FB-6450-4B81-A1CE-86BC7E74BB65}" dt="2021-06-09T20:39:53.038" v="548"/>
          <ac:spMkLst>
            <pc:docMk/>
            <pc:sldMk cId="1466464609" sldId="314"/>
            <ac:spMk id="7" creationId="{00FF1590-5CEF-4314-86B8-4FD08DA4A1AE}"/>
          </ac:spMkLst>
        </pc:spChg>
        <pc:spChg chg="add del">
          <ac:chgData name="Tyler Morris" userId="S::tmorris24@knights.ucf.edu::8b8b70c8-1d97-4f52-8958-58cb60aefcfc" providerId="AD" clId="Web-{7AF307FB-6450-4B81-A1CE-86BC7E74BB65}" dt="2021-06-09T20:41:37.245" v="577"/>
          <ac:spMkLst>
            <pc:docMk/>
            <pc:sldMk cId="1466464609" sldId="314"/>
            <ac:spMk id="8" creationId="{6C9B4C2B-FBDD-4D14-9D8A-C633AEB47D37}"/>
          </ac:spMkLst>
        </pc:spChg>
        <pc:spChg chg="add mod">
          <ac:chgData name="Tyler Morris" userId="S::tmorris24@knights.ucf.edu::8b8b70c8-1d97-4f52-8958-58cb60aefcfc" providerId="AD" clId="Web-{7AF307FB-6450-4B81-A1CE-86BC7E74BB65}" dt="2021-06-09T20:41:48.151" v="581" actId="20577"/>
          <ac:spMkLst>
            <pc:docMk/>
            <pc:sldMk cId="1466464609" sldId="314"/>
            <ac:spMk id="9" creationId="{92C2811D-941F-404E-81DF-47A031B65916}"/>
          </ac:spMkLst>
        </pc:spChg>
      </pc:sldChg>
      <pc:sldChg chg="addSp modSp add replId">
        <pc:chgData name="Tyler Morris" userId="S::tmorris24@knights.ucf.edu::8b8b70c8-1d97-4f52-8958-58cb60aefcfc" providerId="AD" clId="Web-{7AF307FB-6450-4B81-A1CE-86BC7E74BB65}" dt="2021-06-09T20:45:41.362" v="953"/>
        <pc:sldMkLst>
          <pc:docMk/>
          <pc:sldMk cId="1950489765" sldId="314"/>
        </pc:sldMkLst>
        <pc:spChg chg="mod">
          <ac:chgData name="Tyler Morris" userId="S::tmorris24@knights.ucf.edu::8b8b70c8-1d97-4f52-8958-58cb60aefcfc" providerId="AD" clId="Web-{7AF307FB-6450-4B81-A1CE-86BC7E74BB65}" dt="2021-06-09T20:41:59.464" v="586" actId="20577"/>
          <ac:spMkLst>
            <pc:docMk/>
            <pc:sldMk cId="1950489765" sldId="314"/>
            <ac:spMk id="2" creationId="{A6DB4B67-5333-40A3-98A1-0DF966BB70B7}"/>
          </ac:spMkLst>
        </pc:spChg>
        <pc:spChg chg="mod">
          <ac:chgData name="Tyler Morris" userId="S::tmorris24@knights.ucf.edu::8b8b70c8-1d97-4f52-8958-58cb60aefcfc" providerId="AD" clId="Web-{7AF307FB-6450-4B81-A1CE-86BC7E74BB65}" dt="2021-06-09T20:45:29.533" v="952" actId="20577"/>
          <ac:spMkLst>
            <pc:docMk/>
            <pc:sldMk cId="1950489765" sldId="314"/>
            <ac:spMk id="3" creationId="{BB6C6DF5-4D06-407D-9AB2-1EB4D570D3F7}"/>
          </ac:spMkLst>
        </pc:spChg>
        <pc:picChg chg="add">
          <ac:chgData name="Tyler Morris" userId="S::tmorris24@knights.ucf.edu::8b8b70c8-1d97-4f52-8958-58cb60aefcfc" providerId="AD" clId="Web-{7AF307FB-6450-4B81-A1CE-86BC7E74BB65}" dt="2021-06-09T20:45:41.362" v="953"/>
          <ac:picMkLst>
            <pc:docMk/>
            <pc:sldMk cId="1950489765" sldId="314"/>
            <ac:picMk id="5" creationId="{929E757F-AA95-4FEC-905B-AD305588C6B3}"/>
          </ac:picMkLst>
        </pc:picChg>
      </pc:sldChg>
      <pc:sldChg chg="addSp delSp modSp add replId">
        <pc:chgData name="Tyler Morris" userId="S::tmorris24@knights.ucf.edu::8b8b70c8-1d97-4f52-8958-58cb60aefcfc" providerId="AD" clId="Web-{7AF307FB-6450-4B81-A1CE-86BC7E74BB65}" dt="2021-06-09T20:52:18.062" v="1420"/>
        <pc:sldMkLst>
          <pc:docMk/>
          <pc:sldMk cId="3475155036" sldId="315"/>
        </pc:sldMkLst>
        <pc:spChg chg="mod">
          <ac:chgData name="Tyler Morris" userId="S::tmorris24@knights.ucf.edu::8b8b70c8-1d97-4f52-8958-58cb60aefcfc" providerId="AD" clId="Web-{7AF307FB-6450-4B81-A1CE-86BC7E74BB65}" dt="2021-06-09T20:46:04.597" v="962" actId="20577"/>
          <ac:spMkLst>
            <pc:docMk/>
            <pc:sldMk cId="3475155036" sldId="315"/>
            <ac:spMk id="2" creationId="{6032F72C-C8BF-4C30-9BC8-9E2F1B25961C}"/>
          </ac:spMkLst>
        </pc:spChg>
        <pc:spChg chg="mod">
          <ac:chgData name="Tyler Morris" userId="S::tmorris24@knights.ucf.edu::8b8b70c8-1d97-4f52-8958-58cb60aefcfc" providerId="AD" clId="Web-{7AF307FB-6450-4B81-A1CE-86BC7E74BB65}" dt="2021-06-09T20:52:14.859" v="1419" actId="20577"/>
          <ac:spMkLst>
            <pc:docMk/>
            <pc:sldMk cId="3475155036" sldId="315"/>
            <ac:spMk id="3" creationId="{FE824A49-2B8E-4EC0-B464-DD9089E6B5AF}"/>
          </ac:spMkLst>
        </pc:spChg>
        <pc:spChg chg="add del mod">
          <ac:chgData name="Tyler Morris" userId="S::tmorris24@knights.ucf.edu::8b8b70c8-1d97-4f52-8958-58cb60aefcfc" providerId="AD" clId="Web-{7AF307FB-6450-4B81-A1CE-86BC7E74BB65}" dt="2021-06-09T20:46:08.832" v="965"/>
          <ac:spMkLst>
            <pc:docMk/>
            <pc:sldMk cId="3475155036" sldId="315"/>
            <ac:spMk id="4" creationId="{8B9068C4-D6DF-43D5-B38E-4FA3F267B4E2}"/>
          </ac:spMkLst>
        </pc:spChg>
        <pc:spChg chg="add del">
          <ac:chgData name="Tyler Morris" userId="S::tmorris24@knights.ucf.edu::8b8b70c8-1d97-4f52-8958-58cb60aefcfc" providerId="AD" clId="Web-{7AF307FB-6450-4B81-A1CE-86BC7E74BB65}" dt="2021-06-09T20:46:06.503" v="963"/>
          <ac:spMkLst>
            <pc:docMk/>
            <pc:sldMk cId="3475155036" sldId="315"/>
            <ac:spMk id="5" creationId="{2A2ECF9F-1D39-4608-ABEC-1F1925E58253}"/>
          </ac:spMkLst>
        </pc:spChg>
        <pc:picChg chg="add">
          <ac:chgData name="Tyler Morris" userId="S::tmorris24@knights.ucf.edu::8b8b70c8-1d97-4f52-8958-58cb60aefcfc" providerId="AD" clId="Web-{7AF307FB-6450-4B81-A1CE-86BC7E74BB65}" dt="2021-06-09T20:52:18.062" v="1420"/>
          <ac:picMkLst>
            <pc:docMk/>
            <pc:sldMk cId="3475155036" sldId="315"/>
            <ac:picMk id="7" creationId="{4AF861FB-66F7-4F1A-ADA0-0B739483F9B5}"/>
          </ac:picMkLst>
        </pc:picChg>
      </pc:sldChg>
    </pc:docChg>
  </pc:docChgLst>
  <pc:docChgLst>
    <pc:chgData name="Yaelle Olivier" userId="a381f076-7ec7-4b61-b4b7-89ea584f494a" providerId="ADAL" clId="{73370DB7-617C-4549-980C-CC777474AB4F}"/>
    <pc:docChg chg="modSld">
      <pc:chgData name="Yaelle Olivier" userId="a381f076-7ec7-4b61-b4b7-89ea584f494a" providerId="ADAL" clId="{73370DB7-617C-4549-980C-CC777474AB4F}" dt="2021-06-09T23:13:20.491" v="21" actId="20577"/>
      <pc:docMkLst>
        <pc:docMk/>
      </pc:docMkLst>
      <pc:sldChg chg="addSp modSp mod">
        <pc:chgData name="Yaelle Olivier" userId="a381f076-7ec7-4b61-b4b7-89ea584f494a" providerId="ADAL" clId="{73370DB7-617C-4549-980C-CC777474AB4F}" dt="2021-06-09T23:11:43.134" v="10" actId="1076"/>
        <pc:sldMkLst>
          <pc:docMk/>
          <pc:sldMk cId="773237021" sldId="287"/>
        </pc:sldMkLst>
        <pc:picChg chg="mod">
          <ac:chgData name="Yaelle Olivier" userId="a381f076-7ec7-4b61-b4b7-89ea584f494a" providerId="ADAL" clId="{73370DB7-617C-4549-980C-CC777474AB4F}" dt="2021-06-09T23:11:33.904" v="7" actId="1076"/>
          <ac:picMkLst>
            <pc:docMk/>
            <pc:sldMk cId="773237021" sldId="287"/>
            <ac:picMk id="4" creationId="{F9E29859-8DB2-42DB-A139-2AD6DBD1F78D}"/>
          </ac:picMkLst>
        </pc:picChg>
        <pc:picChg chg="mod">
          <ac:chgData name="Yaelle Olivier" userId="a381f076-7ec7-4b61-b4b7-89ea584f494a" providerId="ADAL" clId="{73370DB7-617C-4549-980C-CC777474AB4F}" dt="2021-06-09T23:11:43.134" v="10" actId="1076"/>
          <ac:picMkLst>
            <pc:docMk/>
            <pc:sldMk cId="773237021" sldId="287"/>
            <ac:picMk id="5" creationId="{AD6662B7-AF1A-4AD0-8E6B-B7CBE35ACFF0}"/>
          </ac:picMkLst>
        </pc:picChg>
        <pc:picChg chg="mod">
          <ac:chgData name="Yaelle Olivier" userId="a381f076-7ec7-4b61-b4b7-89ea584f494a" providerId="ADAL" clId="{73370DB7-617C-4549-980C-CC777474AB4F}" dt="2021-06-09T23:11:40.344" v="9" actId="1076"/>
          <ac:picMkLst>
            <pc:docMk/>
            <pc:sldMk cId="773237021" sldId="287"/>
            <ac:picMk id="6" creationId="{D4F71915-ED75-439B-BBAA-02121A644882}"/>
          </ac:picMkLst>
        </pc:picChg>
        <pc:picChg chg="add mod modCrop">
          <ac:chgData name="Yaelle Olivier" userId="a381f076-7ec7-4b61-b4b7-89ea584f494a" providerId="ADAL" clId="{73370DB7-617C-4549-980C-CC777474AB4F}" dt="2021-06-09T23:11:31.588" v="6" actId="1076"/>
          <ac:picMkLst>
            <pc:docMk/>
            <pc:sldMk cId="773237021" sldId="287"/>
            <ac:picMk id="8" creationId="{2CAA9768-E993-4FCA-93D2-E5CC3409846D}"/>
          </ac:picMkLst>
        </pc:picChg>
      </pc:sldChg>
      <pc:sldChg chg="addSp modSp mod">
        <pc:chgData name="Yaelle Olivier" userId="a381f076-7ec7-4b61-b4b7-89ea584f494a" providerId="ADAL" clId="{73370DB7-617C-4549-980C-CC777474AB4F}" dt="2021-06-09T23:13:20.491" v="21" actId="20577"/>
        <pc:sldMkLst>
          <pc:docMk/>
          <pc:sldMk cId="1619955325" sldId="288"/>
        </pc:sldMkLst>
        <pc:spChg chg="mod">
          <ac:chgData name="Yaelle Olivier" userId="a381f076-7ec7-4b61-b4b7-89ea584f494a" providerId="ADAL" clId="{73370DB7-617C-4549-980C-CC777474AB4F}" dt="2021-06-09T23:13:20.491" v="21" actId="20577"/>
          <ac:spMkLst>
            <pc:docMk/>
            <pc:sldMk cId="1619955325" sldId="288"/>
            <ac:spMk id="3" creationId="{8595CB8C-8256-47D8-B045-F24A63FE244D}"/>
          </ac:spMkLst>
        </pc:spChg>
        <pc:picChg chg="add mod">
          <ac:chgData name="Yaelle Olivier" userId="a381f076-7ec7-4b61-b4b7-89ea584f494a" providerId="ADAL" clId="{73370DB7-617C-4549-980C-CC777474AB4F}" dt="2021-06-09T23:12:02.476" v="11"/>
          <ac:picMkLst>
            <pc:docMk/>
            <pc:sldMk cId="1619955325" sldId="288"/>
            <ac:picMk id="4" creationId="{E38273F0-72E1-47F9-A560-702970117D32}"/>
          </ac:picMkLst>
        </pc:picChg>
      </pc:sldChg>
      <pc:sldChg chg="addSp modSp">
        <pc:chgData name="Yaelle Olivier" userId="a381f076-7ec7-4b61-b4b7-89ea584f494a" providerId="ADAL" clId="{73370DB7-617C-4549-980C-CC777474AB4F}" dt="2021-06-09T23:12:06.172" v="12"/>
        <pc:sldMkLst>
          <pc:docMk/>
          <pc:sldMk cId="3871462871" sldId="289"/>
        </pc:sldMkLst>
        <pc:picChg chg="add mod">
          <ac:chgData name="Yaelle Olivier" userId="a381f076-7ec7-4b61-b4b7-89ea584f494a" providerId="ADAL" clId="{73370DB7-617C-4549-980C-CC777474AB4F}" dt="2021-06-09T23:12:06.172" v="12"/>
          <ac:picMkLst>
            <pc:docMk/>
            <pc:sldMk cId="3871462871" sldId="289"/>
            <ac:picMk id="4" creationId="{EB78A1CC-8A71-4C18-B524-E41D62DA64F4}"/>
          </ac:picMkLst>
        </pc:picChg>
      </pc:sldChg>
      <pc:sldChg chg="addSp modSp">
        <pc:chgData name="Yaelle Olivier" userId="a381f076-7ec7-4b61-b4b7-89ea584f494a" providerId="ADAL" clId="{73370DB7-617C-4549-980C-CC777474AB4F}" dt="2021-06-09T23:12:09.571" v="13"/>
        <pc:sldMkLst>
          <pc:docMk/>
          <pc:sldMk cId="1761234459" sldId="290"/>
        </pc:sldMkLst>
        <pc:picChg chg="add mod">
          <ac:chgData name="Yaelle Olivier" userId="a381f076-7ec7-4b61-b4b7-89ea584f494a" providerId="ADAL" clId="{73370DB7-617C-4549-980C-CC777474AB4F}" dt="2021-06-09T23:12:09.571" v="13"/>
          <ac:picMkLst>
            <pc:docMk/>
            <pc:sldMk cId="1761234459" sldId="290"/>
            <ac:picMk id="10" creationId="{EC0218B6-D3A7-4EFA-AA87-21016D636CDC}"/>
          </ac:picMkLst>
        </pc:picChg>
      </pc:sldChg>
      <pc:sldChg chg="addSp modSp">
        <pc:chgData name="Yaelle Olivier" userId="a381f076-7ec7-4b61-b4b7-89ea584f494a" providerId="ADAL" clId="{73370DB7-617C-4549-980C-CC777474AB4F}" dt="2021-06-09T23:12:34.172" v="19"/>
        <pc:sldMkLst>
          <pc:docMk/>
          <pc:sldMk cId="332865886" sldId="291"/>
        </pc:sldMkLst>
        <pc:picChg chg="add mod">
          <ac:chgData name="Yaelle Olivier" userId="a381f076-7ec7-4b61-b4b7-89ea584f494a" providerId="ADAL" clId="{73370DB7-617C-4549-980C-CC777474AB4F}" dt="2021-06-09T23:12:34.172" v="19"/>
          <ac:picMkLst>
            <pc:docMk/>
            <pc:sldMk cId="332865886" sldId="291"/>
            <ac:picMk id="7" creationId="{536B0279-BBAE-4698-94CB-3E63715FDC11}"/>
          </ac:picMkLst>
        </pc:picChg>
      </pc:sldChg>
      <pc:sldChg chg="addSp modSp">
        <pc:chgData name="Yaelle Olivier" userId="a381f076-7ec7-4b61-b4b7-89ea584f494a" providerId="ADAL" clId="{73370DB7-617C-4549-980C-CC777474AB4F}" dt="2021-06-09T23:12:40.460" v="20"/>
        <pc:sldMkLst>
          <pc:docMk/>
          <pc:sldMk cId="3784598664" sldId="292"/>
        </pc:sldMkLst>
        <pc:picChg chg="add mod">
          <ac:chgData name="Yaelle Olivier" userId="a381f076-7ec7-4b61-b4b7-89ea584f494a" providerId="ADAL" clId="{73370DB7-617C-4549-980C-CC777474AB4F}" dt="2021-06-09T23:12:40.460" v="20"/>
          <ac:picMkLst>
            <pc:docMk/>
            <pc:sldMk cId="3784598664" sldId="292"/>
            <ac:picMk id="4" creationId="{FC46ADED-4978-4BC6-86BC-CE04FD5CF13D}"/>
          </ac:picMkLst>
        </pc:picChg>
      </pc:sldChg>
      <pc:sldChg chg="addSp modSp">
        <pc:chgData name="Yaelle Olivier" userId="a381f076-7ec7-4b61-b4b7-89ea584f494a" providerId="ADAL" clId="{73370DB7-617C-4549-980C-CC777474AB4F}" dt="2021-06-09T23:12:18.234" v="14"/>
        <pc:sldMkLst>
          <pc:docMk/>
          <pc:sldMk cId="3944377846" sldId="300"/>
        </pc:sldMkLst>
        <pc:picChg chg="add mod">
          <ac:chgData name="Yaelle Olivier" userId="a381f076-7ec7-4b61-b4b7-89ea584f494a" providerId="ADAL" clId="{73370DB7-617C-4549-980C-CC777474AB4F}" dt="2021-06-09T23:12:18.234" v="14"/>
          <ac:picMkLst>
            <pc:docMk/>
            <pc:sldMk cId="3944377846" sldId="300"/>
            <ac:picMk id="11" creationId="{60F19AD4-47E7-4986-AB0A-18EDF4DEFC49}"/>
          </ac:picMkLst>
        </pc:picChg>
      </pc:sldChg>
      <pc:sldChg chg="addSp modSp">
        <pc:chgData name="Yaelle Olivier" userId="a381f076-7ec7-4b61-b4b7-89ea584f494a" providerId="ADAL" clId="{73370DB7-617C-4549-980C-CC777474AB4F}" dt="2021-06-09T23:12:25.135" v="16"/>
        <pc:sldMkLst>
          <pc:docMk/>
          <pc:sldMk cId="2387891206" sldId="301"/>
        </pc:sldMkLst>
        <pc:picChg chg="add mod">
          <ac:chgData name="Yaelle Olivier" userId="a381f076-7ec7-4b61-b4b7-89ea584f494a" providerId="ADAL" clId="{73370DB7-617C-4549-980C-CC777474AB4F}" dt="2021-06-09T23:12:25.135" v="16"/>
          <ac:picMkLst>
            <pc:docMk/>
            <pc:sldMk cId="2387891206" sldId="301"/>
            <ac:picMk id="10" creationId="{6F6AC79C-F005-4FE6-A316-A68B0509DD49}"/>
          </ac:picMkLst>
        </pc:picChg>
      </pc:sldChg>
      <pc:sldChg chg="addSp modSp">
        <pc:chgData name="Yaelle Olivier" userId="a381f076-7ec7-4b61-b4b7-89ea584f494a" providerId="ADAL" clId="{73370DB7-617C-4549-980C-CC777474AB4F}" dt="2021-06-09T23:12:22.384" v="15"/>
        <pc:sldMkLst>
          <pc:docMk/>
          <pc:sldMk cId="454598580" sldId="302"/>
        </pc:sldMkLst>
        <pc:picChg chg="add mod">
          <ac:chgData name="Yaelle Olivier" userId="a381f076-7ec7-4b61-b4b7-89ea584f494a" providerId="ADAL" clId="{73370DB7-617C-4549-980C-CC777474AB4F}" dt="2021-06-09T23:12:22.384" v="15"/>
          <ac:picMkLst>
            <pc:docMk/>
            <pc:sldMk cId="454598580" sldId="302"/>
            <ac:picMk id="8" creationId="{C7C36ABB-9EBF-4DBB-808B-B54B095AABDD}"/>
          </ac:picMkLst>
        </pc:picChg>
      </pc:sldChg>
      <pc:sldChg chg="addSp modSp">
        <pc:chgData name="Yaelle Olivier" userId="a381f076-7ec7-4b61-b4b7-89ea584f494a" providerId="ADAL" clId="{73370DB7-617C-4549-980C-CC777474AB4F}" dt="2021-06-09T23:12:27.892" v="17"/>
        <pc:sldMkLst>
          <pc:docMk/>
          <pc:sldMk cId="2660429025" sldId="303"/>
        </pc:sldMkLst>
        <pc:picChg chg="add mod">
          <ac:chgData name="Yaelle Olivier" userId="a381f076-7ec7-4b61-b4b7-89ea584f494a" providerId="ADAL" clId="{73370DB7-617C-4549-980C-CC777474AB4F}" dt="2021-06-09T23:12:27.892" v="17"/>
          <ac:picMkLst>
            <pc:docMk/>
            <pc:sldMk cId="2660429025" sldId="303"/>
            <ac:picMk id="4" creationId="{E908F66D-C387-428F-9A11-BCEBB7E1C9B2}"/>
          </ac:picMkLst>
        </pc:picChg>
      </pc:sldChg>
      <pc:sldChg chg="addSp modSp">
        <pc:chgData name="Yaelle Olivier" userId="a381f076-7ec7-4b61-b4b7-89ea584f494a" providerId="ADAL" clId="{73370DB7-617C-4549-980C-CC777474AB4F}" dt="2021-06-09T23:12:30.927" v="18"/>
        <pc:sldMkLst>
          <pc:docMk/>
          <pc:sldMk cId="3771898840" sldId="304"/>
        </pc:sldMkLst>
        <pc:picChg chg="add mod">
          <ac:chgData name="Yaelle Olivier" userId="a381f076-7ec7-4b61-b4b7-89ea584f494a" providerId="ADAL" clId="{73370DB7-617C-4549-980C-CC777474AB4F}" dt="2021-06-09T23:12:30.927" v="18"/>
          <ac:picMkLst>
            <pc:docMk/>
            <pc:sldMk cId="3771898840" sldId="304"/>
            <ac:picMk id="4" creationId="{8AC74399-3E0F-40CB-ABD5-62482870C4A8}"/>
          </ac:picMkLst>
        </pc:picChg>
      </pc:sldChg>
    </pc:docChg>
  </pc:docChgLst>
  <pc:docChgLst>
    <pc:chgData name="Yaelle" userId="a381f076-7ec7-4b61-b4b7-89ea584f494a" providerId="ADAL" clId="{037DA67D-DB07-448E-9808-E15CB9612CAB}"/>
    <pc:docChg chg="modSld">
      <pc:chgData name="Yaelle" userId="a381f076-7ec7-4b61-b4b7-89ea584f494a" providerId="ADAL" clId="{037DA67D-DB07-448E-9808-E15CB9612CAB}" dt="2021-06-10T18:24:00.737" v="1" actId="13926"/>
      <pc:docMkLst>
        <pc:docMk/>
      </pc:docMkLst>
      <pc:sldChg chg="modSp mod">
        <pc:chgData name="Yaelle" userId="a381f076-7ec7-4b61-b4b7-89ea584f494a" providerId="ADAL" clId="{037DA67D-DB07-448E-9808-E15CB9612CAB}" dt="2021-06-10T18:23:57.013" v="0" actId="13926"/>
        <pc:sldMkLst>
          <pc:docMk/>
          <pc:sldMk cId="3733894169" sldId="307"/>
        </pc:sldMkLst>
        <pc:spChg chg="mod">
          <ac:chgData name="Yaelle" userId="a381f076-7ec7-4b61-b4b7-89ea584f494a" providerId="ADAL" clId="{037DA67D-DB07-448E-9808-E15CB9612CAB}" dt="2021-06-10T18:23:57.013" v="0" actId="13926"/>
          <ac:spMkLst>
            <pc:docMk/>
            <pc:sldMk cId="3733894169" sldId="307"/>
            <ac:spMk id="2" creationId="{37EA3EC8-FD6F-4635-8C91-39D44051FAF6}"/>
          </ac:spMkLst>
        </pc:spChg>
      </pc:sldChg>
      <pc:sldChg chg="modSp mod">
        <pc:chgData name="Yaelle" userId="a381f076-7ec7-4b61-b4b7-89ea584f494a" providerId="ADAL" clId="{037DA67D-DB07-448E-9808-E15CB9612CAB}" dt="2021-06-10T18:24:00.737" v="1" actId="13926"/>
        <pc:sldMkLst>
          <pc:docMk/>
          <pc:sldMk cId="3245735482" sldId="309"/>
        </pc:sldMkLst>
        <pc:spChg chg="mod">
          <ac:chgData name="Yaelle" userId="a381f076-7ec7-4b61-b4b7-89ea584f494a" providerId="ADAL" clId="{037DA67D-DB07-448E-9808-E15CB9612CAB}" dt="2021-06-10T18:24:00.737" v="1" actId="13926"/>
          <ac:spMkLst>
            <pc:docMk/>
            <pc:sldMk cId="3245735482" sldId="309"/>
            <ac:spMk id="2" creationId="{A8D46E6A-B85A-4753-B4B7-E2FF4D87A003}"/>
          </ac:spMkLst>
        </pc:spChg>
      </pc:sldChg>
    </pc:docChg>
  </pc:docChgLst>
  <pc:docChgLst>
    <pc:chgData name="Austin Collins" userId="S::austincollins37@knights.ucf.edu::94fd8b69-8f8e-46c9-b1f6-351f38390ef5" providerId="AD" clId="Web-{F9E21C58-DE31-4DF1-9264-1D3766379830}"/>
    <pc:docChg chg="addSld modSld sldOrd">
      <pc:chgData name="Austin Collins" userId="S::austincollins37@knights.ucf.edu::94fd8b69-8f8e-46c9-b1f6-351f38390ef5" providerId="AD" clId="Web-{F9E21C58-DE31-4DF1-9264-1D3766379830}" dt="2021-06-10T18:23:25.641" v="421"/>
      <pc:docMkLst>
        <pc:docMk/>
      </pc:docMkLst>
      <pc:sldChg chg="addSp delSp modSp">
        <pc:chgData name="Austin Collins" userId="S::austincollins37@knights.ucf.edu::94fd8b69-8f8e-46c9-b1f6-351f38390ef5" providerId="AD" clId="Web-{F9E21C58-DE31-4DF1-9264-1D3766379830}" dt="2021-06-10T18:21:21.219" v="403"/>
        <pc:sldMkLst>
          <pc:docMk/>
          <pc:sldMk cId="1068725550" sldId="295"/>
        </pc:sldMkLst>
        <pc:picChg chg="add del mod">
          <ac:chgData name="Austin Collins" userId="S::austincollins37@knights.ucf.edu::94fd8b69-8f8e-46c9-b1f6-351f38390ef5" providerId="AD" clId="Web-{F9E21C58-DE31-4DF1-9264-1D3766379830}" dt="2021-06-10T18:21:21.219" v="403"/>
          <ac:picMkLst>
            <pc:docMk/>
            <pc:sldMk cId="1068725550" sldId="295"/>
            <ac:picMk id="4" creationId="{8387BC56-5913-46A0-86B4-76DA63C7C73F}"/>
          </ac:picMkLst>
        </pc:picChg>
      </pc:sldChg>
      <pc:sldChg chg="addSp delSp modSp ord">
        <pc:chgData name="Austin Collins" userId="S::austincollins37@knights.ucf.edu::94fd8b69-8f8e-46c9-b1f6-351f38390ef5" providerId="AD" clId="Web-{F9E21C58-DE31-4DF1-9264-1D3766379830}" dt="2021-06-10T18:22:32.001" v="412"/>
        <pc:sldMkLst>
          <pc:docMk/>
          <pc:sldMk cId="3733894169" sldId="307"/>
        </pc:sldMkLst>
        <pc:spChg chg="mod">
          <ac:chgData name="Austin Collins" userId="S::austincollins37@knights.ucf.edu::94fd8b69-8f8e-46c9-b1f6-351f38390ef5" providerId="AD" clId="Web-{F9E21C58-DE31-4DF1-9264-1D3766379830}" dt="2021-06-10T18:03:19.938" v="102" actId="20577"/>
          <ac:spMkLst>
            <pc:docMk/>
            <pc:sldMk cId="3733894169" sldId="307"/>
            <ac:spMk id="3" creationId="{E5707AE2-B420-4084-8E48-A2E8D25F95F9}"/>
          </ac:spMkLst>
        </pc:spChg>
        <pc:spChg chg="add del">
          <ac:chgData name="Austin Collins" userId="S::austincollins37@knights.ucf.edu::94fd8b69-8f8e-46c9-b1f6-351f38390ef5" providerId="AD" clId="Web-{F9E21C58-DE31-4DF1-9264-1D3766379830}" dt="2021-06-10T18:02:48.735" v="86"/>
          <ac:spMkLst>
            <pc:docMk/>
            <pc:sldMk cId="3733894169" sldId="307"/>
            <ac:spMk id="4" creationId="{D9F32F54-F968-480F-8778-F9E6916FAD51}"/>
          </ac:spMkLst>
        </pc:spChg>
        <pc:picChg chg="add mod">
          <ac:chgData name="Austin Collins" userId="S::austincollins37@knights.ucf.edu::94fd8b69-8f8e-46c9-b1f6-351f38390ef5" providerId="AD" clId="Web-{F9E21C58-DE31-4DF1-9264-1D3766379830}" dt="2021-06-10T18:17:44.141" v="399" actId="1076"/>
          <ac:picMkLst>
            <pc:docMk/>
            <pc:sldMk cId="3733894169" sldId="307"/>
            <ac:picMk id="5" creationId="{909CFEAE-AC43-4386-9FE1-EF983868FFCB}"/>
          </ac:picMkLst>
        </pc:picChg>
      </pc:sldChg>
      <pc:sldChg chg="addSp modSp ord">
        <pc:chgData name="Austin Collins" userId="S::austincollins37@knights.ucf.edu::94fd8b69-8f8e-46c9-b1f6-351f38390ef5" providerId="AD" clId="Web-{F9E21C58-DE31-4DF1-9264-1D3766379830}" dt="2021-06-10T18:22:26.938" v="411"/>
        <pc:sldMkLst>
          <pc:docMk/>
          <pc:sldMk cId="3245735482" sldId="309"/>
        </pc:sldMkLst>
        <pc:spChg chg="mod">
          <ac:chgData name="Austin Collins" userId="S::austincollins37@knights.ucf.edu::94fd8b69-8f8e-46c9-b1f6-351f38390ef5" providerId="AD" clId="Web-{F9E21C58-DE31-4DF1-9264-1D3766379830}" dt="2021-06-10T18:16:36.298" v="397" actId="20577"/>
          <ac:spMkLst>
            <pc:docMk/>
            <pc:sldMk cId="3245735482" sldId="309"/>
            <ac:spMk id="3" creationId="{5F9D7C57-F8DA-4D06-B305-35AC8FD06510}"/>
          </ac:spMkLst>
        </pc:spChg>
        <pc:picChg chg="add mod">
          <ac:chgData name="Austin Collins" userId="S::austincollins37@knights.ucf.edu::94fd8b69-8f8e-46c9-b1f6-351f38390ef5" providerId="AD" clId="Web-{F9E21C58-DE31-4DF1-9264-1D3766379830}" dt="2021-06-10T18:17:56.438" v="401" actId="1076"/>
          <ac:picMkLst>
            <pc:docMk/>
            <pc:sldMk cId="3245735482" sldId="309"/>
            <ac:picMk id="4" creationId="{F766741C-D87D-418D-8326-AAFF1506426F}"/>
          </ac:picMkLst>
        </pc:picChg>
      </pc:sldChg>
      <pc:sldChg chg="modSp add">
        <pc:chgData name="Austin Collins" userId="S::austincollins37@knights.ucf.edu::94fd8b69-8f8e-46c9-b1f6-351f38390ef5" providerId="AD" clId="Web-{F9E21C58-DE31-4DF1-9264-1D3766379830}" dt="2021-06-10T18:23:25.641" v="421"/>
        <pc:sldMkLst>
          <pc:docMk/>
          <pc:sldMk cId="1919744971" sldId="326"/>
        </pc:sldMkLst>
        <pc:graphicFrameChg chg="mod modGraphic">
          <ac:chgData name="Austin Collins" userId="S::austincollins37@knights.ucf.edu::94fd8b69-8f8e-46c9-b1f6-351f38390ef5" providerId="AD" clId="Web-{F9E21C58-DE31-4DF1-9264-1D3766379830}" dt="2021-06-10T18:23:25.641" v="421"/>
          <ac:graphicFrameMkLst>
            <pc:docMk/>
            <pc:sldMk cId="1919744971" sldId="326"/>
            <ac:graphicFrameMk id="6" creationId="{7F8ECC5D-AC23-4A89-BF22-62E012ACDB66}"/>
          </ac:graphicFrameMkLst>
        </pc:graphicFrameChg>
      </pc:sldChg>
      <pc:sldChg chg="add">
        <pc:chgData name="Austin Collins" userId="S::austincollins37@knights.ucf.edu::94fd8b69-8f8e-46c9-b1f6-351f38390ef5" providerId="AD" clId="Web-{F9E21C58-DE31-4DF1-9264-1D3766379830}" dt="2021-06-10T18:22:01.454" v="405"/>
        <pc:sldMkLst>
          <pc:docMk/>
          <pc:sldMk cId="352868171" sldId="327"/>
        </pc:sldMkLst>
      </pc:sldChg>
      <pc:sldChg chg="add">
        <pc:chgData name="Austin Collins" userId="S::austincollins37@knights.ucf.edu::94fd8b69-8f8e-46c9-b1f6-351f38390ef5" providerId="AD" clId="Web-{F9E21C58-DE31-4DF1-9264-1D3766379830}" dt="2021-06-10T18:22:07.641" v="406"/>
        <pc:sldMkLst>
          <pc:docMk/>
          <pc:sldMk cId="508630582" sldId="328"/>
        </pc:sldMkLst>
      </pc:sldChg>
      <pc:sldChg chg="add">
        <pc:chgData name="Austin Collins" userId="S::austincollins37@knights.ucf.edu::94fd8b69-8f8e-46c9-b1f6-351f38390ef5" providerId="AD" clId="Web-{F9E21C58-DE31-4DF1-9264-1D3766379830}" dt="2021-06-10T18:22:13.282" v="407"/>
        <pc:sldMkLst>
          <pc:docMk/>
          <pc:sldMk cId="3567684881" sldId="329"/>
        </pc:sldMkLst>
      </pc:sldChg>
      <pc:sldChg chg="add">
        <pc:chgData name="Austin Collins" userId="S::austincollins37@knights.ucf.edu::94fd8b69-8f8e-46c9-b1f6-351f38390ef5" providerId="AD" clId="Web-{F9E21C58-DE31-4DF1-9264-1D3766379830}" dt="2021-06-10T18:22:18.376" v="408"/>
        <pc:sldMkLst>
          <pc:docMk/>
          <pc:sldMk cId="2113419423" sldId="330"/>
        </pc:sldMkLst>
      </pc:sldChg>
      <pc:sldChg chg="add">
        <pc:chgData name="Austin Collins" userId="S::austincollins37@knights.ucf.edu::94fd8b69-8f8e-46c9-b1f6-351f38390ef5" providerId="AD" clId="Web-{F9E21C58-DE31-4DF1-9264-1D3766379830}" dt="2021-06-10T18:22:22.594" v="409"/>
        <pc:sldMkLst>
          <pc:docMk/>
          <pc:sldMk cId="1543444867" sldId="331"/>
        </pc:sldMkLst>
      </pc:sldChg>
    </pc:docChg>
  </pc:docChgLst>
  <pc:docChgLst>
    <pc:chgData name="Yaelle Olivier" userId="S::yaelleolivier@knights.ucf.edu::a381f076-7ec7-4b61-b4b7-89ea584f494a" providerId="AD" clId="Web-{7B2C2A30-302F-400D-8065-BFB35ED04336}"/>
    <pc:docChg chg="addSld modSld">
      <pc:chgData name="Yaelle Olivier" userId="S::yaelleolivier@knights.ucf.edu::a381f076-7ec7-4b61-b4b7-89ea584f494a" providerId="AD" clId="Web-{7B2C2A30-302F-400D-8065-BFB35ED04336}" dt="2021-06-08T16:49:01.404" v="10" actId="20577"/>
      <pc:docMkLst>
        <pc:docMk/>
      </pc:docMkLst>
      <pc:sldChg chg="modSp add replId">
        <pc:chgData name="Yaelle Olivier" userId="S::yaelleolivier@knights.ucf.edu::a381f076-7ec7-4b61-b4b7-89ea584f494a" providerId="AD" clId="Web-{7B2C2A30-302F-400D-8065-BFB35ED04336}" dt="2021-06-08T16:49:01.404" v="10" actId="20577"/>
        <pc:sldMkLst>
          <pc:docMk/>
          <pc:sldMk cId="3771898840" sldId="304"/>
        </pc:sldMkLst>
        <pc:spChg chg="mod">
          <ac:chgData name="Yaelle Olivier" userId="S::yaelleolivier@knights.ucf.edu::a381f076-7ec7-4b61-b4b7-89ea584f494a" providerId="AD" clId="Web-{7B2C2A30-302F-400D-8065-BFB35ED04336}" dt="2021-06-08T16:49:01.404" v="10" actId="20577"/>
          <ac:spMkLst>
            <pc:docMk/>
            <pc:sldMk cId="3771898840" sldId="304"/>
            <ac:spMk id="3" creationId="{F1D1518D-FFDB-40F4-81CA-33C1E959F9B9}"/>
          </ac:spMkLst>
        </pc:spChg>
      </pc:sldChg>
    </pc:docChg>
  </pc:docChgLst>
  <pc:docChgLst>
    <pc:chgData name="Tyler" userId="8b8b70c8-1d97-4f52-8958-58cb60aefcfc" providerId="ADAL" clId="{4CA7A100-8667-45C1-B4A0-639E025CE2D8}"/>
    <pc:docChg chg="custSel addSld delSld modSld">
      <pc:chgData name="Tyler" userId="8b8b70c8-1d97-4f52-8958-58cb60aefcfc" providerId="ADAL" clId="{4CA7A100-8667-45C1-B4A0-639E025CE2D8}" dt="2021-06-10T18:03:39.651" v="43"/>
      <pc:docMkLst>
        <pc:docMk/>
      </pc:docMkLst>
      <pc:sldChg chg="addSp delSp modSp mod delAnim modAnim">
        <pc:chgData name="Tyler" userId="8b8b70c8-1d97-4f52-8958-58cb60aefcfc" providerId="ADAL" clId="{4CA7A100-8667-45C1-B4A0-639E025CE2D8}" dt="2021-06-10T17:51:24.949" v="40" actId="1076"/>
        <pc:sldMkLst>
          <pc:docMk/>
          <pc:sldMk cId="3871462871" sldId="289"/>
        </pc:sldMkLst>
        <pc:spChg chg="del mod">
          <ac:chgData name="Tyler" userId="8b8b70c8-1d97-4f52-8958-58cb60aefcfc" providerId="ADAL" clId="{4CA7A100-8667-45C1-B4A0-639E025CE2D8}" dt="2021-06-10T15:24:39.690" v="26" actId="478"/>
          <ac:spMkLst>
            <pc:docMk/>
            <pc:sldMk cId="3871462871" sldId="289"/>
            <ac:spMk id="3" creationId="{AB91F9EB-830A-4885-9BB9-A570461827DD}"/>
          </ac:spMkLst>
        </pc:spChg>
        <pc:picChg chg="add mod">
          <ac:chgData name="Tyler" userId="8b8b70c8-1d97-4f52-8958-58cb60aefcfc" providerId="ADAL" clId="{4CA7A100-8667-45C1-B4A0-639E025CE2D8}" dt="2021-06-10T17:51:24.949" v="40" actId="1076"/>
          <ac:picMkLst>
            <pc:docMk/>
            <pc:sldMk cId="3871462871" sldId="289"/>
            <ac:picMk id="3" creationId="{8A2EA0AE-674A-4C7B-A8EE-94248DACE70A}"/>
          </ac:picMkLst>
        </pc:picChg>
        <pc:picChg chg="del">
          <ac:chgData name="Tyler" userId="8b8b70c8-1d97-4f52-8958-58cb60aefcfc" providerId="ADAL" clId="{4CA7A100-8667-45C1-B4A0-639E025CE2D8}" dt="2021-06-10T17:49:35.791" v="34" actId="478"/>
          <ac:picMkLst>
            <pc:docMk/>
            <pc:sldMk cId="3871462871" sldId="289"/>
            <ac:picMk id="4" creationId="{EB78A1CC-8A71-4C18-B524-E41D62DA64F4}"/>
          </ac:picMkLst>
        </pc:picChg>
        <pc:picChg chg="add del mod">
          <ac:chgData name="Tyler" userId="8b8b70c8-1d97-4f52-8958-58cb60aefcfc" providerId="ADAL" clId="{4CA7A100-8667-45C1-B4A0-639E025CE2D8}" dt="2021-06-10T17:51:13.977" v="38" actId="478"/>
          <ac:picMkLst>
            <pc:docMk/>
            <pc:sldMk cId="3871462871" sldId="289"/>
            <ac:picMk id="5" creationId="{79166CF7-F8E9-476B-B50D-F4FA65CA9086}"/>
          </ac:picMkLst>
        </pc:picChg>
        <pc:picChg chg="del">
          <ac:chgData name="Tyler" userId="8b8b70c8-1d97-4f52-8958-58cb60aefcfc" providerId="ADAL" clId="{4CA7A100-8667-45C1-B4A0-639E025CE2D8}" dt="2021-06-10T17:49:33.831" v="33" actId="478"/>
          <ac:picMkLst>
            <pc:docMk/>
            <pc:sldMk cId="3871462871" sldId="289"/>
            <ac:picMk id="6" creationId="{0C52AAC9-F9ED-41C4-853E-AA6F39D7FA81}"/>
          </ac:picMkLst>
        </pc:picChg>
        <pc:picChg chg="add mod">
          <ac:chgData name="Tyler" userId="8b8b70c8-1d97-4f52-8958-58cb60aefcfc" providerId="ADAL" clId="{4CA7A100-8667-45C1-B4A0-639E025CE2D8}" dt="2021-06-10T17:49:49.404" v="36" actId="1076"/>
          <ac:picMkLst>
            <pc:docMk/>
            <pc:sldMk cId="3871462871" sldId="289"/>
            <ac:picMk id="7" creationId="{E6BAA338-EC7E-41BA-98D4-CBE540AB84B3}"/>
          </ac:picMkLst>
        </pc:picChg>
        <pc:picChg chg="add mod">
          <ac:chgData name="Tyler" userId="8b8b70c8-1d97-4f52-8958-58cb60aefcfc" providerId="ADAL" clId="{4CA7A100-8667-45C1-B4A0-639E025CE2D8}" dt="2021-06-10T17:49:46.039" v="35"/>
          <ac:picMkLst>
            <pc:docMk/>
            <pc:sldMk cId="3871462871" sldId="289"/>
            <ac:picMk id="8" creationId="{C9897435-EE3E-4171-B5E6-E8A639CCA781}"/>
          </ac:picMkLst>
        </pc:picChg>
      </pc:sldChg>
      <pc:sldChg chg="addSp delSp modSp mod delAnim">
        <pc:chgData name="Tyler" userId="8b8b70c8-1d97-4f52-8958-58cb60aefcfc" providerId="ADAL" clId="{4CA7A100-8667-45C1-B4A0-639E025CE2D8}" dt="2021-06-10T18:03:39.651" v="43"/>
        <pc:sldMkLst>
          <pc:docMk/>
          <pc:sldMk cId="2731709875" sldId="299"/>
        </pc:sldMkLst>
        <pc:picChg chg="add del mod">
          <ac:chgData name="Tyler" userId="8b8b70c8-1d97-4f52-8958-58cb60aefcfc" providerId="ADAL" clId="{4CA7A100-8667-45C1-B4A0-639E025CE2D8}" dt="2021-06-10T17:52:29.769" v="42" actId="478"/>
          <ac:picMkLst>
            <pc:docMk/>
            <pc:sldMk cId="2731709875" sldId="299"/>
            <ac:picMk id="3" creationId="{FD88F2AA-0BB4-44FF-A804-9B18867C0E79}"/>
          </ac:picMkLst>
        </pc:picChg>
        <pc:picChg chg="add mod">
          <ac:chgData name="Tyler" userId="8b8b70c8-1d97-4f52-8958-58cb60aefcfc" providerId="ADAL" clId="{4CA7A100-8667-45C1-B4A0-639E025CE2D8}" dt="2021-06-10T18:03:39.651" v="43"/>
          <ac:picMkLst>
            <pc:docMk/>
            <pc:sldMk cId="2731709875" sldId="299"/>
            <ac:picMk id="4" creationId="{E26752C1-BAEC-463A-A121-7DE29D995FFB}"/>
          </ac:picMkLst>
        </pc:picChg>
      </pc:sldChg>
      <pc:sldChg chg="del">
        <pc:chgData name="Tyler" userId="8b8b70c8-1d97-4f52-8958-58cb60aefcfc" providerId="ADAL" clId="{4CA7A100-8667-45C1-B4A0-639E025CE2D8}" dt="2021-06-10T14:58:32.437" v="12" actId="47"/>
        <pc:sldMkLst>
          <pc:docMk/>
          <pc:sldMk cId="1998123601" sldId="306"/>
        </pc:sldMkLst>
      </pc:sldChg>
      <pc:sldChg chg="del">
        <pc:chgData name="Tyler" userId="8b8b70c8-1d97-4f52-8958-58cb60aefcfc" providerId="ADAL" clId="{4CA7A100-8667-45C1-B4A0-639E025CE2D8}" dt="2021-06-10T14:59:00.043" v="18" actId="47"/>
        <pc:sldMkLst>
          <pc:docMk/>
          <pc:sldMk cId="3171416477" sldId="308"/>
        </pc:sldMkLst>
      </pc:sldChg>
      <pc:sldChg chg="del">
        <pc:chgData name="Tyler" userId="8b8b70c8-1d97-4f52-8958-58cb60aefcfc" providerId="ADAL" clId="{4CA7A100-8667-45C1-B4A0-639E025CE2D8}" dt="2021-06-10T15:18:58.586" v="20" actId="47"/>
        <pc:sldMkLst>
          <pc:docMk/>
          <pc:sldMk cId="2328420105" sldId="310"/>
        </pc:sldMkLst>
      </pc:sldChg>
      <pc:sldChg chg="add del">
        <pc:chgData name="Tyler" userId="8b8b70c8-1d97-4f52-8958-58cb60aefcfc" providerId="ADAL" clId="{4CA7A100-8667-45C1-B4A0-639E025CE2D8}" dt="2021-06-10T14:56:39.156" v="3" actId="47"/>
        <pc:sldMkLst>
          <pc:docMk/>
          <pc:sldMk cId="2374349655" sldId="311"/>
        </pc:sldMkLst>
      </pc:sldChg>
      <pc:sldChg chg="del">
        <pc:chgData name="Tyler" userId="8b8b70c8-1d97-4f52-8958-58cb60aefcfc" providerId="ADAL" clId="{4CA7A100-8667-45C1-B4A0-639E025CE2D8}" dt="2021-06-10T14:56:47.144" v="5" actId="47"/>
        <pc:sldMkLst>
          <pc:docMk/>
          <pc:sldMk cId="3816503478" sldId="312"/>
        </pc:sldMkLst>
      </pc:sldChg>
      <pc:sldChg chg="add del">
        <pc:chgData name="Tyler" userId="8b8b70c8-1d97-4f52-8958-58cb60aefcfc" providerId="ADAL" clId="{4CA7A100-8667-45C1-B4A0-639E025CE2D8}" dt="2021-06-10T14:56:55.387" v="7"/>
        <pc:sldMkLst>
          <pc:docMk/>
          <pc:sldMk cId="4238379655" sldId="313"/>
        </pc:sldMkLst>
      </pc:sldChg>
      <pc:sldChg chg="del">
        <pc:chgData name="Tyler" userId="8b8b70c8-1d97-4f52-8958-58cb60aefcfc" providerId="ADAL" clId="{4CA7A100-8667-45C1-B4A0-639E025CE2D8}" dt="2021-06-10T14:57:21.443" v="10" actId="47"/>
        <pc:sldMkLst>
          <pc:docMk/>
          <pc:sldMk cId="1950489765" sldId="314"/>
        </pc:sldMkLst>
      </pc:sldChg>
      <pc:sldChg chg="del">
        <pc:chgData name="Tyler" userId="8b8b70c8-1d97-4f52-8958-58cb60aefcfc" providerId="ADAL" clId="{4CA7A100-8667-45C1-B4A0-639E025CE2D8}" dt="2021-06-10T14:58:42.193" v="14" actId="47"/>
        <pc:sldMkLst>
          <pc:docMk/>
          <pc:sldMk cId="3475155036" sldId="315"/>
        </pc:sldMkLst>
      </pc:sldChg>
      <pc:sldChg chg="add">
        <pc:chgData name="Tyler" userId="8b8b70c8-1d97-4f52-8958-58cb60aefcfc" providerId="ADAL" clId="{4CA7A100-8667-45C1-B4A0-639E025CE2D8}" dt="2021-06-10T14:56:14.200" v="0"/>
        <pc:sldMkLst>
          <pc:docMk/>
          <pc:sldMk cId="2196696484" sldId="318"/>
        </pc:sldMkLst>
      </pc:sldChg>
      <pc:sldChg chg="add">
        <pc:chgData name="Tyler" userId="8b8b70c8-1d97-4f52-8958-58cb60aefcfc" providerId="ADAL" clId="{4CA7A100-8667-45C1-B4A0-639E025CE2D8}" dt="2021-06-10T14:56:45.330" v="4"/>
        <pc:sldMkLst>
          <pc:docMk/>
          <pc:sldMk cId="1699933895" sldId="319"/>
        </pc:sldMkLst>
      </pc:sldChg>
      <pc:sldChg chg="add">
        <pc:chgData name="Tyler" userId="8b8b70c8-1d97-4f52-8958-58cb60aefcfc" providerId="ADAL" clId="{4CA7A100-8667-45C1-B4A0-639E025CE2D8}" dt="2021-06-10T14:57:05.734" v="8"/>
        <pc:sldMkLst>
          <pc:docMk/>
          <pc:sldMk cId="247982697" sldId="320"/>
        </pc:sldMkLst>
      </pc:sldChg>
      <pc:sldChg chg="add">
        <pc:chgData name="Tyler" userId="8b8b70c8-1d97-4f52-8958-58cb60aefcfc" providerId="ADAL" clId="{4CA7A100-8667-45C1-B4A0-639E025CE2D8}" dt="2021-06-10T14:57:14.395" v="9"/>
        <pc:sldMkLst>
          <pc:docMk/>
          <pc:sldMk cId="2602114067" sldId="321"/>
        </pc:sldMkLst>
      </pc:sldChg>
      <pc:sldChg chg="add">
        <pc:chgData name="Tyler" userId="8b8b70c8-1d97-4f52-8958-58cb60aefcfc" providerId="ADAL" clId="{4CA7A100-8667-45C1-B4A0-639E025CE2D8}" dt="2021-06-10T14:58:31.020" v="11"/>
        <pc:sldMkLst>
          <pc:docMk/>
          <pc:sldMk cId="1361623007" sldId="322"/>
        </pc:sldMkLst>
      </pc:sldChg>
      <pc:sldChg chg="add">
        <pc:chgData name="Tyler" userId="8b8b70c8-1d97-4f52-8958-58cb60aefcfc" providerId="ADAL" clId="{4CA7A100-8667-45C1-B4A0-639E025CE2D8}" dt="2021-06-10T14:58:40.349" v="13"/>
        <pc:sldMkLst>
          <pc:docMk/>
          <pc:sldMk cId="3154274045" sldId="323"/>
        </pc:sldMkLst>
      </pc:sldChg>
      <pc:sldChg chg="add del">
        <pc:chgData name="Tyler" userId="8b8b70c8-1d97-4f52-8958-58cb60aefcfc" providerId="ADAL" clId="{4CA7A100-8667-45C1-B4A0-639E025CE2D8}" dt="2021-06-10T14:58:54.416" v="16" actId="47"/>
        <pc:sldMkLst>
          <pc:docMk/>
          <pc:sldMk cId="281600140" sldId="324"/>
        </pc:sldMkLst>
      </pc:sldChg>
      <pc:sldChg chg="add">
        <pc:chgData name="Tyler" userId="8b8b70c8-1d97-4f52-8958-58cb60aefcfc" providerId="ADAL" clId="{4CA7A100-8667-45C1-B4A0-639E025CE2D8}" dt="2021-06-10T14:58:58.148" v="17"/>
        <pc:sldMkLst>
          <pc:docMk/>
          <pc:sldMk cId="540786018" sldId="324"/>
        </pc:sldMkLst>
      </pc:sldChg>
      <pc:sldChg chg="modSp add mod">
        <pc:chgData name="Tyler" userId="8b8b70c8-1d97-4f52-8958-58cb60aefcfc" providerId="ADAL" clId="{4CA7A100-8667-45C1-B4A0-639E025CE2D8}" dt="2021-06-10T15:19:41.022" v="21" actId="20577"/>
        <pc:sldMkLst>
          <pc:docMk/>
          <pc:sldMk cId="240225050" sldId="325"/>
        </pc:sldMkLst>
        <pc:spChg chg="mod">
          <ac:chgData name="Tyler" userId="8b8b70c8-1d97-4f52-8958-58cb60aefcfc" providerId="ADAL" clId="{4CA7A100-8667-45C1-B4A0-639E025CE2D8}" dt="2021-06-10T15:19:41.022" v="21" actId="20577"/>
          <ac:spMkLst>
            <pc:docMk/>
            <pc:sldMk cId="240225050" sldId="325"/>
            <ac:spMk id="3" creationId="{5F9D7C57-F8DA-4D06-B305-35AC8FD06510}"/>
          </ac:spMkLst>
        </pc:spChg>
      </pc:sldChg>
    </pc:docChg>
  </pc:docChgLst>
  <pc:docChgLst>
    <pc:chgData name="Yaelle" userId="a381f076-7ec7-4b61-b4b7-89ea584f494a" providerId="ADAL" clId="{C5330631-79CB-424C-8133-071916E0D48C}"/>
    <pc:docChg chg="undo custSel addSld delSld modSld sldOrd">
      <pc:chgData name="Yaelle" userId="a381f076-7ec7-4b61-b4b7-89ea584f494a" providerId="ADAL" clId="{C5330631-79CB-424C-8133-071916E0D48C}" dt="2021-06-10T17:27:55.423" v="5023"/>
      <pc:docMkLst>
        <pc:docMk/>
      </pc:docMkLst>
      <pc:sldChg chg="addSp delSp modSp mod modTransition delAnim modAnim">
        <pc:chgData name="Yaelle" userId="a381f076-7ec7-4b61-b4b7-89ea584f494a" providerId="ADAL" clId="{C5330631-79CB-424C-8133-071916E0D48C}" dt="2021-06-10T17:15:35.053" v="5007" actId="14100"/>
        <pc:sldMkLst>
          <pc:docMk/>
          <pc:sldMk cId="355033872" sldId="265"/>
        </pc:sldMkLst>
        <pc:spChg chg="mod">
          <ac:chgData name="Yaelle" userId="a381f076-7ec7-4b61-b4b7-89ea584f494a" providerId="ADAL" clId="{C5330631-79CB-424C-8133-071916E0D48C}" dt="2021-06-10T17:15:35.053" v="5007" actId="14100"/>
          <ac:spMkLst>
            <pc:docMk/>
            <pc:sldMk cId="355033872" sldId="265"/>
            <ac:spMk id="2" creationId="{9AB2EA78-AEB3-469B-9025-3B17201A457B}"/>
          </ac:spMkLst>
        </pc:spChg>
        <pc:spChg chg="mod">
          <ac:chgData name="Yaelle" userId="a381f076-7ec7-4b61-b4b7-89ea584f494a" providerId="ADAL" clId="{C5330631-79CB-424C-8133-071916E0D48C}" dt="2021-06-10T15:43:15.269" v="3800" actId="1076"/>
          <ac:spMkLst>
            <pc:docMk/>
            <pc:sldMk cId="355033872" sldId="265"/>
            <ac:spMk id="3" creationId="{255E1F2F-E259-4EA8-9FFD-3A10AF541859}"/>
          </ac:spMkLst>
        </pc:spChg>
        <pc:spChg chg="mod">
          <ac:chgData name="Yaelle" userId="a381f076-7ec7-4b61-b4b7-89ea584f494a" providerId="ADAL" clId="{C5330631-79CB-424C-8133-071916E0D48C}" dt="2021-06-10T15:43:24.165" v="3802" actId="1076"/>
          <ac:spMkLst>
            <pc:docMk/>
            <pc:sldMk cId="355033872" sldId="265"/>
            <ac:spMk id="4" creationId="{3AE8C791-F36C-4AF3-B0E7-96ED18B469FB}"/>
          </ac:spMkLst>
        </pc:spChg>
        <pc:spChg chg="mod">
          <ac:chgData name="Yaelle" userId="a381f076-7ec7-4b61-b4b7-89ea584f494a" providerId="ADAL" clId="{C5330631-79CB-424C-8133-071916E0D48C}" dt="2021-06-10T15:42:12.095" v="3774" actId="1076"/>
          <ac:spMkLst>
            <pc:docMk/>
            <pc:sldMk cId="355033872" sldId="265"/>
            <ac:spMk id="21" creationId="{0CAFF9AF-EE50-4D7E-AE88-68A8563C7E96}"/>
          </ac:spMkLst>
        </pc:spChg>
        <pc:spChg chg="mod">
          <ac:chgData name="Yaelle" userId="a381f076-7ec7-4b61-b4b7-89ea584f494a" providerId="ADAL" clId="{C5330631-79CB-424C-8133-071916E0D48C}" dt="2021-06-10T15:42:16.109" v="3776" actId="1076"/>
          <ac:spMkLst>
            <pc:docMk/>
            <pc:sldMk cId="355033872" sldId="265"/>
            <ac:spMk id="26" creationId="{196832EF-3F91-49CC-8DF2-7BDB2BB1966C}"/>
          </ac:spMkLst>
        </pc:spChg>
        <pc:picChg chg="add del mod">
          <ac:chgData name="Yaelle" userId="a381f076-7ec7-4b61-b4b7-89ea584f494a" providerId="ADAL" clId="{C5330631-79CB-424C-8133-071916E0D48C}" dt="2021-06-10T15:44:31.278" v="3814" actId="478"/>
          <ac:picMkLst>
            <pc:docMk/>
            <pc:sldMk cId="355033872" sldId="265"/>
            <ac:picMk id="7" creationId="{1097B1F0-CA9C-4E4E-9F07-0451F48E5D70}"/>
          </ac:picMkLst>
        </pc:picChg>
        <pc:picChg chg="add del mod">
          <ac:chgData name="Yaelle" userId="a381f076-7ec7-4b61-b4b7-89ea584f494a" providerId="ADAL" clId="{C5330631-79CB-424C-8133-071916E0D48C}" dt="2021-06-10T16:47:14.337" v="4917"/>
          <ac:picMkLst>
            <pc:docMk/>
            <pc:sldMk cId="355033872" sldId="265"/>
            <ac:picMk id="8" creationId="{3C75D019-C168-43C9-9B50-F34862CFC629}"/>
          </ac:picMkLst>
        </pc:picChg>
        <pc:picChg chg="mod">
          <ac:chgData name="Yaelle" userId="a381f076-7ec7-4b61-b4b7-89ea584f494a" providerId="ADAL" clId="{C5330631-79CB-424C-8133-071916E0D48C}" dt="2021-06-10T15:42:13.715" v="3775" actId="1076"/>
          <ac:picMkLst>
            <pc:docMk/>
            <pc:sldMk cId="355033872" sldId="265"/>
            <ac:picMk id="9" creationId="{6B8A8570-2ED1-42FF-8C21-8918BCF17D5E}"/>
          </ac:picMkLst>
        </pc:picChg>
        <pc:picChg chg="mod">
          <ac:chgData name="Yaelle" userId="a381f076-7ec7-4b61-b4b7-89ea584f494a" providerId="ADAL" clId="{C5330631-79CB-424C-8133-071916E0D48C}" dt="2021-06-10T15:42:20.092" v="3777" actId="1076"/>
          <ac:picMkLst>
            <pc:docMk/>
            <pc:sldMk cId="355033872" sldId="265"/>
            <ac:picMk id="10" creationId="{1E942E44-0E57-4A36-A070-60FD0F67E48A}"/>
          </ac:picMkLst>
        </pc:picChg>
        <pc:picChg chg="add del mod">
          <ac:chgData name="Yaelle" userId="a381f076-7ec7-4b61-b4b7-89ea584f494a" providerId="ADAL" clId="{C5330631-79CB-424C-8133-071916E0D48C}" dt="2021-06-10T16:49:44.121" v="4919"/>
          <ac:picMkLst>
            <pc:docMk/>
            <pc:sldMk cId="355033872" sldId="265"/>
            <ac:picMk id="11" creationId="{ABCE3DF9-62C1-418A-8E8B-D9D19EC5D60C}"/>
          </ac:picMkLst>
        </pc:picChg>
        <pc:picChg chg="add del mod">
          <ac:chgData name="Yaelle" userId="a381f076-7ec7-4b61-b4b7-89ea584f494a" providerId="ADAL" clId="{C5330631-79CB-424C-8133-071916E0D48C}" dt="2021-06-10T16:50:25.920" v="4921"/>
          <ac:picMkLst>
            <pc:docMk/>
            <pc:sldMk cId="355033872" sldId="265"/>
            <ac:picMk id="12" creationId="{F073A5A8-ED06-42B1-AB49-7B36F01E3D03}"/>
          </ac:picMkLst>
        </pc:picChg>
        <pc:picChg chg="add del mod">
          <ac:chgData name="Yaelle" userId="a381f076-7ec7-4b61-b4b7-89ea584f494a" providerId="ADAL" clId="{C5330631-79CB-424C-8133-071916E0D48C}" dt="2021-06-10T17:14:17.635" v="4955"/>
          <ac:picMkLst>
            <pc:docMk/>
            <pc:sldMk cId="355033872" sldId="265"/>
            <ac:picMk id="13" creationId="{9ED0C95D-5EF5-433C-BD43-213605E702D6}"/>
          </ac:picMkLst>
        </pc:picChg>
        <pc:picChg chg="add mod">
          <ac:chgData name="Yaelle" userId="a381f076-7ec7-4b61-b4b7-89ea584f494a" providerId="ADAL" clId="{C5330631-79CB-424C-8133-071916E0D48C}" dt="2021-06-10T17:14:42.734" v="4956"/>
          <ac:picMkLst>
            <pc:docMk/>
            <pc:sldMk cId="355033872" sldId="265"/>
            <ac:picMk id="14" creationId="{68632B48-E2AE-44DB-AF3A-0B0984BF6B25}"/>
          </ac:picMkLst>
        </pc:picChg>
        <pc:picChg chg="add mod">
          <ac:chgData name="Yaelle" userId="a381f076-7ec7-4b61-b4b7-89ea584f494a" providerId="ADAL" clId="{C5330631-79CB-424C-8133-071916E0D48C}" dt="2021-06-10T15:43:28.547" v="3805" actId="1076"/>
          <ac:picMkLst>
            <pc:docMk/>
            <pc:sldMk cId="355033872" sldId="265"/>
            <ac:picMk id="17" creationId="{B3731AFF-0F3C-48C8-8627-C2D7A00C501F}"/>
          </ac:picMkLst>
        </pc:picChg>
        <pc:picChg chg="add mod">
          <ac:chgData name="Yaelle" userId="a381f076-7ec7-4b61-b4b7-89ea584f494a" providerId="ADAL" clId="{C5330631-79CB-424C-8133-071916E0D48C}" dt="2021-06-10T15:43:57.886" v="3812" actId="1076"/>
          <ac:picMkLst>
            <pc:docMk/>
            <pc:sldMk cId="355033872" sldId="265"/>
            <ac:picMk id="18" creationId="{B5B2C53F-ABB6-40C1-822B-59622AA48F11}"/>
          </ac:picMkLst>
        </pc:picChg>
      </pc:sldChg>
      <pc:sldChg chg="addSp delSp modSp mod modTransition modAnim">
        <pc:chgData name="Yaelle" userId="a381f076-7ec7-4b61-b4b7-89ea584f494a" providerId="ADAL" clId="{C5330631-79CB-424C-8133-071916E0D48C}" dt="2021-06-10T17:14:09.360" v="4954"/>
        <pc:sldMkLst>
          <pc:docMk/>
          <pc:sldMk cId="773237021" sldId="287"/>
        </pc:sldMkLst>
        <pc:picChg chg="mod">
          <ac:chgData name="Yaelle" userId="a381f076-7ec7-4b61-b4b7-89ea584f494a" providerId="ADAL" clId="{C5330631-79CB-424C-8133-071916E0D48C}" dt="2021-06-10T15:44:59.047" v="3820" actId="1076"/>
          <ac:picMkLst>
            <pc:docMk/>
            <pc:sldMk cId="773237021" sldId="287"/>
            <ac:picMk id="4" creationId="{F9E29859-8DB2-42DB-A139-2AD6DBD1F78D}"/>
          </ac:picMkLst>
        </pc:picChg>
        <pc:picChg chg="mod">
          <ac:chgData name="Yaelle" userId="a381f076-7ec7-4b61-b4b7-89ea584f494a" providerId="ADAL" clId="{C5330631-79CB-424C-8133-071916E0D48C}" dt="2021-06-10T15:44:53.564" v="3817" actId="1076"/>
          <ac:picMkLst>
            <pc:docMk/>
            <pc:sldMk cId="773237021" sldId="287"/>
            <ac:picMk id="5" creationId="{AD6662B7-AF1A-4AD0-8E6B-B7CBE35ACFF0}"/>
          </ac:picMkLst>
        </pc:picChg>
        <pc:picChg chg="mod">
          <ac:chgData name="Yaelle" userId="a381f076-7ec7-4b61-b4b7-89ea584f494a" providerId="ADAL" clId="{C5330631-79CB-424C-8133-071916E0D48C}" dt="2021-06-10T15:44:54.770" v="3818" actId="1076"/>
          <ac:picMkLst>
            <pc:docMk/>
            <pc:sldMk cId="773237021" sldId="287"/>
            <ac:picMk id="6" creationId="{D4F71915-ED75-439B-BBAA-02121A644882}"/>
          </ac:picMkLst>
        </pc:picChg>
        <pc:picChg chg="add del mod">
          <ac:chgData name="Yaelle" userId="a381f076-7ec7-4b61-b4b7-89ea584f494a" providerId="ADAL" clId="{C5330631-79CB-424C-8133-071916E0D48C}" dt="2021-06-10T17:13:30.131" v="4953"/>
          <ac:picMkLst>
            <pc:docMk/>
            <pc:sldMk cId="773237021" sldId="287"/>
            <ac:picMk id="7" creationId="{2A4801E0-6711-45A6-A10F-B72C03402D17}"/>
          </ac:picMkLst>
        </pc:picChg>
        <pc:picChg chg="mod">
          <ac:chgData name="Yaelle" userId="a381f076-7ec7-4b61-b4b7-89ea584f494a" providerId="ADAL" clId="{C5330631-79CB-424C-8133-071916E0D48C}" dt="2021-06-10T15:44:36.096" v="3816" actId="1076"/>
          <ac:picMkLst>
            <pc:docMk/>
            <pc:sldMk cId="773237021" sldId="287"/>
            <ac:picMk id="8" creationId="{2CAA9768-E993-4FCA-93D2-E5CC3409846D}"/>
          </ac:picMkLst>
        </pc:picChg>
        <pc:picChg chg="add mod">
          <ac:chgData name="Yaelle" userId="a381f076-7ec7-4b61-b4b7-89ea584f494a" providerId="ADAL" clId="{C5330631-79CB-424C-8133-071916E0D48C}" dt="2021-06-10T17:14:09.360" v="4954"/>
          <ac:picMkLst>
            <pc:docMk/>
            <pc:sldMk cId="773237021" sldId="287"/>
            <ac:picMk id="9" creationId="{2F715779-4BF7-4F6C-934B-61BC03D89F17}"/>
          </ac:picMkLst>
        </pc:picChg>
      </pc:sldChg>
      <pc:sldChg chg="addSp delSp modSp mod modTransition modAnim">
        <pc:chgData name="Yaelle" userId="a381f076-7ec7-4b61-b4b7-89ea584f494a" providerId="ADAL" clId="{C5330631-79CB-424C-8133-071916E0D48C}" dt="2021-06-10T16:54:24.909" v="4928"/>
        <pc:sldMkLst>
          <pc:docMk/>
          <pc:sldMk cId="1619955325" sldId="288"/>
        </pc:sldMkLst>
        <pc:spChg chg="mod">
          <ac:chgData name="Yaelle" userId="a381f076-7ec7-4b61-b4b7-89ea584f494a" providerId="ADAL" clId="{C5330631-79CB-424C-8133-071916E0D48C}" dt="2021-06-10T16:38:02.905" v="4879" actId="20577"/>
          <ac:spMkLst>
            <pc:docMk/>
            <pc:sldMk cId="1619955325" sldId="288"/>
            <ac:spMk id="3" creationId="{8595CB8C-8256-47D8-B045-F24A63FE244D}"/>
          </ac:spMkLst>
        </pc:spChg>
        <pc:picChg chg="add del mod">
          <ac:chgData name="Yaelle" userId="a381f076-7ec7-4b61-b4b7-89ea584f494a" providerId="ADAL" clId="{C5330631-79CB-424C-8133-071916E0D48C}" dt="2021-06-10T16:53:00.998" v="4925"/>
          <ac:picMkLst>
            <pc:docMk/>
            <pc:sldMk cId="1619955325" sldId="288"/>
            <ac:picMk id="5" creationId="{FBA7139E-A826-4A41-8944-7A5780B104BC}"/>
          </ac:picMkLst>
        </pc:picChg>
        <pc:picChg chg="add del mod">
          <ac:chgData name="Yaelle" userId="a381f076-7ec7-4b61-b4b7-89ea584f494a" providerId="ADAL" clId="{C5330631-79CB-424C-8133-071916E0D48C}" dt="2021-06-10T16:53:49.692" v="4927"/>
          <ac:picMkLst>
            <pc:docMk/>
            <pc:sldMk cId="1619955325" sldId="288"/>
            <ac:picMk id="6" creationId="{E511DD78-8CE8-4C86-BA18-497E484B5AFB}"/>
          </ac:picMkLst>
        </pc:picChg>
        <pc:picChg chg="add mod">
          <ac:chgData name="Yaelle" userId="a381f076-7ec7-4b61-b4b7-89ea584f494a" providerId="ADAL" clId="{C5330631-79CB-424C-8133-071916E0D48C}" dt="2021-06-10T16:54:24.909" v="4928"/>
          <ac:picMkLst>
            <pc:docMk/>
            <pc:sldMk cId="1619955325" sldId="288"/>
            <ac:picMk id="7" creationId="{80F5D99E-9D63-4BBB-ADE3-43B8A7C89240}"/>
          </ac:picMkLst>
        </pc:picChg>
      </pc:sldChg>
      <pc:sldChg chg="addSp modSp mod">
        <pc:chgData name="Yaelle" userId="a381f076-7ec7-4b61-b4b7-89ea584f494a" providerId="ADAL" clId="{C5330631-79CB-424C-8133-071916E0D48C}" dt="2021-06-10T16:55:32.800" v="4929"/>
        <pc:sldMkLst>
          <pc:docMk/>
          <pc:sldMk cId="3871462871" sldId="289"/>
        </pc:sldMkLst>
        <pc:picChg chg="mod">
          <ac:chgData name="Yaelle" userId="a381f076-7ec7-4b61-b4b7-89ea584f494a" providerId="ADAL" clId="{C5330631-79CB-424C-8133-071916E0D48C}" dt="2021-06-10T16:43:45.023" v="4915" actId="1076"/>
          <ac:picMkLst>
            <pc:docMk/>
            <pc:sldMk cId="3871462871" sldId="289"/>
            <ac:picMk id="5" creationId="{79166CF7-F8E9-476B-B50D-F4FA65CA9086}"/>
          </ac:picMkLst>
        </pc:picChg>
        <pc:picChg chg="add mod">
          <ac:chgData name="Yaelle" userId="a381f076-7ec7-4b61-b4b7-89ea584f494a" providerId="ADAL" clId="{C5330631-79CB-424C-8133-071916E0D48C}" dt="2021-06-10T16:55:32.800" v="4929"/>
          <ac:picMkLst>
            <pc:docMk/>
            <pc:sldMk cId="3871462871" sldId="289"/>
            <ac:picMk id="6" creationId="{0C52AAC9-F9ED-41C4-853E-AA6F39D7FA81}"/>
          </ac:picMkLst>
        </pc:picChg>
      </pc:sldChg>
      <pc:sldChg chg="addSp delSp modSp mod modTransition modAnim">
        <pc:chgData name="Yaelle" userId="a381f076-7ec7-4b61-b4b7-89ea584f494a" providerId="ADAL" clId="{C5330631-79CB-424C-8133-071916E0D48C}" dt="2021-06-10T16:58:05.214" v="4932"/>
        <pc:sldMkLst>
          <pc:docMk/>
          <pc:sldMk cId="1761234459" sldId="290"/>
        </pc:sldMkLst>
        <pc:picChg chg="mod">
          <ac:chgData name="Yaelle" userId="a381f076-7ec7-4b61-b4b7-89ea584f494a" providerId="ADAL" clId="{C5330631-79CB-424C-8133-071916E0D48C}" dt="2021-06-10T15:45:28.540" v="3828" actId="1076"/>
          <ac:picMkLst>
            <pc:docMk/>
            <pc:sldMk cId="1761234459" sldId="290"/>
            <ac:picMk id="4" creationId="{64B938B7-9DBC-4A44-A88D-103B6738CA11}"/>
          </ac:picMkLst>
        </pc:picChg>
        <pc:picChg chg="add del mod">
          <ac:chgData name="Yaelle" userId="a381f076-7ec7-4b61-b4b7-89ea584f494a" providerId="ADAL" clId="{C5330631-79CB-424C-8133-071916E0D48C}" dt="2021-06-10T16:57:07.176" v="4931"/>
          <ac:picMkLst>
            <pc:docMk/>
            <pc:sldMk cId="1761234459" sldId="290"/>
            <ac:picMk id="5" creationId="{677564EF-700E-400C-8CAF-B874A56FAB44}"/>
          </ac:picMkLst>
        </pc:picChg>
        <pc:picChg chg="add mod">
          <ac:chgData name="Yaelle" userId="a381f076-7ec7-4b61-b4b7-89ea584f494a" providerId="ADAL" clId="{C5330631-79CB-424C-8133-071916E0D48C}" dt="2021-06-10T16:58:05.214" v="4932"/>
          <ac:picMkLst>
            <pc:docMk/>
            <pc:sldMk cId="1761234459" sldId="290"/>
            <ac:picMk id="6" creationId="{05498D51-6C0F-42B8-B92F-3070A4A50FBE}"/>
          </ac:picMkLst>
        </pc:picChg>
        <pc:inkChg chg="add del">
          <ac:chgData name="Yaelle" userId="a381f076-7ec7-4b61-b4b7-89ea584f494a" providerId="ADAL" clId="{C5330631-79CB-424C-8133-071916E0D48C}" dt="2021-06-10T16:57:07.176" v="4931"/>
          <ac:inkMkLst>
            <pc:docMk/>
            <pc:sldMk cId="1761234459" sldId="290"/>
            <ac:inkMk id="3" creationId="{1EB67B17-844F-4E44-B10E-38E4DAF596B8}"/>
          </ac:inkMkLst>
        </pc:inkChg>
      </pc:sldChg>
      <pc:sldChg chg="addSp modSp mod">
        <pc:chgData name="Yaelle" userId="a381f076-7ec7-4b61-b4b7-89ea584f494a" providerId="ADAL" clId="{C5330631-79CB-424C-8133-071916E0D48C}" dt="2021-06-10T17:10:38.676" v="4949"/>
        <pc:sldMkLst>
          <pc:docMk/>
          <pc:sldMk cId="332865886" sldId="291"/>
        </pc:sldMkLst>
        <pc:spChg chg="add mod">
          <ac:chgData name="Yaelle" userId="a381f076-7ec7-4b61-b4b7-89ea584f494a" providerId="ADAL" clId="{C5330631-79CB-424C-8133-071916E0D48C}" dt="2021-06-10T14:16:07.027" v="2184" actId="1076"/>
          <ac:spMkLst>
            <pc:docMk/>
            <pc:sldMk cId="332865886" sldId="291"/>
            <ac:spMk id="3" creationId="{5FBABB0E-3CE6-40C4-AE22-3C01F23A58E7}"/>
          </ac:spMkLst>
        </pc:spChg>
        <pc:spChg chg="add mod">
          <ac:chgData name="Yaelle" userId="a381f076-7ec7-4b61-b4b7-89ea584f494a" providerId="ADAL" clId="{C5330631-79CB-424C-8133-071916E0D48C}" dt="2021-06-10T15:47:54.250" v="3832" actId="20577"/>
          <ac:spMkLst>
            <pc:docMk/>
            <pc:sldMk cId="332865886" sldId="291"/>
            <ac:spMk id="8" creationId="{5B41511E-A121-40DF-8771-660C29542620}"/>
          </ac:spMkLst>
        </pc:spChg>
        <pc:spChg chg="mod">
          <ac:chgData name="Yaelle" userId="a381f076-7ec7-4b61-b4b7-89ea584f494a" providerId="ADAL" clId="{C5330631-79CB-424C-8133-071916E0D48C}" dt="2021-06-10T15:47:59.223" v="3834" actId="20577"/>
          <ac:spMkLst>
            <pc:docMk/>
            <pc:sldMk cId="332865886" sldId="291"/>
            <ac:spMk id="9" creationId="{835DC4F8-6ADB-4A10-A9AF-FD2D91A0AF48}"/>
          </ac:spMkLst>
        </pc:spChg>
        <pc:spChg chg="add mod">
          <ac:chgData name="Yaelle" userId="a381f076-7ec7-4b61-b4b7-89ea584f494a" providerId="ADAL" clId="{C5330631-79CB-424C-8133-071916E0D48C}" dt="2021-06-10T14:16:15.545" v="2190" actId="20577"/>
          <ac:spMkLst>
            <pc:docMk/>
            <pc:sldMk cId="332865886" sldId="291"/>
            <ac:spMk id="10" creationId="{94D8A98D-9B0F-4885-A6C5-8426C0748B24}"/>
          </ac:spMkLst>
        </pc:spChg>
        <pc:picChg chg="add mod modCrop">
          <ac:chgData name="Yaelle" userId="a381f076-7ec7-4b61-b4b7-89ea584f494a" providerId="ADAL" clId="{C5330631-79CB-424C-8133-071916E0D48C}" dt="2021-06-10T14:26:05.527" v="2528" actId="1076"/>
          <ac:picMkLst>
            <pc:docMk/>
            <pc:sldMk cId="332865886" sldId="291"/>
            <ac:picMk id="4" creationId="{FCB3D787-CD21-4D41-A97C-A38D77B1CF1B}"/>
          </ac:picMkLst>
        </pc:picChg>
        <pc:picChg chg="add mod">
          <ac:chgData name="Yaelle" userId="a381f076-7ec7-4b61-b4b7-89ea584f494a" providerId="ADAL" clId="{C5330631-79CB-424C-8133-071916E0D48C}" dt="2021-06-10T17:10:38.676" v="4949"/>
          <ac:picMkLst>
            <pc:docMk/>
            <pc:sldMk cId="332865886" sldId="291"/>
            <ac:picMk id="5" creationId="{C46E7DCE-6798-4F93-9CCC-7AD7CAD47781}"/>
          </ac:picMkLst>
        </pc:picChg>
      </pc:sldChg>
      <pc:sldChg chg="addSp modSp del mod ord">
        <pc:chgData name="Yaelle" userId="a381f076-7ec7-4b61-b4b7-89ea584f494a" providerId="ADAL" clId="{C5330631-79CB-424C-8133-071916E0D48C}" dt="2021-06-10T17:24:58.532" v="5010" actId="2696"/>
        <pc:sldMkLst>
          <pc:docMk/>
          <pc:sldMk cId="3784598664" sldId="292"/>
        </pc:sldMkLst>
        <pc:spChg chg="mod">
          <ac:chgData name="Yaelle" userId="a381f076-7ec7-4b61-b4b7-89ea584f494a" providerId="ADAL" clId="{C5330631-79CB-424C-8133-071916E0D48C}" dt="2021-06-10T14:48:53.234" v="2984" actId="20577"/>
          <ac:spMkLst>
            <pc:docMk/>
            <pc:sldMk cId="3784598664" sldId="292"/>
            <ac:spMk id="3" creationId="{FE824A49-2B8E-4EC0-B464-DD9089E6B5AF}"/>
          </ac:spMkLst>
        </pc:spChg>
        <pc:picChg chg="add mod">
          <ac:chgData name="Yaelle" userId="a381f076-7ec7-4b61-b4b7-89ea584f494a" providerId="ADAL" clId="{C5330631-79CB-424C-8133-071916E0D48C}" dt="2021-06-10T17:09:56.710" v="4948"/>
          <ac:picMkLst>
            <pc:docMk/>
            <pc:sldMk cId="3784598664" sldId="292"/>
            <ac:picMk id="5" creationId="{23B42533-07B2-4214-81D2-32B9D130094C}"/>
          </ac:picMkLst>
        </pc:picChg>
      </pc:sldChg>
      <pc:sldChg chg="addSp modSp mod ord setBg">
        <pc:chgData name="Yaelle" userId="a381f076-7ec7-4b61-b4b7-89ea584f494a" providerId="ADAL" clId="{C5330631-79CB-424C-8133-071916E0D48C}" dt="2021-06-10T17:11:11.011" v="4950"/>
        <pc:sldMkLst>
          <pc:docMk/>
          <pc:sldMk cId="327119803" sldId="293"/>
        </pc:sldMkLst>
        <pc:spChg chg="mod">
          <ac:chgData name="Yaelle" userId="a381f076-7ec7-4b61-b4b7-89ea584f494a" providerId="ADAL" clId="{C5330631-79CB-424C-8133-071916E0D48C}" dt="2021-06-10T16:04:21.221" v="4267" actId="14100"/>
          <ac:spMkLst>
            <pc:docMk/>
            <pc:sldMk cId="327119803" sldId="293"/>
            <ac:spMk id="2" creationId="{A6DB4B67-5333-40A3-98A1-0DF966BB70B7}"/>
          </ac:spMkLst>
        </pc:spChg>
        <pc:spChg chg="mod">
          <ac:chgData name="Yaelle" userId="a381f076-7ec7-4b61-b4b7-89ea584f494a" providerId="ADAL" clId="{C5330631-79CB-424C-8133-071916E0D48C}" dt="2021-06-10T16:05:22.108" v="4293" actId="403"/>
          <ac:spMkLst>
            <pc:docMk/>
            <pc:sldMk cId="327119803" sldId="293"/>
            <ac:spMk id="3" creationId="{BB6C6DF5-4D06-407D-9AB2-1EB4D570D3F7}"/>
          </ac:spMkLst>
        </pc:spChg>
        <pc:spChg chg="add">
          <ac:chgData name="Yaelle" userId="a381f076-7ec7-4b61-b4b7-89ea584f494a" providerId="ADAL" clId="{C5330631-79CB-424C-8133-071916E0D48C}" dt="2021-06-10T16:03:59.779" v="4259" actId="26606"/>
          <ac:spMkLst>
            <pc:docMk/>
            <pc:sldMk cId="327119803" sldId="293"/>
            <ac:spMk id="9" creationId="{13BCCAE5-A35B-4B66-A4A7-E23C34A403A4}"/>
          </ac:spMkLst>
        </pc:spChg>
        <pc:spChg chg="add">
          <ac:chgData name="Yaelle" userId="a381f076-7ec7-4b61-b4b7-89ea584f494a" providerId="ADAL" clId="{C5330631-79CB-424C-8133-071916E0D48C}" dt="2021-06-10T16:03:59.779" v="4259" actId="26606"/>
          <ac:spMkLst>
            <pc:docMk/>
            <pc:sldMk cId="327119803" sldId="293"/>
            <ac:spMk id="13" creationId="{CB06839E-D8C3-4A74-BA2B-3B97E7B2CDB5}"/>
          </ac:spMkLst>
        </pc:spChg>
        <pc:picChg chg="add mod modCrop">
          <ac:chgData name="Yaelle" userId="a381f076-7ec7-4b61-b4b7-89ea584f494a" providerId="ADAL" clId="{C5330631-79CB-424C-8133-071916E0D48C}" dt="2021-06-10T16:04:45.919" v="4274" actId="1076"/>
          <ac:picMkLst>
            <pc:docMk/>
            <pc:sldMk cId="327119803" sldId="293"/>
            <ac:picMk id="4" creationId="{9AFE7911-410E-4D49-8F24-BD4CA9DA8EDF}"/>
          </ac:picMkLst>
        </pc:picChg>
        <pc:picChg chg="add mod">
          <ac:chgData name="Yaelle" userId="a381f076-7ec7-4b61-b4b7-89ea584f494a" providerId="ADAL" clId="{C5330631-79CB-424C-8133-071916E0D48C}" dt="2021-06-10T17:11:11.011" v="4950"/>
          <ac:picMkLst>
            <pc:docMk/>
            <pc:sldMk cId="327119803" sldId="293"/>
            <ac:picMk id="5" creationId="{11B6FBFD-D297-49E3-A978-046B21B8895F}"/>
          </ac:picMkLst>
        </pc:picChg>
        <pc:picChg chg="add mod">
          <ac:chgData name="Yaelle" userId="a381f076-7ec7-4b61-b4b7-89ea584f494a" providerId="ADAL" clId="{C5330631-79CB-424C-8133-071916E0D48C}" dt="2021-06-10T16:05:41.107" v="4294"/>
          <ac:picMkLst>
            <pc:docMk/>
            <pc:sldMk cId="327119803" sldId="293"/>
            <ac:picMk id="8" creationId="{3C3CC82C-4F0E-4415-B9FF-C98468D8B8D9}"/>
          </ac:picMkLst>
        </pc:picChg>
        <pc:cxnChg chg="add">
          <ac:chgData name="Yaelle" userId="a381f076-7ec7-4b61-b4b7-89ea584f494a" providerId="ADAL" clId="{C5330631-79CB-424C-8133-071916E0D48C}" dt="2021-06-10T16:03:59.779" v="4259" actId="26606"/>
          <ac:cxnSpMkLst>
            <pc:docMk/>
            <pc:sldMk cId="327119803" sldId="293"/>
            <ac:cxnSpMk id="11" creationId="{6987BDFB-DE64-4B56-B44F-45FAE19FA94E}"/>
          </ac:cxnSpMkLst>
        </pc:cxnChg>
      </pc:sldChg>
      <pc:sldChg chg="modSp del mod">
        <pc:chgData name="Yaelle" userId="a381f076-7ec7-4b61-b4b7-89ea584f494a" providerId="ADAL" clId="{C5330631-79CB-424C-8133-071916E0D48C}" dt="2021-06-10T16:05:52.124" v="4295" actId="2696"/>
        <pc:sldMkLst>
          <pc:docMk/>
          <pc:sldMk cId="2649679669" sldId="294"/>
        </pc:sldMkLst>
        <pc:spChg chg="mod">
          <ac:chgData name="Yaelle" userId="a381f076-7ec7-4b61-b4b7-89ea584f494a" providerId="ADAL" clId="{C5330631-79CB-424C-8133-071916E0D48C}" dt="2021-06-10T15:48:33.779" v="3836" actId="13926"/>
          <ac:spMkLst>
            <pc:docMk/>
            <pc:sldMk cId="2649679669" sldId="294"/>
            <ac:spMk id="2" creationId="{850EBCE6-2AA8-4993-91DA-9FB69A0D7A37}"/>
          </ac:spMkLst>
        </pc:spChg>
        <pc:spChg chg="mod">
          <ac:chgData name="Yaelle" userId="a381f076-7ec7-4b61-b4b7-89ea584f494a" providerId="ADAL" clId="{C5330631-79CB-424C-8133-071916E0D48C}" dt="2021-06-10T16:02:33.324" v="4220" actId="20577"/>
          <ac:spMkLst>
            <pc:docMk/>
            <pc:sldMk cId="2649679669" sldId="294"/>
            <ac:spMk id="3" creationId="{73C65DCD-6841-4F5B-9757-DA492EEABA3E}"/>
          </ac:spMkLst>
        </pc:spChg>
      </pc:sldChg>
      <pc:sldChg chg="addSp delSp modSp mod ord modTransition setBg modAnim">
        <pc:chgData name="Yaelle" userId="a381f076-7ec7-4b61-b4b7-89ea584f494a" providerId="ADAL" clId="{C5330631-79CB-424C-8133-071916E0D48C}" dt="2021-06-10T17:27:55.423" v="5023"/>
        <pc:sldMkLst>
          <pc:docMk/>
          <pc:sldMk cId="1068725550" sldId="295"/>
        </pc:sldMkLst>
        <pc:spChg chg="mod">
          <ac:chgData name="Yaelle" userId="a381f076-7ec7-4b61-b4b7-89ea584f494a" providerId="ADAL" clId="{C5330631-79CB-424C-8133-071916E0D48C}" dt="2021-06-10T16:08:47.550" v="4305" actId="20577"/>
          <ac:spMkLst>
            <pc:docMk/>
            <pc:sldMk cId="1068725550" sldId="295"/>
            <ac:spMk id="2" creationId="{F7A17E33-FEA0-45D7-B38B-8CC3C4BC1E84}"/>
          </ac:spMkLst>
        </pc:spChg>
        <pc:spChg chg="mod">
          <ac:chgData name="Yaelle" userId="a381f076-7ec7-4b61-b4b7-89ea584f494a" providerId="ADAL" clId="{C5330631-79CB-424C-8133-071916E0D48C}" dt="2021-06-10T16:09:37.778" v="4411" actId="33524"/>
          <ac:spMkLst>
            <pc:docMk/>
            <pc:sldMk cId="1068725550" sldId="295"/>
            <ac:spMk id="3" creationId="{3AE6824A-8B2A-4FE5-989F-7BC98C2E0DDD}"/>
          </ac:spMkLst>
        </pc:spChg>
        <pc:spChg chg="add del">
          <ac:chgData name="Yaelle" userId="a381f076-7ec7-4b61-b4b7-89ea584f494a" providerId="ADAL" clId="{C5330631-79CB-424C-8133-071916E0D48C}" dt="2021-06-10T16:08:43.681" v="4303" actId="26606"/>
          <ac:spMkLst>
            <pc:docMk/>
            <pc:sldMk cId="1068725550" sldId="295"/>
            <ac:spMk id="10" creationId="{F4FAA6B4-BAFB-4474-9B14-DC83A9096513}"/>
          </ac:spMkLst>
        </pc:spChg>
        <pc:spChg chg="add del">
          <ac:chgData name="Yaelle" userId="a381f076-7ec7-4b61-b4b7-89ea584f494a" providerId="ADAL" clId="{C5330631-79CB-424C-8133-071916E0D48C}" dt="2021-06-10T16:08:43.681" v="4303" actId="26606"/>
          <ac:spMkLst>
            <pc:docMk/>
            <pc:sldMk cId="1068725550" sldId="295"/>
            <ac:spMk id="14" creationId="{DB148495-5F82-48E2-A76C-C8E1C8949940}"/>
          </ac:spMkLst>
        </pc:spChg>
        <pc:spChg chg="add">
          <ac:chgData name="Yaelle" userId="a381f076-7ec7-4b61-b4b7-89ea584f494a" providerId="ADAL" clId="{C5330631-79CB-424C-8133-071916E0D48C}" dt="2021-06-10T16:08:43.681" v="4304" actId="26606"/>
          <ac:spMkLst>
            <pc:docMk/>
            <pc:sldMk cId="1068725550" sldId="295"/>
            <ac:spMk id="16" creationId="{F64BBAA4-C62B-4146-B49F-FE4CC4655EE0}"/>
          </ac:spMkLst>
        </pc:spChg>
        <pc:spChg chg="add">
          <ac:chgData name="Yaelle" userId="a381f076-7ec7-4b61-b4b7-89ea584f494a" providerId="ADAL" clId="{C5330631-79CB-424C-8133-071916E0D48C}" dt="2021-06-10T16:08:43.681" v="4304" actId="26606"/>
          <ac:spMkLst>
            <pc:docMk/>
            <pc:sldMk cId="1068725550" sldId="295"/>
            <ac:spMk id="18" creationId="{6BF36B24-6632-4516-9692-731462896C1F}"/>
          </ac:spMkLst>
        </pc:spChg>
        <pc:picChg chg="add del mod">
          <ac:chgData name="Yaelle" userId="a381f076-7ec7-4b61-b4b7-89ea584f494a" providerId="ADAL" clId="{C5330631-79CB-424C-8133-071916E0D48C}" dt="2021-06-10T16:08:36.018" v="4301" actId="478"/>
          <ac:picMkLst>
            <pc:docMk/>
            <pc:sldMk cId="1068725550" sldId="295"/>
            <ac:picMk id="4" creationId="{A7889C7D-05C4-45E3-B6C6-D462B6047453}"/>
          </ac:picMkLst>
        </pc:picChg>
        <pc:picChg chg="add mod modCrop">
          <ac:chgData name="Yaelle" userId="a381f076-7ec7-4b61-b4b7-89ea584f494a" providerId="ADAL" clId="{C5330631-79CB-424C-8133-071916E0D48C}" dt="2021-06-10T16:08:56.807" v="4308" actId="732"/>
          <ac:picMkLst>
            <pc:docMk/>
            <pc:sldMk cId="1068725550" sldId="295"/>
            <ac:picMk id="5" creationId="{7F29A438-CE53-4853-93EF-7E8F15AC8DA0}"/>
          </ac:picMkLst>
        </pc:picChg>
        <pc:picChg chg="add del mod">
          <ac:chgData name="Yaelle" userId="a381f076-7ec7-4b61-b4b7-89ea584f494a" providerId="ADAL" clId="{C5330631-79CB-424C-8133-071916E0D48C}" dt="2021-06-10T17:27:41.105" v="5022"/>
          <ac:picMkLst>
            <pc:docMk/>
            <pc:sldMk cId="1068725550" sldId="295"/>
            <ac:picMk id="6" creationId="{30D6E076-C57B-470A-9CA9-3002B9F7AF7D}"/>
          </ac:picMkLst>
        </pc:picChg>
        <pc:picChg chg="add mod">
          <ac:chgData name="Yaelle" userId="a381f076-7ec7-4b61-b4b7-89ea584f494a" providerId="ADAL" clId="{C5330631-79CB-424C-8133-071916E0D48C}" dt="2021-06-10T17:27:55.423" v="5023"/>
          <ac:picMkLst>
            <pc:docMk/>
            <pc:sldMk cId="1068725550" sldId="295"/>
            <ac:picMk id="7" creationId="{1BBF8A24-3374-49AE-962C-602A4CF9561C}"/>
          </ac:picMkLst>
        </pc:picChg>
        <pc:picChg chg="add mod">
          <ac:chgData name="Yaelle" userId="a381f076-7ec7-4b61-b4b7-89ea584f494a" providerId="ADAL" clId="{C5330631-79CB-424C-8133-071916E0D48C}" dt="2021-06-10T16:09:54.465" v="4414" actId="14100"/>
          <ac:picMkLst>
            <pc:docMk/>
            <pc:sldMk cId="1068725550" sldId="295"/>
            <ac:picMk id="13" creationId="{6BC58DBB-B219-4BFC-8FAA-0DE25AC59BD3}"/>
          </ac:picMkLst>
        </pc:picChg>
        <pc:picChg chg="add mod">
          <ac:chgData name="Yaelle" userId="a381f076-7ec7-4b61-b4b7-89ea584f494a" providerId="ADAL" clId="{C5330631-79CB-424C-8133-071916E0D48C}" dt="2021-06-10T16:09:57.555" v="4415" actId="1076"/>
          <ac:picMkLst>
            <pc:docMk/>
            <pc:sldMk cId="1068725550" sldId="295"/>
            <ac:picMk id="15" creationId="{FD9D3F70-2E33-4C5E-A83E-9840FAD51748}"/>
          </ac:picMkLst>
        </pc:picChg>
        <pc:picChg chg="add mod">
          <ac:chgData name="Yaelle" userId="a381f076-7ec7-4b61-b4b7-89ea584f494a" providerId="ADAL" clId="{C5330631-79CB-424C-8133-071916E0D48C}" dt="2021-06-10T16:10:04.725" v="4416"/>
          <ac:picMkLst>
            <pc:docMk/>
            <pc:sldMk cId="1068725550" sldId="295"/>
            <ac:picMk id="19" creationId="{3136E187-2629-41DE-A147-1B39CB3B6EF6}"/>
          </ac:picMkLst>
        </pc:picChg>
        <pc:cxnChg chg="add del">
          <ac:chgData name="Yaelle" userId="a381f076-7ec7-4b61-b4b7-89ea584f494a" providerId="ADAL" clId="{C5330631-79CB-424C-8133-071916E0D48C}" dt="2021-06-10T16:08:43.681" v="4303" actId="26606"/>
          <ac:cxnSpMkLst>
            <pc:docMk/>
            <pc:sldMk cId="1068725550" sldId="295"/>
            <ac:cxnSpMk id="12" creationId="{4364CDC3-ADB0-4691-9286-5925F160C2D5}"/>
          </ac:cxnSpMkLst>
        </pc:cxnChg>
        <pc:cxnChg chg="add">
          <ac:chgData name="Yaelle" userId="a381f076-7ec7-4b61-b4b7-89ea584f494a" providerId="ADAL" clId="{C5330631-79CB-424C-8133-071916E0D48C}" dt="2021-06-10T16:08:43.681" v="4304" actId="26606"/>
          <ac:cxnSpMkLst>
            <pc:docMk/>
            <pc:sldMk cId="1068725550" sldId="295"/>
            <ac:cxnSpMk id="17" creationId="{EEB57AA8-F021-480C-A9E2-F89913313611}"/>
          </ac:cxnSpMkLst>
        </pc:cxnChg>
      </pc:sldChg>
      <pc:sldChg chg="addSp modSp mod ord">
        <pc:chgData name="Yaelle" userId="a381f076-7ec7-4b61-b4b7-89ea584f494a" providerId="ADAL" clId="{C5330631-79CB-424C-8133-071916E0D48C}" dt="2021-06-10T17:11:49.312" v="4951"/>
        <pc:sldMkLst>
          <pc:docMk/>
          <pc:sldMk cId="2344603489" sldId="296"/>
        </pc:sldMkLst>
        <pc:spChg chg="mod">
          <ac:chgData name="Yaelle" userId="a381f076-7ec7-4b61-b4b7-89ea584f494a" providerId="ADAL" clId="{C5330631-79CB-424C-8133-071916E0D48C}" dt="2021-06-10T16:12:20.773" v="4561" actId="20577"/>
          <ac:spMkLst>
            <pc:docMk/>
            <pc:sldMk cId="2344603489" sldId="296"/>
            <ac:spMk id="2" creationId="{37EA3EC8-FD6F-4635-8C91-39D44051FAF6}"/>
          </ac:spMkLst>
        </pc:spChg>
        <pc:spChg chg="mod">
          <ac:chgData name="Yaelle" userId="a381f076-7ec7-4b61-b4b7-89ea584f494a" providerId="ADAL" clId="{C5330631-79CB-424C-8133-071916E0D48C}" dt="2021-06-10T16:13:40.898" v="4600" actId="403"/>
          <ac:spMkLst>
            <pc:docMk/>
            <pc:sldMk cId="2344603489" sldId="296"/>
            <ac:spMk id="3" creationId="{E5707AE2-B420-4084-8E48-A2E8D25F95F9}"/>
          </ac:spMkLst>
        </pc:spChg>
        <pc:picChg chg="add mod">
          <ac:chgData name="Yaelle" userId="a381f076-7ec7-4b61-b4b7-89ea584f494a" providerId="ADAL" clId="{C5330631-79CB-424C-8133-071916E0D48C}" dt="2021-06-10T16:06:00.842" v="4297"/>
          <ac:picMkLst>
            <pc:docMk/>
            <pc:sldMk cId="2344603489" sldId="296"/>
            <ac:picMk id="4" creationId="{C8F2A418-F9A5-4A53-9FC7-8F77CB917AF2}"/>
          </ac:picMkLst>
        </pc:picChg>
        <pc:picChg chg="add mod">
          <ac:chgData name="Yaelle" userId="a381f076-7ec7-4b61-b4b7-89ea584f494a" providerId="ADAL" clId="{C5330631-79CB-424C-8133-071916E0D48C}" dt="2021-06-10T17:11:49.312" v="4951"/>
          <ac:picMkLst>
            <pc:docMk/>
            <pc:sldMk cId="2344603489" sldId="296"/>
            <ac:picMk id="5" creationId="{96A1CAA4-3AA8-4396-A57F-C8F2D65D82FD}"/>
          </ac:picMkLst>
        </pc:picChg>
      </pc:sldChg>
      <pc:sldChg chg="addSp delSp modSp mod ord">
        <pc:chgData name="Yaelle" userId="a381f076-7ec7-4b61-b4b7-89ea584f494a" providerId="ADAL" clId="{C5330631-79CB-424C-8133-071916E0D48C}" dt="2021-06-10T17:12:17.049" v="4952"/>
        <pc:sldMkLst>
          <pc:docMk/>
          <pc:sldMk cId="3576324323" sldId="297"/>
        </pc:sldMkLst>
        <pc:spChg chg="mod">
          <ac:chgData name="Yaelle" userId="a381f076-7ec7-4b61-b4b7-89ea584f494a" providerId="ADAL" clId="{C5330631-79CB-424C-8133-071916E0D48C}" dt="2021-06-10T16:15:54.399" v="4823" actId="13926"/>
          <ac:spMkLst>
            <pc:docMk/>
            <pc:sldMk cId="3576324323" sldId="297"/>
            <ac:spMk id="2" creationId="{A8D46E6A-B85A-4753-B4B7-E2FF4D87A003}"/>
          </ac:spMkLst>
        </pc:spChg>
        <pc:spChg chg="mod">
          <ac:chgData name="Yaelle" userId="a381f076-7ec7-4b61-b4b7-89ea584f494a" providerId="ADAL" clId="{C5330631-79CB-424C-8133-071916E0D48C}" dt="2021-06-10T16:15:24.649" v="4810" actId="403"/>
          <ac:spMkLst>
            <pc:docMk/>
            <pc:sldMk cId="3576324323" sldId="297"/>
            <ac:spMk id="3" creationId="{5F9D7C57-F8DA-4D06-B305-35AC8FD06510}"/>
          </ac:spMkLst>
        </pc:spChg>
        <pc:picChg chg="add mod">
          <ac:chgData name="Yaelle" userId="a381f076-7ec7-4b61-b4b7-89ea584f494a" providerId="ADAL" clId="{C5330631-79CB-424C-8133-071916E0D48C}" dt="2021-06-10T16:06:20.083" v="4298"/>
          <ac:picMkLst>
            <pc:docMk/>
            <pc:sldMk cId="3576324323" sldId="297"/>
            <ac:picMk id="4" creationId="{70442715-79A4-4C06-B5A8-ED751FAFFD46}"/>
          </ac:picMkLst>
        </pc:picChg>
        <pc:picChg chg="add mod modCrop">
          <ac:chgData name="Yaelle" userId="a381f076-7ec7-4b61-b4b7-89ea584f494a" providerId="ADAL" clId="{C5330631-79CB-424C-8133-071916E0D48C}" dt="2021-06-10T16:16:59.922" v="4830" actId="1076"/>
          <ac:picMkLst>
            <pc:docMk/>
            <pc:sldMk cId="3576324323" sldId="297"/>
            <ac:picMk id="5" creationId="{EC343B2E-8D1E-49F2-93B2-2AD86091D2F0}"/>
          </ac:picMkLst>
        </pc:picChg>
        <pc:picChg chg="add mod modCrop">
          <ac:chgData name="Yaelle" userId="a381f076-7ec7-4b61-b4b7-89ea584f494a" providerId="ADAL" clId="{C5330631-79CB-424C-8133-071916E0D48C}" dt="2021-06-10T16:31:01.132" v="4856" actId="1076"/>
          <ac:picMkLst>
            <pc:docMk/>
            <pc:sldMk cId="3576324323" sldId="297"/>
            <ac:picMk id="13" creationId="{DCE81CE0-8810-4770-A8A6-1AC4D6A21E47}"/>
          </ac:picMkLst>
        </pc:picChg>
        <pc:picChg chg="add mod">
          <ac:chgData name="Yaelle" userId="a381f076-7ec7-4b61-b4b7-89ea584f494a" providerId="ADAL" clId="{C5330631-79CB-424C-8133-071916E0D48C}" dt="2021-06-10T17:12:17.049" v="4952"/>
          <ac:picMkLst>
            <pc:docMk/>
            <pc:sldMk cId="3576324323" sldId="297"/>
            <ac:picMk id="14" creationId="{7052B254-E245-47BC-907D-2A603C530077}"/>
          </ac:picMkLst>
        </pc:picChg>
        <pc:cxnChg chg="add del mod">
          <ac:chgData name="Yaelle" userId="a381f076-7ec7-4b61-b4b7-89ea584f494a" providerId="ADAL" clId="{C5330631-79CB-424C-8133-071916E0D48C}" dt="2021-06-10T16:26:14.240" v="4840" actId="478"/>
          <ac:cxnSpMkLst>
            <pc:docMk/>
            <pc:sldMk cId="3576324323" sldId="297"/>
            <ac:cxnSpMk id="7" creationId="{757E9CA6-7540-4301-BFC9-32131CFE3FED}"/>
          </ac:cxnSpMkLst>
        </pc:cxnChg>
        <pc:cxnChg chg="add del mod">
          <ac:chgData name="Yaelle" userId="a381f076-7ec7-4b61-b4b7-89ea584f494a" providerId="ADAL" clId="{C5330631-79CB-424C-8133-071916E0D48C}" dt="2021-06-10T16:26:14.240" v="4840" actId="478"/>
          <ac:cxnSpMkLst>
            <pc:docMk/>
            <pc:sldMk cId="3576324323" sldId="297"/>
            <ac:cxnSpMk id="9" creationId="{C00C2937-6AE2-4509-A679-5D7A9C12486B}"/>
          </ac:cxnSpMkLst>
        </pc:cxnChg>
        <pc:cxnChg chg="add del mod">
          <ac:chgData name="Yaelle" userId="a381f076-7ec7-4b61-b4b7-89ea584f494a" providerId="ADAL" clId="{C5330631-79CB-424C-8133-071916E0D48C}" dt="2021-06-10T16:26:14.240" v="4840" actId="478"/>
          <ac:cxnSpMkLst>
            <pc:docMk/>
            <pc:sldMk cId="3576324323" sldId="297"/>
            <ac:cxnSpMk id="10" creationId="{21371E66-E7B3-4ED3-909A-260087C58237}"/>
          </ac:cxnSpMkLst>
        </pc:cxnChg>
      </pc:sldChg>
      <pc:sldChg chg="addSp delSp modSp mod">
        <pc:chgData name="Yaelle" userId="a381f076-7ec7-4b61-b4b7-89ea584f494a" providerId="ADAL" clId="{C5330631-79CB-424C-8133-071916E0D48C}" dt="2021-06-10T15:45:18.671" v="3824" actId="1076"/>
        <pc:sldMkLst>
          <pc:docMk/>
          <pc:sldMk cId="2731709875" sldId="299"/>
        </pc:sldMkLst>
        <pc:spChg chg="mod">
          <ac:chgData name="Yaelle" userId="a381f076-7ec7-4b61-b4b7-89ea584f494a" providerId="ADAL" clId="{C5330631-79CB-424C-8133-071916E0D48C}" dt="2021-06-10T15:45:15.291" v="3823" actId="26606"/>
          <ac:spMkLst>
            <pc:docMk/>
            <pc:sldMk cId="2731709875" sldId="299"/>
            <ac:spMk id="2" creationId="{36B30F71-C394-4F1C-8A48-1931F0FB3756}"/>
          </ac:spMkLst>
        </pc:spChg>
        <pc:spChg chg="add del">
          <ac:chgData name="Yaelle" userId="a381f076-7ec7-4b61-b4b7-89ea584f494a" providerId="ADAL" clId="{C5330631-79CB-424C-8133-071916E0D48C}" dt="2021-06-10T15:45:15.291" v="3823" actId="26606"/>
          <ac:spMkLst>
            <pc:docMk/>
            <pc:sldMk cId="2731709875" sldId="299"/>
            <ac:spMk id="22" creationId="{39E3965E-AC41-4711-9D10-E25ABB132D86}"/>
          </ac:spMkLst>
        </pc:spChg>
        <pc:spChg chg="add del">
          <ac:chgData name="Yaelle" userId="a381f076-7ec7-4b61-b4b7-89ea584f494a" providerId="ADAL" clId="{C5330631-79CB-424C-8133-071916E0D48C}" dt="2021-06-10T15:45:15.291" v="3823" actId="26606"/>
          <ac:spMkLst>
            <pc:docMk/>
            <pc:sldMk cId="2731709875" sldId="299"/>
            <ac:spMk id="26" creationId="{B4D0E555-16F6-44D0-BF56-AF5FF5BDE9D6}"/>
          </ac:spMkLst>
        </pc:spChg>
        <pc:spChg chg="add del">
          <ac:chgData name="Yaelle" userId="a381f076-7ec7-4b61-b4b7-89ea584f494a" providerId="ADAL" clId="{C5330631-79CB-424C-8133-071916E0D48C}" dt="2021-06-10T15:45:15.291" v="3823" actId="26606"/>
          <ac:spMkLst>
            <pc:docMk/>
            <pc:sldMk cId="2731709875" sldId="299"/>
            <ac:spMk id="28" creationId="{8117041D-1A7B-4ECA-AB68-3CFDB6726B8E}"/>
          </ac:spMkLst>
        </pc:spChg>
        <pc:spChg chg="add del">
          <ac:chgData name="Yaelle" userId="a381f076-7ec7-4b61-b4b7-89ea584f494a" providerId="ADAL" clId="{C5330631-79CB-424C-8133-071916E0D48C}" dt="2021-06-10T15:45:15.291" v="3823" actId="26606"/>
          <ac:spMkLst>
            <pc:docMk/>
            <pc:sldMk cId="2731709875" sldId="299"/>
            <ac:spMk id="35" creationId="{39E3965E-AC41-4711-9D10-E25ABB132D86}"/>
          </ac:spMkLst>
        </pc:spChg>
        <pc:spChg chg="add del">
          <ac:chgData name="Yaelle" userId="a381f076-7ec7-4b61-b4b7-89ea584f494a" providerId="ADAL" clId="{C5330631-79CB-424C-8133-071916E0D48C}" dt="2021-06-10T15:45:15.291" v="3823" actId="26606"/>
          <ac:spMkLst>
            <pc:docMk/>
            <pc:sldMk cId="2731709875" sldId="299"/>
            <ac:spMk id="39" creationId="{548B4202-DCD5-4F8C-B481-743A989A9DFF}"/>
          </ac:spMkLst>
        </pc:spChg>
        <pc:spChg chg="add del">
          <ac:chgData name="Yaelle" userId="a381f076-7ec7-4b61-b4b7-89ea584f494a" providerId="ADAL" clId="{C5330631-79CB-424C-8133-071916E0D48C}" dt="2021-06-10T15:45:15.291" v="3823" actId="26606"/>
          <ac:spMkLst>
            <pc:docMk/>
            <pc:sldMk cId="2731709875" sldId="299"/>
            <ac:spMk id="43" creationId="{8EE702CF-91CE-4661-ACBF-3C8160D1B433}"/>
          </ac:spMkLst>
        </pc:spChg>
        <pc:picChg chg="mod">
          <ac:chgData name="Yaelle" userId="a381f076-7ec7-4b61-b4b7-89ea584f494a" providerId="ADAL" clId="{C5330631-79CB-424C-8133-071916E0D48C}" dt="2021-06-10T15:45:15.291" v="3823" actId="26606"/>
          <ac:picMkLst>
            <pc:docMk/>
            <pc:sldMk cId="2731709875" sldId="299"/>
            <ac:picMk id="6" creationId="{9A15A546-F498-4B7B-8C62-724151578F0D}"/>
          </ac:picMkLst>
        </pc:picChg>
        <pc:picChg chg="add mod">
          <ac:chgData name="Yaelle" userId="a381f076-7ec7-4b61-b4b7-89ea584f494a" providerId="ADAL" clId="{C5330631-79CB-424C-8133-071916E0D48C}" dt="2021-06-10T15:45:18.671" v="3824" actId="1076"/>
          <ac:picMkLst>
            <pc:docMk/>
            <pc:sldMk cId="2731709875" sldId="299"/>
            <ac:picMk id="9" creationId="{9AE2A5B3-1C11-4ACA-9CEB-16F1560AA840}"/>
          </ac:picMkLst>
        </pc:picChg>
        <pc:cxnChg chg="add del">
          <ac:chgData name="Yaelle" userId="a381f076-7ec7-4b61-b4b7-89ea584f494a" providerId="ADAL" clId="{C5330631-79CB-424C-8133-071916E0D48C}" dt="2021-06-10T15:45:15.291" v="3823" actId="26606"/>
          <ac:cxnSpMkLst>
            <pc:docMk/>
            <pc:sldMk cId="2731709875" sldId="299"/>
            <ac:cxnSpMk id="24" creationId="{1F5DC8C3-BA5F-4EED-BB9A-A14272BD82A1}"/>
          </ac:cxnSpMkLst>
        </pc:cxnChg>
        <pc:cxnChg chg="add del">
          <ac:chgData name="Yaelle" userId="a381f076-7ec7-4b61-b4b7-89ea584f494a" providerId="ADAL" clId="{C5330631-79CB-424C-8133-071916E0D48C}" dt="2021-06-10T15:45:15.291" v="3823" actId="26606"/>
          <ac:cxnSpMkLst>
            <pc:docMk/>
            <pc:sldMk cId="2731709875" sldId="299"/>
            <ac:cxnSpMk id="30" creationId="{ABCD2462-4C1E-401A-AC2D-F799A138B245}"/>
          </ac:cxnSpMkLst>
        </pc:cxnChg>
        <pc:cxnChg chg="add del">
          <ac:chgData name="Yaelle" userId="a381f076-7ec7-4b61-b4b7-89ea584f494a" providerId="ADAL" clId="{C5330631-79CB-424C-8133-071916E0D48C}" dt="2021-06-10T15:45:15.291" v="3823" actId="26606"/>
          <ac:cxnSpMkLst>
            <pc:docMk/>
            <pc:sldMk cId="2731709875" sldId="299"/>
            <ac:cxnSpMk id="37" creationId="{1F5DC8C3-BA5F-4EED-BB9A-A14272BD82A1}"/>
          </ac:cxnSpMkLst>
        </pc:cxnChg>
        <pc:cxnChg chg="add del">
          <ac:chgData name="Yaelle" userId="a381f076-7ec7-4b61-b4b7-89ea584f494a" providerId="ADAL" clId="{C5330631-79CB-424C-8133-071916E0D48C}" dt="2021-06-10T15:45:15.291" v="3823" actId="26606"/>
          <ac:cxnSpMkLst>
            <pc:docMk/>
            <pc:sldMk cId="2731709875" sldId="299"/>
            <ac:cxnSpMk id="41" creationId="{F7F57F6B-E621-4E40-A34D-2FE12902AA20}"/>
          </ac:cxnSpMkLst>
        </pc:cxnChg>
      </pc:sldChg>
      <pc:sldChg chg="addSp delSp modSp modTransition modAnim">
        <pc:chgData name="Yaelle" userId="a381f076-7ec7-4b61-b4b7-89ea584f494a" providerId="ADAL" clId="{C5330631-79CB-424C-8133-071916E0D48C}" dt="2021-06-10T17:01:51.642" v="4937"/>
        <pc:sldMkLst>
          <pc:docMk/>
          <pc:sldMk cId="3944377846" sldId="300"/>
        </pc:sldMkLst>
        <pc:picChg chg="add del mod">
          <ac:chgData name="Yaelle" userId="a381f076-7ec7-4b61-b4b7-89ea584f494a" providerId="ADAL" clId="{C5330631-79CB-424C-8133-071916E0D48C}" dt="2021-06-10T17:00:04.187" v="4934"/>
          <ac:picMkLst>
            <pc:docMk/>
            <pc:sldMk cId="3944377846" sldId="300"/>
            <ac:picMk id="4" creationId="{78AFD7BF-F331-408A-ABE7-862E8F1EE987}"/>
          </ac:picMkLst>
        </pc:picChg>
        <pc:picChg chg="add del mod">
          <ac:chgData name="Yaelle" userId="a381f076-7ec7-4b61-b4b7-89ea584f494a" providerId="ADAL" clId="{C5330631-79CB-424C-8133-071916E0D48C}" dt="2021-06-10T17:01:04.903" v="4936"/>
          <ac:picMkLst>
            <pc:docMk/>
            <pc:sldMk cId="3944377846" sldId="300"/>
            <ac:picMk id="6" creationId="{2F73F51B-3576-4171-BC2A-DB7CC2A11F58}"/>
          </ac:picMkLst>
        </pc:picChg>
        <pc:picChg chg="add mod">
          <ac:chgData name="Yaelle" userId="a381f076-7ec7-4b61-b4b7-89ea584f494a" providerId="ADAL" clId="{C5330631-79CB-424C-8133-071916E0D48C}" dt="2021-06-10T17:01:51.642" v="4937"/>
          <ac:picMkLst>
            <pc:docMk/>
            <pc:sldMk cId="3944377846" sldId="300"/>
            <ac:picMk id="12" creationId="{D582661D-0F9B-4934-9AF8-DFC634A71DAC}"/>
          </ac:picMkLst>
        </pc:picChg>
      </pc:sldChg>
      <pc:sldChg chg="addSp delSp modSp mod delAnim">
        <pc:chgData name="Yaelle" userId="a381f076-7ec7-4b61-b4b7-89ea584f494a" providerId="ADAL" clId="{C5330631-79CB-424C-8133-071916E0D48C}" dt="2021-06-10T17:04:12.219" v="4939"/>
        <pc:sldMkLst>
          <pc:docMk/>
          <pc:sldMk cId="2387891206" sldId="301"/>
        </pc:sldMkLst>
        <pc:spChg chg="mod">
          <ac:chgData name="Yaelle" userId="a381f076-7ec7-4b61-b4b7-89ea584f494a" providerId="ADAL" clId="{C5330631-79CB-424C-8133-071916E0D48C}" dt="2021-06-10T13:45:14.212" v="1665" actId="20577"/>
          <ac:spMkLst>
            <pc:docMk/>
            <pc:sldMk cId="2387891206" sldId="301"/>
            <ac:spMk id="2" creationId="{830A85D3-0B0F-4A1A-9343-E775FAF227EC}"/>
          </ac:spMkLst>
        </pc:spChg>
        <pc:spChg chg="mod">
          <ac:chgData name="Yaelle" userId="a381f076-7ec7-4b61-b4b7-89ea584f494a" providerId="ADAL" clId="{C5330631-79CB-424C-8133-071916E0D48C}" dt="2021-06-10T16:39:42.785" v="4914" actId="20577"/>
          <ac:spMkLst>
            <pc:docMk/>
            <pc:sldMk cId="2387891206" sldId="301"/>
            <ac:spMk id="9" creationId="{835DC4F8-6ADB-4A10-A9AF-FD2D91A0AF48}"/>
          </ac:spMkLst>
        </pc:spChg>
        <pc:picChg chg="add mod">
          <ac:chgData name="Yaelle" userId="a381f076-7ec7-4b61-b4b7-89ea584f494a" providerId="ADAL" clId="{C5330631-79CB-424C-8133-071916E0D48C}" dt="2021-06-10T17:04:12.219" v="4939"/>
          <ac:picMkLst>
            <pc:docMk/>
            <pc:sldMk cId="2387891206" sldId="301"/>
            <ac:picMk id="3" creationId="{9A6DB8CC-4BE3-44C3-ABD3-D2DE0904A7F4}"/>
          </ac:picMkLst>
        </pc:picChg>
        <pc:picChg chg="add del mod">
          <ac:chgData name="Yaelle" userId="a381f076-7ec7-4b61-b4b7-89ea584f494a" providerId="ADAL" clId="{C5330631-79CB-424C-8133-071916E0D48C}" dt="2021-06-10T17:04:12.219" v="4939"/>
          <ac:picMkLst>
            <pc:docMk/>
            <pc:sldMk cId="2387891206" sldId="301"/>
            <ac:picMk id="4" creationId="{E62BDFD0-B66A-47BE-9625-B3784CD4938E}"/>
          </ac:picMkLst>
        </pc:picChg>
        <pc:picChg chg="mod">
          <ac:chgData name="Yaelle" userId="a381f076-7ec7-4b61-b4b7-89ea584f494a" providerId="ADAL" clId="{C5330631-79CB-424C-8133-071916E0D48C}" dt="2021-06-10T12:57:14.529" v="614" actId="1076"/>
          <ac:picMkLst>
            <pc:docMk/>
            <pc:sldMk cId="2387891206" sldId="301"/>
            <ac:picMk id="7" creationId="{92FE56D4-5F2E-41C0-886A-FEAADE8F60F7}"/>
          </ac:picMkLst>
        </pc:picChg>
        <pc:inkChg chg="add del">
          <ac:chgData name="Yaelle" userId="a381f076-7ec7-4b61-b4b7-89ea584f494a" providerId="ADAL" clId="{C5330631-79CB-424C-8133-071916E0D48C}" dt="2021-06-08T17:20:28.792" v="2" actId="478"/>
          <ac:inkMkLst>
            <pc:docMk/>
            <pc:sldMk cId="2387891206" sldId="301"/>
            <ac:inkMk id="3" creationId="{306346CE-3DA6-4580-B64A-74EA80851B23}"/>
          </ac:inkMkLst>
        </pc:inkChg>
      </pc:sldChg>
      <pc:sldChg chg="addSp delSp modSp mod delAnim">
        <pc:chgData name="Yaelle" userId="a381f076-7ec7-4b61-b4b7-89ea584f494a" providerId="ADAL" clId="{C5330631-79CB-424C-8133-071916E0D48C}" dt="2021-06-10T17:02:39.075" v="4938"/>
        <pc:sldMkLst>
          <pc:docMk/>
          <pc:sldMk cId="454598580" sldId="302"/>
        </pc:sldMkLst>
        <pc:spChg chg="del">
          <ac:chgData name="Yaelle" userId="a381f076-7ec7-4b61-b4b7-89ea584f494a" providerId="ADAL" clId="{C5330631-79CB-424C-8133-071916E0D48C}" dt="2021-06-10T12:46:18.320" v="5"/>
          <ac:spMkLst>
            <pc:docMk/>
            <pc:sldMk cId="454598580" sldId="302"/>
            <ac:spMk id="6" creationId="{1C51632C-B7A5-46AA-90D5-B27C66927429}"/>
          </ac:spMkLst>
        </pc:spChg>
        <pc:spChg chg="add mod">
          <ac:chgData name="Yaelle" userId="a381f076-7ec7-4b61-b4b7-89ea584f494a" providerId="ADAL" clId="{C5330631-79CB-424C-8133-071916E0D48C}" dt="2021-06-10T12:49:31.925" v="112" actId="1076"/>
          <ac:spMkLst>
            <pc:docMk/>
            <pc:sldMk cId="454598580" sldId="302"/>
            <ac:spMk id="7" creationId="{E6AF059C-4166-44C1-A9DE-07AF0CCCB4F4}"/>
          </ac:spMkLst>
        </pc:spChg>
        <pc:spChg chg="del">
          <ac:chgData name="Yaelle" userId="a381f076-7ec7-4b61-b4b7-89ea584f494a" providerId="ADAL" clId="{C5330631-79CB-424C-8133-071916E0D48C}" dt="2021-06-10T12:45:49.620" v="4"/>
          <ac:spMkLst>
            <pc:docMk/>
            <pc:sldMk cId="454598580" sldId="302"/>
            <ac:spMk id="12" creationId="{A7E4A331-2E1D-4EEF-81C6-A4C1343A15D9}"/>
          </ac:spMkLst>
        </pc:spChg>
        <pc:spChg chg="add mod">
          <ac:chgData name="Yaelle" userId="a381f076-7ec7-4b61-b4b7-89ea584f494a" providerId="ADAL" clId="{C5330631-79CB-424C-8133-071916E0D48C}" dt="2021-06-10T12:49:49.821" v="123" actId="1076"/>
          <ac:spMkLst>
            <pc:docMk/>
            <pc:sldMk cId="454598580" sldId="302"/>
            <ac:spMk id="13" creationId="{A4A962C8-0BEE-4BA7-8078-E8926138C16F}"/>
          </ac:spMkLst>
        </pc:spChg>
        <pc:spChg chg="mod">
          <ac:chgData name="Yaelle" userId="a381f076-7ec7-4b61-b4b7-89ea584f494a" providerId="ADAL" clId="{C5330631-79CB-424C-8133-071916E0D48C}" dt="2021-06-10T12:48:19.634" v="77" actId="27636"/>
          <ac:spMkLst>
            <pc:docMk/>
            <pc:sldMk cId="454598580" sldId="302"/>
            <ac:spMk id="14" creationId="{C1BD98E5-A6DD-4141-902A-9F5BB97323C0}"/>
          </ac:spMkLst>
        </pc:spChg>
        <pc:spChg chg="add mod">
          <ac:chgData name="Yaelle" userId="a381f076-7ec7-4b61-b4b7-89ea584f494a" providerId="ADAL" clId="{C5330631-79CB-424C-8133-071916E0D48C}" dt="2021-06-10T12:50:31.185" v="161" actId="1076"/>
          <ac:spMkLst>
            <pc:docMk/>
            <pc:sldMk cId="454598580" sldId="302"/>
            <ac:spMk id="15" creationId="{A7347243-46A2-48E5-B25A-EACFCEF1E65B}"/>
          </ac:spMkLst>
        </pc:spChg>
        <pc:spChg chg="mod">
          <ac:chgData name="Yaelle" userId="a381f076-7ec7-4b61-b4b7-89ea584f494a" providerId="ADAL" clId="{C5330631-79CB-424C-8133-071916E0D48C}" dt="2021-06-10T12:48:19.634" v="78" actId="27636"/>
          <ac:spMkLst>
            <pc:docMk/>
            <pc:sldMk cId="454598580" sldId="302"/>
            <ac:spMk id="16" creationId="{18AB9EF5-14B4-4131-B8F5-B78C7F3B25FB}"/>
          </ac:spMkLst>
        </pc:spChg>
        <pc:picChg chg="add mod modCrop">
          <ac:chgData name="Yaelle" userId="a381f076-7ec7-4b61-b4b7-89ea584f494a" providerId="ADAL" clId="{C5330631-79CB-424C-8133-071916E0D48C}" dt="2021-06-10T12:48:59.030" v="90" actId="14100"/>
          <ac:picMkLst>
            <pc:docMk/>
            <pc:sldMk cId="454598580" sldId="302"/>
            <ac:picMk id="3" creationId="{957CA4BA-722C-4B2C-8635-9B06886A2E61}"/>
          </ac:picMkLst>
        </pc:picChg>
        <pc:picChg chg="add del mod">
          <ac:chgData name="Yaelle" userId="a381f076-7ec7-4b61-b4b7-89ea584f494a" providerId="ADAL" clId="{C5330631-79CB-424C-8133-071916E0D48C}" dt="2021-06-10T17:02:39.075" v="4938"/>
          <ac:picMkLst>
            <pc:docMk/>
            <pc:sldMk cId="454598580" sldId="302"/>
            <ac:picMk id="4" creationId="{917177AE-8FC0-42B3-83E1-1B77FA05B3BE}"/>
          </ac:picMkLst>
        </pc:picChg>
        <pc:picChg chg="add mod modCrop">
          <ac:chgData name="Yaelle" userId="a381f076-7ec7-4b61-b4b7-89ea584f494a" providerId="ADAL" clId="{C5330631-79CB-424C-8133-071916E0D48C}" dt="2021-06-10T12:49:04.464" v="92" actId="14100"/>
          <ac:picMkLst>
            <pc:docMk/>
            <pc:sldMk cId="454598580" sldId="302"/>
            <ac:picMk id="5" creationId="{C124EB91-7129-46C3-90ED-76A18F87CC61}"/>
          </ac:picMkLst>
        </pc:picChg>
        <pc:picChg chg="add mod">
          <ac:chgData name="Yaelle" userId="a381f076-7ec7-4b61-b4b7-89ea584f494a" providerId="ADAL" clId="{C5330631-79CB-424C-8133-071916E0D48C}" dt="2021-06-10T17:02:39.075" v="4938"/>
          <ac:picMkLst>
            <pc:docMk/>
            <pc:sldMk cId="454598580" sldId="302"/>
            <ac:picMk id="31" creationId="{066B277C-9FA6-437C-A302-C984CCEE4B01}"/>
          </ac:picMkLst>
        </pc:picChg>
        <pc:inkChg chg="add del">
          <ac:chgData name="Yaelle" userId="a381f076-7ec7-4b61-b4b7-89ea584f494a" providerId="ADAL" clId="{C5330631-79CB-424C-8133-071916E0D48C}" dt="2021-06-08T17:20:31.720" v="3" actId="478"/>
          <ac:inkMkLst>
            <pc:docMk/>
            <pc:sldMk cId="454598580" sldId="302"/>
            <ac:inkMk id="3" creationId="{CF79B538-0292-4D25-B865-C641BC2E7BF7}"/>
          </ac:inkMkLst>
        </pc:inkChg>
        <pc:cxnChg chg="add mod">
          <ac:chgData name="Yaelle" userId="a381f076-7ec7-4b61-b4b7-89ea584f494a" providerId="ADAL" clId="{C5330631-79CB-424C-8133-071916E0D48C}" dt="2021-06-10T12:50:50.825" v="168" actId="14100"/>
          <ac:cxnSpMkLst>
            <pc:docMk/>
            <pc:sldMk cId="454598580" sldId="302"/>
            <ac:cxnSpMk id="10" creationId="{4CC507E2-5A4D-4474-9ABC-7910F0D5B5E0}"/>
          </ac:cxnSpMkLst>
        </pc:cxnChg>
        <pc:cxnChg chg="add mod">
          <ac:chgData name="Yaelle" userId="a381f076-7ec7-4b61-b4b7-89ea584f494a" providerId="ADAL" clId="{C5330631-79CB-424C-8133-071916E0D48C}" dt="2021-06-10T12:50:54.386" v="169" actId="14100"/>
          <ac:cxnSpMkLst>
            <pc:docMk/>
            <pc:sldMk cId="454598580" sldId="302"/>
            <ac:cxnSpMk id="18" creationId="{5A0435F1-C859-4CD6-9AD2-804FAC86C3AB}"/>
          </ac:cxnSpMkLst>
        </pc:cxnChg>
        <pc:cxnChg chg="add mod">
          <ac:chgData name="Yaelle" userId="a381f076-7ec7-4b61-b4b7-89ea584f494a" providerId="ADAL" clId="{C5330631-79CB-424C-8133-071916E0D48C}" dt="2021-06-10T12:51:16.720" v="173" actId="1582"/>
          <ac:cxnSpMkLst>
            <pc:docMk/>
            <pc:sldMk cId="454598580" sldId="302"/>
            <ac:cxnSpMk id="24" creationId="{7BDCC116-7838-462C-8F20-6BE2007F4F28}"/>
          </ac:cxnSpMkLst>
        </pc:cxnChg>
        <pc:cxnChg chg="add mod">
          <ac:chgData name="Yaelle" userId="a381f076-7ec7-4b61-b4b7-89ea584f494a" providerId="ADAL" clId="{C5330631-79CB-424C-8133-071916E0D48C}" dt="2021-06-10T12:51:38.261" v="182" actId="14100"/>
          <ac:cxnSpMkLst>
            <pc:docMk/>
            <pc:sldMk cId="454598580" sldId="302"/>
            <ac:cxnSpMk id="26" creationId="{C4076E8F-C078-424A-BFDE-06F10F654479}"/>
          </ac:cxnSpMkLst>
        </pc:cxnChg>
        <pc:cxnChg chg="add mod">
          <ac:chgData name="Yaelle" userId="a381f076-7ec7-4b61-b4b7-89ea584f494a" providerId="ADAL" clId="{C5330631-79CB-424C-8133-071916E0D48C}" dt="2021-06-10T12:51:35.336" v="181" actId="1076"/>
          <ac:cxnSpMkLst>
            <pc:docMk/>
            <pc:sldMk cId="454598580" sldId="302"/>
            <ac:cxnSpMk id="28" creationId="{15487FC8-08F1-4B0D-BEAC-B34081EE8266}"/>
          </ac:cxnSpMkLst>
        </pc:cxnChg>
      </pc:sldChg>
      <pc:sldChg chg="addSp delSp modSp mod modTransition modAnim">
        <pc:chgData name="Yaelle" userId="a381f076-7ec7-4b61-b4b7-89ea584f494a" providerId="ADAL" clId="{C5330631-79CB-424C-8133-071916E0D48C}" dt="2021-06-10T17:25:17.447" v="5020" actId="20577"/>
        <pc:sldMkLst>
          <pc:docMk/>
          <pc:sldMk cId="2660429025" sldId="303"/>
        </pc:sldMkLst>
        <pc:spChg chg="mod">
          <ac:chgData name="Yaelle" userId="a381f076-7ec7-4b61-b4b7-89ea584f494a" providerId="ADAL" clId="{C5330631-79CB-424C-8133-071916E0D48C}" dt="2021-06-10T13:11:43.897" v="1131" actId="5793"/>
          <ac:spMkLst>
            <pc:docMk/>
            <pc:sldMk cId="2660429025" sldId="303"/>
            <ac:spMk id="2" creationId="{4AF3C262-A902-4B7D-BB7C-F6734B054CBE}"/>
          </ac:spMkLst>
        </pc:spChg>
        <pc:spChg chg="mod">
          <ac:chgData name="Yaelle" userId="a381f076-7ec7-4b61-b4b7-89ea584f494a" providerId="ADAL" clId="{C5330631-79CB-424C-8133-071916E0D48C}" dt="2021-06-10T13:10:11.100" v="1017" actId="1076"/>
          <ac:spMkLst>
            <pc:docMk/>
            <pc:sldMk cId="2660429025" sldId="303"/>
            <ac:spMk id="3" creationId="{F1D1518D-FFDB-40F4-81CA-33C1E959F9B9}"/>
          </ac:spMkLst>
        </pc:spChg>
        <pc:spChg chg="add mod">
          <ac:chgData name="Yaelle" userId="a381f076-7ec7-4b61-b4b7-89ea584f494a" providerId="ADAL" clId="{C5330631-79CB-424C-8133-071916E0D48C}" dt="2021-06-10T17:25:17.447" v="5020" actId="20577"/>
          <ac:spMkLst>
            <pc:docMk/>
            <pc:sldMk cId="2660429025" sldId="303"/>
            <ac:spMk id="5" creationId="{5B42568B-0237-44AC-80DF-76C66DD74E68}"/>
          </ac:spMkLst>
        </pc:spChg>
        <pc:spChg chg="add mod">
          <ac:chgData name="Yaelle" userId="a381f076-7ec7-4b61-b4b7-89ea584f494a" providerId="ADAL" clId="{C5330631-79CB-424C-8133-071916E0D48C}" dt="2021-06-10T13:38:15.839" v="1372" actId="1076"/>
          <ac:spMkLst>
            <pc:docMk/>
            <pc:sldMk cId="2660429025" sldId="303"/>
            <ac:spMk id="7" creationId="{EF77EE7C-CE43-40BD-84E8-227C08640D9F}"/>
          </ac:spMkLst>
        </pc:spChg>
        <pc:spChg chg="add mod">
          <ac:chgData name="Yaelle" userId="a381f076-7ec7-4b61-b4b7-89ea584f494a" providerId="ADAL" clId="{C5330631-79CB-424C-8133-071916E0D48C}" dt="2021-06-10T14:41:24.471" v="2868" actId="1076"/>
          <ac:spMkLst>
            <pc:docMk/>
            <pc:sldMk cId="2660429025" sldId="303"/>
            <ac:spMk id="8" creationId="{139024C3-8E1D-44AF-8CFE-A0047C7D04AE}"/>
          </ac:spMkLst>
        </pc:spChg>
        <pc:picChg chg="add mod">
          <ac:chgData name="Yaelle" userId="a381f076-7ec7-4b61-b4b7-89ea584f494a" providerId="ADAL" clId="{C5330631-79CB-424C-8133-071916E0D48C}" dt="2021-06-10T13:41:30.366" v="1387" actId="1076"/>
          <ac:picMkLst>
            <pc:docMk/>
            <pc:sldMk cId="2660429025" sldId="303"/>
            <ac:picMk id="6" creationId="{43079F9F-EC33-4223-9225-DB86EBA7D426}"/>
          </ac:picMkLst>
        </pc:picChg>
        <pc:picChg chg="add del mod">
          <ac:chgData name="Yaelle" userId="a381f076-7ec7-4b61-b4b7-89ea584f494a" providerId="ADAL" clId="{C5330631-79CB-424C-8133-071916E0D48C}" dt="2021-06-10T13:39:51.931" v="1377" actId="478"/>
          <ac:picMkLst>
            <pc:docMk/>
            <pc:sldMk cId="2660429025" sldId="303"/>
            <ac:picMk id="9" creationId="{24A99204-738E-4B84-BF77-E03610833833}"/>
          </ac:picMkLst>
        </pc:picChg>
        <pc:picChg chg="add mod ord modCrop">
          <ac:chgData name="Yaelle" userId="a381f076-7ec7-4b61-b4b7-89ea584f494a" providerId="ADAL" clId="{C5330631-79CB-424C-8133-071916E0D48C}" dt="2021-06-10T13:41:49.295" v="1392" actId="1076"/>
          <ac:picMkLst>
            <pc:docMk/>
            <pc:sldMk cId="2660429025" sldId="303"/>
            <ac:picMk id="10" creationId="{7D79DBE7-1634-4D1A-ADE3-E3F96F410381}"/>
          </ac:picMkLst>
        </pc:picChg>
        <pc:picChg chg="add del mod">
          <ac:chgData name="Yaelle" userId="a381f076-7ec7-4b61-b4b7-89ea584f494a" providerId="ADAL" clId="{C5330631-79CB-424C-8133-071916E0D48C}" dt="2021-06-10T17:05:41.675" v="4941"/>
          <ac:picMkLst>
            <pc:docMk/>
            <pc:sldMk cId="2660429025" sldId="303"/>
            <ac:picMk id="11" creationId="{9DCA529D-1FE1-4332-B335-3719943A26BF}"/>
          </ac:picMkLst>
        </pc:picChg>
        <pc:picChg chg="add mod">
          <ac:chgData name="Yaelle" userId="a381f076-7ec7-4b61-b4b7-89ea584f494a" providerId="ADAL" clId="{C5330631-79CB-424C-8133-071916E0D48C}" dt="2021-06-10T17:06:40.680" v="4942"/>
          <ac:picMkLst>
            <pc:docMk/>
            <pc:sldMk cId="2660429025" sldId="303"/>
            <ac:picMk id="12" creationId="{394DB805-9274-4337-817E-A9BBDF8AB466}"/>
          </ac:picMkLst>
        </pc:picChg>
      </pc:sldChg>
      <pc:sldChg chg="addSp delSp modSp mod modTransition modAnim">
        <pc:chgData name="Yaelle" userId="a381f076-7ec7-4b61-b4b7-89ea584f494a" providerId="ADAL" clId="{C5330631-79CB-424C-8133-071916E0D48C}" dt="2021-06-10T17:09:11.902" v="4947"/>
        <pc:sldMkLst>
          <pc:docMk/>
          <pc:sldMk cId="3771898840" sldId="304"/>
        </pc:sldMkLst>
        <pc:spChg chg="mod">
          <ac:chgData name="Yaelle" userId="a381f076-7ec7-4b61-b4b7-89ea584f494a" providerId="ADAL" clId="{C5330631-79CB-424C-8133-071916E0D48C}" dt="2021-06-10T14:54:31.118" v="3005" actId="14100"/>
          <ac:spMkLst>
            <pc:docMk/>
            <pc:sldMk cId="3771898840" sldId="304"/>
            <ac:spMk id="2" creationId="{4AF3C262-A902-4B7D-BB7C-F6734B054CBE}"/>
          </ac:spMkLst>
        </pc:spChg>
        <pc:spChg chg="del mod">
          <ac:chgData name="Yaelle" userId="a381f076-7ec7-4b61-b4b7-89ea584f494a" providerId="ADAL" clId="{C5330631-79CB-424C-8133-071916E0D48C}" dt="2021-06-10T13:40:04.943" v="1378"/>
          <ac:spMkLst>
            <pc:docMk/>
            <pc:sldMk cId="3771898840" sldId="304"/>
            <ac:spMk id="3" creationId="{F1D1518D-FFDB-40F4-81CA-33C1E959F9B9}"/>
          </ac:spMkLst>
        </pc:spChg>
        <pc:spChg chg="add del mod">
          <ac:chgData name="Yaelle" userId="a381f076-7ec7-4b61-b4b7-89ea584f494a" providerId="ADAL" clId="{C5330631-79CB-424C-8133-071916E0D48C}" dt="2021-06-10T14:52:36.801" v="2985"/>
          <ac:spMkLst>
            <pc:docMk/>
            <pc:sldMk cId="3771898840" sldId="304"/>
            <ac:spMk id="7" creationId="{02814660-702E-4ABE-9424-46F87268341A}"/>
          </ac:spMkLst>
        </pc:spChg>
        <pc:spChg chg="add del mod">
          <ac:chgData name="Yaelle" userId="a381f076-7ec7-4b61-b4b7-89ea584f494a" providerId="ADAL" clId="{C5330631-79CB-424C-8133-071916E0D48C}" dt="2021-06-10T14:53:55.878" v="2989"/>
          <ac:spMkLst>
            <pc:docMk/>
            <pc:sldMk cId="3771898840" sldId="304"/>
            <ac:spMk id="10" creationId="{8E4CA371-8FD9-4935-BE5E-98F340EA207A}"/>
          </ac:spMkLst>
        </pc:spChg>
        <pc:spChg chg="add mod">
          <ac:chgData name="Yaelle" userId="a381f076-7ec7-4b61-b4b7-89ea584f494a" providerId="ADAL" clId="{C5330631-79CB-424C-8133-071916E0D48C}" dt="2021-06-10T14:57:29.557" v="3054" actId="20577"/>
          <ac:spMkLst>
            <pc:docMk/>
            <pc:sldMk cId="3771898840" sldId="304"/>
            <ac:spMk id="19" creationId="{B08862D8-7C07-4AB0-864C-6F93B79AA3F0}"/>
          </ac:spMkLst>
        </pc:spChg>
        <pc:spChg chg="add mod">
          <ac:chgData name="Yaelle" userId="a381f076-7ec7-4b61-b4b7-89ea584f494a" providerId="ADAL" clId="{C5330631-79CB-424C-8133-071916E0D48C}" dt="2021-06-10T15:30:12.842" v="3091" actId="207"/>
          <ac:spMkLst>
            <pc:docMk/>
            <pc:sldMk cId="3771898840" sldId="304"/>
            <ac:spMk id="20" creationId="{5CD6F913-8F87-440E-B5CA-CE829FF5BB39}"/>
          </ac:spMkLst>
        </pc:spChg>
        <pc:spChg chg="add mod">
          <ac:chgData name="Yaelle" userId="a381f076-7ec7-4b61-b4b7-89ea584f494a" providerId="ADAL" clId="{C5330631-79CB-424C-8133-071916E0D48C}" dt="2021-06-10T15:30:48.725" v="3100" actId="1076"/>
          <ac:spMkLst>
            <pc:docMk/>
            <pc:sldMk cId="3771898840" sldId="304"/>
            <ac:spMk id="21" creationId="{9A771AC2-B8ED-4610-B8D0-403FE73DFA8C}"/>
          </ac:spMkLst>
        </pc:spChg>
        <pc:spChg chg="add mod">
          <ac:chgData name="Yaelle" userId="a381f076-7ec7-4b61-b4b7-89ea584f494a" providerId="ADAL" clId="{C5330631-79CB-424C-8133-071916E0D48C}" dt="2021-06-10T15:29:52.642" v="3086" actId="208"/>
          <ac:spMkLst>
            <pc:docMk/>
            <pc:sldMk cId="3771898840" sldId="304"/>
            <ac:spMk id="22" creationId="{13CEC3C3-9EB8-438D-AAD5-F5D499F8D649}"/>
          </ac:spMkLst>
        </pc:spChg>
        <pc:spChg chg="add mod">
          <ac:chgData name="Yaelle" userId="a381f076-7ec7-4b61-b4b7-89ea584f494a" providerId="ADAL" clId="{C5330631-79CB-424C-8133-071916E0D48C}" dt="2021-06-10T15:30:43.991" v="3099" actId="14100"/>
          <ac:spMkLst>
            <pc:docMk/>
            <pc:sldMk cId="3771898840" sldId="304"/>
            <ac:spMk id="23" creationId="{A3744AC9-FE2D-4EA8-A5DB-D7B4557EB739}"/>
          </ac:spMkLst>
        </pc:spChg>
        <pc:picChg chg="add del mod">
          <ac:chgData name="Yaelle" userId="a381f076-7ec7-4b61-b4b7-89ea584f494a" providerId="ADAL" clId="{C5330631-79CB-424C-8133-071916E0D48C}" dt="2021-06-10T13:40:06.619" v="1379" actId="478"/>
          <ac:picMkLst>
            <pc:docMk/>
            <pc:sldMk cId="3771898840" sldId="304"/>
            <ac:picMk id="5" creationId="{47B6FAC3-0C96-4C47-8655-2928FA813F98}"/>
          </ac:picMkLst>
        </pc:picChg>
        <pc:picChg chg="add del mod modCrop">
          <ac:chgData name="Yaelle" userId="a381f076-7ec7-4b61-b4b7-89ea584f494a" providerId="ADAL" clId="{C5330631-79CB-424C-8133-071916E0D48C}" dt="2021-06-10T14:52:56.294" v="2988" actId="478"/>
          <ac:picMkLst>
            <pc:docMk/>
            <pc:sldMk cId="3771898840" sldId="304"/>
            <ac:picMk id="8" creationId="{143DB358-DDEE-4FCF-A9EC-784484C00FBE}"/>
          </ac:picMkLst>
        </pc:picChg>
        <pc:picChg chg="add mod modCrop">
          <ac:chgData name="Yaelle" userId="a381f076-7ec7-4b61-b4b7-89ea584f494a" providerId="ADAL" clId="{C5330631-79CB-424C-8133-071916E0D48C}" dt="2021-06-10T14:54:51.504" v="3012" actId="1076"/>
          <ac:picMkLst>
            <pc:docMk/>
            <pc:sldMk cId="3771898840" sldId="304"/>
            <ac:picMk id="11" creationId="{236520E2-0AC4-45F0-B930-18419C330934}"/>
          </ac:picMkLst>
        </pc:picChg>
        <pc:picChg chg="add mod modCrop">
          <ac:chgData name="Yaelle" userId="a381f076-7ec7-4b61-b4b7-89ea584f494a" providerId="ADAL" clId="{C5330631-79CB-424C-8133-071916E0D48C}" dt="2021-06-10T14:55:35.604" v="3023" actId="1076"/>
          <ac:picMkLst>
            <pc:docMk/>
            <pc:sldMk cId="3771898840" sldId="304"/>
            <ac:picMk id="12" creationId="{5A48457A-9228-489E-83E1-2F078BE8CCB8}"/>
          </ac:picMkLst>
        </pc:picChg>
        <pc:picChg chg="add mod modCrop">
          <ac:chgData name="Yaelle" userId="a381f076-7ec7-4b61-b4b7-89ea584f494a" providerId="ADAL" clId="{C5330631-79CB-424C-8133-071916E0D48C}" dt="2021-06-10T14:56:38.082" v="3036" actId="1582"/>
          <ac:picMkLst>
            <pc:docMk/>
            <pc:sldMk cId="3771898840" sldId="304"/>
            <ac:picMk id="13" creationId="{23B9E5BC-2A71-4AC6-B5B8-AC6DAF39A9CF}"/>
          </ac:picMkLst>
        </pc:picChg>
        <pc:picChg chg="add del mod">
          <ac:chgData name="Yaelle" userId="a381f076-7ec7-4b61-b4b7-89ea584f494a" providerId="ADAL" clId="{C5330631-79CB-424C-8133-071916E0D48C}" dt="2021-06-10T17:07:54.704" v="4944"/>
          <ac:picMkLst>
            <pc:docMk/>
            <pc:sldMk cId="3771898840" sldId="304"/>
            <ac:picMk id="24" creationId="{B035FC9C-CD42-477B-B655-9F168E7B76A9}"/>
          </ac:picMkLst>
        </pc:picChg>
        <pc:picChg chg="add del mod">
          <ac:chgData name="Yaelle" userId="a381f076-7ec7-4b61-b4b7-89ea584f494a" providerId="ADAL" clId="{C5330631-79CB-424C-8133-071916E0D48C}" dt="2021-06-10T17:08:08.831" v="4946"/>
          <ac:picMkLst>
            <pc:docMk/>
            <pc:sldMk cId="3771898840" sldId="304"/>
            <ac:picMk id="25" creationId="{2BA71FE1-528E-41FB-9051-DF84A9F645B2}"/>
          </ac:picMkLst>
        </pc:picChg>
        <pc:picChg chg="add mod">
          <ac:chgData name="Yaelle" userId="a381f076-7ec7-4b61-b4b7-89ea584f494a" providerId="ADAL" clId="{C5330631-79CB-424C-8133-071916E0D48C}" dt="2021-06-10T17:09:11.902" v="4947"/>
          <ac:picMkLst>
            <pc:docMk/>
            <pc:sldMk cId="3771898840" sldId="304"/>
            <ac:picMk id="26" creationId="{097D8C29-AB7A-4382-A7E0-13F74BE36444}"/>
          </ac:picMkLst>
        </pc:picChg>
        <pc:cxnChg chg="add">
          <ac:chgData name="Yaelle" userId="a381f076-7ec7-4b61-b4b7-89ea584f494a" providerId="ADAL" clId="{C5330631-79CB-424C-8133-071916E0D48C}" dt="2021-06-10T14:57:00.045" v="3037" actId="11529"/>
          <ac:cxnSpMkLst>
            <pc:docMk/>
            <pc:sldMk cId="3771898840" sldId="304"/>
            <ac:cxnSpMk id="15" creationId="{F19F5638-EC04-4AE1-8B09-56F995C3FFF7}"/>
          </ac:cxnSpMkLst>
        </pc:cxnChg>
        <pc:cxnChg chg="add mod">
          <ac:chgData name="Yaelle" userId="a381f076-7ec7-4b61-b4b7-89ea584f494a" providerId="ADAL" clId="{C5330631-79CB-424C-8133-071916E0D48C}" dt="2021-06-10T14:57:09.096" v="3041" actId="14100"/>
          <ac:cxnSpMkLst>
            <pc:docMk/>
            <pc:sldMk cId="3771898840" sldId="304"/>
            <ac:cxnSpMk id="16" creationId="{4B178230-2421-4108-9E90-7908F076051F}"/>
          </ac:cxnSpMkLst>
        </pc:cxnChg>
      </pc:sldChg>
      <pc:sldChg chg="modSp del mod">
        <pc:chgData name="Yaelle" userId="a381f076-7ec7-4b61-b4b7-89ea584f494a" providerId="ADAL" clId="{C5330631-79CB-424C-8133-071916E0D48C}" dt="2021-06-10T15:31:25.550" v="3103" actId="2696"/>
        <pc:sldMkLst>
          <pc:docMk/>
          <pc:sldMk cId="1132991209" sldId="305"/>
        </pc:sldMkLst>
        <pc:spChg chg="mod">
          <ac:chgData name="Yaelle" userId="a381f076-7ec7-4b61-b4b7-89ea584f494a" providerId="ADAL" clId="{C5330631-79CB-424C-8133-071916E0D48C}" dt="2021-06-10T15:31:20.380" v="3102" actId="20577"/>
          <ac:spMkLst>
            <pc:docMk/>
            <pc:sldMk cId="1132991209" sldId="305"/>
            <ac:spMk id="2" creationId="{A6DB4B67-5333-40A3-98A1-0DF966BB70B7}"/>
          </ac:spMkLst>
        </pc:spChg>
      </pc:sldChg>
      <pc:sldChg chg="modSp mod ord">
        <pc:chgData name="Yaelle" userId="a381f076-7ec7-4b61-b4b7-89ea584f494a" providerId="ADAL" clId="{C5330631-79CB-424C-8133-071916E0D48C}" dt="2021-06-10T16:13:27.272" v="4596"/>
        <pc:sldMkLst>
          <pc:docMk/>
          <pc:sldMk cId="3733894169" sldId="307"/>
        </pc:sldMkLst>
        <pc:spChg chg="mod">
          <ac:chgData name="Yaelle" userId="a381f076-7ec7-4b61-b4b7-89ea584f494a" providerId="ADAL" clId="{C5330631-79CB-424C-8133-071916E0D48C}" dt="2021-06-10T16:12:35.798" v="4588" actId="20577"/>
          <ac:spMkLst>
            <pc:docMk/>
            <pc:sldMk cId="3733894169" sldId="307"/>
            <ac:spMk id="2" creationId="{37EA3EC8-FD6F-4635-8C91-39D44051FAF6}"/>
          </ac:spMkLst>
        </pc:spChg>
      </pc:sldChg>
      <pc:sldChg chg="modSp mod">
        <pc:chgData name="Yaelle" userId="a381f076-7ec7-4b61-b4b7-89ea584f494a" providerId="ADAL" clId="{C5330631-79CB-424C-8133-071916E0D48C}" dt="2021-06-10T16:15:43.352" v="4818" actId="20577"/>
        <pc:sldMkLst>
          <pc:docMk/>
          <pc:sldMk cId="3245735482" sldId="309"/>
        </pc:sldMkLst>
        <pc:spChg chg="mod">
          <ac:chgData name="Yaelle" userId="a381f076-7ec7-4b61-b4b7-89ea584f494a" providerId="ADAL" clId="{C5330631-79CB-424C-8133-071916E0D48C}" dt="2021-06-10T16:15:43.352" v="4818" actId="20577"/>
          <ac:spMkLst>
            <pc:docMk/>
            <pc:sldMk cId="3245735482" sldId="309"/>
            <ac:spMk id="2" creationId="{A8D46E6A-B85A-4753-B4B7-E2FF4D87A003}"/>
          </ac:spMkLst>
        </pc:spChg>
      </pc:sldChg>
      <pc:sldChg chg="addSp delSp modSp new mod modTransition modAnim">
        <pc:chgData name="Yaelle" userId="a381f076-7ec7-4b61-b4b7-89ea584f494a" providerId="ADAL" clId="{C5330631-79CB-424C-8133-071916E0D48C}" dt="2021-06-10T17:19:59.183" v="5009"/>
        <pc:sldMkLst>
          <pc:docMk/>
          <pc:sldMk cId="3676812055" sldId="316"/>
        </pc:sldMkLst>
        <pc:spChg chg="mod">
          <ac:chgData name="Yaelle" userId="a381f076-7ec7-4b61-b4b7-89ea584f494a" providerId="ADAL" clId="{C5330631-79CB-424C-8133-071916E0D48C}" dt="2021-06-10T12:59:34.900" v="646" actId="313"/>
          <ac:spMkLst>
            <pc:docMk/>
            <pc:sldMk cId="3676812055" sldId="316"/>
            <ac:spMk id="2" creationId="{08B0B1E5-8577-4C52-A0F3-DD9EBDA361EB}"/>
          </ac:spMkLst>
        </pc:spChg>
        <pc:spChg chg="mod">
          <ac:chgData name="Yaelle" userId="a381f076-7ec7-4b61-b4b7-89ea584f494a" providerId="ADAL" clId="{C5330631-79CB-424C-8133-071916E0D48C}" dt="2021-06-10T15:41:34.599" v="3764" actId="20577"/>
          <ac:spMkLst>
            <pc:docMk/>
            <pc:sldMk cId="3676812055" sldId="316"/>
            <ac:spMk id="3" creationId="{1CFF8734-38A4-41A5-963A-96A5B982A2D1}"/>
          </ac:spMkLst>
        </pc:spChg>
        <pc:picChg chg="add mod">
          <ac:chgData name="Yaelle" userId="a381f076-7ec7-4b61-b4b7-89ea584f494a" providerId="ADAL" clId="{C5330631-79CB-424C-8133-071916E0D48C}" dt="2021-06-10T15:41:42.742" v="3765"/>
          <ac:picMkLst>
            <pc:docMk/>
            <pc:sldMk cId="3676812055" sldId="316"/>
            <ac:picMk id="4" creationId="{483EEC20-AE54-4346-A0A1-CE6A1C30D3F3}"/>
          </ac:picMkLst>
        </pc:picChg>
        <pc:picChg chg="add del mod">
          <ac:chgData name="Yaelle" userId="a381f076-7ec7-4b61-b4b7-89ea584f494a" providerId="ADAL" clId="{C5330631-79CB-424C-8133-071916E0D48C}" dt="2021-06-10T17:19:12.148" v="5008"/>
          <ac:picMkLst>
            <pc:docMk/>
            <pc:sldMk cId="3676812055" sldId="316"/>
            <ac:picMk id="5" creationId="{C0A04B97-E5DA-4CEA-AEE6-8647FA1EA8AD}"/>
          </ac:picMkLst>
        </pc:picChg>
        <pc:picChg chg="add mod">
          <ac:chgData name="Yaelle" userId="a381f076-7ec7-4b61-b4b7-89ea584f494a" providerId="ADAL" clId="{C5330631-79CB-424C-8133-071916E0D48C}" dt="2021-06-10T17:19:59.183" v="5009"/>
          <ac:picMkLst>
            <pc:docMk/>
            <pc:sldMk cId="3676812055" sldId="316"/>
            <ac:picMk id="6" creationId="{60885395-EE59-48AB-8E6E-03FABAB40A8F}"/>
          </ac:picMkLst>
        </pc:picChg>
      </pc:sldChg>
      <pc:sldChg chg="modSp add del mod">
        <pc:chgData name="Yaelle" userId="a381f076-7ec7-4b61-b4b7-89ea584f494a" providerId="ADAL" clId="{C5330631-79CB-424C-8133-071916E0D48C}" dt="2021-06-10T15:30:59.888" v="3101" actId="2696"/>
        <pc:sldMkLst>
          <pc:docMk/>
          <pc:sldMk cId="904701932" sldId="317"/>
        </pc:sldMkLst>
        <pc:spChg chg="mod">
          <ac:chgData name="Yaelle" userId="a381f076-7ec7-4b61-b4b7-89ea584f494a" providerId="ADAL" clId="{C5330631-79CB-424C-8133-071916E0D48C}" dt="2021-06-10T13:39:27.884" v="1373" actId="313"/>
          <ac:spMkLst>
            <pc:docMk/>
            <pc:sldMk cId="904701932" sldId="317"/>
            <ac:spMk id="2" creationId="{4AF3C262-A902-4B7D-BB7C-F6734B054CBE}"/>
          </ac:spMkLst>
        </pc:spChg>
      </pc:sldChg>
      <pc:sldChg chg="modSp mod">
        <pc:chgData name="Yaelle" userId="a381f076-7ec7-4b61-b4b7-89ea584f494a" providerId="ADAL" clId="{C5330631-79CB-424C-8133-071916E0D48C}" dt="2021-06-10T16:03:04.598" v="4239" actId="14100"/>
        <pc:sldMkLst>
          <pc:docMk/>
          <pc:sldMk cId="1361623007" sldId="322"/>
        </pc:sldMkLst>
        <pc:spChg chg="mod">
          <ac:chgData name="Yaelle" userId="a381f076-7ec7-4b61-b4b7-89ea584f494a" providerId="ADAL" clId="{C5330631-79CB-424C-8133-071916E0D48C}" dt="2021-06-10T16:03:04.598" v="4239" actId="14100"/>
          <ac:spMkLst>
            <pc:docMk/>
            <pc:sldMk cId="1361623007" sldId="322"/>
            <ac:spMk id="2" creationId="{A6DB4B67-5333-40A3-98A1-0DF966BB70B7}"/>
          </ac:spMkLst>
        </pc:spChg>
      </pc:sldChg>
      <pc:sldChg chg="modSp mod">
        <pc:chgData name="Yaelle" userId="a381f076-7ec7-4b61-b4b7-89ea584f494a" providerId="ADAL" clId="{C5330631-79CB-424C-8133-071916E0D48C}" dt="2021-06-10T16:12:40.547" v="4592" actId="20577"/>
        <pc:sldMkLst>
          <pc:docMk/>
          <pc:sldMk cId="540786018" sldId="324"/>
        </pc:sldMkLst>
        <pc:spChg chg="mod">
          <ac:chgData name="Yaelle" userId="a381f076-7ec7-4b61-b4b7-89ea584f494a" providerId="ADAL" clId="{C5330631-79CB-424C-8133-071916E0D48C}" dt="2021-06-10T16:12:40.547" v="4592" actId="20577"/>
          <ac:spMkLst>
            <pc:docMk/>
            <pc:sldMk cId="540786018" sldId="324"/>
            <ac:spMk id="2" creationId="{37EA3EC8-FD6F-4635-8C91-39D44051FAF6}"/>
          </ac:spMkLst>
        </pc:spChg>
      </pc:sldChg>
      <pc:sldChg chg="modSp mod ord">
        <pc:chgData name="Yaelle" userId="a381f076-7ec7-4b61-b4b7-89ea584f494a" providerId="ADAL" clId="{C5330631-79CB-424C-8133-071916E0D48C}" dt="2021-06-10T16:15:35.066" v="4814" actId="20577"/>
        <pc:sldMkLst>
          <pc:docMk/>
          <pc:sldMk cId="240225050" sldId="325"/>
        </pc:sldMkLst>
        <pc:spChg chg="mod">
          <ac:chgData name="Yaelle" userId="a381f076-7ec7-4b61-b4b7-89ea584f494a" providerId="ADAL" clId="{C5330631-79CB-424C-8133-071916E0D48C}" dt="2021-06-10T16:15:35.066" v="4814" actId="20577"/>
          <ac:spMkLst>
            <pc:docMk/>
            <pc:sldMk cId="240225050" sldId="325"/>
            <ac:spMk id="2" creationId="{A8D46E6A-B85A-4753-B4B7-E2FF4D87A003}"/>
          </ac:spMkLst>
        </pc:spChg>
      </pc:sldChg>
    </pc:docChg>
  </pc:docChgLst>
  <pc:docChgLst>
    <pc:chgData name="Austin Collins" userId="94fd8b69-8f8e-46c9-b1f6-351f38390ef5" providerId="ADAL" clId="{73558345-F6A2-4AD2-9AD1-56BF6C5A397C}"/>
    <pc:docChg chg="modSld">
      <pc:chgData name="Austin Collins" userId="94fd8b69-8f8e-46c9-b1f6-351f38390ef5" providerId="ADAL" clId="{73558345-F6A2-4AD2-9AD1-56BF6C5A397C}" dt="2021-06-10T19:22:03.790" v="37"/>
      <pc:docMkLst>
        <pc:docMk/>
      </pc:docMkLst>
      <pc:sldChg chg="addSp delSp modSp mod">
        <pc:chgData name="Austin Collins" userId="94fd8b69-8f8e-46c9-b1f6-351f38390ef5" providerId="ADAL" clId="{73558345-F6A2-4AD2-9AD1-56BF6C5A397C}" dt="2021-06-10T18:53:10.208" v="29" actId="14100"/>
        <pc:sldMkLst>
          <pc:docMk/>
          <pc:sldMk cId="355033872" sldId="265"/>
        </pc:sldMkLst>
        <pc:picChg chg="add del mod">
          <ac:chgData name="Austin Collins" userId="94fd8b69-8f8e-46c9-b1f6-351f38390ef5" providerId="ADAL" clId="{73558345-F6A2-4AD2-9AD1-56BF6C5A397C}" dt="2021-06-10T18:52:32.198" v="21"/>
          <ac:picMkLst>
            <pc:docMk/>
            <pc:sldMk cId="355033872" sldId="265"/>
            <ac:picMk id="19" creationId="{842D9853-B2CE-4434-8705-544A75EA9592}"/>
          </ac:picMkLst>
        </pc:picChg>
        <pc:picChg chg="add mod">
          <ac:chgData name="Austin Collins" userId="94fd8b69-8f8e-46c9-b1f6-351f38390ef5" providerId="ADAL" clId="{73558345-F6A2-4AD2-9AD1-56BF6C5A397C}" dt="2021-06-10T18:53:10.208" v="29" actId="14100"/>
          <ac:picMkLst>
            <pc:docMk/>
            <pc:sldMk cId="355033872" sldId="265"/>
            <ac:picMk id="20" creationId="{B93E1822-A30D-423E-9E78-BABB2787F6EA}"/>
          </ac:picMkLst>
        </pc:picChg>
      </pc:sldChg>
      <pc:sldChg chg="addSp delSp modSp modTransition modAnim">
        <pc:chgData name="Austin Collins" userId="94fd8b69-8f8e-46c9-b1f6-351f38390ef5" providerId="ADAL" clId="{73558345-F6A2-4AD2-9AD1-56BF6C5A397C}" dt="2021-06-10T19:22:03.790" v="37"/>
        <pc:sldMkLst>
          <pc:docMk/>
          <pc:sldMk cId="4149332582" sldId="298"/>
        </pc:sldMkLst>
        <pc:picChg chg="add del mod">
          <ac:chgData name="Austin Collins" userId="94fd8b69-8f8e-46c9-b1f6-351f38390ef5" providerId="ADAL" clId="{73558345-F6A2-4AD2-9AD1-56BF6C5A397C}" dt="2021-06-10T19:21:33.613" v="32"/>
          <ac:picMkLst>
            <pc:docMk/>
            <pc:sldMk cId="4149332582" sldId="298"/>
            <ac:picMk id="3" creationId="{B7B3094C-EAAE-4CD5-86F7-B7B9288DF29C}"/>
          </ac:picMkLst>
        </pc:picChg>
        <pc:picChg chg="add del mod">
          <ac:chgData name="Austin Collins" userId="94fd8b69-8f8e-46c9-b1f6-351f38390ef5" providerId="ADAL" clId="{73558345-F6A2-4AD2-9AD1-56BF6C5A397C}" dt="2021-06-10T19:21:43.779" v="34"/>
          <ac:picMkLst>
            <pc:docMk/>
            <pc:sldMk cId="4149332582" sldId="298"/>
            <ac:picMk id="4" creationId="{708A7227-0176-49C5-9600-C272200150F3}"/>
          </ac:picMkLst>
        </pc:picChg>
        <pc:picChg chg="add del mod">
          <ac:chgData name="Austin Collins" userId="94fd8b69-8f8e-46c9-b1f6-351f38390ef5" providerId="ADAL" clId="{73558345-F6A2-4AD2-9AD1-56BF6C5A397C}" dt="2021-06-10T19:21:53.363" v="36"/>
          <ac:picMkLst>
            <pc:docMk/>
            <pc:sldMk cId="4149332582" sldId="298"/>
            <ac:picMk id="5" creationId="{EDCFEFE5-F5FA-4066-9B30-6D79154D3E1C}"/>
          </ac:picMkLst>
        </pc:picChg>
        <pc:picChg chg="add mod">
          <ac:chgData name="Austin Collins" userId="94fd8b69-8f8e-46c9-b1f6-351f38390ef5" providerId="ADAL" clId="{73558345-F6A2-4AD2-9AD1-56BF6C5A397C}" dt="2021-06-10T19:22:03.790" v="37"/>
          <ac:picMkLst>
            <pc:docMk/>
            <pc:sldMk cId="4149332582" sldId="298"/>
            <ac:picMk id="7" creationId="{178C10E2-770C-46E1-8A97-B9E7D89D36F6}"/>
          </ac:picMkLst>
        </pc:picChg>
        <pc:picChg chg="add mod">
          <ac:chgData name="Austin Collins" userId="94fd8b69-8f8e-46c9-b1f6-351f38390ef5" providerId="ADAL" clId="{73558345-F6A2-4AD2-9AD1-56BF6C5A397C}" dt="2021-06-10T18:53:57.520" v="30"/>
          <ac:picMkLst>
            <pc:docMk/>
            <pc:sldMk cId="4149332582" sldId="298"/>
            <ac:picMk id="9" creationId="{FD368E3D-C886-413D-9873-C5AFC1DC9B19}"/>
          </ac:picMkLst>
        </pc:picChg>
      </pc:sldChg>
      <pc:sldChg chg="addSp modSp">
        <pc:chgData name="Austin Collins" userId="94fd8b69-8f8e-46c9-b1f6-351f38390ef5" providerId="ADAL" clId="{73558345-F6A2-4AD2-9AD1-56BF6C5A397C}" dt="2021-06-10T18:47:43.413" v="16"/>
        <pc:sldMkLst>
          <pc:docMk/>
          <pc:sldMk cId="3733894169" sldId="307"/>
        </pc:sldMkLst>
        <pc:picChg chg="add mod">
          <ac:chgData name="Austin Collins" userId="94fd8b69-8f8e-46c9-b1f6-351f38390ef5" providerId="ADAL" clId="{73558345-F6A2-4AD2-9AD1-56BF6C5A397C}" dt="2021-06-10T18:47:43.413" v="16"/>
          <ac:picMkLst>
            <pc:docMk/>
            <pc:sldMk cId="3733894169" sldId="307"/>
            <ac:picMk id="4" creationId="{449829F1-81BC-481A-B0EE-0FF7B41C0325}"/>
          </ac:picMkLst>
        </pc:picChg>
      </pc:sldChg>
      <pc:sldChg chg="addSp delSp modSp modTransition modAnim">
        <pc:chgData name="Austin Collins" userId="94fd8b69-8f8e-46c9-b1f6-351f38390ef5" providerId="ADAL" clId="{73558345-F6A2-4AD2-9AD1-56BF6C5A397C}" dt="2021-06-10T18:48:35.266" v="19"/>
        <pc:sldMkLst>
          <pc:docMk/>
          <pc:sldMk cId="3245735482" sldId="309"/>
        </pc:sldMkLst>
        <pc:picChg chg="add del mod">
          <ac:chgData name="Austin Collins" userId="94fd8b69-8f8e-46c9-b1f6-351f38390ef5" providerId="ADAL" clId="{73558345-F6A2-4AD2-9AD1-56BF6C5A397C}" dt="2021-06-10T18:48:18.126" v="18"/>
          <ac:picMkLst>
            <pc:docMk/>
            <pc:sldMk cId="3245735482" sldId="309"/>
            <ac:picMk id="5" creationId="{C578CFE1-6618-4815-8538-6CDE10FBE34D}"/>
          </ac:picMkLst>
        </pc:picChg>
        <pc:picChg chg="add mod">
          <ac:chgData name="Austin Collins" userId="94fd8b69-8f8e-46c9-b1f6-351f38390ef5" providerId="ADAL" clId="{73558345-F6A2-4AD2-9AD1-56BF6C5A397C}" dt="2021-06-10T18:48:35.266" v="19"/>
          <ac:picMkLst>
            <pc:docMk/>
            <pc:sldMk cId="3245735482" sldId="309"/>
            <ac:picMk id="6" creationId="{5C5E0AF6-C814-4399-BC35-CCC71792FC8B}"/>
          </ac:picMkLst>
        </pc:picChg>
      </pc:sldChg>
      <pc:sldChg chg="addSp modSp">
        <pc:chgData name="Austin Collins" userId="94fd8b69-8f8e-46c9-b1f6-351f38390ef5" providerId="ADAL" clId="{73558345-F6A2-4AD2-9AD1-56BF6C5A397C}" dt="2021-06-10T18:41:47.311" v="0"/>
        <pc:sldMkLst>
          <pc:docMk/>
          <pc:sldMk cId="1919744971" sldId="326"/>
        </pc:sldMkLst>
        <pc:picChg chg="add mod">
          <ac:chgData name="Austin Collins" userId="94fd8b69-8f8e-46c9-b1f6-351f38390ef5" providerId="ADAL" clId="{73558345-F6A2-4AD2-9AD1-56BF6C5A397C}" dt="2021-06-10T18:41:47.311" v="0"/>
          <ac:picMkLst>
            <pc:docMk/>
            <pc:sldMk cId="1919744971" sldId="326"/>
            <ac:picMk id="3" creationId="{435CE598-97A7-4B84-9CF3-ADFEC4E43C12}"/>
          </ac:picMkLst>
        </pc:picChg>
      </pc:sldChg>
      <pc:sldChg chg="addSp modSp">
        <pc:chgData name="Austin Collins" userId="94fd8b69-8f8e-46c9-b1f6-351f38390ef5" providerId="ADAL" clId="{73558345-F6A2-4AD2-9AD1-56BF6C5A397C}" dt="2021-06-10T18:42:28.849" v="1"/>
        <pc:sldMkLst>
          <pc:docMk/>
          <pc:sldMk cId="352868171" sldId="327"/>
        </pc:sldMkLst>
        <pc:picChg chg="add mod">
          <ac:chgData name="Austin Collins" userId="94fd8b69-8f8e-46c9-b1f6-351f38390ef5" providerId="ADAL" clId="{73558345-F6A2-4AD2-9AD1-56BF6C5A397C}" dt="2021-06-10T18:42:28.849" v="1"/>
          <ac:picMkLst>
            <pc:docMk/>
            <pc:sldMk cId="352868171" sldId="327"/>
            <ac:picMk id="3" creationId="{01370797-7A0F-495D-827D-8C385FDEAA61}"/>
          </ac:picMkLst>
        </pc:picChg>
      </pc:sldChg>
      <pc:sldChg chg="addSp modSp">
        <pc:chgData name="Austin Collins" userId="94fd8b69-8f8e-46c9-b1f6-351f38390ef5" providerId="ADAL" clId="{73558345-F6A2-4AD2-9AD1-56BF6C5A397C}" dt="2021-06-10T18:42:55.248" v="2"/>
        <pc:sldMkLst>
          <pc:docMk/>
          <pc:sldMk cId="508630582" sldId="328"/>
        </pc:sldMkLst>
        <pc:picChg chg="add mod">
          <ac:chgData name="Austin Collins" userId="94fd8b69-8f8e-46c9-b1f6-351f38390ef5" providerId="ADAL" clId="{73558345-F6A2-4AD2-9AD1-56BF6C5A397C}" dt="2021-06-10T18:42:55.248" v="2"/>
          <ac:picMkLst>
            <pc:docMk/>
            <pc:sldMk cId="508630582" sldId="328"/>
            <ac:picMk id="3" creationId="{E80CFCBF-7A90-4AE0-B61E-7C6BD56E1DA9}"/>
          </ac:picMkLst>
        </pc:picChg>
      </pc:sldChg>
      <pc:sldChg chg="addSp delSp modSp modTransition modAnim">
        <pc:chgData name="Austin Collins" userId="94fd8b69-8f8e-46c9-b1f6-351f38390ef5" providerId="ADAL" clId="{73558345-F6A2-4AD2-9AD1-56BF6C5A397C}" dt="2021-06-10T18:44:16.244" v="9"/>
        <pc:sldMkLst>
          <pc:docMk/>
          <pc:sldMk cId="3567684881" sldId="329"/>
        </pc:sldMkLst>
        <pc:picChg chg="add del mod">
          <ac:chgData name="Austin Collins" userId="94fd8b69-8f8e-46c9-b1f6-351f38390ef5" providerId="ADAL" clId="{73558345-F6A2-4AD2-9AD1-56BF6C5A397C}" dt="2021-06-10T18:43:24.309" v="4"/>
          <ac:picMkLst>
            <pc:docMk/>
            <pc:sldMk cId="3567684881" sldId="329"/>
            <ac:picMk id="3" creationId="{4095DC93-9961-4455-9FE1-EAC0EF84023C}"/>
          </ac:picMkLst>
        </pc:picChg>
        <pc:picChg chg="add del mod">
          <ac:chgData name="Austin Collins" userId="94fd8b69-8f8e-46c9-b1f6-351f38390ef5" providerId="ADAL" clId="{73558345-F6A2-4AD2-9AD1-56BF6C5A397C}" dt="2021-06-10T18:43:46.885" v="6"/>
          <ac:picMkLst>
            <pc:docMk/>
            <pc:sldMk cId="3567684881" sldId="329"/>
            <ac:picMk id="4" creationId="{CD007BCC-1096-4E6A-A9F5-872AF400B398}"/>
          </ac:picMkLst>
        </pc:picChg>
        <pc:picChg chg="add del mod">
          <ac:chgData name="Austin Collins" userId="94fd8b69-8f8e-46c9-b1f6-351f38390ef5" providerId="ADAL" clId="{73558345-F6A2-4AD2-9AD1-56BF6C5A397C}" dt="2021-06-10T18:43:56.038" v="8"/>
          <ac:picMkLst>
            <pc:docMk/>
            <pc:sldMk cId="3567684881" sldId="329"/>
            <ac:picMk id="5" creationId="{D3D43E71-E7E9-47EE-B57D-C7CAED736D00}"/>
          </ac:picMkLst>
        </pc:picChg>
        <pc:picChg chg="add mod">
          <ac:chgData name="Austin Collins" userId="94fd8b69-8f8e-46c9-b1f6-351f38390ef5" providerId="ADAL" clId="{73558345-F6A2-4AD2-9AD1-56BF6C5A397C}" dt="2021-06-10T18:44:16.244" v="9"/>
          <ac:picMkLst>
            <pc:docMk/>
            <pc:sldMk cId="3567684881" sldId="329"/>
            <ac:picMk id="7" creationId="{9048317F-3FD1-4535-8685-C0A4A5287C41}"/>
          </ac:picMkLst>
        </pc:picChg>
      </pc:sldChg>
      <pc:sldChg chg="addSp delSp modSp modTransition modAnim">
        <pc:chgData name="Austin Collins" userId="94fd8b69-8f8e-46c9-b1f6-351f38390ef5" providerId="ADAL" clId="{73558345-F6A2-4AD2-9AD1-56BF6C5A397C}" dt="2021-06-10T18:45:41.052" v="12"/>
        <pc:sldMkLst>
          <pc:docMk/>
          <pc:sldMk cId="2113419423" sldId="330"/>
        </pc:sldMkLst>
        <pc:picChg chg="add del mod">
          <ac:chgData name="Austin Collins" userId="94fd8b69-8f8e-46c9-b1f6-351f38390ef5" providerId="ADAL" clId="{73558345-F6A2-4AD2-9AD1-56BF6C5A397C}" dt="2021-06-10T18:44:57.793" v="11"/>
          <ac:picMkLst>
            <pc:docMk/>
            <pc:sldMk cId="2113419423" sldId="330"/>
            <ac:picMk id="3" creationId="{CBD2404C-3127-4C8D-8AFC-779D528ECE16}"/>
          </ac:picMkLst>
        </pc:picChg>
        <pc:picChg chg="add mod">
          <ac:chgData name="Austin Collins" userId="94fd8b69-8f8e-46c9-b1f6-351f38390ef5" providerId="ADAL" clId="{73558345-F6A2-4AD2-9AD1-56BF6C5A397C}" dt="2021-06-10T18:45:41.052" v="12"/>
          <ac:picMkLst>
            <pc:docMk/>
            <pc:sldMk cId="2113419423" sldId="330"/>
            <ac:picMk id="4" creationId="{2310BBDF-C8AB-4470-B6A1-A500912EA041}"/>
          </ac:picMkLst>
        </pc:picChg>
      </pc:sldChg>
      <pc:sldChg chg="addSp delSp modSp modTransition modAnim">
        <pc:chgData name="Austin Collins" userId="94fd8b69-8f8e-46c9-b1f6-351f38390ef5" providerId="ADAL" clId="{73558345-F6A2-4AD2-9AD1-56BF6C5A397C}" dt="2021-06-10T18:47:02.434" v="15"/>
        <pc:sldMkLst>
          <pc:docMk/>
          <pc:sldMk cId="1543444867" sldId="331"/>
        </pc:sldMkLst>
        <pc:picChg chg="add del mod">
          <ac:chgData name="Austin Collins" userId="94fd8b69-8f8e-46c9-b1f6-351f38390ef5" providerId="ADAL" clId="{73558345-F6A2-4AD2-9AD1-56BF6C5A397C}" dt="2021-06-10T18:46:39.825" v="14"/>
          <ac:picMkLst>
            <pc:docMk/>
            <pc:sldMk cId="1543444867" sldId="331"/>
            <ac:picMk id="5" creationId="{635CD91F-B6FF-457E-B957-8A262BE30043}"/>
          </ac:picMkLst>
        </pc:picChg>
        <pc:picChg chg="add mod">
          <ac:chgData name="Austin Collins" userId="94fd8b69-8f8e-46c9-b1f6-351f38390ef5" providerId="ADAL" clId="{73558345-F6A2-4AD2-9AD1-56BF6C5A397C}" dt="2021-06-10T18:47:02.434" v="15"/>
          <ac:picMkLst>
            <pc:docMk/>
            <pc:sldMk cId="1543444867" sldId="331"/>
            <ac:picMk id="6" creationId="{6CDF5E59-F183-4137-83F1-C1ADBEAA351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6/10/2021</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8414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6/10/2021</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3870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6/10/2021</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2042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6/10/2021</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2490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6/10/2021</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42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6/10/2021</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9482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6/10/2021</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6209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6/10/2021</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951615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6/10/2021</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6089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6/10/2021</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2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jpe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2.m4a"/><Relationship Id="rId7" Type="http://schemas.openxmlformats.org/officeDocument/2006/relationships/image" Target="../media/image5.jpe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32.png"/><Relationship Id="rId5" Type="http://schemas.openxmlformats.org/officeDocument/2006/relationships/slideLayout" Target="../slideLayouts/slideLayout2.xml"/><Relationship Id="rId4" Type="http://schemas.openxmlformats.org/officeDocument/2006/relationships/audio" Target="../media/media22.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6.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5.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image" Target="../media/image13.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D526C9-A8C7-41E6-85BB-39F06C858A2B}"/>
              </a:ext>
              <a:ext uri="{C183D7F6-B498-43B3-948B-1728B52AA6E4}">
                <adec:decorative xmlns:adec="http://schemas.microsoft.com/office/drawing/2017/decorative" val="1"/>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 y="1352503"/>
            <a:ext cx="12167732" cy="2708034"/>
          </a:xfrm>
        </p:spPr>
        <p:txBody>
          <a:bodyPr>
            <a:normAutofit/>
          </a:bodyPr>
          <a:lstStyle/>
          <a:p>
            <a:pPr algn="ctr"/>
            <a:r>
              <a:rPr lang="en-US" sz="5400">
                <a:solidFill>
                  <a:srgbClr val="FFFFFF"/>
                </a:solidFill>
              </a:rPr>
              <a:t>Raman Spectroscopy Using a Concatenated Laser System to Detect Water Content in Fuel  </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98835" y="157653"/>
            <a:ext cx="3675440" cy="570517"/>
          </a:xfrm>
        </p:spPr>
        <p:txBody>
          <a:bodyPr>
            <a:normAutofit/>
          </a:bodyPr>
          <a:lstStyle/>
          <a:p>
            <a:r>
              <a:rPr lang="en-US">
                <a:solidFill>
                  <a:srgbClr val="FFFFFF"/>
                </a:solidFill>
              </a:rPr>
              <a:t>Group 1</a:t>
            </a:r>
          </a:p>
        </p:txBody>
      </p:sp>
      <p:cxnSp>
        <p:nvCxnSpPr>
          <p:cNvPr id="52" name="Straight Connector 51">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4" name="!!footer rectangle">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3AE8C791-F36C-4AF3-B0E7-96ED18B469FB}"/>
              </a:ext>
            </a:extLst>
          </p:cNvPr>
          <p:cNvSpPr txBox="1"/>
          <p:nvPr/>
        </p:nvSpPr>
        <p:spPr>
          <a:xfrm>
            <a:off x="257717" y="4586537"/>
            <a:ext cx="7879781" cy="457048"/>
          </a:xfrm>
          <a:prstGeom prst="rect">
            <a:avLst/>
          </a:prstGeom>
          <a:noFill/>
        </p:spPr>
        <p:txBody>
          <a:bodyPr wrap="square" rtlCol="0">
            <a:spAutoFit/>
          </a:bodyPr>
          <a:lstStyle/>
          <a:p>
            <a:pPr>
              <a:lnSpc>
                <a:spcPct val="150000"/>
              </a:lnSpc>
            </a:pPr>
            <a:r>
              <a:rPr lang="en-US"/>
              <a:t>Yaelle Olivier (PSE)		Tyler Morris (CPE)		Austin Collins (CPE)</a:t>
            </a:r>
          </a:p>
        </p:txBody>
      </p:sp>
      <p:sp>
        <p:nvSpPr>
          <p:cNvPr id="6" name="TextBox 5">
            <a:extLst>
              <a:ext uri="{FF2B5EF4-FFF2-40B4-BE49-F238E27FC236}">
                <a16:creationId xmlns:a16="http://schemas.microsoft.com/office/drawing/2014/main" id="{B7A977B1-DDD0-4BE0-BC2B-B6FC2D25194E}"/>
              </a:ext>
            </a:extLst>
          </p:cNvPr>
          <p:cNvSpPr txBox="1"/>
          <p:nvPr/>
        </p:nvSpPr>
        <p:spPr>
          <a:xfrm>
            <a:off x="4775491" y="305994"/>
            <a:ext cx="2739853" cy="1231106"/>
          </a:xfrm>
          <a:prstGeom prst="rect">
            <a:avLst/>
          </a:prstGeom>
          <a:noFill/>
        </p:spPr>
        <p:txBody>
          <a:bodyPr wrap="none" rtlCol="0">
            <a:spAutoFit/>
          </a:bodyPr>
          <a:lstStyle/>
          <a:p>
            <a:r>
              <a:rPr lang="en-US" sz="7400" spc="-50">
                <a:solidFill>
                  <a:srgbClr val="FFFFFF"/>
                </a:solidFill>
                <a:latin typeface="+mj-lt"/>
                <a:ea typeface="+mj-ea"/>
                <a:cs typeface="+mj-cs"/>
              </a:rPr>
              <a:t>RSCL</a:t>
            </a:r>
          </a:p>
        </p:txBody>
      </p:sp>
      <p:sp>
        <p:nvSpPr>
          <p:cNvPr id="21" name="Subtitle 2">
            <a:extLst>
              <a:ext uri="{FF2B5EF4-FFF2-40B4-BE49-F238E27FC236}">
                <a16:creationId xmlns:a16="http://schemas.microsoft.com/office/drawing/2014/main" id="{0CAFF9AF-EE50-4D7E-AE88-68A8563C7E96}"/>
              </a:ext>
            </a:extLst>
          </p:cNvPr>
          <p:cNvSpPr txBox="1">
            <a:spLocks/>
          </p:cNvSpPr>
          <p:nvPr/>
        </p:nvSpPr>
        <p:spPr>
          <a:xfrm>
            <a:off x="9254182" y="4610848"/>
            <a:ext cx="2913551" cy="53219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a:solidFill>
                  <a:srgbClr val="FFFFFF"/>
                </a:solidFill>
              </a:rPr>
              <a:t>Sponsored by:</a:t>
            </a:r>
          </a:p>
        </p:txBody>
      </p:sp>
      <p:pic>
        <p:nvPicPr>
          <p:cNvPr id="9" name="Picture 8">
            <a:extLst>
              <a:ext uri="{FF2B5EF4-FFF2-40B4-BE49-F238E27FC236}">
                <a16:creationId xmlns:a16="http://schemas.microsoft.com/office/drawing/2014/main" id="{6B8A8570-2ED1-42FF-8C21-8918BCF17D5E}"/>
              </a:ext>
            </a:extLst>
          </p:cNvPr>
          <p:cNvPicPr>
            <a:picLocks noChangeAspect="1"/>
          </p:cNvPicPr>
          <p:nvPr/>
        </p:nvPicPr>
        <p:blipFill rotWithShape="1">
          <a:blip r:embed="rId6"/>
          <a:srcRect l="9861" t="35833" r="8333" b="37539"/>
          <a:stretch/>
        </p:blipFill>
        <p:spPr>
          <a:xfrm>
            <a:off x="10265678" y="5061709"/>
            <a:ext cx="1634999" cy="532196"/>
          </a:xfrm>
          <a:prstGeom prst="rect">
            <a:avLst/>
          </a:prstGeom>
        </p:spPr>
      </p:pic>
      <p:pic>
        <p:nvPicPr>
          <p:cNvPr id="10" name="Picture 9">
            <a:extLst>
              <a:ext uri="{FF2B5EF4-FFF2-40B4-BE49-F238E27FC236}">
                <a16:creationId xmlns:a16="http://schemas.microsoft.com/office/drawing/2014/main" id="{1E942E44-0E57-4A36-A070-60FD0F67E48A}"/>
              </a:ext>
            </a:extLst>
          </p:cNvPr>
          <p:cNvPicPr>
            <a:picLocks noChangeAspect="1"/>
          </p:cNvPicPr>
          <p:nvPr/>
        </p:nvPicPr>
        <p:blipFill>
          <a:blip r:embed="rId7"/>
          <a:stretch>
            <a:fillRect/>
          </a:stretch>
        </p:blipFill>
        <p:spPr>
          <a:xfrm>
            <a:off x="10280544" y="5734864"/>
            <a:ext cx="1455206" cy="523874"/>
          </a:xfrm>
          <a:prstGeom prst="rect">
            <a:avLst/>
          </a:prstGeom>
        </p:spPr>
      </p:pic>
      <p:sp>
        <p:nvSpPr>
          <p:cNvPr id="26" name="Subtitle 2">
            <a:extLst>
              <a:ext uri="{FF2B5EF4-FFF2-40B4-BE49-F238E27FC236}">
                <a16:creationId xmlns:a16="http://schemas.microsoft.com/office/drawing/2014/main" id="{196832EF-3F91-49CC-8DF2-7BDB2BB1966C}"/>
              </a:ext>
            </a:extLst>
          </p:cNvPr>
          <p:cNvSpPr txBox="1">
            <a:spLocks/>
          </p:cNvSpPr>
          <p:nvPr/>
        </p:nvSpPr>
        <p:spPr>
          <a:xfrm>
            <a:off x="6958008" y="6368736"/>
            <a:ext cx="2288436" cy="457199"/>
          </a:xfrm>
          <a:prstGeom prst="rect">
            <a:avLst/>
          </a:prstGeom>
        </p:spPr>
        <p:txBody>
          <a:bodyPr vert="horz" lIns="91440" tIns="45720" rIns="91440" bIns="45720" rtlCol="0">
            <a:normAutofit fontScale="925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a:solidFill>
                  <a:srgbClr val="FFFFFF"/>
                </a:solidFill>
              </a:rPr>
              <a:t>Summer 2021</a:t>
            </a:r>
          </a:p>
        </p:txBody>
      </p:sp>
      <p:sp>
        <p:nvSpPr>
          <p:cNvPr id="27" name="Subtitle 2">
            <a:extLst>
              <a:ext uri="{FF2B5EF4-FFF2-40B4-BE49-F238E27FC236}">
                <a16:creationId xmlns:a16="http://schemas.microsoft.com/office/drawing/2014/main" id="{32390BD0-DD75-4C29-9035-F9CCAE563C27}"/>
              </a:ext>
            </a:extLst>
          </p:cNvPr>
          <p:cNvSpPr txBox="1">
            <a:spLocks/>
          </p:cNvSpPr>
          <p:nvPr/>
        </p:nvSpPr>
        <p:spPr>
          <a:xfrm>
            <a:off x="9436839" y="6437663"/>
            <a:ext cx="2425614" cy="51466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a:solidFill>
                  <a:srgbClr val="FFFFFF"/>
                </a:solidFill>
              </a:rPr>
              <a:t>Senior Design 2</a:t>
            </a:r>
          </a:p>
        </p:txBody>
      </p:sp>
      <p:sp>
        <p:nvSpPr>
          <p:cNvPr id="29" name="Subtitle 2">
            <a:extLst>
              <a:ext uri="{FF2B5EF4-FFF2-40B4-BE49-F238E27FC236}">
                <a16:creationId xmlns:a16="http://schemas.microsoft.com/office/drawing/2014/main" id="{38B884C8-59F9-4507-B0A9-5E0EFE8CAF59}"/>
              </a:ext>
            </a:extLst>
          </p:cNvPr>
          <p:cNvSpPr txBox="1">
            <a:spLocks/>
          </p:cNvSpPr>
          <p:nvPr/>
        </p:nvSpPr>
        <p:spPr>
          <a:xfrm>
            <a:off x="10314613" y="4061512"/>
            <a:ext cx="935886" cy="457199"/>
          </a:xfrm>
          <a:prstGeom prst="rect">
            <a:avLst/>
          </a:prstGeom>
        </p:spPr>
        <p:txBody>
          <a:bodyPr vert="horz" lIns="91440" tIns="45720" rIns="91440" bIns="45720" rtlCol="0">
            <a:normAutofit fontScale="925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a:solidFill>
                  <a:srgbClr val="FFFFFF"/>
                </a:solidFill>
              </a:rPr>
              <a:t>CDR</a:t>
            </a:r>
          </a:p>
        </p:txBody>
      </p:sp>
      <p:pic>
        <p:nvPicPr>
          <p:cNvPr id="17" name="Picture 16">
            <a:extLst>
              <a:ext uri="{FF2B5EF4-FFF2-40B4-BE49-F238E27FC236}">
                <a16:creationId xmlns:a16="http://schemas.microsoft.com/office/drawing/2014/main" id="{B3731AFF-0F3C-48C8-8627-C2D7A00C501F}"/>
              </a:ext>
            </a:extLst>
          </p:cNvPr>
          <p:cNvPicPr>
            <a:picLocks noChangeAspect="1"/>
          </p:cNvPicPr>
          <p:nvPr/>
        </p:nvPicPr>
        <p:blipFill rotWithShape="1">
          <a:blip r:embed="rId8"/>
          <a:srcRect l="5715" t="8332" r="15246" b="26397"/>
          <a:stretch/>
        </p:blipFill>
        <p:spPr>
          <a:xfrm>
            <a:off x="729121" y="5132164"/>
            <a:ext cx="1090251" cy="1200434"/>
          </a:xfrm>
          <a:prstGeom prst="rect">
            <a:avLst/>
          </a:prstGeom>
        </p:spPr>
      </p:pic>
      <p:pic>
        <p:nvPicPr>
          <p:cNvPr id="18" name="Picture 6" descr="A person wearing glasses&#10;&#10;Description automatically generated">
            <a:extLst>
              <a:ext uri="{FF2B5EF4-FFF2-40B4-BE49-F238E27FC236}">
                <a16:creationId xmlns:a16="http://schemas.microsoft.com/office/drawing/2014/main" id="{B5B2C53F-ABB6-40C1-822B-59622AA48F11}"/>
              </a:ext>
            </a:extLst>
          </p:cNvPr>
          <p:cNvPicPr>
            <a:picLocks noChangeAspect="1"/>
          </p:cNvPicPr>
          <p:nvPr/>
        </p:nvPicPr>
        <p:blipFill>
          <a:blip r:embed="rId9"/>
          <a:stretch>
            <a:fillRect/>
          </a:stretch>
        </p:blipFill>
        <p:spPr>
          <a:xfrm>
            <a:off x="3368939" y="5132007"/>
            <a:ext cx="1090252" cy="1211477"/>
          </a:xfrm>
          <a:prstGeom prst="rect">
            <a:avLst/>
          </a:prstGeom>
        </p:spPr>
      </p:pic>
      <p:pic>
        <p:nvPicPr>
          <p:cNvPr id="14" name="Audio 13">
            <a:hlinkClick r:id="" action="ppaction://media"/>
            <a:extLst>
              <a:ext uri="{FF2B5EF4-FFF2-40B4-BE49-F238E27FC236}">
                <a16:creationId xmlns:a16="http://schemas.microsoft.com/office/drawing/2014/main" id="{68632B48-E2AE-44DB-AF3A-0B0984BF6B2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pic>
        <p:nvPicPr>
          <p:cNvPr id="20" name="Picture 7" descr="A picture containing person, person, glasses, wearing&#10;&#10;Description automatically generated">
            <a:extLst>
              <a:ext uri="{FF2B5EF4-FFF2-40B4-BE49-F238E27FC236}">
                <a16:creationId xmlns:a16="http://schemas.microsoft.com/office/drawing/2014/main" id="{B93E1822-A30D-423E-9E78-BABB2787F6EA}"/>
              </a:ext>
            </a:extLst>
          </p:cNvPr>
          <p:cNvPicPr>
            <a:picLocks noChangeAspect="1"/>
          </p:cNvPicPr>
          <p:nvPr/>
        </p:nvPicPr>
        <p:blipFill>
          <a:blip r:embed="rId11"/>
          <a:stretch>
            <a:fillRect/>
          </a:stretch>
        </p:blipFill>
        <p:spPr>
          <a:xfrm rot="5400000">
            <a:off x="6188577" y="5201387"/>
            <a:ext cx="1211477" cy="1054029"/>
          </a:xfrm>
          <a:prstGeom prst="rect">
            <a:avLst/>
          </a:prstGeom>
        </p:spPr>
      </p:pic>
    </p:spTree>
    <p:extLst>
      <p:ext uri="{BB962C8B-B14F-4D97-AF65-F5344CB8AC3E}">
        <p14:creationId xmlns:p14="http://schemas.microsoft.com/office/powerpoint/2010/main" val="355033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4162"/>
    </mc:Choice>
    <mc:Fallback>
      <p:transition spd="slow" advTm="14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22CE-4484-4220-87C0-5EC5F7A5E12D}"/>
              </a:ext>
            </a:extLst>
          </p:cNvPr>
          <p:cNvSpPr>
            <a:spLocks noGrp="1"/>
          </p:cNvSpPr>
          <p:nvPr>
            <p:ph type="title"/>
          </p:nvPr>
        </p:nvSpPr>
        <p:spPr/>
        <p:txBody>
          <a:bodyPr/>
          <a:lstStyle/>
          <a:p>
            <a:r>
              <a:rPr lang="en-US"/>
              <a:t>Optical System Design </a:t>
            </a:r>
          </a:p>
        </p:txBody>
      </p:sp>
      <p:pic>
        <p:nvPicPr>
          <p:cNvPr id="5" name="Content Placeholder 4">
            <a:extLst>
              <a:ext uri="{FF2B5EF4-FFF2-40B4-BE49-F238E27FC236}">
                <a16:creationId xmlns:a16="http://schemas.microsoft.com/office/drawing/2014/main" id="{C124EB91-7129-46C3-90ED-76A18F87CC61}"/>
              </a:ext>
            </a:extLst>
          </p:cNvPr>
          <p:cNvPicPr>
            <a:picLocks noGrp="1" noChangeAspect="1"/>
          </p:cNvPicPr>
          <p:nvPr>
            <p:ph sz="quarter" idx="4"/>
          </p:nvPr>
        </p:nvPicPr>
        <p:blipFill rotWithShape="1">
          <a:blip r:embed="rId4"/>
          <a:srcRect l="15656" t="10162" r="15802" b="3603"/>
          <a:stretch/>
        </p:blipFill>
        <p:spPr>
          <a:xfrm>
            <a:off x="6515944" y="2561734"/>
            <a:ext cx="4585807" cy="3546835"/>
          </a:xfrm>
          <a:prstGeom prst="rect">
            <a:avLst/>
          </a:prstGeom>
        </p:spPr>
      </p:pic>
      <p:pic>
        <p:nvPicPr>
          <p:cNvPr id="3" name="Content Placeholder 2">
            <a:extLst>
              <a:ext uri="{FF2B5EF4-FFF2-40B4-BE49-F238E27FC236}">
                <a16:creationId xmlns:a16="http://schemas.microsoft.com/office/drawing/2014/main" id="{957CA4BA-722C-4B2C-8635-9B06886A2E61}"/>
              </a:ext>
            </a:extLst>
          </p:cNvPr>
          <p:cNvPicPr>
            <a:picLocks noGrp="1" noChangeAspect="1"/>
          </p:cNvPicPr>
          <p:nvPr>
            <p:ph sz="half" idx="2"/>
          </p:nvPr>
        </p:nvPicPr>
        <p:blipFill rotWithShape="1">
          <a:blip r:embed="rId5"/>
          <a:srcRect l="17360" t="5754" r="6951" b="8799"/>
          <a:stretch/>
        </p:blipFill>
        <p:spPr>
          <a:xfrm>
            <a:off x="1104152" y="2554664"/>
            <a:ext cx="5001792" cy="3553905"/>
          </a:xfrm>
          <a:prstGeom prst="rect">
            <a:avLst/>
          </a:prstGeom>
        </p:spPr>
      </p:pic>
      <p:sp>
        <p:nvSpPr>
          <p:cNvPr id="14" name="Text Placeholder 13">
            <a:extLst>
              <a:ext uri="{FF2B5EF4-FFF2-40B4-BE49-F238E27FC236}">
                <a16:creationId xmlns:a16="http://schemas.microsoft.com/office/drawing/2014/main" id="{C1BD98E5-A6DD-4141-902A-9F5BB97323C0}"/>
              </a:ext>
            </a:extLst>
          </p:cNvPr>
          <p:cNvSpPr>
            <a:spLocks noGrp="1"/>
          </p:cNvSpPr>
          <p:nvPr>
            <p:ph type="body" idx="1"/>
          </p:nvPr>
        </p:nvSpPr>
        <p:spPr>
          <a:xfrm>
            <a:off x="1104152" y="1984985"/>
            <a:ext cx="2805417" cy="440556"/>
          </a:xfrm>
        </p:spPr>
        <p:txBody>
          <a:bodyPr>
            <a:normAutofit fontScale="92500" lnSpcReduction="10000"/>
          </a:bodyPr>
          <a:lstStyle/>
          <a:p>
            <a:r>
              <a:rPr lang="en-US" sz="1400"/>
              <a:t>Back (laser in view)</a:t>
            </a:r>
          </a:p>
        </p:txBody>
      </p:sp>
      <p:sp>
        <p:nvSpPr>
          <p:cNvPr id="16" name="Text Placeholder 15">
            <a:extLst>
              <a:ext uri="{FF2B5EF4-FFF2-40B4-BE49-F238E27FC236}">
                <a16:creationId xmlns:a16="http://schemas.microsoft.com/office/drawing/2014/main" id="{18AB9EF5-14B4-4131-B8F5-B78C7F3B25FB}"/>
              </a:ext>
            </a:extLst>
          </p:cNvPr>
          <p:cNvSpPr>
            <a:spLocks noGrp="1"/>
          </p:cNvSpPr>
          <p:nvPr>
            <p:ph type="body" sz="quarter" idx="3"/>
          </p:nvPr>
        </p:nvSpPr>
        <p:spPr>
          <a:xfrm>
            <a:off x="6515944" y="2057400"/>
            <a:ext cx="3372774" cy="289874"/>
          </a:xfrm>
        </p:spPr>
        <p:txBody>
          <a:bodyPr>
            <a:normAutofit fontScale="92500" lnSpcReduction="10000"/>
          </a:bodyPr>
          <a:lstStyle/>
          <a:p>
            <a:r>
              <a:rPr lang="en-US" sz="1400"/>
              <a:t>Front (Where touch screen will be)</a:t>
            </a:r>
          </a:p>
        </p:txBody>
      </p:sp>
      <p:pic>
        <p:nvPicPr>
          <p:cNvPr id="8" name="Picture 7">
            <a:extLst>
              <a:ext uri="{FF2B5EF4-FFF2-40B4-BE49-F238E27FC236}">
                <a16:creationId xmlns:a16="http://schemas.microsoft.com/office/drawing/2014/main" id="{C7C36ABB-9EBF-4DBB-808B-B54B095AABDD}"/>
              </a:ext>
            </a:extLst>
          </p:cNvPr>
          <p:cNvPicPr>
            <a:picLocks noChangeAspect="1"/>
          </p:cNvPicPr>
          <p:nvPr/>
        </p:nvPicPr>
        <p:blipFill rotWithShape="1">
          <a:blip r:embed="rId6"/>
          <a:srcRect l="5715" t="8332" r="15246" b="26397"/>
          <a:stretch/>
        </p:blipFill>
        <p:spPr>
          <a:xfrm>
            <a:off x="10768914" y="5276887"/>
            <a:ext cx="1363541" cy="1501343"/>
          </a:xfrm>
          <a:prstGeom prst="rect">
            <a:avLst/>
          </a:prstGeom>
        </p:spPr>
      </p:pic>
      <p:sp>
        <p:nvSpPr>
          <p:cNvPr id="7" name="TextBox 6">
            <a:extLst>
              <a:ext uri="{FF2B5EF4-FFF2-40B4-BE49-F238E27FC236}">
                <a16:creationId xmlns:a16="http://schemas.microsoft.com/office/drawing/2014/main" id="{E6AF059C-4166-44C1-A9DE-07AF0CCCB4F4}"/>
              </a:ext>
            </a:extLst>
          </p:cNvPr>
          <p:cNvSpPr txBox="1"/>
          <p:nvPr/>
        </p:nvSpPr>
        <p:spPr>
          <a:xfrm>
            <a:off x="5778591" y="5276887"/>
            <a:ext cx="1236236" cy="369332"/>
          </a:xfrm>
          <a:prstGeom prst="rect">
            <a:avLst/>
          </a:prstGeom>
          <a:noFill/>
        </p:spPr>
        <p:txBody>
          <a:bodyPr wrap="none" rtlCol="0">
            <a:spAutoFit/>
          </a:bodyPr>
          <a:lstStyle/>
          <a:p>
            <a:r>
              <a:rPr lang="en-US"/>
              <a:t>Vial Holder</a:t>
            </a:r>
          </a:p>
        </p:txBody>
      </p:sp>
      <p:sp>
        <p:nvSpPr>
          <p:cNvPr id="13" name="TextBox 12">
            <a:extLst>
              <a:ext uri="{FF2B5EF4-FFF2-40B4-BE49-F238E27FC236}">
                <a16:creationId xmlns:a16="http://schemas.microsoft.com/office/drawing/2014/main" id="{A4A962C8-0BEE-4BA7-8078-E8926138C16F}"/>
              </a:ext>
            </a:extLst>
          </p:cNvPr>
          <p:cNvSpPr txBox="1"/>
          <p:nvPr/>
        </p:nvSpPr>
        <p:spPr>
          <a:xfrm>
            <a:off x="140427" y="5276887"/>
            <a:ext cx="963725" cy="369332"/>
          </a:xfrm>
          <a:prstGeom prst="rect">
            <a:avLst/>
          </a:prstGeom>
          <a:noFill/>
        </p:spPr>
        <p:txBody>
          <a:bodyPr wrap="none" rtlCol="0">
            <a:spAutoFit/>
          </a:bodyPr>
          <a:lstStyle/>
          <a:p>
            <a:r>
              <a:rPr lang="en-US"/>
              <a:t>Laser In</a:t>
            </a:r>
          </a:p>
        </p:txBody>
      </p:sp>
      <p:sp>
        <p:nvSpPr>
          <p:cNvPr id="15" name="TextBox 14">
            <a:extLst>
              <a:ext uri="{FF2B5EF4-FFF2-40B4-BE49-F238E27FC236}">
                <a16:creationId xmlns:a16="http://schemas.microsoft.com/office/drawing/2014/main" id="{A7347243-46A2-48E5-B25A-EACFCEF1E65B}"/>
              </a:ext>
            </a:extLst>
          </p:cNvPr>
          <p:cNvSpPr txBox="1"/>
          <p:nvPr/>
        </p:nvSpPr>
        <p:spPr>
          <a:xfrm>
            <a:off x="4954483" y="2721492"/>
            <a:ext cx="2712922" cy="369332"/>
          </a:xfrm>
          <a:prstGeom prst="rect">
            <a:avLst/>
          </a:prstGeom>
          <a:noFill/>
        </p:spPr>
        <p:txBody>
          <a:bodyPr wrap="none" rtlCol="0">
            <a:spAutoFit/>
          </a:bodyPr>
          <a:lstStyle/>
          <a:p>
            <a:r>
              <a:rPr lang="en-US"/>
              <a:t>Spectrometer Connection </a:t>
            </a:r>
          </a:p>
        </p:txBody>
      </p:sp>
      <p:cxnSp>
        <p:nvCxnSpPr>
          <p:cNvPr id="10" name="Straight Arrow Connector 9">
            <a:extLst>
              <a:ext uri="{FF2B5EF4-FFF2-40B4-BE49-F238E27FC236}">
                <a16:creationId xmlns:a16="http://schemas.microsoft.com/office/drawing/2014/main" id="{4CC507E2-5A4D-4474-9ABC-7910F0D5B5E0}"/>
              </a:ext>
            </a:extLst>
          </p:cNvPr>
          <p:cNvCxnSpPr>
            <a:cxnSpLocks/>
          </p:cNvCxnSpPr>
          <p:nvPr/>
        </p:nvCxnSpPr>
        <p:spPr>
          <a:xfrm>
            <a:off x="7504312" y="2988297"/>
            <a:ext cx="800702" cy="568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A0435F1-C859-4CD6-9AD2-804FAC86C3AB}"/>
              </a:ext>
            </a:extLst>
          </p:cNvPr>
          <p:cNvCxnSpPr>
            <a:cxnSpLocks/>
          </p:cNvCxnSpPr>
          <p:nvPr/>
        </p:nvCxnSpPr>
        <p:spPr>
          <a:xfrm flipH="1">
            <a:off x="3839812" y="2988297"/>
            <a:ext cx="1203528" cy="440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BDCC116-7838-462C-8F20-6BE2007F4F28}"/>
              </a:ext>
            </a:extLst>
          </p:cNvPr>
          <p:cNvCxnSpPr>
            <a:cxnSpLocks/>
          </p:cNvCxnSpPr>
          <p:nvPr/>
        </p:nvCxnSpPr>
        <p:spPr>
          <a:xfrm>
            <a:off x="1113801" y="5459221"/>
            <a:ext cx="1393059" cy="23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076E8F-C078-424A-BFDE-06F10F654479}"/>
              </a:ext>
            </a:extLst>
          </p:cNvPr>
          <p:cNvCxnSpPr>
            <a:cxnSpLocks/>
          </p:cNvCxnSpPr>
          <p:nvPr/>
        </p:nvCxnSpPr>
        <p:spPr>
          <a:xfrm flipV="1">
            <a:off x="7014827" y="5276887"/>
            <a:ext cx="196678" cy="248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5487FC8-08F1-4B0D-BEAC-B34081EE8266}"/>
              </a:ext>
            </a:extLst>
          </p:cNvPr>
          <p:cNvCxnSpPr>
            <a:cxnSpLocks/>
          </p:cNvCxnSpPr>
          <p:nvPr/>
        </p:nvCxnSpPr>
        <p:spPr>
          <a:xfrm flipH="1" flipV="1">
            <a:off x="5485520" y="5393234"/>
            <a:ext cx="322425" cy="953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1" name="Audio 30">
            <a:hlinkClick r:id="" action="ppaction://media"/>
            <a:extLst>
              <a:ext uri="{FF2B5EF4-FFF2-40B4-BE49-F238E27FC236}">
                <a16:creationId xmlns:a16="http://schemas.microsoft.com/office/drawing/2014/main" id="{066B277C-9FA6-437C-A302-C984CCEE4B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54598580"/>
      </p:ext>
    </p:extLst>
  </p:cSld>
  <p:clrMapOvr>
    <a:masterClrMapping/>
  </p:clrMapOvr>
  <mc:AlternateContent xmlns:mc="http://schemas.openxmlformats.org/markup-compatibility/2006">
    <mc:Choice xmlns:p14="http://schemas.microsoft.com/office/powerpoint/2010/main" Requires="p14">
      <p:transition spd="slow" p14:dur="2000" advTm="35905"/>
    </mc:Choice>
    <mc:Fallback>
      <p:transition spd="slow" advTm="3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A85D3-0B0F-4A1A-9343-E775FAF227EC}"/>
              </a:ext>
            </a:extLst>
          </p:cNvPr>
          <p:cNvSpPr>
            <a:spLocks noGrp="1"/>
          </p:cNvSpPr>
          <p:nvPr>
            <p:ph type="title"/>
          </p:nvPr>
        </p:nvSpPr>
        <p:spPr>
          <a:xfrm>
            <a:off x="1097280" y="286603"/>
            <a:ext cx="10058400" cy="1450757"/>
          </a:xfrm>
        </p:spPr>
        <p:txBody>
          <a:bodyPr>
            <a:normAutofit/>
          </a:bodyPr>
          <a:lstStyle/>
          <a:p>
            <a:r>
              <a:rPr lang="en-US"/>
              <a:t>Dual Wavelength Laser </a:t>
            </a:r>
          </a:p>
        </p:txBody>
      </p:sp>
      <p:cxnSp>
        <p:nvCxnSpPr>
          <p:cNvPr id="14" name="Straight Connector 13">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835DC4F8-6ADB-4A10-A9AF-FD2D91A0AF48}"/>
              </a:ext>
            </a:extLst>
          </p:cNvPr>
          <p:cNvSpPr>
            <a:spLocks noGrp="1"/>
          </p:cNvSpPr>
          <p:nvPr>
            <p:ph idx="1"/>
          </p:nvPr>
        </p:nvSpPr>
        <p:spPr>
          <a:xfrm>
            <a:off x="1097281" y="2023963"/>
            <a:ext cx="4681350" cy="4376836"/>
          </a:xfrm>
        </p:spPr>
        <p:txBody>
          <a:bodyPr>
            <a:normAutofit lnSpcReduction="10000"/>
          </a:bodyPr>
          <a:lstStyle/>
          <a:p>
            <a:r>
              <a:rPr lang="en-US"/>
              <a:t>This laser provided by IPS is dual wavelength allowing us to easily switch between 680 nm (Stretch) and 785 nm (Fingerprint).  With up to 500 </a:t>
            </a:r>
            <a:r>
              <a:rPr lang="en-US" err="1"/>
              <a:t>mW</a:t>
            </a:r>
            <a:r>
              <a:rPr lang="en-US"/>
              <a:t> power. </a:t>
            </a:r>
          </a:p>
          <a:p>
            <a:r>
              <a:rPr lang="en-US"/>
              <a:t>It is a manual switch however if we were to buy this laser for actual manufacturing of the RSCL we would request for the laser to be controlled through USB and through the GUI.</a:t>
            </a:r>
          </a:p>
          <a:p>
            <a:r>
              <a:rPr lang="en-US"/>
              <a:t>To take the data we first take a spectrum of the sample when the laser is set to stretch, without moving the vial we switch the laser to fingerprint and take the data from that spectrum to concatenate later.    </a:t>
            </a:r>
          </a:p>
        </p:txBody>
      </p:sp>
      <p:sp>
        <p:nvSpPr>
          <p:cNvPr id="16" name="Rectangle 15">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92FE56D4-5F2E-41C0-886A-FEAADE8F60F7}"/>
              </a:ext>
            </a:extLst>
          </p:cNvPr>
          <p:cNvPicPr>
            <a:picLocks noChangeAspect="1"/>
          </p:cNvPicPr>
          <p:nvPr/>
        </p:nvPicPr>
        <p:blipFill rotWithShape="1">
          <a:blip r:embed="rId4"/>
          <a:srcRect l="22592" t="15293" r="18056" b="32716"/>
          <a:stretch/>
        </p:blipFill>
        <p:spPr>
          <a:xfrm>
            <a:off x="6614295" y="2081713"/>
            <a:ext cx="4742040" cy="3115404"/>
          </a:xfrm>
          <a:prstGeom prst="rect">
            <a:avLst/>
          </a:prstGeom>
        </p:spPr>
      </p:pic>
      <p:pic>
        <p:nvPicPr>
          <p:cNvPr id="10" name="Picture 9">
            <a:extLst>
              <a:ext uri="{FF2B5EF4-FFF2-40B4-BE49-F238E27FC236}">
                <a16:creationId xmlns:a16="http://schemas.microsoft.com/office/drawing/2014/main" id="{6F6AC79C-F005-4FE6-A316-A68B0509DD49}"/>
              </a:ext>
            </a:extLst>
          </p:cNvPr>
          <p:cNvPicPr>
            <a:picLocks noChangeAspect="1"/>
          </p:cNvPicPr>
          <p:nvPr/>
        </p:nvPicPr>
        <p:blipFill rotWithShape="1">
          <a:blip r:embed="rId5"/>
          <a:srcRect l="5715" t="8332" r="15246" b="26397"/>
          <a:stretch/>
        </p:blipFill>
        <p:spPr>
          <a:xfrm>
            <a:off x="10768914" y="5276887"/>
            <a:ext cx="1363541" cy="1501343"/>
          </a:xfrm>
          <a:prstGeom prst="rect">
            <a:avLst/>
          </a:prstGeom>
        </p:spPr>
      </p:pic>
      <p:pic>
        <p:nvPicPr>
          <p:cNvPr id="3" name="Audio 2">
            <a:hlinkClick r:id="" action="ppaction://media"/>
            <a:extLst>
              <a:ext uri="{FF2B5EF4-FFF2-40B4-BE49-F238E27FC236}">
                <a16:creationId xmlns:a16="http://schemas.microsoft.com/office/drawing/2014/main" id="{9A6DB8CC-4BE3-44C3-ABD3-D2DE0904A7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87891206"/>
      </p:ext>
    </p:extLst>
  </p:cSld>
  <p:clrMapOvr>
    <a:masterClrMapping/>
  </p:clrMapOvr>
  <mc:AlternateContent xmlns:mc="http://schemas.openxmlformats.org/markup-compatibility/2006">
    <mc:Choice xmlns:p14="http://schemas.microsoft.com/office/powerpoint/2010/main" Requires="p14">
      <p:transition spd="slow" p14:dur="2000" advTm="83368"/>
    </mc:Choice>
    <mc:Fallback>
      <p:transition spd="slow" advTm="8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79DBE7-1634-4D1A-ADE3-E3F96F410381}"/>
              </a:ext>
            </a:extLst>
          </p:cNvPr>
          <p:cNvPicPr>
            <a:picLocks noChangeAspect="1"/>
          </p:cNvPicPr>
          <p:nvPr/>
        </p:nvPicPr>
        <p:blipFill rotWithShape="1">
          <a:blip r:embed="rId4"/>
          <a:srcRect l="26341" r="33155" b="6087"/>
          <a:stretch/>
        </p:blipFill>
        <p:spPr>
          <a:xfrm>
            <a:off x="10351179" y="79770"/>
            <a:ext cx="1789984" cy="5506278"/>
          </a:xfrm>
          <a:prstGeom prst="rect">
            <a:avLst/>
          </a:prstGeom>
        </p:spPr>
      </p:pic>
      <p:pic>
        <p:nvPicPr>
          <p:cNvPr id="6" name="Picture 2">
            <a:extLst>
              <a:ext uri="{FF2B5EF4-FFF2-40B4-BE49-F238E27FC236}">
                <a16:creationId xmlns:a16="http://schemas.microsoft.com/office/drawing/2014/main" id="{43079F9F-EC33-4223-9225-DB86EBA7D4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3" y="1776112"/>
            <a:ext cx="962002" cy="30027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F3C262-A902-4B7D-BB7C-F6734B054CBE}"/>
              </a:ext>
            </a:extLst>
          </p:cNvPr>
          <p:cNvSpPr>
            <a:spLocks noGrp="1"/>
          </p:cNvSpPr>
          <p:nvPr>
            <p:ph type="title"/>
          </p:nvPr>
        </p:nvSpPr>
        <p:spPr/>
        <p:txBody>
          <a:bodyPr/>
          <a:lstStyle/>
          <a:p>
            <a:r>
              <a:rPr lang="en-US"/>
              <a:t>Data collected – Biofuel </a:t>
            </a:r>
          </a:p>
        </p:txBody>
      </p:sp>
      <p:sp>
        <p:nvSpPr>
          <p:cNvPr id="3" name="Content Placeholder 2">
            <a:extLst>
              <a:ext uri="{FF2B5EF4-FFF2-40B4-BE49-F238E27FC236}">
                <a16:creationId xmlns:a16="http://schemas.microsoft.com/office/drawing/2014/main" id="{F1D1518D-FFDB-40F4-81CA-33C1E959F9B9}"/>
              </a:ext>
            </a:extLst>
          </p:cNvPr>
          <p:cNvSpPr>
            <a:spLocks noGrp="1"/>
          </p:cNvSpPr>
          <p:nvPr>
            <p:ph idx="1"/>
          </p:nvPr>
        </p:nvSpPr>
        <p:spPr>
          <a:xfrm>
            <a:off x="1097280" y="1922780"/>
            <a:ext cx="9030694" cy="3168686"/>
          </a:xfrm>
        </p:spPr>
        <p:txBody>
          <a:bodyPr>
            <a:normAutofit/>
          </a:bodyPr>
          <a:lstStyle/>
          <a:p>
            <a:r>
              <a:rPr lang="en-US"/>
              <a:t>We are setting up our system without the 785 nm short pass cutoff filter for now as we wait for it to be sent by </a:t>
            </a:r>
            <a:r>
              <a:rPr lang="en-US" err="1"/>
              <a:t>Semrock</a:t>
            </a:r>
            <a:r>
              <a:rPr lang="en-US"/>
              <a:t>. This just causes saturation around the 785 nm mark. </a:t>
            </a:r>
          </a:p>
          <a:p>
            <a:r>
              <a:rPr lang="en-US"/>
              <a:t>We started testing both wavelengths with Biofuel and water. Biofuel is water soluble  therefore making it easier to be affected by water contamination. For these measurements mixed the biofuel and water in vials at each percent:</a:t>
            </a:r>
          </a:p>
          <a:p>
            <a:pPr lvl="1"/>
            <a:endParaRPr lang="en-US"/>
          </a:p>
          <a:p>
            <a:endParaRPr lang="en-US"/>
          </a:p>
          <a:p>
            <a:endParaRPr lang="en-US"/>
          </a:p>
          <a:p>
            <a:endParaRPr lang="en-US"/>
          </a:p>
        </p:txBody>
      </p:sp>
      <p:pic>
        <p:nvPicPr>
          <p:cNvPr id="4" name="Picture 3">
            <a:extLst>
              <a:ext uri="{FF2B5EF4-FFF2-40B4-BE49-F238E27FC236}">
                <a16:creationId xmlns:a16="http://schemas.microsoft.com/office/drawing/2014/main" id="{E908F66D-C387-428F-9A11-BCEBB7E1C9B2}"/>
              </a:ext>
            </a:extLst>
          </p:cNvPr>
          <p:cNvPicPr>
            <a:picLocks noChangeAspect="1"/>
          </p:cNvPicPr>
          <p:nvPr/>
        </p:nvPicPr>
        <p:blipFill rotWithShape="1">
          <a:blip r:embed="rId6"/>
          <a:srcRect l="5715" t="8332" r="15246" b="26397"/>
          <a:stretch/>
        </p:blipFill>
        <p:spPr>
          <a:xfrm>
            <a:off x="10768914" y="5276887"/>
            <a:ext cx="1363541" cy="1501343"/>
          </a:xfrm>
          <a:prstGeom prst="rect">
            <a:avLst/>
          </a:prstGeom>
        </p:spPr>
      </p:pic>
      <p:sp>
        <p:nvSpPr>
          <p:cNvPr id="5" name="TextBox 4">
            <a:extLst>
              <a:ext uri="{FF2B5EF4-FFF2-40B4-BE49-F238E27FC236}">
                <a16:creationId xmlns:a16="http://schemas.microsoft.com/office/drawing/2014/main" id="{5B42568B-0237-44AC-80DF-76C66DD74E68}"/>
              </a:ext>
            </a:extLst>
          </p:cNvPr>
          <p:cNvSpPr txBox="1"/>
          <p:nvPr/>
        </p:nvSpPr>
        <p:spPr>
          <a:xfrm>
            <a:off x="6350709" y="3770630"/>
            <a:ext cx="3682910" cy="2800767"/>
          </a:xfrm>
          <a:prstGeom prst="rect">
            <a:avLst/>
          </a:prstGeom>
          <a:noFill/>
        </p:spPr>
        <p:txBody>
          <a:bodyPr wrap="square" numCol="1" rtlCol="0">
            <a:spAutoFit/>
          </a:bodyPr>
          <a:lstStyle/>
          <a:p>
            <a:pPr lvl="1"/>
            <a:r>
              <a:rPr lang="en-US" sz="1600"/>
              <a:t>100% Biofuel</a:t>
            </a:r>
          </a:p>
          <a:p>
            <a:pPr lvl="1"/>
            <a:r>
              <a:rPr lang="en-US" sz="1600"/>
              <a:t>87.5% Biofuel – 12.5% Water</a:t>
            </a:r>
          </a:p>
          <a:p>
            <a:pPr lvl="2"/>
            <a:r>
              <a:rPr lang="en-US" sz="1600"/>
              <a:t>(7 ml biofuel, 1 ml water)</a:t>
            </a:r>
          </a:p>
          <a:p>
            <a:pPr lvl="1"/>
            <a:r>
              <a:rPr lang="en-US" sz="1600"/>
              <a:t>75% Biofuel – 25% Water </a:t>
            </a:r>
          </a:p>
          <a:p>
            <a:pPr lvl="2"/>
            <a:r>
              <a:rPr lang="en-US" sz="1600"/>
              <a:t>(6 ml biofuel, 2 ml water)</a:t>
            </a:r>
          </a:p>
          <a:p>
            <a:pPr lvl="1"/>
            <a:r>
              <a:rPr lang="en-US" sz="1600"/>
              <a:t>62.5% Biofuel – 37.5% Water</a:t>
            </a:r>
          </a:p>
          <a:p>
            <a:pPr lvl="2"/>
            <a:r>
              <a:rPr lang="en-US" sz="1600"/>
              <a:t>(5 ml biofuel, 3 ml water)</a:t>
            </a:r>
          </a:p>
          <a:p>
            <a:pPr lvl="1"/>
            <a:r>
              <a:rPr lang="en-US" sz="1600"/>
              <a:t>50% Biofuel – 50% Water</a:t>
            </a:r>
          </a:p>
          <a:p>
            <a:pPr lvl="2"/>
            <a:r>
              <a:rPr lang="en-US" sz="1600"/>
              <a:t>(4 ml biofuel, 4 ml water)</a:t>
            </a:r>
          </a:p>
          <a:p>
            <a:pPr lvl="1"/>
            <a:r>
              <a:rPr lang="en-US" sz="1600"/>
              <a:t>100% Water</a:t>
            </a:r>
          </a:p>
          <a:p>
            <a:endParaRPr lang="en-US" sz="1600"/>
          </a:p>
        </p:txBody>
      </p:sp>
      <p:sp>
        <p:nvSpPr>
          <p:cNvPr id="7" name="TextBox 6">
            <a:extLst>
              <a:ext uri="{FF2B5EF4-FFF2-40B4-BE49-F238E27FC236}">
                <a16:creationId xmlns:a16="http://schemas.microsoft.com/office/drawing/2014/main" id="{EF77EE7C-CE43-40BD-84E8-227C08640D9F}"/>
              </a:ext>
            </a:extLst>
          </p:cNvPr>
          <p:cNvSpPr txBox="1"/>
          <p:nvPr/>
        </p:nvSpPr>
        <p:spPr>
          <a:xfrm>
            <a:off x="1187771" y="3855563"/>
            <a:ext cx="5030869" cy="923330"/>
          </a:xfrm>
          <a:prstGeom prst="rect">
            <a:avLst/>
          </a:prstGeom>
          <a:noFill/>
        </p:spPr>
        <p:txBody>
          <a:bodyPr wrap="square" rtlCol="0">
            <a:spAutoFit/>
          </a:bodyPr>
          <a:lstStyle/>
          <a:p>
            <a:r>
              <a:rPr lang="en-US">
                <a:solidFill>
                  <a:schemeClr val="tx1">
                    <a:lumMod val="75000"/>
                    <a:lumOff val="25000"/>
                  </a:schemeClr>
                </a:solidFill>
              </a:rPr>
              <a:t>The water used to contaminate the biofuel is ultra filtered, purified water from a Pure Lab flex system. </a:t>
            </a:r>
          </a:p>
        </p:txBody>
      </p:sp>
      <p:sp>
        <p:nvSpPr>
          <p:cNvPr id="8" name="TextBox 7">
            <a:extLst>
              <a:ext uri="{FF2B5EF4-FFF2-40B4-BE49-F238E27FC236}">
                <a16:creationId xmlns:a16="http://schemas.microsoft.com/office/drawing/2014/main" id="{139024C3-8E1D-44AF-8CFE-A0047C7D04AE}"/>
              </a:ext>
            </a:extLst>
          </p:cNvPr>
          <p:cNvSpPr txBox="1"/>
          <p:nvPr/>
        </p:nvSpPr>
        <p:spPr>
          <a:xfrm>
            <a:off x="1187771" y="5000434"/>
            <a:ext cx="5030869" cy="830997"/>
          </a:xfrm>
          <a:prstGeom prst="rect">
            <a:avLst/>
          </a:prstGeom>
          <a:noFill/>
        </p:spPr>
        <p:txBody>
          <a:bodyPr wrap="square" rtlCol="0">
            <a:spAutoFit/>
          </a:bodyPr>
          <a:lstStyle/>
          <a:p>
            <a:r>
              <a:rPr lang="en-US" sz="1600">
                <a:solidFill>
                  <a:schemeClr val="tx1">
                    <a:lumMod val="75000"/>
                    <a:lumOff val="25000"/>
                  </a:schemeClr>
                </a:solidFill>
              </a:rPr>
              <a:t>** The 785nm (fingerprint) data is taken at a 2 sec integration time while the 680 nm (stretch) is taken at a 1 sec integration time.</a:t>
            </a:r>
          </a:p>
        </p:txBody>
      </p:sp>
      <p:pic>
        <p:nvPicPr>
          <p:cNvPr id="12" name="Audio 11">
            <a:hlinkClick r:id="" action="ppaction://media"/>
            <a:extLst>
              <a:ext uri="{FF2B5EF4-FFF2-40B4-BE49-F238E27FC236}">
                <a16:creationId xmlns:a16="http://schemas.microsoft.com/office/drawing/2014/main" id="{394DB805-9274-4337-817E-A9BBDF8AB4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60429025"/>
      </p:ext>
    </p:extLst>
  </p:cSld>
  <p:clrMapOvr>
    <a:masterClrMapping/>
  </p:clrMapOvr>
  <mc:AlternateContent xmlns:mc="http://schemas.openxmlformats.org/markup-compatibility/2006">
    <mc:Choice xmlns:p14="http://schemas.microsoft.com/office/powerpoint/2010/main" Requires="p14">
      <p:transition spd="slow" p14:dur="2000" advTm="43489"/>
    </mc:Choice>
    <mc:Fallback>
      <p:transition spd="slow" advTm="4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3C262-A902-4B7D-BB7C-F6734B054CBE}"/>
              </a:ext>
            </a:extLst>
          </p:cNvPr>
          <p:cNvSpPr>
            <a:spLocks noGrp="1"/>
          </p:cNvSpPr>
          <p:nvPr>
            <p:ph type="title"/>
          </p:nvPr>
        </p:nvSpPr>
        <p:spPr>
          <a:xfrm>
            <a:off x="73550" y="126772"/>
            <a:ext cx="3643685" cy="479516"/>
          </a:xfrm>
        </p:spPr>
        <p:txBody>
          <a:bodyPr>
            <a:normAutofit/>
          </a:bodyPr>
          <a:lstStyle/>
          <a:p>
            <a:r>
              <a:rPr lang="en-US" sz="2400"/>
              <a:t>Data collected - Biofuel </a:t>
            </a:r>
          </a:p>
        </p:txBody>
      </p:sp>
      <p:pic>
        <p:nvPicPr>
          <p:cNvPr id="4" name="Picture 3">
            <a:extLst>
              <a:ext uri="{FF2B5EF4-FFF2-40B4-BE49-F238E27FC236}">
                <a16:creationId xmlns:a16="http://schemas.microsoft.com/office/drawing/2014/main" id="{8AC74399-3E0F-40CB-ABD5-62482870C4A8}"/>
              </a:ext>
            </a:extLst>
          </p:cNvPr>
          <p:cNvPicPr>
            <a:picLocks noChangeAspect="1"/>
          </p:cNvPicPr>
          <p:nvPr/>
        </p:nvPicPr>
        <p:blipFill rotWithShape="1">
          <a:blip r:embed="rId4"/>
          <a:srcRect l="5715" t="8332" r="15246" b="26397"/>
          <a:stretch/>
        </p:blipFill>
        <p:spPr>
          <a:xfrm>
            <a:off x="10768914" y="5276887"/>
            <a:ext cx="1363541" cy="1501343"/>
          </a:xfrm>
          <a:prstGeom prst="rect">
            <a:avLst/>
          </a:prstGeom>
        </p:spPr>
      </p:pic>
      <p:pic>
        <p:nvPicPr>
          <p:cNvPr id="11" name="Content Placeholder 10">
            <a:extLst>
              <a:ext uri="{FF2B5EF4-FFF2-40B4-BE49-F238E27FC236}">
                <a16:creationId xmlns:a16="http://schemas.microsoft.com/office/drawing/2014/main" id="{236520E2-0AC4-45F0-B930-18419C330934}"/>
              </a:ext>
            </a:extLst>
          </p:cNvPr>
          <p:cNvPicPr>
            <a:picLocks noGrp="1" noChangeAspect="1"/>
          </p:cNvPicPr>
          <p:nvPr>
            <p:ph idx="1"/>
          </p:nvPr>
        </p:nvPicPr>
        <p:blipFill rotWithShape="1">
          <a:blip r:embed="rId5"/>
          <a:srcRect l="3132" t="1795" r="2130" b="1465"/>
          <a:stretch/>
        </p:blipFill>
        <p:spPr>
          <a:xfrm>
            <a:off x="73550" y="606288"/>
            <a:ext cx="9621078" cy="5357192"/>
          </a:xfrm>
          <a:prstGeom prst="rect">
            <a:avLst/>
          </a:prstGeom>
        </p:spPr>
      </p:pic>
      <p:pic>
        <p:nvPicPr>
          <p:cNvPr id="12" name="Picture 11">
            <a:extLst>
              <a:ext uri="{FF2B5EF4-FFF2-40B4-BE49-F238E27FC236}">
                <a16:creationId xmlns:a16="http://schemas.microsoft.com/office/drawing/2014/main" id="{5A48457A-9228-489E-83E1-2F078BE8CCB8}"/>
              </a:ext>
            </a:extLst>
          </p:cNvPr>
          <p:cNvPicPr>
            <a:picLocks noChangeAspect="1"/>
          </p:cNvPicPr>
          <p:nvPr/>
        </p:nvPicPr>
        <p:blipFill rotWithShape="1">
          <a:blip r:embed="rId6"/>
          <a:srcRect l="10282" t="11982" r="7227" b="10364"/>
          <a:stretch/>
        </p:blipFill>
        <p:spPr>
          <a:xfrm>
            <a:off x="9774519" y="606288"/>
            <a:ext cx="1829764" cy="1501344"/>
          </a:xfrm>
          <a:prstGeom prst="rect">
            <a:avLst/>
          </a:prstGeom>
        </p:spPr>
      </p:pic>
      <p:pic>
        <p:nvPicPr>
          <p:cNvPr id="13" name="Picture 12">
            <a:extLst>
              <a:ext uri="{FF2B5EF4-FFF2-40B4-BE49-F238E27FC236}">
                <a16:creationId xmlns:a16="http://schemas.microsoft.com/office/drawing/2014/main" id="{23B9E5BC-2A71-4AC6-B5B8-AC6DAF39A9CF}"/>
              </a:ext>
            </a:extLst>
          </p:cNvPr>
          <p:cNvPicPr>
            <a:picLocks noChangeAspect="1"/>
          </p:cNvPicPr>
          <p:nvPr/>
        </p:nvPicPr>
        <p:blipFill rotWithShape="1">
          <a:blip r:embed="rId7"/>
          <a:srcRect l="1" t="44184" r="830" b="3172"/>
          <a:stretch/>
        </p:blipFill>
        <p:spPr>
          <a:xfrm>
            <a:off x="4662477" y="1522756"/>
            <a:ext cx="4367422" cy="1169751"/>
          </a:xfrm>
          <a:prstGeom prst="rect">
            <a:avLst/>
          </a:prstGeom>
          <a:ln w="19050">
            <a:solidFill>
              <a:schemeClr val="tx1"/>
            </a:solidFill>
          </a:ln>
        </p:spPr>
      </p:pic>
      <p:cxnSp>
        <p:nvCxnSpPr>
          <p:cNvPr id="15" name="Straight Connector 14">
            <a:extLst>
              <a:ext uri="{FF2B5EF4-FFF2-40B4-BE49-F238E27FC236}">
                <a16:creationId xmlns:a16="http://schemas.microsoft.com/office/drawing/2014/main" id="{F19F5638-EC04-4AE1-8B09-56F995C3FFF7}"/>
              </a:ext>
            </a:extLst>
          </p:cNvPr>
          <p:cNvCxnSpPr/>
          <p:nvPr/>
        </p:nvCxnSpPr>
        <p:spPr>
          <a:xfrm flipH="1" flipV="1">
            <a:off x="4662477" y="2692507"/>
            <a:ext cx="3416294" cy="29070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178230-2421-4108-9E90-7908F076051F}"/>
              </a:ext>
            </a:extLst>
          </p:cNvPr>
          <p:cNvCxnSpPr>
            <a:cxnSpLocks/>
          </p:cNvCxnSpPr>
          <p:nvPr/>
        </p:nvCxnSpPr>
        <p:spPr>
          <a:xfrm flipH="1" flipV="1">
            <a:off x="9029899" y="2790334"/>
            <a:ext cx="123158" cy="2809188"/>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08862D8-7C07-4AB0-864C-6F93B79AA3F0}"/>
              </a:ext>
            </a:extLst>
          </p:cNvPr>
          <p:cNvSpPr txBox="1"/>
          <p:nvPr/>
        </p:nvSpPr>
        <p:spPr>
          <a:xfrm>
            <a:off x="4582586" y="1172938"/>
            <a:ext cx="1400768" cy="369332"/>
          </a:xfrm>
          <a:prstGeom prst="rect">
            <a:avLst/>
          </a:prstGeom>
          <a:noFill/>
        </p:spPr>
        <p:txBody>
          <a:bodyPr wrap="none" rtlCol="0">
            <a:spAutoFit/>
          </a:bodyPr>
          <a:lstStyle/>
          <a:p>
            <a:r>
              <a:rPr lang="en-US"/>
              <a:t>Water Peaks</a:t>
            </a:r>
          </a:p>
        </p:txBody>
      </p:sp>
      <p:sp>
        <p:nvSpPr>
          <p:cNvPr id="20" name="TextBox 19">
            <a:extLst>
              <a:ext uri="{FF2B5EF4-FFF2-40B4-BE49-F238E27FC236}">
                <a16:creationId xmlns:a16="http://schemas.microsoft.com/office/drawing/2014/main" id="{5CD6F913-8F87-440E-B5CA-CE829FF5BB39}"/>
              </a:ext>
            </a:extLst>
          </p:cNvPr>
          <p:cNvSpPr txBox="1"/>
          <p:nvPr/>
        </p:nvSpPr>
        <p:spPr>
          <a:xfrm>
            <a:off x="1123546" y="5980346"/>
            <a:ext cx="1292790" cy="369332"/>
          </a:xfrm>
          <a:prstGeom prst="rect">
            <a:avLst/>
          </a:prstGeom>
          <a:noFill/>
        </p:spPr>
        <p:txBody>
          <a:bodyPr wrap="none" rtlCol="0">
            <a:spAutoFit/>
          </a:bodyPr>
          <a:lstStyle/>
          <a:p>
            <a:r>
              <a:rPr lang="en-US">
                <a:solidFill>
                  <a:schemeClr val="accent4"/>
                </a:solidFill>
              </a:rPr>
              <a:t>Fingerprint </a:t>
            </a:r>
          </a:p>
        </p:txBody>
      </p:sp>
      <p:sp>
        <p:nvSpPr>
          <p:cNvPr id="21" name="TextBox 20">
            <a:extLst>
              <a:ext uri="{FF2B5EF4-FFF2-40B4-BE49-F238E27FC236}">
                <a16:creationId xmlns:a16="http://schemas.microsoft.com/office/drawing/2014/main" id="{9A771AC2-B8ED-4610-B8D0-403FE73DFA8C}"/>
              </a:ext>
            </a:extLst>
          </p:cNvPr>
          <p:cNvSpPr txBox="1"/>
          <p:nvPr/>
        </p:nvSpPr>
        <p:spPr>
          <a:xfrm>
            <a:off x="7592426" y="5982225"/>
            <a:ext cx="884025" cy="369332"/>
          </a:xfrm>
          <a:prstGeom prst="rect">
            <a:avLst/>
          </a:prstGeom>
          <a:noFill/>
        </p:spPr>
        <p:txBody>
          <a:bodyPr wrap="none" rtlCol="0">
            <a:spAutoFit/>
          </a:bodyPr>
          <a:lstStyle/>
          <a:p>
            <a:r>
              <a:rPr lang="en-US">
                <a:solidFill>
                  <a:srgbClr val="0070C0"/>
                </a:solidFill>
              </a:rPr>
              <a:t>Stretch</a:t>
            </a:r>
          </a:p>
        </p:txBody>
      </p:sp>
      <p:sp>
        <p:nvSpPr>
          <p:cNvPr id="22" name="Left Brace 21">
            <a:extLst>
              <a:ext uri="{FF2B5EF4-FFF2-40B4-BE49-F238E27FC236}">
                <a16:creationId xmlns:a16="http://schemas.microsoft.com/office/drawing/2014/main" id="{13CEC3C3-9EB8-438D-AAD5-F5D499F8D649}"/>
              </a:ext>
            </a:extLst>
          </p:cNvPr>
          <p:cNvSpPr/>
          <p:nvPr/>
        </p:nvSpPr>
        <p:spPr>
          <a:xfrm rot="16200000">
            <a:off x="3862634" y="2321311"/>
            <a:ext cx="509047" cy="7263355"/>
          </a:xfrm>
          <a:prstGeom prst="leftBrace">
            <a:avLst>
              <a:gd name="adj1" fmla="val 8333"/>
              <a:gd name="adj2" fmla="val 2676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a:extLst>
              <a:ext uri="{FF2B5EF4-FFF2-40B4-BE49-F238E27FC236}">
                <a16:creationId xmlns:a16="http://schemas.microsoft.com/office/drawing/2014/main" id="{A3744AC9-FE2D-4EA8-A5DB-D7B4557EB739}"/>
              </a:ext>
            </a:extLst>
          </p:cNvPr>
          <p:cNvSpPr/>
          <p:nvPr/>
        </p:nvSpPr>
        <p:spPr>
          <a:xfrm rot="16200000">
            <a:off x="7171286" y="3916670"/>
            <a:ext cx="369331" cy="3915461"/>
          </a:xfrm>
          <a:prstGeom prst="leftBrace">
            <a:avLst>
              <a:gd name="adj1" fmla="val 8333"/>
              <a:gd name="adj2" fmla="val 64808"/>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097D8C29-AB7A-4382-A7E0-13F74BE364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71898840"/>
      </p:ext>
    </p:extLst>
  </p:cSld>
  <p:clrMapOvr>
    <a:masterClrMapping/>
  </p:clrMapOvr>
  <mc:AlternateContent xmlns:mc="http://schemas.openxmlformats.org/markup-compatibility/2006">
    <mc:Choice xmlns:p14="http://schemas.microsoft.com/office/powerpoint/2010/main" Requires="p14">
      <p:transition spd="slow" p14:dur="2000" advTm="57501"/>
    </mc:Choice>
    <mc:Fallback>
      <p:transition spd="slow" advTm="57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A85D3-0B0F-4A1A-9343-E775FAF227EC}"/>
              </a:ext>
            </a:extLst>
          </p:cNvPr>
          <p:cNvSpPr>
            <a:spLocks noGrp="1"/>
          </p:cNvSpPr>
          <p:nvPr>
            <p:ph type="title"/>
          </p:nvPr>
        </p:nvSpPr>
        <p:spPr>
          <a:xfrm>
            <a:off x="1097280" y="286603"/>
            <a:ext cx="10058400" cy="1450757"/>
          </a:xfrm>
        </p:spPr>
        <p:txBody>
          <a:bodyPr>
            <a:normAutofit/>
          </a:bodyPr>
          <a:lstStyle/>
          <a:p>
            <a:r>
              <a:rPr lang="en-US"/>
              <a:t>New Vial Holder Creation </a:t>
            </a:r>
          </a:p>
        </p:txBody>
      </p:sp>
      <p:cxnSp>
        <p:nvCxnSpPr>
          <p:cNvPr id="14" name="Straight Connector 13">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835DC4F8-6ADB-4A10-A9AF-FD2D91A0AF48}"/>
              </a:ext>
            </a:extLst>
          </p:cNvPr>
          <p:cNvSpPr>
            <a:spLocks noGrp="1"/>
          </p:cNvSpPr>
          <p:nvPr>
            <p:ph idx="1"/>
          </p:nvPr>
        </p:nvSpPr>
        <p:spPr>
          <a:xfrm>
            <a:off x="1097280" y="2268645"/>
            <a:ext cx="3557016" cy="3760891"/>
          </a:xfrm>
        </p:spPr>
        <p:txBody>
          <a:bodyPr>
            <a:normAutofit/>
          </a:bodyPr>
          <a:lstStyle/>
          <a:p>
            <a:r>
              <a:rPr lang="en-US" sz="1800"/>
              <a:t>In the data we can see quite a bit of etaloning. This is due to the vials I was using.</a:t>
            </a:r>
          </a:p>
          <a:p>
            <a:r>
              <a:rPr lang="en-US"/>
              <a:t>Solution:</a:t>
            </a:r>
          </a:p>
          <a:p>
            <a:pPr lvl="1"/>
            <a:r>
              <a:rPr lang="en-US"/>
              <a:t>We got new vials, however they are much smaller, so I needed to redesign and reprint a 3D vial holder for the system. </a:t>
            </a:r>
          </a:p>
        </p:txBody>
      </p:sp>
      <p:sp>
        <p:nvSpPr>
          <p:cNvPr id="16" name="Rectangle 15">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536B0279-BBAE-4698-94CB-3E63715FDC11}"/>
              </a:ext>
            </a:extLst>
          </p:cNvPr>
          <p:cNvPicPr>
            <a:picLocks noChangeAspect="1"/>
          </p:cNvPicPr>
          <p:nvPr/>
        </p:nvPicPr>
        <p:blipFill rotWithShape="1">
          <a:blip r:embed="rId4"/>
          <a:srcRect l="5715" t="8332" r="15246" b="26397"/>
          <a:stretch/>
        </p:blipFill>
        <p:spPr>
          <a:xfrm>
            <a:off x="10768914" y="5276887"/>
            <a:ext cx="1363541" cy="1501343"/>
          </a:xfrm>
          <a:prstGeom prst="rect">
            <a:avLst/>
          </a:prstGeom>
        </p:spPr>
      </p:pic>
      <p:sp>
        <p:nvSpPr>
          <p:cNvPr id="8" name="Content Placeholder 8">
            <a:extLst>
              <a:ext uri="{FF2B5EF4-FFF2-40B4-BE49-F238E27FC236}">
                <a16:creationId xmlns:a16="http://schemas.microsoft.com/office/drawing/2014/main" id="{5B41511E-A121-40DF-8771-660C29542620}"/>
              </a:ext>
            </a:extLst>
          </p:cNvPr>
          <p:cNvSpPr txBox="1">
            <a:spLocks/>
          </p:cNvSpPr>
          <p:nvPr/>
        </p:nvSpPr>
        <p:spPr>
          <a:xfrm>
            <a:off x="4752793" y="2222958"/>
            <a:ext cx="3557016" cy="376089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a:t>The laser is so high powered, when focused onto the vial it started to burn a hold in the material behind the sample</a:t>
            </a:r>
          </a:p>
          <a:p>
            <a:r>
              <a:rPr lang="en-US"/>
              <a:t>Solution: </a:t>
            </a:r>
          </a:p>
          <a:p>
            <a:pPr lvl="1"/>
            <a:r>
              <a:rPr lang="en-US"/>
              <a:t>We are buying a beam dump to attach behind the vial for safety. </a:t>
            </a:r>
          </a:p>
          <a:p>
            <a:endParaRPr lang="en-US"/>
          </a:p>
        </p:txBody>
      </p:sp>
      <p:sp>
        <p:nvSpPr>
          <p:cNvPr id="3" name="TextBox 2">
            <a:extLst>
              <a:ext uri="{FF2B5EF4-FFF2-40B4-BE49-F238E27FC236}">
                <a16:creationId xmlns:a16="http://schemas.microsoft.com/office/drawing/2014/main" id="{5FBABB0E-3CE6-40C4-AE22-3C01F23A58E7}"/>
              </a:ext>
            </a:extLst>
          </p:cNvPr>
          <p:cNvSpPr txBox="1"/>
          <p:nvPr/>
        </p:nvSpPr>
        <p:spPr>
          <a:xfrm>
            <a:off x="1118787" y="1923535"/>
            <a:ext cx="1240083" cy="369332"/>
          </a:xfrm>
          <a:prstGeom prst="rect">
            <a:avLst/>
          </a:prstGeom>
          <a:noFill/>
        </p:spPr>
        <p:txBody>
          <a:bodyPr wrap="none" rtlCol="0">
            <a:spAutoFit/>
          </a:bodyPr>
          <a:lstStyle/>
          <a:p>
            <a:r>
              <a:rPr lang="en-US"/>
              <a:t>Problem 1:</a:t>
            </a:r>
          </a:p>
        </p:txBody>
      </p:sp>
      <p:sp>
        <p:nvSpPr>
          <p:cNvPr id="10" name="TextBox 9">
            <a:extLst>
              <a:ext uri="{FF2B5EF4-FFF2-40B4-BE49-F238E27FC236}">
                <a16:creationId xmlns:a16="http://schemas.microsoft.com/office/drawing/2014/main" id="{94D8A98D-9B0F-4885-A6C5-8426C0748B24}"/>
              </a:ext>
            </a:extLst>
          </p:cNvPr>
          <p:cNvSpPr txBox="1"/>
          <p:nvPr/>
        </p:nvSpPr>
        <p:spPr>
          <a:xfrm>
            <a:off x="4752793" y="1899313"/>
            <a:ext cx="1240083" cy="369332"/>
          </a:xfrm>
          <a:prstGeom prst="rect">
            <a:avLst/>
          </a:prstGeom>
          <a:noFill/>
        </p:spPr>
        <p:txBody>
          <a:bodyPr wrap="none" rtlCol="0">
            <a:spAutoFit/>
          </a:bodyPr>
          <a:lstStyle/>
          <a:p>
            <a:r>
              <a:rPr lang="en-US"/>
              <a:t>Problem 2:</a:t>
            </a:r>
          </a:p>
        </p:txBody>
      </p:sp>
      <p:pic>
        <p:nvPicPr>
          <p:cNvPr id="4" name="Picture 3">
            <a:extLst>
              <a:ext uri="{FF2B5EF4-FFF2-40B4-BE49-F238E27FC236}">
                <a16:creationId xmlns:a16="http://schemas.microsoft.com/office/drawing/2014/main" id="{FCB3D787-CD21-4D41-A97C-A38D77B1CF1B}"/>
              </a:ext>
            </a:extLst>
          </p:cNvPr>
          <p:cNvPicPr>
            <a:picLocks noChangeAspect="1"/>
          </p:cNvPicPr>
          <p:nvPr/>
        </p:nvPicPr>
        <p:blipFill rotWithShape="1">
          <a:blip r:embed="rId5"/>
          <a:srcRect l="11388" t="15673" r="18282" b="3066"/>
          <a:stretch/>
        </p:blipFill>
        <p:spPr>
          <a:xfrm rot="16200000">
            <a:off x="8835130" y="1841756"/>
            <a:ext cx="2349109" cy="2882000"/>
          </a:xfrm>
          <a:prstGeom prst="rect">
            <a:avLst/>
          </a:prstGeom>
        </p:spPr>
      </p:pic>
      <p:pic>
        <p:nvPicPr>
          <p:cNvPr id="5" name="Audio 4">
            <a:hlinkClick r:id="" action="ppaction://media"/>
            <a:extLst>
              <a:ext uri="{FF2B5EF4-FFF2-40B4-BE49-F238E27FC236}">
                <a16:creationId xmlns:a16="http://schemas.microsoft.com/office/drawing/2014/main" id="{C46E7DCE-6798-4F93-9CCC-7AD7CAD477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2865886"/>
      </p:ext>
    </p:extLst>
  </p:cSld>
  <p:clrMapOvr>
    <a:masterClrMapping/>
  </p:clrMapOvr>
  <mc:AlternateContent xmlns:mc="http://schemas.openxmlformats.org/markup-compatibility/2006">
    <mc:Choice xmlns:p14="http://schemas.microsoft.com/office/powerpoint/2010/main" Requires="p14">
      <p:transition spd="slow" p14:dur="2000" advTm="33056"/>
    </mc:Choice>
    <mc:Fallback>
      <p:transition spd="slow" advTm="33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B4B67-5333-40A3-98A1-0DF966BB70B7}"/>
              </a:ext>
            </a:extLst>
          </p:cNvPr>
          <p:cNvSpPr>
            <a:spLocks noGrp="1"/>
          </p:cNvSpPr>
          <p:nvPr>
            <p:ph type="title"/>
          </p:nvPr>
        </p:nvSpPr>
        <p:spPr>
          <a:xfrm>
            <a:off x="1097279" y="286603"/>
            <a:ext cx="10571259" cy="1450757"/>
          </a:xfrm>
        </p:spPr>
        <p:txBody>
          <a:bodyPr>
            <a:normAutofit/>
          </a:bodyPr>
          <a:lstStyle/>
          <a:p>
            <a:r>
              <a:rPr lang="en-US"/>
              <a:t>Design Constraints and Standards - Optical</a:t>
            </a:r>
          </a:p>
        </p:txBody>
      </p:sp>
      <p:cxnSp>
        <p:nvCxnSpPr>
          <p:cNvPr id="11" name="Straight Connector 1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6C6DF5-4D06-407D-9AB2-1EB4D570D3F7}"/>
              </a:ext>
            </a:extLst>
          </p:cNvPr>
          <p:cNvSpPr>
            <a:spLocks noGrp="1"/>
          </p:cNvSpPr>
          <p:nvPr>
            <p:ph idx="1"/>
          </p:nvPr>
        </p:nvSpPr>
        <p:spPr>
          <a:xfrm>
            <a:off x="160413" y="2222745"/>
            <a:ext cx="8444286" cy="4134105"/>
          </a:xfrm>
        </p:spPr>
        <p:txBody>
          <a:bodyPr vert="horz" lIns="0" tIns="45720" rIns="0" bIns="45720" rtlCol="0">
            <a:normAutofit/>
          </a:bodyPr>
          <a:lstStyle/>
          <a:p>
            <a:pPr>
              <a:lnSpc>
                <a:spcPct val="100000"/>
              </a:lnSpc>
            </a:pPr>
            <a:r>
              <a:rPr lang="en-US" sz="1800"/>
              <a:t>The biggest constraint optically is the safety of the laser system. We are using a class 3B high powered laser</a:t>
            </a:r>
            <a:r>
              <a:rPr lang="en-US" sz="1600"/>
              <a:t>.</a:t>
            </a:r>
          </a:p>
          <a:p>
            <a:pPr lvl="1"/>
            <a:r>
              <a:rPr lang="en-US" sz="1600"/>
              <a:t>Where beam hazards are potential injury to the eye and potential injury to the skin. Non-Beam hazards include electrocution, fire, exposure to air contaminants, hazardous gases, laser dyes, and solvents. To avoid these hazards, they have implied that these lasers must be in protective housing, warning signs, and label requirements.</a:t>
            </a:r>
          </a:p>
          <a:p>
            <a:pPr lvl="1"/>
            <a:r>
              <a:rPr lang="en-US" sz="1600"/>
              <a:t>We will solve this by using a cap for the vial holder that is connected to an interlock circuit to shut the laser down if the cap is open. </a:t>
            </a:r>
          </a:p>
          <a:p>
            <a:pPr marL="201168" lvl="1" indent="0">
              <a:buNone/>
            </a:pPr>
            <a:r>
              <a:rPr lang="en-US" sz="1800"/>
              <a:t>Standards</a:t>
            </a:r>
          </a:p>
          <a:p>
            <a:pPr lvl="1"/>
            <a:r>
              <a:rPr lang="en-US" sz="1600"/>
              <a:t>According to the FDA standard d 21 CFR 1040.10 and 1040.11) “requires a warning label on Class IIIa and </a:t>
            </a:r>
            <a:r>
              <a:rPr lang="en-US" sz="1600" err="1"/>
              <a:t>IIIb</a:t>
            </a:r>
            <a:r>
              <a:rPr lang="en-US" sz="1600"/>
              <a:t> products. Class </a:t>
            </a:r>
            <a:r>
              <a:rPr lang="en-US" sz="1600" err="1"/>
              <a:t>IIIb</a:t>
            </a:r>
            <a:r>
              <a:rPr lang="en-US" sz="1600"/>
              <a:t> products must also have a key switch and connector for remote interlock. The products are also required to have identified and certifying labels and instructions for safe use.” </a:t>
            </a:r>
          </a:p>
          <a:p>
            <a:pPr>
              <a:lnSpc>
                <a:spcPct val="90000"/>
              </a:lnSpc>
            </a:pPr>
            <a:endParaRPr lang="en-US" sz="1700"/>
          </a:p>
        </p:txBody>
      </p:sp>
      <p:pic>
        <p:nvPicPr>
          <p:cNvPr id="4" name="Picture 3">
            <a:extLst>
              <a:ext uri="{FF2B5EF4-FFF2-40B4-BE49-F238E27FC236}">
                <a16:creationId xmlns:a16="http://schemas.microsoft.com/office/drawing/2014/main" id="{9AFE7911-410E-4D49-8F24-BD4CA9DA8EDF}"/>
              </a:ext>
            </a:extLst>
          </p:cNvPr>
          <p:cNvPicPr>
            <a:picLocks noChangeAspect="1"/>
          </p:cNvPicPr>
          <p:nvPr/>
        </p:nvPicPr>
        <p:blipFill rotWithShape="1">
          <a:blip r:embed="rId4"/>
          <a:srcRect l="1272" r="9461" b="2204"/>
          <a:stretch/>
        </p:blipFill>
        <p:spPr>
          <a:xfrm>
            <a:off x="8826328" y="2645156"/>
            <a:ext cx="3144043" cy="2299163"/>
          </a:xfrm>
          <a:prstGeom prst="rect">
            <a:avLst/>
          </a:prstGeom>
        </p:spPr>
      </p:pic>
      <p:sp>
        <p:nvSpPr>
          <p:cNvPr id="13" name="Rectangle 12">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3C3CC82C-4F0E-4415-B9FF-C98468D8B8D9}"/>
              </a:ext>
            </a:extLst>
          </p:cNvPr>
          <p:cNvPicPr>
            <a:picLocks noChangeAspect="1"/>
          </p:cNvPicPr>
          <p:nvPr/>
        </p:nvPicPr>
        <p:blipFill rotWithShape="1">
          <a:blip r:embed="rId5"/>
          <a:srcRect l="5715" t="8332" r="15246" b="26397"/>
          <a:stretch/>
        </p:blipFill>
        <p:spPr>
          <a:xfrm>
            <a:off x="10768914" y="5276887"/>
            <a:ext cx="1363541" cy="1501343"/>
          </a:xfrm>
          <a:prstGeom prst="rect">
            <a:avLst/>
          </a:prstGeom>
        </p:spPr>
      </p:pic>
      <p:pic>
        <p:nvPicPr>
          <p:cNvPr id="5" name="Audio 4">
            <a:hlinkClick r:id="" action="ppaction://media"/>
            <a:extLst>
              <a:ext uri="{FF2B5EF4-FFF2-40B4-BE49-F238E27FC236}">
                <a16:creationId xmlns:a16="http://schemas.microsoft.com/office/drawing/2014/main" id="{11B6FBFD-D297-49E3-A978-046B21B889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7119803"/>
      </p:ext>
    </p:extLst>
  </p:cSld>
  <p:clrMapOvr>
    <a:masterClrMapping/>
  </p:clrMapOvr>
  <mc:AlternateContent xmlns:mc="http://schemas.openxmlformats.org/markup-compatibility/2006">
    <mc:Choice xmlns:p14="http://schemas.microsoft.com/office/powerpoint/2010/main" Requires="p14">
      <p:transition spd="slow" p14:dur="2000" advTm="22292"/>
    </mc:Choice>
    <mc:Fallback>
      <p:transition spd="slow" advTm="22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3EC8-FD6F-4635-8C91-39D44051FAF6}"/>
              </a:ext>
            </a:extLst>
          </p:cNvPr>
          <p:cNvSpPr>
            <a:spLocks noGrp="1"/>
          </p:cNvSpPr>
          <p:nvPr>
            <p:ph type="title"/>
          </p:nvPr>
        </p:nvSpPr>
        <p:spPr/>
        <p:txBody>
          <a:bodyPr/>
          <a:lstStyle/>
          <a:p>
            <a:r>
              <a:rPr lang="en-US"/>
              <a:t>Current Progress – Optical </a:t>
            </a:r>
          </a:p>
        </p:txBody>
      </p:sp>
      <p:sp>
        <p:nvSpPr>
          <p:cNvPr id="3" name="Content Placeholder 2">
            <a:extLst>
              <a:ext uri="{FF2B5EF4-FFF2-40B4-BE49-F238E27FC236}">
                <a16:creationId xmlns:a16="http://schemas.microsoft.com/office/drawing/2014/main" id="{E5707AE2-B420-4084-8E48-A2E8D25F95F9}"/>
              </a:ext>
            </a:extLst>
          </p:cNvPr>
          <p:cNvSpPr>
            <a:spLocks noGrp="1"/>
          </p:cNvSpPr>
          <p:nvPr>
            <p:ph idx="1"/>
          </p:nvPr>
        </p:nvSpPr>
        <p:spPr/>
        <p:txBody>
          <a:bodyPr>
            <a:normAutofit/>
          </a:bodyPr>
          <a:lstStyle/>
          <a:p>
            <a:r>
              <a:rPr lang="en-US" sz="2400"/>
              <a:t>Physical Cage system and alignment – 90%</a:t>
            </a:r>
          </a:p>
          <a:p>
            <a:r>
              <a:rPr lang="en-US" sz="2400"/>
              <a:t>Samples – 70% </a:t>
            </a:r>
          </a:p>
          <a:p>
            <a:r>
              <a:rPr lang="en-US" sz="2400"/>
              <a:t>Building outer shell to hold optical cage – 20%</a:t>
            </a:r>
          </a:p>
        </p:txBody>
      </p:sp>
      <p:pic>
        <p:nvPicPr>
          <p:cNvPr id="4" name="Picture 3">
            <a:extLst>
              <a:ext uri="{FF2B5EF4-FFF2-40B4-BE49-F238E27FC236}">
                <a16:creationId xmlns:a16="http://schemas.microsoft.com/office/drawing/2014/main" id="{C8F2A418-F9A5-4A53-9FC7-8F77CB917AF2}"/>
              </a:ext>
            </a:extLst>
          </p:cNvPr>
          <p:cNvPicPr>
            <a:picLocks noChangeAspect="1"/>
          </p:cNvPicPr>
          <p:nvPr/>
        </p:nvPicPr>
        <p:blipFill rotWithShape="1">
          <a:blip r:embed="rId4"/>
          <a:srcRect l="5715" t="8332" r="15246" b="26397"/>
          <a:stretch/>
        </p:blipFill>
        <p:spPr>
          <a:xfrm>
            <a:off x="10768914" y="5276887"/>
            <a:ext cx="1363541" cy="1501343"/>
          </a:xfrm>
          <a:prstGeom prst="rect">
            <a:avLst/>
          </a:prstGeom>
        </p:spPr>
      </p:pic>
      <p:pic>
        <p:nvPicPr>
          <p:cNvPr id="5" name="Audio 4">
            <a:hlinkClick r:id="" action="ppaction://media"/>
            <a:extLst>
              <a:ext uri="{FF2B5EF4-FFF2-40B4-BE49-F238E27FC236}">
                <a16:creationId xmlns:a16="http://schemas.microsoft.com/office/drawing/2014/main" id="{96A1CAA4-3AA8-4396-A57F-C8F2D65D82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44603489"/>
      </p:ext>
    </p:extLst>
  </p:cSld>
  <p:clrMapOvr>
    <a:masterClrMapping/>
  </p:clrMapOvr>
  <mc:AlternateContent xmlns:mc="http://schemas.openxmlformats.org/markup-compatibility/2006">
    <mc:Choice xmlns:p14="http://schemas.microsoft.com/office/powerpoint/2010/main" Requires="p14">
      <p:transition spd="slow" p14:dur="2000" advTm="24182"/>
    </mc:Choice>
    <mc:Fallback>
      <p:transition spd="slow" advTm="2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46E6A-B85A-4753-B4B7-E2FF4D87A003}"/>
              </a:ext>
            </a:extLst>
          </p:cNvPr>
          <p:cNvSpPr>
            <a:spLocks noGrp="1"/>
          </p:cNvSpPr>
          <p:nvPr>
            <p:ph type="title"/>
          </p:nvPr>
        </p:nvSpPr>
        <p:spPr/>
        <p:txBody>
          <a:bodyPr/>
          <a:lstStyle/>
          <a:p>
            <a:r>
              <a:rPr lang="en-US"/>
              <a:t>Immediate Plans - Optical</a:t>
            </a:r>
          </a:p>
        </p:txBody>
      </p:sp>
      <p:sp>
        <p:nvSpPr>
          <p:cNvPr id="3" name="Content Placeholder 2">
            <a:extLst>
              <a:ext uri="{FF2B5EF4-FFF2-40B4-BE49-F238E27FC236}">
                <a16:creationId xmlns:a16="http://schemas.microsoft.com/office/drawing/2014/main" id="{5F9D7C57-F8DA-4D06-B305-35AC8FD06510}"/>
              </a:ext>
            </a:extLst>
          </p:cNvPr>
          <p:cNvSpPr>
            <a:spLocks noGrp="1"/>
          </p:cNvSpPr>
          <p:nvPr>
            <p:ph idx="1"/>
          </p:nvPr>
        </p:nvSpPr>
        <p:spPr/>
        <p:txBody>
          <a:bodyPr>
            <a:normAutofit/>
          </a:bodyPr>
          <a:lstStyle/>
          <a:p>
            <a:r>
              <a:rPr lang="en-US" sz="2800"/>
              <a:t>Immediate plan for the next month includes:</a:t>
            </a:r>
          </a:p>
          <a:p>
            <a:pPr lvl="1"/>
            <a:r>
              <a:rPr lang="en-US" sz="2400"/>
              <a:t>Receiving new filter and beam dump to add to the system </a:t>
            </a:r>
          </a:p>
          <a:p>
            <a:pPr lvl="1"/>
            <a:r>
              <a:rPr lang="en-US" sz="2400"/>
              <a:t>Gather and test biodiesel samples </a:t>
            </a:r>
          </a:p>
          <a:p>
            <a:pPr lvl="1"/>
            <a:r>
              <a:rPr lang="en-US" sz="2400"/>
              <a:t>Create an outer shell for the optical cage </a:t>
            </a:r>
          </a:p>
        </p:txBody>
      </p:sp>
      <p:pic>
        <p:nvPicPr>
          <p:cNvPr id="4" name="Picture 3">
            <a:extLst>
              <a:ext uri="{FF2B5EF4-FFF2-40B4-BE49-F238E27FC236}">
                <a16:creationId xmlns:a16="http://schemas.microsoft.com/office/drawing/2014/main" id="{70442715-79A4-4C06-B5A8-ED751FAFFD46}"/>
              </a:ext>
            </a:extLst>
          </p:cNvPr>
          <p:cNvPicPr>
            <a:picLocks noChangeAspect="1"/>
          </p:cNvPicPr>
          <p:nvPr/>
        </p:nvPicPr>
        <p:blipFill rotWithShape="1">
          <a:blip r:embed="rId4"/>
          <a:srcRect l="5715" t="8332" r="15246" b="26397"/>
          <a:stretch/>
        </p:blipFill>
        <p:spPr>
          <a:xfrm>
            <a:off x="10768914" y="5276887"/>
            <a:ext cx="1363541" cy="1501343"/>
          </a:xfrm>
          <a:prstGeom prst="rect">
            <a:avLst/>
          </a:prstGeom>
        </p:spPr>
      </p:pic>
      <p:pic>
        <p:nvPicPr>
          <p:cNvPr id="5" name="Picture 4">
            <a:extLst>
              <a:ext uri="{FF2B5EF4-FFF2-40B4-BE49-F238E27FC236}">
                <a16:creationId xmlns:a16="http://schemas.microsoft.com/office/drawing/2014/main" id="{EC343B2E-8D1E-49F2-93B2-2AD86091D2F0}"/>
              </a:ext>
            </a:extLst>
          </p:cNvPr>
          <p:cNvPicPr>
            <a:picLocks noChangeAspect="1"/>
          </p:cNvPicPr>
          <p:nvPr/>
        </p:nvPicPr>
        <p:blipFill rotWithShape="1">
          <a:blip r:embed="rId5"/>
          <a:srcRect l="15244" t="2996" r="3870"/>
          <a:stretch/>
        </p:blipFill>
        <p:spPr>
          <a:xfrm>
            <a:off x="9466888" y="2108201"/>
            <a:ext cx="2604052" cy="1154958"/>
          </a:xfrm>
          <a:prstGeom prst="rect">
            <a:avLst/>
          </a:prstGeom>
        </p:spPr>
      </p:pic>
      <p:pic>
        <p:nvPicPr>
          <p:cNvPr id="13" name="Picture 12">
            <a:extLst>
              <a:ext uri="{FF2B5EF4-FFF2-40B4-BE49-F238E27FC236}">
                <a16:creationId xmlns:a16="http://schemas.microsoft.com/office/drawing/2014/main" id="{DCE81CE0-8810-4770-A8A6-1AC4D6A21E47}"/>
              </a:ext>
            </a:extLst>
          </p:cNvPr>
          <p:cNvPicPr>
            <a:picLocks noChangeAspect="1"/>
          </p:cNvPicPr>
          <p:nvPr/>
        </p:nvPicPr>
        <p:blipFill rotWithShape="1">
          <a:blip r:embed="rId6"/>
          <a:srcRect l="16064" t="21730" r="21712" b="34766"/>
          <a:stretch/>
        </p:blipFill>
        <p:spPr>
          <a:xfrm>
            <a:off x="6962737" y="3263159"/>
            <a:ext cx="3120887" cy="2817717"/>
          </a:xfrm>
          <a:prstGeom prst="rect">
            <a:avLst/>
          </a:prstGeom>
        </p:spPr>
      </p:pic>
      <p:pic>
        <p:nvPicPr>
          <p:cNvPr id="14" name="Audio 13">
            <a:hlinkClick r:id="" action="ppaction://media"/>
            <a:extLst>
              <a:ext uri="{FF2B5EF4-FFF2-40B4-BE49-F238E27FC236}">
                <a16:creationId xmlns:a16="http://schemas.microsoft.com/office/drawing/2014/main" id="{7052B254-E245-47BC-907D-2A603C5300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76324323"/>
      </p:ext>
    </p:extLst>
  </p:cSld>
  <p:clrMapOvr>
    <a:masterClrMapping/>
  </p:clrMapOvr>
  <mc:AlternateContent xmlns:mc="http://schemas.openxmlformats.org/markup-compatibility/2006">
    <mc:Choice xmlns:p14="http://schemas.microsoft.com/office/powerpoint/2010/main" Requires="p14">
      <p:transition spd="slow" p14:dur="2000" advTm="20298"/>
    </mc:Choice>
    <mc:Fallback>
      <p:transition spd="slow" advTm="20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F72C-C8BF-4C30-9BC8-9E2F1B25961C}"/>
              </a:ext>
            </a:extLst>
          </p:cNvPr>
          <p:cNvSpPr>
            <a:spLocks noGrp="1"/>
          </p:cNvSpPr>
          <p:nvPr>
            <p:ph type="title"/>
          </p:nvPr>
        </p:nvSpPr>
        <p:spPr/>
        <p:txBody>
          <a:bodyPr/>
          <a:lstStyle/>
          <a:p>
            <a:r>
              <a:rPr lang="en-US"/>
              <a:t>Automation</a:t>
            </a:r>
          </a:p>
        </p:txBody>
      </p:sp>
      <p:sp>
        <p:nvSpPr>
          <p:cNvPr id="3" name="Content Placeholder 2">
            <a:extLst>
              <a:ext uri="{FF2B5EF4-FFF2-40B4-BE49-F238E27FC236}">
                <a16:creationId xmlns:a16="http://schemas.microsoft.com/office/drawing/2014/main" id="{FE824A49-2B8E-4EC0-B464-DD9089E6B5AF}"/>
              </a:ext>
            </a:extLst>
          </p:cNvPr>
          <p:cNvSpPr>
            <a:spLocks noGrp="1"/>
          </p:cNvSpPr>
          <p:nvPr>
            <p:ph idx="1"/>
          </p:nvPr>
        </p:nvSpPr>
        <p:spPr>
          <a:xfrm>
            <a:off x="1097280" y="2108201"/>
            <a:ext cx="6918960" cy="3760891"/>
          </a:xfrm>
        </p:spPr>
        <p:txBody>
          <a:bodyPr vert="horz" lIns="0" tIns="45720" rIns="0" bIns="45720" rtlCol="0" anchor="t">
            <a:normAutofit/>
          </a:bodyPr>
          <a:lstStyle/>
          <a:p>
            <a:r>
              <a:rPr lang="en-US">
                <a:ea typeface="+mn-lt"/>
                <a:cs typeface="+mn-lt"/>
              </a:rPr>
              <a:t>•Streamline coding process to have program as simple as possible, both for the user and for the designer</a:t>
            </a:r>
            <a:endParaRPr lang="en-US"/>
          </a:p>
          <a:p>
            <a:r>
              <a:rPr lang="en-US">
                <a:ea typeface="+mn-lt"/>
                <a:cs typeface="+mn-lt"/>
              </a:rPr>
              <a:t>•Limit the necessary interactions with the computer (i.e. required inputs from the User)</a:t>
            </a:r>
            <a:endParaRPr lang="en-US"/>
          </a:p>
          <a:p>
            <a:r>
              <a:rPr lang="en-US">
                <a:ea typeface="+mn-lt"/>
                <a:cs typeface="+mn-lt"/>
              </a:rPr>
              <a:t>•Make the program do all background tasks, needing no user intervention (power on, save data, collect data, process data, start GUI)</a:t>
            </a:r>
            <a:endParaRPr lang="en-US"/>
          </a:p>
          <a:p>
            <a:endParaRPr lang="en-US"/>
          </a:p>
          <a:p>
            <a:endParaRPr lang="en-US"/>
          </a:p>
        </p:txBody>
      </p:sp>
      <p:pic>
        <p:nvPicPr>
          <p:cNvPr id="4" name="Picture 4" descr="Text&#10;&#10;Description automatically generated">
            <a:extLst>
              <a:ext uri="{FF2B5EF4-FFF2-40B4-BE49-F238E27FC236}">
                <a16:creationId xmlns:a16="http://schemas.microsoft.com/office/drawing/2014/main" id="{1E440AC8-03FF-4279-9DA7-2E9A24F3552E}"/>
              </a:ext>
            </a:extLst>
          </p:cNvPr>
          <p:cNvPicPr>
            <a:picLocks noChangeAspect="1"/>
          </p:cNvPicPr>
          <p:nvPr/>
        </p:nvPicPr>
        <p:blipFill>
          <a:blip r:embed="rId4"/>
          <a:stretch>
            <a:fillRect/>
          </a:stretch>
        </p:blipFill>
        <p:spPr>
          <a:xfrm>
            <a:off x="8046720" y="2354093"/>
            <a:ext cx="4145280" cy="3277574"/>
          </a:xfrm>
          <a:prstGeom prst="rect">
            <a:avLst/>
          </a:prstGeom>
        </p:spPr>
      </p:pic>
      <p:pic>
        <p:nvPicPr>
          <p:cNvPr id="8" name="Picture 6" descr="A person wearing glasses&#10;&#10;Description automatically generated">
            <a:extLst>
              <a:ext uri="{FF2B5EF4-FFF2-40B4-BE49-F238E27FC236}">
                <a16:creationId xmlns:a16="http://schemas.microsoft.com/office/drawing/2014/main" id="{CB92D70D-2E80-4E1E-91ED-1E6148140137}"/>
              </a:ext>
            </a:extLst>
          </p:cNvPr>
          <p:cNvPicPr>
            <a:picLocks noChangeAspect="1"/>
          </p:cNvPicPr>
          <p:nvPr/>
        </p:nvPicPr>
        <p:blipFill>
          <a:blip r:embed="rId5"/>
          <a:stretch>
            <a:fillRect/>
          </a:stretch>
        </p:blipFill>
        <p:spPr>
          <a:xfrm>
            <a:off x="10993120" y="5058959"/>
            <a:ext cx="1198880" cy="1362882"/>
          </a:xfrm>
          <a:prstGeom prst="rect">
            <a:avLst/>
          </a:prstGeom>
        </p:spPr>
      </p:pic>
      <p:pic>
        <p:nvPicPr>
          <p:cNvPr id="19" name="Audio 18">
            <a:hlinkClick r:id="" action="ppaction://media"/>
            <a:extLst>
              <a:ext uri="{FF2B5EF4-FFF2-40B4-BE49-F238E27FC236}">
                <a16:creationId xmlns:a16="http://schemas.microsoft.com/office/drawing/2014/main" id="{EF457F0D-D391-4406-9BDB-583469052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6696484"/>
      </p:ext>
    </p:extLst>
  </p:cSld>
  <p:clrMapOvr>
    <a:masterClrMapping/>
  </p:clrMapOvr>
  <mc:AlternateContent xmlns:mc="http://schemas.openxmlformats.org/markup-compatibility/2006">
    <mc:Choice xmlns:p14="http://schemas.microsoft.com/office/powerpoint/2010/main" Requires="p14">
      <p:transition spd="slow" p14:dur="2000" advTm="52000"/>
    </mc:Choice>
    <mc:Fallback>
      <p:transition spd="slow"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F72C-C8BF-4C30-9BC8-9E2F1B25961C}"/>
              </a:ext>
            </a:extLst>
          </p:cNvPr>
          <p:cNvSpPr>
            <a:spLocks noGrp="1"/>
          </p:cNvSpPr>
          <p:nvPr>
            <p:ph type="title"/>
          </p:nvPr>
        </p:nvSpPr>
        <p:spPr/>
        <p:txBody>
          <a:bodyPr/>
          <a:lstStyle/>
          <a:p>
            <a:r>
              <a:rPr lang="en-US"/>
              <a:t>Automation Progress</a:t>
            </a:r>
          </a:p>
        </p:txBody>
      </p:sp>
      <p:sp>
        <p:nvSpPr>
          <p:cNvPr id="3" name="Content Placeholder 2">
            <a:extLst>
              <a:ext uri="{FF2B5EF4-FFF2-40B4-BE49-F238E27FC236}">
                <a16:creationId xmlns:a16="http://schemas.microsoft.com/office/drawing/2014/main" id="{FE824A49-2B8E-4EC0-B464-DD9089E6B5AF}"/>
              </a:ext>
            </a:extLst>
          </p:cNvPr>
          <p:cNvSpPr>
            <a:spLocks noGrp="1"/>
          </p:cNvSpPr>
          <p:nvPr>
            <p:ph idx="1"/>
          </p:nvPr>
        </p:nvSpPr>
        <p:spPr>
          <a:xfrm>
            <a:off x="1097280" y="2108201"/>
            <a:ext cx="6918960" cy="3760891"/>
          </a:xfrm>
        </p:spPr>
        <p:txBody>
          <a:bodyPr vert="horz" lIns="0" tIns="45720" rIns="0" bIns="45720" rtlCol="0" anchor="t">
            <a:normAutofit/>
          </a:bodyPr>
          <a:lstStyle/>
          <a:p>
            <a:r>
              <a:rPr lang="en-US">
                <a:ea typeface="+mn-lt"/>
                <a:cs typeface="+mn-lt"/>
              </a:rPr>
              <a:t>•Can begin process on start up using a combination of Visual Basic, Batch Scripts, Registry editing, and Python.</a:t>
            </a:r>
          </a:p>
          <a:p>
            <a:r>
              <a:rPr lang="en-US">
                <a:ea typeface="+mn-lt"/>
                <a:cs typeface="+mn-lt"/>
              </a:rPr>
              <a:t>•Can save and process data into a usable format (CSV)</a:t>
            </a:r>
          </a:p>
          <a:p>
            <a:r>
              <a:rPr lang="en-US">
                <a:ea typeface="+mn-lt"/>
                <a:cs typeface="+mn-lt"/>
              </a:rPr>
              <a:t>•Can plot and display data.</a:t>
            </a:r>
            <a:endParaRPr lang="en-US"/>
          </a:p>
          <a:p>
            <a:endParaRPr lang="en-US"/>
          </a:p>
        </p:txBody>
      </p:sp>
      <p:pic>
        <p:nvPicPr>
          <p:cNvPr id="5" name="Picture 5" descr="Text&#10;&#10;Description automatically generated">
            <a:extLst>
              <a:ext uri="{FF2B5EF4-FFF2-40B4-BE49-F238E27FC236}">
                <a16:creationId xmlns:a16="http://schemas.microsoft.com/office/drawing/2014/main" id="{8BEE8A21-708E-4E18-9702-BFC9BC5A760B}"/>
              </a:ext>
            </a:extLst>
          </p:cNvPr>
          <p:cNvPicPr>
            <a:picLocks noChangeAspect="1"/>
          </p:cNvPicPr>
          <p:nvPr/>
        </p:nvPicPr>
        <p:blipFill>
          <a:blip r:embed="rId4"/>
          <a:stretch>
            <a:fillRect/>
          </a:stretch>
        </p:blipFill>
        <p:spPr>
          <a:xfrm>
            <a:off x="3088640" y="3990465"/>
            <a:ext cx="6878320" cy="1864110"/>
          </a:xfrm>
          <a:prstGeom prst="rect">
            <a:avLst/>
          </a:prstGeom>
        </p:spPr>
      </p:pic>
      <p:pic>
        <p:nvPicPr>
          <p:cNvPr id="7" name="Picture 6" descr="A person wearing glasses&#10;&#10;Description automatically generated">
            <a:extLst>
              <a:ext uri="{FF2B5EF4-FFF2-40B4-BE49-F238E27FC236}">
                <a16:creationId xmlns:a16="http://schemas.microsoft.com/office/drawing/2014/main" id="{3FC96331-8447-4515-9338-2FFE27ECBB07}"/>
              </a:ext>
            </a:extLst>
          </p:cNvPr>
          <p:cNvPicPr>
            <a:picLocks noChangeAspect="1"/>
          </p:cNvPicPr>
          <p:nvPr/>
        </p:nvPicPr>
        <p:blipFill>
          <a:blip r:embed="rId5"/>
          <a:stretch>
            <a:fillRect/>
          </a:stretch>
        </p:blipFill>
        <p:spPr>
          <a:xfrm>
            <a:off x="10993120" y="5058959"/>
            <a:ext cx="1198880" cy="1362882"/>
          </a:xfrm>
          <a:prstGeom prst="rect">
            <a:avLst/>
          </a:prstGeom>
        </p:spPr>
      </p:pic>
      <p:pic>
        <p:nvPicPr>
          <p:cNvPr id="10" name="Audio 9">
            <a:hlinkClick r:id="" action="ppaction://media"/>
            <a:extLst>
              <a:ext uri="{FF2B5EF4-FFF2-40B4-BE49-F238E27FC236}">
                <a16:creationId xmlns:a16="http://schemas.microsoft.com/office/drawing/2014/main" id="{B1EF212B-FE05-4F57-B359-D97F2164F7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9933895"/>
      </p:ext>
    </p:extLst>
  </p:cSld>
  <p:clrMapOvr>
    <a:masterClrMapping/>
  </p:clrMapOvr>
  <mc:AlternateContent xmlns:mc="http://schemas.openxmlformats.org/markup-compatibility/2006">
    <mc:Choice xmlns:p14="http://schemas.microsoft.com/office/powerpoint/2010/main" Requires="p14">
      <p:transition spd="slow" p14:dur="2000" advTm="39327"/>
    </mc:Choice>
    <mc:Fallback>
      <p:transition spd="slow" advTm="3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F691AA-B08C-4061-AA04-7BA5DF0D9963}"/>
              </a:ext>
            </a:extLst>
          </p:cNvPr>
          <p:cNvSpPr>
            <a:spLocks noGrp="1"/>
          </p:cNvSpPr>
          <p:nvPr>
            <p:ph type="title"/>
          </p:nvPr>
        </p:nvSpPr>
        <p:spPr>
          <a:xfrm>
            <a:off x="642257" y="634946"/>
            <a:ext cx="5453741" cy="1450757"/>
          </a:xfrm>
        </p:spPr>
        <p:txBody>
          <a:bodyPr>
            <a:normAutofit/>
          </a:bodyPr>
          <a:lstStyle/>
          <a:p>
            <a:r>
              <a:rPr lang="en-US"/>
              <a:t>Motivation </a:t>
            </a:r>
          </a:p>
        </p:txBody>
      </p:sp>
      <p:cxnSp>
        <p:nvCxnSpPr>
          <p:cNvPr id="27" name="Straight Connector 2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553" y="2267421"/>
            <a:ext cx="48463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D34F47-F34B-439F-A681-03D8D8AE19F5}"/>
              </a:ext>
            </a:extLst>
          </p:cNvPr>
          <p:cNvSpPr>
            <a:spLocks noGrp="1"/>
          </p:cNvSpPr>
          <p:nvPr>
            <p:ph idx="1"/>
          </p:nvPr>
        </p:nvSpPr>
        <p:spPr>
          <a:xfrm>
            <a:off x="642257" y="2407435"/>
            <a:ext cx="5453739" cy="3879061"/>
          </a:xfrm>
        </p:spPr>
        <p:txBody>
          <a:bodyPr>
            <a:normAutofit lnSpcReduction="10000"/>
          </a:bodyPr>
          <a:lstStyle/>
          <a:p>
            <a:pPr>
              <a:lnSpc>
                <a:spcPct val="90000"/>
              </a:lnSpc>
            </a:pPr>
            <a:r>
              <a:rPr lang="en-US" sz="1400"/>
              <a:t>Water contamination in fuel is the #1 cause of equipment failure in emergency situations.</a:t>
            </a:r>
          </a:p>
          <a:p>
            <a:pPr lvl="1">
              <a:lnSpc>
                <a:spcPct val="90000"/>
              </a:lnSpc>
            </a:pPr>
            <a:r>
              <a:rPr lang="en-US" sz="1200"/>
              <a:t>Because the reserve fuel often goes unchecked and is left in storage for too long creating a space for water contamination to occur.</a:t>
            </a:r>
          </a:p>
          <a:p>
            <a:pPr>
              <a:lnSpc>
                <a:spcPct val="90000"/>
              </a:lnSpc>
            </a:pPr>
            <a:r>
              <a:rPr lang="en-US" sz="1400"/>
              <a:t>Water contamination causes bacterial and microbe growth this turns into sludge </a:t>
            </a:r>
          </a:p>
          <a:p>
            <a:pPr lvl="1">
              <a:lnSpc>
                <a:spcPct val="90000"/>
              </a:lnSpc>
            </a:pPr>
            <a:r>
              <a:rPr lang="en-US" sz="1200"/>
              <a:t>This microbial sludge will:  </a:t>
            </a:r>
          </a:p>
          <a:p>
            <a:pPr lvl="2">
              <a:lnSpc>
                <a:spcPct val="90000"/>
              </a:lnSpc>
            </a:pPr>
            <a:r>
              <a:rPr lang="en-US" sz="1100"/>
              <a:t>Destroy surface coatings</a:t>
            </a:r>
          </a:p>
          <a:p>
            <a:pPr lvl="2">
              <a:lnSpc>
                <a:spcPct val="90000"/>
              </a:lnSpc>
            </a:pPr>
            <a:r>
              <a:rPr lang="en-US" sz="1100"/>
              <a:t>Cause corrosion</a:t>
            </a:r>
          </a:p>
          <a:p>
            <a:pPr lvl="2">
              <a:lnSpc>
                <a:spcPct val="90000"/>
              </a:lnSpc>
            </a:pPr>
            <a:r>
              <a:rPr lang="en-US" sz="1100"/>
              <a:t>Cause clogging of fuel filtration</a:t>
            </a:r>
          </a:p>
          <a:p>
            <a:pPr lvl="2">
              <a:lnSpc>
                <a:spcPct val="90000"/>
              </a:lnSpc>
            </a:pPr>
            <a:r>
              <a:rPr lang="en-US" sz="1100"/>
              <a:t>Block fuel supply</a:t>
            </a:r>
          </a:p>
          <a:p>
            <a:pPr lvl="2">
              <a:lnSpc>
                <a:spcPct val="90000"/>
              </a:lnSpc>
            </a:pPr>
            <a:r>
              <a:rPr lang="en-US" sz="1100"/>
              <a:t>Cause malfunctioning fuel gauges</a:t>
            </a:r>
          </a:p>
          <a:p>
            <a:pPr>
              <a:lnSpc>
                <a:spcPct val="90000"/>
              </a:lnSpc>
            </a:pPr>
            <a:r>
              <a:rPr lang="en-US" sz="1400"/>
              <a:t>Currently on the market there is no way to quantitatively measure water content in fuel</a:t>
            </a:r>
            <a:r>
              <a:rPr lang="en-US" sz="1500"/>
              <a:t>.</a:t>
            </a:r>
          </a:p>
          <a:p>
            <a:pPr lvl="1">
              <a:lnSpc>
                <a:spcPct val="90000"/>
              </a:lnSpc>
            </a:pPr>
            <a:r>
              <a:rPr lang="en-US" sz="1200"/>
              <a:t>Kits to test for water contamination include </a:t>
            </a:r>
          </a:p>
          <a:p>
            <a:pPr lvl="2">
              <a:lnSpc>
                <a:spcPct val="90000"/>
              </a:lnSpc>
            </a:pPr>
            <a:r>
              <a:rPr lang="en-US" sz="1000"/>
              <a:t>Chemical reactions</a:t>
            </a:r>
          </a:p>
          <a:p>
            <a:pPr lvl="2">
              <a:lnSpc>
                <a:spcPct val="90000"/>
              </a:lnSpc>
            </a:pPr>
            <a:r>
              <a:rPr lang="en-US" sz="1000"/>
              <a:t>Time </a:t>
            </a:r>
          </a:p>
          <a:p>
            <a:pPr marL="201168" lvl="1" indent="0">
              <a:lnSpc>
                <a:spcPct val="90000"/>
              </a:lnSpc>
              <a:buNone/>
            </a:pPr>
            <a:endParaRPr lang="en-US" sz="1200"/>
          </a:p>
        </p:txBody>
      </p:sp>
      <p:pic>
        <p:nvPicPr>
          <p:cNvPr id="4" name="Picture 3">
            <a:extLst>
              <a:ext uri="{FF2B5EF4-FFF2-40B4-BE49-F238E27FC236}">
                <a16:creationId xmlns:a16="http://schemas.microsoft.com/office/drawing/2014/main" id="{F9E29859-8DB2-42DB-A139-2AD6DBD1F78D}"/>
              </a:ext>
            </a:extLst>
          </p:cNvPr>
          <p:cNvPicPr>
            <a:picLocks noChangeAspect="1"/>
          </p:cNvPicPr>
          <p:nvPr/>
        </p:nvPicPr>
        <p:blipFill>
          <a:blip r:embed="rId4"/>
          <a:stretch>
            <a:fillRect/>
          </a:stretch>
        </p:blipFill>
        <p:spPr>
          <a:xfrm>
            <a:off x="6436402" y="826675"/>
            <a:ext cx="4819748" cy="2373725"/>
          </a:xfrm>
          <a:prstGeom prst="rect">
            <a:avLst/>
          </a:prstGeom>
        </p:spPr>
      </p:pic>
      <p:pic>
        <p:nvPicPr>
          <p:cNvPr id="5" name="Picture 4">
            <a:extLst>
              <a:ext uri="{FF2B5EF4-FFF2-40B4-BE49-F238E27FC236}">
                <a16:creationId xmlns:a16="http://schemas.microsoft.com/office/drawing/2014/main" id="{AD6662B7-AF1A-4AD0-8E6B-B7CBE35ACFF0}"/>
              </a:ext>
            </a:extLst>
          </p:cNvPr>
          <p:cNvPicPr>
            <a:picLocks noChangeAspect="1"/>
          </p:cNvPicPr>
          <p:nvPr/>
        </p:nvPicPr>
        <p:blipFill>
          <a:blip r:embed="rId5"/>
          <a:stretch>
            <a:fillRect/>
          </a:stretch>
        </p:blipFill>
        <p:spPr>
          <a:xfrm>
            <a:off x="6547100" y="4235324"/>
            <a:ext cx="2249006" cy="1925149"/>
          </a:xfrm>
          <a:prstGeom prst="rect">
            <a:avLst/>
          </a:prstGeom>
        </p:spPr>
      </p:pic>
      <p:pic>
        <p:nvPicPr>
          <p:cNvPr id="6" name="Picture 5">
            <a:extLst>
              <a:ext uri="{FF2B5EF4-FFF2-40B4-BE49-F238E27FC236}">
                <a16:creationId xmlns:a16="http://schemas.microsoft.com/office/drawing/2014/main" id="{D4F71915-ED75-439B-BBAA-02121A644882}"/>
              </a:ext>
            </a:extLst>
          </p:cNvPr>
          <p:cNvPicPr>
            <a:picLocks noChangeAspect="1"/>
          </p:cNvPicPr>
          <p:nvPr/>
        </p:nvPicPr>
        <p:blipFill>
          <a:blip r:embed="rId6"/>
          <a:stretch>
            <a:fillRect/>
          </a:stretch>
        </p:blipFill>
        <p:spPr>
          <a:xfrm>
            <a:off x="9044043" y="3014374"/>
            <a:ext cx="2249006" cy="2170290"/>
          </a:xfrm>
          <a:prstGeom prst="rect">
            <a:avLst/>
          </a:prstGeom>
        </p:spPr>
      </p:pic>
      <p:sp>
        <p:nvSpPr>
          <p:cNvPr id="28" name="Rectangle 23">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2CAA9768-E993-4FCA-93D2-E5CC3409846D}"/>
              </a:ext>
            </a:extLst>
          </p:cNvPr>
          <p:cNvPicPr>
            <a:picLocks noChangeAspect="1"/>
          </p:cNvPicPr>
          <p:nvPr/>
        </p:nvPicPr>
        <p:blipFill rotWithShape="1">
          <a:blip r:embed="rId7"/>
          <a:srcRect l="5715" t="8332" r="15246" b="26397"/>
          <a:stretch/>
        </p:blipFill>
        <p:spPr>
          <a:xfrm>
            <a:off x="10768914" y="5276887"/>
            <a:ext cx="1363541" cy="1501343"/>
          </a:xfrm>
          <a:prstGeom prst="rect">
            <a:avLst/>
          </a:prstGeom>
        </p:spPr>
      </p:pic>
      <p:pic>
        <p:nvPicPr>
          <p:cNvPr id="9" name="Audio 8">
            <a:hlinkClick r:id="" action="ppaction://media"/>
            <a:extLst>
              <a:ext uri="{FF2B5EF4-FFF2-40B4-BE49-F238E27FC236}">
                <a16:creationId xmlns:a16="http://schemas.microsoft.com/office/drawing/2014/main" id="{2F715779-4BF7-4F6C-934B-61BC03D89F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73237021"/>
      </p:ext>
    </p:extLst>
  </p:cSld>
  <p:clrMapOvr>
    <a:masterClrMapping/>
  </p:clrMapOvr>
  <mc:AlternateContent xmlns:mc="http://schemas.openxmlformats.org/markup-compatibility/2006">
    <mc:Choice xmlns:p14="http://schemas.microsoft.com/office/powerpoint/2010/main" Requires="p14">
      <p:transition spd="slow" p14:dur="2000" advTm="32739"/>
    </mc:Choice>
    <mc:Fallback>
      <p:transition spd="slow" advTm="32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F72C-C8BF-4C30-9BC8-9E2F1B25961C}"/>
              </a:ext>
            </a:extLst>
          </p:cNvPr>
          <p:cNvSpPr>
            <a:spLocks noGrp="1"/>
          </p:cNvSpPr>
          <p:nvPr>
            <p:ph type="title"/>
          </p:nvPr>
        </p:nvSpPr>
        <p:spPr/>
        <p:txBody>
          <a:bodyPr/>
          <a:lstStyle/>
          <a:p>
            <a:r>
              <a:rPr lang="en-US"/>
              <a:t>Graphical User Interface</a:t>
            </a:r>
          </a:p>
        </p:txBody>
      </p:sp>
      <p:sp>
        <p:nvSpPr>
          <p:cNvPr id="3" name="Content Placeholder 2">
            <a:extLst>
              <a:ext uri="{FF2B5EF4-FFF2-40B4-BE49-F238E27FC236}">
                <a16:creationId xmlns:a16="http://schemas.microsoft.com/office/drawing/2014/main" id="{FE824A49-2B8E-4EC0-B464-DD9089E6B5AF}"/>
              </a:ext>
            </a:extLst>
          </p:cNvPr>
          <p:cNvSpPr>
            <a:spLocks noGrp="1"/>
          </p:cNvSpPr>
          <p:nvPr>
            <p:ph idx="1"/>
          </p:nvPr>
        </p:nvSpPr>
        <p:spPr>
          <a:xfrm>
            <a:off x="1097280" y="2108201"/>
            <a:ext cx="4490720" cy="3466251"/>
          </a:xfrm>
        </p:spPr>
        <p:txBody>
          <a:bodyPr vert="horz" lIns="0" tIns="45720" rIns="0" bIns="45720" rtlCol="0" anchor="t">
            <a:normAutofit fontScale="92500" lnSpcReduction="10000"/>
          </a:bodyPr>
          <a:lstStyle/>
          <a:p>
            <a:r>
              <a:rPr lang="en-US">
                <a:ea typeface="+mn-lt"/>
                <a:cs typeface="+mn-lt"/>
              </a:rPr>
              <a:t>•Want to create a simple user interface, both to reduce design complexity and reduce user confusion</a:t>
            </a:r>
          </a:p>
          <a:p>
            <a:r>
              <a:rPr lang="en-US">
                <a:ea typeface="+mn-lt"/>
                <a:cs typeface="+mn-lt"/>
              </a:rPr>
              <a:t>•Want to present data in a palatable and informative way</a:t>
            </a:r>
          </a:p>
          <a:p>
            <a:r>
              <a:rPr lang="en-US">
                <a:ea typeface="+mn-lt"/>
                <a:cs typeface="+mn-lt"/>
              </a:rPr>
              <a:t>•Want to design with a graphical design studio with layering abilities</a:t>
            </a:r>
          </a:p>
          <a:p>
            <a:r>
              <a:rPr lang="en-US">
                <a:ea typeface="+mn-lt"/>
                <a:cs typeface="+mn-lt"/>
              </a:rPr>
              <a:t>•Convert layers into separate images in order to use them with Python GUI design capabilities</a:t>
            </a:r>
          </a:p>
          <a:p>
            <a:endParaRPr lang="en-US"/>
          </a:p>
        </p:txBody>
      </p:sp>
      <p:pic>
        <p:nvPicPr>
          <p:cNvPr id="6" name="Picture 6" descr="Chart, histogram&#10;&#10;Description automatically generated">
            <a:extLst>
              <a:ext uri="{FF2B5EF4-FFF2-40B4-BE49-F238E27FC236}">
                <a16:creationId xmlns:a16="http://schemas.microsoft.com/office/drawing/2014/main" id="{EF79C3AD-0B87-47CD-AB7B-F10F6BF996D8}"/>
              </a:ext>
            </a:extLst>
          </p:cNvPr>
          <p:cNvPicPr>
            <a:picLocks noChangeAspect="1"/>
          </p:cNvPicPr>
          <p:nvPr/>
        </p:nvPicPr>
        <p:blipFill>
          <a:blip r:embed="rId4"/>
          <a:stretch>
            <a:fillRect/>
          </a:stretch>
        </p:blipFill>
        <p:spPr>
          <a:xfrm>
            <a:off x="6146800" y="2408204"/>
            <a:ext cx="4947920" cy="3717992"/>
          </a:xfrm>
          <a:prstGeom prst="rect">
            <a:avLst/>
          </a:prstGeom>
        </p:spPr>
      </p:pic>
      <p:pic>
        <p:nvPicPr>
          <p:cNvPr id="8" name="Picture 6" descr="A person wearing glasses&#10;&#10;Description automatically generated">
            <a:extLst>
              <a:ext uri="{FF2B5EF4-FFF2-40B4-BE49-F238E27FC236}">
                <a16:creationId xmlns:a16="http://schemas.microsoft.com/office/drawing/2014/main" id="{4A7F1659-1590-4D63-ABB7-5C52B48CCCF0}"/>
              </a:ext>
            </a:extLst>
          </p:cNvPr>
          <p:cNvPicPr>
            <a:picLocks noChangeAspect="1"/>
          </p:cNvPicPr>
          <p:nvPr/>
        </p:nvPicPr>
        <p:blipFill>
          <a:blip r:embed="rId5"/>
          <a:stretch>
            <a:fillRect/>
          </a:stretch>
        </p:blipFill>
        <p:spPr>
          <a:xfrm>
            <a:off x="10993120" y="5058959"/>
            <a:ext cx="1198880" cy="1362882"/>
          </a:xfrm>
          <a:prstGeom prst="rect">
            <a:avLst/>
          </a:prstGeom>
        </p:spPr>
      </p:pic>
      <p:pic>
        <p:nvPicPr>
          <p:cNvPr id="10" name="Audio 9">
            <a:hlinkClick r:id="" action="ppaction://media"/>
            <a:extLst>
              <a:ext uri="{FF2B5EF4-FFF2-40B4-BE49-F238E27FC236}">
                <a16:creationId xmlns:a16="http://schemas.microsoft.com/office/drawing/2014/main" id="{6A7C5164-4323-411A-A6C6-ED0421D8C2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8379655"/>
      </p:ext>
    </p:extLst>
  </p:cSld>
  <p:clrMapOvr>
    <a:masterClrMapping/>
  </p:clrMapOvr>
  <mc:AlternateContent xmlns:mc="http://schemas.openxmlformats.org/markup-compatibility/2006">
    <mc:Choice xmlns:p14="http://schemas.microsoft.com/office/powerpoint/2010/main" Requires="p14">
      <p:transition spd="slow" p14:dur="2000" advTm="53501"/>
    </mc:Choice>
    <mc:Fallback>
      <p:transition spd="slow" advTm="5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F72C-C8BF-4C30-9BC8-9E2F1B25961C}"/>
              </a:ext>
            </a:extLst>
          </p:cNvPr>
          <p:cNvSpPr>
            <a:spLocks noGrp="1"/>
          </p:cNvSpPr>
          <p:nvPr>
            <p:ph type="title"/>
          </p:nvPr>
        </p:nvSpPr>
        <p:spPr/>
        <p:txBody>
          <a:bodyPr/>
          <a:lstStyle/>
          <a:p>
            <a:r>
              <a:rPr lang="en-US"/>
              <a:t>Graphical User Interface</a:t>
            </a:r>
          </a:p>
        </p:txBody>
      </p:sp>
      <p:pic>
        <p:nvPicPr>
          <p:cNvPr id="7" name="unknown_2021.06.09-18.09">
            <a:hlinkClick r:id="" action="ppaction://media"/>
            <a:extLst>
              <a:ext uri="{FF2B5EF4-FFF2-40B4-BE49-F238E27FC236}">
                <a16:creationId xmlns:a16="http://schemas.microsoft.com/office/drawing/2014/main" id="{4D1C9DCD-D80D-48DB-94B4-90E73DF170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20782"/>
            <a:ext cx="11388436" cy="6405994"/>
          </a:xfrm>
          <a:prstGeom prst="rect">
            <a:avLst/>
          </a:prstGeom>
        </p:spPr>
      </p:pic>
      <p:pic>
        <p:nvPicPr>
          <p:cNvPr id="8" name="Picture 6" descr="A person wearing glasses&#10;&#10;Description automatically generated">
            <a:extLst>
              <a:ext uri="{FF2B5EF4-FFF2-40B4-BE49-F238E27FC236}">
                <a16:creationId xmlns:a16="http://schemas.microsoft.com/office/drawing/2014/main" id="{4A7F1659-1590-4D63-ABB7-5C52B48CCCF0}"/>
              </a:ext>
            </a:extLst>
          </p:cNvPr>
          <p:cNvPicPr>
            <a:picLocks noChangeAspect="1"/>
          </p:cNvPicPr>
          <p:nvPr/>
        </p:nvPicPr>
        <p:blipFill>
          <a:blip r:embed="rId7"/>
          <a:stretch>
            <a:fillRect/>
          </a:stretch>
        </p:blipFill>
        <p:spPr>
          <a:xfrm>
            <a:off x="10993120" y="5063894"/>
            <a:ext cx="1198880" cy="1362882"/>
          </a:xfrm>
          <a:prstGeom prst="rect">
            <a:avLst/>
          </a:prstGeom>
        </p:spPr>
      </p:pic>
      <p:pic>
        <p:nvPicPr>
          <p:cNvPr id="15" name="Audio 14">
            <a:hlinkClick r:id="" action="ppaction://media"/>
            <a:extLst>
              <a:ext uri="{FF2B5EF4-FFF2-40B4-BE49-F238E27FC236}">
                <a16:creationId xmlns:a16="http://schemas.microsoft.com/office/drawing/2014/main" id="{3A91724C-EBC1-4F5D-9494-164C89BCCCF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982697"/>
      </p:ext>
    </p:extLst>
  </p:cSld>
  <p:clrMapOvr>
    <a:masterClrMapping/>
  </p:clrMapOvr>
  <mc:AlternateContent xmlns:mc="http://schemas.openxmlformats.org/markup-compatibility/2006">
    <mc:Choice xmlns:p14="http://schemas.microsoft.com/office/powerpoint/2010/main" Requires="p14">
      <p:transition spd="slow" p14:dur="2000" advTm="115787"/>
    </mc:Choice>
    <mc:Fallback>
      <p:transition spd="slow" advTm="115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8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timing>
  <p:extLst>
    <p:ext uri="{E180D4A7-C9FB-4DFB-919C-405C955672EB}">
      <p14:showEvtLst xmlns:p14="http://schemas.microsoft.com/office/powerpoint/2010/main">
        <p14:playEvt time="5644" objId="7"/>
        <p14:triggerEvt type="onClick" time="5644" objId="7"/>
        <p14:stopEvt time="113832" objId="7"/>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4B67-5333-40A3-98A1-0DF966BB70B7}"/>
              </a:ext>
            </a:extLst>
          </p:cNvPr>
          <p:cNvSpPr>
            <a:spLocks noGrp="1"/>
          </p:cNvSpPr>
          <p:nvPr>
            <p:ph type="title"/>
          </p:nvPr>
        </p:nvSpPr>
        <p:spPr/>
        <p:txBody>
          <a:bodyPr/>
          <a:lstStyle/>
          <a:p>
            <a:r>
              <a:rPr lang="en-US"/>
              <a:t>Algorithm Goals</a:t>
            </a:r>
          </a:p>
        </p:txBody>
      </p:sp>
      <p:sp>
        <p:nvSpPr>
          <p:cNvPr id="3" name="Content Placeholder 2">
            <a:extLst>
              <a:ext uri="{FF2B5EF4-FFF2-40B4-BE49-F238E27FC236}">
                <a16:creationId xmlns:a16="http://schemas.microsoft.com/office/drawing/2014/main" id="{BB6C6DF5-4D06-407D-9AB2-1EB4D570D3F7}"/>
              </a:ext>
            </a:extLst>
          </p:cNvPr>
          <p:cNvSpPr>
            <a:spLocks noGrp="1"/>
          </p:cNvSpPr>
          <p:nvPr>
            <p:ph idx="1"/>
          </p:nvPr>
        </p:nvSpPr>
        <p:spPr/>
        <p:txBody>
          <a:bodyPr vert="horz" lIns="0" tIns="45720" rIns="0" bIns="45720" rtlCol="0" anchor="t">
            <a:normAutofit/>
          </a:bodyPr>
          <a:lstStyle/>
          <a:p>
            <a:r>
              <a:rPr lang="en-US"/>
              <a:t>The end goal of the algorithm is to determine the amount of water contamination in fuel</a:t>
            </a:r>
          </a:p>
          <a:p>
            <a:r>
              <a:rPr lang="en-US"/>
              <a:t>This will take a total of four data sets from the driver portion of the software design. One set will be a dark measurement, and will be used to find a theoretical zero for the rest of our data. The next two will be our control samples, 100% water and 100% fuel. The fourth will be the experimental test which will be an unknown combination of water and fuel.</a:t>
            </a:r>
          </a:p>
          <a:p>
            <a:r>
              <a:rPr lang="en-US"/>
              <a:t>Based on these four data sets, the algorithm will be able to say with fair confidence what the percentage of water contamination is.</a:t>
            </a:r>
          </a:p>
          <a:p>
            <a:endParaRPr lang="en-US"/>
          </a:p>
        </p:txBody>
      </p:sp>
      <p:pic>
        <p:nvPicPr>
          <p:cNvPr id="5" name="Picture 6">
            <a:extLst>
              <a:ext uri="{FF2B5EF4-FFF2-40B4-BE49-F238E27FC236}">
                <a16:creationId xmlns:a16="http://schemas.microsoft.com/office/drawing/2014/main" id="{929E757F-AA95-4FEC-905B-AD305588C6B3}"/>
              </a:ext>
            </a:extLst>
          </p:cNvPr>
          <p:cNvPicPr>
            <a:picLocks noChangeAspect="1"/>
          </p:cNvPicPr>
          <p:nvPr/>
        </p:nvPicPr>
        <p:blipFill>
          <a:blip r:embed="rId4"/>
          <a:stretch>
            <a:fillRect/>
          </a:stretch>
        </p:blipFill>
        <p:spPr>
          <a:xfrm>
            <a:off x="10993120" y="5058959"/>
            <a:ext cx="1198880" cy="1362882"/>
          </a:xfrm>
          <a:prstGeom prst="rect">
            <a:avLst/>
          </a:prstGeom>
        </p:spPr>
      </p:pic>
      <p:pic>
        <p:nvPicPr>
          <p:cNvPr id="8" name="Audio 7">
            <a:hlinkClick r:id="" action="ppaction://media"/>
            <a:extLst>
              <a:ext uri="{FF2B5EF4-FFF2-40B4-BE49-F238E27FC236}">
                <a16:creationId xmlns:a16="http://schemas.microsoft.com/office/drawing/2014/main" id="{5572A76B-BCB2-4056-82AF-A26D0FAEF8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2114067"/>
      </p:ext>
    </p:extLst>
  </p:cSld>
  <p:clrMapOvr>
    <a:masterClrMapping/>
  </p:clrMapOvr>
  <mc:AlternateContent xmlns:mc="http://schemas.openxmlformats.org/markup-compatibility/2006">
    <mc:Choice xmlns:p14="http://schemas.microsoft.com/office/powerpoint/2010/main" Requires="p14">
      <p:transition spd="slow" p14:dur="2000" advTm="59271"/>
    </mc:Choice>
    <mc:Fallback>
      <p:transition spd="slow" advTm="5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4B67-5333-40A3-98A1-0DF966BB70B7}"/>
              </a:ext>
            </a:extLst>
          </p:cNvPr>
          <p:cNvSpPr>
            <a:spLocks noGrp="1"/>
          </p:cNvSpPr>
          <p:nvPr>
            <p:ph type="title"/>
          </p:nvPr>
        </p:nvSpPr>
        <p:spPr>
          <a:xfrm>
            <a:off x="1097280" y="286603"/>
            <a:ext cx="10332720" cy="1450757"/>
          </a:xfrm>
        </p:spPr>
        <p:txBody>
          <a:bodyPr/>
          <a:lstStyle/>
          <a:p>
            <a:r>
              <a:rPr lang="en-US"/>
              <a:t>Design Constraints and Standards - Software</a:t>
            </a:r>
          </a:p>
        </p:txBody>
      </p:sp>
      <p:sp>
        <p:nvSpPr>
          <p:cNvPr id="3" name="Content Placeholder 2">
            <a:extLst>
              <a:ext uri="{FF2B5EF4-FFF2-40B4-BE49-F238E27FC236}">
                <a16:creationId xmlns:a16="http://schemas.microsoft.com/office/drawing/2014/main" id="{BB6C6DF5-4D06-407D-9AB2-1EB4D570D3F7}"/>
              </a:ext>
            </a:extLst>
          </p:cNvPr>
          <p:cNvSpPr>
            <a:spLocks noGrp="1"/>
          </p:cNvSpPr>
          <p:nvPr>
            <p:ph idx="1"/>
          </p:nvPr>
        </p:nvSpPr>
        <p:spPr/>
        <p:txBody>
          <a:bodyPr vert="horz" lIns="0" tIns="45720" rIns="0" bIns="45720" rtlCol="0" anchor="t">
            <a:normAutofit/>
          </a:bodyPr>
          <a:lstStyle/>
          <a:p>
            <a:pPr marL="635000" lvl="1" indent="-342900"/>
            <a:r>
              <a:rPr lang="en-US" sz="3200"/>
              <a:t>Safety</a:t>
            </a:r>
          </a:p>
          <a:p>
            <a:pPr marL="635000" lvl="1" indent="-342900"/>
            <a:r>
              <a:rPr lang="en-US" sz="3200"/>
              <a:t>Security</a:t>
            </a:r>
          </a:p>
          <a:p>
            <a:pPr marL="635000" lvl="1" indent="-342900"/>
            <a:r>
              <a:rPr lang="en-US" sz="3200"/>
              <a:t>Reliability</a:t>
            </a:r>
          </a:p>
          <a:p>
            <a:pPr marL="635000" lvl="1" indent="-342900"/>
            <a:r>
              <a:rPr lang="en-US" sz="3200"/>
              <a:t>Maintainability</a:t>
            </a:r>
          </a:p>
          <a:p>
            <a:pPr marL="635000" lvl="1" indent="-342900"/>
            <a:r>
              <a:rPr lang="en-US" sz="3200"/>
              <a:t>Portability</a:t>
            </a:r>
          </a:p>
        </p:txBody>
      </p:sp>
      <p:pic>
        <p:nvPicPr>
          <p:cNvPr id="6" name="Picture 6">
            <a:extLst>
              <a:ext uri="{FF2B5EF4-FFF2-40B4-BE49-F238E27FC236}">
                <a16:creationId xmlns:a16="http://schemas.microsoft.com/office/drawing/2014/main" id="{F46E7C35-1580-472C-9D44-8405EE99F0E3}"/>
              </a:ext>
            </a:extLst>
          </p:cNvPr>
          <p:cNvPicPr>
            <a:picLocks noChangeAspect="1"/>
          </p:cNvPicPr>
          <p:nvPr/>
        </p:nvPicPr>
        <p:blipFill>
          <a:blip r:embed="rId4"/>
          <a:stretch>
            <a:fillRect/>
          </a:stretch>
        </p:blipFill>
        <p:spPr>
          <a:xfrm>
            <a:off x="10993120" y="5058959"/>
            <a:ext cx="1198880" cy="1362882"/>
          </a:xfrm>
          <a:prstGeom prst="rect">
            <a:avLst/>
          </a:prstGeom>
        </p:spPr>
      </p:pic>
      <p:pic>
        <p:nvPicPr>
          <p:cNvPr id="10" name="Audio 9">
            <a:hlinkClick r:id="" action="ppaction://media"/>
            <a:extLst>
              <a:ext uri="{FF2B5EF4-FFF2-40B4-BE49-F238E27FC236}">
                <a16:creationId xmlns:a16="http://schemas.microsoft.com/office/drawing/2014/main" id="{D8AB4227-D152-4875-BFC3-BEA49AA9FF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1623007"/>
      </p:ext>
    </p:extLst>
  </p:cSld>
  <p:clrMapOvr>
    <a:masterClrMapping/>
  </p:clrMapOvr>
  <mc:AlternateContent xmlns:mc="http://schemas.openxmlformats.org/markup-compatibility/2006">
    <mc:Choice xmlns:p14="http://schemas.microsoft.com/office/powerpoint/2010/main" Requires="p14">
      <p:transition spd="slow" p14:dur="2000" advTm="80852"/>
    </mc:Choice>
    <mc:Fallback>
      <p:transition spd="slow" advTm="8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F72C-C8BF-4C30-9BC8-9E2F1B25961C}"/>
              </a:ext>
            </a:extLst>
          </p:cNvPr>
          <p:cNvSpPr>
            <a:spLocks noGrp="1"/>
          </p:cNvSpPr>
          <p:nvPr>
            <p:ph type="title"/>
          </p:nvPr>
        </p:nvSpPr>
        <p:spPr/>
        <p:txBody>
          <a:bodyPr/>
          <a:lstStyle/>
          <a:p>
            <a:r>
              <a:rPr lang="en-US"/>
              <a:t>Significant Design Decisions (SW) </a:t>
            </a:r>
          </a:p>
        </p:txBody>
      </p:sp>
      <p:sp>
        <p:nvSpPr>
          <p:cNvPr id="3" name="Content Placeholder 2">
            <a:extLst>
              <a:ext uri="{FF2B5EF4-FFF2-40B4-BE49-F238E27FC236}">
                <a16:creationId xmlns:a16="http://schemas.microsoft.com/office/drawing/2014/main" id="{FE824A49-2B8E-4EC0-B464-DD9089E6B5AF}"/>
              </a:ext>
            </a:extLst>
          </p:cNvPr>
          <p:cNvSpPr>
            <a:spLocks noGrp="1"/>
          </p:cNvSpPr>
          <p:nvPr>
            <p:ph idx="1"/>
          </p:nvPr>
        </p:nvSpPr>
        <p:spPr/>
        <p:txBody>
          <a:bodyPr vert="horz" lIns="0" tIns="45720" rIns="0" bIns="45720" rtlCol="0" anchor="t">
            <a:normAutofit/>
          </a:bodyPr>
          <a:lstStyle/>
          <a:p>
            <a:pPr marL="0" indent="0">
              <a:buNone/>
            </a:pPr>
            <a:r>
              <a:rPr lang="en-US"/>
              <a:t>Decision to move from C++ to C# for the driver software – Internally at the sponsor company more support and professional help is available for C#. C# while being unfamiliar to the designer was easy to transfer due to the similarities of C++ and Java.</a:t>
            </a:r>
          </a:p>
          <a:p>
            <a:pPr marL="0" indent="0">
              <a:buNone/>
            </a:pPr>
            <a:endParaRPr lang="en-US"/>
          </a:p>
          <a:p>
            <a:r>
              <a:rPr lang="en-US"/>
              <a:t>Move focus upon beginning the project from a bottom - up to a top – down view. The initial design plan was to create the algorithm to take data, and build a GUI, automation, and determine the drivers around it. However upon taking this route, it became quickly apparent that it will be easier to complete the desired objective by working from the end goal backwards.</a:t>
            </a:r>
          </a:p>
        </p:txBody>
      </p:sp>
      <p:pic>
        <p:nvPicPr>
          <p:cNvPr id="7" name="Picture 6" descr="A person wearing glasses&#10;&#10;Description automatically generated">
            <a:extLst>
              <a:ext uri="{FF2B5EF4-FFF2-40B4-BE49-F238E27FC236}">
                <a16:creationId xmlns:a16="http://schemas.microsoft.com/office/drawing/2014/main" id="{4AF861FB-66F7-4F1A-ADA0-0B739483F9B5}"/>
              </a:ext>
            </a:extLst>
          </p:cNvPr>
          <p:cNvPicPr>
            <a:picLocks noChangeAspect="1"/>
          </p:cNvPicPr>
          <p:nvPr/>
        </p:nvPicPr>
        <p:blipFill>
          <a:blip r:embed="rId4"/>
          <a:stretch>
            <a:fillRect/>
          </a:stretch>
        </p:blipFill>
        <p:spPr>
          <a:xfrm>
            <a:off x="10993120" y="5058959"/>
            <a:ext cx="1198880" cy="1362882"/>
          </a:xfrm>
          <a:prstGeom prst="rect">
            <a:avLst/>
          </a:prstGeom>
        </p:spPr>
      </p:pic>
      <p:pic>
        <p:nvPicPr>
          <p:cNvPr id="12" name="Audio 11">
            <a:hlinkClick r:id="" action="ppaction://media"/>
            <a:extLst>
              <a:ext uri="{FF2B5EF4-FFF2-40B4-BE49-F238E27FC236}">
                <a16:creationId xmlns:a16="http://schemas.microsoft.com/office/drawing/2014/main" id="{159BD1BB-5140-4BB6-9CF4-54904BD92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9218" y="6117041"/>
            <a:ext cx="609600" cy="609600"/>
          </a:xfrm>
          <a:prstGeom prst="rect">
            <a:avLst/>
          </a:prstGeom>
        </p:spPr>
      </p:pic>
    </p:spTree>
    <p:extLst>
      <p:ext uri="{BB962C8B-B14F-4D97-AF65-F5344CB8AC3E}">
        <p14:creationId xmlns:p14="http://schemas.microsoft.com/office/powerpoint/2010/main" val="3154274045"/>
      </p:ext>
    </p:extLst>
  </p:cSld>
  <p:clrMapOvr>
    <a:masterClrMapping/>
  </p:clrMapOvr>
  <mc:AlternateContent xmlns:mc="http://schemas.openxmlformats.org/markup-compatibility/2006">
    <mc:Choice xmlns:p14="http://schemas.microsoft.com/office/powerpoint/2010/main" Requires="p14">
      <p:transition spd="slow" p14:dur="2000" advTm="74318"/>
    </mc:Choice>
    <mc:Fallback>
      <p:transition spd="slow" advTm="74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3EC8-FD6F-4635-8C91-39D44051FAF6}"/>
              </a:ext>
            </a:extLst>
          </p:cNvPr>
          <p:cNvSpPr>
            <a:spLocks noGrp="1"/>
          </p:cNvSpPr>
          <p:nvPr>
            <p:ph type="title"/>
          </p:nvPr>
        </p:nvSpPr>
        <p:spPr/>
        <p:txBody>
          <a:bodyPr/>
          <a:lstStyle/>
          <a:p>
            <a:r>
              <a:rPr lang="en-US"/>
              <a:t>Current Progress - Software</a:t>
            </a:r>
          </a:p>
        </p:txBody>
      </p:sp>
      <p:sp>
        <p:nvSpPr>
          <p:cNvPr id="3" name="Content Placeholder 2">
            <a:extLst>
              <a:ext uri="{FF2B5EF4-FFF2-40B4-BE49-F238E27FC236}">
                <a16:creationId xmlns:a16="http://schemas.microsoft.com/office/drawing/2014/main" id="{E5707AE2-B420-4084-8E48-A2E8D25F95F9}"/>
              </a:ext>
            </a:extLst>
          </p:cNvPr>
          <p:cNvSpPr>
            <a:spLocks noGrp="1"/>
          </p:cNvSpPr>
          <p:nvPr>
            <p:ph idx="1"/>
          </p:nvPr>
        </p:nvSpPr>
        <p:spPr/>
        <p:txBody>
          <a:bodyPr vert="horz" lIns="0" tIns="45720" rIns="0" bIns="45720" rtlCol="0" anchor="t">
            <a:normAutofit/>
          </a:bodyPr>
          <a:lstStyle/>
          <a:p>
            <a:r>
              <a:rPr lang="en-US"/>
              <a:t>Three main software categories</a:t>
            </a:r>
          </a:p>
          <a:p>
            <a:pPr marL="383540" lvl="1">
              <a:buFont typeface="Arial" panose="020F0502020204030204" pitchFamily="34" charset="0"/>
              <a:buChar char="•"/>
            </a:pPr>
            <a:r>
              <a:rPr lang="en-US" sz="3600"/>
              <a:t>Spectrometer drivers – 75%</a:t>
            </a:r>
          </a:p>
          <a:p>
            <a:pPr marL="383540" lvl="1">
              <a:buFont typeface="Arial" panose="020F0502020204030204" pitchFamily="34" charset="0"/>
              <a:buChar char="•"/>
            </a:pPr>
            <a:r>
              <a:rPr lang="en-US" sz="3600"/>
              <a:t>Graphical User Interface – 40%</a:t>
            </a:r>
          </a:p>
          <a:p>
            <a:pPr marL="383540" lvl="1">
              <a:buFont typeface="Arial" panose="020F0502020204030204" pitchFamily="34" charset="0"/>
              <a:buChar char="•"/>
            </a:pPr>
            <a:r>
              <a:rPr lang="en-US" sz="3600"/>
              <a:t>Automation and Algorithm – 25%</a:t>
            </a:r>
          </a:p>
        </p:txBody>
      </p:sp>
      <p:pic>
        <p:nvPicPr>
          <p:cNvPr id="5" name="Picture 6" descr="A person wearing glasses&#10;&#10;Description automatically generated">
            <a:extLst>
              <a:ext uri="{FF2B5EF4-FFF2-40B4-BE49-F238E27FC236}">
                <a16:creationId xmlns:a16="http://schemas.microsoft.com/office/drawing/2014/main" id="{BF4B7969-8BB4-4EE5-8042-62B4720E1F90}"/>
              </a:ext>
            </a:extLst>
          </p:cNvPr>
          <p:cNvPicPr>
            <a:picLocks noChangeAspect="1"/>
          </p:cNvPicPr>
          <p:nvPr/>
        </p:nvPicPr>
        <p:blipFill>
          <a:blip r:embed="rId4"/>
          <a:stretch>
            <a:fillRect/>
          </a:stretch>
        </p:blipFill>
        <p:spPr>
          <a:xfrm>
            <a:off x="10993120" y="5058959"/>
            <a:ext cx="1198880" cy="1362882"/>
          </a:xfrm>
          <a:prstGeom prst="rect">
            <a:avLst/>
          </a:prstGeom>
        </p:spPr>
      </p:pic>
      <p:pic>
        <p:nvPicPr>
          <p:cNvPr id="7" name="Audio 6">
            <a:hlinkClick r:id="" action="ppaction://media"/>
            <a:extLst>
              <a:ext uri="{FF2B5EF4-FFF2-40B4-BE49-F238E27FC236}">
                <a16:creationId xmlns:a16="http://schemas.microsoft.com/office/drawing/2014/main" id="{99D1F02E-0C87-4C54-8ED0-FB26AB8A2E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0786018"/>
      </p:ext>
    </p:extLst>
  </p:cSld>
  <p:clrMapOvr>
    <a:masterClrMapping/>
  </p:clrMapOvr>
  <mc:AlternateContent xmlns:mc="http://schemas.openxmlformats.org/markup-compatibility/2006">
    <mc:Choice xmlns:p14="http://schemas.microsoft.com/office/powerpoint/2010/main" Requires="p14">
      <p:transition spd="slow" p14:dur="2000" advTm="21952"/>
    </mc:Choice>
    <mc:Fallback>
      <p:transition spd="slow" advTm="2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46E6A-B85A-4753-B4B7-E2FF4D87A003}"/>
              </a:ext>
            </a:extLst>
          </p:cNvPr>
          <p:cNvSpPr>
            <a:spLocks noGrp="1"/>
          </p:cNvSpPr>
          <p:nvPr>
            <p:ph type="title"/>
          </p:nvPr>
        </p:nvSpPr>
        <p:spPr/>
        <p:txBody>
          <a:bodyPr/>
          <a:lstStyle/>
          <a:p>
            <a:r>
              <a:rPr lang="en-US"/>
              <a:t>Immediate Plans - Software</a:t>
            </a:r>
          </a:p>
        </p:txBody>
      </p:sp>
      <p:sp>
        <p:nvSpPr>
          <p:cNvPr id="3" name="Content Placeholder 2">
            <a:extLst>
              <a:ext uri="{FF2B5EF4-FFF2-40B4-BE49-F238E27FC236}">
                <a16:creationId xmlns:a16="http://schemas.microsoft.com/office/drawing/2014/main" id="{5F9D7C57-F8DA-4D06-B305-35AC8FD06510}"/>
              </a:ext>
            </a:extLst>
          </p:cNvPr>
          <p:cNvSpPr>
            <a:spLocks noGrp="1"/>
          </p:cNvSpPr>
          <p:nvPr>
            <p:ph idx="1"/>
          </p:nvPr>
        </p:nvSpPr>
        <p:spPr/>
        <p:txBody>
          <a:bodyPr vert="horz" lIns="0" tIns="45720" rIns="0" bIns="45720" rtlCol="0" anchor="t">
            <a:noAutofit/>
          </a:bodyPr>
          <a:lstStyle/>
          <a:p>
            <a:r>
              <a:rPr lang="en-US" sz="2800"/>
              <a:t>Immediate plans to complete 1within the next 2-3 weeks.</a:t>
            </a:r>
          </a:p>
          <a:p>
            <a:pPr marL="383540" lvl="1">
              <a:buClr>
                <a:srgbClr val="EC7016"/>
              </a:buClr>
              <a:buSzPct val="100000"/>
            </a:pPr>
            <a:r>
              <a:rPr lang="en-US" sz="2400"/>
              <a:t>Finish configuring and implementing drivers in order to move forward with other parts of software design that are relying on it.</a:t>
            </a:r>
          </a:p>
          <a:p>
            <a:pPr marL="383540" lvl="1">
              <a:buClr>
                <a:srgbClr val="EC7016"/>
              </a:buClr>
              <a:buSzPct val="100000"/>
            </a:pPr>
            <a:r>
              <a:rPr lang="en-US" sz="2400"/>
              <a:t>Flesh out UI more, import/redesign more icons and items from the Krita UI rough draft</a:t>
            </a:r>
          </a:p>
          <a:p>
            <a:pPr marL="383540" lvl="1">
              <a:buClr>
                <a:srgbClr val="EC7016"/>
              </a:buClr>
              <a:buSzPct val="100000"/>
            </a:pPr>
            <a:r>
              <a:rPr lang="en-US" sz="2400"/>
              <a:t>Begin work on determining required mathematics involved for the algorithm and determining how to implement it as simply as possible in order to maximize run time efficiency (Big O notation)</a:t>
            </a:r>
          </a:p>
        </p:txBody>
      </p:sp>
      <p:pic>
        <p:nvPicPr>
          <p:cNvPr id="5" name="Picture 6" descr="A person wearing glasses&#10;&#10;Description automatically generated">
            <a:extLst>
              <a:ext uri="{FF2B5EF4-FFF2-40B4-BE49-F238E27FC236}">
                <a16:creationId xmlns:a16="http://schemas.microsoft.com/office/drawing/2014/main" id="{24047FB6-4C9D-4C9B-BC86-0892B406D298}"/>
              </a:ext>
            </a:extLst>
          </p:cNvPr>
          <p:cNvPicPr>
            <a:picLocks noChangeAspect="1"/>
          </p:cNvPicPr>
          <p:nvPr/>
        </p:nvPicPr>
        <p:blipFill>
          <a:blip r:embed="rId4"/>
          <a:stretch>
            <a:fillRect/>
          </a:stretch>
        </p:blipFill>
        <p:spPr>
          <a:xfrm>
            <a:off x="10993120" y="5058959"/>
            <a:ext cx="1198880" cy="1362882"/>
          </a:xfrm>
          <a:prstGeom prst="rect">
            <a:avLst/>
          </a:prstGeom>
        </p:spPr>
      </p:pic>
      <p:pic>
        <p:nvPicPr>
          <p:cNvPr id="6" name="Audio 5">
            <a:hlinkClick r:id="" action="ppaction://media"/>
            <a:extLst>
              <a:ext uri="{FF2B5EF4-FFF2-40B4-BE49-F238E27FC236}">
                <a16:creationId xmlns:a16="http://schemas.microsoft.com/office/drawing/2014/main" id="{3C723705-F436-4DF3-866E-4A5AEA426B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225050"/>
      </p:ext>
    </p:extLst>
  </p:cSld>
  <p:clrMapOvr>
    <a:masterClrMapping/>
  </p:clrMapOvr>
  <mc:AlternateContent xmlns:mc="http://schemas.openxmlformats.org/markup-compatibility/2006">
    <mc:Choice xmlns:p14="http://schemas.microsoft.com/office/powerpoint/2010/main" Requires="p14">
      <p:transition spd="slow" p14:dur="2000" advTm="61907"/>
    </mc:Choice>
    <mc:Fallback>
      <p:transition spd="slow" advTm="61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3EC8-FD6F-4635-8C91-39D44051FAF6}"/>
              </a:ext>
            </a:extLst>
          </p:cNvPr>
          <p:cNvSpPr>
            <a:spLocks noGrp="1"/>
          </p:cNvSpPr>
          <p:nvPr>
            <p:ph type="title"/>
          </p:nvPr>
        </p:nvSpPr>
        <p:spPr/>
        <p:txBody>
          <a:bodyPr/>
          <a:lstStyle/>
          <a:p>
            <a:r>
              <a:rPr lang="en-US"/>
              <a:t>Power Supply Requirements</a:t>
            </a:r>
          </a:p>
        </p:txBody>
      </p:sp>
      <p:graphicFrame>
        <p:nvGraphicFramePr>
          <p:cNvPr id="6" name="Table 6">
            <a:extLst>
              <a:ext uri="{FF2B5EF4-FFF2-40B4-BE49-F238E27FC236}">
                <a16:creationId xmlns:a16="http://schemas.microsoft.com/office/drawing/2014/main" id="{7F8ECC5D-AC23-4A89-BF22-62E012ACDB66}"/>
              </a:ext>
            </a:extLst>
          </p:cNvPr>
          <p:cNvGraphicFramePr>
            <a:graphicFrameLocks noGrp="1"/>
          </p:cNvGraphicFramePr>
          <p:nvPr>
            <p:ph idx="1"/>
            <p:extLst>
              <p:ext uri="{D42A27DB-BD31-4B8C-83A1-F6EECF244321}">
                <p14:modId xmlns:p14="http://schemas.microsoft.com/office/powerpoint/2010/main" val="1183686147"/>
              </p:ext>
            </p:extLst>
          </p:nvPr>
        </p:nvGraphicFramePr>
        <p:xfrm>
          <a:off x="2246586" y="2798378"/>
          <a:ext cx="7417668" cy="2238264"/>
        </p:xfrm>
        <a:graphic>
          <a:graphicData uri="http://schemas.openxmlformats.org/drawingml/2006/table">
            <a:tbl>
              <a:tblPr firstRow="1" bandRow="1">
                <a:tableStyleId>{5C22544A-7EE6-4342-B048-85BDC9FD1C3A}</a:tableStyleId>
              </a:tblPr>
              <a:tblGrid>
                <a:gridCol w="2194034">
                  <a:extLst>
                    <a:ext uri="{9D8B030D-6E8A-4147-A177-3AD203B41FA5}">
                      <a16:colId xmlns:a16="http://schemas.microsoft.com/office/drawing/2014/main" val="2411478116"/>
                    </a:ext>
                  </a:extLst>
                </a:gridCol>
                <a:gridCol w="1514800">
                  <a:extLst>
                    <a:ext uri="{9D8B030D-6E8A-4147-A177-3AD203B41FA5}">
                      <a16:colId xmlns:a16="http://schemas.microsoft.com/office/drawing/2014/main" val="2291723039"/>
                    </a:ext>
                  </a:extLst>
                </a:gridCol>
                <a:gridCol w="1854417">
                  <a:extLst>
                    <a:ext uri="{9D8B030D-6E8A-4147-A177-3AD203B41FA5}">
                      <a16:colId xmlns:a16="http://schemas.microsoft.com/office/drawing/2014/main" val="4267032180"/>
                    </a:ext>
                  </a:extLst>
                </a:gridCol>
                <a:gridCol w="1854417">
                  <a:extLst>
                    <a:ext uri="{9D8B030D-6E8A-4147-A177-3AD203B41FA5}">
                      <a16:colId xmlns:a16="http://schemas.microsoft.com/office/drawing/2014/main" val="2393175554"/>
                    </a:ext>
                  </a:extLst>
                </a:gridCol>
              </a:tblGrid>
              <a:tr h="746088">
                <a:tc>
                  <a:txBody>
                    <a:bodyPr/>
                    <a:lstStyle/>
                    <a:p>
                      <a:r>
                        <a:rPr lang="en-US"/>
                        <a:t>Part</a:t>
                      </a:r>
                    </a:p>
                  </a:txBody>
                  <a:tcPr/>
                </a:tc>
                <a:tc>
                  <a:txBody>
                    <a:bodyPr/>
                    <a:lstStyle/>
                    <a:p>
                      <a:r>
                        <a:rPr lang="en-US"/>
                        <a:t>Vin</a:t>
                      </a:r>
                    </a:p>
                  </a:txBody>
                  <a:tcPr/>
                </a:tc>
                <a:tc>
                  <a:txBody>
                    <a:bodyPr/>
                    <a:lstStyle/>
                    <a:p>
                      <a:r>
                        <a:rPr lang="en-US"/>
                        <a:t>Current</a:t>
                      </a:r>
                    </a:p>
                  </a:txBody>
                  <a:tcPr/>
                </a:tc>
                <a:tc>
                  <a:txBody>
                    <a:bodyPr/>
                    <a:lstStyle/>
                    <a:p>
                      <a:r>
                        <a:rPr lang="en-US"/>
                        <a:t>Total Power</a:t>
                      </a:r>
                    </a:p>
                  </a:txBody>
                  <a:tcPr/>
                </a:tc>
                <a:extLst>
                  <a:ext uri="{0D108BD9-81ED-4DB2-BD59-A6C34878D82A}">
                    <a16:rowId xmlns:a16="http://schemas.microsoft.com/office/drawing/2014/main" val="3169082407"/>
                  </a:ext>
                </a:extLst>
              </a:tr>
              <a:tr h="746088">
                <a:tc>
                  <a:txBody>
                    <a:bodyPr/>
                    <a:lstStyle/>
                    <a:p>
                      <a:r>
                        <a:rPr lang="en-US" sz="2000"/>
                        <a:t>Single Board CPU</a:t>
                      </a:r>
                      <a:endParaRPr lang="en-US" sz="2000" err="1"/>
                    </a:p>
                  </a:txBody>
                  <a:tcPr/>
                </a:tc>
                <a:tc>
                  <a:txBody>
                    <a:bodyPr/>
                    <a:lstStyle/>
                    <a:p>
                      <a:pPr algn="ctr"/>
                      <a:r>
                        <a:rPr lang="en-US" sz="2000"/>
                        <a:t>5 V</a:t>
                      </a:r>
                    </a:p>
                  </a:txBody>
                  <a:tcPr/>
                </a:tc>
                <a:tc>
                  <a:txBody>
                    <a:bodyPr/>
                    <a:lstStyle/>
                    <a:p>
                      <a:pPr algn="ctr"/>
                      <a:r>
                        <a:rPr lang="en-US" sz="2000"/>
                        <a:t>2 A</a:t>
                      </a:r>
                    </a:p>
                  </a:txBody>
                  <a:tcPr/>
                </a:tc>
                <a:tc>
                  <a:txBody>
                    <a:bodyPr/>
                    <a:lstStyle/>
                    <a:p>
                      <a:pPr algn="ctr"/>
                      <a:r>
                        <a:rPr lang="en-US" sz="2000"/>
                        <a:t>10 W</a:t>
                      </a:r>
                    </a:p>
                  </a:txBody>
                  <a:tcPr/>
                </a:tc>
                <a:extLst>
                  <a:ext uri="{0D108BD9-81ED-4DB2-BD59-A6C34878D82A}">
                    <a16:rowId xmlns:a16="http://schemas.microsoft.com/office/drawing/2014/main" val="2828912104"/>
                  </a:ext>
                </a:extLst>
              </a:tr>
              <a:tr h="746088">
                <a:tc>
                  <a:txBody>
                    <a:bodyPr/>
                    <a:lstStyle/>
                    <a:p>
                      <a:r>
                        <a:rPr lang="en-US" sz="2000"/>
                        <a:t>Spectrometer</a:t>
                      </a:r>
                    </a:p>
                  </a:txBody>
                  <a:tcPr/>
                </a:tc>
                <a:tc>
                  <a:txBody>
                    <a:bodyPr/>
                    <a:lstStyle/>
                    <a:p>
                      <a:pPr algn="ctr"/>
                      <a:r>
                        <a:rPr lang="en-US" sz="2000"/>
                        <a:t>5 V</a:t>
                      </a:r>
                    </a:p>
                  </a:txBody>
                  <a:tcPr/>
                </a:tc>
                <a:tc>
                  <a:txBody>
                    <a:bodyPr/>
                    <a:lstStyle/>
                    <a:p>
                      <a:pPr algn="ctr"/>
                      <a:r>
                        <a:rPr lang="en-US" sz="2000"/>
                        <a:t>5 A</a:t>
                      </a:r>
                    </a:p>
                  </a:txBody>
                  <a:tcPr/>
                </a:tc>
                <a:tc>
                  <a:txBody>
                    <a:bodyPr/>
                    <a:lstStyle/>
                    <a:p>
                      <a:pPr algn="ctr"/>
                      <a:r>
                        <a:rPr lang="en-US" sz="2000"/>
                        <a:t>25 W</a:t>
                      </a:r>
                    </a:p>
                  </a:txBody>
                  <a:tcPr/>
                </a:tc>
                <a:extLst>
                  <a:ext uri="{0D108BD9-81ED-4DB2-BD59-A6C34878D82A}">
                    <a16:rowId xmlns:a16="http://schemas.microsoft.com/office/drawing/2014/main" val="3413042061"/>
                  </a:ext>
                </a:extLst>
              </a:tr>
            </a:tbl>
          </a:graphicData>
        </a:graphic>
      </p:graphicFrame>
      <p:pic>
        <p:nvPicPr>
          <p:cNvPr id="7" name="Picture 7" descr="A picture containing person, person, glasses, wearing&#10;&#10;Description automatically generated">
            <a:extLst>
              <a:ext uri="{FF2B5EF4-FFF2-40B4-BE49-F238E27FC236}">
                <a16:creationId xmlns:a16="http://schemas.microsoft.com/office/drawing/2014/main" id="{A8BB4FD8-CDFF-4BE5-A62E-DBFE456EBA46}"/>
              </a:ext>
            </a:extLst>
          </p:cNvPr>
          <p:cNvPicPr>
            <a:picLocks noChangeAspect="1"/>
          </p:cNvPicPr>
          <p:nvPr/>
        </p:nvPicPr>
        <p:blipFill>
          <a:blip r:embed="rId4"/>
          <a:stretch>
            <a:fillRect/>
          </a:stretch>
        </p:blipFill>
        <p:spPr>
          <a:xfrm rot="5400000">
            <a:off x="10705379" y="5367067"/>
            <a:ext cx="1593012" cy="1385978"/>
          </a:xfrm>
          <a:prstGeom prst="rect">
            <a:avLst/>
          </a:prstGeom>
        </p:spPr>
      </p:pic>
      <p:pic>
        <p:nvPicPr>
          <p:cNvPr id="3" name="Audio 2">
            <a:hlinkClick r:id="" action="ppaction://media"/>
            <a:extLst>
              <a:ext uri="{FF2B5EF4-FFF2-40B4-BE49-F238E27FC236}">
                <a16:creationId xmlns:a16="http://schemas.microsoft.com/office/drawing/2014/main" id="{435CE598-97A7-4B84-9CF3-ADFEC4E43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9744971"/>
      </p:ext>
    </p:extLst>
  </p:cSld>
  <p:clrMapOvr>
    <a:masterClrMapping/>
  </p:clrMapOvr>
  <mc:AlternateContent xmlns:mc="http://schemas.openxmlformats.org/markup-compatibility/2006">
    <mc:Choice xmlns:p14="http://schemas.microsoft.com/office/powerpoint/2010/main" Requires="p14">
      <p:transition spd="slow" p14:dur="2000" advTm="19478"/>
    </mc:Choice>
    <mc:Fallback>
      <p:transition spd="slow" advTm="19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3EC8-FD6F-4635-8C91-39D44051FAF6}"/>
              </a:ext>
            </a:extLst>
          </p:cNvPr>
          <p:cNvSpPr>
            <a:spLocks noGrp="1"/>
          </p:cNvSpPr>
          <p:nvPr>
            <p:ph type="title"/>
          </p:nvPr>
        </p:nvSpPr>
        <p:spPr/>
        <p:txBody>
          <a:bodyPr/>
          <a:lstStyle/>
          <a:p>
            <a:r>
              <a:rPr lang="en-US"/>
              <a:t>Power Supply Design</a:t>
            </a:r>
          </a:p>
        </p:txBody>
      </p:sp>
      <p:pic>
        <p:nvPicPr>
          <p:cNvPr id="9" name="Picture 7" descr="A picture containing person, person, glasses, wearing&#10;&#10;Description automatically generated">
            <a:extLst>
              <a:ext uri="{FF2B5EF4-FFF2-40B4-BE49-F238E27FC236}">
                <a16:creationId xmlns:a16="http://schemas.microsoft.com/office/drawing/2014/main" id="{9743D7A1-3B9A-4BE3-B1EA-3C01ACF2E048}"/>
              </a:ext>
            </a:extLst>
          </p:cNvPr>
          <p:cNvPicPr>
            <a:picLocks noChangeAspect="1"/>
          </p:cNvPicPr>
          <p:nvPr/>
        </p:nvPicPr>
        <p:blipFill>
          <a:blip r:embed="rId4"/>
          <a:stretch>
            <a:fillRect/>
          </a:stretch>
        </p:blipFill>
        <p:spPr>
          <a:xfrm rot="5400000">
            <a:off x="10705379" y="5367067"/>
            <a:ext cx="1593012" cy="1385978"/>
          </a:xfrm>
          <a:prstGeom prst="rect">
            <a:avLst/>
          </a:prstGeom>
        </p:spPr>
      </p:pic>
      <p:pic>
        <p:nvPicPr>
          <p:cNvPr id="8" name="Graphic 9">
            <a:extLst>
              <a:ext uri="{FF2B5EF4-FFF2-40B4-BE49-F238E27FC236}">
                <a16:creationId xmlns:a16="http://schemas.microsoft.com/office/drawing/2014/main" id="{64DB0D7D-0F5C-42D2-82AF-EAEAFA37FE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3458" y="1618434"/>
            <a:ext cx="7193239" cy="5109438"/>
          </a:xfrm>
          <a:prstGeom prst="rect">
            <a:avLst/>
          </a:prstGeom>
        </p:spPr>
      </p:pic>
      <p:sp>
        <p:nvSpPr>
          <p:cNvPr id="10" name="TextBox 9">
            <a:extLst>
              <a:ext uri="{FF2B5EF4-FFF2-40B4-BE49-F238E27FC236}">
                <a16:creationId xmlns:a16="http://schemas.microsoft.com/office/drawing/2014/main" id="{13F5D220-C6F7-48A4-8DB4-3BBA5070FA90}"/>
              </a:ext>
            </a:extLst>
          </p:cNvPr>
          <p:cNvSpPr txBox="1"/>
          <p:nvPr/>
        </p:nvSpPr>
        <p:spPr>
          <a:xfrm>
            <a:off x="296670" y="3429942"/>
            <a:ext cx="343331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The Design for the Single Board CPU Power Supply</a:t>
            </a:r>
          </a:p>
        </p:txBody>
      </p:sp>
      <p:pic>
        <p:nvPicPr>
          <p:cNvPr id="3" name="Audio 2">
            <a:hlinkClick r:id="" action="ppaction://media"/>
            <a:extLst>
              <a:ext uri="{FF2B5EF4-FFF2-40B4-BE49-F238E27FC236}">
                <a16:creationId xmlns:a16="http://schemas.microsoft.com/office/drawing/2014/main" id="{01370797-7A0F-495D-827D-8C385FDEAA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868171"/>
      </p:ext>
    </p:extLst>
  </p:cSld>
  <p:clrMapOvr>
    <a:masterClrMapping/>
  </p:clrMapOvr>
  <mc:AlternateContent xmlns:mc="http://schemas.openxmlformats.org/markup-compatibility/2006">
    <mc:Choice xmlns:p14="http://schemas.microsoft.com/office/powerpoint/2010/main" Requires="p14">
      <p:transition spd="slow" p14:dur="2000" advTm="6557"/>
    </mc:Choice>
    <mc:Fallback>
      <p:transition spd="slow" advTm="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3EC8-FD6F-4635-8C91-39D44051FAF6}"/>
              </a:ext>
            </a:extLst>
          </p:cNvPr>
          <p:cNvSpPr>
            <a:spLocks noGrp="1"/>
          </p:cNvSpPr>
          <p:nvPr>
            <p:ph type="title"/>
          </p:nvPr>
        </p:nvSpPr>
        <p:spPr/>
        <p:txBody>
          <a:bodyPr/>
          <a:lstStyle/>
          <a:p>
            <a:r>
              <a:rPr lang="en-US"/>
              <a:t>Power Supply Design</a:t>
            </a:r>
          </a:p>
        </p:txBody>
      </p:sp>
      <p:pic>
        <p:nvPicPr>
          <p:cNvPr id="9" name="Picture 7" descr="A picture containing person, person, glasses, wearing&#10;&#10;Description automatically generated">
            <a:extLst>
              <a:ext uri="{FF2B5EF4-FFF2-40B4-BE49-F238E27FC236}">
                <a16:creationId xmlns:a16="http://schemas.microsoft.com/office/drawing/2014/main" id="{9743D7A1-3B9A-4BE3-B1EA-3C01ACF2E048}"/>
              </a:ext>
            </a:extLst>
          </p:cNvPr>
          <p:cNvPicPr>
            <a:picLocks noChangeAspect="1"/>
          </p:cNvPicPr>
          <p:nvPr/>
        </p:nvPicPr>
        <p:blipFill>
          <a:blip r:embed="rId4"/>
          <a:stretch>
            <a:fillRect/>
          </a:stretch>
        </p:blipFill>
        <p:spPr>
          <a:xfrm rot="5400000">
            <a:off x="10705379" y="5367067"/>
            <a:ext cx="1593012" cy="1385978"/>
          </a:xfrm>
          <a:prstGeom prst="rect">
            <a:avLst/>
          </a:prstGeom>
        </p:spPr>
      </p:pic>
      <p:pic>
        <p:nvPicPr>
          <p:cNvPr id="8" name="Graphic 9">
            <a:extLst>
              <a:ext uri="{FF2B5EF4-FFF2-40B4-BE49-F238E27FC236}">
                <a16:creationId xmlns:a16="http://schemas.microsoft.com/office/drawing/2014/main" id="{14BBBE46-AEC1-4326-93DD-F74D97FA1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62708" y="1587083"/>
            <a:ext cx="8264104" cy="4977302"/>
          </a:xfrm>
          <a:prstGeom prst="rect">
            <a:avLst/>
          </a:prstGeom>
        </p:spPr>
      </p:pic>
      <p:sp>
        <p:nvSpPr>
          <p:cNvPr id="11" name="TextBox 10">
            <a:extLst>
              <a:ext uri="{FF2B5EF4-FFF2-40B4-BE49-F238E27FC236}">
                <a16:creationId xmlns:a16="http://schemas.microsoft.com/office/drawing/2014/main" id="{D9CCC02B-B10A-4357-95FB-BF5183B196DA}"/>
              </a:ext>
            </a:extLst>
          </p:cNvPr>
          <p:cNvSpPr txBox="1"/>
          <p:nvPr/>
        </p:nvSpPr>
        <p:spPr>
          <a:xfrm>
            <a:off x="273368" y="3429942"/>
            <a:ext cx="369210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The Design for the Spectrometer Power Supply</a:t>
            </a:r>
          </a:p>
        </p:txBody>
      </p:sp>
      <p:pic>
        <p:nvPicPr>
          <p:cNvPr id="3" name="Audio 2">
            <a:hlinkClick r:id="" action="ppaction://media"/>
            <a:extLst>
              <a:ext uri="{FF2B5EF4-FFF2-40B4-BE49-F238E27FC236}">
                <a16:creationId xmlns:a16="http://schemas.microsoft.com/office/drawing/2014/main" id="{E80CFCBF-7A90-4AE0-B61E-7C6BD56E1D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8630582"/>
      </p:ext>
    </p:extLst>
  </p:cSld>
  <p:clrMapOvr>
    <a:masterClrMapping/>
  </p:clrMapOvr>
  <mc:AlternateContent xmlns:mc="http://schemas.openxmlformats.org/markup-compatibility/2006">
    <mc:Choice xmlns:p14="http://schemas.microsoft.com/office/powerpoint/2010/main" Requires="p14">
      <p:transition spd="slow" p14:dur="2000" advTm="6116"/>
    </mc:Choice>
    <mc:Fallback>
      <p:transition spd="slow" advTm="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2691-BFAB-4F6C-A22C-3CF70119E925}"/>
              </a:ext>
            </a:extLst>
          </p:cNvPr>
          <p:cNvSpPr>
            <a:spLocks noGrp="1"/>
          </p:cNvSpPr>
          <p:nvPr>
            <p:ph type="title"/>
          </p:nvPr>
        </p:nvSpPr>
        <p:spPr/>
        <p:txBody>
          <a:bodyPr/>
          <a:lstStyle/>
          <a:p>
            <a:r>
              <a:rPr lang="en-US"/>
              <a:t>Goals and Objectives</a:t>
            </a:r>
          </a:p>
        </p:txBody>
      </p:sp>
      <p:sp>
        <p:nvSpPr>
          <p:cNvPr id="3" name="Content Placeholder 2">
            <a:extLst>
              <a:ext uri="{FF2B5EF4-FFF2-40B4-BE49-F238E27FC236}">
                <a16:creationId xmlns:a16="http://schemas.microsoft.com/office/drawing/2014/main" id="{8595CB8C-8256-47D8-B045-F24A63FE244D}"/>
              </a:ext>
            </a:extLst>
          </p:cNvPr>
          <p:cNvSpPr>
            <a:spLocks noGrp="1"/>
          </p:cNvSpPr>
          <p:nvPr>
            <p:ph idx="1"/>
          </p:nvPr>
        </p:nvSpPr>
        <p:spPr/>
        <p:txBody>
          <a:bodyPr/>
          <a:lstStyle/>
          <a:p>
            <a:r>
              <a:rPr lang="en-US"/>
              <a:t>The best way to prevent and correct water contamination in fuel is to first detect it quickly and accurately. </a:t>
            </a:r>
          </a:p>
          <a:p>
            <a:r>
              <a:rPr lang="en-US"/>
              <a:t>Accurate and timely quantitative measurements to measure water content in a chemical or fuel.</a:t>
            </a:r>
          </a:p>
          <a:p>
            <a:r>
              <a:rPr lang="en-US"/>
              <a:t>A safe way to test fuel in a small amount without interaction of other chemicals. </a:t>
            </a:r>
          </a:p>
          <a:p>
            <a:r>
              <a:rPr lang="en-US"/>
              <a:t>Be easy to use through the user interface with clear information.</a:t>
            </a:r>
          </a:p>
          <a:p>
            <a:endParaRPr lang="en-US"/>
          </a:p>
        </p:txBody>
      </p:sp>
      <p:pic>
        <p:nvPicPr>
          <p:cNvPr id="4" name="Picture 3">
            <a:extLst>
              <a:ext uri="{FF2B5EF4-FFF2-40B4-BE49-F238E27FC236}">
                <a16:creationId xmlns:a16="http://schemas.microsoft.com/office/drawing/2014/main" id="{E38273F0-72E1-47F9-A560-702970117D32}"/>
              </a:ext>
            </a:extLst>
          </p:cNvPr>
          <p:cNvPicPr>
            <a:picLocks noChangeAspect="1"/>
          </p:cNvPicPr>
          <p:nvPr/>
        </p:nvPicPr>
        <p:blipFill rotWithShape="1">
          <a:blip r:embed="rId4"/>
          <a:srcRect l="5715" t="8332" r="15246" b="26397"/>
          <a:stretch/>
        </p:blipFill>
        <p:spPr>
          <a:xfrm>
            <a:off x="10768914" y="5276887"/>
            <a:ext cx="1363541" cy="1501343"/>
          </a:xfrm>
          <a:prstGeom prst="rect">
            <a:avLst/>
          </a:prstGeom>
        </p:spPr>
      </p:pic>
      <p:pic>
        <p:nvPicPr>
          <p:cNvPr id="7" name="Audio 6">
            <a:hlinkClick r:id="" action="ppaction://media"/>
            <a:extLst>
              <a:ext uri="{FF2B5EF4-FFF2-40B4-BE49-F238E27FC236}">
                <a16:creationId xmlns:a16="http://schemas.microsoft.com/office/drawing/2014/main" id="{80F5D99E-9D63-4BBB-ADE3-43B8A7C89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19955325"/>
      </p:ext>
    </p:extLst>
  </p:cSld>
  <p:clrMapOvr>
    <a:masterClrMapping/>
  </p:clrMapOvr>
  <mc:AlternateContent xmlns:mc="http://schemas.openxmlformats.org/markup-compatibility/2006">
    <mc:Choice xmlns:p14="http://schemas.microsoft.com/office/powerpoint/2010/main" Requires="p14">
      <p:transition spd="slow" p14:dur="2000" advTm="27745"/>
    </mc:Choice>
    <mc:Fallback>
      <p:transition spd="slow" advTm="2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3EC8-FD6F-4635-8C91-39D44051FAF6}"/>
              </a:ext>
            </a:extLst>
          </p:cNvPr>
          <p:cNvSpPr>
            <a:spLocks noGrp="1"/>
          </p:cNvSpPr>
          <p:nvPr>
            <p:ph type="title"/>
          </p:nvPr>
        </p:nvSpPr>
        <p:spPr/>
        <p:txBody>
          <a:bodyPr/>
          <a:lstStyle/>
          <a:p>
            <a:r>
              <a:rPr lang="en-US"/>
              <a:t>Laser Safety System</a:t>
            </a:r>
          </a:p>
        </p:txBody>
      </p:sp>
      <p:pic>
        <p:nvPicPr>
          <p:cNvPr id="6" name="Picture 6" descr="A picture containing diagram&#10;&#10;Description automatically generated">
            <a:extLst>
              <a:ext uri="{FF2B5EF4-FFF2-40B4-BE49-F238E27FC236}">
                <a16:creationId xmlns:a16="http://schemas.microsoft.com/office/drawing/2014/main" id="{D82C5217-ED25-4AAD-B904-5E531BE1BAD8}"/>
              </a:ext>
            </a:extLst>
          </p:cNvPr>
          <p:cNvPicPr>
            <a:picLocks noGrp="1" noChangeAspect="1"/>
          </p:cNvPicPr>
          <p:nvPr>
            <p:ph idx="1"/>
          </p:nvPr>
        </p:nvPicPr>
        <p:blipFill>
          <a:blip r:embed="rId4"/>
          <a:stretch>
            <a:fillRect/>
          </a:stretch>
        </p:blipFill>
        <p:spPr>
          <a:xfrm>
            <a:off x="3241526" y="1911132"/>
            <a:ext cx="5756770" cy="4470339"/>
          </a:xfrm>
        </p:spPr>
      </p:pic>
      <p:pic>
        <p:nvPicPr>
          <p:cNvPr id="8" name="Picture 7" descr="A picture containing person, person, glasses, wearing&#10;&#10;Description automatically generated">
            <a:extLst>
              <a:ext uri="{FF2B5EF4-FFF2-40B4-BE49-F238E27FC236}">
                <a16:creationId xmlns:a16="http://schemas.microsoft.com/office/drawing/2014/main" id="{08E2326D-6DFC-4454-ADB7-232A183DBFD7}"/>
              </a:ext>
            </a:extLst>
          </p:cNvPr>
          <p:cNvPicPr>
            <a:picLocks noChangeAspect="1"/>
          </p:cNvPicPr>
          <p:nvPr/>
        </p:nvPicPr>
        <p:blipFill>
          <a:blip r:embed="rId5"/>
          <a:stretch>
            <a:fillRect/>
          </a:stretch>
        </p:blipFill>
        <p:spPr>
          <a:xfrm rot="5400000">
            <a:off x="10705379" y="5367067"/>
            <a:ext cx="1593012" cy="1385978"/>
          </a:xfrm>
          <a:prstGeom prst="rect">
            <a:avLst/>
          </a:prstGeom>
        </p:spPr>
      </p:pic>
      <p:pic>
        <p:nvPicPr>
          <p:cNvPr id="7" name="Audio 6">
            <a:hlinkClick r:id="" action="ppaction://media"/>
            <a:extLst>
              <a:ext uri="{FF2B5EF4-FFF2-40B4-BE49-F238E27FC236}">
                <a16:creationId xmlns:a16="http://schemas.microsoft.com/office/drawing/2014/main" id="{9048317F-3FD1-4535-8685-C0A4A5287C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7684881"/>
      </p:ext>
    </p:extLst>
  </p:cSld>
  <p:clrMapOvr>
    <a:masterClrMapping/>
  </p:clrMapOvr>
  <mc:AlternateContent xmlns:mc="http://schemas.openxmlformats.org/markup-compatibility/2006">
    <mc:Choice xmlns:p14="http://schemas.microsoft.com/office/powerpoint/2010/main" Requires="p14">
      <p:transition spd="slow" p14:dur="2000" advTm="15109"/>
    </mc:Choice>
    <mc:Fallback>
      <p:transition spd="slow" advTm="1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6" descr="A picture containing text&#10;&#10;Description automatically generated">
            <a:extLst>
              <a:ext uri="{FF2B5EF4-FFF2-40B4-BE49-F238E27FC236}">
                <a16:creationId xmlns:a16="http://schemas.microsoft.com/office/drawing/2014/main" id="{1EEDB405-A84C-4A83-BDE4-96D43BFEECAF}"/>
              </a:ext>
            </a:extLst>
          </p:cNvPr>
          <p:cNvPicPr>
            <a:picLocks noChangeAspect="1"/>
          </p:cNvPicPr>
          <p:nvPr/>
        </p:nvPicPr>
        <p:blipFill rotWithShape="1">
          <a:blip r:embed="rId4"/>
          <a:srcRect l="17357"/>
          <a:stretch/>
        </p:blipFill>
        <p:spPr>
          <a:xfrm>
            <a:off x="16" y="10"/>
            <a:ext cx="7556889" cy="6857990"/>
          </a:xfrm>
          <a:prstGeom prst="rect">
            <a:avLst/>
          </a:prstGeom>
        </p:spPr>
      </p:pic>
      <p:sp>
        <p:nvSpPr>
          <p:cNvPr id="15" name="Rectangle 14">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EA3EC8-FD6F-4635-8C91-39D44051FAF6}"/>
              </a:ext>
            </a:extLst>
          </p:cNvPr>
          <p:cNvSpPr>
            <a:spLocks noGrp="1"/>
          </p:cNvSpPr>
          <p:nvPr>
            <p:ph type="title"/>
          </p:nvPr>
        </p:nvSpPr>
        <p:spPr>
          <a:xfrm>
            <a:off x="8047939" y="640080"/>
            <a:ext cx="3659246" cy="2850320"/>
          </a:xfrm>
        </p:spPr>
        <p:txBody>
          <a:bodyPr vert="horz" lIns="91440" tIns="45720" rIns="91440" bIns="45720" rtlCol="0" anchor="b">
            <a:normAutofit/>
          </a:bodyPr>
          <a:lstStyle/>
          <a:p>
            <a:r>
              <a:rPr lang="en-US" sz="5400">
                <a:solidFill>
                  <a:srgbClr val="FFFFFF"/>
                </a:solidFill>
              </a:rPr>
              <a:t>Laser Safety System</a:t>
            </a:r>
          </a:p>
        </p:txBody>
      </p:sp>
      <p:cxnSp>
        <p:nvCxnSpPr>
          <p:cNvPr id="17" name="Straight Connector 16">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7" descr="A picture containing person, person, glasses, wearing&#10;&#10;Description automatically generated">
            <a:extLst>
              <a:ext uri="{FF2B5EF4-FFF2-40B4-BE49-F238E27FC236}">
                <a16:creationId xmlns:a16="http://schemas.microsoft.com/office/drawing/2014/main" id="{08BDAF4C-2FE8-4EFE-A4D6-68E98481EED1}"/>
              </a:ext>
            </a:extLst>
          </p:cNvPr>
          <p:cNvPicPr>
            <a:picLocks noChangeAspect="1"/>
          </p:cNvPicPr>
          <p:nvPr/>
        </p:nvPicPr>
        <p:blipFill>
          <a:blip r:embed="rId5"/>
          <a:stretch>
            <a:fillRect/>
          </a:stretch>
        </p:blipFill>
        <p:spPr>
          <a:xfrm rot="5400000">
            <a:off x="10705379" y="5367067"/>
            <a:ext cx="1593012" cy="1385978"/>
          </a:xfrm>
          <a:prstGeom prst="rect">
            <a:avLst/>
          </a:prstGeom>
        </p:spPr>
      </p:pic>
      <p:pic>
        <p:nvPicPr>
          <p:cNvPr id="4" name="Audio 3">
            <a:hlinkClick r:id="" action="ppaction://media"/>
            <a:extLst>
              <a:ext uri="{FF2B5EF4-FFF2-40B4-BE49-F238E27FC236}">
                <a16:creationId xmlns:a16="http://schemas.microsoft.com/office/drawing/2014/main" id="{2310BBDF-C8AB-4470-B6A1-A500912EA0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3419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6583"/>
    </mc:Choice>
    <mc:Fallback>
      <p:transition spd="slow" advTm="36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EA3EC8-FD6F-4635-8C91-39D44051FAF6}"/>
              </a:ext>
            </a:extLst>
          </p:cNvPr>
          <p:cNvSpPr>
            <a:spLocks noGrp="1"/>
          </p:cNvSpPr>
          <p:nvPr>
            <p:ph type="title"/>
          </p:nvPr>
        </p:nvSpPr>
        <p:spPr>
          <a:xfrm>
            <a:off x="5116783" y="516835"/>
            <a:ext cx="5977937" cy="1666501"/>
          </a:xfrm>
        </p:spPr>
        <p:txBody>
          <a:bodyPr>
            <a:normAutofit/>
          </a:bodyPr>
          <a:lstStyle/>
          <a:p>
            <a:r>
              <a:rPr lang="en-US" sz="4000">
                <a:solidFill>
                  <a:srgbClr val="FFFFFF"/>
                </a:solidFill>
              </a:rPr>
              <a:t>User Interface Components</a:t>
            </a:r>
          </a:p>
        </p:txBody>
      </p:sp>
      <p:cxnSp>
        <p:nvCxnSpPr>
          <p:cNvPr id="15" name="Straight Connector 14">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7" descr="A picture containing text, indoor&#10;&#10;Description automatically generated">
            <a:extLst>
              <a:ext uri="{FF2B5EF4-FFF2-40B4-BE49-F238E27FC236}">
                <a16:creationId xmlns:a16="http://schemas.microsoft.com/office/drawing/2014/main" id="{80513E3D-4930-4BC5-8A60-1100D1CEB302}"/>
              </a:ext>
            </a:extLst>
          </p:cNvPr>
          <p:cNvPicPr>
            <a:picLocks noGrp="1" noChangeAspect="1"/>
          </p:cNvPicPr>
          <p:nvPr>
            <p:ph idx="1"/>
          </p:nvPr>
        </p:nvPicPr>
        <p:blipFill>
          <a:blip r:embed="rId4"/>
          <a:stretch>
            <a:fillRect/>
          </a:stretch>
        </p:blipFill>
        <p:spPr>
          <a:xfrm>
            <a:off x="594706" y="1432"/>
            <a:ext cx="3807753" cy="6836444"/>
          </a:xfrm>
        </p:spPr>
      </p:pic>
      <p:pic>
        <p:nvPicPr>
          <p:cNvPr id="3" name="Picture 7" descr="A picture containing person, person, glasses, wearing&#10;&#10;Description automatically generated">
            <a:extLst>
              <a:ext uri="{FF2B5EF4-FFF2-40B4-BE49-F238E27FC236}">
                <a16:creationId xmlns:a16="http://schemas.microsoft.com/office/drawing/2014/main" id="{6BE390F1-C61D-4EF6-95BA-BB074B8BE871}"/>
              </a:ext>
            </a:extLst>
          </p:cNvPr>
          <p:cNvPicPr>
            <a:picLocks noChangeAspect="1"/>
          </p:cNvPicPr>
          <p:nvPr/>
        </p:nvPicPr>
        <p:blipFill>
          <a:blip r:embed="rId5"/>
          <a:stretch>
            <a:fillRect/>
          </a:stretch>
        </p:blipFill>
        <p:spPr>
          <a:xfrm rot="5400000">
            <a:off x="10705379" y="5367067"/>
            <a:ext cx="1593012" cy="1385978"/>
          </a:xfrm>
          <a:prstGeom prst="rect">
            <a:avLst/>
          </a:prstGeom>
        </p:spPr>
      </p:pic>
      <p:sp>
        <p:nvSpPr>
          <p:cNvPr id="4" name="TextBox 3">
            <a:extLst>
              <a:ext uri="{FF2B5EF4-FFF2-40B4-BE49-F238E27FC236}">
                <a16:creationId xmlns:a16="http://schemas.microsoft.com/office/drawing/2014/main" id="{8E02F418-EC8D-4DDE-8550-78935E43D7A8}"/>
              </a:ext>
            </a:extLst>
          </p:cNvPr>
          <p:cNvSpPr txBox="1"/>
          <p:nvPr/>
        </p:nvSpPr>
        <p:spPr>
          <a:xfrm>
            <a:off x="5197366" y="3660227"/>
            <a:ext cx="537078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7" IPS Display</a:t>
            </a:r>
          </a:p>
          <a:p>
            <a:r>
              <a:rPr lang="en-US" sz="2800"/>
              <a:t>7" Capacitive Touch Panel Overlay</a:t>
            </a:r>
          </a:p>
        </p:txBody>
      </p:sp>
      <p:pic>
        <p:nvPicPr>
          <p:cNvPr id="6" name="Audio 5">
            <a:hlinkClick r:id="" action="ppaction://media"/>
            <a:extLst>
              <a:ext uri="{FF2B5EF4-FFF2-40B4-BE49-F238E27FC236}">
                <a16:creationId xmlns:a16="http://schemas.microsoft.com/office/drawing/2014/main" id="{6CDF5E59-F183-4137-83F1-C1ADBEAA35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3444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7262"/>
    </mc:Choice>
    <mc:Fallback>
      <p:transition spd="slow" advTm="1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3EC8-FD6F-4635-8C91-39D44051FAF6}"/>
              </a:ext>
            </a:extLst>
          </p:cNvPr>
          <p:cNvSpPr>
            <a:spLocks noGrp="1"/>
          </p:cNvSpPr>
          <p:nvPr>
            <p:ph type="title"/>
          </p:nvPr>
        </p:nvSpPr>
        <p:spPr/>
        <p:txBody>
          <a:bodyPr/>
          <a:lstStyle/>
          <a:p>
            <a:r>
              <a:rPr lang="en-US"/>
              <a:t>Current Progress – Hardware</a:t>
            </a:r>
          </a:p>
        </p:txBody>
      </p:sp>
      <p:sp>
        <p:nvSpPr>
          <p:cNvPr id="3" name="Content Placeholder 2">
            <a:extLst>
              <a:ext uri="{FF2B5EF4-FFF2-40B4-BE49-F238E27FC236}">
                <a16:creationId xmlns:a16="http://schemas.microsoft.com/office/drawing/2014/main" id="{E5707AE2-B420-4084-8E48-A2E8D25F95F9}"/>
              </a:ext>
            </a:extLst>
          </p:cNvPr>
          <p:cNvSpPr>
            <a:spLocks noGrp="1"/>
          </p:cNvSpPr>
          <p:nvPr>
            <p:ph idx="1"/>
          </p:nvPr>
        </p:nvSpPr>
        <p:spPr/>
        <p:txBody>
          <a:bodyPr vert="horz" lIns="0" tIns="45720" rIns="0" bIns="45720" rtlCol="0" anchor="t">
            <a:normAutofit/>
          </a:bodyPr>
          <a:lstStyle/>
          <a:p>
            <a:r>
              <a:rPr lang="en-US"/>
              <a:t>There are currently two main Hardware Categories</a:t>
            </a:r>
          </a:p>
          <a:p>
            <a:r>
              <a:rPr lang="en-US" sz="3600">
                <a:ea typeface="+mn-lt"/>
                <a:cs typeface="+mn-lt"/>
              </a:rPr>
              <a:t>• Power Supply – 5%</a:t>
            </a:r>
          </a:p>
          <a:p>
            <a:r>
              <a:rPr lang="en-US" sz="3600">
                <a:ea typeface="+mn-lt"/>
                <a:cs typeface="+mn-lt"/>
              </a:rPr>
              <a:t>• Laser Safety System – 30%</a:t>
            </a:r>
          </a:p>
          <a:p>
            <a:endParaRPr lang="en-US" sz="2800"/>
          </a:p>
          <a:p>
            <a:endParaRPr lang="en-US"/>
          </a:p>
        </p:txBody>
      </p:sp>
      <p:pic>
        <p:nvPicPr>
          <p:cNvPr id="5" name="Picture 5">
            <a:extLst>
              <a:ext uri="{FF2B5EF4-FFF2-40B4-BE49-F238E27FC236}">
                <a16:creationId xmlns:a16="http://schemas.microsoft.com/office/drawing/2014/main" id="{909CFEAE-AC43-4386-9FE1-EF983868FFCB}"/>
              </a:ext>
            </a:extLst>
          </p:cNvPr>
          <p:cNvPicPr>
            <a:picLocks noChangeAspect="1"/>
          </p:cNvPicPr>
          <p:nvPr/>
        </p:nvPicPr>
        <p:blipFill>
          <a:blip r:embed="rId4"/>
          <a:stretch>
            <a:fillRect/>
          </a:stretch>
        </p:blipFill>
        <p:spPr>
          <a:xfrm>
            <a:off x="10805127" y="5261249"/>
            <a:ext cx="1381125" cy="1590675"/>
          </a:xfrm>
          <a:prstGeom prst="rect">
            <a:avLst/>
          </a:prstGeom>
        </p:spPr>
      </p:pic>
      <p:pic>
        <p:nvPicPr>
          <p:cNvPr id="4" name="Audio 3">
            <a:hlinkClick r:id="" action="ppaction://media"/>
            <a:extLst>
              <a:ext uri="{FF2B5EF4-FFF2-40B4-BE49-F238E27FC236}">
                <a16:creationId xmlns:a16="http://schemas.microsoft.com/office/drawing/2014/main" id="{449829F1-81BC-481A-B0EE-0FF7B41C0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3894169"/>
      </p:ext>
    </p:extLst>
  </p:cSld>
  <p:clrMapOvr>
    <a:masterClrMapping/>
  </p:clrMapOvr>
  <mc:AlternateContent xmlns:mc="http://schemas.openxmlformats.org/markup-compatibility/2006">
    <mc:Choice xmlns:p14="http://schemas.microsoft.com/office/powerpoint/2010/main" Requires="p14">
      <p:transition spd="slow" p14:dur="2000" advTm="13905"/>
    </mc:Choice>
    <mc:Fallback>
      <p:transition spd="slow" advTm="13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46E6A-B85A-4753-B4B7-E2FF4D87A003}"/>
              </a:ext>
            </a:extLst>
          </p:cNvPr>
          <p:cNvSpPr>
            <a:spLocks noGrp="1"/>
          </p:cNvSpPr>
          <p:nvPr>
            <p:ph type="title"/>
          </p:nvPr>
        </p:nvSpPr>
        <p:spPr/>
        <p:txBody>
          <a:bodyPr/>
          <a:lstStyle/>
          <a:p>
            <a:r>
              <a:rPr lang="en-US"/>
              <a:t>Immediate Plans - Hardware</a:t>
            </a:r>
          </a:p>
        </p:txBody>
      </p:sp>
      <p:sp>
        <p:nvSpPr>
          <p:cNvPr id="3" name="Content Placeholder 2">
            <a:extLst>
              <a:ext uri="{FF2B5EF4-FFF2-40B4-BE49-F238E27FC236}">
                <a16:creationId xmlns:a16="http://schemas.microsoft.com/office/drawing/2014/main" id="{5F9D7C57-F8DA-4D06-B305-35AC8FD06510}"/>
              </a:ext>
            </a:extLst>
          </p:cNvPr>
          <p:cNvSpPr>
            <a:spLocks noGrp="1"/>
          </p:cNvSpPr>
          <p:nvPr>
            <p:ph idx="1"/>
          </p:nvPr>
        </p:nvSpPr>
        <p:spPr/>
        <p:txBody>
          <a:bodyPr vert="horz" lIns="0" tIns="45720" rIns="0" bIns="45720" rtlCol="0" anchor="t">
            <a:normAutofit/>
          </a:bodyPr>
          <a:lstStyle/>
          <a:p>
            <a:r>
              <a:rPr lang="en-US" sz="2800">
                <a:ea typeface="+mn-lt"/>
                <a:cs typeface="+mn-lt"/>
              </a:rPr>
              <a:t>To finish 1 of the 2 in the following week</a:t>
            </a:r>
          </a:p>
          <a:p>
            <a:r>
              <a:rPr lang="en-US" sz="2000">
                <a:ea typeface="+mn-lt"/>
                <a:cs typeface="+mn-lt"/>
              </a:rPr>
              <a:t>• To make the appropriate changes to the cuvette chamber design in order to fit the copper plates and wiring needed for the laser safety system.</a:t>
            </a:r>
          </a:p>
          <a:p>
            <a:r>
              <a:rPr lang="en-US" sz="2000"/>
              <a:t>• Make the appropriate adjustment to either of the Power Supply designs to be able to output both power requirements from one </a:t>
            </a:r>
            <a:r>
              <a:rPr lang="en-US" sz="2000" err="1"/>
              <a:t>pcb</a:t>
            </a:r>
            <a:r>
              <a:rPr lang="en-US" sz="2000"/>
              <a:t>.</a:t>
            </a:r>
          </a:p>
        </p:txBody>
      </p:sp>
      <p:pic>
        <p:nvPicPr>
          <p:cNvPr id="4" name="Picture 4">
            <a:extLst>
              <a:ext uri="{FF2B5EF4-FFF2-40B4-BE49-F238E27FC236}">
                <a16:creationId xmlns:a16="http://schemas.microsoft.com/office/drawing/2014/main" id="{F766741C-D87D-418D-8326-AAFF1506426F}"/>
              </a:ext>
            </a:extLst>
          </p:cNvPr>
          <p:cNvPicPr>
            <a:picLocks noChangeAspect="1"/>
          </p:cNvPicPr>
          <p:nvPr/>
        </p:nvPicPr>
        <p:blipFill>
          <a:blip r:embed="rId4"/>
          <a:stretch>
            <a:fillRect/>
          </a:stretch>
        </p:blipFill>
        <p:spPr>
          <a:xfrm>
            <a:off x="10805127" y="5261249"/>
            <a:ext cx="1381125" cy="1590675"/>
          </a:xfrm>
          <a:prstGeom prst="rect">
            <a:avLst/>
          </a:prstGeom>
        </p:spPr>
      </p:pic>
      <p:pic>
        <p:nvPicPr>
          <p:cNvPr id="6" name="Audio 5">
            <a:hlinkClick r:id="" action="ppaction://media"/>
            <a:extLst>
              <a:ext uri="{FF2B5EF4-FFF2-40B4-BE49-F238E27FC236}">
                <a16:creationId xmlns:a16="http://schemas.microsoft.com/office/drawing/2014/main" id="{5C5E0AF6-C814-4399-BC35-CCC71792FC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5735482"/>
      </p:ext>
    </p:extLst>
  </p:cSld>
  <p:clrMapOvr>
    <a:masterClrMapping/>
  </p:clrMapOvr>
  <mc:AlternateContent xmlns:mc="http://schemas.openxmlformats.org/markup-compatibility/2006">
    <mc:Choice xmlns:p14="http://schemas.microsoft.com/office/powerpoint/2010/main" Requires="p14">
      <p:transition spd="slow" p14:dur="2000" advTm="12348"/>
    </mc:Choice>
    <mc:Fallback>
      <p:transition spd="slow" advTm="1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A17E33-FEA0-45D7-B38B-8CC3C4BC1E84}"/>
              </a:ext>
            </a:extLst>
          </p:cNvPr>
          <p:cNvSpPr>
            <a:spLocks noGrp="1"/>
          </p:cNvSpPr>
          <p:nvPr>
            <p:ph type="title"/>
          </p:nvPr>
        </p:nvSpPr>
        <p:spPr>
          <a:xfrm>
            <a:off x="878911" y="643468"/>
            <a:ext cx="3177847" cy="1674180"/>
          </a:xfrm>
        </p:spPr>
        <p:txBody>
          <a:bodyPr>
            <a:normAutofit/>
          </a:bodyPr>
          <a:lstStyle/>
          <a:p>
            <a:r>
              <a:rPr lang="en-US" sz="4000"/>
              <a:t>Budget</a:t>
            </a:r>
          </a:p>
        </p:txBody>
      </p:sp>
      <p:cxnSp>
        <p:nvCxnSpPr>
          <p:cNvPr id="17" name="Straight Connector 11">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E6824A-8B2A-4FE5-989F-7BC98C2E0DDD}"/>
              </a:ext>
            </a:extLst>
          </p:cNvPr>
          <p:cNvSpPr>
            <a:spLocks noGrp="1"/>
          </p:cNvSpPr>
          <p:nvPr>
            <p:ph idx="1"/>
          </p:nvPr>
        </p:nvSpPr>
        <p:spPr>
          <a:xfrm>
            <a:off x="858064" y="2639380"/>
            <a:ext cx="3205049" cy="3229714"/>
          </a:xfrm>
        </p:spPr>
        <p:txBody>
          <a:bodyPr>
            <a:normAutofit/>
          </a:bodyPr>
          <a:lstStyle/>
          <a:p>
            <a:r>
              <a:rPr lang="en-US"/>
              <a:t>We can make this happen because of our sponsors Ocean Insight and IPS </a:t>
            </a:r>
          </a:p>
        </p:txBody>
      </p:sp>
      <p:pic>
        <p:nvPicPr>
          <p:cNvPr id="5" name="Picture 4">
            <a:extLst>
              <a:ext uri="{FF2B5EF4-FFF2-40B4-BE49-F238E27FC236}">
                <a16:creationId xmlns:a16="http://schemas.microsoft.com/office/drawing/2014/main" id="{7F29A438-CE53-4853-93EF-7E8F15AC8DA0}"/>
              </a:ext>
            </a:extLst>
          </p:cNvPr>
          <p:cNvPicPr>
            <a:picLocks noChangeAspect="1"/>
          </p:cNvPicPr>
          <p:nvPr/>
        </p:nvPicPr>
        <p:blipFill rotWithShape="1">
          <a:blip r:embed="rId4"/>
          <a:srcRect r="1538" b="1427"/>
          <a:stretch/>
        </p:blipFill>
        <p:spPr>
          <a:xfrm>
            <a:off x="5081879" y="643469"/>
            <a:ext cx="6000251" cy="5151044"/>
          </a:xfrm>
          <a:prstGeom prst="rect">
            <a:avLst/>
          </a:prstGeom>
        </p:spPr>
      </p:pic>
      <p:sp>
        <p:nvSpPr>
          <p:cNvPr id="18" name="Rectangle 13">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6BC58DBB-B219-4BFC-8FAA-0DE25AC59BD3}"/>
              </a:ext>
            </a:extLst>
          </p:cNvPr>
          <p:cNvPicPr>
            <a:picLocks noChangeAspect="1"/>
          </p:cNvPicPr>
          <p:nvPr/>
        </p:nvPicPr>
        <p:blipFill rotWithShape="1">
          <a:blip r:embed="rId5"/>
          <a:srcRect l="9861" t="35833" r="8333" b="37539"/>
          <a:stretch/>
        </p:blipFill>
        <p:spPr>
          <a:xfrm>
            <a:off x="905940" y="3920864"/>
            <a:ext cx="3126315" cy="1017623"/>
          </a:xfrm>
          <a:prstGeom prst="rect">
            <a:avLst/>
          </a:prstGeom>
        </p:spPr>
      </p:pic>
      <p:pic>
        <p:nvPicPr>
          <p:cNvPr id="15" name="Picture 14">
            <a:extLst>
              <a:ext uri="{FF2B5EF4-FFF2-40B4-BE49-F238E27FC236}">
                <a16:creationId xmlns:a16="http://schemas.microsoft.com/office/drawing/2014/main" id="{FD9D3F70-2E33-4C5E-A83E-9840FAD51748}"/>
              </a:ext>
            </a:extLst>
          </p:cNvPr>
          <p:cNvPicPr>
            <a:picLocks noChangeAspect="1"/>
          </p:cNvPicPr>
          <p:nvPr/>
        </p:nvPicPr>
        <p:blipFill>
          <a:blip r:embed="rId6"/>
          <a:stretch>
            <a:fillRect/>
          </a:stretch>
        </p:blipFill>
        <p:spPr>
          <a:xfrm>
            <a:off x="962164" y="5070426"/>
            <a:ext cx="2782529" cy="1001710"/>
          </a:xfrm>
          <a:prstGeom prst="rect">
            <a:avLst/>
          </a:prstGeom>
        </p:spPr>
      </p:pic>
      <p:pic>
        <p:nvPicPr>
          <p:cNvPr id="19" name="Picture 18">
            <a:extLst>
              <a:ext uri="{FF2B5EF4-FFF2-40B4-BE49-F238E27FC236}">
                <a16:creationId xmlns:a16="http://schemas.microsoft.com/office/drawing/2014/main" id="{3136E187-2629-41DE-A147-1B39CB3B6EF6}"/>
              </a:ext>
            </a:extLst>
          </p:cNvPr>
          <p:cNvPicPr>
            <a:picLocks noChangeAspect="1"/>
          </p:cNvPicPr>
          <p:nvPr/>
        </p:nvPicPr>
        <p:blipFill rotWithShape="1">
          <a:blip r:embed="rId7"/>
          <a:srcRect l="5715" t="8332" r="15246" b="26397"/>
          <a:stretch/>
        </p:blipFill>
        <p:spPr>
          <a:xfrm>
            <a:off x="10768914" y="5276887"/>
            <a:ext cx="1363541" cy="1501343"/>
          </a:xfrm>
          <a:prstGeom prst="rect">
            <a:avLst/>
          </a:prstGeom>
        </p:spPr>
      </p:pic>
      <p:pic>
        <p:nvPicPr>
          <p:cNvPr id="7" name="Audio 6">
            <a:hlinkClick r:id="" action="ppaction://media"/>
            <a:extLst>
              <a:ext uri="{FF2B5EF4-FFF2-40B4-BE49-F238E27FC236}">
                <a16:creationId xmlns:a16="http://schemas.microsoft.com/office/drawing/2014/main" id="{1BBF8A24-3374-49AE-962C-602A4CF956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68725550"/>
      </p:ext>
    </p:extLst>
  </p:cSld>
  <p:clrMapOvr>
    <a:masterClrMapping/>
  </p:clrMapOvr>
  <mc:AlternateContent xmlns:mc="http://schemas.openxmlformats.org/markup-compatibility/2006">
    <mc:Choice xmlns:p14="http://schemas.microsoft.com/office/powerpoint/2010/main" Requires="p14">
      <p:transition spd="slow" p14:dur="2000" advTm="8728"/>
    </mc:Choice>
    <mc:Fallback>
      <p:transition spd="slow" advTm="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AAFB-F5FC-47CE-AE51-3A35E41D2FE9}"/>
              </a:ext>
            </a:extLst>
          </p:cNvPr>
          <p:cNvSpPr>
            <a:spLocks noGrp="1"/>
          </p:cNvSpPr>
          <p:nvPr>
            <p:ph type="title"/>
          </p:nvPr>
        </p:nvSpPr>
        <p:spPr/>
        <p:txBody>
          <a:bodyPr/>
          <a:lstStyle/>
          <a:p>
            <a:r>
              <a:rPr lang="en-US"/>
              <a:t>Specifications and Requirements </a:t>
            </a:r>
          </a:p>
        </p:txBody>
      </p:sp>
      <p:pic>
        <p:nvPicPr>
          <p:cNvPr id="7" name="Audio 11">
            <a:hlinkClick r:id="" action="ppaction://media"/>
            <a:extLst>
              <a:ext uri="{FF2B5EF4-FFF2-40B4-BE49-F238E27FC236}">
                <a16:creationId xmlns:a16="http://schemas.microsoft.com/office/drawing/2014/main" id="{E6BAA338-EC7E-41BA-98D4-CBE540AB84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0392" y="6199986"/>
            <a:ext cx="609600" cy="609600"/>
          </a:xfrm>
          <a:prstGeom prst="rect">
            <a:avLst/>
          </a:prstGeom>
        </p:spPr>
      </p:pic>
      <p:pic>
        <p:nvPicPr>
          <p:cNvPr id="8" name="Picture 6" descr="A person wearing glasses&#10;&#10;Description automatically generated">
            <a:extLst>
              <a:ext uri="{FF2B5EF4-FFF2-40B4-BE49-F238E27FC236}">
                <a16:creationId xmlns:a16="http://schemas.microsoft.com/office/drawing/2014/main" id="{C9897435-EE3E-4171-B5E6-E8A639CCA781}"/>
              </a:ext>
            </a:extLst>
          </p:cNvPr>
          <p:cNvPicPr>
            <a:picLocks noChangeAspect="1"/>
          </p:cNvPicPr>
          <p:nvPr/>
        </p:nvPicPr>
        <p:blipFill>
          <a:blip r:embed="rId5"/>
          <a:stretch>
            <a:fillRect/>
          </a:stretch>
        </p:blipFill>
        <p:spPr>
          <a:xfrm>
            <a:off x="10913607" y="5446704"/>
            <a:ext cx="1198880" cy="1362882"/>
          </a:xfrm>
          <a:prstGeom prst="rect">
            <a:avLst/>
          </a:prstGeom>
        </p:spPr>
      </p:pic>
      <p:pic>
        <p:nvPicPr>
          <p:cNvPr id="3" name="Picture 2">
            <a:extLst>
              <a:ext uri="{FF2B5EF4-FFF2-40B4-BE49-F238E27FC236}">
                <a16:creationId xmlns:a16="http://schemas.microsoft.com/office/drawing/2014/main" id="{8A2EA0AE-674A-4C7B-A8EE-94248DACE70A}"/>
              </a:ext>
            </a:extLst>
          </p:cNvPr>
          <p:cNvPicPr>
            <a:picLocks noChangeAspect="1"/>
          </p:cNvPicPr>
          <p:nvPr/>
        </p:nvPicPr>
        <p:blipFill>
          <a:blip r:embed="rId6"/>
          <a:stretch>
            <a:fillRect/>
          </a:stretch>
        </p:blipFill>
        <p:spPr>
          <a:xfrm>
            <a:off x="2220085" y="1935378"/>
            <a:ext cx="7812789" cy="2987243"/>
          </a:xfrm>
          <a:prstGeom prst="rect">
            <a:avLst/>
          </a:prstGeom>
        </p:spPr>
      </p:pic>
    </p:spTree>
    <p:extLst>
      <p:ext uri="{BB962C8B-B14F-4D97-AF65-F5344CB8AC3E}">
        <p14:creationId xmlns:p14="http://schemas.microsoft.com/office/powerpoint/2010/main" val="3871462871"/>
      </p:ext>
    </p:extLst>
  </p:cSld>
  <p:clrMapOvr>
    <a:masterClrMapping/>
  </p:clrMapOvr>
  <mc:AlternateContent xmlns:mc="http://schemas.openxmlformats.org/markup-compatibility/2006">
    <mc:Choice xmlns:p14="http://schemas.microsoft.com/office/powerpoint/2010/main" Requires="p14">
      <p:transition spd="slow" p14:dur="2000" advTm="54987"/>
    </mc:Choice>
    <mc:Fallback>
      <p:transition spd="slow" advTm="54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6B30F71-C394-4F1C-8A48-1931F0FB3756}"/>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Optical Block Diagram </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Content Placeholder 3" descr="Diagram&#10;&#10;Description automatically generated">
            <a:extLst>
              <a:ext uri="{FF2B5EF4-FFF2-40B4-BE49-F238E27FC236}">
                <a16:creationId xmlns:a16="http://schemas.microsoft.com/office/drawing/2014/main" id="{64B938B7-9DBC-4A44-A88D-103B6738CA11}"/>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4951823" y="319053"/>
            <a:ext cx="5533959" cy="6219893"/>
          </a:xfrm>
          <a:prstGeom prst="rect">
            <a:avLst/>
          </a:prstGeom>
        </p:spPr>
      </p:pic>
      <p:pic>
        <p:nvPicPr>
          <p:cNvPr id="10" name="Picture 9">
            <a:extLst>
              <a:ext uri="{FF2B5EF4-FFF2-40B4-BE49-F238E27FC236}">
                <a16:creationId xmlns:a16="http://schemas.microsoft.com/office/drawing/2014/main" id="{EC0218B6-D3A7-4EFA-AA87-21016D636CDC}"/>
              </a:ext>
            </a:extLst>
          </p:cNvPr>
          <p:cNvPicPr>
            <a:picLocks noChangeAspect="1"/>
          </p:cNvPicPr>
          <p:nvPr/>
        </p:nvPicPr>
        <p:blipFill rotWithShape="1">
          <a:blip r:embed="rId5"/>
          <a:srcRect l="5715" t="8332" r="15246" b="26397"/>
          <a:stretch/>
        </p:blipFill>
        <p:spPr>
          <a:xfrm>
            <a:off x="10768914" y="5276887"/>
            <a:ext cx="1363541" cy="1501343"/>
          </a:xfrm>
          <a:prstGeom prst="rect">
            <a:avLst/>
          </a:prstGeom>
        </p:spPr>
      </p:pic>
      <p:pic>
        <p:nvPicPr>
          <p:cNvPr id="6" name="Audio 5">
            <a:hlinkClick r:id="" action="ppaction://media"/>
            <a:extLst>
              <a:ext uri="{FF2B5EF4-FFF2-40B4-BE49-F238E27FC236}">
                <a16:creationId xmlns:a16="http://schemas.microsoft.com/office/drawing/2014/main" id="{05498D51-6C0F-42B8-B92F-3070A4A50F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61234459"/>
      </p:ext>
    </p:extLst>
  </p:cSld>
  <p:clrMapOvr>
    <a:masterClrMapping/>
  </p:clrMapOvr>
  <mc:AlternateContent xmlns:mc="http://schemas.openxmlformats.org/markup-compatibility/2006">
    <mc:Choice xmlns:p14="http://schemas.microsoft.com/office/powerpoint/2010/main" Requires="p14">
      <p:transition spd="slow" p14:dur="2000" advTm="52957"/>
    </mc:Choice>
    <mc:Fallback>
      <p:transition spd="slow" advTm="5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6B30F71-C394-4F1C-8A48-1931F0FB3756}"/>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Hardware Diagram </a:t>
            </a:r>
          </a:p>
        </p:txBody>
      </p:sp>
      <p:cxnSp>
        <p:nvCxnSpPr>
          <p:cNvPr id="30" name="Straight Connector 29">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178C10E2-770C-46E1-8A97-B9E7D89D3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5" name="Picture 7" descr="Diagram&#10;&#10;Description automatically generated">
            <a:extLst>
              <a:ext uri="{FF2B5EF4-FFF2-40B4-BE49-F238E27FC236}">
                <a16:creationId xmlns:a16="http://schemas.microsoft.com/office/drawing/2014/main" id="{CE5654F1-5991-4EFE-BDFD-AD5773F5DB1A}"/>
              </a:ext>
            </a:extLst>
          </p:cNvPr>
          <p:cNvPicPr>
            <a:picLocks noGrp="1" noChangeAspect="1"/>
          </p:cNvPicPr>
          <p:nvPr>
            <p:ph idx="1"/>
          </p:nvPr>
        </p:nvPicPr>
        <p:blipFill>
          <a:blip r:embed="rId5"/>
          <a:stretch>
            <a:fillRect/>
          </a:stretch>
        </p:blipFill>
        <p:spPr>
          <a:xfrm>
            <a:off x="5761735" y="400271"/>
            <a:ext cx="5511696" cy="5587062"/>
          </a:xfrm>
        </p:spPr>
      </p:pic>
      <p:pic>
        <p:nvPicPr>
          <p:cNvPr id="9" name="Picture 7" descr="A picture containing person, person, glasses, wearing&#10;&#10;Description automatically generated">
            <a:extLst>
              <a:ext uri="{FF2B5EF4-FFF2-40B4-BE49-F238E27FC236}">
                <a16:creationId xmlns:a16="http://schemas.microsoft.com/office/drawing/2014/main" id="{FD368E3D-C886-413D-9873-C5AFC1DC9B19}"/>
              </a:ext>
            </a:extLst>
          </p:cNvPr>
          <p:cNvPicPr>
            <a:picLocks noChangeAspect="1"/>
          </p:cNvPicPr>
          <p:nvPr/>
        </p:nvPicPr>
        <p:blipFill>
          <a:blip r:embed="rId6"/>
          <a:stretch>
            <a:fillRect/>
          </a:stretch>
        </p:blipFill>
        <p:spPr>
          <a:xfrm rot="5400000">
            <a:off x="10705379" y="5367067"/>
            <a:ext cx="1593012" cy="1385978"/>
          </a:xfrm>
          <a:prstGeom prst="rect">
            <a:avLst/>
          </a:prstGeom>
        </p:spPr>
      </p:pic>
    </p:spTree>
    <p:extLst>
      <p:ext uri="{BB962C8B-B14F-4D97-AF65-F5344CB8AC3E}">
        <p14:creationId xmlns:p14="http://schemas.microsoft.com/office/powerpoint/2010/main" val="4149332582"/>
      </p:ext>
    </p:extLst>
  </p:cSld>
  <p:clrMapOvr>
    <a:masterClrMapping/>
  </p:clrMapOvr>
  <mc:AlternateContent xmlns:mc="http://schemas.openxmlformats.org/markup-compatibility/2006">
    <mc:Choice xmlns:p14="http://schemas.microsoft.com/office/powerpoint/2010/main" Requires="p14">
      <p:transition spd="slow" p14:dur="2000" advTm="5846"/>
    </mc:Choice>
    <mc:Fallback>
      <p:transition spd="slow" advTm="5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6B30F71-C394-4F1C-8A48-1931F0FB3756}"/>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Software Flowchart </a:t>
            </a:r>
          </a:p>
        </p:txBody>
      </p:sp>
      <p:cxnSp>
        <p:nvCxnSpPr>
          <p:cNvPr id="30" name="Straight Connector 29">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9A15A546-F498-4B7B-8C62-724151578F0D}"/>
              </a:ext>
            </a:extLst>
          </p:cNvPr>
          <p:cNvPicPr>
            <a:picLocks noGrp="1" noChangeAspect="1"/>
          </p:cNvPicPr>
          <p:nvPr>
            <p:ph idx="1"/>
          </p:nvPr>
        </p:nvPicPr>
        <p:blipFill>
          <a:blip r:embed="rId4"/>
          <a:stretch>
            <a:fillRect/>
          </a:stretch>
        </p:blipFill>
        <p:spPr>
          <a:xfrm>
            <a:off x="6167473" y="640080"/>
            <a:ext cx="4505391" cy="5577840"/>
          </a:xfrm>
          <a:prstGeom prst="rect">
            <a:avLst/>
          </a:prstGeom>
        </p:spPr>
      </p:pic>
      <p:pic>
        <p:nvPicPr>
          <p:cNvPr id="9" name="Picture 6" descr="A person wearing glasses&#10;&#10;Description automatically generated">
            <a:extLst>
              <a:ext uri="{FF2B5EF4-FFF2-40B4-BE49-F238E27FC236}">
                <a16:creationId xmlns:a16="http://schemas.microsoft.com/office/drawing/2014/main" id="{9AE2A5B3-1C11-4ACA-9CEB-16F1560AA840}"/>
              </a:ext>
            </a:extLst>
          </p:cNvPr>
          <p:cNvPicPr>
            <a:picLocks noChangeAspect="1"/>
          </p:cNvPicPr>
          <p:nvPr/>
        </p:nvPicPr>
        <p:blipFill>
          <a:blip r:embed="rId5"/>
          <a:stretch>
            <a:fillRect/>
          </a:stretch>
        </p:blipFill>
        <p:spPr>
          <a:xfrm>
            <a:off x="10913607" y="5446704"/>
            <a:ext cx="1198880" cy="1362882"/>
          </a:xfrm>
          <a:prstGeom prst="rect">
            <a:avLst/>
          </a:prstGeom>
        </p:spPr>
      </p:pic>
      <p:pic>
        <p:nvPicPr>
          <p:cNvPr id="4" name="Audio 3">
            <a:hlinkClick r:id="" action="ppaction://media"/>
            <a:extLst>
              <a:ext uri="{FF2B5EF4-FFF2-40B4-BE49-F238E27FC236}">
                <a16:creationId xmlns:a16="http://schemas.microsoft.com/office/drawing/2014/main" id="{E26752C1-BAEC-463A-A121-7DE29D995F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1709875"/>
      </p:ext>
    </p:extLst>
  </p:cSld>
  <p:clrMapOvr>
    <a:masterClrMapping/>
  </p:clrMapOvr>
  <mc:AlternateContent xmlns:mc="http://schemas.openxmlformats.org/markup-compatibility/2006">
    <mc:Choice xmlns:p14="http://schemas.microsoft.com/office/powerpoint/2010/main" Requires="p14">
      <p:transition spd="slow" p14:dur="2000" advTm="6204"/>
    </mc:Choice>
    <mc:Fallback>
      <p:transition spd="slow" advTm="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B1E5-8577-4C52-A0F3-DD9EBDA361EB}"/>
              </a:ext>
            </a:extLst>
          </p:cNvPr>
          <p:cNvSpPr>
            <a:spLocks noGrp="1"/>
          </p:cNvSpPr>
          <p:nvPr>
            <p:ph type="title"/>
          </p:nvPr>
        </p:nvSpPr>
        <p:spPr/>
        <p:txBody>
          <a:bodyPr/>
          <a:lstStyle/>
          <a:p>
            <a:r>
              <a:rPr lang="en-US"/>
              <a:t>A Review on Raman Spectroscopy </a:t>
            </a:r>
          </a:p>
        </p:txBody>
      </p:sp>
      <p:sp>
        <p:nvSpPr>
          <p:cNvPr id="3" name="Content Placeholder 2">
            <a:extLst>
              <a:ext uri="{FF2B5EF4-FFF2-40B4-BE49-F238E27FC236}">
                <a16:creationId xmlns:a16="http://schemas.microsoft.com/office/drawing/2014/main" id="{1CFF8734-38A4-41A5-963A-96A5B982A2D1}"/>
              </a:ext>
            </a:extLst>
          </p:cNvPr>
          <p:cNvSpPr>
            <a:spLocks noGrp="1"/>
          </p:cNvSpPr>
          <p:nvPr>
            <p:ph idx="1"/>
          </p:nvPr>
        </p:nvSpPr>
        <p:spPr/>
        <p:txBody>
          <a:bodyPr/>
          <a:lstStyle/>
          <a:p>
            <a:r>
              <a:rPr lang="en-US"/>
              <a:t>Raman spectroscopy uses scattering when light passes through a sample </a:t>
            </a:r>
          </a:p>
          <a:p>
            <a:pPr lvl="1"/>
            <a:r>
              <a:rPr lang="en-US"/>
              <a:t>The photon will physically scatter the molecule causing an energy shift and create vibrations.</a:t>
            </a:r>
          </a:p>
          <a:p>
            <a:pPr lvl="1"/>
            <a:r>
              <a:rPr lang="en-US"/>
              <a:t>In scattering the laser will interact with a molecule and distort the electrons around the nuclei to a virtual state. This is what we measure. </a:t>
            </a:r>
          </a:p>
          <a:p>
            <a:pPr lvl="1"/>
            <a:endParaRPr lang="en-US"/>
          </a:p>
          <a:p>
            <a:pPr lvl="1"/>
            <a:r>
              <a:rPr lang="en-US"/>
              <a:t>Raman is advantageous because there is minimal preparation, and it provides a fingerprint for each sample.</a:t>
            </a:r>
          </a:p>
          <a:p>
            <a:pPr lvl="1"/>
            <a:r>
              <a:rPr lang="en-US"/>
              <a:t>It is also nondestructive to the sample </a:t>
            </a:r>
          </a:p>
          <a:p>
            <a:pPr lvl="1"/>
            <a:endParaRPr lang="en-US"/>
          </a:p>
          <a:p>
            <a:pPr lvl="1"/>
            <a:r>
              <a:rPr lang="en-US"/>
              <a:t>Usually for finding chemicals in water, here we want to find water content in chemicals.</a:t>
            </a:r>
          </a:p>
        </p:txBody>
      </p:sp>
      <p:pic>
        <p:nvPicPr>
          <p:cNvPr id="4" name="Picture 3">
            <a:extLst>
              <a:ext uri="{FF2B5EF4-FFF2-40B4-BE49-F238E27FC236}">
                <a16:creationId xmlns:a16="http://schemas.microsoft.com/office/drawing/2014/main" id="{483EEC20-AE54-4346-A0A1-CE6A1C30D3F3}"/>
              </a:ext>
            </a:extLst>
          </p:cNvPr>
          <p:cNvPicPr>
            <a:picLocks noChangeAspect="1"/>
          </p:cNvPicPr>
          <p:nvPr/>
        </p:nvPicPr>
        <p:blipFill rotWithShape="1">
          <a:blip r:embed="rId4"/>
          <a:srcRect l="5715" t="8332" r="15246" b="26397"/>
          <a:stretch/>
        </p:blipFill>
        <p:spPr>
          <a:xfrm>
            <a:off x="10768914" y="5276887"/>
            <a:ext cx="1363541" cy="1501343"/>
          </a:xfrm>
          <a:prstGeom prst="rect">
            <a:avLst/>
          </a:prstGeom>
        </p:spPr>
      </p:pic>
      <p:pic>
        <p:nvPicPr>
          <p:cNvPr id="6" name="Audio 5">
            <a:hlinkClick r:id="" action="ppaction://media"/>
            <a:extLst>
              <a:ext uri="{FF2B5EF4-FFF2-40B4-BE49-F238E27FC236}">
                <a16:creationId xmlns:a16="http://schemas.microsoft.com/office/drawing/2014/main" id="{60885395-EE59-48AB-8E6E-03FABAB40A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76812055"/>
      </p:ext>
    </p:extLst>
  </p:cSld>
  <p:clrMapOvr>
    <a:masterClrMapping/>
  </p:clrMapOvr>
  <mc:AlternateContent xmlns:mc="http://schemas.openxmlformats.org/markup-compatibility/2006">
    <mc:Choice xmlns:p14="http://schemas.microsoft.com/office/powerpoint/2010/main" Requires="p14">
      <p:transition spd="slow" p14:dur="2000" advTm="30888"/>
    </mc:Choice>
    <mc:Fallback>
      <p:transition spd="slow" advTm="3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22CE-4484-4220-87C0-5EC5F7A5E12D}"/>
              </a:ext>
            </a:extLst>
          </p:cNvPr>
          <p:cNvSpPr>
            <a:spLocks noGrp="1"/>
          </p:cNvSpPr>
          <p:nvPr>
            <p:ph type="title"/>
          </p:nvPr>
        </p:nvSpPr>
        <p:spPr/>
        <p:txBody>
          <a:bodyPr/>
          <a:lstStyle/>
          <a:p>
            <a:r>
              <a:rPr lang="en-US"/>
              <a:t>Optical System Design </a:t>
            </a:r>
          </a:p>
        </p:txBody>
      </p:sp>
      <p:sp>
        <p:nvSpPr>
          <p:cNvPr id="3" name="Text Placeholder 2">
            <a:extLst>
              <a:ext uri="{FF2B5EF4-FFF2-40B4-BE49-F238E27FC236}">
                <a16:creationId xmlns:a16="http://schemas.microsoft.com/office/drawing/2014/main" id="{F5C13D7C-CD3B-4B10-87F3-4F9BF1E7F04A}"/>
              </a:ext>
            </a:extLst>
          </p:cNvPr>
          <p:cNvSpPr>
            <a:spLocks noGrp="1"/>
          </p:cNvSpPr>
          <p:nvPr>
            <p:ph type="body" idx="1"/>
          </p:nvPr>
        </p:nvSpPr>
        <p:spPr>
          <a:xfrm>
            <a:off x="994" y="1771174"/>
            <a:ext cx="2192572" cy="736282"/>
          </a:xfrm>
        </p:spPr>
        <p:txBody>
          <a:bodyPr/>
          <a:lstStyle/>
          <a:p>
            <a:r>
              <a:rPr lang="en-US"/>
              <a:t>Original design </a:t>
            </a:r>
          </a:p>
        </p:txBody>
      </p:sp>
      <p:sp>
        <p:nvSpPr>
          <p:cNvPr id="5" name="Text Placeholder 4">
            <a:extLst>
              <a:ext uri="{FF2B5EF4-FFF2-40B4-BE49-F238E27FC236}">
                <a16:creationId xmlns:a16="http://schemas.microsoft.com/office/drawing/2014/main" id="{70ED2587-13A4-49E2-9D84-A7238A0244E2}"/>
              </a:ext>
            </a:extLst>
          </p:cNvPr>
          <p:cNvSpPr>
            <a:spLocks noGrp="1"/>
          </p:cNvSpPr>
          <p:nvPr>
            <p:ph type="body" sz="quarter" idx="3"/>
          </p:nvPr>
        </p:nvSpPr>
        <p:spPr>
          <a:xfrm>
            <a:off x="6515944" y="1771174"/>
            <a:ext cx="1504934" cy="736282"/>
          </a:xfrm>
        </p:spPr>
        <p:txBody>
          <a:bodyPr/>
          <a:lstStyle/>
          <a:p>
            <a:r>
              <a:rPr lang="en-US"/>
              <a:t>Re-design </a:t>
            </a:r>
          </a:p>
        </p:txBody>
      </p:sp>
      <p:pic>
        <p:nvPicPr>
          <p:cNvPr id="7" name="Content Placeholder 3">
            <a:extLst>
              <a:ext uri="{FF2B5EF4-FFF2-40B4-BE49-F238E27FC236}">
                <a16:creationId xmlns:a16="http://schemas.microsoft.com/office/drawing/2014/main" id="{1461A203-AE00-4B44-8157-DD3DD9489507}"/>
              </a:ext>
            </a:extLst>
          </p:cNvPr>
          <p:cNvPicPr>
            <a:picLocks noGrp="1" noChangeAspect="1"/>
          </p:cNvPicPr>
          <p:nvPr>
            <p:ph sz="half" idx="2"/>
          </p:nvPr>
        </p:nvPicPr>
        <p:blipFill rotWithShape="1">
          <a:blip r:embed="rId4"/>
          <a:srcRect l="15986" t="-2650" r="2835"/>
          <a:stretch/>
        </p:blipFill>
        <p:spPr>
          <a:xfrm>
            <a:off x="267904" y="3180876"/>
            <a:ext cx="4328683" cy="2911475"/>
          </a:xfrm>
          <a:prstGeom prst="rect">
            <a:avLst/>
          </a:prstGeom>
        </p:spPr>
      </p:pic>
      <p:pic>
        <p:nvPicPr>
          <p:cNvPr id="8" name="Content Placeholder 7">
            <a:extLst>
              <a:ext uri="{FF2B5EF4-FFF2-40B4-BE49-F238E27FC236}">
                <a16:creationId xmlns:a16="http://schemas.microsoft.com/office/drawing/2014/main" id="{1C6BF0CC-114F-4C7F-AAA5-98EE179240B8}"/>
              </a:ext>
            </a:extLst>
          </p:cNvPr>
          <p:cNvPicPr>
            <a:picLocks noGrp="1" noChangeAspect="1"/>
          </p:cNvPicPr>
          <p:nvPr>
            <p:ph sz="quarter" idx="4"/>
          </p:nvPr>
        </p:nvPicPr>
        <p:blipFill>
          <a:blip r:embed="rId5"/>
          <a:stretch>
            <a:fillRect/>
          </a:stretch>
        </p:blipFill>
        <p:spPr>
          <a:xfrm>
            <a:off x="6588087" y="3180875"/>
            <a:ext cx="3660561" cy="2911475"/>
          </a:xfrm>
          <a:prstGeom prst="rect">
            <a:avLst/>
          </a:prstGeom>
        </p:spPr>
      </p:pic>
      <p:sp>
        <p:nvSpPr>
          <p:cNvPr id="9" name="TextBox 8">
            <a:extLst>
              <a:ext uri="{FF2B5EF4-FFF2-40B4-BE49-F238E27FC236}">
                <a16:creationId xmlns:a16="http://schemas.microsoft.com/office/drawing/2014/main" id="{972AE26F-EA88-46BD-AB27-1449A651D0A3}"/>
              </a:ext>
            </a:extLst>
          </p:cNvPr>
          <p:cNvSpPr txBox="1"/>
          <p:nvPr/>
        </p:nvSpPr>
        <p:spPr>
          <a:xfrm>
            <a:off x="2292759" y="2057400"/>
            <a:ext cx="3383298" cy="584775"/>
          </a:xfrm>
          <a:prstGeom prst="rect">
            <a:avLst/>
          </a:prstGeom>
          <a:noFill/>
        </p:spPr>
        <p:txBody>
          <a:bodyPr wrap="square" rtlCol="0">
            <a:spAutoFit/>
          </a:bodyPr>
          <a:lstStyle/>
          <a:p>
            <a:r>
              <a:rPr lang="en-US" sz="1600"/>
              <a:t>Was too wide, not suitable for the system to be as compact as possible. </a:t>
            </a:r>
          </a:p>
        </p:txBody>
      </p:sp>
      <p:sp>
        <p:nvSpPr>
          <p:cNvPr id="10" name="TextBox 9">
            <a:extLst>
              <a:ext uri="{FF2B5EF4-FFF2-40B4-BE49-F238E27FC236}">
                <a16:creationId xmlns:a16="http://schemas.microsoft.com/office/drawing/2014/main" id="{BEC1527D-FBA3-4306-A912-D1CE78825BA6}"/>
              </a:ext>
            </a:extLst>
          </p:cNvPr>
          <p:cNvSpPr txBox="1"/>
          <p:nvPr/>
        </p:nvSpPr>
        <p:spPr>
          <a:xfrm>
            <a:off x="7871281" y="2057400"/>
            <a:ext cx="4052815" cy="1077218"/>
          </a:xfrm>
          <a:prstGeom prst="rect">
            <a:avLst/>
          </a:prstGeom>
          <a:noFill/>
        </p:spPr>
        <p:txBody>
          <a:bodyPr wrap="square" rtlCol="0">
            <a:spAutoFit/>
          </a:bodyPr>
          <a:lstStyle/>
          <a:p>
            <a:r>
              <a:rPr lang="en-US" sz="1600"/>
              <a:t>Now the base fits mostly on the spectrometer, it is more compact. Here we just flipped the mirrors to go vertically and turned the vial holder around.</a:t>
            </a:r>
          </a:p>
        </p:txBody>
      </p:sp>
      <p:pic>
        <p:nvPicPr>
          <p:cNvPr id="11" name="Picture 10">
            <a:extLst>
              <a:ext uri="{FF2B5EF4-FFF2-40B4-BE49-F238E27FC236}">
                <a16:creationId xmlns:a16="http://schemas.microsoft.com/office/drawing/2014/main" id="{60F19AD4-47E7-4986-AB0A-18EDF4DEFC49}"/>
              </a:ext>
            </a:extLst>
          </p:cNvPr>
          <p:cNvPicPr>
            <a:picLocks noChangeAspect="1"/>
          </p:cNvPicPr>
          <p:nvPr/>
        </p:nvPicPr>
        <p:blipFill rotWithShape="1">
          <a:blip r:embed="rId6"/>
          <a:srcRect l="5715" t="8332" r="15246" b="26397"/>
          <a:stretch/>
        </p:blipFill>
        <p:spPr>
          <a:xfrm>
            <a:off x="10768914" y="5276887"/>
            <a:ext cx="1363541" cy="1501343"/>
          </a:xfrm>
          <a:prstGeom prst="rect">
            <a:avLst/>
          </a:prstGeom>
        </p:spPr>
      </p:pic>
      <p:pic>
        <p:nvPicPr>
          <p:cNvPr id="12" name="Audio 11">
            <a:hlinkClick r:id="" action="ppaction://media"/>
            <a:extLst>
              <a:ext uri="{FF2B5EF4-FFF2-40B4-BE49-F238E27FC236}">
                <a16:creationId xmlns:a16="http://schemas.microsoft.com/office/drawing/2014/main" id="{D582661D-0F9B-4934-9AF8-DFC634A71D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44377846"/>
      </p:ext>
    </p:extLst>
  </p:cSld>
  <p:clrMapOvr>
    <a:masterClrMapping/>
  </p:clrMapOvr>
  <mc:AlternateContent xmlns:mc="http://schemas.openxmlformats.org/markup-compatibility/2006">
    <mc:Choice xmlns:p14="http://schemas.microsoft.com/office/powerpoint/2010/main" Requires="p14">
      <p:transition spd="slow" p14:dur="2000" advTm="41683"/>
    </mc:Choice>
    <mc:Fallback>
      <p:transition spd="slow" advTm="41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0F1C4D26CDEC4E95467B5C09FEDD76" ma:contentTypeVersion="8" ma:contentTypeDescription="Create a new document." ma:contentTypeScope="" ma:versionID="44df2535164a4a282de83ab77b095242">
  <xsd:schema xmlns:xsd="http://www.w3.org/2001/XMLSchema" xmlns:xs="http://www.w3.org/2001/XMLSchema" xmlns:p="http://schemas.microsoft.com/office/2006/metadata/properties" xmlns:ns2="35ef3034-d756-421f-8d89-f609cdf95551" targetNamespace="http://schemas.microsoft.com/office/2006/metadata/properties" ma:root="true" ma:fieldsID="ac13879bd6c54a1d7e67ba2babca916f" ns2:_="">
    <xsd:import namespace="35ef3034-d756-421f-8d89-f609cdf955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ef3034-d756-421f-8d89-f609cdf955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35ef3034-d756-421f-8d89-f609cdf9555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0E5B03-301B-4293-BC6F-F4B5C8E19AC5}">
  <ds:schemaRefs>
    <ds:schemaRef ds:uri="35ef3034-d756-421f-8d89-f609cdf955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4F503EC-3FFF-4193-A86F-39150E2BAC75}">
  <ds:schemaRefs>
    <ds:schemaRef ds:uri="35ef3034-d756-421f-8d89-f609cdf9555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5ECA37-C458-4BA2-A090-D7A19E07B4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{09738431-0969-45B8-A6EA-FF81E0A80E86}tf11429527_win32</Template>
  <Application>Microsoft Office PowerPoint</Application>
  <PresentationFormat>Widescreen</PresentationFormat>
  <Slides>35</Slides>
  <Notes>0</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1_RetrospectVTI</vt:lpstr>
      <vt:lpstr>Raman Spectroscopy Using a Concatenated Laser System to Detect Water Content in Fuel  </vt:lpstr>
      <vt:lpstr>Motivation </vt:lpstr>
      <vt:lpstr>Goals and Objectives</vt:lpstr>
      <vt:lpstr>Specifications and Requirements </vt:lpstr>
      <vt:lpstr>Optical Block Diagram </vt:lpstr>
      <vt:lpstr>Hardware Diagram </vt:lpstr>
      <vt:lpstr>Software Flowchart </vt:lpstr>
      <vt:lpstr>A Review on Raman Spectroscopy </vt:lpstr>
      <vt:lpstr>Optical System Design </vt:lpstr>
      <vt:lpstr>Optical System Design </vt:lpstr>
      <vt:lpstr>Dual Wavelength Laser </vt:lpstr>
      <vt:lpstr>Data collected – Biofuel </vt:lpstr>
      <vt:lpstr>Data collected - Biofuel </vt:lpstr>
      <vt:lpstr>New Vial Holder Creation </vt:lpstr>
      <vt:lpstr>Design Constraints and Standards - Optical</vt:lpstr>
      <vt:lpstr>Current Progress – Optical </vt:lpstr>
      <vt:lpstr>Immediate Plans - Optical</vt:lpstr>
      <vt:lpstr>Automation</vt:lpstr>
      <vt:lpstr>Automation Progress</vt:lpstr>
      <vt:lpstr>Graphical User Interface</vt:lpstr>
      <vt:lpstr>Graphical User Interface</vt:lpstr>
      <vt:lpstr>Algorithm Goals</vt:lpstr>
      <vt:lpstr>Design Constraints and Standards - Software</vt:lpstr>
      <vt:lpstr>Significant Design Decisions (SW) </vt:lpstr>
      <vt:lpstr>Current Progress - Software</vt:lpstr>
      <vt:lpstr>Immediate Plans - Software</vt:lpstr>
      <vt:lpstr>Power Supply Requirements</vt:lpstr>
      <vt:lpstr>Power Supply Design</vt:lpstr>
      <vt:lpstr>Power Supply Design</vt:lpstr>
      <vt:lpstr>Laser Safety System</vt:lpstr>
      <vt:lpstr>Laser Safety System</vt:lpstr>
      <vt:lpstr>User Interface Components</vt:lpstr>
      <vt:lpstr>Current Progress – Hardware</vt:lpstr>
      <vt:lpstr>Immediate Plans - Hardware</vt:lpstr>
      <vt:lpstr>Budget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Raman Spectroscopy to Detect Water Content in Fuel  </dc:title>
  <dc:creator>Yaelle Olivier</dc:creator>
  <cp:revision>1</cp:revision>
  <dcterms:created xsi:type="dcterms:W3CDTF">2021-06-08T12:57:45Z</dcterms:created>
  <dcterms:modified xsi:type="dcterms:W3CDTF">2021-06-10T19:44:17Z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0x010100B50F1C4D26CDEC4E95467B5C09FEDD76</vt:lpwstr>
  </property>
</Properties>
</file>