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265" r:id="rId5"/>
    <p:sldId id="288" r:id="rId6"/>
    <p:sldId id="287" r:id="rId7"/>
    <p:sldId id="331" r:id="rId8"/>
    <p:sldId id="289" r:id="rId9"/>
    <p:sldId id="290" r:id="rId10"/>
    <p:sldId id="299" r:id="rId11"/>
    <p:sldId id="316" r:id="rId12"/>
    <p:sldId id="302" r:id="rId13"/>
    <p:sldId id="326" r:id="rId14"/>
    <p:sldId id="301" r:id="rId15"/>
    <p:sldId id="303" r:id="rId16"/>
    <p:sldId id="304" r:id="rId17"/>
    <p:sldId id="291" r:id="rId18"/>
    <p:sldId id="293" r:id="rId19"/>
    <p:sldId id="318" r:id="rId20"/>
    <p:sldId id="313" r:id="rId21"/>
    <p:sldId id="329" r:id="rId22"/>
    <p:sldId id="322" r:id="rId23"/>
    <p:sldId id="323" r:id="rId24"/>
    <p:sldId id="330"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Morris" initials="TM" lastIdx="1" clrIdx="0">
    <p:extLst>
      <p:ext uri="{19B8F6BF-5375-455C-9EA6-DF929625EA0E}">
        <p15:presenceInfo xmlns:p15="http://schemas.microsoft.com/office/powerpoint/2012/main" userId="Tyler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ler Morris" userId="S::tmorris24@knights.ucf.edu::8b8b70c8-1d97-4f52-8958-58cb60aefcfc" providerId="AD" clId="Web-{600D081E-63FF-4661-8AA8-703EB27D1575}"/>
    <pc:docChg chg="delSld">
      <pc:chgData name="Tyler Morris" userId="S::tmorris24@knights.ucf.edu::8b8b70c8-1d97-4f52-8958-58cb60aefcfc" providerId="AD" clId="Web-{600D081E-63FF-4661-8AA8-703EB27D1575}" dt="2021-07-23T17:28:50.605" v="1"/>
      <pc:docMkLst>
        <pc:docMk/>
      </pc:docMkLst>
      <pc:sldChg chg="del">
        <pc:chgData name="Tyler Morris" userId="S::tmorris24@knights.ucf.edu::8b8b70c8-1d97-4f52-8958-58cb60aefcfc" providerId="AD" clId="Web-{600D081E-63FF-4661-8AA8-703EB27D1575}" dt="2021-07-23T17:28:50.605" v="1"/>
        <pc:sldMkLst>
          <pc:docMk/>
          <pc:sldMk cId="540786018" sldId="324"/>
        </pc:sldMkLst>
      </pc:sldChg>
      <pc:sldChg chg="del">
        <pc:chgData name="Tyler Morris" userId="S::tmorris24@knights.ucf.edu::8b8b70c8-1d97-4f52-8958-58cb60aefcfc" providerId="AD" clId="Web-{600D081E-63FF-4661-8AA8-703EB27D1575}" dt="2021-07-23T17:28:47.026" v="0"/>
        <pc:sldMkLst>
          <pc:docMk/>
          <pc:sldMk cId="240225050" sldId="325"/>
        </pc:sldMkLst>
      </pc:sldChg>
    </pc:docChg>
  </pc:docChgLst>
  <pc:docChgLst>
    <pc:chgData name="Tyler Morris" userId="8b8b70c8-1d97-4f52-8958-58cb60aefcfc" providerId="ADAL" clId="{D7876023-9140-4AB7-8630-78B68176B6B7}"/>
    <pc:docChg chg="undo redo custSel addSld delSld modSld">
      <pc:chgData name="Tyler Morris" userId="8b8b70c8-1d97-4f52-8958-58cb60aefcfc" providerId="ADAL" clId="{D7876023-9140-4AB7-8630-78B68176B6B7}" dt="2021-07-25T17:35:46.988" v="2054"/>
      <pc:docMkLst>
        <pc:docMk/>
      </pc:docMkLst>
      <pc:sldChg chg="addSp modSp">
        <pc:chgData name="Tyler Morris" userId="8b8b70c8-1d97-4f52-8958-58cb60aefcfc" providerId="ADAL" clId="{D7876023-9140-4AB7-8630-78B68176B6B7}" dt="2021-07-25T16:45:33.560" v="1953"/>
        <pc:sldMkLst>
          <pc:docMk/>
          <pc:sldMk cId="773237021" sldId="287"/>
        </pc:sldMkLst>
        <pc:spChg chg="add mod">
          <ac:chgData name="Tyler Morris" userId="8b8b70c8-1d97-4f52-8958-58cb60aefcfc" providerId="ADAL" clId="{D7876023-9140-4AB7-8630-78B68176B6B7}" dt="2021-07-25T16:45:33.560" v="1953"/>
          <ac:spMkLst>
            <pc:docMk/>
            <pc:sldMk cId="773237021" sldId="287"/>
            <ac:spMk id="12" creationId="{1B67812D-1CE8-4D06-A5AA-891C454EF076}"/>
          </ac:spMkLst>
        </pc:spChg>
      </pc:sldChg>
      <pc:sldChg chg="addSp modSp">
        <pc:chgData name="Tyler Morris" userId="8b8b70c8-1d97-4f52-8958-58cb60aefcfc" providerId="ADAL" clId="{D7876023-9140-4AB7-8630-78B68176B6B7}" dt="2021-07-25T16:45:34.711" v="1954"/>
        <pc:sldMkLst>
          <pc:docMk/>
          <pc:sldMk cId="1619955325" sldId="288"/>
        </pc:sldMkLst>
        <pc:spChg chg="add mod">
          <ac:chgData name="Tyler Morris" userId="8b8b70c8-1d97-4f52-8958-58cb60aefcfc" providerId="ADAL" clId="{D7876023-9140-4AB7-8630-78B68176B6B7}" dt="2021-07-25T16:45:34.711" v="1954"/>
          <ac:spMkLst>
            <pc:docMk/>
            <pc:sldMk cId="1619955325" sldId="288"/>
            <ac:spMk id="7" creationId="{CF62E5CE-6446-47B2-A919-6FD6A1A706A7}"/>
          </ac:spMkLst>
        </pc:spChg>
      </pc:sldChg>
      <pc:sldChg chg="addSp modSp">
        <pc:chgData name="Tyler Morris" userId="8b8b70c8-1d97-4f52-8958-58cb60aefcfc" providerId="ADAL" clId="{D7876023-9140-4AB7-8630-78B68176B6B7}" dt="2021-07-25T16:45:20.029" v="1951"/>
        <pc:sldMkLst>
          <pc:docMk/>
          <pc:sldMk cId="3871462871" sldId="289"/>
        </pc:sldMkLst>
        <pc:spChg chg="add mod">
          <ac:chgData name="Tyler Morris" userId="8b8b70c8-1d97-4f52-8958-58cb60aefcfc" providerId="ADAL" clId="{D7876023-9140-4AB7-8630-78B68176B6B7}" dt="2021-07-25T16:45:20.029" v="1951"/>
          <ac:spMkLst>
            <pc:docMk/>
            <pc:sldMk cId="3871462871" sldId="289"/>
            <ac:spMk id="6" creationId="{75261961-AB23-4DCB-BAFF-A8B4294BB798}"/>
          </ac:spMkLst>
        </pc:spChg>
      </pc:sldChg>
      <pc:sldChg chg="addSp modSp">
        <pc:chgData name="Tyler Morris" userId="8b8b70c8-1d97-4f52-8958-58cb60aefcfc" providerId="ADAL" clId="{D7876023-9140-4AB7-8630-78B68176B6B7}" dt="2021-07-25T16:45:01.842" v="1950"/>
        <pc:sldMkLst>
          <pc:docMk/>
          <pc:sldMk cId="1068725550" sldId="295"/>
        </pc:sldMkLst>
        <pc:spChg chg="add mod">
          <ac:chgData name="Tyler Morris" userId="8b8b70c8-1d97-4f52-8958-58cb60aefcfc" providerId="ADAL" clId="{D7876023-9140-4AB7-8630-78B68176B6B7}" dt="2021-07-25T16:45:01.842" v="1950"/>
          <ac:spMkLst>
            <pc:docMk/>
            <pc:sldMk cId="1068725550" sldId="295"/>
            <ac:spMk id="12" creationId="{6BF4C99D-E8D7-4BA7-962D-0E9B8E0068B5}"/>
          </ac:spMkLst>
        </pc:spChg>
      </pc:sldChg>
      <pc:sldChg chg="addSp delSp modSp mod modTransition delAnim modAnim">
        <pc:chgData name="Tyler Morris" userId="8b8b70c8-1d97-4f52-8958-58cb60aefcfc" providerId="ADAL" clId="{D7876023-9140-4AB7-8630-78B68176B6B7}" dt="2021-07-25T17:14:31.758" v="2040"/>
        <pc:sldMkLst>
          <pc:docMk/>
          <pc:sldMk cId="2731709875" sldId="299"/>
        </pc:sldMkLst>
        <pc:picChg chg="add del mod">
          <ac:chgData name="Tyler Morris" userId="8b8b70c8-1d97-4f52-8958-58cb60aefcfc" providerId="ADAL" clId="{D7876023-9140-4AB7-8630-78B68176B6B7}" dt="2021-07-25T17:10:18.824" v="2030"/>
          <ac:picMkLst>
            <pc:docMk/>
            <pc:sldMk cId="2731709875" sldId="299"/>
            <ac:picMk id="3" creationId="{6CF7FD5C-0A97-4766-88DB-38781494ED55}"/>
          </ac:picMkLst>
        </pc:picChg>
        <pc:picChg chg="del">
          <ac:chgData name="Tyler Morris" userId="8b8b70c8-1d97-4f52-8958-58cb60aefcfc" providerId="ADAL" clId="{D7876023-9140-4AB7-8630-78B68176B6B7}" dt="2021-07-25T17:08:49.988" v="2028" actId="478"/>
          <ac:picMkLst>
            <pc:docMk/>
            <pc:sldMk cId="2731709875" sldId="299"/>
            <ac:picMk id="4" creationId="{E26752C1-BAEC-463A-A121-7DE29D995FFB}"/>
          </ac:picMkLst>
        </pc:picChg>
        <pc:picChg chg="add del mod">
          <ac:chgData name="Tyler Morris" userId="8b8b70c8-1d97-4f52-8958-58cb60aefcfc" providerId="ADAL" clId="{D7876023-9140-4AB7-8630-78B68176B6B7}" dt="2021-07-25T17:11:15.401" v="2031"/>
          <ac:picMkLst>
            <pc:docMk/>
            <pc:sldMk cId="2731709875" sldId="299"/>
            <ac:picMk id="5" creationId="{75B87328-B998-4AC8-86C8-AC828A6FFAC3}"/>
          </ac:picMkLst>
        </pc:picChg>
        <pc:picChg chg="add del mod">
          <ac:chgData name="Tyler Morris" userId="8b8b70c8-1d97-4f52-8958-58cb60aefcfc" providerId="ADAL" clId="{D7876023-9140-4AB7-8630-78B68176B6B7}" dt="2021-07-25T17:12:21.735" v="2032"/>
          <ac:picMkLst>
            <pc:docMk/>
            <pc:sldMk cId="2731709875" sldId="299"/>
            <ac:picMk id="7" creationId="{0F1C2C78-D0F3-42F6-8098-3E54228B96EB}"/>
          </ac:picMkLst>
        </pc:picChg>
        <pc:picChg chg="add del mod">
          <ac:chgData name="Tyler Morris" userId="8b8b70c8-1d97-4f52-8958-58cb60aefcfc" providerId="ADAL" clId="{D7876023-9140-4AB7-8630-78B68176B6B7}" dt="2021-07-25T17:12:53.448" v="2033"/>
          <ac:picMkLst>
            <pc:docMk/>
            <pc:sldMk cId="2731709875" sldId="299"/>
            <ac:picMk id="8" creationId="{03F4C9D9-79F0-4CF4-904D-1707BC454A4C}"/>
          </ac:picMkLst>
        </pc:picChg>
        <pc:picChg chg="add del mod">
          <ac:chgData name="Tyler Morris" userId="8b8b70c8-1d97-4f52-8958-58cb60aefcfc" providerId="ADAL" clId="{D7876023-9140-4AB7-8630-78B68176B6B7}" dt="2021-07-25T17:13:37.307" v="2034" actId="478"/>
          <ac:picMkLst>
            <pc:docMk/>
            <pc:sldMk cId="2731709875" sldId="299"/>
            <ac:picMk id="10" creationId="{6F3A5CC1-E23E-4204-8D97-5C40FA616514}"/>
          </ac:picMkLst>
        </pc:picChg>
        <pc:picChg chg="add mod">
          <ac:chgData name="Tyler Morris" userId="8b8b70c8-1d97-4f52-8958-58cb60aefcfc" providerId="ADAL" clId="{D7876023-9140-4AB7-8630-78B68176B6B7}" dt="2021-07-25T17:14:10.489" v="2037" actId="1076"/>
          <ac:picMkLst>
            <pc:docMk/>
            <pc:sldMk cId="2731709875" sldId="299"/>
            <ac:picMk id="12" creationId="{08A4DF37-89BF-4900-97AD-F8BAD05D7DF6}"/>
          </ac:picMkLst>
        </pc:picChg>
      </pc:sldChg>
      <pc:sldChg chg="addSp delSp modSp mod modTransition delAnim modAnim">
        <pc:chgData name="Tyler Morris" userId="8b8b70c8-1d97-4f52-8958-58cb60aefcfc" providerId="ADAL" clId="{D7876023-9140-4AB7-8630-78B68176B6B7}" dt="2021-07-25T16:59:02.092" v="2012"/>
        <pc:sldMkLst>
          <pc:docMk/>
          <pc:sldMk cId="4238379655" sldId="313"/>
        </pc:sldMkLst>
        <pc:spChg chg="mod">
          <ac:chgData name="Tyler Morris" userId="8b8b70c8-1d97-4f52-8958-58cb60aefcfc" providerId="ADAL" clId="{D7876023-9140-4AB7-8630-78B68176B6B7}" dt="2021-07-23T17:45:08.695" v="209" actId="27636"/>
          <ac:spMkLst>
            <pc:docMk/>
            <pc:sldMk cId="4238379655" sldId="313"/>
            <ac:spMk id="3" creationId="{FE824A49-2B8E-4EC0-B464-DD9089E6B5AF}"/>
          </ac:spMkLst>
        </pc:spChg>
        <pc:picChg chg="add del mod">
          <ac:chgData name="Tyler Morris" userId="8b8b70c8-1d97-4f52-8958-58cb60aefcfc" providerId="ADAL" clId="{D7876023-9140-4AB7-8630-78B68176B6B7}" dt="2021-07-25T16:55:42.189" v="1981" actId="478"/>
          <ac:picMkLst>
            <pc:docMk/>
            <pc:sldMk cId="4238379655" sldId="313"/>
            <ac:picMk id="4" creationId="{E451F58F-E073-490E-82DC-5871081F0910}"/>
          </ac:picMkLst>
        </pc:picChg>
        <pc:picChg chg="add mod">
          <ac:chgData name="Tyler Morris" userId="8b8b70c8-1d97-4f52-8958-58cb60aefcfc" providerId="ADAL" clId="{D7876023-9140-4AB7-8630-78B68176B6B7}" dt="2021-07-25T16:56:20.710" v="1991" actId="1076"/>
          <ac:picMkLst>
            <pc:docMk/>
            <pc:sldMk cId="4238379655" sldId="313"/>
            <ac:picMk id="5" creationId="{49D26121-176B-405D-8F75-221F78AC22F0}"/>
          </ac:picMkLst>
        </pc:picChg>
        <pc:picChg chg="add del mod">
          <ac:chgData name="Tyler Morris" userId="8b8b70c8-1d97-4f52-8958-58cb60aefcfc" providerId="ADAL" clId="{D7876023-9140-4AB7-8630-78B68176B6B7}" dt="2021-07-23T17:38:28.032" v="1"/>
          <ac:picMkLst>
            <pc:docMk/>
            <pc:sldMk cId="4238379655" sldId="313"/>
            <ac:picMk id="5" creationId="{9C635E0C-F169-4D89-9204-BDC32C7D3F39}"/>
          </ac:picMkLst>
        </pc:picChg>
        <pc:picChg chg="del">
          <ac:chgData name="Tyler Morris" userId="8b8b70c8-1d97-4f52-8958-58cb60aefcfc" providerId="ADAL" clId="{D7876023-9140-4AB7-8630-78B68176B6B7}" dt="2021-07-23T17:39:00.151" v="7" actId="478"/>
          <ac:picMkLst>
            <pc:docMk/>
            <pc:sldMk cId="4238379655" sldId="313"/>
            <ac:picMk id="6" creationId="{EF79C3AD-0B87-47CD-AB7B-F10F6BF996D8}"/>
          </ac:picMkLst>
        </pc:picChg>
        <pc:picChg chg="add mod">
          <ac:chgData name="Tyler Morris" userId="8b8b70c8-1d97-4f52-8958-58cb60aefcfc" providerId="ADAL" clId="{D7876023-9140-4AB7-8630-78B68176B6B7}" dt="2021-07-23T17:39:03.604" v="8" actId="1076"/>
          <ac:picMkLst>
            <pc:docMk/>
            <pc:sldMk cId="4238379655" sldId="313"/>
            <ac:picMk id="9" creationId="{B3BF22E9-C16C-43BC-AD0A-0E3457C256EC}"/>
          </ac:picMkLst>
        </pc:picChg>
        <pc:picChg chg="del">
          <ac:chgData name="Tyler Morris" userId="8b8b70c8-1d97-4f52-8958-58cb60aefcfc" providerId="ADAL" clId="{D7876023-9140-4AB7-8630-78B68176B6B7}" dt="2021-07-23T18:57:03.262" v="1877" actId="478"/>
          <ac:picMkLst>
            <pc:docMk/>
            <pc:sldMk cId="4238379655" sldId="313"/>
            <ac:picMk id="10" creationId="{6A7C5164-4323-411A-A6C6-ED0421D8C210}"/>
          </ac:picMkLst>
        </pc:picChg>
        <pc:picChg chg="add del mod">
          <ac:chgData name="Tyler Morris" userId="8b8b70c8-1d97-4f52-8958-58cb60aefcfc" providerId="ADAL" clId="{D7876023-9140-4AB7-8630-78B68176B6B7}" dt="2021-07-23T18:58:05.832" v="1880"/>
          <ac:picMkLst>
            <pc:docMk/>
            <pc:sldMk cId="4238379655" sldId="313"/>
            <ac:picMk id="11" creationId="{CFC9BF32-7BB7-4AAD-8F0D-64BFC5568600}"/>
          </ac:picMkLst>
        </pc:picChg>
        <pc:picChg chg="add del mod">
          <ac:chgData name="Tyler Morris" userId="8b8b70c8-1d97-4f52-8958-58cb60aefcfc" providerId="ADAL" clId="{D7876023-9140-4AB7-8630-78B68176B6B7}" dt="2021-07-23T18:58:43.529" v="1881"/>
          <ac:picMkLst>
            <pc:docMk/>
            <pc:sldMk cId="4238379655" sldId="313"/>
            <ac:picMk id="12" creationId="{95904757-B5C4-4220-A37D-F4339F627FDE}"/>
          </ac:picMkLst>
        </pc:picChg>
        <pc:picChg chg="add del mod">
          <ac:chgData name="Tyler Morris" userId="8b8b70c8-1d97-4f52-8958-58cb60aefcfc" providerId="ADAL" clId="{D7876023-9140-4AB7-8630-78B68176B6B7}" dt="2021-07-23T18:58:51.129" v="1882" actId="21"/>
          <ac:picMkLst>
            <pc:docMk/>
            <pc:sldMk cId="4238379655" sldId="313"/>
            <ac:picMk id="13" creationId="{44296358-CDE8-45FE-9B15-081C26C90823}"/>
          </ac:picMkLst>
        </pc:picChg>
        <pc:picChg chg="add del mod">
          <ac:chgData name="Tyler Morris" userId="8b8b70c8-1d97-4f52-8958-58cb60aefcfc" providerId="ADAL" clId="{D7876023-9140-4AB7-8630-78B68176B6B7}" dt="2021-07-25T16:46:39.076" v="1961" actId="478"/>
          <ac:picMkLst>
            <pc:docMk/>
            <pc:sldMk cId="4238379655" sldId="313"/>
            <ac:picMk id="14" creationId="{79662026-9383-4F2E-B72D-BC59D130FA36}"/>
          </ac:picMkLst>
        </pc:picChg>
        <pc:picChg chg="add del mod">
          <ac:chgData name="Tyler Morris" userId="8b8b70c8-1d97-4f52-8958-58cb60aefcfc" providerId="ADAL" clId="{D7876023-9140-4AB7-8630-78B68176B6B7}" dt="2021-07-25T16:46:39.076" v="1961" actId="478"/>
          <ac:picMkLst>
            <pc:docMk/>
            <pc:sldMk cId="4238379655" sldId="313"/>
            <ac:picMk id="15" creationId="{B02F3B74-3023-4579-904F-1BEE91330D78}"/>
          </ac:picMkLst>
        </pc:picChg>
      </pc:sldChg>
      <pc:sldChg chg="addSp delSp modSp mod modTransition delAnim modAnim">
        <pc:chgData name="Tyler Morris" userId="8b8b70c8-1d97-4f52-8958-58cb60aefcfc" providerId="ADAL" clId="{D7876023-9140-4AB7-8630-78B68176B6B7}" dt="2021-07-25T16:58:51.688" v="2011"/>
        <pc:sldMkLst>
          <pc:docMk/>
          <pc:sldMk cId="2196696484" sldId="318"/>
        </pc:sldMkLst>
        <pc:picChg chg="add del mod">
          <ac:chgData name="Tyler Morris" userId="8b8b70c8-1d97-4f52-8958-58cb60aefcfc" providerId="ADAL" clId="{D7876023-9140-4AB7-8630-78B68176B6B7}" dt="2021-07-25T16:55:40.381" v="1980" actId="478"/>
          <ac:picMkLst>
            <pc:docMk/>
            <pc:sldMk cId="2196696484" sldId="318"/>
            <ac:picMk id="5" creationId="{7FA6C08D-816A-4FBB-9328-D73C547FCF5D}"/>
          </ac:picMkLst>
        </pc:picChg>
        <pc:picChg chg="add del mod">
          <ac:chgData name="Tyler Morris" userId="8b8b70c8-1d97-4f52-8958-58cb60aefcfc" providerId="ADAL" clId="{D7876023-9140-4AB7-8630-78B68176B6B7}" dt="2021-07-23T18:42:52.620" v="1816" actId="478"/>
          <ac:picMkLst>
            <pc:docMk/>
            <pc:sldMk cId="2196696484" sldId="318"/>
            <ac:picMk id="5" creationId="{DDC4F3BD-01E8-4014-A718-B0E5BDEBC978}"/>
          </ac:picMkLst>
        </pc:picChg>
        <pc:picChg chg="add del mod">
          <ac:chgData name="Tyler Morris" userId="8b8b70c8-1d97-4f52-8958-58cb60aefcfc" providerId="ADAL" clId="{D7876023-9140-4AB7-8630-78B68176B6B7}" dt="2021-07-23T18:43:20.706" v="1818" actId="478"/>
          <ac:picMkLst>
            <pc:docMk/>
            <pc:sldMk cId="2196696484" sldId="318"/>
            <ac:picMk id="6" creationId="{55749236-C844-4B92-A6D7-35CBA01A3044}"/>
          </ac:picMkLst>
        </pc:picChg>
        <pc:picChg chg="add mod">
          <ac:chgData name="Tyler Morris" userId="8b8b70c8-1d97-4f52-8958-58cb60aefcfc" providerId="ADAL" clId="{D7876023-9140-4AB7-8630-78B68176B6B7}" dt="2021-07-25T16:56:01.365" v="1985" actId="1076"/>
          <ac:picMkLst>
            <pc:docMk/>
            <pc:sldMk cId="2196696484" sldId="318"/>
            <ac:picMk id="6" creationId="{79860E0F-6974-4297-9F40-89B74BB93BEC}"/>
          </ac:picMkLst>
        </pc:picChg>
        <pc:picChg chg="add del mod">
          <ac:chgData name="Tyler Morris" userId="8b8b70c8-1d97-4f52-8958-58cb60aefcfc" providerId="ADAL" clId="{D7876023-9140-4AB7-8630-78B68176B6B7}" dt="2021-07-23T18:43:43.872" v="1820" actId="478"/>
          <ac:picMkLst>
            <pc:docMk/>
            <pc:sldMk cId="2196696484" sldId="318"/>
            <ac:picMk id="7" creationId="{CC38D738-BF92-46A5-9958-0603398D6AFA}"/>
          </ac:picMkLst>
        </pc:picChg>
        <pc:picChg chg="add del mod">
          <ac:chgData name="Tyler Morris" userId="8b8b70c8-1d97-4f52-8958-58cb60aefcfc" providerId="ADAL" clId="{D7876023-9140-4AB7-8630-78B68176B6B7}" dt="2021-07-23T18:44:12.820" v="1822" actId="478"/>
          <ac:picMkLst>
            <pc:docMk/>
            <pc:sldMk cId="2196696484" sldId="318"/>
            <ac:picMk id="9" creationId="{FF82E3F6-BFB4-45C6-B6AC-1EA5271D757C}"/>
          </ac:picMkLst>
        </pc:picChg>
        <pc:picChg chg="add del mod">
          <ac:chgData name="Tyler Morris" userId="8b8b70c8-1d97-4f52-8958-58cb60aefcfc" providerId="ADAL" clId="{D7876023-9140-4AB7-8630-78B68176B6B7}" dt="2021-07-23T18:45:33.073" v="1830" actId="21"/>
          <ac:picMkLst>
            <pc:docMk/>
            <pc:sldMk cId="2196696484" sldId="318"/>
            <ac:picMk id="10" creationId="{8B6E4A26-16A8-46BA-9F66-969E38E80FAE}"/>
          </ac:picMkLst>
        </pc:picChg>
        <pc:picChg chg="add mod">
          <ac:chgData name="Tyler Morris" userId="8b8b70c8-1d97-4f52-8958-58cb60aefcfc" providerId="ADAL" clId="{D7876023-9140-4AB7-8630-78B68176B6B7}" dt="2021-07-23T18:45:14.619" v="1827"/>
          <ac:picMkLst>
            <pc:docMk/>
            <pc:sldMk cId="2196696484" sldId="318"/>
            <ac:picMk id="11" creationId="{E8BAC250-0A7F-4F2C-95F6-D4EA656F9641}"/>
          </ac:picMkLst>
        </pc:picChg>
        <pc:picChg chg="add del mod">
          <ac:chgData name="Tyler Morris" userId="8b8b70c8-1d97-4f52-8958-58cb60aefcfc" providerId="ADAL" clId="{D7876023-9140-4AB7-8630-78B68176B6B7}" dt="2021-07-23T18:46:40.622" v="1833"/>
          <ac:picMkLst>
            <pc:docMk/>
            <pc:sldMk cId="2196696484" sldId="318"/>
            <ac:picMk id="12" creationId="{0C43C92F-8E17-4629-8C0D-B8884213B23E}"/>
          </ac:picMkLst>
        </pc:picChg>
        <pc:picChg chg="add del mod">
          <ac:chgData name="Tyler Morris" userId="8b8b70c8-1d97-4f52-8958-58cb60aefcfc" providerId="ADAL" clId="{D7876023-9140-4AB7-8630-78B68176B6B7}" dt="2021-07-25T16:46:09.703" v="1957" actId="478"/>
          <ac:picMkLst>
            <pc:docMk/>
            <pc:sldMk cId="2196696484" sldId="318"/>
            <ac:picMk id="13" creationId="{07C01942-7484-4742-A55D-103F43225A0E}"/>
          </ac:picMkLst>
        </pc:picChg>
        <pc:picChg chg="add del mod">
          <ac:chgData name="Tyler Morris" userId="8b8b70c8-1d97-4f52-8958-58cb60aefcfc" providerId="ADAL" clId="{D7876023-9140-4AB7-8630-78B68176B6B7}" dt="2021-07-25T16:46:08.882" v="1956" actId="478"/>
          <ac:picMkLst>
            <pc:docMk/>
            <pc:sldMk cId="2196696484" sldId="318"/>
            <ac:picMk id="15" creationId="{8ABC7EDE-7146-4EF2-9424-9D4690ACAD2B}"/>
          </ac:picMkLst>
        </pc:picChg>
        <pc:picChg chg="del mod">
          <ac:chgData name="Tyler Morris" userId="8b8b70c8-1d97-4f52-8958-58cb60aefcfc" providerId="ADAL" clId="{D7876023-9140-4AB7-8630-78B68176B6B7}" dt="2021-07-23T18:41:30.903" v="1814" actId="478"/>
          <ac:picMkLst>
            <pc:docMk/>
            <pc:sldMk cId="2196696484" sldId="318"/>
            <ac:picMk id="19" creationId="{EF457F0D-D391-4406-9BDB-583469052953}"/>
          </ac:picMkLst>
        </pc:picChg>
      </pc:sldChg>
      <pc:sldChg chg="add del">
        <pc:chgData name="Tyler Morris" userId="8b8b70c8-1d97-4f52-8958-58cb60aefcfc" providerId="ADAL" clId="{D7876023-9140-4AB7-8630-78B68176B6B7}" dt="2021-07-23T17:39:36.190" v="13" actId="47"/>
        <pc:sldMkLst>
          <pc:docMk/>
          <pc:sldMk cId="247982697" sldId="320"/>
        </pc:sldMkLst>
      </pc:sldChg>
      <pc:sldChg chg="add del">
        <pc:chgData name="Tyler Morris" userId="8b8b70c8-1d97-4f52-8958-58cb60aefcfc" providerId="ADAL" clId="{D7876023-9140-4AB7-8630-78B68176B6B7}" dt="2021-07-23T17:39:37.364" v="14" actId="47"/>
        <pc:sldMkLst>
          <pc:docMk/>
          <pc:sldMk cId="2602114067" sldId="321"/>
        </pc:sldMkLst>
      </pc:sldChg>
      <pc:sldChg chg="addSp delSp modSp mod modTransition delAnim modAnim">
        <pc:chgData name="Tyler Morris" userId="8b8b70c8-1d97-4f52-8958-58cb60aefcfc" providerId="ADAL" clId="{D7876023-9140-4AB7-8630-78B68176B6B7}" dt="2021-07-25T17:35:46.988" v="2054"/>
        <pc:sldMkLst>
          <pc:docMk/>
          <pc:sldMk cId="3154274045" sldId="323"/>
        </pc:sldMkLst>
        <pc:spChg chg="mod">
          <ac:chgData name="Tyler Morris" userId="8b8b70c8-1d97-4f52-8958-58cb60aefcfc" providerId="ADAL" clId="{D7876023-9140-4AB7-8630-78B68176B6B7}" dt="2021-07-25T17:35:10.860" v="2047" actId="20577"/>
          <ac:spMkLst>
            <pc:docMk/>
            <pc:sldMk cId="3154274045" sldId="323"/>
            <ac:spMk id="3" creationId="{FE824A49-2B8E-4EC0-B464-DD9089E6B5AF}"/>
          </ac:spMkLst>
        </pc:spChg>
        <pc:picChg chg="add del mod">
          <ac:chgData name="Tyler Morris" userId="8b8b70c8-1d97-4f52-8958-58cb60aefcfc" providerId="ADAL" clId="{D7876023-9140-4AB7-8630-78B68176B6B7}" dt="2021-07-25T17:31:41.401" v="2043"/>
          <ac:picMkLst>
            <pc:docMk/>
            <pc:sldMk cId="3154274045" sldId="323"/>
            <ac:picMk id="4" creationId="{1178F15F-C660-4C14-AD53-C05FCF25CE1F}"/>
          </ac:picMkLst>
        </pc:picChg>
        <pc:picChg chg="add del mod">
          <ac:chgData name="Tyler Morris" userId="8b8b70c8-1d97-4f52-8958-58cb60aefcfc" providerId="ADAL" clId="{D7876023-9140-4AB7-8630-78B68176B6B7}" dt="2021-07-25T17:32:27.563" v="2044"/>
          <ac:picMkLst>
            <pc:docMk/>
            <pc:sldMk cId="3154274045" sldId="323"/>
            <ac:picMk id="5" creationId="{020090B2-9123-465C-9EEA-529781C6FCEB}"/>
          </ac:picMkLst>
        </pc:picChg>
        <pc:picChg chg="add del mod">
          <ac:chgData name="Tyler Morris" userId="8b8b70c8-1d97-4f52-8958-58cb60aefcfc" providerId="ADAL" clId="{D7876023-9140-4AB7-8630-78B68176B6B7}" dt="2021-07-25T17:33:06.856" v="2045"/>
          <ac:picMkLst>
            <pc:docMk/>
            <pc:sldMk cId="3154274045" sldId="323"/>
            <ac:picMk id="8" creationId="{50CBF6E1-F4F5-4513-87F3-ADA3B7CEA0D1}"/>
          </ac:picMkLst>
        </pc:picChg>
        <pc:picChg chg="add del mod">
          <ac:chgData name="Tyler Morris" userId="8b8b70c8-1d97-4f52-8958-58cb60aefcfc" providerId="ADAL" clId="{D7876023-9140-4AB7-8630-78B68176B6B7}" dt="2021-07-25T17:34:17.697" v="2046"/>
          <ac:picMkLst>
            <pc:docMk/>
            <pc:sldMk cId="3154274045" sldId="323"/>
            <ac:picMk id="9" creationId="{E0F748A4-7A2E-4BEC-922C-D45D7D762DFA}"/>
          </ac:picMkLst>
        </pc:picChg>
        <pc:picChg chg="add del mod">
          <ac:chgData name="Tyler Morris" userId="8b8b70c8-1d97-4f52-8958-58cb60aefcfc" providerId="ADAL" clId="{D7876023-9140-4AB7-8630-78B68176B6B7}" dt="2021-07-25T17:35:18.592" v="2048" actId="478"/>
          <ac:picMkLst>
            <pc:docMk/>
            <pc:sldMk cId="3154274045" sldId="323"/>
            <ac:picMk id="10" creationId="{0A1C695E-1CEC-4123-83D0-0B7BA53A9828}"/>
          </ac:picMkLst>
        </pc:picChg>
        <pc:picChg chg="add mod">
          <ac:chgData name="Tyler Morris" userId="8b8b70c8-1d97-4f52-8958-58cb60aefcfc" providerId="ADAL" clId="{D7876023-9140-4AB7-8630-78B68176B6B7}" dt="2021-07-25T17:35:27.013" v="2050" actId="1076"/>
          <ac:picMkLst>
            <pc:docMk/>
            <pc:sldMk cId="3154274045" sldId="323"/>
            <ac:picMk id="11" creationId="{D076870C-BBDC-49D2-9F80-2A827F2BA289}"/>
          </ac:picMkLst>
        </pc:picChg>
        <pc:picChg chg="del">
          <ac:chgData name="Tyler Morris" userId="8b8b70c8-1d97-4f52-8958-58cb60aefcfc" providerId="ADAL" clId="{D7876023-9140-4AB7-8630-78B68176B6B7}" dt="2021-07-25T17:31:04.622" v="2042"/>
          <ac:picMkLst>
            <pc:docMk/>
            <pc:sldMk cId="3154274045" sldId="323"/>
            <ac:picMk id="12" creationId="{159BD1BB-5140-4BB6-9CF4-54904BD92C12}"/>
          </ac:picMkLst>
        </pc:picChg>
      </pc:sldChg>
      <pc:sldChg chg="addSp delSp modSp new mod modTransition delAnim modAnim addCm delCm">
        <pc:chgData name="Tyler Morris" userId="8b8b70c8-1d97-4f52-8958-58cb60aefcfc" providerId="ADAL" clId="{D7876023-9140-4AB7-8630-78B68176B6B7}" dt="2021-07-25T16:59:48.326" v="2018"/>
        <pc:sldMkLst>
          <pc:docMk/>
          <pc:sldMk cId="2836865374" sldId="329"/>
        </pc:sldMkLst>
        <pc:spChg chg="mod">
          <ac:chgData name="Tyler Morris" userId="8b8b70c8-1d97-4f52-8958-58cb60aefcfc" providerId="ADAL" clId="{D7876023-9140-4AB7-8630-78B68176B6B7}" dt="2021-07-23T17:56:24.061" v="415" actId="20577"/>
          <ac:spMkLst>
            <pc:docMk/>
            <pc:sldMk cId="2836865374" sldId="329"/>
            <ac:spMk id="2" creationId="{6F600E35-8F02-4F65-8657-E0752BBDCFAC}"/>
          </ac:spMkLst>
        </pc:spChg>
        <pc:spChg chg="del mod">
          <ac:chgData name="Tyler Morris" userId="8b8b70c8-1d97-4f52-8958-58cb60aefcfc" providerId="ADAL" clId="{D7876023-9140-4AB7-8630-78B68176B6B7}" dt="2021-07-23T17:57:50.855" v="681" actId="478"/>
          <ac:spMkLst>
            <pc:docMk/>
            <pc:sldMk cId="2836865374" sldId="329"/>
            <ac:spMk id="3" creationId="{22079594-0100-4416-851F-E082325372F9}"/>
          </ac:spMkLst>
        </pc:spChg>
        <pc:spChg chg="add del mod">
          <ac:chgData name="Tyler Morris" userId="8b8b70c8-1d97-4f52-8958-58cb60aefcfc" providerId="ADAL" clId="{D7876023-9140-4AB7-8630-78B68176B6B7}" dt="2021-07-23T17:57:56.803" v="682" actId="478"/>
          <ac:spMkLst>
            <pc:docMk/>
            <pc:sldMk cId="2836865374" sldId="329"/>
            <ac:spMk id="5" creationId="{E1E61C8B-C799-41AE-9462-CC862736B9B5}"/>
          </ac:spMkLst>
        </pc:spChg>
        <pc:spChg chg="add mod">
          <ac:chgData name="Tyler Morris" userId="8b8b70c8-1d97-4f52-8958-58cb60aefcfc" providerId="ADAL" clId="{D7876023-9140-4AB7-8630-78B68176B6B7}" dt="2021-07-23T18:15:31.182" v="1273" actId="1076"/>
          <ac:spMkLst>
            <pc:docMk/>
            <pc:sldMk cId="2836865374" sldId="329"/>
            <ac:spMk id="6" creationId="{972BDEDC-41A8-4F40-8501-01176F504FEA}"/>
          </ac:spMkLst>
        </pc:spChg>
        <pc:picChg chg="add del mod">
          <ac:chgData name="Tyler Morris" userId="8b8b70c8-1d97-4f52-8958-58cb60aefcfc" providerId="ADAL" clId="{D7876023-9140-4AB7-8630-78B68176B6B7}" dt="2021-07-25T16:49:45.743" v="1975" actId="478"/>
          <ac:picMkLst>
            <pc:docMk/>
            <pc:sldMk cId="2836865374" sldId="329"/>
            <ac:picMk id="3" creationId="{48B0F1DD-E207-49C7-8FE1-043825A24B4C}"/>
          </ac:picMkLst>
        </pc:picChg>
        <pc:picChg chg="add del mod">
          <ac:chgData name="Tyler Morris" userId="8b8b70c8-1d97-4f52-8958-58cb60aefcfc" providerId="ADAL" clId="{D7876023-9140-4AB7-8630-78B68176B6B7}" dt="2021-07-25T16:55:44.523" v="1983" actId="478"/>
          <ac:picMkLst>
            <pc:docMk/>
            <pc:sldMk cId="2836865374" sldId="329"/>
            <ac:picMk id="4" creationId="{DAD7BC76-B823-4044-B744-5F70718CDAAE}"/>
          </ac:picMkLst>
        </pc:picChg>
        <pc:picChg chg="add mod">
          <ac:chgData name="Tyler Morris" userId="8b8b70c8-1d97-4f52-8958-58cb60aefcfc" providerId="ADAL" clId="{D7876023-9140-4AB7-8630-78B68176B6B7}" dt="2021-07-25T16:59:43.884" v="2016" actId="1076"/>
          <ac:picMkLst>
            <pc:docMk/>
            <pc:sldMk cId="2836865374" sldId="329"/>
            <ac:picMk id="5" creationId="{36A98BE9-DE0B-4A34-8471-1082C9C58E7D}"/>
          </ac:picMkLst>
        </pc:picChg>
        <pc:picChg chg="add mod modCrop">
          <ac:chgData name="Tyler Morris" userId="8b8b70c8-1d97-4f52-8958-58cb60aefcfc" providerId="ADAL" clId="{D7876023-9140-4AB7-8630-78B68176B6B7}" dt="2021-07-23T18:17:10.875" v="1299" actId="1076"/>
          <ac:picMkLst>
            <pc:docMk/>
            <pc:sldMk cId="2836865374" sldId="329"/>
            <ac:picMk id="8" creationId="{984E6FE7-4492-4DCD-96AD-A11F709F200D}"/>
          </ac:picMkLst>
        </pc:picChg>
        <pc:picChg chg="add del mod">
          <ac:chgData name="Tyler Morris" userId="8b8b70c8-1d97-4f52-8958-58cb60aefcfc" providerId="ADAL" clId="{D7876023-9140-4AB7-8630-78B68176B6B7}" dt="2021-07-23T19:07:20.303" v="1909"/>
          <ac:picMkLst>
            <pc:docMk/>
            <pc:sldMk cId="2836865374" sldId="329"/>
            <ac:picMk id="9" creationId="{6BBCB553-B8F0-4E2B-A843-D456E5D981EB}"/>
          </ac:picMkLst>
        </pc:picChg>
        <pc:picChg chg="add del mod">
          <ac:chgData name="Tyler Morris" userId="8b8b70c8-1d97-4f52-8958-58cb60aefcfc" providerId="ADAL" clId="{D7876023-9140-4AB7-8630-78B68176B6B7}" dt="2021-07-23T19:07:28.425" v="1910" actId="21"/>
          <ac:picMkLst>
            <pc:docMk/>
            <pc:sldMk cId="2836865374" sldId="329"/>
            <ac:picMk id="10" creationId="{BFBF34B0-D191-4AE2-A467-0C1E5CAF6B2A}"/>
          </ac:picMkLst>
        </pc:picChg>
        <pc:picChg chg="add mod">
          <ac:chgData name="Tyler Morris" userId="8b8b70c8-1d97-4f52-8958-58cb60aefcfc" providerId="ADAL" clId="{D7876023-9140-4AB7-8630-78B68176B6B7}" dt="2021-07-23T18:51:07.937" v="1853"/>
          <ac:picMkLst>
            <pc:docMk/>
            <pc:sldMk cId="2836865374" sldId="329"/>
            <ac:picMk id="11" creationId="{E91A99BB-5305-4366-8D2E-3A560B032E16}"/>
          </ac:picMkLst>
        </pc:picChg>
        <pc:picChg chg="add del mod">
          <ac:chgData name="Tyler Morris" userId="8b8b70c8-1d97-4f52-8958-58cb60aefcfc" providerId="ADAL" clId="{D7876023-9140-4AB7-8630-78B68176B6B7}" dt="2021-07-23T19:07:57.612" v="1913"/>
          <ac:picMkLst>
            <pc:docMk/>
            <pc:sldMk cId="2836865374" sldId="329"/>
            <ac:picMk id="12" creationId="{442F9E07-D8F2-49FF-956F-BAAAEFFABF94}"/>
          </ac:picMkLst>
        </pc:picChg>
        <pc:picChg chg="add del mod">
          <ac:chgData name="Tyler Morris" userId="8b8b70c8-1d97-4f52-8958-58cb60aefcfc" providerId="ADAL" clId="{D7876023-9140-4AB7-8630-78B68176B6B7}" dt="2021-07-23T19:08:35.847" v="1914"/>
          <ac:picMkLst>
            <pc:docMk/>
            <pc:sldMk cId="2836865374" sldId="329"/>
            <ac:picMk id="13" creationId="{E1B955B7-91D9-4547-B2C0-DB5EBA53E32C}"/>
          </ac:picMkLst>
        </pc:picChg>
        <pc:picChg chg="add del mod">
          <ac:chgData name="Tyler Morris" userId="8b8b70c8-1d97-4f52-8958-58cb60aefcfc" providerId="ADAL" clId="{D7876023-9140-4AB7-8630-78B68176B6B7}" dt="2021-07-25T16:46:56.511" v="1966" actId="478"/>
          <ac:picMkLst>
            <pc:docMk/>
            <pc:sldMk cId="2836865374" sldId="329"/>
            <ac:picMk id="14" creationId="{3A3A3DDC-21E0-48B5-A117-D620743EE9B5}"/>
          </ac:picMkLst>
        </pc:picChg>
        <pc:picChg chg="add del mod">
          <ac:chgData name="Tyler Morris" userId="8b8b70c8-1d97-4f52-8958-58cb60aefcfc" providerId="ADAL" clId="{D7876023-9140-4AB7-8630-78B68176B6B7}" dt="2021-07-25T16:46:55.898" v="1965" actId="478"/>
          <ac:picMkLst>
            <pc:docMk/>
            <pc:sldMk cId="2836865374" sldId="329"/>
            <ac:picMk id="17" creationId="{57A1A36C-A06B-4757-9FB9-9A4540B5BB0F}"/>
          </ac:picMkLst>
        </pc:picChg>
        <pc:picChg chg="add del mod">
          <ac:chgData name="Tyler Morris" userId="8b8b70c8-1d97-4f52-8958-58cb60aefcfc" providerId="ADAL" clId="{D7876023-9140-4AB7-8630-78B68176B6B7}" dt="2021-07-23T18:15:31.477" v="1274"/>
          <ac:picMkLst>
            <pc:docMk/>
            <pc:sldMk cId="2836865374" sldId="329"/>
            <ac:picMk id="1026" creationId="{02795FD4-A9D2-4DD9-88A2-BA3685E5C920}"/>
          </ac:picMkLst>
        </pc:picChg>
        <pc:picChg chg="add del mod">
          <ac:chgData name="Tyler Morris" userId="8b8b70c8-1d97-4f52-8958-58cb60aefcfc" providerId="ADAL" clId="{D7876023-9140-4AB7-8630-78B68176B6B7}" dt="2021-07-23T18:16:39.638" v="1289" actId="478"/>
          <ac:picMkLst>
            <pc:docMk/>
            <pc:sldMk cId="2836865374" sldId="329"/>
            <ac:picMk id="1028" creationId="{F8CE692F-2EE6-432E-B33A-E23A73C4B4A4}"/>
          </ac:picMkLst>
        </pc:picChg>
      </pc:sldChg>
      <pc:sldChg chg="addSp delSp modSp new mod modTransition delAnim modAnim">
        <pc:chgData name="Tyler Morris" userId="8b8b70c8-1d97-4f52-8958-58cb60aefcfc" providerId="ADAL" clId="{D7876023-9140-4AB7-8630-78B68176B6B7}" dt="2021-07-25T17:14:49.836" v="2041" actId="478"/>
        <pc:sldMkLst>
          <pc:docMk/>
          <pc:sldMk cId="1254924578" sldId="330"/>
        </pc:sldMkLst>
        <pc:spChg chg="mod">
          <ac:chgData name="Tyler Morris" userId="8b8b70c8-1d97-4f52-8958-58cb60aefcfc" providerId="ADAL" clId="{D7876023-9140-4AB7-8630-78B68176B6B7}" dt="2021-07-23T18:25:37.933" v="1333" actId="20577"/>
          <ac:spMkLst>
            <pc:docMk/>
            <pc:sldMk cId="1254924578" sldId="330"/>
            <ac:spMk id="2" creationId="{5755F574-DC99-4031-8903-30F7CF35D375}"/>
          </ac:spMkLst>
        </pc:spChg>
        <pc:spChg chg="mod">
          <ac:chgData name="Tyler Morris" userId="8b8b70c8-1d97-4f52-8958-58cb60aefcfc" providerId="ADAL" clId="{D7876023-9140-4AB7-8630-78B68176B6B7}" dt="2021-07-23T18:28:30.431" v="1810" actId="14100"/>
          <ac:spMkLst>
            <pc:docMk/>
            <pc:sldMk cId="1254924578" sldId="330"/>
            <ac:spMk id="3" creationId="{1FA3FB06-B2E0-48A2-BCA1-0A207843B4C0}"/>
          </ac:spMkLst>
        </pc:spChg>
        <pc:picChg chg="add mod">
          <ac:chgData name="Tyler Morris" userId="8b8b70c8-1d97-4f52-8958-58cb60aefcfc" providerId="ADAL" clId="{D7876023-9140-4AB7-8630-78B68176B6B7}" dt="2021-07-23T18:51:11.365" v="1854"/>
          <ac:picMkLst>
            <pc:docMk/>
            <pc:sldMk cId="1254924578" sldId="330"/>
            <ac:picMk id="4" creationId="{85027E49-0FCB-4D07-9CAE-418273C983B2}"/>
          </ac:picMkLst>
        </pc:picChg>
        <pc:picChg chg="add del mod">
          <ac:chgData name="Tyler Morris" userId="8b8b70c8-1d97-4f52-8958-58cb60aefcfc" providerId="ADAL" clId="{D7876023-9140-4AB7-8630-78B68176B6B7}" dt="2021-07-25T16:49:42.277" v="1974" actId="478"/>
          <ac:picMkLst>
            <pc:docMk/>
            <pc:sldMk cId="1254924578" sldId="330"/>
            <ac:picMk id="5" creationId="{5240B996-0FB7-4185-A9B2-106FBBF2DAC6}"/>
          </ac:picMkLst>
        </pc:picChg>
        <pc:picChg chg="add del mod">
          <ac:chgData name="Tyler Morris" userId="8b8b70c8-1d97-4f52-8958-58cb60aefcfc" providerId="ADAL" clId="{D7876023-9140-4AB7-8630-78B68176B6B7}" dt="2021-07-23T19:16:49.691" v="1933" actId="21"/>
          <ac:picMkLst>
            <pc:docMk/>
            <pc:sldMk cId="1254924578" sldId="330"/>
            <ac:picMk id="5" creationId="{E03D9BFE-5F43-45C6-AE26-3E7D100351E3}"/>
          </ac:picMkLst>
        </pc:picChg>
        <pc:picChg chg="add del mod">
          <ac:chgData name="Tyler Morris" userId="8b8b70c8-1d97-4f52-8958-58cb60aefcfc" providerId="ADAL" clId="{D7876023-9140-4AB7-8630-78B68176B6B7}" dt="2021-07-23T19:18:08.291" v="1936"/>
          <ac:picMkLst>
            <pc:docMk/>
            <pc:sldMk cId="1254924578" sldId="330"/>
            <ac:picMk id="6" creationId="{02E4AB1B-0D74-454B-A3F0-4490C186F576}"/>
          </ac:picMkLst>
        </pc:picChg>
        <pc:picChg chg="add del mod">
          <ac:chgData name="Tyler Morris" userId="8b8b70c8-1d97-4f52-8958-58cb60aefcfc" providerId="ADAL" clId="{D7876023-9140-4AB7-8630-78B68176B6B7}" dt="2021-07-25T17:14:49.836" v="2041" actId="478"/>
          <ac:picMkLst>
            <pc:docMk/>
            <pc:sldMk cId="1254924578" sldId="330"/>
            <ac:picMk id="6" creationId="{1E9016FA-2140-4C72-85F6-0398CB194A64}"/>
          </ac:picMkLst>
        </pc:picChg>
        <pc:picChg chg="add del mod">
          <ac:chgData name="Tyler Morris" userId="8b8b70c8-1d97-4f52-8958-58cb60aefcfc" providerId="ADAL" clId="{D7876023-9140-4AB7-8630-78B68176B6B7}" dt="2021-07-23T19:18:33.714" v="1937"/>
          <ac:picMkLst>
            <pc:docMk/>
            <pc:sldMk cId="1254924578" sldId="330"/>
            <ac:picMk id="7" creationId="{07529665-A2BD-424A-A0AA-63219C380A95}"/>
          </ac:picMkLst>
        </pc:picChg>
        <pc:picChg chg="add del mod">
          <ac:chgData name="Tyler Morris" userId="8b8b70c8-1d97-4f52-8958-58cb60aefcfc" providerId="ADAL" clId="{D7876023-9140-4AB7-8630-78B68176B6B7}" dt="2021-07-23T19:19:04.831" v="1938"/>
          <ac:picMkLst>
            <pc:docMk/>
            <pc:sldMk cId="1254924578" sldId="330"/>
            <ac:picMk id="8" creationId="{15209155-B31D-48B9-89C0-FBADBB434DB6}"/>
          </ac:picMkLst>
        </pc:picChg>
        <pc:picChg chg="add mod">
          <ac:chgData name="Tyler Morris" userId="8b8b70c8-1d97-4f52-8958-58cb60aefcfc" providerId="ADAL" clId="{D7876023-9140-4AB7-8630-78B68176B6B7}" dt="2021-07-25T17:00:26.132" v="2020" actId="1076"/>
          <ac:picMkLst>
            <pc:docMk/>
            <pc:sldMk cId="1254924578" sldId="330"/>
            <ac:picMk id="8" creationId="{CAD3D7B4-8AD2-4FFF-B8A6-FC54E0478665}"/>
          </ac:picMkLst>
        </pc:picChg>
        <pc:picChg chg="add del mod">
          <ac:chgData name="Tyler Morris" userId="8b8b70c8-1d97-4f52-8958-58cb60aefcfc" providerId="ADAL" clId="{D7876023-9140-4AB7-8630-78B68176B6B7}" dt="2021-07-23T19:19:58.365" v="1939"/>
          <ac:picMkLst>
            <pc:docMk/>
            <pc:sldMk cId="1254924578" sldId="330"/>
            <ac:picMk id="9" creationId="{153F98E2-3551-4DDC-99E9-19997C76F9F2}"/>
          </ac:picMkLst>
        </pc:picChg>
        <pc:picChg chg="add del mod">
          <ac:chgData name="Tyler Morris" userId="8b8b70c8-1d97-4f52-8958-58cb60aefcfc" providerId="ADAL" clId="{D7876023-9140-4AB7-8630-78B68176B6B7}" dt="2021-07-25T16:49:29.021" v="1971" actId="478"/>
          <ac:picMkLst>
            <pc:docMk/>
            <pc:sldMk cId="1254924578" sldId="330"/>
            <ac:picMk id="10" creationId="{403C38E8-C22B-4248-9955-637F95B12061}"/>
          </ac:picMkLst>
        </pc:picChg>
        <pc:picChg chg="add del mod">
          <ac:chgData name="Tyler Morris" userId="8b8b70c8-1d97-4f52-8958-58cb60aefcfc" providerId="ADAL" clId="{D7876023-9140-4AB7-8630-78B68176B6B7}" dt="2021-07-25T16:49:28.455" v="1970" actId="478"/>
          <ac:picMkLst>
            <pc:docMk/>
            <pc:sldMk cId="1254924578" sldId="330"/>
            <ac:picMk id="11" creationId="{4CA35930-0B74-4625-91CB-C16CEFDD3159}"/>
          </ac:picMkLst>
        </pc:picChg>
      </pc:sldChg>
      <pc:sldChg chg="addSp delSp modSp new del mod delAnim modAnim">
        <pc:chgData name="Tyler Morris" userId="8b8b70c8-1d97-4f52-8958-58cb60aefcfc" providerId="ADAL" clId="{D7876023-9140-4AB7-8630-78B68176B6B7}" dt="2021-07-23T19:05:53.045" v="1906" actId="47"/>
        <pc:sldMkLst>
          <pc:docMk/>
          <pc:sldMk cId="403931552" sldId="331"/>
        </pc:sldMkLst>
        <pc:picChg chg="add del mod">
          <ac:chgData name="Tyler Morris" userId="8b8b70c8-1d97-4f52-8958-58cb60aefcfc" providerId="ADAL" clId="{D7876023-9140-4AB7-8630-78B68176B6B7}" dt="2021-07-23T18:59:30.032" v="1885" actId="21"/>
          <ac:picMkLst>
            <pc:docMk/>
            <pc:sldMk cId="403931552" sldId="331"/>
            <ac:picMk id="4" creationId="{3F05C9FA-D1DD-48CA-BAEC-0547C14D2BB0}"/>
          </ac:picMkLst>
        </pc:picChg>
      </pc:sldChg>
      <pc:sldChg chg="addSp delSp modSp new del mod delAnim modAnim">
        <pc:chgData name="Tyler Morris" userId="8b8b70c8-1d97-4f52-8958-58cb60aefcfc" providerId="ADAL" clId="{D7876023-9140-4AB7-8630-78B68176B6B7}" dt="2021-07-23T19:20:46.597" v="1948" actId="47"/>
        <pc:sldMkLst>
          <pc:docMk/>
          <pc:sldMk cId="444436593" sldId="331"/>
        </pc:sldMkLst>
        <pc:picChg chg="add del mod">
          <ac:chgData name="Tyler Morris" userId="8b8b70c8-1d97-4f52-8958-58cb60aefcfc" providerId="ADAL" clId="{D7876023-9140-4AB7-8630-78B68176B6B7}" dt="2021-07-23T19:20:03.551" v="1940" actId="21"/>
          <ac:picMkLst>
            <pc:docMk/>
            <pc:sldMk cId="444436593" sldId="331"/>
            <ac:picMk id="4" creationId="{A040C59C-F503-4875-8A8A-E559EF8D1B28}"/>
          </ac:picMkLst>
        </pc:picChg>
      </pc:sldChg>
      <pc:sldChg chg="new del">
        <pc:chgData name="Tyler Morris" userId="8b8b70c8-1d97-4f52-8958-58cb60aefcfc" providerId="ADAL" clId="{D7876023-9140-4AB7-8630-78B68176B6B7}" dt="2021-07-23T18:33:55.208" v="1813" actId="47"/>
        <pc:sldMkLst>
          <pc:docMk/>
          <pc:sldMk cId="542735799" sldId="331"/>
        </pc:sldMkLst>
      </pc:sldChg>
      <pc:sldChg chg="addSp modSp">
        <pc:chgData name="Tyler Morris" userId="8b8b70c8-1d97-4f52-8958-58cb60aefcfc" providerId="ADAL" clId="{D7876023-9140-4AB7-8630-78B68176B6B7}" dt="2021-07-25T16:45:32.241" v="1952"/>
        <pc:sldMkLst>
          <pc:docMk/>
          <pc:sldMk cId="1552545496" sldId="331"/>
        </pc:sldMkLst>
        <pc:spChg chg="add mod">
          <ac:chgData name="Tyler Morris" userId="8b8b70c8-1d97-4f52-8958-58cb60aefcfc" providerId="ADAL" clId="{D7876023-9140-4AB7-8630-78B68176B6B7}" dt="2021-07-25T16:45:32.241" v="1952"/>
          <ac:spMkLst>
            <pc:docMk/>
            <pc:sldMk cId="1552545496" sldId="331"/>
            <ac:spMk id="5" creationId="{60F5F8D2-71F3-4BF3-AA88-F8FC1425E7CF}"/>
          </ac:spMkLst>
        </pc:spChg>
      </pc:sldChg>
      <pc:sldChg chg="addSp delSp modSp new del mod delAnim modAnim">
        <pc:chgData name="Tyler Morris" userId="8b8b70c8-1d97-4f52-8958-58cb60aefcfc" providerId="ADAL" clId="{D7876023-9140-4AB7-8630-78B68176B6B7}" dt="2021-07-23T19:12:49.802" v="1930" actId="47"/>
        <pc:sldMkLst>
          <pc:docMk/>
          <pc:sldMk cId="2093087946" sldId="331"/>
        </pc:sldMkLst>
        <pc:picChg chg="add del mod">
          <ac:chgData name="Tyler Morris" userId="8b8b70c8-1d97-4f52-8958-58cb60aefcfc" providerId="ADAL" clId="{D7876023-9140-4AB7-8630-78B68176B6B7}" dt="2021-07-23T19:08:47.172" v="1915" actId="21"/>
          <ac:picMkLst>
            <pc:docMk/>
            <pc:sldMk cId="2093087946" sldId="331"/>
            <ac:picMk id="4" creationId="{8C366A39-5FAD-4E1C-AF53-A09DC709929C}"/>
          </ac:picMkLst>
        </pc:picChg>
      </pc:sldChg>
      <pc:sldChg chg="addSp delSp modSp new del mod delAnim modAnim">
        <pc:chgData name="Tyler Morris" userId="8b8b70c8-1d97-4f52-8958-58cb60aefcfc" providerId="ADAL" clId="{D7876023-9140-4AB7-8630-78B68176B6B7}" dt="2021-07-23T18:51:01.504" v="1852" actId="47"/>
        <pc:sldMkLst>
          <pc:docMk/>
          <pc:sldMk cId="3211285619" sldId="331"/>
        </pc:sldMkLst>
        <pc:picChg chg="add del mod">
          <ac:chgData name="Tyler Morris" userId="8b8b70c8-1d97-4f52-8958-58cb60aefcfc" providerId="ADAL" clId="{D7876023-9140-4AB7-8630-78B68176B6B7}" dt="2021-07-23T18:46:52.148" v="1834" actId="21"/>
          <ac:picMkLst>
            <pc:docMk/>
            <pc:sldMk cId="3211285619" sldId="331"/>
            <ac:picMk id="4" creationId="{2AC0FB43-C930-4FF7-AA03-3E056D2E3536}"/>
          </ac:picMkLst>
        </pc:picChg>
      </pc:sldChg>
    </pc:docChg>
  </pc:docChgLst>
  <pc:docChgLst>
    <pc:chgData name="Tyler Morris" userId="S::tmorris24@knights.ucf.edu::8b8b70c8-1d97-4f52-8958-58cb60aefcfc" providerId="AD" clId="Web-{69388987-C6D0-4ECE-909A-48FE4452B451}"/>
    <pc:docChg chg="delSld">
      <pc:chgData name="Tyler Morris" userId="S::tmorris24@knights.ucf.edu::8b8b70c8-1d97-4f52-8958-58cb60aefcfc" providerId="AD" clId="Web-{69388987-C6D0-4ECE-909A-48FE4452B451}" dt="2021-07-23T17:35:29.428" v="0"/>
      <pc:docMkLst>
        <pc:docMk/>
      </pc:docMkLst>
      <pc:sldChg chg="del">
        <pc:chgData name="Tyler Morris" userId="S::tmorris24@knights.ucf.edu::8b8b70c8-1d97-4f52-8958-58cb60aefcfc" providerId="AD" clId="Web-{69388987-C6D0-4ECE-909A-48FE4452B451}" dt="2021-07-23T17:35:29.428" v="0"/>
        <pc:sldMkLst>
          <pc:docMk/>
          <pc:sldMk cId="1699933895" sldId="319"/>
        </pc:sldMkLst>
      </pc:sldChg>
    </pc:docChg>
  </pc:docChgLst>
  <pc:docChgLst>
    <pc:chgData name="Yaelle Olivier" userId="a381f076-7ec7-4b61-b4b7-89ea584f494a" providerId="ADAL" clId="{901AE87D-981E-495F-A4E1-08309458B205}"/>
    <pc:docChg chg="undo custSel addSld delSld modSld sldOrd">
      <pc:chgData name="Yaelle Olivier" userId="a381f076-7ec7-4b61-b4b7-89ea584f494a" providerId="ADAL" clId="{901AE87D-981E-495F-A4E1-08309458B205}" dt="2021-07-25T15:27:31.978" v="2069"/>
      <pc:docMkLst>
        <pc:docMk/>
      </pc:docMkLst>
      <pc:sldChg chg="addSp delSp modSp mod modTransition delAnim">
        <pc:chgData name="Yaelle Olivier" userId="a381f076-7ec7-4b61-b4b7-89ea584f494a" providerId="ADAL" clId="{901AE87D-981E-495F-A4E1-08309458B205}" dt="2021-07-25T14:17:40.275" v="1841"/>
        <pc:sldMkLst>
          <pc:docMk/>
          <pc:sldMk cId="773237021" sldId="287"/>
        </pc:sldMkLst>
        <pc:spChg chg="mod">
          <ac:chgData name="Yaelle Olivier" userId="a381f076-7ec7-4b61-b4b7-89ea584f494a" providerId="ADAL" clId="{901AE87D-981E-495F-A4E1-08309458B205}" dt="2021-07-25T13:05:30.862" v="1176" actId="13926"/>
          <ac:spMkLst>
            <pc:docMk/>
            <pc:sldMk cId="773237021" sldId="287"/>
            <ac:spMk id="2" creationId="{6DF691AA-B08C-4061-AA04-7BA5DF0D9963}"/>
          </ac:spMkLst>
        </pc:spChg>
        <pc:spChg chg="mod">
          <ac:chgData name="Yaelle Olivier" userId="a381f076-7ec7-4b61-b4b7-89ea584f494a" providerId="ADAL" clId="{901AE87D-981E-495F-A4E1-08309458B205}" dt="2021-07-25T14:01:49.178" v="1769" actId="1076"/>
          <ac:spMkLst>
            <pc:docMk/>
            <pc:sldMk cId="773237021" sldId="287"/>
            <ac:spMk id="3" creationId="{88D34F47-F34B-439F-A681-03D8D8AE19F5}"/>
          </ac:spMkLst>
        </pc:spChg>
        <pc:picChg chg="add mod">
          <ac:chgData name="Yaelle Olivier" userId="a381f076-7ec7-4b61-b4b7-89ea584f494a" providerId="ADAL" clId="{901AE87D-981E-495F-A4E1-08309458B205}" dt="2021-07-25T14:17:40.275" v="1841"/>
          <ac:picMkLst>
            <pc:docMk/>
            <pc:sldMk cId="773237021" sldId="287"/>
            <ac:picMk id="7" creationId="{33EAA4A7-D5A1-43A7-A91D-3ED680110B4F}"/>
          </ac:picMkLst>
        </pc:picChg>
        <pc:picChg chg="del">
          <ac:chgData name="Yaelle Olivier" userId="a381f076-7ec7-4b61-b4b7-89ea584f494a" providerId="ADAL" clId="{901AE87D-981E-495F-A4E1-08309458B205}" dt="2021-07-25T14:01:51.959" v="1770" actId="478"/>
          <ac:picMkLst>
            <pc:docMk/>
            <pc:sldMk cId="773237021" sldId="287"/>
            <ac:picMk id="9" creationId="{2F715779-4BF7-4F6C-934B-61BC03D89F17}"/>
          </ac:picMkLst>
        </pc:picChg>
      </pc:sldChg>
      <pc:sldChg chg="addSp delSp modSp mod ord modTransition delAnim modAnim">
        <pc:chgData name="Yaelle Olivier" userId="a381f076-7ec7-4b61-b4b7-89ea584f494a" providerId="ADAL" clId="{901AE87D-981E-495F-A4E1-08309458B205}" dt="2021-07-25T14:13:53.789" v="1839"/>
        <pc:sldMkLst>
          <pc:docMk/>
          <pc:sldMk cId="1619955325" sldId="288"/>
        </pc:sldMkLst>
        <pc:spChg chg="mod">
          <ac:chgData name="Yaelle Olivier" userId="a381f076-7ec7-4b61-b4b7-89ea584f494a" providerId="ADAL" clId="{901AE87D-981E-495F-A4E1-08309458B205}" dt="2021-07-25T13:00:36.638" v="1168" actId="13926"/>
          <ac:spMkLst>
            <pc:docMk/>
            <pc:sldMk cId="1619955325" sldId="288"/>
            <ac:spMk id="2" creationId="{82CB2691-BFAB-4F6C-A22C-3CF70119E925}"/>
          </ac:spMkLst>
        </pc:spChg>
        <pc:spChg chg="mod">
          <ac:chgData name="Yaelle Olivier" userId="a381f076-7ec7-4b61-b4b7-89ea584f494a" providerId="ADAL" clId="{901AE87D-981E-495F-A4E1-08309458B205}" dt="2021-07-25T14:12:18.745" v="1836" actId="20577"/>
          <ac:spMkLst>
            <pc:docMk/>
            <pc:sldMk cId="1619955325" sldId="288"/>
            <ac:spMk id="3" creationId="{8595CB8C-8256-47D8-B045-F24A63FE244D}"/>
          </ac:spMkLst>
        </pc:spChg>
        <pc:picChg chg="add del mod">
          <ac:chgData name="Yaelle Olivier" userId="a381f076-7ec7-4b61-b4b7-89ea584f494a" providerId="ADAL" clId="{901AE87D-981E-495F-A4E1-08309458B205}" dt="2021-07-25T14:13:14.465" v="1838"/>
          <ac:picMkLst>
            <pc:docMk/>
            <pc:sldMk cId="1619955325" sldId="288"/>
            <ac:picMk id="5" creationId="{9CF6DD87-1613-46AC-82AB-05C5D5963CAA}"/>
          </ac:picMkLst>
        </pc:picChg>
        <pc:picChg chg="add mod">
          <ac:chgData name="Yaelle Olivier" userId="a381f076-7ec7-4b61-b4b7-89ea584f494a" providerId="ADAL" clId="{901AE87D-981E-495F-A4E1-08309458B205}" dt="2021-07-25T14:13:53.789" v="1839"/>
          <ac:picMkLst>
            <pc:docMk/>
            <pc:sldMk cId="1619955325" sldId="288"/>
            <ac:picMk id="6" creationId="{693E14ED-7A3B-4BED-B398-1157E11774BF}"/>
          </ac:picMkLst>
        </pc:picChg>
        <pc:picChg chg="del">
          <ac:chgData name="Yaelle Olivier" userId="a381f076-7ec7-4b61-b4b7-89ea584f494a" providerId="ADAL" clId="{901AE87D-981E-495F-A4E1-08309458B205}" dt="2021-07-25T14:07:15.081" v="1781" actId="478"/>
          <ac:picMkLst>
            <pc:docMk/>
            <pc:sldMk cId="1619955325" sldId="288"/>
            <ac:picMk id="7" creationId="{80F5D99E-9D63-4BBB-ADE3-43B8A7C89240}"/>
          </ac:picMkLst>
        </pc:picChg>
      </pc:sldChg>
      <pc:sldChg chg="addSp delSp modSp mod modTransition delAnim">
        <pc:chgData name="Yaelle Olivier" userId="a381f076-7ec7-4b61-b4b7-89ea584f494a" providerId="ADAL" clId="{901AE87D-981E-495F-A4E1-08309458B205}" dt="2021-07-25T15:26:31.646" v="2021" actId="1076"/>
        <pc:sldMkLst>
          <pc:docMk/>
          <pc:sldMk cId="1761234459" sldId="290"/>
        </pc:sldMkLst>
        <pc:spChg chg="del">
          <ac:chgData name="Yaelle Olivier" userId="a381f076-7ec7-4b61-b4b7-89ea584f494a" providerId="ADAL" clId="{901AE87D-981E-495F-A4E1-08309458B205}" dt="2021-07-25T12:36:57.422" v="163" actId="478"/>
          <ac:spMkLst>
            <pc:docMk/>
            <pc:sldMk cId="1761234459" sldId="290"/>
            <ac:spMk id="3" creationId="{E895B19A-71C6-4DCA-ADE7-8119C4510DD9}"/>
          </ac:spMkLst>
        </pc:spChg>
        <pc:spChg chg="add del mod">
          <ac:chgData name="Yaelle Olivier" userId="a381f076-7ec7-4b61-b4b7-89ea584f494a" providerId="ADAL" clId="{901AE87D-981E-495F-A4E1-08309458B205}" dt="2021-07-25T12:37:04.293" v="166" actId="478"/>
          <ac:spMkLst>
            <pc:docMk/>
            <pc:sldMk cId="1761234459" sldId="290"/>
            <ac:spMk id="7" creationId="{17EC223E-2D12-451A-9908-3D54DCED2F37}"/>
          </ac:spMkLst>
        </pc:spChg>
        <pc:spChg chg="add mod">
          <ac:chgData name="Yaelle Olivier" userId="a381f076-7ec7-4b61-b4b7-89ea584f494a" providerId="ADAL" clId="{901AE87D-981E-495F-A4E1-08309458B205}" dt="2021-07-25T15:26:31.646" v="2021" actId="1076"/>
          <ac:spMkLst>
            <pc:docMk/>
            <pc:sldMk cId="1761234459" sldId="290"/>
            <ac:spMk id="16" creationId="{6A01DA57-20C4-4AC6-87D1-26CB7DE37EB8}"/>
          </ac:spMkLst>
        </pc:spChg>
        <pc:picChg chg="del">
          <ac:chgData name="Yaelle Olivier" userId="a381f076-7ec7-4b61-b4b7-89ea584f494a" providerId="ADAL" clId="{901AE87D-981E-495F-A4E1-08309458B205}" dt="2021-07-25T12:36:59.660" v="164" actId="478"/>
          <ac:picMkLst>
            <pc:docMk/>
            <pc:sldMk cId="1761234459" sldId="290"/>
            <ac:picMk id="4" creationId="{64B938B7-9DBC-4A44-A88D-103B6738CA11}"/>
          </ac:picMkLst>
        </pc:picChg>
        <pc:picChg chg="del">
          <ac:chgData name="Yaelle Olivier" userId="a381f076-7ec7-4b61-b4b7-89ea584f494a" providerId="ADAL" clId="{901AE87D-981E-495F-A4E1-08309458B205}" dt="2021-07-25T14:05:41.073" v="1771" actId="478"/>
          <ac:picMkLst>
            <pc:docMk/>
            <pc:sldMk cId="1761234459" sldId="290"/>
            <ac:picMk id="6" creationId="{05498D51-6C0F-42B8-B92F-3070A4A50FBE}"/>
          </ac:picMkLst>
        </pc:picChg>
        <pc:picChg chg="add mod">
          <ac:chgData name="Yaelle Olivier" userId="a381f076-7ec7-4b61-b4b7-89ea584f494a" providerId="ADAL" clId="{901AE87D-981E-495F-A4E1-08309458B205}" dt="2021-07-25T12:37:14.672" v="167" actId="1076"/>
          <ac:picMkLst>
            <pc:docMk/>
            <pc:sldMk cId="1761234459" sldId="290"/>
            <ac:picMk id="12" creationId="{00D6A0B6-3E91-41CC-A13D-44AD590DFDAE}"/>
          </ac:picMkLst>
        </pc:picChg>
        <pc:picChg chg="add mod">
          <ac:chgData name="Yaelle Olivier" userId="a381f076-7ec7-4b61-b4b7-89ea584f494a" providerId="ADAL" clId="{901AE87D-981E-495F-A4E1-08309458B205}" dt="2021-07-25T14:26:22.691" v="1848"/>
          <ac:picMkLst>
            <pc:docMk/>
            <pc:sldMk cId="1761234459" sldId="290"/>
            <ac:picMk id="14" creationId="{F3616B02-28AD-4A56-B639-DEA10BB91D2C}"/>
          </ac:picMkLst>
        </pc:picChg>
      </pc:sldChg>
      <pc:sldChg chg="addSp delSp modSp mod modTransition delAnim modAnim">
        <pc:chgData name="Yaelle Olivier" userId="a381f076-7ec7-4b61-b4b7-89ea584f494a" providerId="ADAL" clId="{901AE87D-981E-495F-A4E1-08309458B205}" dt="2021-07-25T15:27:01.571" v="2044"/>
        <pc:sldMkLst>
          <pc:docMk/>
          <pc:sldMk cId="332865886" sldId="291"/>
        </pc:sldMkLst>
        <pc:spChg chg="mod">
          <ac:chgData name="Yaelle Olivier" userId="a381f076-7ec7-4b61-b4b7-89ea584f494a" providerId="ADAL" clId="{901AE87D-981E-495F-A4E1-08309458B205}" dt="2021-07-25T12:54:10.731" v="1023" actId="20577"/>
          <ac:spMkLst>
            <pc:docMk/>
            <pc:sldMk cId="332865886" sldId="291"/>
            <ac:spMk id="2" creationId="{830A85D3-0B0F-4A1A-9343-E775FAF227EC}"/>
          </ac:spMkLst>
        </pc:spChg>
        <pc:spChg chg="mod">
          <ac:chgData name="Yaelle Olivier" userId="a381f076-7ec7-4b61-b4b7-89ea584f494a" providerId="ADAL" clId="{901AE87D-981E-495F-A4E1-08309458B205}" dt="2021-07-25T12:53:49.049" v="1009" actId="20577"/>
          <ac:spMkLst>
            <pc:docMk/>
            <pc:sldMk cId="332865886" sldId="291"/>
            <ac:spMk id="8" creationId="{5B41511E-A121-40DF-8771-660C29542620}"/>
          </ac:spMkLst>
        </pc:spChg>
        <pc:spChg chg="mod">
          <ac:chgData name="Yaelle Olivier" userId="a381f076-7ec7-4b61-b4b7-89ea584f494a" providerId="ADAL" clId="{901AE87D-981E-495F-A4E1-08309458B205}" dt="2021-07-25T12:56:19.969" v="1078" actId="20577"/>
          <ac:spMkLst>
            <pc:docMk/>
            <pc:sldMk cId="332865886" sldId="291"/>
            <ac:spMk id="9" creationId="{835DC4F8-6ADB-4A10-A9AF-FD2D91A0AF48}"/>
          </ac:spMkLst>
        </pc:spChg>
        <pc:spChg chg="add mod">
          <ac:chgData name="Yaelle Olivier" userId="a381f076-7ec7-4b61-b4b7-89ea584f494a" providerId="ADAL" clId="{901AE87D-981E-495F-A4E1-08309458B205}" dt="2021-07-25T15:27:01.571" v="2044"/>
          <ac:spMkLst>
            <pc:docMk/>
            <pc:sldMk cId="332865886" sldId="291"/>
            <ac:spMk id="18" creationId="{A2BB825A-40DB-40C2-8CFF-0D3B882FC028}"/>
          </ac:spMkLst>
        </pc:spChg>
        <pc:picChg chg="del">
          <ac:chgData name="Yaelle Olivier" userId="a381f076-7ec7-4b61-b4b7-89ea584f494a" providerId="ADAL" clId="{901AE87D-981E-495F-A4E1-08309458B205}" dt="2021-07-25T14:07:02.333" v="1779" actId="478"/>
          <ac:picMkLst>
            <pc:docMk/>
            <pc:sldMk cId="332865886" sldId="291"/>
            <ac:picMk id="5" creationId="{C46E7DCE-6798-4F93-9CCC-7AD7CAD47781}"/>
          </ac:picMkLst>
        </pc:picChg>
        <pc:picChg chg="add mod">
          <ac:chgData name="Yaelle Olivier" userId="a381f076-7ec7-4b61-b4b7-89ea584f494a" providerId="ADAL" clId="{901AE87D-981E-495F-A4E1-08309458B205}" dt="2021-07-25T12:56:28.236" v="1079" actId="1076"/>
          <ac:picMkLst>
            <pc:docMk/>
            <pc:sldMk cId="332865886" sldId="291"/>
            <ac:picMk id="11" creationId="{EC90DF02-9963-4290-B9E4-30354513768D}"/>
          </ac:picMkLst>
        </pc:picChg>
        <pc:picChg chg="add del mod">
          <ac:chgData name="Yaelle Olivier" userId="a381f076-7ec7-4b61-b4b7-89ea584f494a" providerId="ADAL" clId="{901AE87D-981E-495F-A4E1-08309458B205}" dt="2021-07-25T14:45:34.146" v="1966"/>
          <ac:picMkLst>
            <pc:docMk/>
            <pc:sldMk cId="332865886" sldId="291"/>
            <ac:picMk id="13" creationId="{2AF10498-B81C-4A91-BF84-28FC09A0502F}"/>
          </ac:picMkLst>
        </pc:picChg>
        <pc:picChg chg="add del mod">
          <ac:chgData name="Yaelle Olivier" userId="a381f076-7ec7-4b61-b4b7-89ea584f494a" providerId="ADAL" clId="{901AE87D-981E-495F-A4E1-08309458B205}" dt="2021-07-25T14:45:47.965" v="1968"/>
          <ac:picMkLst>
            <pc:docMk/>
            <pc:sldMk cId="332865886" sldId="291"/>
            <ac:picMk id="15" creationId="{070B6C06-3533-4C20-8260-61B0D8BE2215}"/>
          </ac:picMkLst>
        </pc:picChg>
        <pc:picChg chg="add mod">
          <ac:chgData name="Yaelle Olivier" userId="a381f076-7ec7-4b61-b4b7-89ea584f494a" providerId="ADAL" clId="{901AE87D-981E-495F-A4E1-08309458B205}" dt="2021-07-25T14:46:39.150" v="1969"/>
          <ac:picMkLst>
            <pc:docMk/>
            <pc:sldMk cId="332865886" sldId="291"/>
            <ac:picMk id="17" creationId="{741FB943-C0D2-4343-BE43-C868D1B79EBB}"/>
          </ac:picMkLst>
        </pc:picChg>
      </pc:sldChg>
      <pc:sldChg chg="addSp delSp modSp mod modTransition delAnim modAnim">
        <pc:chgData name="Yaelle Olivier" userId="a381f076-7ec7-4b61-b4b7-89ea584f494a" providerId="ADAL" clId="{901AE87D-981E-495F-A4E1-08309458B205}" dt="2021-07-25T15:27:03.197" v="2045"/>
        <pc:sldMkLst>
          <pc:docMk/>
          <pc:sldMk cId="327119803" sldId="293"/>
        </pc:sldMkLst>
        <pc:spChg chg="add mod">
          <ac:chgData name="Yaelle Olivier" userId="a381f076-7ec7-4b61-b4b7-89ea584f494a" providerId="ADAL" clId="{901AE87D-981E-495F-A4E1-08309458B205}" dt="2021-07-25T15:27:03.197" v="2045"/>
          <ac:spMkLst>
            <pc:docMk/>
            <pc:sldMk cId="327119803" sldId="293"/>
            <ac:spMk id="15" creationId="{2327B617-AF1D-4281-ADD4-A12AA04E587A}"/>
          </ac:spMkLst>
        </pc:spChg>
        <pc:picChg chg="del">
          <ac:chgData name="Yaelle Olivier" userId="a381f076-7ec7-4b61-b4b7-89ea584f494a" providerId="ADAL" clId="{901AE87D-981E-495F-A4E1-08309458B205}" dt="2021-07-25T14:07:05.705" v="1780" actId="478"/>
          <ac:picMkLst>
            <pc:docMk/>
            <pc:sldMk cId="327119803" sldId="293"/>
            <ac:picMk id="5" creationId="{11B6FBFD-D297-49E3-A978-046B21B8895F}"/>
          </ac:picMkLst>
        </pc:picChg>
        <pc:picChg chg="add del mod">
          <ac:chgData name="Yaelle Olivier" userId="a381f076-7ec7-4b61-b4b7-89ea584f494a" providerId="ADAL" clId="{901AE87D-981E-495F-A4E1-08309458B205}" dt="2021-07-25T15:18:17.147" v="1989"/>
          <ac:picMkLst>
            <pc:docMk/>
            <pc:sldMk cId="327119803" sldId="293"/>
            <ac:picMk id="6" creationId="{30C22968-4CAA-4A73-B9EE-69CA08101A45}"/>
          </ac:picMkLst>
        </pc:picChg>
        <pc:picChg chg="add del mod">
          <ac:chgData name="Yaelle Olivier" userId="a381f076-7ec7-4b61-b4b7-89ea584f494a" providerId="ADAL" clId="{901AE87D-981E-495F-A4E1-08309458B205}" dt="2021-07-25T15:19:05.572" v="1991"/>
          <ac:picMkLst>
            <pc:docMk/>
            <pc:sldMk cId="327119803" sldId="293"/>
            <ac:picMk id="7" creationId="{ACAC1721-F74B-4784-90F4-FC72E79FC711}"/>
          </ac:picMkLst>
        </pc:picChg>
        <pc:picChg chg="add del mod">
          <ac:chgData name="Yaelle Olivier" userId="a381f076-7ec7-4b61-b4b7-89ea584f494a" providerId="ADAL" clId="{901AE87D-981E-495F-A4E1-08309458B205}" dt="2021-07-25T15:20:46.890" v="1993"/>
          <ac:picMkLst>
            <pc:docMk/>
            <pc:sldMk cId="327119803" sldId="293"/>
            <ac:picMk id="10" creationId="{419A8F27-8FA1-4A0C-83B2-F75F71D94EF3}"/>
          </ac:picMkLst>
        </pc:picChg>
        <pc:picChg chg="add del mod">
          <ac:chgData name="Yaelle Olivier" userId="a381f076-7ec7-4b61-b4b7-89ea584f494a" providerId="ADAL" clId="{901AE87D-981E-495F-A4E1-08309458B205}" dt="2021-07-25T15:22:01.768" v="1995"/>
          <ac:picMkLst>
            <pc:docMk/>
            <pc:sldMk cId="327119803" sldId="293"/>
            <ac:picMk id="12" creationId="{DCB0CD09-D0B8-42B0-8B08-115914C955F6}"/>
          </ac:picMkLst>
        </pc:picChg>
        <pc:picChg chg="add mod">
          <ac:chgData name="Yaelle Olivier" userId="a381f076-7ec7-4b61-b4b7-89ea584f494a" providerId="ADAL" clId="{901AE87D-981E-495F-A4E1-08309458B205}" dt="2021-07-25T15:23:13.396" v="1996"/>
          <ac:picMkLst>
            <pc:docMk/>
            <pc:sldMk cId="327119803" sldId="293"/>
            <ac:picMk id="14" creationId="{990A2CA2-1FF3-4D57-AAD9-87BBAC3FCDF5}"/>
          </ac:picMkLst>
        </pc:picChg>
      </pc:sldChg>
      <pc:sldChg chg="delSp modSp del mod">
        <pc:chgData name="Yaelle Olivier" userId="a381f076-7ec7-4b61-b4b7-89ea584f494a" providerId="ADAL" clId="{901AE87D-981E-495F-A4E1-08309458B205}" dt="2021-07-25T12:55:18.196" v="1070" actId="2696"/>
        <pc:sldMkLst>
          <pc:docMk/>
          <pc:sldMk cId="3576324323" sldId="297"/>
        </pc:sldMkLst>
        <pc:spChg chg="mod">
          <ac:chgData name="Yaelle Olivier" userId="a381f076-7ec7-4b61-b4b7-89ea584f494a" providerId="ADAL" clId="{901AE87D-981E-495F-A4E1-08309458B205}" dt="2021-07-25T12:54:56.887" v="1069" actId="13926"/>
          <ac:spMkLst>
            <pc:docMk/>
            <pc:sldMk cId="3576324323" sldId="297"/>
            <ac:spMk id="2" creationId="{A8D46E6A-B85A-4753-B4B7-E2FF4D87A003}"/>
          </ac:spMkLst>
        </pc:spChg>
        <pc:spChg chg="mod">
          <ac:chgData name="Yaelle Olivier" userId="a381f076-7ec7-4b61-b4b7-89ea584f494a" providerId="ADAL" clId="{901AE87D-981E-495F-A4E1-08309458B205}" dt="2021-07-25T12:54:49.343" v="1067" actId="20577"/>
          <ac:spMkLst>
            <pc:docMk/>
            <pc:sldMk cId="3576324323" sldId="297"/>
            <ac:spMk id="3" creationId="{5F9D7C57-F8DA-4D06-B305-35AC8FD06510}"/>
          </ac:spMkLst>
        </pc:spChg>
        <pc:picChg chg="del">
          <ac:chgData name="Yaelle Olivier" userId="a381f076-7ec7-4b61-b4b7-89ea584f494a" providerId="ADAL" clId="{901AE87D-981E-495F-A4E1-08309458B205}" dt="2021-07-25T12:54:52.320" v="1068" actId="478"/>
          <ac:picMkLst>
            <pc:docMk/>
            <pc:sldMk cId="3576324323" sldId="297"/>
            <ac:picMk id="5" creationId="{EC343B2E-8D1E-49F2-93B2-2AD86091D2F0}"/>
          </ac:picMkLst>
        </pc:picChg>
      </pc:sldChg>
      <pc:sldChg chg="addSp modSp mod">
        <pc:chgData name="Yaelle Olivier" userId="a381f076-7ec7-4b61-b4b7-89ea584f494a" providerId="ADAL" clId="{901AE87D-981E-495F-A4E1-08309458B205}" dt="2021-07-25T15:26:39.979" v="2035" actId="20577"/>
        <pc:sldMkLst>
          <pc:docMk/>
          <pc:sldMk cId="2731709875" sldId="299"/>
        </pc:sldMkLst>
        <pc:spChg chg="add mod">
          <ac:chgData name="Yaelle Olivier" userId="a381f076-7ec7-4b61-b4b7-89ea584f494a" providerId="ADAL" clId="{901AE87D-981E-495F-A4E1-08309458B205}" dt="2021-07-25T15:26:39.979" v="2035" actId="20577"/>
          <ac:spMkLst>
            <pc:docMk/>
            <pc:sldMk cId="2731709875" sldId="299"/>
            <ac:spMk id="11" creationId="{683F2F9B-92B4-4962-A552-B2700A615E7B}"/>
          </ac:spMkLst>
        </pc:spChg>
      </pc:sldChg>
      <pc:sldChg chg="addSp delSp modSp mod modTransition delAnim modAnim">
        <pc:chgData name="Yaelle Olivier" userId="a381f076-7ec7-4b61-b4b7-89ea584f494a" providerId="ADAL" clId="{901AE87D-981E-495F-A4E1-08309458B205}" dt="2021-07-25T15:26:56.133" v="2041"/>
        <pc:sldMkLst>
          <pc:docMk/>
          <pc:sldMk cId="2387891206" sldId="301"/>
        </pc:sldMkLst>
        <pc:spChg chg="mod">
          <ac:chgData name="Yaelle Olivier" userId="a381f076-7ec7-4b61-b4b7-89ea584f494a" providerId="ADAL" clId="{901AE87D-981E-495F-A4E1-08309458B205}" dt="2021-07-25T12:59:23.508" v="1167" actId="20577"/>
          <ac:spMkLst>
            <pc:docMk/>
            <pc:sldMk cId="2387891206" sldId="301"/>
            <ac:spMk id="9" creationId="{835DC4F8-6ADB-4A10-A9AF-FD2D91A0AF48}"/>
          </ac:spMkLst>
        </pc:spChg>
        <pc:spChg chg="add mod">
          <ac:chgData name="Yaelle Olivier" userId="a381f076-7ec7-4b61-b4b7-89ea584f494a" providerId="ADAL" clId="{901AE87D-981E-495F-A4E1-08309458B205}" dt="2021-07-25T15:26:56.133" v="2041"/>
          <ac:spMkLst>
            <pc:docMk/>
            <pc:sldMk cId="2387891206" sldId="301"/>
            <ac:spMk id="13" creationId="{9E5DAD7C-F882-418A-8595-983D5C247C20}"/>
          </ac:spMkLst>
        </pc:spChg>
        <pc:picChg chg="del">
          <ac:chgData name="Yaelle Olivier" userId="a381f076-7ec7-4b61-b4b7-89ea584f494a" providerId="ADAL" clId="{901AE87D-981E-495F-A4E1-08309458B205}" dt="2021-07-25T14:06:28.511" v="1776" actId="478"/>
          <ac:picMkLst>
            <pc:docMk/>
            <pc:sldMk cId="2387891206" sldId="301"/>
            <ac:picMk id="3" creationId="{9A6DB8CC-4BE3-44C3-ABD3-D2DE0904A7F4}"/>
          </ac:picMkLst>
        </pc:picChg>
        <pc:picChg chg="add del mod">
          <ac:chgData name="Yaelle Olivier" userId="a381f076-7ec7-4b61-b4b7-89ea584f494a" providerId="ADAL" clId="{901AE87D-981E-495F-A4E1-08309458B205}" dt="2021-07-25T14:39:54.537" v="1948"/>
          <ac:picMkLst>
            <pc:docMk/>
            <pc:sldMk cId="2387891206" sldId="301"/>
            <ac:picMk id="4" creationId="{636A5AC0-BED6-4E0A-B0A6-12D8244BA0F1}"/>
          </ac:picMkLst>
        </pc:picChg>
        <pc:picChg chg="add mod">
          <ac:chgData name="Yaelle Olivier" userId="a381f076-7ec7-4b61-b4b7-89ea584f494a" providerId="ADAL" clId="{901AE87D-981E-495F-A4E1-08309458B205}" dt="2021-07-25T14:40:54.921" v="1949"/>
          <ac:picMkLst>
            <pc:docMk/>
            <pc:sldMk cId="2387891206" sldId="301"/>
            <ac:picMk id="6" creationId="{3ECF2493-F595-49EF-A45C-AD742F2C8FE3}"/>
          </ac:picMkLst>
        </pc:picChg>
        <pc:inkChg chg="add">
          <ac:chgData name="Yaelle Olivier" userId="a381f076-7ec7-4b61-b4b7-89ea584f494a" providerId="ADAL" clId="{901AE87D-981E-495F-A4E1-08309458B205}" dt="2021-07-25T14:40:54.921" v="1949"/>
          <ac:inkMkLst>
            <pc:docMk/>
            <pc:sldMk cId="2387891206" sldId="301"/>
            <ac:inkMk id="5" creationId="{84BF1C6D-1E83-4957-AA17-F87D022AC4A0}"/>
          </ac:inkMkLst>
        </pc:inkChg>
      </pc:sldChg>
      <pc:sldChg chg="addSp delSp modSp mod ord modTransition delAnim">
        <pc:chgData name="Yaelle Olivier" userId="a381f076-7ec7-4b61-b4b7-89ea584f494a" providerId="ADAL" clId="{901AE87D-981E-495F-A4E1-08309458B205}" dt="2021-07-25T15:26:51.562" v="2039"/>
        <pc:sldMkLst>
          <pc:docMk/>
          <pc:sldMk cId="454598580" sldId="302"/>
        </pc:sldMkLst>
        <pc:spChg chg="add mod">
          <ac:chgData name="Yaelle Olivier" userId="a381f076-7ec7-4b61-b4b7-89ea584f494a" providerId="ADAL" clId="{901AE87D-981E-495F-A4E1-08309458B205}" dt="2021-07-25T15:26:51.562" v="2039"/>
          <ac:spMkLst>
            <pc:docMk/>
            <pc:sldMk cId="454598580" sldId="302"/>
            <ac:spMk id="19" creationId="{402F3018-8D73-4CFC-B594-6A4E8B89E6FC}"/>
          </ac:spMkLst>
        </pc:spChg>
        <pc:picChg chg="add mod">
          <ac:chgData name="Yaelle Olivier" userId="a381f076-7ec7-4b61-b4b7-89ea584f494a" providerId="ADAL" clId="{901AE87D-981E-495F-A4E1-08309458B205}" dt="2021-07-25T14:36:50.491" v="1943"/>
          <ac:picMkLst>
            <pc:docMk/>
            <pc:sldMk cId="454598580" sldId="302"/>
            <ac:picMk id="4" creationId="{D5ED4201-9532-4D8E-B781-78185DADB5E2}"/>
          </ac:picMkLst>
        </pc:picChg>
        <pc:picChg chg="del">
          <ac:chgData name="Yaelle Olivier" userId="a381f076-7ec7-4b61-b4b7-89ea584f494a" providerId="ADAL" clId="{901AE87D-981E-495F-A4E1-08309458B205}" dt="2021-07-25T14:05:57.457" v="1773" actId="478"/>
          <ac:picMkLst>
            <pc:docMk/>
            <pc:sldMk cId="454598580" sldId="302"/>
            <ac:picMk id="31" creationId="{066B277C-9FA6-437C-A302-C984CCEE4B01}"/>
          </ac:picMkLst>
        </pc:picChg>
        <pc:inkChg chg="add">
          <ac:chgData name="Yaelle Olivier" userId="a381f076-7ec7-4b61-b4b7-89ea584f494a" providerId="ADAL" clId="{901AE87D-981E-495F-A4E1-08309458B205}" dt="2021-07-25T14:36:50.491" v="1943"/>
          <ac:inkMkLst>
            <pc:docMk/>
            <pc:sldMk cId="454598580" sldId="302"/>
            <ac:inkMk id="3" creationId="{96B16131-16D3-422C-BF60-605C08B500EA}"/>
          </ac:inkMkLst>
        </pc:inkChg>
      </pc:sldChg>
      <pc:sldChg chg="addSp delSp modSp mod modTransition delAnim modAnim">
        <pc:chgData name="Yaelle Olivier" userId="a381f076-7ec7-4b61-b4b7-89ea584f494a" providerId="ADAL" clId="{901AE87D-981E-495F-A4E1-08309458B205}" dt="2021-07-25T15:26:58.165" v="2042"/>
        <pc:sldMkLst>
          <pc:docMk/>
          <pc:sldMk cId="2660429025" sldId="303"/>
        </pc:sldMkLst>
        <pc:spChg chg="mod">
          <ac:chgData name="Yaelle Olivier" userId="a381f076-7ec7-4b61-b4b7-89ea584f494a" providerId="ADAL" clId="{901AE87D-981E-495F-A4E1-08309458B205}" dt="2021-07-25T14:42:32.241" v="1959" actId="20577"/>
          <ac:spMkLst>
            <pc:docMk/>
            <pc:sldMk cId="2660429025" sldId="303"/>
            <ac:spMk id="3" creationId="{F1D1518D-FFDB-40F4-81CA-33C1E959F9B9}"/>
          </ac:spMkLst>
        </pc:spChg>
        <pc:spChg chg="add mod">
          <ac:chgData name="Yaelle Olivier" userId="a381f076-7ec7-4b61-b4b7-89ea584f494a" providerId="ADAL" clId="{901AE87D-981E-495F-A4E1-08309458B205}" dt="2021-07-25T15:17:17.165" v="1983" actId="1076"/>
          <ac:spMkLst>
            <pc:docMk/>
            <pc:sldMk cId="2660429025" sldId="303"/>
            <ac:spMk id="5" creationId="{BBBB783B-3CA5-4574-8C10-3B1F4D8F33E0}"/>
          </ac:spMkLst>
        </pc:spChg>
        <pc:spChg chg="mod">
          <ac:chgData name="Yaelle Olivier" userId="a381f076-7ec7-4b61-b4b7-89ea584f494a" providerId="ADAL" clId="{901AE87D-981E-495F-A4E1-08309458B205}" dt="2021-07-25T15:17:20.892" v="1985" actId="1076"/>
          <ac:spMkLst>
            <pc:docMk/>
            <pc:sldMk cId="2660429025" sldId="303"/>
            <ac:spMk id="7" creationId="{EF77EE7C-CE43-40BD-84E8-227C08640D9F}"/>
          </ac:spMkLst>
        </pc:spChg>
        <pc:spChg chg="add del">
          <ac:chgData name="Yaelle Olivier" userId="a381f076-7ec7-4b61-b4b7-89ea584f494a" providerId="ADAL" clId="{901AE87D-981E-495F-A4E1-08309458B205}" dt="2021-07-25T15:16:40.150" v="1972" actId="478"/>
          <ac:spMkLst>
            <pc:docMk/>
            <pc:sldMk cId="2660429025" sldId="303"/>
            <ac:spMk id="13" creationId="{ACA425EF-1802-4651-A97D-779C83A20794}"/>
          </ac:spMkLst>
        </pc:spChg>
        <pc:spChg chg="add mod">
          <ac:chgData name="Yaelle Olivier" userId="a381f076-7ec7-4b61-b4b7-89ea584f494a" providerId="ADAL" clId="{901AE87D-981E-495F-A4E1-08309458B205}" dt="2021-07-25T15:26:58.165" v="2042"/>
          <ac:spMkLst>
            <pc:docMk/>
            <pc:sldMk cId="2660429025" sldId="303"/>
            <ac:spMk id="15" creationId="{611D625C-5D2C-4D61-9403-2DEBD6DA702E}"/>
          </ac:spMkLst>
        </pc:spChg>
        <pc:picChg chg="add del mod">
          <ac:chgData name="Yaelle Olivier" userId="a381f076-7ec7-4b61-b4b7-89ea584f494a" providerId="ADAL" clId="{901AE87D-981E-495F-A4E1-08309458B205}" dt="2021-07-25T14:42:41.418" v="1960"/>
          <ac:picMkLst>
            <pc:docMk/>
            <pc:sldMk cId="2660429025" sldId="303"/>
            <ac:picMk id="8" creationId="{54BAE2F5-3561-437F-9A5E-0D6A2E673D86}"/>
          </ac:picMkLst>
        </pc:picChg>
        <pc:picChg chg="add del mod">
          <ac:chgData name="Yaelle Olivier" userId="a381f076-7ec7-4b61-b4b7-89ea584f494a" providerId="ADAL" clId="{901AE87D-981E-495F-A4E1-08309458B205}" dt="2021-07-25T14:43:06.147" v="1962"/>
          <ac:picMkLst>
            <pc:docMk/>
            <pc:sldMk cId="2660429025" sldId="303"/>
            <ac:picMk id="9" creationId="{8EB1A423-667A-4507-9200-5B6804097BAE}"/>
          </ac:picMkLst>
        </pc:picChg>
        <pc:picChg chg="add mod">
          <ac:chgData name="Yaelle Olivier" userId="a381f076-7ec7-4b61-b4b7-89ea584f494a" providerId="ADAL" clId="{901AE87D-981E-495F-A4E1-08309458B205}" dt="2021-07-25T14:43:49.965" v="1963"/>
          <ac:picMkLst>
            <pc:docMk/>
            <pc:sldMk cId="2660429025" sldId="303"/>
            <ac:picMk id="11" creationId="{76DFD4BF-3C8A-4B49-860C-767276AF38F9}"/>
          </ac:picMkLst>
        </pc:picChg>
        <pc:picChg chg="del">
          <ac:chgData name="Yaelle Olivier" userId="a381f076-7ec7-4b61-b4b7-89ea584f494a" providerId="ADAL" clId="{901AE87D-981E-495F-A4E1-08309458B205}" dt="2021-07-25T14:06:31.786" v="1777" actId="478"/>
          <ac:picMkLst>
            <pc:docMk/>
            <pc:sldMk cId="2660429025" sldId="303"/>
            <ac:picMk id="12" creationId="{394DB805-9274-4337-817E-A9BBDF8AB466}"/>
          </ac:picMkLst>
        </pc:picChg>
        <pc:picChg chg="add mod modCrop">
          <ac:chgData name="Yaelle Olivier" userId="a381f076-7ec7-4b61-b4b7-89ea584f494a" providerId="ADAL" clId="{901AE87D-981E-495F-A4E1-08309458B205}" dt="2021-07-25T15:17:24.337" v="1986" actId="1076"/>
          <ac:picMkLst>
            <pc:docMk/>
            <pc:sldMk cId="2660429025" sldId="303"/>
            <ac:picMk id="14" creationId="{97CAF640-486E-4C68-8A34-5144FA1F75DA}"/>
          </ac:picMkLst>
        </pc:picChg>
      </pc:sldChg>
      <pc:sldChg chg="addSp delSp modSp mod delAnim">
        <pc:chgData name="Yaelle Olivier" userId="a381f076-7ec7-4b61-b4b7-89ea584f494a" providerId="ADAL" clId="{901AE87D-981E-495F-A4E1-08309458B205}" dt="2021-07-25T15:27:00.083" v="2043"/>
        <pc:sldMkLst>
          <pc:docMk/>
          <pc:sldMk cId="3771898840" sldId="304"/>
        </pc:sldMkLst>
        <pc:spChg chg="mod">
          <ac:chgData name="Yaelle Olivier" userId="a381f076-7ec7-4b61-b4b7-89ea584f494a" providerId="ADAL" clId="{901AE87D-981E-495F-A4E1-08309458B205}" dt="2021-07-25T12:52:51.982" v="946" actId="13926"/>
          <ac:spMkLst>
            <pc:docMk/>
            <pc:sldMk cId="3771898840" sldId="304"/>
            <ac:spMk id="2" creationId="{4AF3C262-A902-4B7D-BB7C-F6734B054CBE}"/>
          </ac:spMkLst>
        </pc:spChg>
        <pc:spChg chg="add del mod">
          <ac:chgData name="Yaelle Olivier" userId="a381f076-7ec7-4b61-b4b7-89ea584f494a" providerId="ADAL" clId="{901AE87D-981E-495F-A4E1-08309458B205}" dt="2021-07-24T13:27:49.594" v="1"/>
          <ac:spMkLst>
            <pc:docMk/>
            <pc:sldMk cId="3771898840" sldId="304"/>
            <ac:spMk id="5" creationId="{5079242A-9FE2-4625-8879-EC7EFA507583}"/>
          </ac:spMkLst>
        </pc:spChg>
        <pc:spChg chg="add del mod">
          <ac:chgData name="Yaelle Olivier" userId="a381f076-7ec7-4b61-b4b7-89ea584f494a" providerId="ADAL" clId="{901AE87D-981E-495F-A4E1-08309458B205}" dt="2021-07-24T13:27:54.702" v="2"/>
          <ac:spMkLst>
            <pc:docMk/>
            <pc:sldMk cId="3771898840" sldId="304"/>
            <ac:spMk id="6" creationId="{F7C8A79C-0AE2-4106-9444-B47DEF4182DD}"/>
          </ac:spMkLst>
        </pc:spChg>
        <pc:spChg chg="add del mod">
          <ac:chgData name="Yaelle Olivier" userId="a381f076-7ec7-4b61-b4b7-89ea584f494a" providerId="ADAL" clId="{901AE87D-981E-495F-A4E1-08309458B205}" dt="2021-07-24T13:34:44.016" v="45"/>
          <ac:spMkLst>
            <pc:docMk/>
            <pc:sldMk cId="3771898840" sldId="304"/>
            <ac:spMk id="14" creationId="{F5CAE2F0-4CD8-4B3B-8FE2-C41AE0C2965B}"/>
          </ac:spMkLst>
        </pc:spChg>
        <pc:spChg chg="del">
          <ac:chgData name="Yaelle Olivier" userId="a381f076-7ec7-4b61-b4b7-89ea584f494a" providerId="ADAL" clId="{901AE87D-981E-495F-A4E1-08309458B205}" dt="2021-07-24T13:28:24.706" v="9" actId="478"/>
          <ac:spMkLst>
            <pc:docMk/>
            <pc:sldMk cId="3771898840" sldId="304"/>
            <ac:spMk id="19" creationId="{B08862D8-7C07-4AB0-864C-6F93B79AA3F0}"/>
          </ac:spMkLst>
        </pc:spChg>
        <pc:spChg chg="add mod">
          <ac:chgData name="Yaelle Olivier" userId="a381f076-7ec7-4b61-b4b7-89ea584f494a" providerId="ADAL" clId="{901AE87D-981E-495F-A4E1-08309458B205}" dt="2021-07-25T15:27:00.083" v="2043"/>
          <ac:spMkLst>
            <pc:docMk/>
            <pc:sldMk cId="3771898840" sldId="304"/>
            <ac:spMk id="19" creationId="{C2462242-9F3C-4B5F-82FA-7D97C9813A08}"/>
          </ac:spMkLst>
        </pc:spChg>
        <pc:spChg chg="mod">
          <ac:chgData name="Yaelle Olivier" userId="a381f076-7ec7-4b61-b4b7-89ea584f494a" providerId="ADAL" clId="{901AE87D-981E-495F-A4E1-08309458B205}" dt="2021-07-24T13:35:43.997" v="59" actId="1076"/>
          <ac:spMkLst>
            <pc:docMk/>
            <pc:sldMk cId="3771898840" sldId="304"/>
            <ac:spMk id="20" creationId="{5CD6F913-8F87-440E-B5CA-CE829FF5BB39}"/>
          </ac:spMkLst>
        </pc:spChg>
        <pc:spChg chg="mod">
          <ac:chgData name="Yaelle Olivier" userId="a381f076-7ec7-4b61-b4b7-89ea584f494a" providerId="ADAL" clId="{901AE87D-981E-495F-A4E1-08309458B205}" dt="2021-07-24T13:35:29.968" v="55" actId="1076"/>
          <ac:spMkLst>
            <pc:docMk/>
            <pc:sldMk cId="3771898840" sldId="304"/>
            <ac:spMk id="21" creationId="{9A771AC2-B8ED-4610-B8D0-403FE73DFA8C}"/>
          </ac:spMkLst>
        </pc:spChg>
        <pc:spChg chg="mod">
          <ac:chgData name="Yaelle Olivier" userId="a381f076-7ec7-4b61-b4b7-89ea584f494a" providerId="ADAL" clId="{901AE87D-981E-495F-A4E1-08309458B205}" dt="2021-07-24T13:36:19.655" v="67" actId="14100"/>
          <ac:spMkLst>
            <pc:docMk/>
            <pc:sldMk cId="3771898840" sldId="304"/>
            <ac:spMk id="22" creationId="{13CEC3C3-9EB8-438D-AAD5-F5D499F8D649}"/>
          </ac:spMkLst>
        </pc:spChg>
        <pc:spChg chg="mod">
          <ac:chgData name="Yaelle Olivier" userId="a381f076-7ec7-4b61-b4b7-89ea584f494a" providerId="ADAL" clId="{901AE87D-981E-495F-A4E1-08309458B205}" dt="2021-07-24T13:36:17.059" v="66" actId="14100"/>
          <ac:spMkLst>
            <pc:docMk/>
            <pc:sldMk cId="3771898840" sldId="304"/>
            <ac:spMk id="23" creationId="{A3744AC9-FE2D-4EA8-A5DB-D7B4557EB739}"/>
          </ac:spMkLst>
        </pc:spChg>
        <pc:spChg chg="add mod">
          <ac:chgData name="Yaelle Olivier" userId="a381f076-7ec7-4b61-b4b7-89ea584f494a" providerId="ADAL" clId="{901AE87D-981E-495F-A4E1-08309458B205}" dt="2021-07-24T13:38:13.435" v="98" actId="1076"/>
          <ac:spMkLst>
            <pc:docMk/>
            <pc:sldMk cId="3771898840" sldId="304"/>
            <ac:spMk id="31" creationId="{EB5AF667-3535-4A0F-9181-86ADE35219AB}"/>
          </ac:spMkLst>
        </pc:spChg>
        <pc:picChg chg="add mod">
          <ac:chgData name="Yaelle Olivier" userId="a381f076-7ec7-4b61-b4b7-89ea584f494a" providerId="ADAL" clId="{901AE87D-981E-495F-A4E1-08309458B205}" dt="2021-07-25T14:45:05.684" v="1964"/>
          <ac:picMkLst>
            <pc:docMk/>
            <pc:sldMk cId="3771898840" sldId="304"/>
            <ac:picMk id="5" creationId="{00C0A9EB-1882-4C43-9910-62AA67091A34}"/>
          </ac:picMkLst>
        </pc:picChg>
        <pc:picChg chg="add del mod ord modCrop">
          <ac:chgData name="Yaelle Olivier" userId="a381f076-7ec7-4b61-b4b7-89ea584f494a" providerId="ADAL" clId="{901AE87D-981E-495F-A4E1-08309458B205}" dt="2021-07-24T13:34:20.997" v="43" actId="478"/>
          <ac:picMkLst>
            <pc:docMk/>
            <pc:sldMk cId="3771898840" sldId="304"/>
            <ac:picMk id="7" creationId="{3F64B5F3-C0E7-41A5-9941-D0BE2BC2E491}"/>
          </ac:picMkLst>
        </pc:picChg>
        <pc:picChg chg="add del mod modCrop">
          <ac:chgData name="Yaelle Olivier" userId="a381f076-7ec7-4b61-b4b7-89ea584f494a" providerId="ADAL" clId="{901AE87D-981E-495F-A4E1-08309458B205}" dt="2021-07-24T13:34:21.830" v="44" actId="478"/>
          <ac:picMkLst>
            <pc:docMk/>
            <pc:sldMk cId="3771898840" sldId="304"/>
            <ac:picMk id="8" creationId="{C89A6674-141A-4C8E-A381-636AEFF20FE8}"/>
          </ac:picMkLst>
        </pc:picChg>
        <pc:picChg chg="add del mod modCrop">
          <ac:chgData name="Yaelle Olivier" userId="a381f076-7ec7-4b61-b4b7-89ea584f494a" providerId="ADAL" clId="{901AE87D-981E-495F-A4E1-08309458B205}" dt="2021-07-24T13:31:04.006" v="42" actId="478"/>
          <ac:picMkLst>
            <pc:docMk/>
            <pc:sldMk cId="3771898840" sldId="304"/>
            <ac:picMk id="9" creationId="{998EB53A-C9FF-4A4F-BD6C-F89036368854}"/>
          </ac:picMkLst>
        </pc:picChg>
        <pc:picChg chg="del">
          <ac:chgData name="Yaelle Olivier" userId="a381f076-7ec7-4b61-b4b7-89ea584f494a" providerId="ADAL" clId="{901AE87D-981E-495F-A4E1-08309458B205}" dt="2021-07-24T13:27:34.677" v="0" actId="478"/>
          <ac:picMkLst>
            <pc:docMk/>
            <pc:sldMk cId="3771898840" sldId="304"/>
            <ac:picMk id="11" creationId="{236520E2-0AC4-45F0-B930-18419C330934}"/>
          </ac:picMkLst>
        </pc:picChg>
        <pc:picChg chg="del">
          <ac:chgData name="Yaelle Olivier" userId="a381f076-7ec7-4b61-b4b7-89ea584f494a" providerId="ADAL" clId="{901AE87D-981E-495F-A4E1-08309458B205}" dt="2021-07-24T13:28:26.888" v="10" actId="478"/>
          <ac:picMkLst>
            <pc:docMk/>
            <pc:sldMk cId="3771898840" sldId="304"/>
            <ac:picMk id="12" creationId="{5A48457A-9228-489E-83E1-2F078BE8CCB8}"/>
          </ac:picMkLst>
        </pc:picChg>
        <pc:picChg chg="del mod">
          <ac:chgData name="Yaelle Olivier" userId="a381f076-7ec7-4b61-b4b7-89ea584f494a" providerId="ADAL" clId="{901AE87D-981E-495F-A4E1-08309458B205}" dt="2021-07-24T13:28:20.846" v="8" actId="478"/>
          <ac:picMkLst>
            <pc:docMk/>
            <pc:sldMk cId="3771898840" sldId="304"/>
            <ac:picMk id="13" creationId="{23B9E5BC-2A71-4AC6-B5B8-AC6DAF39A9CF}"/>
          </ac:picMkLst>
        </pc:picChg>
        <pc:picChg chg="add mod ord modCrop">
          <ac:chgData name="Yaelle Olivier" userId="a381f076-7ec7-4b61-b4b7-89ea584f494a" providerId="ADAL" clId="{901AE87D-981E-495F-A4E1-08309458B205}" dt="2021-07-24T13:36:08.583" v="64" actId="1076"/>
          <ac:picMkLst>
            <pc:docMk/>
            <pc:sldMk cId="3771898840" sldId="304"/>
            <ac:picMk id="17" creationId="{688214B5-535A-4CEB-B6AF-183333C513AF}"/>
          </ac:picMkLst>
        </pc:picChg>
        <pc:picChg chg="add mod modCrop">
          <ac:chgData name="Yaelle Olivier" userId="a381f076-7ec7-4b61-b4b7-89ea584f494a" providerId="ADAL" clId="{901AE87D-981E-495F-A4E1-08309458B205}" dt="2021-07-24T13:38:35.318" v="100" actId="1076"/>
          <ac:picMkLst>
            <pc:docMk/>
            <pc:sldMk cId="3771898840" sldId="304"/>
            <ac:picMk id="18" creationId="{0EB9767D-6644-4509-9CCE-BACEE38225BC}"/>
          </ac:picMkLst>
        </pc:picChg>
        <pc:picChg chg="add mod">
          <ac:chgData name="Yaelle Olivier" userId="a381f076-7ec7-4b61-b4b7-89ea584f494a" providerId="ADAL" clId="{901AE87D-981E-495F-A4E1-08309458B205}" dt="2021-07-24T13:37:35.794" v="81" actId="1582"/>
          <ac:picMkLst>
            <pc:docMk/>
            <pc:sldMk cId="3771898840" sldId="304"/>
            <ac:picMk id="24" creationId="{33EB7FCA-1028-417A-AE2F-737487EEDDDB}"/>
          </ac:picMkLst>
        </pc:picChg>
        <pc:picChg chg="del">
          <ac:chgData name="Yaelle Olivier" userId="a381f076-7ec7-4b61-b4b7-89ea584f494a" providerId="ADAL" clId="{901AE87D-981E-495F-A4E1-08309458B205}" dt="2021-07-25T14:06:58.868" v="1778" actId="478"/>
          <ac:picMkLst>
            <pc:docMk/>
            <pc:sldMk cId="3771898840" sldId="304"/>
            <ac:picMk id="26" creationId="{097D8C29-AB7A-4382-A7E0-13F74BE36444}"/>
          </ac:picMkLst>
        </pc:picChg>
        <pc:inkChg chg="add">
          <ac:chgData name="Yaelle Olivier" userId="a381f076-7ec7-4b61-b4b7-89ea584f494a" providerId="ADAL" clId="{901AE87D-981E-495F-A4E1-08309458B205}" dt="2021-07-25T14:45:05.684" v="1964"/>
          <ac:inkMkLst>
            <pc:docMk/>
            <pc:sldMk cId="3771898840" sldId="304"/>
            <ac:inkMk id="3" creationId="{A5AE9641-A43A-415F-9A24-24DF5C143492}"/>
          </ac:inkMkLst>
        </pc:inkChg>
        <pc:cxnChg chg="del">
          <ac:chgData name="Yaelle Olivier" userId="a381f076-7ec7-4b61-b4b7-89ea584f494a" providerId="ADAL" clId="{901AE87D-981E-495F-A4E1-08309458B205}" dt="2021-07-24T13:28:44.556" v="16" actId="478"/>
          <ac:cxnSpMkLst>
            <pc:docMk/>
            <pc:sldMk cId="3771898840" sldId="304"/>
            <ac:cxnSpMk id="15" creationId="{F19F5638-EC04-4AE1-8B09-56F995C3FFF7}"/>
          </ac:cxnSpMkLst>
        </pc:cxnChg>
        <pc:cxnChg chg="del">
          <ac:chgData name="Yaelle Olivier" userId="a381f076-7ec7-4b61-b4b7-89ea584f494a" providerId="ADAL" clId="{901AE87D-981E-495F-A4E1-08309458B205}" dt="2021-07-24T13:28:43.460" v="15" actId="478"/>
          <ac:cxnSpMkLst>
            <pc:docMk/>
            <pc:sldMk cId="3771898840" sldId="304"/>
            <ac:cxnSpMk id="16" creationId="{4B178230-2421-4108-9E90-7908F076051F}"/>
          </ac:cxnSpMkLst>
        </pc:cxnChg>
        <pc:cxnChg chg="add mod">
          <ac:chgData name="Yaelle Olivier" userId="a381f076-7ec7-4b61-b4b7-89ea584f494a" providerId="ADAL" clId="{901AE87D-981E-495F-A4E1-08309458B205}" dt="2021-07-24T13:38:25.897" v="99" actId="1582"/>
          <ac:cxnSpMkLst>
            <pc:docMk/>
            <pc:sldMk cId="3771898840" sldId="304"/>
            <ac:cxnSpMk id="27" creationId="{1A4A64C0-4F2B-4D9C-8E99-56BC7A0B4982}"/>
          </ac:cxnSpMkLst>
        </pc:cxnChg>
        <pc:cxnChg chg="add mod">
          <ac:chgData name="Yaelle Olivier" userId="a381f076-7ec7-4b61-b4b7-89ea584f494a" providerId="ADAL" clId="{901AE87D-981E-495F-A4E1-08309458B205}" dt="2021-07-24T13:38:25.897" v="99" actId="1582"/>
          <ac:cxnSpMkLst>
            <pc:docMk/>
            <pc:sldMk cId="3771898840" sldId="304"/>
            <ac:cxnSpMk id="28" creationId="{5FEE5D66-24B8-4A7C-9344-9F5FC70DF344}"/>
          </ac:cxnSpMkLst>
        </pc:cxnChg>
      </pc:sldChg>
      <pc:sldChg chg="addSp modSp">
        <pc:chgData name="Yaelle Olivier" userId="a381f076-7ec7-4b61-b4b7-89ea584f494a" providerId="ADAL" clId="{901AE87D-981E-495F-A4E1-08309458B205}" dt="2021-07-25T15:27:25.017" v="2065"/>
        <pc:sldMkLst>
          <pc:docMk/>
          <pc:sldMk cId="4238379655" sldId="313"/>
        </pc:sldMkLst>
        <pc:spChg chg="add mod">
          <ac:chgData name="Yaelle Olivier" userId="a381f076-7ec7-4b61-b4b7-89ea584f494a" providerId="ADAL" clId="{901AE87D-981E-495F-A4E1-08309458B205}" dt="2021-07-25T15:27:25.017" v="2065"/>
          <ac:spMkLst>
            <pc:docMk/>
            <pc:sldMk cId="4238379655" sldId="313"/>
            <ac:spMk id="10" creationId="{C969BE1A-7783-4C06-BD26-DEF6109FAF53}"/>
          </ac:spMkLst>
        </pc:spChg>
      </pc:sldChg>
      <pc:sldChg chg="addSp delSp modSp mod delAnim">
        <pc:chgData name="Yaelle Olivier" userId="a381f076-7ec7-4b61-b4b7-89ea584f494a" providerId="ADAL" clId="{901AE87D-981E-495F-A4E1-08309458B205}" dt="2021-07-25T15:26:49.268" v="2038" actId="207"/>
        <pc:sldMkLst>
          <pc:docMk/>
          <pc:sldMk cId="3676812055" sldId="316"/>
        </pc:sldMkLst>
        <pc:spChg chg="mod">
          <ac:chgData name="Yaelle Olivier" userId="a381f076-7ec7-4b61-b4b7-89ea584f494a" providerId="ADAL" clId="{901AE87D-981E-495F-A4E1-08309458B205}" dt="2021-07-25T14:29:24.517" v="1920" actId="20577"/>
          <ac:spMkLst>
            <pc:docMk/>
            <pc:sldMk cId="3676812055" sldId="316"/>
            <ac:spMk id="3" creationId="{1CFF8734-38A4-41A5-963A-96A5B982A2D1}"/>
          </ac:spMkLst>
        </pc:spChg>
        <pc:spChg chg="add mod">
          <ac:chgData name="Yaelle Olivier" userId="a381f076-7ec7-4b61-b4b7-89ea584f494a" providerId="ADAL" clId="{901AE87D-981E-495F-A4E1-08309458B205}" dt="2021-07-25T15:26:49.268" v="2038" actId="207"/>
          <ac:spMkLst>
            <pc:docMk/>
            <pc:sldMk cId="3676812055" sldId="316"/>
            <ac:spMk id="8" creationId="{60637520-1EBD-4F0D-8B5F-DEE18921F20F}"/>
          </ac:spMkLst>
        </pc:spChg>
        <pc:picChg chg="add mod">
          <ac:chgData name="Yaelle Olivier" userId="a381f076-7ec7-4b61-b4b7-89ea584f494a" providerId="ADAL" clId="{901AE87D-981E-495F-A4E1-08309458B205}" dt="2021-07-24T13:41:32.639" v="124" actId="1076"/>
          <ac:picMkLst>
            <pc:docMk/>
            <pc:sldMk cId="3676812055" sldId="316"/>
            <ac:picMk id="5" creationId="{50F63A62-5983-44CF-A295-9F9AB2E98A23}"/>
          </ac:picMkLst>
        </pc:picChg>
        <pc:picChg chg="del">
          <ac:chgData name="Yaelle Olivier" userId="a381f076-7ec7-4b61-b4b7-89ea584f494a" providerId="ADAL" clId="{901AE87D-981E-495F-A4E1-08309458B205}" dt="2021-07-25T14:05:49.647" v="1772" actId="478"/>
          <ac:picMkLst>
            <pc:docMk/>
            <pc:sldMk cId="3676812055" sldId="316"/>
            <ac:picMk id="6" creationId="{60885395-EE59-48AB-8E6E-03FABAB40A8F}"/>
          </ac:picMkLst>
        </pc:picChg>
        <pc:picChg chg="add mod">
          <ac:chgData name="Yaelle Olivier" userId="a381f076-7ec7-4b61-b4b7-89ea584f494a" providerId="ADAL" clId="{901AE87D-981E-495F-A4E1-08309458B205}" dt="2021-07-25T14:31:06.696" v="1921"/>
          <ac:picMkLst>
            <pc:docMk/>
            <pc:sldMk cId="3676812055" sldId="316"/>
            <ac:picMk id="7" creationId="{7FC91C11-02DC-43C6-B9CA-4739035626E2}"/>
          </ac:picMkLst>
        </pc:picChg>
      </pc:sldChg>
      <pc:sldChg chg="addSp modSp mod">
        <pc:chgData name="Yaelle Olivier" userId="a381f076-7ec7-4b61-b4b7-89ea584f494a" providerId="ADAL" clId="{901AE87D-981E-495F-A4E1-08309458B205}" dt="2021-07-25T15:27:11.393" v="2060" actId="20577"/>
        <pc:sldMkLst>
          <pc:docMk/>
          <pc:sldMk cId="2196696484" sldId="318"/>
        </pc:sldMkLst>
        <pc:spChg chg="add mod">
          <ac:chgData name="Yaelle Olivier" userId="a381f076-7ec7-4b61-b4b7-89ea584f494a" providerId="ADAL" clId="{901AE87D-981E-495F-A4E1-08309458B205}" dt="2021-07-25T15:27:11.393" v="2060" actId="20577"/>
          <ac:spMkLst>
            <pc:docMk/>
            <pc:sldMk cId="2196696484" sldId="318"/>
            <ac:spMk id="9" creationId="{B31E3C56-7119-41C5-9166-70042A7419C8}"/>
          </ac:spMkLst>
        </pc:spChg>
      </pc:sldChg>
      <pc:sldChg chg="addSp modSp">
        <pc:chgData name="Yaelle Olivier" userId="a381f076-7ec7-4b61-b4b7-89ea584f494a" providerId="ADAL" clId="{901AE87D-981E-495F-A4E1-08309458B205}" dt="2021-07-25T15:27:27.967" v="2067"/>
        <pc:sldMkLst>
          <pc:docMk/>
          <pc:sldMk cId="1361623007" sldId="322"/>
        </pc:sldMkLst>
        <pc:spChg chg="add mod">
          <ac:chgData name="Yaelle Olivier" userId="a381f076-7ec7-4b61-b4b7-89ea584f494a" providerId="ADAL" clId="{901AE87D-981E-495F-A4E1-08309458B205}" dt="2021-07-25T15:27:27.967" v="2067"/>
          <ac:spMkLst>
            <pc:docMk/>
            <pc:sldMk cId="1361623007" sldId="322"/>
            <ac:spMk id="7" creationId="{3A1C857E-51F3-4717-86DB-DE31788C94F2}"/>
          </ac:spMkLst>
        </pc:spChg>
      </pc:sldChg>
      <pc:sldChg chg="addSp modSp">
        <pc:chgData name="Yaelle Olivier" userId="a381f076-7ec7-4b61-b4b7-89ea584f494a" providerId="ADAL" clId="{901AE87D-981E-495F-A4E1-08309458B205}" dt="2021-07-25T15:27:29.927" v="2068"/>
        <pc:sldMkLst>
          <pc:docMk/>
          <pc:sldMk cId="3154274045" sldId="323"/>
        </pc:sldMkLst>
        <pc:spChg chg="add mod">
          <ac:chgData name="Yaelle Olivier" userId="a381f076-7ec7-4b61-b4b7-89ea584f494a" providerId="ADAL" clId="{901AE87D-981E-495F-A4E1-08309458B205}" dt="2021-07-25T15:27:29.927" v="2068"/>
          <ac:spMkLst>
            <pc:docMk/>
            <pc:sldMk cId="3154274045" sldId="323"/>
            <ac:spMk id="6" creationId="{C503DDEA-3B7F-4C32-82AC-91B652393BAF}"/>
          </ac:spMkLst>
        </pc:spChg>
      </pc:sldChg>
      <pc:sldChg chg="addSp delSp modSp mod ord modTransition delAnim modAnim">
        <pc:chgData name="Yaelle Olivier" userId="a381f076-7ec7-4b61-b4b7-89ea584f494a" providerId="ADAL" clId="{901AE87D-981E-495F-A4E1-08309458B205}" dt="2021-07-25T15:26:53.967" v="2040"/>
        <pc:sldMkLst>
          <pc:docMk/>
          <pc:sldMk cId="781395483" sldId="326"/>
        </pc:sldMkLst>
        <pc:spChg chg="mod">
          <ac:chgData name="Yaelle Olivier" userId="a381f076-7ec7-4b61-b4b7-89ea584f494a" providerId="ADAL" clId="{901AE87D-981E-495F-A4E1-08309458B205}" dt="2021-07-25T14:34:10.789" v="1924" actId="1076"/>
          <ac:spMkLst>
            <pc:docMk/>
            <pc:sldMk cId="781395483" sldId="326"/>
            <ac:spMk id="2" creationId="{393322CE-4484-4220-87C0-5EC5F7A5E12D}"/>
          </ac:spMkLst>
        </pc:spChg>
        <pc:spChg chg="mod">
          <ac:chgData name="Yaelle Olivier" userId="a381f076-7ec7-4b61-b4b7-89ea584f494a" providerId="ADAL" clId="{901AE87D-981E-495F-A4E1-08309458B205}" dt="2021-07-25T14:34:26.650" v="1925" actId="1076"/>
          <ac:spMkLst>
            <pc:docMk/>
            <pc:sldMk cId="781395483" sldId="326"/>
            <ac:spMk id="7" creationId="{E6AF059C-4166-44C1-A9DE-07AF0CCCB4F4}"/>
          </ac:spMkLst>
        </pc:spChg>
        <pc:spChg chg="mod">
          <ac:chgData name="Yaelle Olivier" userId="a381f076-7ec7-4b61-b4b7-89ea584f494a" providerId="ADAL" clId="{901AE87D-981E-495F-A4E1-08309458B205}" dt="2021-07-25T14:34:26.650" v="1925" actId="1076"/>
          <ac:spMkLst>
            <pc:docMk/>
            <pc:sldMk cId="781395483" sldId="326"/>
            <ac:spMk id="13" creationId="{A4A962C8-0BEE-4BA7-8078-E8926138C16F}"/>
          </ac:spMkLst>
        </pc:spChg>
        <pc:spChg chg="add mod">
          <ac:chgData name="Yaelle Olivier" userId="a381f076-7ec7-4b61-b4b7-89ea584f494a" providerId="ADAL" clId="{901AE87D-981E-495F-A4E1-08309458B205}" dt="2021-07-25T15:26:53.967" v="2040"/>
          <ac:spMkLst>
            <pc:docMk/>
            <pc:sldMk cId="781395483" sldId="326"/>
            <ac:spMk id="19" creationId="{BE9C5258-3F6B-4A6B-8099-6611CF315620}"/>
          </ac:spMkLst>
        </pc:spChg>
        <pc:spChg chg="mod">
          <ac:chgData name="Yaelle Olivier" userId="a381f076-7ec7-4b61-b4b7-89ea584f494a" providerId="ADAL" clId="{901AE87D-981E-495F-A4E1-08309458B205}" dt="2021-07-25T14:34:26.650" v="1925" actId="1076"/>
          <ac:spMkLst>
            <pc:docMk/>
            <pc:sldMk cId="781395483" sldId="326"/>
            <ac:spMk id="32" creationId="{2BA18D91-8071-4306-B497-6C6450B121DA}"/>
          </ac:spMkLst>
        </pc:spChg>
        <pc:spChg chg="mod">
          <ac:chgData name="Yaelle Olivier" userId="a381f076-7ec7-4b61-b4b7-89ea584f494a" providerId="ADAL" clId="{901AE87D-981E-495F-A4E1-08309458B205}" dt="2021-07-25T14:34:26.650" v="1925" actId="1076"/>
          <ac:spMkLst>
            <pc:docMk/>
            <pc:sldMk cId="781395483" sldId="326"/>
            <ac:spMk id="33" creationId="{C0CD4E40-E455-46B0-B972-5739E2F5D8B0}"/>
          </ac:spMkLst>
        </pc:spChg>
        <pc:spChg chg="mod">
          <ac:chgData name="Yaelle Olivier" userId="a381f076-7ec7-4b61-b4b7-89ea584f494a" providerId="ADAL" clId="{901AE87D-981E-495F-A4E1-08309458B205}" dt="2021-07-25T14:34:26.650" v="1925" actId="1076"/>
          <ac:spMkLst>
            <pc:docMk/>
            <pc:sldMk cId="781395483" sldId="326"/>
            <ac:spMk id="34" creationId="{CEBF6EAF-2F66-4C50-A943-6C02BB8120AA}"/>
          </ac:spMkLst>
        </pc:spChg>
        <pc:spChg chg="mod">
          <ac:chgData name="Yaelle Olivier" userId="a381f076-7ec7-4b61-b4b7-89ea584f494a" providerId="ADAL" clId="{901AE87D-981E-495F-A4E1-08309458B205}" dt="2021-07-25T14:34:26.650" v="1925" actId="1076"/>
          <ac:spMkLst>
            <pc:docMk/>
            <pc:sldMk cId="781395483" sldId="326"/>
            <ac:spMk id="37" creationId="{DE658173-5D23-41AC-A032-784DB857871F}"/>
          </ac:spMkLst>
        </pc:spChg>
        <pc:spChg chg="mod">
          <ac:chgData name="Yaelle Olivier" userId="a381f076-7ec7-4b61-b4b7-89ea584f494a" providerId="ADAL" clId="{901AE87D-981E-495F-A4E1-08309458B205}" dt="2021-07-25T14:34:34.475" v="1928" actId="1076"/>
          <ac:spMkLst>
            <pc:docMk/>
            <pc:sldMk cId="781395483" sldId="326"/>
            <ac:spMk id="38" creationId="{B09FD2B2-DF65-4160-A388-7958A2A8B79B}"/>
          </ac:spMkLst>
        </pc:spChg>
        <pc:picChg chg="add del mod">
          <ac:chgData name="Yaelle Olivier" userId="a381f076-7ec7-4b61-b4b7-89ea584f494a" providerId="ADAL" clId="{901AE87D-981E-495F-A4E1-08309458B205}" dt="2021-07-25T14:38:14.902" v="1946"/>
          <ac:picMkLst>
            <pc:docMk/>
            <pc:sldMk cId="781395483" sldId="326"/>
            <ac:picMk id="3" creationId="{61D1FF70-B784-469E-9DE8-1F015DFF4CAA}"/>
          </ac:picMkLst>
        </pc:picChg>
        <pc:picChg chg="mod">
          <ac:chgData name="Yaelle Olivier" userId="a381f076-7ec7-4b61-b4b7-89ea584f494a" providerId="ADAL" clId="{901AE87D-981E-495F-A4E1-08309458B205}" dt="2021-07-25T14:34:31.910" v="1927" actId="1076"/>
          <ac:picMkLst>
            <pc:docMk/>
            <pc:sldMk cId="781395483" sldId="326"/>
            <ac:picMk id="4" creationId="{A761ADD9-45E9-4E3B-B220-DE7C2F053547}"/>
          </ac:picMkLst>
        </pc:picChg>
        <pc:picChg chg="add mod">
          <ac:chgData name="Yaelle Olivier" userId="a381f076-7ec7-4b61-b4b7-89ea584f494a" providerId="ADAL" clId="{901AE87D-981E-495F-A4E1-08309458B205}" dt="2021-07-25T14:39:00.749" v="1947"/>
          <ac:picMkLst>
            <pc:docMk/>
            <pc:sldMk cId="781395483" sldId="326"/>
            <ac:picMk id="6" creationId="{609FDD1B-618F-4B1A-93DD-F8AD00F548C5}"/>
          </ac:picMkLst>
        </pc:picChg>
        <pc:picChg chg="add mod modCrop">
          <ac:chgData name="Yaelle Olivier" userId="a381f076-7ec7-4b61-b4b7-89ea584f494a" providerId="ADAL" clId="{901AE87D-981E-495F-A4E1-08309458B205}" dt="2021-07-25T14:35:07.737" v="1937" actId="1076"/>
          <ac:picMkLst>
            <pc:docMk/>
            <pc:sldMk cId="781395483" sldId="326"/>
            <ac:picMk id="15" creationId="{51EFA21F-968F-4AE9-BE17-3E40E56B4CF4}"/>
          </ac:picMkLst>
        </pc:picChg>
        <pc:picChg chg="del">
          <ac:chgData name="Yaelle Olivier" userId="a381f076-7ec7-4b61-b4b7-89ea584f494a" providerId="ADAL" clId="{901AE87D-981E-495F-A4E1-08309458B205}" dt="2021-07-25T14:06:06.257" v="1775" actId="478"/>
          <ac:picMkLst>
            <pc:docMk/>
            <pc:sldMk cId="781395483" sldId="326"/>
            <ac:picMk id="31" creationId="{066B277C-9FA6-437C-A302-C984CCEE4B01}"/>
          </ac:picMkLst>
        </pc:picChg>
        <pc:inkChg chg="add">
          <ac:chgData name="Yaelle Olivier" userId="a381f076-7ec7-4b61-b4b7-89ea584f494a" providerId="ADAL" clId="{901AE87D-981E-495F-A4E1-08309458B205}" dt="2021-07-25T14:39:00.749" v="1947"/>
          <ac:inkMkLst>
            <pc:docMk/>
            <pc:sldMk cId="781395483" sldId="326"/>
            <ac:inkMk id="5" creationId="{67DC8122-1CC9-4FBF-8608-BC87875D7162}"/>
          </ac:inkMkLst>
        </pc:inkChg>
        <pc:cxnChg chg="mod">
          <ac:chgData name="Yaelle Olivier" userId="a381f076-7ec7-4b61-b4b7-89ea584f494a" providerId="ADAL" clId="{901AE87D-981E-495F-A4E1-08309458B205}" dt="2021-07-25T14:34:26.650" v="1925" actId="1076"/>
          <ac:cxnSpMkLst>
            <pc:docMk/>
            <pc:sldMk cId="781395483" sldId="326"/>
            <ac:cxnSpMk id="24" creationId="{7BDCC116-7838-462C-8F20-6BE2007F4F28}"/>
          </ac:cxnSpMkLst>
        </pc:cxnChg>
        <pc:cxnChg chg="mod">
          <ac:chgData name="Yaelle Olivier" userId="a381f076-7ec7-4b61-b4b7-89ea584f494a" providerId="ADAL" clId="{901AE87D-981E-495F-A4E1-08309458B205}" dt="2021-07-25T14:34:26.650" v="1925" actId="1076"/>
          <ac:cxnSpMkLst>
            <pc:docMk/>
            <pc:sldMk cId="781395483" sldId="326"/>
            <ac:cxnSpMk id="26" creationId="{C4076E8F-C078-424A-BFDE-06F10F654479}"/>
          </ac:cxnSpMkLst>
        </pc:cxnChg>
      </pc:sldChg>
      <pc:sldChg chg="addSp delSp modSp del mod delAnim">
        <pc:chgData name="Yaelle Olivier" userId="a381f076-7ec7-4b61-b4b7-89ea584f494a" providerId="ADAL" clId="{901AE87D-981E-495F-A4E1-08309458B205}" dt="2021-07-25T14:35:13.049" v="1938" actId="2696"/>
        <pc:sldMkLst>
          <pc:docMk/>
          <pc:sldMk cId="357961922" sldId="327"/>
        </pc:sldMkLst>
        <pc:picChg chg="add mod modCrop">
          <ac:chgData name="Yaelle Olivier" userId="a381f076-7ec7-4b61-b4b7-89ea584f494a" providerId="ADAL" clId="{901AE87D-981E-495F-A4E1-08309458B205}" dt="2021-07-25T13:42:01.810" v="1762" actId="1076"/>
          <ac:picMkLst>
            <pc:docMk/>
            <pc:sldMk cId="357961922" sldId="327"/>
            <ac:picMk id="3" creationId="{B76F8A03-BD81-4239-B383-2F66699AC034}"/>
          </ac:picMkLst>
        </pc:picChg>
        <pc:picChg chg="add mod modCrop">
          <ac:chgData name="Yaelle Olivier" userId="a381f076-7ec7-4b61-b4b7-89ea584f494a" providerId="ADAL" clId="{901AE87D-981E-495F-A4E1-08309458B205}" dt="2021-07-25T13:42:34.792" v="1767" actId="1076"/>
          <ac:picMkLst>
            <pc:docMk/>
            <pc:sldMk cId="357961922" sldId="327"/>
            <ac:picMk id="17" creationId="{F87FF9A8-655F-4A5B-AAD7-1227A5BF1D92}"/>
          </ac:picMkLst>
        </pc:picChg>
        <pc:picChg chg="del">
          <ac:chgData name="Yaelle Olivier" userId="a381f076-7ec7-4b61-b4b7-89ea584f494a" providerId="ADAL" clId="{901AE87D-981E-495F-A4E1-08309458B205}" dt="2021-07-25T14:06:03.528" v="1774" actId="478"/>
          <ac:picMkLst>
            <pc:docMk/>
            <pc:sldMk cId="357961922" sldId="327"/>
            <ac:picMk id="31" creationId="{066B277C-9FA6-437C-A302-C984CCEE4B01}"/>
          </ac:picMkLst>
        </pc:picChg>
      </pc:sldChg>
      <pc:sldChg chg="del">
        <pc:chgData name="Yaelle Olivier" userId="a381f076-7ec7-4b61-b4b7-89ea584f494a" providerId="ADAL" clId="{901AE87D-981E-495F-A4E1-08309458B205}" dt="2021-07-24T13:41:35.540" v="125" actId="2696"/>
        <pc:sldMkLst>
          <pc:docMk/>
          <pc:sldMk cId="2519235143" sldId="328"/>
        </pc:sldMkLst>
      </pc:sldChg>
      <pc:sldChg chg="addSp modSp">
        <pc:chgData name="Yaelle Olivier" userId="a381f076-7ec7-4b61-b4b7-89ea584f494a" providerId="ADAL" clId="{901AE87D-981E-495F-A4E1-08309458B205}" dt="2021-07-25T15:27:26.231" v="2066"/>
        <pc:sldMkLst>
          <pc:docMk/>
          <pc:sldMk cId="2836865374" sldId="329"/>
        </pc:sldMkLst>
        <pc:spChg chg="add mod">
          <ac:chgData name="Yaelle Olivier" userId="a381f076-7ec7-4b61-b4b7-89ea584f494a" providerId="ADAL" clId="{901AE87D-981E-495F-A4E1-08309458B205}" dt="2021-07-25T15:27:26.231" v="2066"/>
          <ac:spMkLst>
            <pc:docMk/>
            <pc:sldMk cId="2836865374" sldId="329"/>
            <ac:spMk id="9" creationId="{16B0C4EF-B2A1-4B11-8044-57B96078F536}"/>
          </ac:spMkLst>
        </pc:spChg>
      </pc:sldChg>
      <pc:sldChg chg="addSp modSp">
        <pc:chgData name="Yaelle Olivier" userId="a381f076-7ec7-4b61-b4b7-89ea584f494a" providerId="ADAL" clId="{901AE87D-981E-495F-A4E1-08309458B205}" dt="2021-07-25T15:27:31.978" v="2069"/>
        <pc:sldMkLst>
          <pc:docMk/>
          <pc:sldMk cId="1254924578" sldId="330"/>
        </pc:sldMkLst>
        <pc:spChg chg="add mod">
          <ac:chgData name="Yaelle Olivier" userId="a381f076-7ec7-4b61-b4b7-89ea584f494a" providerId="ADAL" clId="{901AE87D-981E-495F-A4E1-08309458B205}" dt="2021-07-25T15:27:31.978" v="2069"/>
          <ac:spMkLst>
            <pc:docMk/>
            <pc:sldMk cId="1254924578" sldId="330"/>
            <ac:spMk id="7" creationId="{6E9F930A-F515-4CFD-9B1E-9CB2F09D1EDF}"/>
          </ac:spMkLst>
        </pc:spChg>
      </pc:sldChg>
      <pc:sldChg chg="addSp delSp modSp new mod modTransition modAnim">
        <pc:chgData name="Yaelle Olivier" userId="a381f076-7ec7-4b61-b4b7-89ea584f494a" providerId="ADAL" clId="{901AE87D-981E-495F-A4E1-08309458B205}" dt="2021-07-25T14:22:28.490" v="1846"/>
        <pc:sldMkLst>
          <pc:docMk/>
          <pc:sldMk cId="1552545496" sldId="331"/>
        </pc:sldMkLst>
        <pc:spChg chg="mod">
          <ac:chgData name="Yaelle Olivier" userId="a381f076-7ec7-4b61-b4b7-89ea584f494a" providerId="ADAL" clId="{901AE87D-981E-495F-A4E1-08309458B205}" dt="2021-07-25T13:06:41.170" v="1251" actId="20577"/>
          <ac:spMkLst>
            <pc:docMk/>
            <pc:sldMk cId="1552545496" sldId="331"/>
            <ac:spMk id="2" creationId="{47412CB6-2F70-469B-B09F-091D16A6BA67}"/>
          </ac:spMkLst>
        </pc:spChg>
        <pc:spChg chg="mod">
          <ac:chgData name="Yaelle Olivier" userId="a381f076-7ec7-4b61-b4b7-89ea584f494a" providerId="ADAL" clId="{901AE87D-981E-495F-A4E1-08309458B205}" dt="2021-07-25T13:40:50.692" v="1755" actId="20577"/>
          <ac:spMkLst>
            <pc:docMk/>
            <pc:sldMk cId="1552545496" sldId="331"/>
            <ac:spMk id="3" creationId="{DA16A606-B833-47DA-AD4F-D5F7262C6027}"/>
          </ac:spMkLst>
        </pc:spChg>
        <pc:picChg chg="add del mod">
          <ac:chgData name="Yaelle Olivier" userId="a381f076-7ec7-4b61-b4b7-89ea584f494a" providerId="ADAL" clId="{901AE87D-981E-495F-A4E1-08309458B205}" dt="2021-07-25T14:19:42.847" v="1843"/>
          <ac:picMkLst>
            <pc:docMk/>
            <pc:sldMk cId="1552545496" sldId="331"/>
            <ac:picMk id="4" creationId="{9E2A7F18-E30A-476D-BE4B-588A43256D7D}"/>
          </ac:picMkLst>
        </pc:picChg>
        <pc:picChg chg="add del mod">
          <ac:chgData name="Yaelle Olivier" userId="a381f076-7ec7-4b61-b4b7-89ea584f494a" providerId="ADAL" clId="{901AE87D-981E-495F-A4E1-08309458B205}" dt="2021-07-25T14:21:25.090" v="1845"/>
          <ac:picMkLst>
            <pc:docMk/>
            <pc:sldMk cId="1552545496" sldId="331"/>
            <ac:picMk id="5" creationId="{712E3D6C-595A-412B-B4A5-6A2B68B632C9}"/>
          </ac:picMkLst>
        </pc:picChg>
        <pc:picChg chg="add mod">
          <ac:chgData name="Yaelle Olivier" userId="a381f076-7ec7-4b61-b4b7-89ea584f494a" providerId="ADAL" clId="{901AE87D-981E-495F-A4E1-08309458B205}" dt="2021-07-25T14:22:28.490" v="1846"/>
          <ac:picMkLst>
            <pc:docMk/>
            <pc:sldMk cId="1552545496" sldId="331"/>
            <ac:picMk id="6" creationId="{DECDB809-B0E1-4093-B821-8B5547B95976}"/>
          </ac:picMkLst>
        </pc:picChg>
      </pc:sldChg>
      <pc:sldChg chg="new del">
        <pc:chgData name="Yaelle Olivier" userId="a381f076-7ec7-4b61-b4b7-89ea584f494a" providerId="ADAL" clId="{901AE87D-981E-495F-A4E1-08309458B205}" dt="2021-07-25T15:17:49.224" v="1988" actId="47"/>
        <pc:sldMkLst>
          <pc:docMk/>
          <pc:sldMk cId="322473852" sldId="332"/>
        </pc:sldMkLst>
      </pc:sldChg>
      <pc:sldChg chg="add del">
        <pc:chgData name="Yaelle Olivier" userId="a381f076-7ec7-4b61-b4b7-89ea584f494a" providerId="ADAL" clId="{901AE87D-981E-495F-A4E1-08309458B205}" dt="2021-07-25T15:27:21.098" v="2064"/>
        <pc:sldMkLst>
          <pc:docMk/>
          <pc:sldMk cId="2285184738" sldId="332"/>
        </pc:sldMkLst>
      </pc:sldChg>
      <pc:sldChg chg="add del">
        <pc:chgData name="Yaelle Olivier" userId="a381f076-7ec7-4b61-b4b7-89ea584f494a" providerId="ADAL" clId="{901AE87D-981E-495F-A4E1-08309458B205}" dt="2021-07-25T15:27:17.842" v="2062"/>
        <pc:sldMkLst>
          <pc:docMk/>
          <pc:sldMk cId="2406599923" sldId="332"/>
        </pc:sldMkLst>
      </pc:sldChg>
    </pc:docChg>
  </pc:docChgLst>
  <pc:docChgLst>
    <pc:chgData name="Yaelle" userId="a381f076-7ec7-4b61-b4b7-89ea584f494a" providerId="ADAL" clId="{D4DF9397-F6B1-4F92-9438-2E53D46EB07F}"/>
    <pc:docChg chg="sldOrd">
      <pc:chgData name="Yaelle" userId="a381f076-7ec7-4b61-b4b7-89ea584f494a" providerId="ADAL" clId="{D4DF9397-F6B1-4F92-9438-2E53D46EB07F}" dt="2021-07-27T16:10:58.779" v="0" actId="20578"/>
      <pc:docMkLst>
        <pc:docMk/>
      </pc:docMkLst>
      <pc:sldChg chg="ord">
        <pc:chgData name="Yaelle" userId="a381f076-7ec7-4b61-b4b7-89ea584f494a" providerId="ADAL" clId="{D4DF9397-F6B1-4F92-9438-2E53D46EB07F}" dt="2021-07-27T16:10:58.779" v="0" actId="20578"/>
        <pc:sldMkLst>
          <pc:docMk/>
          <pc:sldMk cId="1552545496" sldId="331"/>
        </pc:sldMkLst>
      </pc:sldChg>
    </pc:docChg>
  </pc:docChgLst>
  <pc:docChgLst>
    <pc:chgData name="Yaelle" userId="a381f076-7ec7-4b61-b4b7-89ea584f494a" providerId="ADAL" clId="{6D090E6A-41C2-4D6C-A4C3-13E5217BB160}"/>
    <pc:docChg chg="undo custSel addSld delSld modSld sldOrd">
      <pc:chgData name="Yaelle" userId="a381f076-7ec7-4b61-b4b7-89ea584f494a" providerId="ADAL" clId="{6D090E6A-41C2-4D6C-A4C3-13E5217BB160}" dt="2021-07-22T16:19:15.608" v="488" actId="20577"/>
      <pc:docMkLst>
        <pc:docMk/>
      </pc:docMkLst>
      <pc:sldChg chg="modSp mod">
        <pc:chgData name="Yaelle" userId="a381f076-7ec7-4b61-b4b7-89ea584f494a" providerId="ADAL" clId="{6D090E6A-41C2-4D6C-A4C3-13E5217BB160}" dt="2021-07-22T15:57:24.297" v="167" actId="1076"/>
        <pc:sldMkLst>
          <pc:docMk/>
          <pc:sldMk cId="3871462871" sldId="289"/>
        </pc:sldMkLst>
        <pc:picChg chg="mod">
          <ac:chgData name="Yaelle" userId="a381f076-7ec7-4b61-b4b7-89ea584f494a" providerId="ADAL" clId="{6D090E6A-41C2-4D6C-A4C3-13E5217BB160}" dt="2021-07-22T15:57:24.297" v="167" actId="1076"/>
          <ac:picMkLst>
            <pc:docMk/>
            <pc:sldMk cId="3871462871" sldId="289"/>
            <ac:picMk id="3" creationId="{8A2EA0AE-674A-4C7B-A8EE-94248DACE70A}"/>
          </ac:picMkLst>
        </pc:picChg>
      </pc:sldChg>
      <pc:sldChg chg="modSp mod">
        <pc:chgData name="Yaelle" userId="a381f076-7ec7-4b61-b4b7-89ea584f494a" providerId="ADAL" clId="{6D090E6A-41C2-4D6C-A4C3-13E5217BB160}" dt="2021-07-22T16:04:13.673" v="399" actId="14100"/>
        <pc:sldMkLst>
          <pc:docMk/>
          <pc:sldMk cId="327119803" sldId="293"/>
        </pc:sldMkLst>
        <pc:spChg chg="mod">
          <ac:chgData name="Yaelle" userId="a381f076-7ec7-4b61-b4b7-89ea584f494a" providerId="ADAL" clId="{6D090E6A-41C2-4D6C-A4C3-13E5217BB160}" dt="2021-07-22T16:04:05.809" v="397" actId="404"/>
          <ac:spMkLst>
            <pc:docMk/>
            <pc:sldMk cId="327119803" sldId="293"/>
            <ac:spMk id="2" creationId="{A6DB4B67-5333-40A3-98A1-0DF966BB70B7}"/>
          </ac:spMkLst>
        </pc:spChg>
        <pc:spChg chg="mod">
          <ac:chgData name="Yaelle" userId="a381f076-7ec7-4b61-b4b7-89ea584f494a" providerId="ADAL" clId="{6D090E6A-41C2-4D6C-A4C3-13E5217BB160}" dt="2021-07-22T16:04:13.673" v="399" actId="14100"/>
          <ac:spMkLst>
            <pc:docMk/>
            <pc:sldMk cId="327119803" sldId="293"/>
            <ac:spMk id="3" creationId="{BB6C6DF5-4D06-407D-9AB2-1EB4D570D3F7}"/>
          </ac:spMkLst>
        </pc:spChg>
      </pc:sldChg>
      <pc:sldChg chg="del">
        <pc:chgData name="Yaelle" userId="a381f076-7ec7-4b61-b4b7-89ea584f494a" providerId="ADAL" clId="{6D090E6A-41C2-4D6C-A4C3-13E5217BB160}" dt="2021-07-22T15:56:43.481" v="146" actId="2696"/>
        <pc:sldMkLst>
          <pc:docMk/>
          <pc:sldMk cId="2344603489" sldId="296"/>
        </pc:sldMkLst>
      </pc:sldChg>
      <pc:sldChg chg="modSp mod">
        <pc:chgData name="Yaelle" userId="a381f076-7ec7-4b61-b4b7-89ea584f494a" providerId="ADAL" clId="{6D090E6A-41C2-4D6C-A4C3-13E5217BB160}" dt="2021-07-22T15:57:05.847" v="166" actId="20577"/>
        <pc:sldMkLst>
          <pc:docMk/>
          <pc:sldMk cId="3576324323" sldId="297"/>
        </pc:sldMkLst>
        <pc:spChg chg="mod">
          <ac:chgData name="Yaelle" userId="a381f076-7ec7-4b61-b4b7-89ea584f494a" providerId="ADAL" clId="{6D090E6A-41C2-4D6C-A4C3-13E5217BB160}" dt="2021-07-22T15:57:01.269" v="165" actId="20577"/>
          <ac:spMkLst>
            <pc:docMk/>
            <pc:sldMk cId="3576324323" sldId="297"/>
            <ac:spMk id="2" creationId="{A8D46E6A-B85A-4753-B4B7-E2FF4D87A003}"/>
          </ac:spMkLst>
        </pc:spChg>
        <pc:spChg chg="mod">
          <ac:chgData name="Yaelle" userId="a381f076-7ec7-4b61-b4b7-89ea584f494a" providerId="ADAL" clId="{6D090E6A-41C2-4D6C-A4C3-13E5217BB160}" dt="2021-07-22T15:57:05.847" v="166" actId="20577"/>
          <ac:spMkLst>
            <pc:docMk/>
            <pc:sldMk cId="3576324323" sldId="297"/>
            <ac:spMk id="3" creationId="{5F9D7C57-F8DA-4D06-B305-35AC8FD06510}"/>
          </ac:spMkLst>
        </pc:spChg>
      </pc:sldChg>
      <pc:sldChg chg="del">
        <pc:chgData name="Yaelle" userId="a381f076-7ec7-4b61-b4b7-89ea584f494a" providerId="ADAL" clId="{6D090E6A-41C2-4D6C-A4C3-13E5217BB160}" dt="2021-07-22T15:52:58.294" v="112" actId="47"/>
        <pc:sldMkLst>
          <pc:docMk/>
          <pc:sldMk cId="3944377846" sldId="300"/>
        </pc:sldMkLst>
      </pc:sldChg>
      <pc:sldChg chg="modSp mod">
        <pc:chgData name="Yaelle" userId="a381f076-7ec7-4b61-b4b7-89ea584f494a" providerId="ADAL" clId="{6D090E6A-41C2-4D6C-A4C3-13E5217BB160}" dt="2021-07-22T16:01:24.344" v="329" actId="33524"/>
        <pc:sldMkLst>
          <pc:docMk/>
          <pc:sldMk cId="2387891206" sldId="301"/>
        </pc:sldMkLst>
        <pc:spChg chg="mod">
          <ac:chgData name="Yaelle" userId="a381f076-7ec7-4b61-b4b7-89ea584f494a" providerId="ADAL" clId="{6D090E6A-41C2-4D6C-A4C3-13E5217BB160}" dt="2021-07-22T16:01:24.344" v="329" actId="33524"/>
          <ac:spMkLst>
            <pc:docMk/>
            <pc:sldMk cId="2387891206" sldId="301"/>
            <ac:spMk id="9" creationId="{835DC4F8-6ADB-4A10-A9AF-FD2D91A0AF48}"/>
          </ac:spMkLst>
        </pc:spChg>
      </pc:sldChg>
      <pc:sldChg chg="addSp delSp modSp mod">
        <pc:chgData name="Yaelle" userId="a381f076-7ec7-4b61-b4b7-89ea584f494a" providerId="ADAL" clId="{6D090E6A-41C2-4D6C-A4C3-13E5217BB160}" dt="2021-07-22T15:52:40.919" v="110" actId="14100"/>
        <pc:sldMkLst>
          <pc:docMk/>
          <pc:sldMk cId="454598580" sldId="302"/>
        </pc:sldMkLst>
        <pc:spChg chg="add del mod">
          <ac:chgData name="Yaelle" userId="a381f076-7ec7-4b61-b4b7-89ea584f494a" providerId="ADAL" clId="{6D090E6A-41C2-4D6C-A4C3-13E5217BB160}" dt="2021-07-22T15:47:37.725" v="2" actId="478"/>
          <ac:spMkLst>
            <pc:docMk/>
            <pc:sldMk cId="454598580" sldId="302"/>
            <ac:spMk id="6" creationId="{B69AECB1-AAD0-40F7-AA69-076B1C4EDD91}"/>
          </ac:spMkLst>
        </pc:spChg>
        <pc:spChg chg="mod">
          <ac:chgData name="Yaelle" userId="a381f076-7ec7-4b61-b4b7-89ea584f494a" providerId="ADAL" clId="{6D090E6A-41C2-4D6C-A4C3-13E5217BB160}" dt="2021-07-22T15:49:44.189" v="20" actId="1076"/>
          <ac:spMkLst>
            <pc:docMk/>
            <pc:sldMk cId="454598580" sldId="302"/>
            <ac:spMk id="7" creationId="{E6AF059C-4166-44C1-A9DE-07AF0CCCB4F4}"/>
          </ac:spMkLst>
        </pc:spChg>
        <pc:spChg chg="add del mod">
          <ac:chgData name="Yaelle" userId="a381f076-7ec7-4b61-b4b7-89ea584f494a" providerId="ADAL" clId="{6D090E6A-41C2-4D6C-A4C3-13E5217BB160}" dt="2021-07-22T15:47:37.725" v="2" actId="478"/>
          <ac:spMkLst>
            <pc:docMk/>
            <pc:sldMk cId="454598580" sldId="302"/>
            <ac:spMk id="11" creationId="{B2C144E4-CBA3-4DFA-97C8-B0DA660CDC61}"/>
          </ac:spMkLst>
        </pc:spChg>
        <pc:spChg chg="mod">
          <ac:chgData name="Yaelle" userId="a381f076-7ec7-4b61-b4b7-89ea584f494a" providerId="ADAL" clId="{6D090E6A-41C2-4D6C-A4C3-13E5217BB160}" dt="2021-07-22T15:50:18.586" v="26" actId="1076"/>
          <ac:spMkLst>
            <pc:docMk/>
            <pc:sldMk cId="454598580" sldId="302"/>
            <ac:spMk id="13" creationId="{A4A962C8-0BEE-4BA7-8078-E8926138C16F}"/>
          </ac:spMkLst>
        </pc:spChg>
        <pc:spChg chg="del">
          <ac:chgData name="Yaelle" userId="a381f076-7ec7-4b61-b4b7-89ea584f494a" providerId="ADAL" clId="{6D090E6A-41C2-4D6C-A4C3-13E5217BB160}" dt="2021-07-22T15:47:37.725" v="2" actId="478"/>
          <ac:spMkLst>
            <pc:docMk/>
            <pc:sldMk cId="454598580" sldId="302"/>
            <ac:spMk id="14" creationId="{C1BD98E5-A6DD-4141-902A-9F5BB97323C0}"/>
          </ac:spMkLst>
        </pc:spChg>
        <pc:spChg chg="del">
          <ac:chgData name="Yaelle" userId="a381f076-7ec7-4b61-b4b7-89ea584f494a" providerId="ADAL" clId="{6D090E6A-41C2-4D6C-A4C3-13E5217BB160}" dt="2021-07-22T15:47:40.922" v="4" actId="478"/>
          <ac:spMkLst>
            <pc:docMk/>
            <pc:sldMk cId="454598580" sldId="302"/>
            <ac:spMk id="15" creationId="{A7347243-46A2-48E5-B25A-EACFCEF1E65B}"/>
          </ac:spMkLst>
        </pc:spChg>
        <pc:spChg chg="del">
          <ac:chgData name="Yaelle" userId="a381f076-7ec7-4b61-b4b7-89ea584f494a" providerId="ADAL" clId="{6D090E6A-41C2-4D6C-A4C3-13E5217BB160}" dt="2021-07-22T15:47:37.725" v="2" actId="478"/>
          <ac:spMkLst>
            <pc:docMk/>
            <pc:sldMk cId="454598580" sldId="302"/>
            <ac:spMk id="16" creationId="{18AB9EF5-14B4-4131-B8F5-B78C7F3B25FB}"/>
          </ac:spMkLst>
        </pc:spChg>
        <pc:spChg chg="add del mod">
          <ac:chgData name="Yaelle" userId="a381f076-7ec7-4b61-b4b7-89ea584f494a" providerId="ADAL" clId="{6D090E6A-41C2-4D6C-A4C3-13E5217BB160}" dt="2021-07-22T15:47:39.828" v="3" actId="478"/>
          <ac:spMkLst>
            <pc:docMk/>
            <pc:sldMk cId="454598580" sldId="302"/>
            <ac:spMk id="17" creationId="{A3622D95-4C77-420F-9131-9DF4F9EB13A4}"/>
          </ac:spMkLst>
        </pc:spChg>
        <pc:spChg chg="add del mod">
          <ac:chgData name="Yaelle" userId="a381f076-7ec7-4b61-b4b7-89ea584f494a" providerId="ADAL" clId="{6D090E6A-41C2-4D6C-A4C3-13E5217BB160}" dt="2021-07-22T15:47:44.089" v="6" actId="478"/>
          <ac:spMkLst>
            <pc:docMk/>
            <pc:sldMk cId="454598580" sldId="302"/>
            <ac:spMk id="20" creationId="{E8E2796A-DCC9-4D4C-9AAC-12E3C167CB22}"/>
          </ac:spMkLst>
        </pc:spChg>
        <pc:spChg chg="add mod">
          <ac:chgData name="Yaelle" userId="a381f076-7ec7-4b61-b4b7-89ea584f494a" providerId="ADAL" clId="{6D090E6A-41C2-4D6C-A4C3-13E5217BB160}" dt="2021-07-22T15:50:56.278" v="35" actId="14100"/>
          <ac:spMkLst>
            <pc:docMk/>
            <pc:sldMk cId="454598580" sldId="302"/>
            <ac:spMk id="32" creationId="{2BA18D91-8071-4306-B497-6C6450B121DA}"/>
          </ac:spMkLst>
        </pc:spChg>
        <pc:spChg chg="add mod">
          <ac:chgData name="Yaelle" userId="a381f076-7ec7-4b61-b4b7-89ea584f494a" providerId="ADAL" clId="{6D090E6A-41C2-4D6C-A4C3-13E5217BB160}" dt="2021-07-22T15:51:05.195" v="41" actId="20577"/>
          <ac:spMkLst>
            <pc:docMk/>
            <pc:sldMk cId="454598580" sldId="302"/>
            <ac:spMk id="33" creationId="{C0CD4E40-E455-46B0-B972-5739E2F5D8B0}"/>
          </ac:spMkLst>
        </pc:spChg>
        <pc:spChg chg="add mod">
          <ac:chgData name="Yaelle" userId="a381f076-7ec7-4b61-b4b7-89ea584f494a" providerId="ADAL" clId="{6D090E6A-41C2-4D6C-A4C3-13E5217BB160}" dt="2021-07-22T15:51:31.015" v="72" actId="1076"/>
          <ac:spMkLst>
            <pc:docMk/>
            <pc:sldMk cId="454598580" sldId="302"/>
            <ac:spMk id="34" creationId="{CEBF6EAF-2F66-4C50-A943-6C02BB8120AA}"/>
          </ac:spMkLst>
        </pc:spChg>
        <pc:spChg chg="add mod">
          <ac:chgData name="Yaelle" userId="a381f076-7ec7-4b61-b4b7-89ea584f494a" providerId="ADAL" clId="{6D090E6A-41C2-4D6C-A4C3-13E5217BB160}" dt="2021-07-22T15:52:13.823" v="94" actId="1076"/>
          <ac:spMkLst>
            <pc:docMk/>
            <pc:sldMk cId="454598580" sldId="302"/>
            <ac:spMk id="37" creationId="{DE658173-5D23-41AC-A032-784DB857871F}"/>
          </ac:spMkLst>
        </pc:spChg>
        <pc:spChg chg="add mod">
          <ac:chgData name="Yaelle" userId="a381f076-7ec7-4b61-b4b7-89ea584f494a" providerId="ADAL" clId="{6D090E6A-41C2-4D6C-A4C3-13E5217BB160}" dt="2021-07-22T15:52:29.911" v="107" actId="1076"/>
          <ac:spMkLst>
            <pc:docMk/>
            <pc:sldMk cId="454598580" sldId="302"/>
            <ac:spMk id="38" creationId="{B09FD2B2-DF65-4160-A388-7958A2A8B79B}"/>
          </ac:spMkLst>
        </pc:spChg>
        <pc:picChg chg="del">
          <ac:chgData name="Yaelle" userId="a381f076-7ec7-4b61-b4b7-89ea584f494a" providerId="ADAL" clId="{6D090E6A-41C2-4D6C-A4C3-13E5217BB160}" dt="2021-07-22T15:47:21.818" v="0" actId="478"/>
          <ac:picMkLst>
            <pc:docMk/>
            <pc:sldMk cId="454598580" sldId="302"/>
            <ac:picMk id="3" creationId="{957CA4BA-722C-4B2C-8635-9B06886A2E61}"/>
          </ac:picMkLst>
        </pc:picChg>
        <pc:picChg chg="del">
          <ac:chgData name="Yaelle" userId="a381f076-7ec7-4b61-b4b7-89ea584f494a" providerId="ADAL" clId="{6D090E6A-41C2-4D6C-A4C3-13E5217BB160}" dt="2021-07-22T15:47:24.730" v="1" actId="478"/>
          <ac:picMkLst>
            <pc:docMk/>
            <pc:sldMk cId="454598580" sldId="302"/>
            <ac:picMk id="5" creationId="{C124EB91-7129-46C3-90ED-76A18F87CC61}"/>
          </ac:picMkLst>
        </pc:picChg>
        <pc:picChg chg="add mod ord">
          <ac:chgData name="Yaelle" userId="a381f076-7ec7-4b61-b4b7-89ea584f494a" providerId="ADAL" clId="{6D090E6A-41C2-4D6C-A4C3-13E5217BB160}" dt="2021-07-22T15:51:00.593" v="38" actId="1076"/>
          <ac:picMkLst>
            <pc:docMk/>
            <pc:sldMk cId="454598580" sldId="302"/>
            <ac:picMk id="22" creationId="{7FC0ED29-0E80-41F1-A388-9F8D3A9F7292}"/>
          </ac:picMkLst>
        </pc:picChg>
        <pc:cxnChg chg="del">
          <ac:chgData name="Yaelle" userId="a381f076-7ec7-4b61-b4b7-89ea584f494a" providerId="ADAL" clId="{6D090E6A-41C2-4D6C-A4C3-13E5217BB160}" dt="2021-07-22T15:47:42.902" v="5" actId="478"/>
          <ac:cxnSpMkLst>
            <pc:docMk/>
            <pc:sldMk cId="454598580" sldId="302"/>
            <ac:cxnSpMk id="10" creationId="{4CC507E2-5A4D-4474-9ABC-7910F0D5B5E0}"/>
          </ac:cxnSpMkLst>
        </pc:cxnChg>
        <pc:cxnChg chg="del">
          <ac:chgData name="Yaelle" userId="a381f076-7ec7-4b61-b4b7-89ea584f494a" providerId="ADAL" clId="{6D090E6A-41C2-4D6C-A4C3-13E5217BB160}" dt="2021-07-22T15:47:45.265" v="7" actId="478"/>
          <ac:cxnSpMkLst>
            <pc:docMk/>
            <pc:sldMk cId="454598580" sldId="302"/>
            <ac:cxnSpMk id="18" creationId="{5A0435F1-C859-4CD6-9AD2-804FAC86C3AB}"/>
          </ac:cxnSpMkLst>
        </pc:cxnChg>
        <pc:cxnChg chg="mod">
          <ac:chgData name="Yaelle" userId="a381f076-7ec7-4b61-b4b7-89ea584f494a" providerId="ADAL" clId="{6D090E6A-41C2-4D6C-A4C3-13E5217BB160}" dt="2021-07-22T15:50:32.398" v="29" actId="14100"/>
          <ac:cxnSpMkLst>
            <pc:docMk/>
            <pc:sldMk cId="454598580" sldId="302"/>
            <ac:cxnSpMk id="24" creationId="{7BDCC116-7838-462C-8F20-6BE2007F4F28}"/>
          </ac:cxnSpMkLst>
        </pc:cxnChg>
        <pc:cxnChg chg="mod">
          <ac:chgData name="Yaelle" userId="a381f076-7ec7-4b61-b4b7-89ea584f494a" providerId="ADAL" clId="{6D090E6A-41C2-4D6C-A4C3-13E5217BB160}" dt="2021-07-22T15:49:48.325" v="22" actId="1076"/>
          <ac:cxnSpMkLst>
            <pc:docMk/>
            <pc:sldMk cId="454598580" sldId="302"/>
            <ac:cxnSpMk id="26" creationId="{C4076E8F-C078-424A-BFDE-06F10F654479}"/>
          </ac:cxnSpMkLst>
        </pc:cxnChg>
        <pc:cxnChg chg="del">
          <ac:chgData name="Yaelle" userId="a381f076-7ec7-4b61-b4b7-89ea584f494a" providerId="ADAL" clId="{6D090E6A-41C2-4D6C-A4C3-13E5217BB160}" dt="2021-07-22T15:49:50.067" v="23" actId="478"/>
          <ac:cxnSpMkLst>
            <pc:docMk/>
            <pc:sldMk cId="454598580" sldId="302"/>
            <ac:cxnSpMk id="28" creationId="{15487FC8-08F1-4B0D-BEAC-B34081EE8266}"/>
          </ac:cxnSpMkLst>
        </pc:cxnChg>
        <pc:cxnChg chg="add mod">
          <ac:chgData name="Yaelle" userId="a381f076-7ec7-4b61-b4b7-89ea584f494a" providerId="ADAL" clId="{6D090E6A-41C2-4D6C-A4C3-13E5217BB160}" dt="2021-07-22T15:51:39.758" v="75" actId="14100"/>
          <ac:cxnSpMkLst>
            <pc:docMk/>
            <pc:sldMk cId="454598580" sldId="302"/>
            <ac:cxnSpMk id="35" creationId="{A2C5C61F-D1CE-4A8A-B20A-A6132D5880B9}"/>
          </ac:cxnSpMkLst>
        </pc:cxnChg>
        <pc:cxnChg chg="add mod">
          <ac:chgData name="Yaelle" userId="a381f076-7ec7-4b61-b4b7-89ea584f494a" providerId="ADAL" clId="{6D090E6A-41C2-4D6C-A4C3-13E5217BB160}" dt="2021-07-22T15:52:40.919" v="110" actId="14100"/>
          <ac:cxnSpMkLst>
            <pc:docMk/>
            <pc:sldMk cId="454598580" sldId="302"/>
            <ac:cxnSpMk id="39" creationId="{E5B29BD7-46C0-4405-AEAC-3B626415A41E}"/>
          </ac:cxnSpMkLst>
        </pc:cxnChg>
      </pc:sldChg>
      <pc:sldChg chg="delSp modSp mod">
        <pc:chgData name="Yaelle" userId="a381f076-7ec7-4b61-b4b7-89ea584f494a" providerId="ADAL" clId="{6D090E6A-41C2-4D6C-A4C3-13E5217BB160}" dt="2021-07-22T16:02:54.317" v="394" actId="1076"/>
        <pc:sldMkLst>
          <pc:docMk/>
          <pc:sldMk cId="2660429025" sldId="303"/>
        </pc:sldMkLst>
        <pc:spChg chg="mod">
          <ac:chgData name="Yaelle" userId="a381f076-7ec7-4b61-b4b7-89ea584f494a" providerId="ADAL" clId="{6D090E6A-41C2-4D6C-A4C3-13E5217BB160}" dt="2021-07-22T16:02:41.520" v="390" actId="14100"/>
          <ac:spMkLst>
            <pc:docMk/>
            <pc:sldMk cId="2660429025" sldId="303"/>
            <ac:spMk id="2" creationId="{4AF3C262-A902-4B7D-BB7C-F6734B054CBE}"/>
          </ac:spMkLst>
        </pc:spChg>
        <pc:spChg chg="mod">
          <ac:chgData name="Yaelle" userId="a381f076-7ec7-4b61-b4b7-89ea584f494a" providerId="ADAL" clId="{6D090E6A-41C2-4D6C-A4C3-13E5217BB160}" dt="2021-07-22T16:02:46.364" v="392" actId="14100"/>
          <ac:spMkLst>
            <pc:docMk/>
            <pc:sldMk cId="2660429025" sldId="303"/>
            <ac:spMk id="3" creationId="{F1D1518D-FFDB-40F4-81CA-33C1E959F9B9}"/>
          </ac:spMkLst>
        </pc:spChg>
        <pc:spChg chg="del">
          <ac:chgData name="Yaelle" userId="a381f076-7ec7-4b61-b4b7-89ea584f494a" providerId="ADAL" clId="{6D090E6A-41C2-4D6C-A4C3-13E5217BB160}" dt="2021-07-22T15:59:30.647" v="211" actId="478"/>
          <ac:spMkLst>
            <pc:docMk/>
            <pc:sldMk cId="2660429025" sldId="303"/>
            <ac:spMk id="5" creationId="{5B42568B-0237-44AC-80DF-76C66DD74E68}"/>
          </ac:spMkLst>
        </pc:spChg>
        <pc:spChg chg="mod">
          <ac:chgData name="Yaelle" userId="a381f076-7ec7-4b61-b4b7-89ea584f494a" providerId="ADAL" clId="{6D090E6A-41C2-4D6C-A4C3-13E5217BB160}" dt="2021-07-22T16:02:54.317" v="394" actId="1076"/>
          <ac:spMkLst>
            <pc:docMk/>
            <pc:sldMk cId="2660429025" sldId="303"/>
            <ac:spMk id="7" creationId="{EF77EE7C-CE43-40BD-84E8-227C08640D9F}"/>
          </ac:spMkLst>
        </pc:spChg>
        <pc:spChg chg="del mod">
          <ac:chgData name="Yaelle" userId="a381f076-7ec7-4b61-b4b7-89ea584f494a" providerId="ADAL" clId="{6D090E6A-41C2-4D6C-A4C3-13E5217BB160}" dt="2021-07-22T15:59:45.174" v="216" actId="478"/>
          <ac:spMkLst>
            <pc:docMk/>
            <pc:sldMk cId="2660429025" sldId="303"/>
            <ac:spMk id="8" creationId="{139024C3-8E1D-44AF-8CFE-A0047C7D04AE}"/>
          </ac:spMkLst>
        </pc:spChg>
        <pc:picChg chg="mod">
          <ac:chgData name="Yaelle" userId="a381f076-7ec7-4b61-b4b7-89ea584f494a" providerId="ADAL" clId="{6D090E6A-41C2-4D6C-A4C3-13E5217BB160}" dt="2021-07-22T16:02:50.168" v="393" actId="1076"/>
          <ac:picMkLst>
            <pc:docMk/>
            <pc:sldMk cId="2660429025" sldId="303"/>
            <ac:picMk id="6" creationId="{43079F9F-EC33-4223-9225-DB86EBA7D426}"/>
          </ac:picMkLst>
        </pc:picChg>
        <pc:picChg chg="mod">
          <ac:chgData name="Yaelle" userId="a381f076-7ec7-4b61-b4b7-89ea584f494a" providerId="ADAL" clId="{6D090E6A-41C2-4D6C-A4C3-13E5217BB160}" dt="2021-07-22T16:02:44.028" v="391" actId="1076"/>
          <ac:picMkLst>
            <pc:docMk/>
            <pc:sldMk cId="2660429025" sldId="303"/>
            <ac:picMk id="10" creationId="{7D79DBE7-1634-4D1A-ADE3-E3F96F410381}"/>
          </ac:picMkLst>
        </pc:picChg>
      </pc:sldChg>
      <pc:sldChg chg="modSp mod">
        <pc:chgData name="Yaelle" userId="a381f076-7ec7-4b61-b4b7-89ea584f494a" providerId="ADAL" clId="{6D090E6A-41C2-4D6C-A4C3-13E5217BB160}" dt="2021-07-22T16:19:15.608" v="488" actId="20577"/>
        <pc:sldMkLst>
          <pc:docMk/>
          <pc:sldMk cId="3676812055" sldId="316"/>
        </pc:sldMkLst>
        <pc:spChg chg="mod">
          <ac:chgData name="Yaelle" userId="a381f076-7ec7-4b61-b4b7-89ea584f494a" providerId="ADAL" clId="{6D090E6A-41C2-4D6C-A4C3-13E5217BB160}" dt="2021-07-22T16:19:15.608" v="488" actId="20577"/>
          <ac:spMkLst>
            <pc:docMk/>
            <pc:sldMk cId="3676812055" sldId="316"/>
            <ac:spMk id="3" creationId="{1CFF8734-38A4-41A5-963A-96A5B982A2D1}"/>
          </ac:spMkLst>
        </pc:spChg>
      </pc:sldChg>
      <pc:sldChg chg="addSp delSp modSp add mod">
        <pc:chgData name="Yaelle" userId="a381f076-7ec7-4b61-b4b7-89ea584f494a" providerId="ADAL" clId="{6D090E6A-41C2-4D6C-A4C3-13E5217BB160}" dt="2021-07-22T15:55:32.414" v="141" actId="478"/>
        <pc:sldMkLst>
          <pc:docMk/>
          <pc:sldMk cId="781395483" sldId="326"/>
        </pc:sldMkLst>
        <pc:spChg chg="mod">
          <ac:chgData name="Yaelle" userId="a381f076-7ec7-4b61-b4b7-89ea584f494a" providerId="ADAL" clId="{6D090E6A-41C2-4D6C-A4C3-13E5217BB160}" dt="2021-07-22T15:55:10.847" v="133" actId="1076"/>
          <ac:spMkLst>
            <pc:docMk/>
            <pc:sldMk cId="781395483" sldId="326"/>
            <ac:spMk id="7" creationId="{E6AF059C-4166-44C1-A9DE-07AF0CCCB4F4}"/>
          </ac:spMkLst>
        </pc:spChg>
        <pc:spChg chg="mod">
          <ac:chgData name="Yaelle" userId="a381f076-7ec7-4b61-b4b7-89ea584f494a" providerId="ADAL" clId="{6D090E6A-41C2-4D6C-A4C3-13E5217BB160}" dt="2021-07-22T15:55:17.247" v="134" actId="1076"/>
          <ac:spMkLst>
            <pc:docMk/>
            <pc:sldMk cId="781395483" sldId="326"/>
            <ac:spMk id="13" creationId="{A4A962C8-0BEE-4BA7-8078-E8926138C16F}"/>
          </ac:spMkLst>
        </pc:spChg>
        <pc:spChg chg="mod">
          <ac:chgData name="Yaelle" userId="a381f076-7ec7-4b61-b4b7-89ea584f494a" providerId="ADAL" clId="{6D090E6A-41C2-4D6C-A4C3-13E5217BB160}" dt="2021-07-22T15:54:47.720" v="128" actId="1076"/>
          <ac:spMkLst>
            <pc:docMk/>
            <pc:sldMk cId="781395483" sldId="326"/>
            <ac:spMk id="32" creationId="{2BA18D91-8071-4306-B497-6C6450B121DA}"/>
          </ac:spMkLst>
        </pc:spChg>
        <pc:spChg chg="mod">
          <ac:chgData name="Yaelle" userId="a381f076-7ec7-4b61-b4b7-89ea584f494a" providerId="ADAL" clId="{6D090E6A-41C2-4D6C-A4C3-13E5217BB160}" dt="2021-07-22T15:54:45.557" v="127" actId="1076"/>
          <ac:spMkLst>
            <pc:docMk/>
            <pc:sldMk cId="781395483" sldId="326"/>
            <ac:spMk id="33" creationId="{C0CD4E40-E455-46B0-B972-5739E2F5D8B0}"/>
          </ac:spMkLst>
        </pc:spChg>
        <pc:spChg chg="mod">
          <ac:chgData name="Yaelle" userId="a381f076-7ec7-4b61-b4b7-89ea584f494a" providerId="ADAL" clId="{6D090E6A-41C2-4D6C-A4C3-13E5217BB160}" dt="2021-07-22T15:55:20.306" v="135" actId="1076"/>
          <ac:spMkLst>
            <pc:docMk/>
            <pc:sldMk cId="781395483" sldId="326"/>
            <ac:spMk id="34" creationId="{CEBF6EAF-2F66-4C50-A943-6C02BB8120AA}"/>
          </ac:spMkLst>
        </pc:spChg>
        <pc:spChg chg="mod">
          <ac:chgData name="Yaelle" userId="a381f076-7ec7-4b61-b4b7-89ea584f494a" providerId="ADAL" clId="{6D090E6A-41C2-4D6C-A4C3-13E5217BB160}" dt="2021-07-22T15:54:53.123" v="130" actId="1076"/>
          <ac:spMkLst>
            <pc:docMk/>
            <pc:sldMk cId="781395483" sldId="326"/>
            <ac:spMk id="37" creationId="{DE658173-5D23-41AC-A032-784DB857871F}"/>
          </ac:spMkLst>
        </pc:spChg>
        <pc:spChg chg="mod">
          <ac:chgData name="Yaelle" userId="a381f076-7ec7-4b61-b4b7-89ea584f494a" providerId="ADAL" clId="{6D090E6A-41C2-4D6C-A4C3-13E5217BB160}" dt="2021-07-22T15:54:50.027" v="129" actId="1076"/>
          <ac:spMkLst>
            <pc:docMk/>
            <pc:sldMk cId="781395483" sldId="326"/>
            <ac:spMk id="38" creationId="{B09FD2B2-DF65-4160-A388-7958A2A8B79B}"/>
          </ac:spMkLst>
        </pc:spChg>
        <pc:picChg chg="add mod ord modCrop">
          <ac:chgData name="Yaelle" userId="a381f076-7ec7-4b61-b4b7-89ea584f494a" providerId="ADAL" clId="{6D090E6A-41C2-4D6C-A4C3-13E5217BB160}" dt="2021-07-22T15:54:36.311" v="125" actId="1076"/>
          <ac:picMkLst>
            <pc:docMk/>
            <pc:sldMk cId="781395483" sldId="326"/>
            <ac:picMk id="4" creationId="{A761ADD9-45E9-4E3B-B220-DE7C2F053547}"/>
          </ac:picMkLst>
        </pc:picChg>
        <pc:picChg chg="del">
          <ac:chgData name="Yaelle" userId="a381f076-7ec7-4b61-b4b7-89ea584f494a" providerId="ADAL" clId="{6D090E6A-41C2-4D6C-A4C3-13E5217BB160}" dt="2021-07-22T15:53:08.079" v="113" actId="478"/>
          <ac:picMkLst>
            <pc:docMk/>
            <pc:sldMk cId="781395483" sldId="326"/>
            <ac:picMk id="22" creationId="{7FC0ED29-0E80-41F1-A388-9F8D3A9F7292}"/>
          </ac:picMkLst>
        </pc:picChg>
        <pc:cxnChg chg="mod">
          <ac:chgData name="Yaelle" userId="a381f076-7ec7-4b61-b4b7-89ea584f494a" providerId="ADAL" clId="{6D090E6A-41C2-4D6C-A4C3-13E5217BB160}" dt="2021-07-22T15:55:23.833" v="137" actId="14100"/>
          <ac:cxnSpMkLst>
            <pc:docMk/>
            <pc:sldMk cId="781395483" sldId="326"/>
            <ac:cxnSpMk id="24" creationId="{7BDCC116-7838-462C-8F20-6BE2007F4F28}"/>
          </ac:cxnSpMkLst>
        </pc:cxnChg>
        <pc:cxnChg chg="mod">
          <ac:chgData name="Yaelle" userId="a381f076-7ec7-4b61-b4b7-89ea584f494a" providerId="ADAL" clId="{6D090E6A-41C2-4D6C-A4C3-13E5217BB160}" dt="2021-07-22T15:55:30.768" v="140" actId="1076"/>
          <ac:cxnSpMkLst>
            <pc:docMk/>
            <pc:sldMk cId="781395483" sldId="326"/>
            <ac:cxnSpMk id="26" creationId="{C4076E8F-C078-424A-BFDE-06F10F654479}"/>
          </ac:cxnSpMkLst>
        </pc:cxnChg>
        <pc:cxnChg chg="del">
          <ac:chgData name="Yaelle" userId="a381f076-7ec7-4b61-b4b7-89ea584f494a" providerId="ADAL" clId="{6D090E6A-41C2-4D6C-A4C3-13E5217BB160}" dt="2021-07-22T15:55:32.414" v="141" actId="478"/>
          <ac:cxnSpMkLst>
            <pc:docMk/>
            <pc:sldMk cId="781395483" sldId="326"/>
            <ac:cxnSpMk id="35" creationId="{A2C5C61F-D1CE-4A8A-B20A-A6132D5880B9}"/>
          </ac:cxnSpMkLst>
        </pc:cxnChg>
        <pc:cxnChg chg="del">
          <ac:chgData name="Yaelle" userId="a381f076-7ec7-4b61-b4b7-89ea584f494a" providerId="ADAL" clId="{6D090E6A-41C2-4D6C-A4C3-13E5217BB160}" dt="2021-07-22T15:54:56.383" v="131" actId="478"/>
          <ac:cxnSpMkLst>
            <pc:docMk/>
            <pc:sldMk cId="781395483" sldId="326"/>
            <ac:cxnSpMk id="39" creationId="{E5B29BD7-46C0-4405-AEAC-3B626415A41E}"/>
          </ac:cxnSpMkLst>
        </pc:cxnChg>
      </pc:sldChg>
      <pc:sldChg chg="delSp add mod ord">
        <pc:chgData name="Yaelle" userId="a381f076-7ec7-4b61-b4b7-89ea584f494a" providerId="ADAL" clId="{6D090E6A-41C2-4D6C-A4C3-13E5217BB160}" dt="2021-07-22T15:56:11.634" v="145" actId="478"/>
        <pc:sldMkLst>
          <pc:docMk/>
          <pc:sldMk cId="357961922" sldId="327"/>
        </pc:sldMkLst>
        <pc:picChg chg="del">
          <ac:chgData name="Yaelle" userId="a381f076-7ec7-4b61-b4b7-89ea584f494a" providerId="ADAL" clId="{6D090E6A-41C2-4D6C-A4C3-13E5217BB160}" dt="2021-07-22T15:56:11.634" v="145" actId="478"/>
          <ac:picMkLst>
            <pc:docMk/>
            <pc:sldMk cId="357961922" sldId="327"/>
            <ac:picMk id="22" creationId="{7FC0ED29-0E80-41F1-A388-9F8D3A9F7292}"/>
          </ac:picMkLst>
        </pc:picChg>
      </pc:sldChg>
      <pc:sldChg chg="modSp new mod ord">
        <pc:chgData name="Yaelle" userId="a381f076-7ec7-4b61-b4b7-89ea584f494a" providerId="ADAL" clId="{6D090E6A-41C2-4D6C-A4C3-13E5217BB160}" dt="2021-07-22T16:02:03.491" v="355"/>
        <pc:sldMkLst>
          <pc:docMk/>
          <pc:sldMk cId="2519235143" sldId="328"/>
        </pc:sldMkLst>
        <pc:spChg chg="mod">
          <ac:chgData name="Yaelle" userId="a381f076-7ec7-4b61-b4b7-89ea584f494a" providerId="ADAL" clId="{6D090E6A-41C2-4D6C-A4C3-13E5217BB160}" dt="2021-07-22T16:01:57.204" v="353" actId="20577"/>
          <ac:spMkLst>
            <pc:docMk/>
            <pc:sldMk cId="2519235143" sldId="328"/>
            <ac:spMk id="2" creationId="{A081C252-F96F-4517-B3C9-D740367AB330}"/>
          </ac:spMkLst>
        </pc:sp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00" units="cm"/>
          <inkml:channel name="Y" type="integer" max="1800" units="cm"/>
          <inkml:channel name="T" type="integer" max="2.14748E9" units="dev"/>
        </inkml:traceFormat>
        <inkml:channelProperties>
          <inkml:channelProperty channel="X" name="resolution" value="109.21502" units="1/cm"/>
          <inkml:channelProperty channel="Y" name="resolution" value="109.09091" units="1/cm"/>
          <inkml:channelProperty channel="T" name="resolution" value="1" units="1/dev"/>
        </inkml:channelProperties>
      </inkml:inkSource>
      <inkml:timestamp xml:id="ts0" timeString="2021-07-25T14:35:45.11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FFC000"/>
    </inkml:brush>
  </inkml:definitions>
  <iact:action type="add" startTime="16835">
    <iact:property name="dataType"/>
    <iact:actionData xml:id="d0">
      <inkml:trace xmlns:inkml="http://www.w3.org/2003/InkML" xml:id="stk0" contextRef="#ctx0" brushRef="#br0">15625 17149 0,'-30'15'76,"14"0"-67,16 0-3,-30 16 4,15-16-4,0 15 4,15-14-6,-31 14 5,31-15-2,0 0 1,0 16 0,0-16-2,0 16 3,15-16-2,1 0 3,-1 15-4,15-14 4,-15 14-4,16-15 2,-16 16-2,15-16 2,-14 0 0,-1 16-1,15-16 2,-14-15-2,14 0 1,16 0-1,-1 0 2,1 0-2,15-31 2,-46 1-2,15 15-1,-30-1 4,16-14-4,-1 15 2,15-16 0,-30 16 0,15-15 0,16 15 0,-31-1-2,0-14 3,0 15-2,0-31 2,0 0-2,-15 16 1,-1-16-3,-14-30 4,0 46-1,14 15 0,1-16 1,-15 16-2,30-16 1,-15 16 8,-16 15-1,16 0-9,-16 0 13,16 0-15,0 0 4,-15 0 0,14 0 0,-14 0 9,15 0 28,0 31-28,-16 14-11,1 1 2,-1 45 1,16-45-2,-15 45 2,-1-45-2,31-16-1,0-14 1,0-1 2,0 15-1,0-15-1,0 16 7,15-31-5,-15 15-3,16 15 4,-1-14-3,15-1 3,-15-15-6,16 30 7,-16-30-6,16 16 3,-16 14 0,0-30 0,15 0 0,-14 15 2,14-15-5,-15 0 2,16 0 2,-16-30 7,-15 15-9,15 15-1,-15-31 2</inkml:trace>
    </iact:actionData>
  </iact:action>
  <iact:action type="add" startTime="20316">
    <iact:property name="dataType"/>
    <iact:actionData xml:id="d1">
      <inkml:trace xmlns:inkml="http://www.w3.org/2003/InkML" xml:id="stk1" contextRef="#ctx0" brushRef="#br0">15777 17225 0,'-15'-15'154,"0"-16"-145,-16 16-5,16-16 7,-15 16-6,14-15 5,-14 15-3,15-1 0,15-14 0,-31-16 2,16 1-2,-15 14 2,15 16-2,-16-31 1,16-15-2,-16 16 5,1 14-5,15 16 2,15 0-1,0-15-2,-15 14 4,15-14-1,0 15 0,-31-16 0,31 16 1,0 0-2,0-31 2,0 16-3,0-16 2,0 0-1,0 1 1,0 14 0,-15 16 0,15-15-1,0 14-1,0 1 4,0-15-3,0 15 2,0-16-3,0 16 2,0-15-1,0 14 1,0 1 0,0-15 0,0 14 0,0-14 0,0 15 0,0 0-2,0-16 2,0 16 0,0-15 1,0 14-2,0-14 2,0 15-4,0-1 3,0-14 0,0 15 0,0-16 0,0 16-1,0-15 0,0 15 1,30-1 1,-30-14-3,0 15 4,16-16 6,-16 16-3,0 0-5,0-16 0,0 16 8,15-15-8,-15 14-2,0-14 3,0 15-2,0 0 2,0-16-2,0 16 2,0-15-2,0 14-1,0-14 2,0 15 0,0-1 7,0-14-6,0 15 6,0-16-6,0 16-2,0-15 0,0 15 1,0-1 0,0-14 0,0 15-2,0-16 2,0 16 0,0 0 0,30-16 0,-30 16 0,0-15-1,0 15-1,0-16 4,0 16-3,15 15 1,-15-15 0,0-16-2,0 16 4,0-15-4,0 14 2,0-14 0,0 15 1,0-1-2,31-14 2,-31 15-4,0-16 3,0 16 0,15 0 0,-15-15 0,0 14 0,31-14-2,-31 15 2,15-16 1,-15 16-2,0 0 2,0-16-2,0 16 2,0-15-4,0 15 6,15-16-6,-15 16 11,30 0 0,-30-16-1,0 16-8,16-15 2,-16 14-2,30-14 3,-30 15-4,0 0 0,0-16 2,15 16 0,-15-16 0,0 16 0,31 0 6,-31-15-5,0 14-2,15-14 9,-15 15-6,0-16-4,0 16 0,0 0 1,15-16 2,-15 16-1,0-15 0,0 15-1,0-16 2,31 16-2,-31 0 0,0-16 2,0 16-2,0-15 2,0 14-2,0 1 1,0-15-3,0 15 4,0-16-1,0 16 0,0-16 0,0 16 0,0 0 6,15-15-5,-15 14-4,0-14 13,0 15-11,0-16-1,0 16 3,0 0-1,0-16 0,0 16 0,0-15 0,0-16-1,0 31 0,0-16 2,0 16-2,0 0 1,0-15 0,0 14 7,0-14-8,0 15 1,0 0 0,0-16 0,0 16-1,0-16 3,0 16-5,0-15 3,0 15 0,0-1 0,0-14 0,0 15 0,0-16 6,0 16-6,30-15 0,-30 14 1,0 1-2,0-15 2,0 15-4,0-16 3,0 16 0,0-15 0,15 14 0,-15 1 0,0-15 0,0 14-1,0-14 1,0 15-2,0 0 4,0-16-3,0 16 2,0-16-2,0 16 23,31 15-22,-31-30 22,0 15 2,0-1 43,0-14-57,0 15-11,-15 15 1,15-31-3,0 16 3,0-15 1,0 14-2,-16 1 2,16-15-1,0 15 6,0-16-5,-30 31 14,30-15 78</inkml:trace>
    </iact:actionData>
  </iact:action>
  <iact:action type="add" startTime="26224">
    <iact:property name="dataType"/>
    <iact:actionData xml:id="d2">
      <inkml:trace xmlns:inkml="http://www.w3.org/2003/InkML" xml:id="stk2" contextRef="#ctx0" brushRef="#br0">16081 15642 0,'0'0'3,"31"0"83,-16 0-53,0 0-25,16 0-2,-16 0 4,15 0-4,-14 0 2,14 0 1,-15-30-1,0 30-3,16 0 5,-16-15-4,31-16 3,-16 31-2,-15-15 2,16 15-2,-16 0 14,-15-30 12,0 14 5,0 1-13</inkml:trace>
    </iact:actionData>
  </iact:action>
  <iact:action type="add" startTime="26910">
    <iact:property name="dataType"/>
    <iact:actionData xml:id="d3">
      <inkml:trace xmlns:inkml="http://www.w3.org/2003/InkML" xml:id="stk3" contextRef="#ctx0" brushRef="#br0">16173 15414 0,'-15'0'108,"-1"76"-100,-14-61-3,15 16 4,-16 14-1,16-29 1,-15 14-2,14-15 1,-14 1 0,15 14 2,15-15 16,0 16 98,0-16-70,30 30-48,-15-14 3,46-16 2,-46 16-7,1-16 4,14 15 0,-15-15 8,16 1 0,-16-16 12</inkml:trace>
    </iact:actionData>
  </iact:action>
  <iact:action type="add" startTime="29080">
    <iact:property name="dataType"/>
    <iact:actionData xml:id="d4">
      <inkml:trace xmlns:inkml="http://www.w3.org/2003/InkML" xml:id="stk4" contextRef="#ctx0" brushRef="#br0">15838 12067 0,'15'0'102,"0"0"-83,31 0-14,-31 0 2,46-31-1,-46 31 2,31 0-1,0-30 2,15 30-2,-16-15 0,1 15 2,-1 0-2,-14 0 2,-16 0-3,16 0 4,-16 0-4,0 0 4,46 0-6,-46 0 5,31-31-2,-1 31 1,47 0 1,-16-30-2,0 30 0,-46 0 0,16 0 1,-31 0 0,15 0 2,-14 0-4,14 0 1,-15 0 0,1 0 9,14 0-8,16 0 1,-31 0-2,15 0 2,16 0-4,-31 0 5,31 0-4,-16 0 3,-15 0-2,1 0 2,14 0 3,-15 0-3,16 0-1,-16 0 0,31 0 0,-1 0 1,46 0-4,-45 15 2,0-15 2,15 30-1,-16-30 0,-30 0 0,16 0-2,-16 0 2,16 0-1,-16 0 2,0 0 0,15 0-2,-14 0 2,14 0-2,-15 0 0,31 0 0,-16 0 1,-14 0 0,-1 0 0,15 0 0,-15 0 14,16 0-13,-16 0-3,15 16 4,-14-16 11,-1 0 27,15 0-32,-14 0 1,14 0-11,-15 0 4,0 0-7,-15 15 6,31-15 138,-16 0-75,15 0-59,-14 0-7,14 0 1,-15 0 3,31 0-3,-31 0 2,46 30-3,-15-30 3,-31 0-2,15 0-1,-14 0 2,-1 0 0,15 0 1,-15 0 8,16 0-12,-16 0 4,31 0-3,15 31 3,-46-31-2,30 0 2,-29 0-2,14 0-1,-15 0 2,16 0 61,-16 0-52,15 0-11,-14 0 2,-1 0 0,15 0 2,-15 0 6,16 0 0,-16 0-13,15 0 5,-14 0 1,-1 0-1,15-16 0,-14 16 1,14 0 20,-15 0 9,16 0-30,-16 0 1,0 0-2,15 0 1,-14 0 7,14 0 16,-15 0-25,1 0 10,14 0 0,-15 0 0,16 0-11,-16 0 14,15 0-3,-15 0-10,1 0 4,14 0-4,-15 0 0,16 0 1,-16 0 2,15 0 0,-14 0-2,-1-15 2,15 15-2,-15 0 0,16 0 9,-16 0-10,0 0 3,46 0-2,-46 0-1,31 0 4,30 0-4,15 0 3,-45 0-2,30 0 2,-30 0-3,-16 0 4,-15 0-4,16 0 2,-16 0 7,0 0 8,16 0-16,14 0 2,-30-30-1,31 30 1,-15 0-5,-16 0 6,15 0 5,-15 0 1,1 0 0,14 0-2,-15 0-5,16 0-3,-16 0 19,15 0 28,-14 0-35,-1 0-12,15 0 4,-15 0-4,16 0 15,-16 0 70,31 0-28,-16 0-55,-15 0 1,1 0-2,14 0 23,-15 0 25,16 0-49,-16 0 4,15 0 7,16 0 152,0 0-160,-31 0-2,15 0-1,-15 0 1,1-15 1,14 15-1,-15 0-1,16 0 34,-16 0-33</inkml:trace>
    </iact:actionData>
  </iact:action>
  <iact:action type="add" startTime="32194">
    <iact:property name="dataType"/>
    <iact:actionData xml:id="d5">
      <inkml:trace xmlns:inkml="http://www.w3.org/2003/InkML" xml:id="stk5" contextRef="#ctx0" brushRef="#br0">21482 11595 0,'0'30'120,"0"31"-110,0-15-3,0 0 0,16-1 3,-16-14-4,0 14 4,30 1-4,-30 15 0,0-16 2,0 1 0,15-31 0,-15 16 0,0-16 0,0 15-2,0-14 2,0-1 0,0 15 2,0-15-4,0 16 5,0-16-8,0 15 5,0-14 0,0-1 0</inkml:trace>
    </iact:actionData>
  </iact:action>
  <iact:action type="add" startTime="32865">
    <iact:property name="dataType"/>
    <iact:actionData xml:id="d6">
      <inkml:trace xmlns:inkml="http://www.w3.org/2003/InkML" xml:id="stk6" contextRef="#ctx0" brushRef="#br0">21300 11975 0,'0'16'66,"0"-32"-57,106 1-3,16-15 2,0-1 3,-16 31-6,16 0 3,-46 0 0,0-30-2,-15 30 3,-46 0-2,0 0 3,16 0-4</inkml:trace>
    </iact:actionData>
  </iact:action>
  <iact:action type="add" startTime="37908">
    <iact:property name="dataType"/>
    <iact:actionData xml:id="d7">
      <inkml:trace xmlns:inkml="http://www.w3.org/2003/InkML" xml:id="stk7" contextRef="#ctx0" brushRef="#br1">21346 11838 0,'-16'0'40,"-45"0"-26,46 0-6,0 31 0,-15-31 8,14 0-2,-14 0-7,15 0 2,-16 0 6,16 0-7,0 0-2,-16 15 2,16-15 0,-15 0 0,15 0 0,-16 30 1,16-30-3,0 16 3,-16-16-4,16 15 5,-15-15-4,14 0 3,1 30-2,-15-30-1,15 16 3,-16-16-2,16 0 1,-15 0 0,14 30 1,1-30-2,-15 0-2,14 0 12,-14 0-9,15 15 0,-16-15 0,16 0-1,0 0 2,-15 0-4,14 0 5,-14 0-3,15 0 2,-16 0-2,16 0 3,0 0-6,-16 0 5,16 0-2,-15 0 1,15 0 0,-1 0 0,-14 0-1,15 0 0,-16 0 2,16 0-3,-15 0 4,14 0-3,1 0-1,-15 0 3,15 0-3,-16 0 11,16 0-9,-16 0 8,16 0-11,0 0 5,-15 0-3,14 0 2,-14-30-3,15 30 5,0 0-6,-16 0 1,16 0 19,-16 0-18,-14-15 2,30 15-1,-16 0-2,-14-31 2,29 31 1,-14 0-2,15 0 2,-16-15-2,16 15-1,0 0 10,-16-31-8,-14 31 0,-1-15 1,-45-15-5,45-1 7,-45 1-5,15 30 2,30-30 0,-15 14 0,-15-14 0,46 30 0,15 0-1,-16-15 0,16 15 9,0 0-7,-16 0-2,16 0 0,-15 0 0,15 0 1,-31 0-1,15 0 2,16 0-1,0-31 0,-15 31-2,14 0 2,-14 0 1,15-15-2,-31 15 3,16-30-4,14 30 0,-29-16 2,-1 16 0,16 0-1,15-30 2,-31 30-1,15 0 0,16-15 0,0 15-2,-15-31 3,-16 31-2,0-15 0,1 15 2,-16-30 1,-15 30-6,-16-31 4,47 31 0,-1 0-1,16-15 2,15 15-1,-1-30-1,-14 30-1,15 0 4,-16 0-3,16-16 2,-15 16-2,-16 0 2,31 0-2,-31-30-1,0 30 2,16 0 0,-16-15 0,-30 15 0,46 0 0,15-31-2,-1 31 3,-14 0-2,15 0 2,-16-15-2,16 15 1,-15 0-2,15 0 2,-1-15 0,-29 15 0,14 0 0,16 0-1,-15 0 2,14 0-1,-14 0-1,15 0-1,-31 0 4,31 0-4,-46 0 3,-15 0-2,30 30 0,16-30 1,15 15 0,-16-15 0,16 31 0,0-31 1,-16 0-4,16 15 4,-15-15-2,15 15 2,-1-15-2,-14 31 2,15-31-4,-16 15 6,16 15-6,-15-14 3,14 14 1,1-30-2,-15 15 2,15-15 5,15 15 1,-31-15-7,31 31 8,-15-31-8,-16 0 44,16 15 28,0 16-64,-15-31-10,30 15 2,-16-15 7,-14 0 8,15 0-14,-16 30-4,16-30 5,0 0-4,-16 15 4,16-15-4,-15 0 4,15 16 3,-1-16 2,-14 0 31,15 0-23,-16 0 56,16 0-40,-15 0 264,14 0-267,16 30 0,-15-30-12,-15 0 23,30 15-39,-15-15-3,-16 0 4,31 31-2,-15-31 2,-15 0 7,14 0 5,1 0 4,-15 15-16,14-15-5,-14 0 5,15 0-1,-16 0 0,16 0 0,0 30 8,-15-30-3,14 0-5,-14 0 4,-31 0-8,-30 0 5,15 0-2,0 0 0,15 0 1,15 0-1,0 0 2,31 0-2,-15 0 2,15 0-2,-16 0 1,16 0-2,-15-15 3,14 15-2,1 0 3,-15 0-4,14 0 2,-14 0-1,15 0 9,-16 0 0,16 0-9,0 0 3,-15 0-6,-16 0 5,-30 0-2,45 0 1,16 0 0,0 0 0,-15 0-1,14 0 9,-14 0 0,-16 0 14,31 0-20,-15 0-5,14 0 3,1 0 0,-15 0-3,15 0 4,-16 0 7,16 0-6,-16 0 5,16-15-10,0 15 3,-15 0 0,14 0 0,-14 0 0,15-30 0,0 30 0,-16 0-2,16 0 3,-16 0-2,16 0 2,-15 0-2,-16 0 2,31 0-2,-61 0-1,0 0 2,0 0 0,-16 0 0,16 0 0,31 0 0,-16 0-3,46 0 5,-1 0-3,-14 0 3,15 0-4,-16 0 2,-14 0-2,30 0 4,-31 0-5,15 0 3,16 0 1,0 0-1,-15 0 0,30-16 0,-16 16 6,-14 0-5,15 0-2,-16 0 2,16 0-2,0 0 0,-16 0 8,16 0 80,-15-30-63,15 15-24,-1-1-3,-14-44 1,-61 44 3,45-45-1,-45 1 1,45 44-3,-15-75 2,-15 30 0,15-15-1,31-15 2,0 15-2,-1-15 2,16 45-2,-16-45 1,1 45-3,0-15 4,14 15-2,16 31 1,0-15 0,0 15 0,0-16-1,0 16 0,0-16 4,0 16-6,-30-30 4,30-1-2,-30-15 2,30 15-2,-16 1 0,16 14 0,0-45 1,-30 31 0,30 29 0,0-14 0,0 15-2,0-16 3,0 16-2,0 0 3,0-16-4,0 16 6,0-15-10,0 15 6,0-16 0,0 16-1,0 0 2,0-16-1,0 16 0,0-15-2,0 14 3,0-14-2,0 15 2,0 0-2,0-16 1,0 16 0,0-15-2,0 14 2,0-14 0,30 15 0,-30-1 0,16-14 0,-16 15-2,30-16 4,-15 16-2,0 0 0,16-15-2,-16 14 2,-15-14 0,30 15 1,-30-16-4,16 16 3,-16 0 0,0-16 0,30 16 1,-15-15-2,-15 15 0,16-16 0,14 16 1,-30 0 0,15-16 1,-15 16-2,31-15-1,-31 14 2,0 1 0,0-15 0,0 14 0,15-14 14,-15 15 10,0-16 24,0-14-40,0 30-2,0-1-8,0-14 3,0 15-3,0-16 3,0 16-2,0-15 0,0 14 2,0 1-2,0-15 9,0 15-10,0-16 18,0 16-8,0-16-8,0 16 0,0 0-2,0-15 10,0 14-7,0-14 12,0 15 3,0 0 31,0-16 28,0 16-75,30-16-4,-30 16 1,0-15 2,0 15 1,15-1 0,-15-29-2,0 14 4,0 16-4,0-15 2,16 14 0,-16-14 0,0 15-2,0 0 10,30-16 347,-15 16-353,16-16-1,-31 16 12,15 15 105,0 0 455,16 0-572,-16 0-1,15-30-1,-15 30 0,16 0 2,-16 0-2,0-15 0,16 15 16,-16 0-17,15 0 5,-14 0 5,14-16-9,-15 16 6,0 0-4,16 0 6,-16 0 2,15 0-4,-14-30-5,14 30 10,-15 0-11,1 0 2,14 0-6,-15 0 7,16 0-2,-16 0 0,0 0-1,15 0 4,-14 0-6,14 0 1,-15 0 4,16 0-4,-16 0 4,0 0-4,16 0 3,-16-15-2,15 15 0,-15 0 0,16 0 2,-16 0-2,0 0 1,16 0 0,-16 0-2,15 0 3,-14 0-2,-1 0 2,15 0-2,-15 0 2,31 0-2,15 0 2,-46 0-3,31 0 1,-1 0 1,-14 0 0,15 0 0,-31 0 0,15 0-1,-15 0 0,1 0 5,14 0-7,-15 0 4,16 0-3,-16 0 0,31 0 2,-16 0 0,16 0 1,30 0-2,-31 0 4,-14 0-8,-16 0 7,0 0-5,16 0 6,-16 0 41,15 0-44,-15 0 8,16 0-2,-16 0 41,0 0-49,16 0 378,14 0-378,-29 30 0,29-30 1,-14 15 0,-16-15 2,15 0-2,-14 0 23,-1 0 42,15 0-33,-15 0-15,16 0-4,-16 0-9,0 0-7,16 0 4,-16 0 8,15 0 76,-30 31-61</inkml:trace>
    </iact:actionData>
  </iact:action>
  <iact:action type="add" startTime="46533">
    <iact:property name="dataType"/>
    <iact:actionData xml:id="d8">
      <inkml:trace xmlns:inkml="http://www.w3.org/2003/InkML" xml:id="stk8" contextRef="#ctx0" brushRef="#br1">15032 6635 0,'-16'15'77,"-14"30"-60,0 32-10,14-17 0,-14 17 2,0 14-2,-1-15 2,1 15-2,30-45-1,-16-31 3,-14 46-2,15-46 3,15 0-4,0 16 3,0-16 192,-15-15-178,15-30 64,-31 30-81,31-16 16,-15 1 13,-15-15-4,14 30-15</inkml:trace>
    </iact:actionData>
  </iact:action>
  <iact:action type="add" startTime="47363">
    <iact:property name="dataType"/>
    <iact:actionData xml:id="d9">
      <inkml:trace xmlns:inkml="http://www.w3.org/2003/InkML" xml:id="stk9" contextRef="#ctx0" brushRef="#br1">14590 7182 0,'0'16'65,"0"-1"-26,0 30-24,31-14-5,-31-16-7,15 16 10,-15-16-11,15 0 7,-15 15-2,31-14 9,-31 14-8,15-15 0,-15 16 2,30-16-3,-14 0-3,14 16 8,-30-16 2,15-15-6,0 0 72,16-31-73,-16 16 0,-15 0-1,31-16-1,-16 16 3,-15-15 0,15 30 1,-15-15-2,30-16 9,-14 31-8,-16-15-2,30 0 2,-15-16 9,16 31-9,-31-15-3,15-15 11,-15 14 10,15 1 10,-15-15 112</inkml:trace>
    </iact:actionData>
  </iact:action>
  <iact:action type="add" startTime="52142">
    <iact:property name="dataType"/>
    <iact:actionData xml:id="d10">
      <inkml:trace xmlns:inkml="http://www.w3.org/2003/InkML" xml:id="stk10" contextRef="#ctx0" brushRef="#br1">16401 8080 0,'30'0'131,"-14"-30"-107,-1 14-16,15 16-1,46-30 0,0 30-2,16-30 5,14 30-4,-30 0 4,16 0-3,-16 0 2,-16 15-6,-14-15 10,-31 0-9,16 15 4,-16-15 0,0 0 8,16 0-8,-16 0-1,15 0-1,-15 0 4,16 0-3,-16 0 3,0 0-4,16 0 8,-16 0 18</inkml:trace>
    </iact:actionData>
  </iact:action>
  <iact:action type="add" startTime="52865">
    <iact:property name="dataType"/>
    <iact:actionData xml:id="d11">
      <inkml:trace xmlns:inkml="http://www.w3.org/2003/InkML" xml:id="stk11" contextRef="#ctx0" brushRef="#br1">17177 7608 0,'15'31'94,"31"-16"-84,-31 16-5,15-16 0,-14 15 4,-1-15-3,15 16 3,-15-16-3,16 0 5,-16 16-4,16-16 3,-16 15-5,0-14 2,-15 29 72,0-14-69,0-16-4,-15 0 1,15 31 0,0-16 0,-31-15 0,16 16 1,15-16 0,-30-15-2,30 30 4,-16-30-5,16 16 6,-30-16 5,15 0-10,0 0 5,-16 15-8,16 15 5,-15-30 1,14 15-3,-14 16 3,15-16-1,-1-15-1,32-30 96,14 14-97,-15-14 6,16 15-8,14-16 5,31 16-4,16-15 2,-77-1 2,15 16-3,-14-15 2,-16 14 102,0 1-64,0-15-37,-46 15-3,-15-16 2,46 1 0,-16 15 1,16-1-4,-15-14 1,15 15 4,-1 15-3,-14 0 9,15 0-10,15-31 2,-31 31 1,16 0 6</inkml:trace>
    </iact:actionData>
  </iact:action>
  <iact:action type="add" startTime="54035">
    <iact:property name="dataType"/>
    <iact:actionData xml:id="d12">
      <inkml:trace xmlns:inkml="http://www.w3.org/2003/InkML" xml:id="stk12" contextRef="#ctx0" brushRef="#br1">17131 7776 0,'107'76'62,"-16"15"-53,0 0-2,1 1 5,-16-16-8,-46-46 2,-15-15 2,16 16-2,-16-31 4</inkml:trace>
    </iact:actionData>
  </iact:action>
  <iact:action type="add" startTime="54405">
    <iact:property name="dataType"/>
    <iact:actionData xml:id="d13">
      <inkml:trace xmlns:inkml="http://www.w3.org/2003/InkML" xml:id="stk13" contextRef="#ctx0" brushRef="#br1">17268 7608 0,'-15'16'24,"-46"29"-16,15-14-1,-14 14-1,14 16 4,-45-15-3,15 15 3,-16 30-4,1-30 2,15-15 0,-46 14-1,-15 47-1,46-77 1,15 1 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00" units="cm"/>
          <inkml:channel name="Y" type="integer" max="1800" units="cm"/>
          <inkml:channel name="T" type="integer" max="2.14748E9" units="dev"/>
        </inkml:traceFormat>
        <inkml:channelProperties>
          <inkml:channelProperty channel="X" name="resolution" value="109.21502" units="1/cm"/>
          <inkml:channelProperty channel="Y" name="resolution" value="109.09091" units="1/cm"/>
          <inkml:channelProperty channel="T" name="resolution" value="1" units="1/dev"/>
        </inkml:channelProperties>
      </inkml:inkSource>
      <inkml:timestamp xml:id="ts0" timeString="2021-07-25T14:35:45.115"/>
    </inkml:context>
    <inkml:brush xml:id="br0">
      <inkml:brushProperty name="width" value="0.05292" units="cm"/>
      <inkml:brushProperty name="height" value="0.05292" units="cm"/>
      <inkml:brushProperty name="color" value="#FF0000"/>
    </inkml:brush>
  </inkml:definitions>
  <iact:action type="add" startTime="2521">
    <iact:property name="dataType"/>
    <iact:actionData xml:id="d0">
      <inkml:trace xmlns:inkml="http://www.w3.org/2003/InkML" xml:id="stk0" contextRef="#ctx0" brushRef="#br0">10285 5798 0,'0'45'73,"0"1"-65,0 15-1,-31-46 0,31 31 2,-30 45-2,15-45 1,-16 45-1,1-45 0,0 45 1,14-15-1,-14 15 1,-1-15 0,-29 16 2,29-16-3,16-15 2,-15 15-4,-1-46 5,16 16-4,15-31 1,0 15 1,-31-14-2,31-1 3,-15 15 14,0-14 49,-15 14-57,14-15-5,-14 0-4,15-15 71,-16-15-71,16-15 3,-15-46-2,14 30 2,-14 0-3,0-14 4,30 44-6,-16-14 5,16 15-2,0-16 16,0 46 185,31 31-199,-16 0-2,15 45 0,1-15 4,-1 15-6,1-45 5,-16 15-4,-15-46 3,30 16-4,-30-16 3,0 0 0,0 15 0,16-45 150,14 0-152,-15 0 5,16-46-6,14 15 1,47-15 1,-77 46 0,30-15 2,-14 15-2,-16 15 3,16-31-6,-16 31 4,0 0 16,15 0-17,-14 0 2,14 0 6</inkml:trace>
    </iact:actionData>
  </iact:action>
  <iact:action type="add" startTime="8778">
    <iact:property name="dataType"/>
    <iact:actionData xml:id="d1">
      <inkml:trace xmlns:inkml="http://www.w3.org/2003/InkML" xml:id="stk1" contextRef="#ctx0" brushRef="#br0">3332 8019 0,'0'61'95,"0"15"-88,15 0 1,-15 16-1,0 14-2,0-15 4,0-15-2,-15 1 0,15 14 2,-30-46 2,30 1-9,0-15 6,0 14 1,-31 1-1,31-16-1,0-15 1,0 16 1,0-16-2,0 0 7,-15-15-4,0-15 89,-16-15-91,16 14 2,-15-29-3,14 14-1,-14 16 0,15-15 2,-16 15 1,16-16-1,0-15 0,-15 31 0,14-15 1,16 15 5,31 15 62,-16 0-61,61 60-6,-15 17-3,-15 14 3,14-30-1,-29-16 0,14 47-3,-14-47 4,30 16 1,-46-15-4,15-31 3,-14 15-2,14-14 0,-15-16 48,0 0-49,16-46 3,-16 16-2,16 14 3,-16-29-4,15 14 4,-15 16-6,16-15 4,-16 14 0,15 1 1,-14-61-2,14 15 1,1-15-3,-1-15 5</inkml:trace>
    </iact:actionData>
  </iact:action>
  <iact:action type="add" startTime="10226">
    <iact:property name="dataType"/>
    <iact:actionData xml:id="d2">
      <inkml:trace xmlns:inkml="http://www.w3.org/2003/InkML" xml:id="stk2" contextRef="#ctx0" brushRef="#br0">8201 5691 0,'0'15'63,"0"62"-57,0-1 1,0 0 1,-31 45 0,1 1-1,-1-15 3,1 14-5,-1-29 5,1 14-4,0-15 4,-1-14-4,31-47 3,-15-15-2,15 16 9,-15-47 101,-16-60-101,16 61-8,-15-31-1,14 16-2,-14 15 1,15-16 3,-16 16 0,16 0-2,-15-15 2,14 14-4,16-14 2,-15 15 3,-15-1-4,30-14 3,0 15-1,0-16 5,15 47 86,31 60-93,15 0 3,-16 15-4,-14-15 2,-1 15 0,0-45 1,-14 15 0,14-46 0,-30 0-1,15 16 0,16-46 71,-16-1-62,61-60-9,15-15 3,1 45-6,-16-45 6,15 0-3,-30-1 3,-31 47-7,-15-46 6,16 75-1,-16 1 0,16-15 0,-31 14-1</inkml:trace>
    </iact:actionData>
  </iact:action>
  <iact:action type="add" startTime="12051">
    <iact:property name="dataType"/>
    <iact:actionData xml:id="d3">
      <inkml:trace xmlns:inkml="http://www.w3.org/2003/InkML" xml:id="stk3" contextRef="#ctx0" brushRef="#br0">5705 13710 0,'46'0'40,"15"0"-34,-15 0 3,-1 0-2,1 0 2,-1 0-3,16 0 2,15 0 0,16 0 0,-47 0-1,1 0 0,0 30 3,45-30-5,-45 0 5,-1 0-3,31 0-1,16 0 2,-47 0 0,31 0-1,16 0 2,-47 31-2,31-31 0,-15 30 2,-15-30-2,-31 15 2,15-15-3,16 0 4,-31 0-3,16 0 2,-16 0-5,15 0 5,-14 0 7,-47 0 84,16-60-92,-16 14 0,-29-45 1,44 75-5,-14 1 7,-16-15-6,31 15 4,-15-16-1,14 16 0,-14-16-2,15 16 10,0 15-1,15-30-4,30 45 132,16 46-130,15-15-7,15 14 1,-16-14-1,-14-16 1,15 31 3,-46-45-4,16 14 3,-16 16-2,15-31-1,16 15 1,-31-15 1,16 16 0,-16-16 8,15-15-10,-30 15 4,-15-15 51,0 0-44,-16 0-10,16 0 9,0 0-11,-16 0 28,16 31-22,-15-16-8,15 15 5,-16-14 0,16 29 0,-15-14 0,14-16 0,1 0 0,-15 16-2,14-16 4,-14 15-3,15-15 1,15 16-1,-15-31 2,15 15-2,0-45 222</inkml:trace>
    </iact:actionData>
  </iact:action>
  <iact:action type="add" startTime="17428">
    <iact:property name="dataType"/>
    <iact:actionData xml:id="d4">
      <inkml:trace xmlns:inkml="http://www.w3.org/2003/InkML" xml:id="stk4" contextRef="#ctx0" brushRef="#br0">15716 6909 0,'0'15'61,"16"0"-52,-16 15-2,0-14 2,30-1-1,-30 15-4,0 16 7,0 0-6,0 30 4,0 15-2,30-15 2,-30 15-5,0-15 5,0 0-2,0 16 1,0-16 1,0 0-1,0-30 0,0 45-3,0-15 5,0 0-3,0-15 1,0 15 0,0 0 0,0 15 0,0-15-2,0 0 2,0-45 0,0 15 0,-15-31 0,15 15 1,0-15-4,0 16 4,0-16-2,0 0 8,0 16-6,-15-16-3,15 15 1,0-14 2,0-1-1,-30 46 1,30-46-3,-16 0 4,16 15-4,0-14 2,-30-16-3,15 0 100,-1 0-81,-14-31-12,-16-14-3,16-1-3,15 16 3,-16-16-2,16 0 2,-15 16-2,14 15 2,-14-31-5,15 16 4,15 14 0,-31 1 0,16-15 0,15 14 8,61 93 115,-46-17-123,16-44 1,-16 60-3,15-31 1,1 16 1,-16-15 0,15 15-2,1-46 3,-16 31 0,15-31-3,-30 15 2,16-15-1,-1-15 9,15 0 157,46-76-159,-60 46-6,44-31-1,-44 0 2,75-30-3,-61 15 2,16 15-2,-16 46 2,-14-16 0,14-14 0,-15 29 1,16-14-3,-16 15 1,15 0 1,-14-16 0,-16 16-1,15-15 2,15 14-2,-15 1 2,-15-15-2,0 14 228</inkml:trace>
    </iact:actionData>
  </iact:action>
  <iact:action type="add" startTime="19368">
    <iact:property name="dataType"/>
    <iact:actionData xml:id="d5">
      <inkml:trace xmlns:inkml="http://www.w3.org/2003/InkML" xml:id="stk5" contextRef="#ctx0" brushRef="#br0">15229 8658 0,'46'0'116,"45"0"-105,-15 0-3,46-30-4,-15 30 3,45-31 1,15 31 1,-91 0-4,0 0 5,-45 0-4,-16 0 4,15 0 11</inkml:trace>
    </iact:actionData>
  </iact:action>
  <iact:action type="add" startTime="32039">
    <iact:property name="dataType"/>
    <iact:actionData xml:id="d6">
      <inkml:trace xmlns:inkml="http://www.w3.org/2003/InkML" xml:id="stk6" contextRef="#ctx0" brushRef="#br0">16842 9084 0,'15'0'121,"1"46"-102,14-16-13,-30-14 4,15 29-7,-15 16 6,31-46-2,-16 1 2,-15 44-2,30-44 1,-30-1 0,16 15 0,-1-14-1,-15 14 0,0-15 2,0 0-2,30 16 3,-30-16-5,0 15 3,15-14 1,16 29-3,-31-14 2,0 14 0,15-29 0,-15 29-2,0 1 1,30 15 2,-14-46 0,14 31-2,-30-16 3,0-15-4,15 16 3,-15 14-5,0-29 5,31-1-1,-31 30 0,15-14 0,15 15-1,-30-31 1,16 15-2,-16 16 3,30-31-1,-30 31 0,15-16-1,-15-15-1,0 16 2,31-16 0,-16 0 1,-15 16-2,15-16 2,-15 15-2,31 16 1,-16-31-2,15 16 4,-15 45-4,16-61 3,-31 0-2,15 46 2,-15-15-4,30-31 10,16 30-6,-46-14 0,15-16-3,-15 16 2,31-16 0,-31 0-1,15 15 1,-15-14 0,30 14 1,-14-15-2,-16 16 1,30-16-3,-30 0 5,0 16-3,15-16 2,-15 15-2,15-15 3,-15 16-6,31-16 5,-31 31-2,15-31 2,-15 15-2,31-14 2,-16 29-4,-15-14 3,30-16 9,-30 15-2,0-45 118,-15-61-127,-15 0 4,-1-15-2,16 15-2,-16-16 0,1 16 4,0-15-4,-1 15 4,1 15-4,15 15 5,15 31-6,-31-31 4,31 16-5,-15-16 4,-16 31 1,31-31-1,-15 16 0,15 15-1,-30-16 2,30-14-3,0 30 9,-15-16-5,15 16-4,0 0 1,-16-16 0,16 16 1,-30-31 0,0-14 0,30-17 1,-16 47-2,-14-16-1,30 31 2,-15-15 2,15 14-4,0 1 3,-31-15-2,31 15 3,-15-16-6,0 16 4,-16-15 1,16 14-1,-15-29 0,15 14-1,-16 16 2,16-31-3,-16 31 2,16-15 0,-15-16 0,15 31 0,15-16-1,-16 16-1,16-15 2,-30 15 0,30-16 0,0 16 1,-15 15-2,15-15 2,0-16-4,-31 16 3,31-15 0,0 14 0,-15-14 8,15 15-10,0 0 11,0-16-10,0 16 2,0-15 8,0 14-13,0 1 7,0-15 18,0 91 158,31 60-181,-1-14 3,0 14-1,1 1-3,-1 0 5,1-16-4,-1-14 3,1-16-2,-1 15 0,-15-15 2,16 15-1,-1-14-3,0 14 3,1-15 1,-1 15-2,-14-15 2,14 16-2,0-16 1,1 15-1,-31-45 1,0 30-1,30 15 2,-30-76-2,15 31 2,16 15-2,-31-46-1,15 15 3,-15-14-2,31-1 2,-16 15-2,-15-15 2,30 16-3,-30-16 2,15 0-1,-15 31 1,16-16 1,14-14-1,-30 14 1,0-15-5,15-15 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00" units="cm"/>
          <inkml:channel name="Y" type="integer" max="1800" units="cm"/>
          <inkml:channel name="T" type="integer" max="2.14748E9" units="dev"/>
        </inkml:traceFormat>
        <inkml:channelProperties>
          <inkml:channelProperty channel="X" name="resolution" value="109.21502" units="1/cm"/>
          <inkml:channelProperty channel="Y" name="resolution" value="109.09091" units="1/cm"/>
          <inkml:channelProperty channel="T" name="resolution" value="1" units="1/dev"/>
        </inkml:channelProperties>
      </inkml:inkSource>
      <inkml:timestamp xml:id="ts0" timeString="2021-07-25T14:35:45.115"/>
    </inkml:context>
    <inkml:brush xml:id="br0">
      <inkml:brushProperty name="width" value="0.05292" units="cm"/>
      <inkml:brushProperty name="height" value="0.05292" units="cm"/>
      <inkml:brushProperty name="color" value="#FFC000"/>
    </inkml:brush>
  </inkml:definitions>
  <iact:action type="add" startTime="24392">
    <iact:property name="dataType"/>
    <iact:actionData xml:id="d0">
      <inkml:trace xmlns:inkml="http://www.w3.org/2003/InkML" xml:id="stk0" contextRef="#ctx0" brushRef="#br0">26077 12417 0,'-15'-31'85,"15"-45"-77,-30 0 0,30 30-2,-31-15 3,31 16-1,0 30-2,0-31 4,0-15-4,15 15 2,-15 1 0,0-46 0,-15 45-2,15 31 5,-15-31-2,15 16-5,-31-16 4,31 0 0,0 16 1,0 15-2,0-16 1,0 16-2,0 0 3,0-16-2,31 16 1,-31-15 0,0 14-2,0 1 3,0-15 6,0-16-7,0 1 1,0 14-4,0 16 4,0 0-3,0-16 2,15 16 1,-15-15 7,0 45 52,0 0-59,0 15-2,0-14 0,0-1 2,0 15-1,0-14-1,-30 14 2,30-15-2,-16 16 0,1-16 2,-15 0-2,15 15-1,-16-14 4,31 14-4,-15-15 2,15 16 8,-15-16-8,15 0 6,30-60 120,16-16-129,-31 45 6,15-14-6,-14 15 2,14 0 1,-15-16 0,-15 16 0,31 15 142,-16 0-126,0 30-18,16-14 0,-16-1 2,15 15-1,-15-15 1,16 16-1,-16-16 0,0 16 0,16 14 2,-1 31-2,31 16 2,-15-16-2,15 15-1,-31-45 5,-15 14-6,16-44 4,-47-47 88,1 16-91</inkml:trace>
    </iact:actionData>
  </iact:action>
  <iact:action type="add" startTime="31181">
    <iact:property name="dataType"/>
    <iact:actionData xml:id="d1">
      <inkml:trace xmlns:inkml="http://www.w3.org/2003/InkML" xml:id="stk1" contextRef="#ctx0" brushRef="#br0">27735 7426 0,'-30'0'37,"15"30"-25,15-15-3,0 1-3,-15 14 3,-16-15 0,31 31-1,-15-16 0,-15 16-3,-1 0 3,31-16 1,-15-15-2,15 16 2,-15-16-2,-16 0-2,31 16 4,-15-16 0,-15 15-2,14-14 2,-14 29-2,15-14 1,-16-16-1,16 30 0,-15-14 3,14-16-3,16 0 2,-15 16-3,-15-16 8,15 15 1,-16-14-6,16 60 155,-15-61-159,14 46 8,-14-46-7,30 0-1,-15 16 3,-16-16-2,16-46 114,15-29-113,-30-32 2,30 16-5,-31-15 5,31 45-3,-15 1 4,15-16-4,-30 15 3,30 31-4,0-16 3,0 16 1,0-15-2,0 15 93,30 60 28,-15-14-124,-15-16 5,31 31-1,-31-16-2,30 16 1,-30-1 1,15 47 0,16-47 0,-31 31-1,30-15 0,-30-46 3,0 16-4,15-16 4,-15 15-4,0-14 103,31-16 0,45-76-100,0-16-4,15 1 3,0 30 0,-14 0-2,-17 46 3,-44-15-4,14 30 4,-30-16-2</inkml:trace>
    </iact:actionData>
  </iact:action>
  <iact:action type="add" startTime="33100">
    <iact:property name="dataType"/>
    <iact:actionData xml:id="d2">
      <inkml:trace xmlns:inkml="http://www.w3.org/2003/InkML" xml:id="stk2" contextRef="#ctx0" brushRef="#br0">30657 7532 0,'-16'31'57,"-29"14"-47,14 1 1,16 45-8,-46-45 6,46-16-2,-15 16-1,14-31 1,-29 16 1,14 14 1,1-14-2,15-16 1,-31 31 0,16-16-2,-16 16 2,0 15 1,-45-16-2,0 16 1,15 30 0,-16-30-1,47-45 1,-16 44-1,46-44 2,-16 29-2,16-14 3,-46 14-6,46-29 4,-31 44 0,16-44 1,15-1-2,-1 15 1,-14-15 0,15 16 0,-16-31-1,31 15 0,-15-15 39,-15 0 2,15-46-8,-16-45-31,1 15-3,-1-15 1,31-16 0,-15 16 2,-15 15-1,30-15-3,0 45 4,0 31-3,0-16 3,0 16-2,0-15 2,0 45 120,0 0-117,0 31-3,0 15-4,-31 15 2,1 45 2,-1-44-4,1 14 4,-1 15-2,16-45 2,15-15-3,-30-31 4,30 15-5,-15-14 3,15 14 1,0-15-3,0 1 3,0 14 0,0-15 43,30-15-44,16 0-1,30 0 1,-15 31-1,15-31 3,-31 0-3,47 30 2,-16 0-4,15-30 3,-15 31 0,15-16 0,-15 16 0,-30-31 0,-16 0 0,-14 0-2</inkml:trace>
    </iact:actionData>
  </iact:action>
  <iact:action type="add" startTime="35723">
    <iact:property name="dataType"/>
    <iact:actionData xml:id="d3">
      <inkml:trace xmlns:inkml="http://www.w3.org/2003/InkML" xml:id="stk3" contextRef="#ctx0" brushRef="#br0">21893 9115 0,'15'15'54,"16"31"-46,-1-1-1,-14 16 0,14-46 1,-15 31-1,46 15 3,-31-15-5,-14-16 1,14-15 3,-15 16 1,1-16-4,14 0 4,-15 15-6,16-14 4,-16 14 1,0-15-2,15 16 3,-14-16-4,14 31 4,-15-16-4,-15-15 0,31 0 2,-16-15 3,-15 31-6,30-31 17,-75-15 113,30-1-126,-1-14-2,-14 15 1,15 0-4,-16-16 3,16 16 1,0-15 0,-16 14 0,16-14 1,-15 30-2,15-15 0,-16-1 2,16 16-3,0 0 4,15-30-4,-31 15 8</inkml:trace>
    </iact:actionData>
  </iact:action>
  <iact:action type="add" startTime="37084">
    <iact:property name="dataType"/>
    <iact:actionData xml:id="d4">
      <inkml:trace xmlns:inkml="http://www.w3.org/2003/InkML" xml:id="stk4" contextRef="#ctx0" brushRef="#br0">22258 9663 0,'16'0'72,"-1"30"-63,30-15-6,-14 16 10,-16-16-9,0 15 2,16-15 3,-16 16 0,15-16-2,16 16-2,-31-16 5,16 0-3,-16 15 1,15-30 0,-14 16 0,-1-16-2,-15-31 105,0-14-98,0 29-6,0 1-3,0-15 2,0 14 2,0-14-1,0 15 0,-15 15 0,15-31 2,0 16 8,0 0-11,0-15 1,0 14 2,0-14-2,0 15 8,0-16 15,-31 31-20,16 15 90,-16 1-92,16 14-3,-15-15 5,30 16 3,-15-31 3,15 45 17,-16-29-19,16 60-7,0-61 2,0 15-2,0-14 2,0 14-2,0-15-1,0 0 10,0 16 0,0-16-7,0 15-2,0-14-1,0-1 2,0 15 1,-30-30 155,-16 0-155,1 0-3,-16-15-1,15-15 2,16 14 1,-16-14 0,31 15 0,-16 0 0,16 15 0,0 0 0,15-31 8,-30 31-10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00" units="cm"/>
          <inkml:channel name="Y" type="integer" max="1800" units="cm"/>
          <inkml:channel name="T" type="integer" max="2.14748E9" units="dev"/>
        </inkml:traceFormat>
        <inkml:channelProperties>
          <inkml:channelProperty channel="X" name="resolution" value="109.21502" units="1/cm"/>
          <inkml:channelProperty channel="Y" name="resolution" value="109.09091" units="1/cm"/>
          <inkml:channelProperty channel="T" name="resolution" value="1" units="1/dev"/>
        </inkml:channelProperties>
      </inkml:inkSource>
      <inkml:timestamp xml:id="ts0" timeString="2021-07-25T14:42:38.717"/>
    </inkml:context>
    <inkml:brush xml:id="br0">
      <inkml:brushProperty name="width" value="0.05292" units="cm"/>
      <inkml:brushProperty name="height" value="0.05292" units="cm"/>
      <inkml:brushProperty name="color" value="#FF0000"/>
    </inkml:brush>
  </inkml:definitions>
  <iact:action type="add" startTime="42288">
    <iact:property name="dataType"/>
    <iact:actionData xml:id="d0">
      <inkml:trace xmlns:inkml="http://www.w3.org/2003/InkML" xml:id="stk0" contextRef="#ctx0" brushRef="#br0">26823 11595 0,'0'30'62,"-16"-14"-56,1 29 4,-46 47-4,-30 29 3,30 1-2,-45 61 1,-1-1-2,1-14 1,30 14 3,-16-60-4,32-31 4,29 0-4,1-15 4,14-60-5,-14 14 3,15-15-1,-16 31 2,16-16-2,0-14 1,-15 29 1,-1 16-4,16-46 5,-31 31-3,16-16 2,-16 16-3,-30 15 4,-15 0-5,30-16 5,15 16-5,-45-15 3,61 15 0,14-46 0,1 15-1,-15-14 2,15-16 69,-16-31-61,16-45-12,-16 31 4,1-1-4,15-15 5,15 15-4,-31 1 4,31-16-4,0 15 2,-30 31-2,30-15 2,0 14 0,0-14 0,0 15 1,15 15 93,0 30-94,16-15 0,-16 16-3,15-16 4,16 15-4,-31 16 4,16-15-1,-16 29 0,15 1-4,1-15 5,-16-16 0,15 16-2,-14-31 2,14 16-2,-30-16 2,15 0-2,16 15-1,-31-14 1,15 14 9,-15-15-8,15 16 1,16-31 45,45-46-41,-31 31-5,47-16 1,-47-29-1,47 29 0,-16-14-2,15 14 2,-15 1 0,-15-1 1,-46 16-2,15-15 2,-14 14-2,-16 1 2,15-15-4,-15-16 2,30 0 1</inkml:trace>
    </iact:actionData>
  </iact:action>
  <iact:action type="add" startTime="43730">
    <iact:property name="dataType"/>
    <iact:actionData xml:id="d1">
      <inkml:trace xmlns:inkml="http://www.w3.org/2003/InkML" xml:id="stk1" contextRef="#ctx0" brushRef="#br0">27173 11504 0,'30'-61'63,"0"-61"-57,-14 16 3,14-16-4,0 31 3,1-16-2,-1 16 2,1-16 0,-1-15 0,1 31 0,-1-15-2,-15 14 4,16-14-3,-1-16 2,1 31-2,-1 15-1,0-16 1,-30 16 1,16 31 0,14 14 0,-15 16 1,16-31-1,-31 16-1,15-16-1,-15 31 5,30-15-5,-30 15 3,0-16-3,0 16 4,16-16-6,-47 31 105,16 0-101,0 16 1,-16-16-1,16 15 0,-31 15 0,16-14-2,15 14 3,-16-15-3,16-15 2,0 0 45,-16 31 96,16-16-132,-61 30-13,46 47 6,-31-16-6,30-15 4,-14-16 2,14-14-4,31-16 3,-15 15-2,15-45 61,31 0-58,14-31-3,16-15 4,-15-30-5,45 46 3,-30-16-5,15-31 3,15 47 1,-60-16 0,14 15 1,-14 16-2,-16 15 1,-15-16 8,15 46 105,16 1-106,-1 60-10,-15 15-1,16-15 4,-1 15-1,1-15 2,-1 16-2,-15-16 2,-15-31-4,31 16 5,-31-46-4,30 16 3,-45-46 65,15-1-66,-15-14-7</inkml:trace>
    </iact:actionData>
  </iact:action>
  <iact:action type="add" startTime="46108">
    <iact:property name="dataType"/>
    <iact:actionData xml:id="d2">
      <inkml:trace xmlns:inkml="http://www.w3.org/2003/InkML" xml:id="stk2" contextRef="#ctx0" brushRef="#br0">31661 1263 0,'-31'0'36,"16"0"-26,-15 0-3,-16 31 2,-30 30-4,-15-16 5,-31 62-4,-15-16 2,0 16 0,15-16 1,-15 16-3,1-16 3,14 15-2,-15-14 0,-91 14 2,60 1-2,31-1 2,-45 1-2,14-1 0,32-45 0,14 0 2,31 0-2,45-31 1,31-15 0,15-91 104,15-45-106,0 14 1,16-15 2,-1 31-4,0 15 4,1 15-3,-16 46 6,-15 0-10,0-16 6,30 16 0,-14-15 8,-16 14-8,0-14 22,15 30-22,15 15 95,-14 0-85,-16 62-10,-31 14-2,1-15-2,-1 15 3,1-15 2,15 16-2,-16-16 2,1 15-2,-1-15 1,1-15-2,30-15 3,-15-31-2,15 15 1,0-15 0,0 1-2,0 14 10,0-15-1,0 16 2,30-16-4,-15-15-4,16 0-1,30 30 0,30-30 0,-45 0-2,30 0 3,15 31-2,-15-31 2,15 0-3,-15 0 5,0 0-5,16 0 3,-16 0-5,0-15 5,-15-16-2,-16 31 2,-29 0 13,-16-15 17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202A9-F29E-4BBA-99D8-C58F5B42C9F2}"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AE2D4-33EE-4FA8-ADD2-D57716BA78D5}" type="slidenum">
              <a:rPr lang="en-US" smtClean="0"/>
              <a:t>‹#›</a:t>
            </a:fld>
            <a:endParaRPr lang="en-US"/>
          </a:p>
        </p:txBody>
      </p:sp>
    </p:spTree>
    <p:extLst>
      <p:ext uri="{BB962C8B-B14F-4D97-AF65-F5344CB8AC3E}">
        <p14:creationId xmlns:p14="http://schemas.microsoft.com/office/powerpoint/2010/main" val="298845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AE2D4-33EE-4FA8-ADD2-D57716BA78D5}" type="slidenum">
              <a:rPr lang="en-US" smtClean="0"/>
              <a:t>16</a:t>
            </a:fld>
            <a:endParaRPr lang="en-US"/>
          </a:p>
        </p:txBody>
      </p:sp>
    </p:spTree>
    <p:extLst>
      <p:ext uri="{BB962C8B-B14F-4D97-AF65-F5344CB8AC3E}">
        <p14:creationId xmlns:p14="http://schemas.microsoft.com/office/powerpoint/2010/main" val="2832407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7/27/2021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8414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7/27/2021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3870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7/27/2021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2042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7/27/2021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2490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7/27/2021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42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7/27/2021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9482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7/27/2021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6209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7/27/2021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95161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7/27/2021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6089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7/27/2021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xml"/><Relationship Id="rId7" Type="http://schemas.microsoft.com/office/2011/relationships/inkAction" Target="../ink/inkAction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image" Target="../media/image16.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microsoft.com/office/2011/relationships/inkAction" Target="../ink/inkAction3.xml"/><Relationship Id="rId5" Type="http://schemas.openxmlformats.org/officeDocument/2006/relationships/image" Target="../media/image4.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jpe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11/relationships/inkAction" Target="../ink/inkAction4.xml"/><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jpeg"/><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5.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microsoft.com/office/2011/relationships/inkAction" Target="../ink/inkAction1.xml"/><Relationship Id="rId5" Type="http://schemas.openxmlformats.org/officeDocument/2006/relationships/image" Target="../media/image4.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D526C9-A8C7-41E6-85BB-39F06C858A2B}"/>
              </a:ext>
              <a:ext uri="{C183D7F6-B498-43B3-948B-1728B52AA6E4}">
                <adec:decorative xmlns:adec="http://schemas.microsoft.com/office/drawing/2017/decorative" val="1"/>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 y="1352503"/>
            <a:ext cx="12167732" cy="2708034"/>
          </a:xfrm>
        </p:spPr>
        <p:txBody>
          <a:bodyPr>
            <a:normAutofit/>
          </a:bodyPr>
          <a:lstStyle/>
          <a:p>
            <a:pPr algn="ctr"/>
            <a:r>
              <a:rPr lang="en-US" sz="5400">
                <a:solidFill>
                  <a:srgbClr val="FFFFFF"/>
                </a:solidFill>
              </a:rPr>
              <a:t>Raman Spectroscopy Using a Concatenated Laser System to Detect Water Content in Fuel  </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98835" y="157653"/>
            <a:ext cx="3675440" cy="570517"/>
          </a:xfrm>
        </p:spPr>
        <p:txBody>
          <a:bodyPr>
            <a:normAutofit/>
          </a:bodyPr>
          <a:lstStyle/>
          <a:p>
            <a:r>
              <a:rPr lang="en-US">
                <a:solidFill>
                  <a:srgbClr val="FFFFFF"/>
                </a:solidFill>
              </a:rPr>
              <a:t>Group 1</a:t>
            </a:r>
          </a:p>
        </p:txBody>
      </p:sp>
      <p:cxnSp>
        <p:nvCxnSpPr>
          <p:cNvPr id="52" name="Straight Connector 51">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4"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3AE8C791-F36C-4AF3-B0E7-96ED18B469FB}"/>
              </a:ext>
            </a:extLst>
          </p:cNvPr>
          <p:cNvSpPr txBox="1"/>
          <p:nvPr/>
        </p:nvSpPr>
        <p:spPr>
          <a:xfrm>
            <a:off x="257717" y="4586537"/>
            <a:ext cx="7879781" cy="457048"/>
          </a:xfrm>
          <a:prstGeom prst="rect">
            <a:avLst/>
          </a:prstGeom>
          <a:noFill/>
        </p:spPr>
        <p:txBody>
          <a:bodyPr wrap="square" rtlCol="0">
            <a:spAutoFit/>
          </a:bodyPr>
          <a:lstStyle/>
          <a:p>
            <a:pPr>
              <a:lnSpc>
                <a:spcPct val="150000"/>
              </a:lnSpc>
            </a:pPr>
            <a:r>
              <a:rPr lang="en-US" dirty="0"/>
              <a:t>Yaelle Olivier (PSE)		Tyler Morris (CPE)		</a:t>
            </a:r>
          </a:p>
        </p:txBody>
      </p:sp>
      <p:sp>
        <p:nvSpPr>
          <p:cNvPr id="6" name="TextBox 5">
            <a:extLst>
              <a:ext uri="{FF2B5EF4-FFF2-40B4-BE49-F238E27FC236}">
                <a16:creationId xmlns:a16="http://schemas.microsoft.com/office/drawing/2014/main" id="{B7A977B1-DDD0-4BE0-BC2B-B6FC2D25194E}"/>
              </a:ext>
            </a:extLst>
          </p:cNvPr>
          <p:cNvSpPr txBox="1"/>
          <p:nvPr/>
        </p:nvSpPr>
        <p:spPr>
          <a:xfrm>
            <a:off x="4775491" y="305994"/>
            <a:ext cx="2739853" cy="1231106"/>
          </a:xfrm>
          <a:prstGeom prst="rect">
            <a:avLst/>
          </a:prstGeom>
          <a:noFill/>
        </p:spPr>
        <p:txBody>
          <a:bodyPr wrap="none" rtlCol="0">
            <a:spAutoFit/>
          </a:bodyPr>
          <a:lstStyle/>
          <a:p>
            <a:r>
              <a:rPr lang="en-US" sz="7400" spc="-50">
                <a:solidFill>
                  <a:srgbClr val="FFFFFF"/>
                </a:solidFill>
                <a:latin typeface="+mj-lt"/>
                <a:ea typeface="+mj-ea"/>
                <a:cs typeface="+mj-cs"/>
              </a:rPr>
              <a:t>RSCL</a:t>
            </a:r>
          </a:p>
        </p:txBody>
      </p:sp>
      <p:sp>
        <p:nvSpPr>
          <p:cNvPr id="21" name="Subtitle 2">
            <a:extLst>
              <a:ext uri="{FF2B5EF4-FFF2-40B4-BE49-F238E27FC236}">
                <a16:creationId xmlns:a16="http://schemas.microsoft.com/office/drawing/2014/main" id="{0CAFF9AF-EE50-4D7E-AE88-68A8563C7E96}"/>
              </a:ext>
            </a:extLst>
          </p:cNvPr>
          <p:cNvSpPr txBox="1">
            <a:spLocks/>
          </p:cNvSpPr>
          <p:nvPr/>
        </p:nvSpPr>
        <p:spPr>
          <a:xfrm>
            <a:off x="7060804" y="4607413"/>
            <a:ext cx="2913551" cy="53219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solidFill>
                  <a:srgbClr val="FFFFFF"/>
                </a:solidFill>
              </a:rPr>
              <a:t>Sponsored by:</a:t>
            </a:r>
          </a:p>
        </p:txBody>
      </p:sp>
      <p:pic>
        <p:nvPicPr>
          <p:cNvPr id="9" name="Picture 8">
            <a:extLst>
              <a:ext uri="{FF2B5EF4-FFF2-40B4-BE49-F238E27FC236}">
                <a16:creationId xmlns:a16="http://schemas.microsoft.com/office/drawing/2014/main" id="{6B8A8570-2ED1-42FF-8C21-8918BCF17D5E}"/>
              </a:ext>
            </a:extLst>
          </p:cNvPr>
          <p:cNvPicPr>
            <a:picLocks noChangeAspect="1"/>
          </p:cNvPicPr>
          <p:nvPr/>
        </p:nvPicPr>
        <p:blipFill rotWithShape="1">
          <a:blip r:embed="rId6"/>
          <a:srcRect l="9861" t="35833" r="8333" b="37539"/>
          <a:stretch/>
        </p:blipFill>
        <p:spPr>
          <a:xfrm>
            <a:off x="8695724" y="5101826"/>
            <a:ext cx="1634999" cy="532196"/>
          </a:xfrm>
          <a:prstGeom prst="rect">
            <a:avLst/>
          </a:prstGeom>
        </p:spPr>
      </p:pic>
      <p:pic>
        <p:nvPicPr>
          <p:cNvPr id="10" name="Picture 9">
            <a:extLst>
              <a:ext uri="{FF2B5EF4-FFF2-40B4-BE49-F238E27FC236}">
                <a16:creationId xmlns:a16="http://schemas.microsoft.com/office/drawing/2014/main" id="{1E942E44-0E57-4A36-A070-60FD0F67E48A}"/>
              </a:ext>
            </a:extLst>
          </p:cNvPr>
          <p:cNvPicPr>
            <a:picLocks noChangeAspect="1"/>
          </p:cNvPicPr>
          <p:nvPr/>
        </p:nvPicPr>
        <p:blipFill>
          <a:blip r:embed="rId7"/>
          <a:stretch>
            <a:fillRect/>
          </a:stretch>
        </p:blipFill>
        <p:spPr>
          <a:xfrm>
            <a:off x="8709236" y="5745997"/>
            <a:ext cx="1455206" cy="523874"/>
          </a:xfrm>
          <a:prstGeom prst="rect">
            <a:avLst/>
          </a:prstGeom>
        </p:spPr>
      </p:pic>
      <p:sp>
        <p:nvSpPr>
          <p:cNvPr id="26" name="Subtitle 2">
            <a:extLst>
              <a:ext uri="{FF2B5EF4-FFF2-40B4-BE49-F238E27FC236}">
                <a16:creationId xmlns:a16="http://schemas.microsoft.com/office/drawing/2014/main" id="{196832EF-3F91-49CC-8DF2-7BDB2BB1966C}"/>
              </a:ext>
            </a:extLst>
          </p:cNvPr>
          <p:cNvSpPr txBox="1">
            <a:spLocks/>
          </p:cNvSpPr>
          <p:nvPr/>
        </p:nvSpPr>
        <p:spPr>
          <a:xfrm>
            <a:off x="6958008" y="6368736"/>
            <a:ext cx="2288436" cy="457199"/>
          </a:xfrm>
          <a:prstGeom prst="rect">
            <a:avLst/>
          </a:prstGeom>
        </p:spPr>
        <p:txBody>
          <a:bodyPr vert="horz" lIns="91440" tIns="45720" rIns="91440" bIns="45720" rtlCol="0">
            <a:normAutofit fontScale="925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Summer 2021</a:t>
            </a:r>
          </a:p>
        </p:txBody>
      </p:sp>
      <p:sp>
        <p:nvSpPr>
          <p:cNvPr id="27" name="Subtitle 2">
            <a:extLst>
              <a:ext uri="{FF2B5EF4-FFF2-40B4-BE49-F238E27FC236}">
                <a16:creationId xmlns:a16="http://schemas.microsoft.com/office/drawing/2014/main" id="{32390BD0-DD75-4C29-9035-F9CCAE563C27}"/>
              </a:ext>
            </a:extLst>
          </p:cNvPr>
          <p:cNvSpPr txBox="1">
            <a:spLocks/>
          </p:cNvSpPr>
          <p:nvPr/>
        </p:nvSpPr>
        <p:spPr>
          <a:xfrm>
            <a:off x="9436839" y="6437663"/>
            <a:ext cx="2425614" cy="51466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Senior Design 2</a:t>
            </a:r>
          </a:p>
        </p:txBody>
      </p:sp>
      <p:sp>
        <p:nvSpPr>
          <p:cNvPr id="29" name="Subtitle 2">
            <a:extLst>
              <a:ext uri="{FF2B5EF4-FFF2-40B4-BE49-F238E27FC236}">
                <a16:creationId xmlns:a16="http://schemas.microsoft.com/office/drawing/2014/main" id="{38B884C8-59F9-4507-B0A9-5E0EFE8CAF59}"/>
              </a:ext>
            </a:extLst>
          </p:cNvPr>
          <p:cNvSpPr txBox="1">
            <a:spLocks/>
          </p:cNvSpPr>
          <p:nvPr/>
        </p:nvSpPr>
        <p:spPr>
          <a:xfrm>
            <a:off x="10314613" y="4061512"/>
            <a:ext cx="935886" cy="457199"/>
          </a:xfrm>
          <a:prstGeom prst="rect">
            <a:avLst/>
          </a:prstGeom>
        </p:spPr>
        <p:txBody>
          <a:bodyPr vert="horz" lIns="91440" tIns="45720" rIns="91440" bIns="45720" rtlCol="0">
            <a:normAutofit fontScale="925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a:solidFill>
                  <a:srgbClr val="FFFFFF"/>
                </a:solidFill>
              </a:rPr>
              <a:t>CDR</a:t>
            </a:r>
          </a:p>
        </p:txBody>
      </p:sp>
      <p:pic>
        <p:nvPicPr>
          <p:cNvPr id="17" name="Picture 16">
            <a:extLst>
              <a:ext uri="{FF2B5EF4-FFF2-40B4-BE49-F238E27FC236}">
                <a16:creationId xmlns:a16="http://schemas.microsoft.com/office/drawing/2014/main" id="{B3731AFF-0F3C-48C8-8627-C2D7A00C501F}"/>
              </a:ext>
            </a:extLst>
          </p:cNvPr>
          <p:cNvPicPr>
            <a:picLocks noChangeAspect="1"/>
          </p:cNvPicPr>
          <p:nvPr/>
        </p:nvPicPr>
        <p:blipFill rotWithShape="1">
          <a:blip r:embed="rId8"/>
          <a:srcRect l="5715" t="8332" r="15246" b="26397"/>
          <a:stretch/>
        </p:blipFill>
        <p:spPr>
          <a:xfrm>
            <a:off x="729121" y="5132164"/>
            <a:ext cx="1090251" cy="1200434"/>
          </a:xfrm>
          <a:prstGeom prst="rect">
            <a:avLst/>
          </a:prstGeom>
        </p:spPr>
      </p:pic>
      <p:pic>
        <p:nvPicPr>
          <p:cNvPr id="18" name="Picture 6" descr="A person wearing glasses&#10;&#10;Description automatically generated">
            <a:extLst>
              <a:ext uri="{FF2B5EF4-FFF2-40B4-BE49-F238E27FC236}">
                <a16:creationId xmlns:a16="http://schemas.microsoft.com/office/drawing/2014/main" id="{B5B2C53F-ABB6-40C1-822B-59622AA48F11}"/>
              </a:ext>
            </a:extLst>
          </p:cNvPr>
          <p:cNvPicPr>
            <a:picLocks noChangeAspect="1"/>
          </p:cNvPicPr>
          <p:nvPr/>
        </p:nvPicPr>
        <p:blipFill>
          <a:blip r:embed="rId9"/>
          <a:stretch>
            <a:fillRect/>
          </a:stretch>
        </p:blipFill>
        <p:spPr>
          <a:xfrm>
            <a:off x="3368939" y="5132007"/>
            <a:ext cx="1090252" cy="1211477"/>
          </a:xfrm>
          <a:prstGeom prst="rect">
            <a:avLst/>
          </a:prstGeom>
        </p:spPr>
      </p:pic>
      <p:pic>
        <p:nvPicPr>
          <p:cNvPr id="14" name="Audio 13">
            <a:hlinkClick r:id="" action="ppaction://media"/>
            <a:extLst>
              <a:ext uri="{FF2B5EF4-FFF2-40B4-BE49-F238E27FC236}">
                <a16:creationId xmlns:a16="http://schemas.microsoft.com/office/drawing/2014/main" id="{68632B48-E2AE-44DB-AF3A-0B0984BF6B2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033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162"/>
    </mc:Choice>
    <mc:Fallback>
      <p:transition spd="slow" advTm="1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EGO, toy&#10;&#10;Description automatically generated">
            <a:extLst>
              <a:ext uri="{FF2B5EF4-FFF2-40B4-BE49-F238E27FC236}">
                <a16:creationId xmlns:a16="http://schemas.microsoft.com/office/drawing/2014/main" id="{A761ADD9-45E9-4E3B-B220-DE7C2F053547}"/>
              </a:ext>
            </a:extLst>
          </p:cNvPr>
          <p:cNvPicPr>
            <a:picLocks noChangeAspect="1"/>
          </p:cNvPicPr>
          <p:nvPr/>
        </p:nvPicPr>
        <p:blipFill rotWithShape="1">
          <a:blip r:embed="rId4"/>
          <a:srcRect l="12025" t="9757" r="4677" b="3514"/>
          <a:stretch/>
        </p:blipFill>
        <p:spPr>
          <a:xfrm>
            <a:off x="5215041" y="2140568"/>
            <a:ext cx="6235643" cy="4083944"/>
          </a:xfrm>
          <a:prstGeom prst="rect">
            <a:avLst/>
          </a:prstGeom>
        </p:spPr>
      </p:pic>
      <p:sp>
        <p:nvSpPr>
          <p:cNvPr id="2" name="Title 1">
            <a:extLst>
              <a:ext uri="{FF2B5EF4-FFF2-40B4-BE49-F238E27FC236}">
                <a16:creationId xmlns:a16="http://schemas.microsoft.com/office/drawing/2014/main" id="{393322CE-4484-4220-87C0-5EC5F7A5E12D}"/>
              </a:ext>
            </a:extLst>
          </p:cNvPr>
          <p:cNvSpPr>
            <a:spLocks noGrp="1"/>
          </p:cNvSpPr>
          <p:nvPr>
            <p:ph type="title"/>
          </p:nvPr>
        </p:nvSpPr>
        <p:spPr/>
        <p:txBody>
          <a:bodyPr/>
          <a:lstStyle/>
          <a:p>
            <a:r>
              <a:rPr lang="en-US"/>
              <a:t>Optical System Design </a:t>
            </a:r>
          </a:p>
        </p:txBody>
      </p:sp>
      <p:pic>
        <p:nvPicPr>
          <p:cNvPr id="8" name="Picture 7">
            <a:extLst>
              <a:ext uri="{FF2B5EF4-FFF2-40B4-BE49-F238E27FC236}">
                <a16:creationId xmlns:a16="http://schemas.microsoft.com/office/drawing/2014/main" id="{C7C36ABB-9EBF-4DBB-808B-B54B095AABDD}"/>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sp>
        <p:nvSpPr>
          <p:cNvPr id="7" name="TextBox 6">
            <a:extLst>
              <a:ext uri="{FF2B5EF4-FFF2-40B4-BE49-F238E27FC236}">
                <a16:creationId xmlns:a16="http://schemas.microsoft.com/office/drawing/2014/main" id="{E6AF059C-4166-44C1-A9DE-07AF0CCCB4F4}"/>
              </a:ext>
            </a:extLst>
          </p:cNvPr>
          <p:cNvSpPr txBox="1"/>
          <p:nvPr/>
        </p:nvSpPr>
        <p:spPr>
          <a:xfrm>
            <a:off x="5790741" y="4492985"/>
            <a:ext cx="1236236" cy="369332"/>
          </a:xfrm>
          <a:prstGeom prst="rect">
            <a:avLst/>
          </a:prstGeom>
          <a:noFill/>
        </p:spPr>
        <p:txBody>
          <a:bodyPr wrap="none" rtlCol="0">
            <a:spAutoFit/>
          </a:bodyPr>
          <a:lstStyle/>
          <a:p>
            <a:r>
              <a:rPr lang="en-US"/>
              <a:t>Vial Holder</a:t>
            </a:r>
          </a:p>
        </p:txBody>
      </p:sp>
      <p:sp>
        <p:nvSpPr>
          <p:cNvPr id="13" name="TextBox 12">
            <a:extLst>
              <a:ext uri="{FF2B5EF4-FFF2-40B4-BE49-F238E27FC236}">
                <a16:creationId xmlns:a16="http://schemas.microsoft.com/office/drawing/2014/main" id="{A4A962C8-0BEE-4BA7-8078-E8926138C16F}"/>
              </a:ext>
            </a:extLst>
          </p:cNvPr>
          <p:cNvSpPr txBox="1"/>
          <p:nvPr/>
        </p:nvSpPr>
        <p:spPr>
          <a:xfrm>
            <a:off x="6545114" y="1795640"/>
            <a:ext cx="963725" cy="369332"/>
          </a:xfrm>
          <a:prstGeom prst="rect">
            <a:avLst/>
          </a:prstGeom>
          <a:noFill/>
        </p:spPr>
        <p:txBody>
          <a:bodyPr wrap="none" rtlCol="0">
            <a:spAutoFit/>
          </a:bodyPr>
          <a:lstStyle/>
          <a:p>
            <a:r>
              <a:rPr lang="en-US"/>
              <a:t>Laser In</a:t>
            </a:r>
          </a:p>
        </p:txBody>
      </p:sp>
      <p:cxnSp>
        <p:nvCxnSpPr>
          <p:cNvPr id="24" name="Straight Arrow Connector 23">
            <a:extLst>
              <a:ext uri="{FF2B5EF4-FFF2-40B4-BE49-F238E27FC236}">
                <a16:creationId xmlns:a16="http://schemas.microsoft.com/office/drawing/2014/main" id="{7BDCC116-7838-462C-8F20-6BE2007F4F28}"/>
              </a:ext>
            </a:extLst>
          </p:cNvPr>
          <p:cNvCxnSpPr>
            <a:cxnSpLocks/>
          </p:cNvCxnSpPr>
          <p:nvPr/>
        </p:nvCxnSpPr>
        <p:spPr>
          <a:xfrm flipV="1">
            <a:off x="8273205" y="5283237"/>
            <a:ext cx="349355" cy="108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076E8F-C078-424A-BFDE-06F10F654479}"/>
              </a:ext>
            </a:extLst>
          </p:cNvPr>
          <p:cNvCxnSpPr>
            <a:cxnSpLocks/>
          </p:cNvCxnSpPr>
          <p:nvPr/>
        </p:nvCxnSpPr>
        <p:spPr>
          <a:xfrm>
            <a:off x="7119400" y="2157893"/>
            <a:ext cx="135999" cy="2077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BA18D91-8071-4306-B497-6C6450B121DA}"/>
              </a:ext>
            </a:extLst>
          </p:cNvPr>
          <p:cNvSpPr/>
          <p:nvPr/>
        </p:nvSpPr>
        <p:spPr>
          <a:xfrm>
            <a:off x="9808473" y="3474164"/>
            <a:ext cx="57503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M1</a:t>
            </a:r>
          </a:p>
        </p:txBody>
      </p:sp>
      <p:sp>
        <p:nvSpPr>
          <p:cNvPr id="33" name="Rectangle 32">
            <a:extLst>
              <a:ext uri="{FF2B5EF4-FFF2-40B4-BE49-F238E27FC236}">
                <a16:creationId xmlns:a16="http://schemas.microsoft.com/office/drawing/2014/main" id="{C0CD4E40-E455-46B0-B972-5739E2F5D8B0}"/>
              </a:ext>
            </a:extLst>
          </p:cNvPr>
          <p:cNvSpPr/>
          <p:nvPr/>
        </p:nvSpPr>
        <p:spPr>
          <a:xfrm>
            <a:off x="10306484" y="4504347"/>
            <a:ext cx="57503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M2</a:t>
            </a:r>
          </a:p>
        </p:txBody>
      </p:sp>
      <p:sp>
        <p:nvSpPr>
          <p:cNvPr id="34" name="TextBox 33">
            <a:extLst>
              <a:ext uri="{FF2B5EF4-FFF2-40B4-BE49-F238E27FC236}">
                <a16:creationId xmlns:a16="http://schemas.microsoft.com/office/drawing/2014/main" id="{CEBF6EAF-2F66-4C50-A943-6C02BB8120AA}"/>
              </a:ext>
            </a:extLst>
          </p:cNvPr>
          <p:cNvSpPr txBox="1"/>
          <p:nvPr/>
        </p:nvSpPr>
        <p:spPr>
          <a:xfrm>
            <a:off x="5459914" y="5206688"/>
            <a:ext cx="2903680" cy="369332"/>
          </a:xfrm>
          <a:prstGeom prst="rect">
            <a:avLst/>
          </a:prstGeom>
          <a:noFill/>
        </p:spPr>
        <p:txBody>
          <a:bodyPr wrap="none" rtlCol="0">
            <a:spAutoFit/>
          </a:bodyPr>
          <a:lstStyle/>
          <a:p>
            <a:r>
              <a:rPr lang="en-US"/>
              <a:t>Spectrometer Fiber Connect</a:t>
            </a:r>
          </a:p>
        </p:txBody>
      </p:sp>
      <p:sp>
        <p:nvSpPr>
          <p:cNvPr id="37" name="TextBox 36">
            <a:extLst>
              <a:ext uri="{FF2B5EF4-FFF2-40B4-BE49-F238E27FC236}">
                <a16:creationId xmlns:a16="http://schemas.microsoft.com/office/drawing/2014/main" id="{DE658173-5D23-41AC-A032-784DB857871F}"/>
              </a:ext>
            </a:extLst>
          </p:cNvPr>
          <p:cNvSpPr txBox="1"/>
          <p:nvPr/>
        </p:nvSpPr>
        <p:spPr>
          <a:xfrm>
            <a:off x="8152872" y="3777128"/>
            <a:ext cx="1504771" cy="369332"/>
          </a:xfrm>
          <a:prstGeom prst="rect">
            <a:avLst/>
          </a:prstGeom>
          <a:noFill/>
        </p:spPr>
        <p:txBody>
          <a:bodyPr wrap="none" rtlCol="0">
            <a:spAutoFit/>
          </a:bodyPr>
          <a:lstStyle/>
          <a:p>
            <a:r>
              <a:rPr lang="en-US"/>
              <a:t>Beam Splitter</a:t>
            </a:r>
          </a:p>
        </p:txBody>
      </p:sp>
      <p:sp>
        <p:nvSpPr>
          <p:cNvPr id="38" name="TextBox 37">
            <a:extLst>
              <a:ext uri="{FF2B5EF4-FFF2-40B4-BE49-F238E27FC236}">
                <a16:creationId xmlns:a16="http://schemas.microsoft.com/office/drawing/2014/main" id="{B09FD2B2-DF65-4160-A388-7958A2A8B79B}"/>
              </a:ext>
            </a:extLst>
          </p:cNvPr>
          <p:cNvSpPr txBox="1"/>
          <p:nvPr/>
        </p:nvSpPr>
        <p:spPr>
          <a:xfrm>
            <a:off x="4674288" y="3316498"/>
            <a:ext cx="1452192" cy="369332"/>
          </a:xfrm>
          <a:prstGeom prst="rect">
            <a:avLst/>
          </a:prstGeom>
          <a:noFill/>
        </p:spPr>
        <p:txBody>
          <a:bodyPr wrap="none" rtlCol="0">
            <a:spAutoFit/>
          </a:bodyPr>
          <a:lstStyle/>
          <a:p>
            <a:r>
              <a:rPr lang="en-US"/>
              <a:t>Beam Dump </a:t>
            </a:r>
          </a:p>
        </p:txBody>
      </p:sp>
      <p:pic>
        <p:nvPicPr>
          <p:cNvPr id="15" name="Picture 14">
            <a:extLst>
              <a:ext uri="{FF2B5EF4-FFF2-40B4-BE49-F238E27FC236}">
                <a16:creationId xmlns:a16="http://schemas.microsoft.com/office/drawing/2014/main" id="{51EFA21F-968F-4AE9-BE17-3E40E56B4CF4}"/>
              </a:ext>
            </a:extLst>
          </p:cNvPr>
          <p:cNvPicPr>
            <a:picLocks noChangeAspect="1"/>
          </p:cNvPicPr>
          <p:nvPr/>
        </p:nvPicPr>
        <p:blipFill rotWithShape="1">
          <a:blip r:embed="rId6"/>
          <a:srcRect l="29630" t="51531" r="40764" b="16863"/>
          <a:stretch/>
        </p:blipFill>
        <p:spPr>
          <a:xfrm>
            <a:off x="663781" y="2390777"/>
            <a:ext cx="3924300" cy="3142034"/>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5" name="Ink 4">
                <a:extLst>
                  <a:ext uri="{FF2B5EF4-FFF2-40B4-BE49-F238E27FC236}">
                    <a16:creationId xmlns:a16="http://schemas.microsoft.com/office/drawing/2014/main" id="{67DC8122-1CC9-4FBF-8608-BC87875D7162}"/>
                  </a:ext>
                </a:extLst>
              </p14:cNvPr>
              <p14:cNvContentPartPr/>
              <p14:nvPr>
                <p:extLst>
                  <p:ext uri="{42D2F446-02D8-4167-A562-619A0277C38B}">
                    <p15:isNarration xmlns:p15="http://schemas.microsoft.com/office/powerpoint/2012/main" val="1"/>
                  </p:ext>
                </p:extLst>
              </p14:nvPr>
            </p14:nvContentPartPr>
            <p14:xfrm>
              <a:off x="1078920" y="2048760"/>
              <a:ext cx="5367960" cy="3095280"/>
            </p14:xfrm>
          </p:contentPart>
        </mc:Choice>
        <mc:Fallback>
          <p:pic>
            <p:nvPicPr>
              <p:cNvPr id="5" name="Ink 4">
                <a:extLst>
                  <a:ext uri="{FF2B5EF4-FFF2-40B4-BE49-F238E27FC236}">
                    <a16:creationId xmlns:a16="http://schemas.microsoft.com/office/drawing/2014/main" id="{67DC8122-1CC9-4FBF-8608-BC87875D7162}"/>
                  </a:ext>
                </a:extLst>
              </p:cNvPr>
              <p:cNvPicPr>
                <a:picLocks noGrp="1" noRot="1" noChangeAspect="1" noMove="1" noResize="1" noEditPoints="1" noAdjustHandles="1" noChangeArrowheads="1" noChangeShapeType="1"/>
              </p:cNvPicPr>
              <p:nvPr/>
            </p:nvPicPr>
            <p:blipFill>
              <a:blip r:embed="rId8"/>
              <a:stretch>
                <a:fillRect/>
              </a:stretch>
            </p:blipFill>
            <p:spPr>
              <a:xfrm>
                <a:off x="1069560" y="2039400"/>
                <a:ext cx="5386680" cy="3114000"/>
              </a:xfrm>
              <a:prstGeom prst="rect">
                <a:avLst/>
              </a:prstGeom>
            </p:spPr>
          </p:pic>
        </mc:Fallback>
      </mc:AlternateContent>
      <p:pic>
        <p:nvPicPr>
          <p:cNvPr id="6" name="Audio 5">
            <a:hlinkClick r:id="" action="ppaction://media"/>
            <a:extLst>
              <a:ext uri="{FF2B5EF4-FFF2-40B4-BE49-F238E27FC236}">
                <a16:creationId xmlns:a16="http://schemas.microsoft.com/office/drawing/2014/main" id="{609FDD1B-618F-4B1A-93DD-F8AD00F548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
        <p:nvSpPr>
          <p:cNvPr id="19" name="TextBox 18">
            <a:extLst>
              <a:ext uri="{FF2B5EF4-FFF2-40B4-BE49-F238E27FC236}">
                <a16:creationId xmlns:a16="http://schemas.microsoft.com/office/drawing/2014/main" id="{BE9C5258-3F6B-4A6B-8099-6611CF315620}"/>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781395483"/>
      </p:ext>
    </p:extLst>
  </p:cSld>
  <p:clrMapOvr>
    <a:masterClrMapping/>
  </p:clrMapOvr>
  <mc:AlternateContent xmlns:mc="http://schemas.openxmlformats.org/markup-compatibility/2006">
    <mc:Choice xmlns:p14="http://schemas.microsoft.com/office/powerpoint/2010/main" Requires="p14">
      <p:transition spd="slow" p14:dur="2000" advTm="41312"/>
    </mc:Choice>
    <mc:Fallback>
      <p:transition spd="slow" advTm="4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A85D3-0B0F-4A1A-9343-E775FAF227EC}"/>
              </a:ext>
            </a:extLst>
          </p:cNvPr>
          <p:cNvSpPr>
            <a:spLocks noGrp="1"/>
          </p:cNvSpPr>
          <p:nvPr>
            <p:ph type="title"/>
          </p:nvPr>
        </p:nvSpPr>
        <p:spPr>
          <a:xfrm>
            <a:off x="1097280" y="286603"/>
            <a:ext cx="10058400" cy="1450757"/>
          </a:xfrm>
        </p:spPr>
        <p:txBody>
          <a:bodyPr>
            <a:normAutofit/>
          </a:bodyPr>
          <a:lstStyle/>
          <a:p>
            <a:r>
              <a:rPr lang="en-US"/>
              <a:t>Dual Wavelength Laser </a:t>
            </a:r>
          </a:p>
        </p:txBody>
      </p:sp>
      <p:cxnSp>
        <p:nvCxnSpPr>
          <p:cNvPr id="14" name="Straight Connector 13">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35DC4F8-6ADB-4A10-A9AF-FD2D91A0AF48}"/>
              </a:ext>
            </a:extLst>
          </p:cNvPr>
          <p:cNvSpPr>
            <a:spLocks noGrp="1"/>
          </p:cNvSpPr>
          <p:nvPr>
            <p:ph idx="1"/>
          </p:nvPr>
        </p:nvSpPr>
        <p:spPr>
          <a:xfrm>
            <a:off x="1097281" y="2023963"/>
            <a:ext cx="4681350" cy="4376836"/>
          </a:xfrm>
        </p:spPr>
        <p:txBody>
          <a:bodyPr>
            <a:normAutofit lnSpcReduction="10000"/>
          </a:bodyPr>
          <a:lstStyle/>
          <a:p>
            <a:r>
              <a:rPr lang="en-US"/>
              <a:t>This laser provided by IPS is dual wavelength allowing us to easily switch between 680 nm (Stretch) and 785 nm (Fingerprint).  With up to 500 </a:t>
            </a:r>
            <a:r>
              <a:rPr lang="en-US" err="1"/>
              <a:t>mW</a:t>
            </a:r>
            <a:r>
              <a:rPr lang="en-US"/>
              <a:t> power. </a:t>
            </a:r>
          </a:p>
          <a:p>
            <a:r>
              <a:rPr lang="en-US"/>
              <a:t>To take the data we first take a spectrum of the sample. Without moving the vial, we switch the laser to from stretch to fingerprint and take the data from each excitation wavelength and concatenate the data later. </a:t>
            </a:r>
          </a:p>
          <a:p>
            <a:r>
              <a:rPr lang="en-US"/>
              <a:t>It is a manual switch however if we were to buy this laser for actual manufacturing of the </a:t>
            </a:r>
            <a:r>
              <a:rPr lang="en-US" err="1"/>
              <a:t>RSCL</a:t>
            </a:r>
            <a:r>
              <a:rPr lang="en-US"/>
              <a:t> we would request for the laser to be controlled through USB and through the GUI    </a:t>
            </a:r>
          </a:p>
        </p:txBody>
      </p:sp>
      <p:sp>
        <p:nvSpPr>
          <p:cNvPr id="16" name="Rectangle 15">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92FE56D4-5F2E-41C0-886A-FEAADE8F60F7}"/>
              </a:ext>
            </a:extLst>
          </p:cNvPr>
          <p:cNvPicPr>
            <a:picLocks noChangeAspect="1"/>
          </p:cNvPicPr>
          <p:nvPr/>
        </p:nvPicPr>
        <p:blipFill rotWithShape="1">
          <a:blip r:embed="rId4"/>
          <a:srcRect l="22592" t="15293" r="18056" b="32716"/>
          <a:stretch/>
        </p:blipFill>
        <p:spPr>
          <a:xfrm>
            <a:off x="6614295" y="2081713"/>
            <a:ext cx="4742040" cy="3115404"/>
          </a:xfrm>
          <a:prstGeom prst="rect">
            <a:avLst/>
          </a:prstGeom>
        </p:spPr>
      </p:pic>
      <p:pic>
        <p:nvPicPr>
          <p:cNvPr id="10" name="Picture 9">
            <a:extLst>
              <a:ext uri="{FF2B5EF4-FFF2-40B4-BE49-F238E27FC236}">
                <a16:creationId xmlns:a16="http://schemas.microsoft.com/office/drawing/2014/main" id="{6F6AC79C-F005-4FE6-A316-A68B0509DD49}"/>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5" name="Ink 4">
                <a:extLst>
                  <a:ext uri="{FF2B5EF4-FFF2-40B4-BE49-F238E27FC236}">
                    <a16:creationId xmlns:a16="http://schemas.microsoft.com/office/drawing/2014/main" id="{84BF1C6D-1E83-4957-AA17-F87D022AC4A0}"/>
                  </a:ext>
                </a:extLst>
              </p14:cNvPr>
              <p14:cNvContentPartPr/>
              <p14:nvPr>
                <p:extLst>
                  <p:ext uri="{42D2F446-02D8-4167-A562-619A0277C38B}">
                    <p15:isNarration xmlns:p15="http://schemas.microsoft.com/office/powerpoint/2012/main" val="1"/>
                  </p:ext>
                </p:extLst>
              </p14:nvPr>
            </p14:nvContentPartPr>
            <p14:xfrm>
              <a:off x="7881480" y="2673360"/>
              <a:ext cx="3155400" cy="1797120"/>
            </p14:xfrm>
          </p:contentPart>
        </mc:Choice>
        <mc:Fallback>
          <p:pic>
            <p:nvPicPr>
              <p:cNvPr id="5" name="Ink 4">
                <a:extLst>
                  <a:ext uri="{FF2B5EF4-FFF2-40B4-BE49-F238E27FC236}">
                    <a16:creationId xmlns:a16="http://schemas.microsoft.com/office/drawing/2014/main" id="{84BF1C6D-1E83-4957-AA17-F87D022AC4A0}"/>
                  </a:ext>
                </a:extLst>
              </p:cNvPr>
              <p:cNvPicPr>
                <a:picLocks noGrp="1" noRot="1" noChangeAspect="1" noMove="1" noResize="1" noEditPoints="1" noAdjustHandles="1" noChangeArrowheads="1" noChangeShapeType="1"/>
              </p:cNvPicPr>
              <p:nvPr/>
            </p:nvPicPr>
            <p:blipFill>
              <a:blip r:embed="rId7"/>
              <a:stretch>
                <a:fillRect/>
              </a:stretch>
            </p:blipFill>
            <p:spPr>
              <a:xfrm>
                <a:off x="7872120" y="2664000"/>
                <a:ext cx="3174120" cy="1815840"/>
              </a:xfrm>
              <a:prstGeom prst="rect">
                <a:avLst/>
              </a:prstGeom>
            </p:spPr>
          </p:pic>
        </mc:Fallback>
      </mc:AlternateContent>
      <p:pic>
        <p:nvPicPr>
          <p:cNvPr id="6" name="Audio 5">
            <a:hlinkClick r:id="" action="ppaction://media"/>
            <a:extLst>
              <a:ext uri="{FF2B5EF4-FFF2-40B4-BE49-F238E27FC236}">
                <a16:creationId xmlns:a16="http://schemas.microsoft.com/office/drawing/2014/main" id="{3ECF2493-F595-49EF-A45C-AD742F2C8F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13" name="TextBox 12">
            <a:extLst>
              <a:ext uri="{FF2B5EF4-FFF2-40B4-BE49-F238E27FC236}">
                <a16:creationId xmlns:a16="http://schemas.microsoft.com/office/drawing/2014/main" id="{9E5DAD7C-F882-418A-8595-983D5C247C20}"/>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2387891206"/>
      </p:ext>
    </p:extLst>
  </p:cSld>
  <p:clrMapOvr>
    <a:masterClrMapping/>
  </p:clrMapOvr>
  <mc:AlternateContent xmlns:mc="http://schemas.openxmlformats.org/markup-compatibility/2006">
    <mc:Choice xmlns:p14="http://schemas.microsoft.com/office/powerpoint/2010/main" Requires="p14">
      <p:transition spd="slow" p14:dur="2000" advTm="54355"/>
    </mc:Choice>
    <mc:Fallback>
      <p:transition spd="slow" advTm="5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79DBE7-1634-4D1A-ADE3-E3F96F410381}"/>
              </a:ext>
            </a:extLst>
          </p:cNvPr>
          <p:cNvPicPr>
            <a:picLocks noChangeAspect="1"/>
          </p:cNvPicPr>
          <p:nvPr/>
        </p:nvPicPr>
        <p:blipFill rotWithShape="1">
          <a:blip r:embed="rId4"/>
          <a:srcRect l="26341" r="33155" b="6087"/>
          <a:stretch/>
        </p:blipFill>
        <p:spPr>
          <a:xfrm>
            <a:off x="0" y="521280"/>
            <a:ext cx="1789984" cy="5506278"/>
          </a:xfrm>
          <a:prstGeom prst="rect">
            <a:avLst/>
          </a:prstGeom>
        </p:spPr>
      </p:pic>
      <p:pic>
        <p:nvPicPr>
          <p:cNvPr id="6" name="Picture 2">
            <a:extLst>
              <a:ext uri="{FF2B5EF4-FFF2-40B4-BE49-F238E27FC236}">
                <a16:creationId xmlns:a16="http://schemas.microsoft.com/office/drawing/2014/main" id="{43079F9F-EC33-4223-9225-DB86EBA7D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7598" y="1927609"/>
            <a:ext cx="962002" cy="30027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F3C262-A902-4B7D-BB7C-F6734B054CBE}"/>
              </a:ext>
            </a:extLst>
          </p:cNvPr>
          <p:cNvSpPr>
            <a:spLocks noGrp="1"/>
          </p:cNvSpPr>
          <p:nvPr>
            <p:ph type="title"/>
          </p:nvPr>
        </p:nvSpPr>
        <p:spPr>
          <a:xfrm>
            <a:off x="1793288" y="286603"/>
            <a:ext cx="9362391" cy="1450757"/>
          </a:xfrm>
        </p:spPr>
        <p:txBody>
          <a:bodyPr/>
          <a:lstStyle/>
          <a:p>
            <a:r>
              <a:rPr lang="en-US"/>
              <a:t>Data collected – Biofuel </a:t>
            </a:r>
          </a:p>
        </p:txBody>
      </p:sp>
      <p:sp>
        <p:nvSpPr>
          <p:cNvPr id="3" name="Content Placeholder 2">
            <a:extLst>
              <a:ext uri="{FF2B5EF4-FFF2-40B4-BE49-F238E27FC236}">
                <a16:creationId xmlns:a16="http://schemas.microsoft.com/office/drawing/2014/main" id="{F1D1518D-FFDB-40F4-81CA-33C1E959F9B9}"/>
              </a:ext>
            </a:extLst>
          </p:cNvPr>
          <p:cNvSpPr>
            <a:spLocks noGrp="1"/>
          </p:cNvSpPr>
          <p:nvPr>
            <p:ph idx="1"/>
          </p:nvPr>
        </p:nvSpPr>
        <p:spPr>
          <a:xfrm>
            <a:off x="2166150" y="2224621"/>
            <a:ext cx="7961823" cy="3168686"/>
          </a:xfrm>
        </p:spPr>
        <p:txBody>
          <a:bodyPr>
            <a:normAutofit/>
          </a:bodyPr>
          <a:lstStyle/>
          <a:p>
            <a:r>
              <a:rPr lang="en-US"/>
              <a:t>We are using both wavelengths (680 nm and 785 nm) with Biofuel and water. Biofuel is water soluble therefore making it easier to be affected by water contamination. For these measurements mixed the biofuel and water in vials every 3.125% percent from 0% water to 100% water.</a:t>
            </a:r>
          </a:p>
          <a:p>
            <a:pPr lvl="1"/>
            <a:endParaRPr lang="en-US"/>
          </a:p>
          <a:p>
            <a:endParaRPr lang="en-US"/>
          </a:p>
          <a:p>
            <a:endParaRPr lang="en-US"/>
          </a:p>
          <a:p>
            <a:endParaRPr lang="en-US"/>
          </a:p>
        </p:txBody>
      </p:sp>
      <p:pic>
        <p:nvPicPr>
          <p:cNvPr id="4" name="Picture 3">
            <a:extLst>
              <a:ext uri="{FF2B5EF4-FFF2-40B4-BE49-F238E27FC236}">
                <a16:creationId xmlns:a16="http://schemas.microsoft.com/office/drawing/2014/main" id="{E908F66D-C387-428F-9A11-BCEBB7E1C9B2}"/>
              </a:ext>
            </a:extLst>
          </p:cNvPr>
          <p:cNvPicPr>
            <a:picLocks noChangeAspect="1"/>
          </p:cNvPicPr>
          <p:nvPr/>
        </p:nvPicPr>
        <p:blipFill rotWithShape="1">
          <a:blip r:embed="rId6"/>
          <a:srcRect l="5715" t="8332" r="15246" b="26397"/>
          <a:stretch/>
        </p:blipFill>
        <p:spPr>
          <a:xfrm>
            <a:off x="10768914" y="5276887"/>
            <a:ext cx="1363541" cy="1501343"/>
          </a:xfrm>
          <a:prstGeom prst="rect">
            <a:avLst/>
          </a:prstGeom>
        </p:spPr>
      </p:pic>
      <p:sp>
        <p:nvSpPr>
          <p:cNvPr id="7" name="TextBox 6">
            <a:extLst>
              <a:ext uri="{FF2B5EF4-FFF2-40B4-BE49-F238E27FC236}">
                <a16:creationId xmlns:a16="http://schemas.microsoft.com/office/drawing/2014/main" id="{EF77EE7C-CE43-40BD-84E8-227C08640D9F}"/>
              </a:ext>
            </a:extLst>
          </p:cNvPr>
          <p:cNvSpPr txBox="1"/>
          <p:nvPr/>
        </p:nvSpPr>
        <p:spPr>
          <a:xfrm>
            <a:off x="2064027" y="3697708"/>
            <a:ext cx="3720823" cy="923330"/>
          </a:xfrm>
          <a:prstGeom prst="rect">
            <a:avLst/>
          </a:prstGeom>
          <a:noFill/>
        </p:spPr>
        <p:txBody>
          <a:bodyPr wrap="square" rtlCol="0">
            <a:spAutoFit/>
          </a:bodyPr>
          <a:lstStyle/>
          <a:p>
            <a:r>
              <a:rPr lang="en-US">
                <a:solidFill>
                  <a:schemeClr val="tx1">
                    <a:lumMod val="75000"/>
                    <a:lumOff val="25000"/>
                  </a:schemeClr>
                </a:solidFill>
              </a:rPr>
              <a:t>The water used to contaminate the biofuel is ultra filtered, purified water from a Pure Lab flex system. </a:t>
            </a:r>
          </a:p>
        </p:txBody>
      </p:sp>
      <p:sp>
        <p:nvSpPr>
          <p:cNvPr id="5" name="TextBox 4">
            <a:extLst>
              <a:ext uri="{FF2B5EF4-FFF2-40B4-BE49-F238E27FC236}">
                <a16:creationId xmlns:a16="http://schemas.microsoft.com/office/drawing/2014/main" id="{BBBB783B-3CA5-4574-8C10-3B1F4D8F33E0}"/>
              </a:ext>
            </a:extLst>
          </p:cNvPr>
          <p:cNvSpPr txBox="1"/>
          <p:nvPr/>
        </p:nvSpPr>
        <p:spPr>
          <a:xfrm>
            <a:off x="5987249" y="3671749"/>
            <a:ext cx="4974633" cy="646331"/>
          </a:xfrm>
          <a:prstGeom prst="rect">
            <a:avLst/>
          </a:prstGeom>
          <a:noFill/>
        </p:spPr>
        <p:txBody>
          <a:bodyPr wrap="square" rtlCol="0">
            <a:spAutoFit/>
          </a:bodyPr>
          <a:lstStyle/>
          <a:p>
            <a:r>
              <a:rPr lang="en-US"/>
              <a:t>Later, this can translate into testing Biodiesel for water content </a:t>
            </a:r>
          </a:p>
        </p:txBody>
      </p:sp>
      <p:pic>
        <p:nvPicPr>
          <p:cNvPr id="11" name="Audio 10">
            <a:hlinkClick r:id="" action="ppaction://media"/>
            <a:extLst>
              <a:ext uri="{FF2B5EF4-FFF2-40B4-BE49-F238E27FC236}">
                <a16:creationId xmlns:a16="http://schemas.microsoft.com/office/drawing/2014/main" id="{76DFD4BF-3C8A-4B49-860C-767276AF38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pic>
        <p:nvPicPr>
          <p:cNvPr id="14" name="Picture 13">
            <a:extLst>
              <a:ext uri="{FF2B5EF4-FFF2-40B4-BE49-F238E27FC236}">
                <a16:creationId xmlns:a16="http://schemas.microsoft.com/office/drawing/2014/main" id="{97CAF640-486E-4C68-8A34-5144FA1F75DA}"/>
              </a:ext>
            </a:extLst>
          </p:cNvPr>
          <p:cNvPicPr>
            <a:picLocks noChangeAspect="1"/>
          </p:cNvPicPr>
          <p:nvPr/>
        </p:nvPicPr>
        <p:blipFill rotWithShape="1">
          <a:blip r:embed="rId8"/>
          <a:srcRect l="4569" t="30371" r="7098" b="45347"/>
          <a:stretch/>
        </p:blipFill>
        <p:spPr>
          <a:xfrm>
            <a:off x="2240848" y="4621038"/>
            <a:ext cx="8077201" cy="1665298"/>
          </a:xfrm>
          <a:prstGeom prst="rect">
            <a:avLst/>
          </a:prstGeom>
        </p:spPr>
      </p:pic>
      <p:sp>
        <p:nvSpPr>
          <p:cNvPr id="15" name="TextBox 14">
            <a:extLst>
              <a:ext uri="{FF2B5EF4-FFF2-40B4-BE49-F238E27FC236}">
                <a16:creationId xmlns:a16="http://schemas.microsoft.com/office/drawing/2014/main" id="{611D625C-5D2C-4D61-9403-2DEBD6DA702E}"/>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2660429025"/>
      </p:ext>
    </p:extLst>
  </p:cSld>
  <p:clrMapOvr>
    <a:masterClrMapping/>
  </p:clrMapOvr>
  <mc:AlternateContent xmlns:mc="http://schemas.openxmlformats.org/markup-compatibility/2006">
    <mc:Choice xmlns:p14="http://schemas.microsoft.com/office/powerpoint/2010/main" Requires="p14">
      <p:transition spd="slow" p14:dur="2000" advTm="39372"/>
    </mc:Choice>
    <mc:Fallback>
      <p:transition spd="slow" advTm="3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88214B5-535A-4CEB-B6AF-183333C513AF}"/>
              </a:ext>
            </a:extLst>
          </p:cNvPr>
          <p:cNvPicPr>
            <a:picLocks noGrp="1" noChangeAspect="1"/>
          </p:cNvPicPr>
          <p:nvPr>
            <p:ph idx="1"/>
          </p:nvPr>
        </p:nvPicPr>
        <p:blipFill rotWithShape="1">
          <a:blip r:embed="rId4"/>
          <a:srcRect l="4944" t="3488" r="4961" b="1163"/>
          <a:stretch/>
        </p:blipFill>
        <p:spPr>
          <a:xfrm>
            <a:off x="149289" y="677161"/>
            <a:ext cx="10699705" cy="5572452"/>
          </a:xfrm>
          <a:prstGeom prst="rect">
            <a:avLst/>
          </a:prstGeom>
        </p:spPr>
      </p:pic>
      <p:sp>
        <p:nvSpPr>
          <p:cNvPr id="2" name="Title 1">
            <a:extLst>
              <a:ext uri="{FF2B5EF4-FFF2-40B4-BE49-F238E27FC236}">
                <a16:creationId xmlns:a16="http://schemas.microsoft.com/office/drawing/2014/main" id="{4AF3C262-A902-4B7D-BB7C-F6734B054CBE}"/>
              </a:ext>
            </a:extLst>
          </p:cNvPr>
          <p:cNvSpPr>
            <a:spLocks noGrp="1"/>
          </p:cNvSpPr>
          <p:nvPr>
            <p:ph type="title"/>
          </p:nvPr>
        </p:nvSpPr>
        <p:spPr>
          <a:xfrm>
            <a:off x="0" y="189431"/>
            <a:ext cx="3643685" cy="479516"/>
          </a:xfrm>
        </p:spPr>
        <p:txBody>
          <a:bodyPr>
            <a:normAutofit/>
          </a:bodyPr>
          <a:lstStyle/>
          <a:p>
            <a:r>
              <a:rPr lang="en-US" sz="2400"/>
              <a:t>Data collected - Biofuel </a:t>
            </a:r>
          </a:p>
        </p:txBody>
      </p:sp>
      <p:pic>
        <p:nvPicPr>
          <p:cNvPr id="4" name="Picture 3">
            <a:extLst>
              <a:ext uri="{FF2B5EF4-FFF2-40B4-BE49-F238E27FC236}">
                <a16:creationId xmlns:a16="http://schemas.microsoft.com/office/drawing/2014/main" id="{8AC74399-3E0F-40CB-ABD5-62482870C4A8}"/>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sp>
        <p:nvSpPr>
          <p:cNvPr id="20" name="TextBox 19">
            <a:extLst>
              <a:ext uri="{FF2B5EF4-FFF2-40B4-BE49-F238E27FC236}">
                <a16:creationId xmlns:a16="http://schemas.microsoft.com/office/drawing/2014/main" id="{5CD6F913-8F87-440E-B5CA-CE829FF5BB39}"/>
              </a:ext>
            </a:extLst>
          </p:cNvPr>
          <p:cNvSpPr txBox="1"/>
          <p:nvPr/>
        </p:nvSpPr>
        <p:spPr>
          <a:xfrm>
            <a:off x="1343005" y="6092587"/>
            <a:ext cx="1292790" cy="369332"/>
          </a:xfrm>
          <a:prstGeom prst="rect">
            <a:avLst/>
          </a:prstGeom>
          <a:noFill/>
        </p:spPr>
        <p:txBody>
          <a:bodyPr wrap="none" rtlCol="0">
            <a:spAutoFit/>
          </a:bodyPr>
          <a:lstStyle/>
          <a:p>
            <a:r>
              <a:rPr lang="en-US">
                <a:solidFill>
                  <a:schemeClr val="accent4"/>
                </a:solidFill>
              </a:rPr>
              <a:t>Fingerprint </a:t>
            </a:r>
          </a:p>
        </p:txBody>
      </p:sp>
      <p:sp>
        <p:nvSpPr>
          <p:cNvPr id="21" name="TextBox 20">
            <a:extLst>
              <a:ext uri="{FF2B5EF4-FFF2-40B4-BE49-F238E27FC236}">
                <a16:creationId xmlns:a16="http://schemas.microsoft.com/office/drawing/2014/main" id="{9A771AC2-B8ED-4610-B8D0-403FE73DFA8C}"/>
              </a:ext>
            </a:extLst>
          </p:cNvPr>
          <p:cNvSpPr txBox="1"/>
          <p:nvPr/>
        </p:nvSpPr>
        <p:spPr>
          <a:xfrm>
            <a:off x="8239766" y="6073161"/>
            <a:ext cx="884025" cy="369332"/>
          </a:xfrm>
          <a:prstGeom prst="rect">
            <a:avLst/>
          </a:prstGeom>
          <a:noFill/>
        </p:spPr>
        <p:txBody>
          <a:bodyPr wrap="none" rtlCol="0">
            <a:spAutoFit/>
          </a:bodyPr>
          <a:lstStyle/>
          <a:p>
            <a:r>
              <a:rPr lang="en-US">
                <a:solidFill>
                  <a:srgbClr val="0070C0"/>
                </a:solidFill>
              </a:rPr>
              <a:t>Stretch</a:t>
            </a:r>
          </a:p>
        </p:txBody>
      </p:sp>
      <p:sp>
        <p:nvSpPr>
          <p:cNvPr id="22" name="Left Brace 21">
            <a:extLst>
              <a:ext uri="{FF2B5EF4-FFF2-40B4-BE49-F238E27FC236}">
                <a16:creationId xmlns:a16="http://schemas.microsoft.com/office/drawing/2014/main" id="{13CEC3C3-9EB8-438D-AAD5-F5D499F8D649}"/>
              </a:ext>
            </a:extLst>
          </p:cNvPr>
          <p:cNvSpPr/>
          <p:nvPr/>
        </p:nvSpPr>
        <p:spPr>
          <a:xfrm rot="16200000">
            <a:off x="4270759" y="2296581"/>
            <a:ext cx="364596" cy="7573418"/>
          </a:xfrm>
          <a:prstGeom prst="leftBrace">
            <a:avLst>
              <a:gd name="adj1" fmla="val 8333"/>
              <a:gd name="adj2" fmla="val 2676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A3744AC9-FE2D-4EA8-A5DB-D7B4557EB739}"/>
              </a:ext>
            </a:extLst>
          </p:cNvPr>
          <p:cNvSpPr/>
          <p:nvPr/>
        </p:nvSpPr>
        <p:spPr>
          <a:xfrm rot="16200000">
            <a:off x="8072213" y="3700422"/>
            <a:ext cx="249466" cy="4618654"/>
          </a:xfrm>
          <a:prstGeom prst="leftBrace">
            <a:avLst>
              <a:gd name="adj1" fmla="val 8333"/>
              <a:gd name="adj2" fmla="val 64808"/>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7">
            <a:extLst>
              <a:ext uri="{FF2B5EF4-FFF2-40B4-BE49-F238E27FC236}">
                <a16:creationId xmlns:a16="http://schemas.microsoft.com/office/drawing/2014/main" id="{0EB9767D-6644-4509-9CCE-BACEE38225BC}"/>
              </a:ext>
            </a:extLst>
          </p:cNvPr>
          <p:cNvPicPr>
            <a:picLocks noChangeAspect="1"/>
          </p:cNvPicPr>
          <p:nvPr/>
        </p:nvPicPr>
        <p:blipFill rotWithShape="1">
          <a:blip r:embed="rId6"/>
          <a:srcRect l="9609" t="5165" r="2624" b="6672"/>
          <a:stretch/>
        </p:blipFill>
        <p:spPr>
          <a:xfrm>
            <a:off x="9226289" y="907419"/>
            <a:ext cx="1446245" cy="1091682"/>
          </a:xfrm>
          <a:prstGeom prst="rect">
            <a:avLst/>
          </a:prstGeom>
        </p:spPr>
      </p:pic>
      <p:pic>
        <p:nvPicPr>
          <p:cNvPr id="24" name="Picture 23">
            <a:extLst>
              <a:ext uri="{FF2B5EF4-FFF2-40B4-BE49-F238E27FC236}">
                <a16:creationId xmlns:a16="http://schemas.microsoft.com/office/drawing/2014/main" id="{33EB7FCA-1028-417A-AE2F-737487EEDDDB}"/>
              </a:ext>
            </a:extLst>
          </p:cNvPr>
          <p:cNvPicPr>
            <a:picLocks noChangeAspect="1"/>
          </p:cNvPicPr>
          <p:nvPr/>
        </p:nvPicPr>
        <p:blipFill>
          <a:blip r:embed="rId7"/>
          <a:stretch>
            <a:fillRect/>
          </a:stretch>
        </p:blipFill>
        <p:spPr>
          <a:xfrm>
            <a:off x="8757028" y="2397968"/>
            <a:ext cx="3185291" cy="1736343"/>
          </a:xfrm>
          <a:prstGeom prst="rect">
            <a:avLst/>
          </a:prstGeom>
          <a:ln w="19050">
            <a:solidFill>
              <a:schemeClr val="tx1"/>
            </a:solidFill>
          </a:ln>
        </p:spPr>
      </p:pic>
      <p:cxnSp>
        <p:nvCxnSpPr>
          <p:cNvPr id="27" name="Straight Connector 26">
            <a:extLst>
              <a:ext uri="{FF2B5EF4-FFF2-40B4-BE49-F238E27FC236}">
                <a16:creationId xmlns:a16="http://schemas.microsoft.com/office/drawing/2014/main" id="{1A4A64C0-4F2B-4D9C-8E99-56BC7A0B4982}"/>
              </a:ext>
            </a:extLst>
          </p:cNvPr>
          <p:cNvCxnSpPr/>
          <p:nvPr/>
        </p:nvCxnSpPr>
        <p:spPr>
          <a:xfrm flipV="1">
            <a:off x="8196946" y="4180114"/>
            <a:ext cx="555168" cy="12093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EE5D66-24B8-4A7C-9344-9F5FC70DF344}"/>
              </a:ext>
            </a:extLst>
          </p:cNvPr>
          <p:cNvCxnSpPr>
            <a:cxnSpLocks/>
          </p:cNvCxnSpPr>
          <p:nvPr/>
        </p:nvCxnSpPr>
        <p:spPr>
          <a:xfrm flipV="1">
            <a:off x="9881118" y="4142526"/>
            <a:ext cx="2061201" cy="155920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B5AF667-3535-4A0F-9181-86ADE35219AB}"/>
              </a:ext>
            </a:extLst>
          </p:cNvPr>
          <p:cNvSpPr txBox="1"/>
          <p:nvPr/>
        </p:nvSpPr>
        <p:spPr>
          <a:xfrm>
            <a:off x="8681778" y="2044904"/>
            <a:ext cx="1293367" cy="369332"/>
          </a:xfrm>
          <a:prstGeom prst="rect">
            <a:avLst/>
          </a:prstGeom>
          <a:noFill/>
        </p:spPr>
        <p:txBody>
          <a:bodyPr wrap="none" rtlCol="0">
            <a:spAutoFit/>
          </a:bodyPr>
          <a:lstStyle/>
          <a:p>
            <a:r>
              <a:rPr lang="en-US"/>
              <a:t>Water Peak</a:t>
            </a: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3" name="Ink 2">
                <a:extLst>
                  <a:ext uri="{FF2B5EF4-FFF2-40B4-BE49-F238E27FC236}">
                    <a16:creationId xmlns:a16="http://schemas.microsoft.com/office/drawing/2014/main" id="{A5AE9641-A43A-415F-9A24-24DF5C143492}"/>
                  </a:ext>
                </a:extLst>
              </p14:cNvPr>
              <p14:cNvContentPartPr/>
              <p14:nvPr>
                <p:extLst>
                  <p:ext uri="{42D2F446-02D8-4167-A562-619A0277C38B}">
                    <p15:isNarration xmlns:p15="http://schemas.microsoft.com/office/powerpoint/2012/main" val="1"/>
                  </p:ext>
                </p:extLst>
              </p14:nvPr>
            </p14:nvContentPartPr>
            <p14:xfrm>
              <a:off x="8998920" y="454680"/>
              <a:ext cx="2399400" cy="4579920"/>
            </p14:xfrm>
          </p:contentPart>
        </mc:Choice>
        <mc:Fallback>
          <p:pic>
            <p:nvPicPr>
              <p:cNvPr id="3" name="Ink 2">
                <a:extLst>
                  <a:ext uri="{FF2B5EF4-FFF2-40B4-BE49-F238E27FC236}">
                    <a16:creationId xmlns:a16="http://schemas.microsoft.com/office/drawing/2014/main" id="{A5AE9641-A43A-415F-9A24-24DF5C143492}"/>
                  </a:ext>
                </a:extLst>
              </p:cNvPr>
              <p:cNvPicPr>
                <a:picLocks noGrp="1" noRot="1" noChangeAspect="1" noMove="1" noResize="1" noEditPoints="1" noAdjustHandles="1" noChangeArrowheads="1" noChangeShapeType="1"/>
              </p:cNvPicPr>
              <p:nvPr/>
            </p:nvPicPr>
            <p:blipFill>
              <a:blip r:embed="rId9"/>
              <a:stretch>
                <a:fillRect/>
              </a:stretch>
            </p:blipFill>
            <p:spPr>
              <a:xfrm>
                <a:off x="8989560" y="445320"/>
                <a:ext cx="2418120" cy="4598640"/>
              </a:xfrm>
              <a:prstGeom prst="rect">
                <a:avLst/>
              </a:prstGeom>
            </p:spPr>
          </p:pic>
        </mc:Fallback>
      </mc:AlternateContent>
      <p:pic>
        <p:nvPicPr>
          <p:cNvPr id="5" name="Audio 4">
            <a:hlinkClick r:id="" action="ppaction://media"/>
            <a:extLst>
              <a:ext uri="{FF2B5EF4-FFF2-40B4-BE49-F238E27FC236}">
                <a16:creationId xmlns:a16="http://schemas.microsoft.com/office/drawing/2014/main" id="{00C0A9EB-1882-4C43-9910-62AA67091A3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95125" y="6461125"/>
            <a:ext cx="244475" cy="244475"/>
          </a:xfrm>
          <a:prstGeom prst="rect">
            <a:avLst/>
          </a:prstGeom>
        </p:spPr>
      </p:pic>
      <p:sp>
        <p:nvSpPr>
          <p:cNvPr id="19" name="TextBox 18">
            <a:extLst>
              <a:ext uri="{FF2B5EF4-FFF2-40B4-BE49-F238E27FC236}">
                <a16:creationId xmlns:a16="http://schemas.microsoft.com/office/drawing/2014/main" id="{C2462242-9F3C-4B5F-82FA-7D97C9813A08}"/>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3771898840"/>
      </p:ext>
    </p:extLst>
  </p:cSld>
  <p:clrMapOvr>
    <a:masterClrMapping/>
  </p:clrMapOvr>
  <mc:AlternateContent xmlns:mc="http://schemas.openxmlformats.org/markup-compatibility/2006">
    <mc:Choice xmlns:p14="http://schemas.microsoft.com/office/powerpoint/2010/main" Requires="p14">
      <p:transition spd="slow" p14:dur="2000" advTm="63993"/>
    </mc:Choice>
    <mc:Fallback>
      <p:transition spd="slow" advTm="6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A85D3-0B0F-4A1A-9343-E775FAF227EC}"/>
              </a:ext>
            </a:extLst>
          </p:cNvPr>
          <p:cNvSpPr>
            <a:spLocks noGrp="1"/>
          </p:cNvSpPr>
          <p:nvPr>
            <p:ph type="title"/>
          </p:nvPr>
        </p:nvSpPr>
        <p:spPr>
          <a:xfrm>
            <a:off x="1097280" y="286603"/>
            <a:ext cx="10058400" cy="1450757"/>
          </a:xfrm>
        </p:spPr>
        <p:txBody>
          <a:bodyPr>
            <a:normAutofit/>
          </a:bodyPr>
          <a:lstStyle/>
          <a:p>
            <a:r>
              <a:rPr lang="en-US"/>
              <a:t>Optical Problems We Ran Into</a:t>
            </a:r>
          </a:p>
        </p:txBody>
      </p:sp>
      <p:cxnSp>
        <p:nvCxnSpPr>
          <p:cNvPr id="14" name="Straight Connector 13">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35DC4F8-6ADB-4A10-A9AF-FD2D91A0AF48}"/>
              </a:ext>
            </a:extLst>
          </p:cNvPr>
          <p:cNvSpPr>
            <a:spLocks noGrp="1"/>
          </p:cNvSpPr>
          <p:nvPr>
            <p:ph idx="1"/>
          </p:nvPr>
        </p:nvSpPr>
        <p:spPr>
          <a:xfrm>
            <a:off x="1097280" y="2268645"/>
            <a:ext cx="3557016" cy="3760891"/>
          </a:xfrm>
        </p:spPr>
        <p:txBody>
          <a:bodyPr>
            <a:normAutofit/>
          </a:bodyPr>
          <a:lstStyle/>
          <a:p>
            <a:r>
              <a:rPr lang="en-US" sz="1800"/>
              <a:t>In the data we could see quite a bit of etaloning. This is due to the vials I was using.</a:t>
            </a:r>
          </a:p>
          <a:p>
            <a:r>
              <a:rPr lang="en-US"/>
              <a:t>Solution:</a:t>
            </a:r>
          </a:p>
          <a:p>
            <a:pPr lvl="1"/>
            <a:r>
              <a:rPr lang="en-US"/>
              <a:t>We got new vials. </a:t>
            </a:r>
          </a:p>
        </p:txBody>
      </p:sp>
      <p:sp>
        <p:nvSpPr>
          <p:cNvPr id="16" name="Rectangle 15">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536B0279-BBAE-4698-94CB-3E63715FDC11}"/>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sp>
        <p:nvSpPr>
          <p:cNvPr id="8" name="Content Placeholder 8">
            <a:extLst>
              <a:ext uri="{FF2B5EF4-FFF2-40B4-BE49-F238E27FC236}">
                <a16:creationId xmlns:a16="http://schemas.microsoft.com/office/drawing/2014/main" id="{5B41511E-A121-40DF-8771-660C29542620}"/>
              </a:ext>
            </a:extLst>
          </p:cNvPr>
          <p:cNvSpPr txBox="1">
            <a:spLocks/>
          </p:cNvSpPr>
          <p:nvPr/>
        </p:nvSpPr>
        <p:spPr>
          <a:xfrm>
            <a:off x="4752793" y="2222958"/>
            <a:ext cx="3557016"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a:t>The laser is so high powered, when focused onto the vial it started to burn a hold in the 3D printer material behind the sample</a:t>
            </a:r>
          </a:p>
          <a:p>
            <a:r>
              <a:rPr lang="en-US"/>
              <a:t>Solution: </a:t>
            </a:r>
          </a:p>
          <a:p>
            <a:pPr lvl="1"/>
            <a:r>
              <a:rPr lang="en-US"/>
              <a:t>We bought a beam dump to attach behind the vial for safety. </a:t>
            </a:r>
          </a:p>
          <a:p>
            <a:endParaRPr lang="en-US"/>
          </a:p>
        </p:txBody>
      </p:sp>
      <p:sp>
        <p:nvSpPr>
          <p:cNvPr id="3" name="TextBox 2">
            <a:extLst>
              <a:ext uri="{FF2B5EF4-FFF2-40B4-BE49-F238E27FC236}">
                <a16:creationId xmlns:a16="http://schemas.microsoft.com/office/drawing/2014/main" id="{5FBABB0E-3CE6-40C4-AE22-3C01F23A58E7}"/>
              </a:ext>
            </a:extLst>
          </p:cNvPr>
          <p:cNvSpPr txBox="1"/>
          <p:nvPr/>
        </p:nvSpPr>
        <p:spPr>
          <a:xfrm>
            <a:off x="1118787" y="1923535"/>
            <a:ext cx="1240083" cy="369332"/>
          </a:xfrm>
          <a:prstGeom prst="rect">
            <a:avLst/>
          </a:prstGeom>
          <a:noFill/>
        </p:spPr>
        <p:txBody>
          <a:bodyPr wrap="none" rtlCol="0">
            <a:spAutoFit/>
          </a:bodyPr>
          <a:lstStyle/>
          <a:p>
            <a:r>
              <a:rPr lang="en-US"/>
              <a:t>Problem 1:</a:t>
            </a:r>
          </a:p>
        </p:txBody>
      </p:sp>
      <p:sp>
        <p:nvSpPr>
          <p:cNvPr id="10" name="TextBox 9">
            <a:extLst>
              <a:ext uri="{FF2B5EF4-FFF2-40B4-BE49-F238E27FC236}">
                <a16:creationId xmlns:a16="http://schemas.microsoft.com/office/drawing/2014/main" id="{94D8A98D-9B0F-4885-A6C5-8426C0748B24}"/>
              </a:ext>
            </a:extLst>
          </p:cNvPr>
          <p:cNvSpPr txBox="1"/>
          <p:nvPr/>
        </p:nvSpPr>
        <p:spPr>
          <a:xfrm>
            <a:off x="4752793" y="1899313"/>
            <a:ext cx="1240083" cy="369332"/>
          </a:xfrm>
          <a:prstGeom prst="rect">
            <a:avLst/>
          </a:prstGeom>
          <a:noFill/>
        </p:spPr>
        <p:txBody>
          <a:bodyPr wrap="none" rtlCol="0">
            <a:spAutoFit/>
          </a:bodyPr>
          <a:lstStyle/>
          <a:p>
            <a:r>
              <a:rPr lang="en-US"/>
              <a:t>Problem 2:</a:t>
            </a:r>
          </a:p>
        </p:txBody>
      </p:sp>
      <p:pic>
        <p:nvPicPr>
          <p:cNvPr id="4" name="Picture 3">
            <a:extLst>
              <a:ext uri="{FF2B5EF4-FFF2-40B4-BE49-F238E27FC236}">
                <a16:creationId xmlns:a16="http://schemas.microsoft.com/office/drawing/2014/main" id="{FCB3D787-CD21-4D41-A97C-A38D77B1CF1B}"/>
              </a:ext>
            </a:extLst>
          </p:cNvPr>
          <p:cNvPicPr>
            <a:picLocks noChangeAspect="1"/>
          </p:cNvPicPr>
          <p:nvPr/>
        </p:nvPicPr>
        <p:blipFill rotWithShape="1">
          <a:blip r:embed="rId5"/>
          <a:srcRect l="11388" t="15673" r="18282" b="3066"/>
          <a:stretch/>
        </p:blipFill>
        <p:spPr>
          <a:xfrm rot="16200000">
            <a:off x="8835130" y="1841756"/>
            <a:ext cx="2349109" cy="2882000"/>
          </a:xfrm>
          <a:prstGeom prst="rect">
            <a:avLst/>
          </a:prstGeom>
        </p:spPr>
      </p:pic>
      <p:pic>
        <p:nvPicPr>
          <p:cNvPr id="11" name="Picture 10">
            <a:extLst>
              <a:ext uri="{FF2B5EF4-FFF2-40B4-BE49-F238E27FC236}">
                <a16:creationId xmlns:a16="http://schemas.microsoft.com/office/drawing/2014/main" id="{EC90DF02-9963-4290-B9E4-30354513768D}"/>
              </a:ext>
            </a:extLst>
          </p:cNvPr>
          <p:cNvPicPr>
            <a:picLocks noChangeAspect="1"/>
          </p:cNvPicPr>
          <p:nvPr/>
        </p:nvPicPr>
        <p:blipFill>
          <a:blip r:embed="rId6"/>
          <a:stretch>
            <a:fillRect/>
          </a:stretch>
        </p:blipFill>
        <p:spPr>
          <a:xfrm>
            <a:off x="870602" y="4149090"/>
            <a:ext cx="3196057" cy="1475103"/>
          </a:xfrm>
          <a:prstGeom prst="rect">
            <a:avLst/>
          </a:prstGeom>
        </p:spPr>
      </p:pic>
      <p:pic>
        <p:nvPicPr>
          <p:cNvPr id="17" name="Audio 16">
            <a:hlinkClick r:id="" action="ppaction://media"/>
            <a:extLst>
              <a:ext uri="{FF2B5EF4-FFF2-40B4-BE49-F238E27FC236}">
                <a16:creationId xmlns:a16="http://schemas.microsoft.com/office/drawing/2014/main" id="{741FB943-C0D2-4343-BE43-C868D1B79E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
        <p:nvSpPr>
          <p:cNvPr id="18" name="TextBox 17">
            <a:extLst>
              <a:ext uri="{FF2B5EF4-FFF2-40B4-BE49-F238E27FC236}">
                <a16:creationId xmlns:a16="http://schemas.microsoft.com/office/drawing/2014/main" id="{A2BB825A-40DB-40C2-8CFF-0D3B882FC028}"/>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332865886"/>
      </p:ext>
    </p:extLst>
  </p:cSld>
  <p:clrMapOvr>
    <a:masterClrMapping/>
  </p:clrMapOvr>
  <mc:AlternateContent xmlns:mc="http://schemas.openxmlformats.org/markup-compatibility/2006">
    <mc:Choice xmlns:p14="http://schemas.microsoft.com/office/powerpoint/2010/main" Requires="p14">
      <p:transition spd="slow" p14:dur="2000" advTm="46884"/>
    </mc:Choice>
    <mc:Fallback>
      <p:transition spd="slow" advTm="4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B4B67-5333-40A3-98A1-0DF966BB70B7}"/>
              </a:ext>
            </a:extLst>
          </p:cNvPr>
          <p:cNvSpPr>
            <a:spLocks noGrp="1"/>
          </p:cNvSpPr>
          <p:nvPr>
            <p:ph type="title"/>
          </p:nvPr>
        </p:nvSpPr>
        <p:spPr>
          <a:xfrm>
            <a:off x="1097279" y="286603"/>
            <a:ext cx="10571259" cy="1450757"/>
          </a:xfrm>
        </p:spPr>
        <p:txBody>
          <a:bodyPr>
            <a:normAutofit/>
          </a:bodyPr>
          <a:lstStyle/>
          <a:p>
            <a:r>
              <a:rPr lang="en-US" sz="3600"/>
              <a:t>Design Constraints and Standards - Optical</a:t>
            </a:r>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6C6DF5-4D06-407D-9AB2-1EB4D570D3F7}"/>
              </a:ext>
            </a:extLst>
          </p:cNvPr>
          <p:cNvSpPr>
            <a:spLocks noGrp="1"/>
          </p:cNvSpPr>
          <p:nvPr>
            <p:ph idx="1"/>
          </p:nvPr>
        </p:nvSpPr>
        <p:spPr>
          <a:xfrm>
            <a:off x="221629" y="2222745"/>
            <a:ext cx="8383069" cy="4134105"/>
          </a:xfrm>
        </p:spPr>
        <p:txBody>
          <a:bodyPr vert="horz" lIns="0" tIns="45720" rIns="0" bIns="45720" rtlCol="0">
            <a:normAutofit/>
          </a:bodyPr>
          <a:lstStyle/>
          <a:p>
            <a:pPr>
              <a:lnSpc>
                <a:spcPct val="100000"/>
              </a:lnSpc>
            </a:pPr>
            <a:r>
              <a:rPr lang="en-US" sz="1800"/>
              <a:t>The biggest constraint optically is the safety of the laser system. We are using a class 3B high powered laser</a:t>
            </a:r>
            <a:r>
              <a:rPr lang="en-US" sz="1600"/>
              <a:t>.</a:t>
            </a:r>
          </a:p>
          <a:p>
            <a:pPr lvl="1"/>
            <a:r>
              <a:rPr lang="en-US" sz="1600"/>
              <a:t>Where beam hazards are potential injury to the eye and potential injury to the skin. Non-Beam hazards include electrocution, fire, exposure to air contaminants, hazardous gases, laser dyes, and solvents. To avoid these hazards, they have implied that these lasers must be in protective housing, warning signs, and label requirements.</a:t>
            </a:r>
          </a:p>
          <a:p>
            <a:pPr lvl="1"/>
            <a:r>
              <a:rPr lang="en-US" sz="1600"/>
              <a:t>We will solve this by using a cap for the vial holder that is connected to an interlock circuit to shut the laser down if the cap is open. </a:t>
            </a:r>
          </a:p>
          <a:p>
            <a:pPr marL="201168" lvl="1" indent="0">
              <a:buNone/>
            </a:pPr>
            <a:r>
              <a:rPr lang="en-US" sz="1800"/>
              <a:t>Standards</a:t>
            </a:r>
          </a:p>
          <a:p>
            <a:pPr lvl="1"/>
            <a:r>
              <a:rPr lang="en-US" sz="1600"/>
              <a:t>According to the FDA standard d 21 CFR 1040.10 and 1040.11) “requires a warning label on Class IIIa and </a:t>
            </a:r>
            <a:r>
              <a:rPr lang="en-US" sz="1600" err="1"/>
              <a:t>IIIb</a:t>
            </a:r>
            <a:r>
              <a:rPr lang="en-US" sz="1600"/>
              <a:t> products. Class </a:t>
            </a:r>
            <a:r>
              <a:rPr lang="en-US" sz="1600" err="1"/>
              <a:t>IIIb</a:t>
            </a:r>
            <a:r>
              <a:rPr lang="en-US" sz="1600"/>
              <a:t> products must also have a key switch and connector for remote interlock. The products are also required to have identified and certifying labels and instructions for safe use.” </a:t>
            </a:r>
          </a:p>
          <a:p>
            <a:pPr>
              <a:lnSpc>
                <a:spcPct val="90000"/>
              </a:lnSpc>
            </a:pPr>
            <a:endParaRPr lang="en-US" sz="1700"/>
          </a:p>
        </p:txBody>
      </p:sp>
      <p:pic>
        <p:nvPicPr>
          <p:cNvPr id="4" name="Picture 3">
            <a:extLst>
              <a:ext uri="{FF2B5EF4-FFF2-40B4-BE49-F238E27FC236}">
                <a16:creationId xmlns:a16="http://schemas.microsoft.com/office/drawing/2014/main" id="{9AFE7911-410E-4D49-8F24-BD4CA9DA8EDF}"/>
              </a:ext>
            </a:extLst>
          </p:cNvPr>
          <p:cNvPicPr>
            <a:picLocks noChangeAspect="1"/>
          </p:cNvPicPr>
          <p:nvPr/>
        </p:nvPicPr>
        <p:blipFill rotWithShape="1">
          <a:blip r:embed="rId4"/>
          <a:srcRect l="1272" r="9461" b="2204"/>
          <a:stretch/>
        </p:blipFill>
        <p:spPr>
          <a:xfrm>
            <a:off x="8826328" y="2645156"/>
            <a:ext cx="3144043" cy="2299163"/>
          </a:xfrm>
          <a:prstGeom prst="rect">
            <a:avLst/>
          </a:prstGeom>
        </p:spPr>
      </p:pic>
      <p:sp>
        <p:nvSpPr>
          <p:cNvPr id="13" name="Rectangle 1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3C3CC82C-4F0E-4415-B9FF-C98468D8B8D9}"/>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pic>
        <p:nvPicPr>
          <p:cNvPr id="14" name="Audio 13">
            <a:hlinkClick r:id="" action="ppaction://media"/>
            <a:extLst>
              <a:ext uri="{FF2B5EF4-FFF2-40B4-BE49-F238E27FC236}">
                <a16:creationId xmlns:a16="http://schemas.microsoft.com/office/drawing/2014/main" id="{990A2CA2-1FF3-4D57-AAD9-87BBAC3FC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
        <p:nvSpPr>
          <p:cNvPr id="15" name="TextBox 14">
            <a:extLst>
              <a:ext uri="{FF2B5EF4-FFF2-40B4-BE49-F238E27FC236}">
                <a16:creationId xmlns:a16="http://schemas.microsoft.com/office/drawing/2014/main" id="{2327B617-AF1D-4281-ADD4-A12AA04E587A}"/>
              </a:ext>
            </a:extLst>
          </p:cNvPr>
          <p:cNvSpPr txBox="1"/>
          <p:nvPr/>
        </p:nvSpPr>
        <p:spPr>
          <a:xfrm flipH="1">
            <a:off x="59545" y="6461125"/>
            <a:ext cx="4573745" cy="369332"/>
          </a:xfrm>
          <a:prstGeom prst="rect">
            <a:avLst/>
          </a:prstGeom>
          <a:noFill/>
        </p:spPr>
        <p:txBody>
          <a:bodyPr wrap="square" rtlCol="0">
            <a:spAutoFit/>
          </a:bodyPr>
          <a:lstStyle/>
          <a:p>
            <a:r>
              <a:rPr lang="en-US" dirty="0">
                <a:solidFill>
                  <a:schemeClr val="bg1"/>
                </a:solidFill>
              </a:rPr>
              <a:t>Done by </a:t>
            </a:r>
            <a:r>
              <a:rPr lang="en-US" dirty="0" err="1">
                <a:solidFill>
                  <a:schemeClr val="bg1"/>
                </a:solidFill>
              </a:rPr>
              <a:t>Yaelle</a:t>
            </a:r>
            <a:r>
              <a:rPr lang="en-US" dirty="0">
                <a:solidFill>
                  <a:schemeClr val="bg1"/>
                </a:solidFill>
              </a:rPr>
              <a:t> Olivier</a:t>
            </a:r>
          </a:p>
        </p:txBody>
      </p:sp>
    </p:spTree>
    <p:extLst>
      <p:ext uri="{BB962C8B-B14F-4D97-AF65-F5344CB8AC3E}">
        <p14:creationId xmlns:p14="http://schemas.microsoft.com/office/powerpoint/2010/main" val="327119803"/>
      </p:ext>
    </p:extLst>
  </p:cSld>
  <p:clrMapOvr>
    <a:masterClrMapping/>
  </p:clrMapOvr>
  <mc:AlternateContent xmlns:mc="http://schemas.openxmlformats.org/markup-compatibility/2006">
    <mc:Choice xmlns:p14="http://schemas.microsoft.com/office/powerpoint/2010/main" Requires="p14">
      <p:transition spd="slow" p14:dur="2000" advTm="66837"/>
    </mc:Choice>
    <mc:Fallback>
      <p:transition spd="slow" advTm="6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Automation</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a:xfrm>
            <a:off x="1097280" y="2108201"/>
            <a:ext cx="6918960" cy="3760891"/>
          </a:xfrm>
        </p:spPr>
        <p:txBody>
          <a:bodyPr vert="horz" lIns="0" tIns="45720" rIns="0" bIns="45720" rtlCol="0" anchor="t">
            <a:normAutofit/>
          </a:bodyPr>
          <a:lstStyle/>
          <a:p>
            <a:r>
              <a:rPr lang="en-US" dirty="0">
                <a:ea typeface="+mn-lt"/>
                <a:cs typeface="+mn-lt"/>
              </a:rPr>
              <a:t>•Streamline coding process to have program as simple as possible, both for the user and for the designer</a:t>
            </a:r>
            <a:endParaRPr lang="en-US" dirty="0"/>
          </a:p>
          <a:p>
            <a:r>
              <a:rPr lang="en-US" dirty="0">
                <a:ea typeface="+mn-lt"/>
                <a:cs typeface="+mn-lt"/>
              </a:rPr>
              <a:t>•Limit the necessary interactions with the computer (i.e. required inputs from the User)</a:t>
            </a:r>
            <a:endParaRPr lang="en-US" dirty="0"/>
          </a:p>
          <a:p>
            <a:r>
              <a:rPr lang="en-US" dirty="0">
                <a:ea typeface="+mn-lt"/>
                <a:cs typeface="+mn-lt"/>
              </a:rPr>
              <a:t>•Make the program do all background tasks, needing no user intervention (power on, save data, collect data, process data, start GUI)</a:t>
            </a:r>
            <a:endParaRPr lang="en-US" dirty="0"/>
          </a:p>
          <a:p>
            <a:endParaRPr lang="en-US" dirty="0"/>
          </a:p>
          <a:p>
            <a:endParaRPr lang="en-US" dirty="0"/>
          </a:p>
        </p:txBody>
      </p:sp>
      <p:pic>
        <p:nvPicPr>
          <p:cNvPr id="4" name="Picture 4" descr="Text&#10;&#10;Description automatically generated">
            <a:extLst>
              <a:ext uri="{FF2B5EF4-FFF2-40B4-BE49-F238E27FC236}">
                <a16:creationId xmlns:a16="http://schemas.microsoft.com/office/drawing/2014/main" id="{1E440AC8-03FF-4279-9DA7-2E9A24F3552E}"/>
              </a:ext>
            </a:extLst>
          </p:cNvPr>
          <p:cNvPicPr>
            <a:picLocks noChangeAspect="1"/>
          </p:cNvPicPr>
          <p:nvPr/>
        </p:nvPicPr>
        <p:blipFill>
          <a:blip r:embed="rId5"/>
          <a:stretch>
            <a:fillRect/>
          </a:stretch>
        </p:blipFill>
        <p:spPr>
          <a:xfrm>
            <a:off x="8046720" y="2354093"/>
            <a:ext cx="4145280" cy="3277574"/>
          </a:xfrm>
          <a:prstGeom prst="rect">
            <a:avLst/>
          </a:prstGeom>
        </p:spPr>
      </p:pic>
      <p:pic>
        <p:nvPicPr>
          <p:cNvPr id="8" name="Picture 6" descr="A person wearing glasses&#10;&#10;Description automatically generated">
            <a:extLst>
              <a:ext uri="{FF2B5EF4-FFF2-40B4-BE49-F238E27FC236}">
                <a16:creationId xmlns:a16="http://schemas.microsoft.com/office/drawing/2014/main" id="{CB92D70D-2E80-4E1E-91ED-1E6148140137}"/>
              </a:ext>
            </a:extLst>
          </p:cNvPr>
          <p:cNvPicPr>
            <a:picLocks noChangeAspect="1"/>
          </p:cNvPicPr>
          <p:nvPr/>
        </p:nvPicPr>
        <p:blipFill>
          <a:blip r:embed="rId6"/>
          <a:stretch>
            <a:fillRect/>
          </a:stretch>
        </p:blipFill>
        <p:spPr>
          <a:xfrm>
            <a:off x="10993120" y="5058959"/>
            <a:ext cx="1198880" cy="1362882"/>
          </a:xfrm>
          <a:prstGeom prst="rect">
            <a:avLst/>
          </a:prstGeom>
        </p:spPr>
      </p:pic>
      <p:sp>
        <p:nvSpPr>
          <p:cNvPr id="9" name="TextBox 8">
            <a:extLst>
              <a:ext uri="{FF2B5EF4-FFF2-40B4-BE49-F238E27FC236}">
                <a16:creationId xmlns:a16="http://schemas.microsoft.com/office/drawing/2014/main" id="{B31E3C56-7119-41C5-9166-70042A7419C8}"/>
              </a:ext>
            </a:extLst>
          </p:cNvPr>
          <p:cNvSpPr txBox="1"/>
          <p:nvPr/>
        </p:nvSpPr>
        <p:spPr>
          <a:xfrm flipH="1">
            <a:off x="59545" y="6461125"/>
            <a:ext cx="4573745" cy="369332"/>
          </a:xfrm>
          <a:prstGeom prst="rect">
            <a:avLst/>
          </a:prstGeom>
          <a:noFill/>
        </p:spPr>
        <p:txBody>
          <a:bodyPr wrap="square" rtlCol="0">
            <a:spAutoFit/>
          </a:bodyPr>
          <a:lstStyle/>
          <a:p>
            <a:r>
              <a:rPr lang="en-US" dirty="0">
                <a:solidFill>
                  <a:schemeClr val="bg1"/>
                </a:solidFill>
              </a:rPr>
              <a:t>Done by Tyler Morris</a:t>
            </a:r>
          </a:p>
        </p:txBody>
      </p:sp>
      <p:pic>
        <p:nvPicPr>
          <p:cNvPr id="6" name="automation1_Rj5EusBt">
            <a:hlinkClick r:id="" action="ppaction://media"/>
            <a:extLst>
              <a:ext uri="{FF2B5EF4-FFF2-40B4-BE49-F238E27FC236}">
                <a16:creationId xmlns:a16="http://schemas.microsoft.com/office/drawing/2014/main" id="{79860E0F-6974-4297-9F40-89B74BB93B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7760" y="6117041"/>
            <a:ext cx="609600" cy="609600"/>
          </a:xfrm>
          <a:prstGeom prst="rect">
            <a:avLst/>
          </a:prstGeom>
        </p:spPr>
      </p:pic>
    </p:spTree>
    <p:extLst>
      <p:ext uri="{BB962C8B-B14F-4D97-AF65-F5344CB8AC3E}">
        <p14:creationId xmlns:p14="http://schemas.microsoft.com/office/powerpoint/2010/main" val="2196696484"/>
      </p:ext>
    </p:extLst>
  </p:cSld>
  <p:clrMapOvr>
    <a:masterClrMapping/>
  </p:clrMapOvr>
  <mc:AlternateContent xmlns:mc="http://schemas.openxmlformats.org/markup-compatibility/2006">
    <mc:Choice xmlns:p14="http://schemas.microsoft.com/office/powerpoint/2010/main" Requires="p14">
      <p:transition spd="slow" p14:dur="2000" advClick="0" advTm="53000"/>
    </mc:Choice>
    <mc:Fallback>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Graphical User Interface</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a:xfrm>
            <a:off x="1097280" y="2108201"/>
            <a:ext cx="4490720" cy="3466251"/>
          </a:xfrm>
        </p:spPr>
        <p:txBody>
          <a:bodyPr vert="horz" lIns="0" tIns="45720" rIns="0" bIns="45720" rtlCol="0" anchor="t">
            <a:normAutofit/>
          </a:bodyPr>
          <a:lstStyle/>
          <a:p>
            <a:r>
              <a:rPr lang="en-US" dirty="0">
                <a:ea typeface="+mn-lt"/>
                <a:cs typeface="+mn-lt"/>
              </a:rPr>
              <a:t>•Want to create a simple user interface, both to reduce design complexity and reduce user confusion</a:t>
            </a:r>
          </a:p>
          <a:p>
            <a:r>
              <a:rPr lang="en-US" dirty="0">
                <a:ea typeface="+mn-lt"/>
                <a:cs typeface="+mn-lt"/>
              </a:rPr>
              <a:t>•Want to present data in a palatable and informative way</a:t>
            </a:r>
          </a:p>
          <a:p>
            <a:r>
              <a:rPr lang="en-US" dirty="0">
                <a:ea typeface="+mn-lt"/>
                <a:cs typeface="+mn-lt"/>
              </a:rPr>
              <a:t>•Used an intuitive design in order to help the user understand the sequence of options, while also preventing them to accessing options too early</a:t>
            </a:r>
          </a:p>
          <a:p>
            <a:endParaRPr lang="en-US" dirty="0"/>
          </a:p>
        </p:txBody>
      </p:sp>
      <p:pic>
        <p:nvPicPr>
          <p:cNvPr id="8" name="Picture 6" descr="A person wearing glasses&#10;&#10;Description automatically generated">
            <a:extLst>
              <a:ext uri="{FF2B5EF4-FFF2-40B4-BE49-F238E27FC236}">
                <a16:creationId xmlns:a16="http://schemas.microsoft.com/office/drawing/2014/main" id="{4A7F1659-1590-4D63-ABB7-5C52B48CCCF0}"/>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B3BF22E9-C16C-43BC-AD0A-0E3457C256EC}"/>
              </a:ext>
            </a:extLst>
          </p:cNvPr>
          <p:cNvPicPr>
            <a:picLocks noChangeAspect="1"/>
          </p:cNvPicPr>
          <p:nvPr/>
        </p:nvPicPr>
        <p:blipFill>
          <a:blip r:embed="rId5"/>
          <a:stretch>
            <a:fillRect/>
          </a:stretch>
        </p:blipFill>
        <p:spPr>
          <a:xfrm>
            <a:off x="5817108" y="2442287"/>
            <a:ext cx="4946904" cy="2616672"/>
          </a:xfrm>
          <a:prstGeom prst="rect">
            <a:avLst/>
          </a:prstGeom>
        </p:spPr>
      </p:pic>
      <p:sp>
        <p:nvSpPr>
          <p:cNvPr id="10" name="TextBox 9">
            <a:extLst>
              <a:ext uri="{FF2B5EF4-FFF2-40B4-BE49-F238E27FC236}">
                <a16:creationId xmlns:a16="http://schemas.microsoft.com/office/drawing/2014/main" id="{C969BE1A-7783-4C06-BD26-DEF6109FAF53}"/>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Tyler Morris</a:t>
            </a:r>
          </a:p>
        </p:txBody>
      </p:sp>
      <p:pic>
        <p:nvPicPr>
          <p:cNvPr id="5" name="gui1_UxMLlh0U">
            <a:hlinkClick r:id="" action="ppaction://media"/>
            <a:extLst>
              <a:ext uri="{FF2B5EF4-FFF2-40B4-BE49-F238E27FC236}">
                <a16:creationId xmlns:a16="http://schemas.microsoft.com/office/drawing/2014/main" id="{49D26121-176B-405D-8F75-221F78AC22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9567" y="6117041"/>
            <a:ext cx="609600" cy="609600"/>
          </a:xfrm>
          <a:prstGeom prst="rect">
            <a:avLst/>
          </a:prstGeom>
        </p:spPr>
      </p:pic>
    </p:spTree>
    <p:extLst>
      <p:ext uri="{BB962C8B-B14F-4D97-AF65-F5344CB8AC3E}">
        <p14:creationId xmlns:p14="http://schemas.microsoft.com/office/powerpoint/2010/main" val="4238379655"/>
      </p:ext>
    </p:extLst>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0E35-8F02-4F65-8657-E0752BBDCFAC}"/>
              </a:ext>
            </a:extLst>
          </p:cNvPr>
          <p:cNvSpPr>
            <a:spLocks noGrp="1"/>
          </p:cNvSpPr>
          <p:nvPr>
            <p:ph type="title"/>
          </p:nvPr>
        </p:nvSpPr>
        <p:spPr/>
        <p:txBody>
          <a:bodyPr/>
          <a:lstStyle/>
          <a:p>
            <a:r>
              <a:rPr lang="en-US" dirty="0"/>
              <a:t>Data Analysis </a:t>
            </a:r>
          </a:p>
        </p:txBody>
      </p:sp>
      <p:sp>
        <p:nvSpPr>
          <p:cNvPr id="6" name="Content Placeholder 2">
            <a:extLst>
              <a:ext uri="{FF2B5EF4-FFF2-40B4-BE49-F238E27FC236}">
                <a16:creationId xmlns:a16="http://schemas.microsoft.com/office/drawing/2014/main" id="{972BDEDC-41A8-4F40-8501-01176F504FEA}"/>
              </a:ext>
            </a:extLst>
          </p:cNvPr>
          <p:cNvSpPr>
            <a:spLocks noGrp="1"/>
          </p:cNvSpPr>
          <p:nvPr>
            <p:ph idx="1"/>
          </p:nvPr>
        </p:nvSpPr>
        <p:spPr>
          <a:xfrm>
            <a:off x="1097280" y="2108201"/>
            <a:ext cx="4490720" cy="3466251"/>
          </a:xfrm>
        </p:spPr>
        <p:txBody>
          <a:bodyPr vert="horz" lIns="0" tIns="45720" rIns="0" bIns="45720" rtlCol="0" anchor="t">
            <a:normAutofit lnSpcReduction="10000"/>
          </a:bodyPr>
          <a:lstStyle/>
          <a:p>
            <a:pPr>
              <a:buClr>
                <a:schemeClr val="tx1"/>
              </a:buClr>
              <a:buFont typeface="Arial" panose="020B0604020202020204" pitchFamily="34" charset="0"/>
              <a:buChar char="•"/>
            </a:pPr>
            <a:r>
              <a:rPr lang="en-US" dirty="0">
                <a:ea typeface="+mn-lt"/>
                <a:cs typeface="+mn-lt"/>
              </a:rPr>
              <a:t>Create sample mixtures of water and biofuel, incrementing water amounts by 3.125% each time</a:t>
            </a:r>
          </a:p>
          <a:p>
            <a:pPr>
              <a:buClr>
                <a:schemeClr val="tx1"/>
              </a:buClr>
              <a:buFont typeface="Arial" panose="020B0604020202020204" pitchFamily="34" charset="0"/>
              <a:buChar char="•"/>
            </a:pPr>
            <a:r>
              <a:rPr lang="en-US" dirty="0">
                <a:ea typeface="+mn-lt"/>
                <a:cs typeface="+mn-lt"/>
              </a:rPr>
              <a:t>Use linear regression to find a regression line and the coefficients of said line in order to create an estimator function</a:t>
            </a:r>
          </a:p>
          <a:p>
            <a:pPr>
              <a:buClr>
                <a:schemeClr val="tx1"/>
              </a:buClr>
              <a:buFont typeface="Arial" panose="020B0604020202020204" pitchFamily="34" charset="0"/>
              <a:buChar char="•"/>
            </a:pPr>
            <a:r>
              <a:rPr lang="en-US" dirty="0">
                <a:ea typeface="+mn-lt"/>
                <a:cs typeface="+mn-lt"/>
              </a:rPr>
              <a:t>Use a combination of random sampling the individual samples, as well as splitting the data into train and test data when creating the estimator</a:t>
            </a:r>
          </a:p>
          <a:p>
            <a:pPr lvl="1">
              <a:buClr>
                <a:schemeClr val="tx1"/>
              </a:buClr>
            </a:pPr>
            <a:endParaRPr lang="en-US" dirty="0">
              <a:ea typeface="+mn-lt"/>
              <a:cs typeface="+mn-lt"/>
            </a:endParaRPr>
          </a:p>
        </p:txBody>
      </p:sp>
      <p:pic>
        <p:nvPicPr>
          <p:cNvPr id="8" name="Picture 7" descr="A picture containing indoor, white&#10;&#10;Description automatically generated">
            <a:extLst>
              <a:ext uri="{FF2B5EF4-FFF2-40B4-BE49-F238E27FC236}">
                <a16:creationId xmlns:a16="http://schemas.microsoft.com/office/drawing/2014/main" id="{984E6FE7-4492-4DCD-96AD-A11F709F200D}"/>
              </a:ext>
            </a:extLst>
          </p:cNvPr>
          <p:cNvPicPr>
            <a:picLocks noChangeAspect="1"/>
          </p:cNvPicPr>
          <p:nvPr/>
        </p:nvPicPr>
        <p:blipFill rotWithShape="1">
          <a:blip r:embed="rId4"/>
          <a:srcRect l="27367" r="28599"/>
          <a:stretch/>
        </p:blipFill>
        <p:spPr>
          <a:xfrm rot="5400000">
            <a:off x="6735483" y="1668596"/>
            <a:ext cx="4201799" cy="4638595"/>
          </a:xfrm>
          <a:prstGeom prst="rect">
            <a:avLst/>
          </a:prstGeom>
        </p:spPr>
      </p:pic>
      <p:pic>
        <p:nvPicPr>
          <p:cNvPr id="11" name="Picture 6" descr="A person wearing glasses&#10;&#10;Description automatically generated">
            <a:extLst>
              <a:ext uri="{FF2B5EF4-FFF2-40B4-BE49-F238E27FC236}">
                <a16:creationId xmlns:a16="http://schemas.microsoft.com/office/drawing/2014/main" id="{E91A99BB-5305-4366-8D2E-3A560B032E16}"/>
              </a:ext>
            </a:extLst>
          </p:cNvPr>
          <p:cNvPicPr>
            <a:picLocks noChangeAspect="1"/>
          </p:cNvPicPr>
          <p:nvPr/>
        </p:nvPicPr>
        <p:blipFill>
          <a:blip r:embed="rId5"/>
          <a:stretch>
            <a:fillRect/>
          </a:stretch>
        </p:blipFill>
        <p:spPr>
          <a:xfrm>
            <a:off x="10993120" y="5058959"/>
            <a:ext cx="1198880" cy="1362882"/>
          </a:xfrm>
          <a:prstGeom prst="rect">
            <a:avLst/>
          </a:prstGeom>
        </p:spPr>
      </p:pic>
      <p:sp>
        <p:nvSpPr>
          <p:cNvPr id="9" name="TextBox 8">
            <a:extLst>
              <a:ext uri="{FF2B5EF4-FFF2-40B4-BE49-F238E27FC236}">
                <a16:creationId xmlns:a16="http://schemas.microsoft.com/office/drawing/2014/main" id="{16B0C4EF-B2A1-4B11-8044-57B96078F536}"/>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Tyler Morris</a:t>
            </a:r>
          </a:p>
        </p:txBody>
      </p:sp>
      <p:pic>
        <p:nvPicPr>
          <p:cNvPr id="5" name="data1_rJtyS8jS">
            <a:hlinkClick r:id="" action="ppaction://media"/>
            <a:extLst>
              <a:ext uri="{FF2B5EF4-FFF2-40B4-BE49-F238E27FC236}">
                <a16:creationId xmlns:a16="http://schemas.microsoft.com/office/drawing/2014/main" id="{36A98BE9-DE0B-4A34-8471-1082C9C58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944" y="6084952"/>
            <a:ext cx="609600" cy="609600"/>
          </a:xfrm>
          <a:prstGeom prst="rect">
            <a:avLst/>
          </a:prstGeom>
        </p:spPr>
      </p:pic>
    </p:spTree>
    <p:extLst>
      <p:ext uri="{BB962C8B-B14F-4D97-AF65-F5344CB8AC3E}">
        <p14:creationId xmlns:p14="http://schemas.microsoft.com/office/powerpoint/2010/main" val="2836865374"/>
      </p:ext>
    </p:extLst>
  </p:cSld>
  <p:clrMapOvr>
    <a:masterClrMapping/>
  </p:clrMapOvr>
  <mc:AlternateContent xmlns:mc="http://schemas.openxmlformats.org/markup-compatibility/2006">
    <mc:Choice xmlns:p14="http://schemas.microsoft.com/office/powerpoint/2010/main" Requires="p14">
      <p:transition spd="slow" p14:dur="2000" advClick="0" advTm="62000"/>
    </mc:Choice>
    <mc:Fallback>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4B67-5333-40A3-98A1-0DF966BB70B7}"/>
              </a:ext>
            </a:extLst>
          </p:cNvPr>
          <p:cNvSpPr>
            <a:spLocks noGrp="1"/>
          </p:cNvSpPr>
          <p:nvPr>
            <p:ph type="title"/>
          </p:nvPr>
        </p:nvSpPr>
        <p:spPr>
          <a:xfrm>
            <a:off x="1097280" y="286603"/>
            <a:ext cx="10332720" cy="1450757"/>
          </a:xfrm>
        </p:spPr>
        <p:txBody>
          <a:bodyPr/>
          <a:lstStyle/>
          <a:p>
            <a:r>
              <a:rPr lang="en-US"/>
              <a:t>Design Constraints and Standards - Software</a:t>
            </a:r>
          </a:p>
        </p:txBody>
      </p:sp>
      <p:sp>
        <p:nvSpPr>
          <p:cNvPr id="3" name="Content Placeholder 2">
            <a:extLst>
              <a:ext uri="{FF2B5EF4-FFF2-40B4-BE49-F238E27FC236}">
                <a16:creationId xmlns:a16="http://schemas.microsoft.com/office/drawing/2014/main" id="{BB6C6DF5-4D06-407D-9AB2-1EB4D570D3F7}"/>
              </a:ext>
            </a:extLst>
          </p:cNvPr>
          <p:cNvSpPr>
            <a:spLocks noGrp="1"/>
          </p:cNvSpPr>
          <p:nvPr>
            <p:ph idx="1"/>
          </p:nvPr>
        </p:nvSpPr>
        <p:spPr/>
        <p:txBody>
          <a:bodyPr vert="horz" lIns="0" tIns="45720" rIns="0" bIns="45720" rtlCol="0" anchor="t">
            <a:normAutofit/>
          </a:bodyPr>
          <a:lstStyle/>
          <a:p>
            <a:pPr marL="635000" lvl="1" indent="-342900"/>
            <a:r>
              <a:rPr lang="en-US" sz="3200"/>
              <a:t>Safety</a:t>
            </a:r>
          </a:p>
          <a:p>
            <a:pPr marL="635000" lvl="1" indent="-342900"/>
            <a:r>
              <a:rPr lang="en-US" sz="3200"/>
              <a:t>Security</a:t>
            </a:r>
          </a:p>
          <a:p>
            <a:pPr marL="635000" lvl="1" indent="-342900"/>
            <a:r>
              <a:rPr lang="en-US" sz="3200"/>
              <a:t>Reliability</a:t>
            </a:r>
          </a:p>
          <a:p>
            <a:pPr marL="635000" lvl="1" indent="-342900"/>
            <a:r>
              <a:rPr lang="en-US" sz="3200"/>
              <a:t>Maintainability</a:t>
            </a:r>
          </a:p>
          <a:p>
            <a:pPr marL="635000" lvl="1" indent="-342900"/>
            <a:r>
              <a:rPr lang="en-US" sz="3200"/>
              <a:t>Portability</a:t>
            </a:r>
          </a:p>
        </p:txBody>
      </p:sp>
      <p:pic>
        <p:nvPicPr>
          <p:cNvPr id="6" name="Picture 6">
            <a:extLst>
              <a:ext uri="{FF2B5EF4-FFF2-40B4-BE49-F238E27FC236}">
                <a16:creationId xmlns:a16="http://schemas.microsoft.com/office/drawing/2014/main" id="{F46E7C35-1580-472C-9D44-8405EE99F0E3}"/>
              </a:ext>
            </a:extLst>
          </p:cNvPr>
          <p:cNvPicPr>
            <a:picLocks noChangeAspect="1"/>
          </p:cNvPicPr>
          <p:nvPr/>
        </p:nvPicPr>
        <p:blipFill>
          <a:blip r:embed="rId4"/>
          <a:stretch>
            <a:fillRect/>
          </a:stretch>
        </p:blipFill>
        <p:spPr>
          <a:xfrm>
            <a:off x="10993120" y="5058959"/>
            <a:ext cx="1198880" cy="1362882"/>
          </a:xfrm>
          <a:prstGeom prst="rect">
            <a:avLst/>
          </a:prstGeom>
        </p:spPr>
      </p:pic>
      <p:pic>
        <p:nvPicPr>
          <p:cNvPr id="10" name="Audio 9">
            <a:hlinkClick r:id="" action="ppaction://media"/>
            <a:extLst>
              <a:ext uri="{FF2B5EF4-FFF2-40B4-BE49-F238E27FC236}">
                <a16:creationId xmlns:a16="http://schemas.microsoft.com/office/drawing/2014/main" id="{D8AB4227-D152-4875-BFC3-BEA49AA9FF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TextBox 6">
            <a:extLst>
              <a:ext uri="{FF2B5EF4-FFF2-40B4-BE49-F238E27FC236}">
                <a16:creationId xmlns:a16="http://schemas.microsoft.com/office/drawing/2014/main" id="{3A1C857E-51F3-4717-86DB-DE31788C94F2}"/>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Tyler Morris</a:t>
            </a:r>
          </a:p>
        </p:txBody>
      </p:sp>
    </p:spTree>
    <p:extLst>
      <p:ext uri="{BB962C8B-B14F-4D97-AF65-F5344CB8AC3E}">
        <p14:creationId xmlns:p14="http://schemas.microsoft.com/office/powerpoint/2010/main" val="1361623007"/>
      </p:ext>
    </p:extLst>
  </p:cSld>
  <p:clrMapOvr>
    <a:masterClrMapping/>
  </p:clrMapOvr>
  <mc:AlternateContent xmlns:mc="http://schemas.openxmlformats.org/markup-compatibility/2006">
    <mc:Choice xmlns:p14="http://schemas.microsoft.com/office/powerpoint/2010/main" Requires="p14">
      <p:transition spd="slow" p14:dur="2000" advTm="80852"/>
    </mc:Choice>
    <mc:Fallback>
      <p:transition spd="slow" advTm="8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2691-BFAB-4F6C-A22C-3CF70119E925}"/>
              </a:ext>
            </a:extLst>
          </p:cNvPr>
          <p:cNvSpPr>
            <a:spLocks noGrp="1"/>
          </p:cNvSpPr>
          <p:nvPr>
            <p:ph type="title"/>
          </p:nvPr>
        </p:nvSpPr>
        <p:spPr/>
        <p:txBody>
          <a:bodyPr/>
          <a:lstStyle/>
          <a:p>
            <a:r>
              <a:rPr lang="en-US"/>
              <a:t>Goals and Objectives</a:t>
            </a:r>
          </a:p>
        </p:txBody>
      </p:sp>
      <p:sp>
        <p:nvSpPr>
          <p:cNvPr id="3" name="Content Placeholder 2">
            <a:extLst>
              <a:ext uri="{FF2B5EF4-FFF2-40B4-BE49-F238E27FC236}">
                <a16:creationId xmlns:a16="http://schemas.microsoft.com/office/drawing/2014/main" id="{8595CB8C-8256-47D8-B045-F24A63FE244D}"/>
              </a:ext>
            </a:extLst>
          </p:cNvPr>
          <p:cNvSpPr>
            <a:spLocks noGrp="1"/>
          </p:cNvSpPr>
          <p:nvPr>
            <p:ph idx="1"/>
          </p:nvPr>
        </p:nvSpPr>
        <p:spPr/>
        <p:txBody>
          <a:bodyPr/>
          <a:lstStyle/>
          <a:p>
            <a:pPr>
              <a:buFont typeface="Courier New" panose="02070309020205020404" pitchFamily="49" charset="0"/>
              <a:buChar char="o"/>
            </a:pPr>
            <a:r>
              <a:rPr lang="en-US" sz="2000"/>
              <a:t> To help prevent water contamination in fuel by detecting it quickly and accurately. </a:t>
            </a:r>
          </a:p>
          <a:p>
            <a:pPr>
              <a:buFont typeface="Courier New" panose="02070309020205020404" pitchFamily="49" charset="0"/>
              <a:buChar char="o"/>
            </a:pPr>
            <a:r>
              <a:rPr lang="en-US" sz="2000"/>
              <a:t> To get timely quantitative measurements to measure water content in a chemical or fuel.</a:t>
            </a:r>
          </a:p>
          <a:p>
            <a:pPr>
              <a:buFont typeface="Courier New" panose="02070309020205020404" pitchFamily="49" charset="0"/>
              <a:buChar char="o"/>
            </a:pPr>
            <a:r>
              <a:rPr lang="en-US" sz="2000"/>
              <a:t> A safe way to test fuel or chemicals in a small amount without interaction of other chemicals. </a:t>
            </a:r>
          </a:p>
          <a:p>
            <a:pPr>
              <a:buFont typeface="Courier New" panose="02070309020205020404" pitchFamily="49" charset="0"/>
              <a:buChar char="o"/>
            </a:pPr>
            <a:r>
              <a:rPr lang="en-US" sz="2000"/>
              <a:t> Be easy to use through the user interface with clear information presented.</a:t>
            </a:r>
          </a:p>
          <a:p>
            <a:endParaRPr lang="en-US"/>
          </a:p>
        </p:txBody>
      </p:sp>
      <p:pic>
        <p:nvPicPr>
          <p:cNvPr id="4" name="Picture 3">
            <a:extLst>
              <a:ext uri="{FF2B5EF4-FFF2-40B4-BE49-F238E27FC236}">
                <a16:creationId xmlns:a16="http://schemas.microsoft.com/office/drawing/2014/main" id="{E38273F0-72E1-47F9-A560-702970117D32}"/>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6" name="Audio 5">
            <a:hlinkClick r:id="" action="ppaction://media"/>
            <a:extLst>
              <a:ext uri="{FF2B5EF4-FFF2-40B4-BE49-F238E27FC236}">
                <a16:creationId xmlns:a16="http://schemas.microsoft.com/office/drawing/2014/main" id="{693E14ED-7A3B-4BED-B398-1157E1177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
        <p:nvSpPr>
          <p:cNvPr id="7" name="TextBox 6">
            <a:extLst>
              <a:ext uri="{FF2B5EF4-FFF2-40B4-BE49-F238E27FC236}">
                <a16:creationId xmlns:a16="http://schemas.microsoft.com/office/drawing/2014/main" id="{CF62E5CE-6446-47B2-A919-6FD6A1A706A7}"/>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1619955325"/>
      </p:ext>
    </p:extLst>
  </p:cSld>
  <p:clrMapOvr>
    <a:masterClrMapping/>
  </p:clrMapOvr>
  <mc:AlternateContent xmlns:mc="http://schemas.openxmlformats.org/markup-compatibility/2006">
    <mc:Choice xmlns:p14="http://schemas.microsoft.com/office/powerpoint/2010/main" Requires="p14">
      <p:transition spd="slow" p14:dur="2000" advTm="28911"/>
    </mc:Choice>
    <mc:Fallback>
      <p:transition spd="slow" advTm="2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F72C-C8BF-4C30-9BC8-9E2F1B25961C}"/>
              </a:ext>
            </a:extLst>
          </p:cNvPr>
          <p:cNvSpPr>
            <a:spLocks noGrp="1"/>
          </p:cNvSpPr>
          <p:nvPr>
            <p:ph type="title"/>
          </p:nvPr>
        </p:nvSpPr>
        <p:spPr/>
        <p:txBody>
          <a:bodyPr/>
          <a:lstStyle/>
          <a:p>
            <a:r>
              <a:rPr lang="en-US"/>
              <a:t>Significant Design Decisions (SW) </a:t>
            </a:r>
          </a:p>
        </p:txBody>
      </p:sp>
      <p:sp>
        <p:nvSpPr>
          <p:cNvPr id="3" name="Content Placeholder 2">
            <a:extLst>
              <a:ext uri="{FF2B5EF4-FFF2-40B4-BE49-F238E27FC236}">
                <a16:creationId xmlns:a16="http://schemas.microsoft.com/office/drawing/2014/main" id="{FE824A49-2B8E-4EC0-B464-DD9089E6B5AF}"/>
              </a:ext>
            </a:extLst>
          </p:cNvPr>
          <p:cNvSpPr>
            <a:spLocks noGrp="1"/>
          </p:cNvSpPr>
          <p:nvPr>
            <p:ph idx="1"/>
          </p:nvPr>
        </p:nvSpPr>
        <p:spPr/>
        <p:txBody>
          <a:bodyPr vert="horz" lIns="0" tIns="45720" rIns="0" bIns="45720" rtlCol="0" anchor="t">
            <a:normAutofit/>
          </a:bodyPr>
          <a:lstStyle/>
          <a:p>
            <a:pPr marL="0" indent="0">
              <a:buNone/>
            </a:pPr>
            <a:r>
              <a:rPr lang="en-US" dirty="0"/>
              <a:t>Decision to move from C++ to C# for the driver software – Internally at the sponsor company more support and professional help is available for C#. C# while being unfamiliar to the designer was easy to transfer due to the similarities of C++ and Java.</a:t>
            </a:r>
          </a:p>
          <a:p>
            <a:pPr marL="0" indent="0">
              <a:buNone/>
            </a:pPr>
            <a:endParaRPr lang="en-US" dirty="0"/>
          </a:p>
          <a:p>
            <a:r>
              <a:rPr lang="en-US" dirty="0"/>
              <a:t>Move focus upon beginning the project from a bottom - up to a top – down view. The initial design plan was to create the algorithm to take data, and build a GUI, automation, and determine the drivers around it. However, upon taking this route, it became quickly apparent that it will be easier to complete the desired objective by working from the end goal backwards.</a:t>
            </a:r>
          </a:p>
        </p:txBody>
      </p:sp>
      <p:pic>
        <p:nvPicPr>
          <p:cNvPr id="7" name="Picture 6" descr="A person wearing glasses&#10;&#10;Description automatically generated">
            <a:extLst>
              <a:ext uri="{FF2B5EF4-FFF2-40B4-BE49-F238E27FC236}">
                <a16:creationId xmlns:a16="http://schemas.microsoft.com/office/drawing/2014/main" id="{4AF861FB-66F7-4F1A-ADA0-0B739483F9B5}"/>
              </a:ext>
            </a:extLst>
          </p:cNvPr>
          <p:cNvPicPr>
            <a:picLocks noChangeAspect="1"/>
          </p:cNvPicPr>
          <p:nvPr/>
        </p:nvPicPr>
        <p:blipFill>
          <a:blip r:embed="rId4"/>
          <a:stretch>
            <a:fillRect/>
          </a:stretch>
        </p:blipFill>
        <p:spPr>
          <a:xfrm>
            <a:off x="10993120" y="5058959"/>
            <a:ext cx="1198880" cy="1362882"/>
          </a:xfrm>
          <a:prstGeom prst="rect">
            <a:avLst/>
          </a:prstGeom>
        </p:spPr>
      </p:pic>
      <p:sp>
        <p:nvSpPr>
          <p:cNvPr id="6" name="TextBox 5">
            <a:extLst>
              <a:ext uri="{FF2B5EF4-FFF2-40B4-BE49-F238E27FC236}">
                <a16:creationId xmlns:a16="http://schemas.microsoft.com/office/drawing/2014/main" id="{C503DDEA-3B7F-4C32-82AC-91B652393BAF}"/>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Tyler Morris</a:t>
            </a:r>
          </a:p>
        </p:txBody>
      </p:sp>
      <p:pic>
        <p:nvPicPr>
          <p:cNvPr id="11" name="design1_7oF6Ppbh">
            <a:hlinkClick r:id="" action="ppaction://media"/>
            <a:extLst>
              <a:ext uri="{FF2B5EF4-FFF2-40B4-BE49-F238E27FC236}">
                <a16:creationId xmlns:a16="http://schemas.microsoft.com/office/drawing/2014/main" id="{D076870C-BBDC-49D2-9F80-2A827F2BA2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449" y="6036191"/>
            <a:ext cx="609600" cy="609600"/>
          </a:xfrm>
          <a:prstGeom prst="rect">
            <a:avLst/>
          </a:prstGeom>
        </p:spPr>
      </p:pic>
    </p:spTree>
    <p:extLst>
      <p:ext uri="{BB962C8B-B14F-4D97-AF65-F5344CB8AC3E}">
        <p14:creationId xmlns:p14="http://schemas.microsoft.com/office/powerpoint/2010/main" val="3154274045"/>
      </p:ext>
    </p:extLst>
  </p:cSld>
  <p:clrMapOvr>
    <a:masterClrMapping/>
  </p:clrMapOvr>
  <mc:AlternateContent xmlns:mc="http://schemas.openxmlformats.org/markup-compatibility/2006">
    <mc:Choice xmlns:p14="http://schemas.microsoft.com/office/powerpoint/2010/main" Requires="p14">
      <p:transition spd="slow" p14:dur="2000" advClick="0" advTm="67000"/>
    </mc:Choice>
    <mc:Fallback>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F574-DC99-4031-8903-30F7CF35D375}"/>
              </a:ext>
            </a:extLst>
          </p:cNvPr>
          <p:cNvSpPr>
            <a:spLocks noGrp="1"/>
          </p:cNvSpPr>
          <p:nvPr>
            <p:ph type="title"/>
          </p:nvPr>
        </p:nvSpPr>
        <p:spPr/>
        <p:txBody>
          <a:bodyPr/>
          <a:lstStyle/>
          <a:p>
            <a:r>
              <a:rPr lang="en-US" dirty="0"/>
              <a:t>Bug Testing and Troubleshooting</a:t>
            </a:r>
          </a:p>
        </p:txBody>
      </p:sp>
      <p:sp>
        <p:nvSpPr>
          <p:cNvPr id="3" name="Content Placeholder 2">
            <a:extLst>
              <a:ext uri="{FF2B5EF4-FFF2-40B4-BE49-F238E27FC236}">
                <a16:creationId xmlns:a16="http://schemas.microsoft.com/office/drawing/2014/main" id="{1FA3FB06-B2E0-48A2-BCA1-0A207843B4C0}"/>
              </a:ext>
            </a:extLst>
          </p:cNvPr>
          <p:cNvSpPr>
            <a:spLocks noGrp="1"/>
          </p:cNvSpPr>
          <p:nvPr>
            <p:ph idx="1"/>
          </p:nvPr>
        </p:nvSpPr>
        <p:spPr>
          <a:xfrm>
            <a:off x="1097280" y="2108201"/>
            <a:ext cx="5572461" cy="3760891"/>
          </a:xfrm>
        </p:spPr>
        <p:txBody>
          <a:bodyPr/>
          <a:lstStyle/>
          <a:p>
            <a:pPr>
              <a:buFont typeface="Arial" panose="020B0604020202020204" pitchFamily="34" charset="0"/>
              <a:buChar char="•"/>
            </a:pPr>
            <a:r>
              <a:rPr lang="en-US" dirty="0"/>
              <a:t>Find as many instances as possible that the user can crash the program, and handle these exceptions (example: accessing samples too early)</a:t>
            </a:r>
          </a:p>
          <a:p>
            <a:pPr>
              <a:buFont typeface="Arial" panose="020B0604020202020204" pitchFamily="34" charset="0"/>
              <a:buChar char="•"/>
            </a:pPr>
            <a:r>
              <a:rPr lang="en-US" dirty="0"/>
              <a:t>Data Variability – The amount of ambient light in the room can significantly affect the readings we are taking, especially with such a small sample size. </a:t>
            </a:r>
          </a:p>
        </p:txBody>
      </p:sp>
      <p:pic>
        <p:nvPicPr>
          <p:cNvPr id="4" name="Picture 6" descr="A person wearing glasses&#10;&#10;Description automatically generated">
            <a:extLst>
              <a:ext uri="{FF2B5EF4-FFF2-40B4-BE49-F238E27FC236}">
                <a16:creationId xmlns:a16="http://schemas.microsoft.com/office/drawing/2014/main" id="{85027E49-0FCB-4D07-9CAE-418273C983B2}"/>
              </a:ext>
            </a:extLst>
          </p:cNvPr>
          <p:cNvPicPr>
            <a:picLocks noChangeAspect="1"/>
          </p:cNvPicPr>
          <p:nvPr/>
        </p:nvPicPr>
        <p:blipFill>
          <a:blip r:embed="rId4"/>
          <a:stretch>
            <a:fillRect/>
          </a:stretch>
        </p:blipFill>
        <p:spPr>
          <a:xfrm>
            <a:off x="10993120" y="5058959"/>
            <a:ext cx="1198880" cy="1362882"/>
          </a:xfrm>
          <a:prstGeom prst="rect">
            <a:avLst/>
          </a:prstGeom>
        </p:spPr>
      </p:pic>
      <p:sp>
        <p:nvSpPr>
          <p:cNvPr id="7" name="TextBox 6">
            <a:extLst>
              <a:ext uri="{FF2B5EF4-FFF2-40B4-BE49-F238E27FC236}">
                <a16:creationId xmlns:a16="http://schemas.microsoft.com/office/drawing/2014/main" id="{6E9F930A-F515-4CFD-9B1E-9CB2F09D1EDF}"/>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Tyler Morris</a:t>
            </a:r>
          </a:p>
        </p:txBody>
      </p:sp>
      <p:pic>
        <p:nvPicPr>
          <p:cNvPr id="8" name="bug-test1_lxXt4zRN">
            <a:hlinkClick r:id="" action="ppaction://media"/>
            <a:extLst>
              <a:ext uri="{FF2B5EF4-FFF2-40B4-BE49-F238E27FC236}">
                <a16:creationId xmlns:a16="http://schemas.microsoft.com/office/drawing/2014/main" id="{CAD3D7B4-8AD2-4FFF-B8A6-FC54E04786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7992" y="6117041"/>
            <a:ext cx="609600" cy="609600"/>
          </a:xfrm>
          <a:prstGeom prst="rect">
            <a:avLst/>
          </a:prstGeom>
        </p:spPr>
      </p:pic>
    </p:spTree>
    <p:extLst>
      <p:ext uri="{BB962C8B-B14F-4D97-AF65-F5344CB8AC3E}">
        <p14:creationId xmlns:p14="http://schemas.microsoft.com/office/powerpoint/2010/main" val="1254924578"/>
      </p:ext>
    </p:extLst>
  </p:cSld>
  <p:clrMapOvr>
    <a:masterClrMapping/>
  </p:clrMapOvr>
  <mc:AlternateContent xmlns:mc="http://schemas.openxmlformats.org/markup-compatibility/2006">
    <mc:Choice xmlns:p14="http://schemas.microsoft.com/office/powerpoint/2010/main" Requires="p14">
      <p:transition spd="slow" p14:dur="2000" advClick="0" advTm="97000"/>
    </mc:Choice>
    <mc:Fallback>
      <p:transition spd="slow" advClick="0" advTm="9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17E33-FEA0-45D7-B38B-8CC3C4BC1E84}"/>
              </a:ext>
            </a:extLst>
          </p:cNvPr>
          <p:cNvSpPr>
            <a:spLocks noGrp="1"/>
          </p:cNvSpPr>
          <p:nvPr>
            <p:ph type="title"/>
          </p:nvPr>
        </p:nvSpPr>
        <p:spPr>
          <a:xfrm>
            <a:off x="878911" y="643468"/>
            <a:ext cx="3177847" cy="1674180"/>
          </a:xfrm>
        </p:spPr>
        <p:txBody>
          <a:bodyPr>
            <a:normAutofit/>
          </a:bodyPr>
          <a:lstStyle/>
          <a:p>
            <a:r>
              <a:rPr lang="en-US" sz="4000"/>
              <a:t>Budget</a:t>
            </a:r>
          </a:p>
        </p:txBody>
      </p:sp>
      <p:cxnSp>
        <p:nvCxnSpPr>
          <p:cNvPr id="17"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E6824A-8B2A-4FE5-989F-7BC98C2E0DDD}"/>
              </a:ext>
            </a:extLst>
          </p:cNvPr>
          <p:cNvSpPr>
            <a:spLocks noGrp="1"/>
          </p:cNvSpPr>
          <p:nvPr>
            <p:ph idx="1"/>
          </p:nvPr>
        </p:nvSpPr>
        <p:spPr>
          <a:xfrm>
            <a:off x="858064" y="2639380"/>
            <a:ext cx="3205049" cy="3229714"/>
          </a:xfrm>
        </p:spPr>
        <p:txBody>
          <a:bodyPr>
            <a:normAutofit/>
          </a:bodyPr>
          <a:lstStyle/>
          <a:p>
            <a:r>
              <a:rPr lang="en-US" dirty="0"/>
              <a:t>We can make this happen because of our sponsors Ocean Insight and IPS </a:t>
            </a:r>
          </a:p>
        </p:txBody>
      </p:sp>
      <p:pic>
        <p:nvPicPr>
          <p:cNvPr id="5" name="Picture 4">
            <a:extLst>
              <a:ext uri="{FF2B5EF4-FFF2-40B4-BE49-F238E27FC236}">
                <a16:creationId xmlns:a16="http://schemas.microsoft.com/office/drawing/2014/main" id="{7F29A438-CE53-4853-93EF-7E8F15AC8DA0}"/>
              </a:ext>
            </a:extLst>
          </p:cNvPr>
          <p:cNvPicPr>
            <a:picLocks noChangeAspect="1"/>
          </p:cNvPicPr>
          <p:nvPr/>
        </p:nvPicPr>
        <p:blipFill rotWithShape="1">
          <a:blip r:embed="rId4"/>
          <a:srcRect r="1538" b="1427"/>
          <a:stretch/>
        </p:blipFill>
        <p:spPr>
          <a:xfrm>
            <a:off x="5081879" y="643469"/>
            <a:ext cx="6000251" cy="5151044"/>
          </a:xfrm>
          <a:prstGeom prst="rect">
            <a:avLst/>
          </a:prstGeom>
        </p:spPr>
      </p:pic>
      <p:sp>
        <p:nvSpPr>
          <p:cNvPr id="18"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6BC58DBB-B219-4BFC-8FAA-0DE25AC59BD3}"/>
              </a:ext>
            </a:extLst>
          </p:cNvPr>
          <p:cNvPicPr>
            <a:picLocks noChangeAspect="1"/>
          </p:cNvPicPr>
          <p:nvPr/>
        </p:nvPicPr>
        <p:blipFill rotWithShape="1">
          <a:blip r:embed="rId5"/>
          <a:srcRect l="9861" t="35833" r="8333" b="37539"/>
          <a:stretch/>
        </p:blipFill>
        <p:spPr>
          <a:xfrm>
            <a:off x="905940" y="3920864"/>
            <a:ext cx="3126315" cy="1017623"/>
          </a:xfrm>
          <a:prstGeom prst="rect">
            <a:avLst/>
          </a:prstGeom>
        </p:spPr>
      </p:pic>
      <p:pic>
        <p:nvPicPr>
          <p:cNvPr id="15" name="Picture 14">
            <a:extLst>
              <a:ext uri="{FF2B5EF4-FFF2-40B4-BE49-F238E27FC236}">
                <a16:creationId xmlns:a16="http://schemas.microsoft.com/office/drawing/2014/main" id="{FD9D3F70-2E33-4C5E-A83E-9840FAD51748}"/>
              </a:ext>
            </a:extLst>
          </p:cNvPr>
          <p:cNvPicPr>
            <a:picLocks noChangeAspect="1"/>
          </p:cNvPicPr>
          <p:nvPr/>
        </p:nvPicPr>
        <p:blipFill>
          <a:blip r:embed="rId6"/>
          <a:stretch>
            <a:fillRect/>
          </a:stretch>
        </p:blipFill>
        <p:spPr>
          <a:xfrm>
            <a:off x="962164" y="5070426"/>
            <a:ext cx="2782529" cy="1001710"/>
          </a:xfrm>
          <a:prstGeom prst="rect">
            <a:avLst/>
          </a:prstGeom>
        </p:spPr>
      </p:pic>
      <p:pic>
        <p:nvPicPr>
          <p:cNvPr id="19" name="Picture 18">
            <a:extLst>
              <a:ext uri="{FF2B5EF4-FFF2-40B4-BE49-F238E27FC236}">
                <a16:creationId xmlns:a16="http://schemas.microsoft.com/office/drawing/2014/main" id="{3136E187-2629-41DE-A147-1B39CB3B6EF6}"/>
              </a:ext>
            </a:extLst>
          </p:cNvPr>
          <p:cNvPicPr>
            <a:picLocks noChangeAspect="1"/>
          </p:cNvPicPr>
          <p:nvPr/>
        </p:nvPicPr>
        <p:blipFill rotWithShape="1">
          <a:blip r:embed="rId7"/>
          <a:srcRect l="5715" t="8332" r="15246" b="26397"/>
          <a:stretch/>
        </p:blipFill>
        <p:spPr>
          <a:xfrm>
            <a:off x="10768914" y="5276887"/>
            <a:ext cx="1363541" cy="1501343"/>
          </a:xfrm>
          <a:prstGeom prst="rect">
            <a:avLst/>
          </a:prstGeom>
        </p:spPr>
      </p:pic>
      <p:pic>
        <p:nvPicPr>
          <p:cNvPr id="7" name="Audio 6">
            <a:hlinkClick r:id="" action="ppaction://media"/>
            <a:extLst>
              <a:ext uri="{FF2B5EF4-FFF2-40B4-BE49-F238E27FC236}">
                <a16:creationId xmlns:a16="http://schemas.microsoft.com/office/drawing/2014/main" id="{1BBF8A24-3374-49AE-962C-602A4CF956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
        <p:nvSpPr>
          <p:cNvPr id="12" name="TextBox 11">
            <a:extLst>
              <a:ext uri="{FF2B5EF4-FFF2-40B4-BE49-F238E27FC236}">
                <a16:creationId xmlns:a16="http://schemas.microsoft.com/office/drawing/2014/main" id="{6BF4C99D-E8D7-4BA7-962D-0E9B8E0068B5}"/>
              </a:ext>
            </a:extLst>
          </p:cNvPr>
          <p:cNvSpPr txBox="1"/>
          <p:nvPr/>
        </p:nvSpPr>
        <p:spPr>
          <a:xfrm flipH="1">
            <a:off x="59545" y="6461125"/>
            <a:ext cx="4573745" cy="369332"/>
          </a:xfrm>
          <a:prstGeom prst="rect">
            <a:avLst/>
          </a:prstGeom>
          <a:noFill/>
        </p:spPr>
        <p:txBody>
          <a:bodyPr wrap="square" rtlCol="0">
            <a:spAutoFit/>
          </a:bodyPr>
          <a:lstStyle/>
          <a:p>
            <a:r>
              <a:rPr lang="en-US" dirty="0">
                <a:solidFill>
                  <a:schemeClr val="bg1"/>
                </a:solidFill>
              </a:rPr>
              <a:t>Done by </a:t>
            </a:r>
            <a:r>
              <a:rPr lang="en-US" dirty="0" err="1">
                <a:solidFill>
                  <a:schemeClr val="bg1"/>
                </a:solidFill>
              </a:rPr>
              <a:t>Yaelle</a:t>
            </a:r>
            <a:r>
              <a:rPr lang="en-US" dirty="0">
                <a:solidFill>
                  <a:schemeClr val="bg1"/>
                </a:solidFill>
              </a:rPr>
              <a:t> Olivier</a:t>
            </a:r>
          </a:p>
        </p:txBody>
      </p:sp>
    </p:spTree>
    <p:extLst>
      <p:ext uri="{BB962C8B-B14F-4D97-AF65-F5344CB8AC3E}">
        <p14:creationId xmlns:p14="http://schemas.microsoft.com/office/powerpoint/2010/main" val="1068725550"/>
      </p:ext>
    </p:extLst>
  </p:cSld>
  <p:clrMapOvr>
    <a:masterClrMapping/>
  </p:clrMapOvr>
  <mc:AlternateContent xmlns:mc="http://schemas.openxmlformats.org/markup-compatibility/2006">
    <mc:Choice xmlns:p14="http://schemas.microsoft.com/office/powerpoint/2010/main" Requires="p14">
      <p:transition spd="slow" p14:dur="2000" advTm="8728"/>
    </mc:Choice>
    <mc:Fallback>
      <p:transition spd="slow" advTm="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691AA-B08C-4061-AA04-7BA5DF0D9963}"/>
              </a:ext>
            </a:extLst>
          </p:cNvPr>
          <p:cNvSpPr>
            <a:spLocks noGrp="1"/>
          </p:cNvSpPr>
          <p:nvPr>
            <p:ph type="title"/>
          </p:nvPr>
        </p:nvSpPr>
        <p:spPr>
          <a:xfrm>
            <a:off x="642257" y="634946"/>
            <a:ext cx="5453741" cy="1450757"/>
          </a:xfrm>
        </p:spPr>
        <p:txBody>
          <a:bodyPr>
            <a:normAutofit/>
          </a:bodyPr>
          <a:lstStyle/>
          <a:p>
            <a:r>
              <a:rPr lang="en-US"/>
              <a:t>Motivation </a:t>
            </a:r>
          </a:p>
        </p:txBody>
      </p:sp>
      <p:cxnSp>
        <p:nvCxnSpPr>
          <p:cNvPr id="27" name="Straight Connector 2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553" y="2267421"/>
            <a:ext cx="4846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D34F47-F34B-439F-A681-03D8D8AE19F5}"/>
              </a:ext>
            </a:extLst>
          </p:cNvPr>
          <p:cNvSpPr>
            <a:spLocks noGrp="1"/>
          </p:cNvSpPr>
          <p:nvPr>
            <p:ph idx="1"/>
          </p:nvPr>
        </p:nvSpPr>
        <p:spPr>
          <a:xfrm>
            <a:off x="642257" y="2407435"/>
            <a:ext cx="5453739" cy="3879061"/>
          </a:xfrm>
        </p:spPr>
        <p:txBody>
          <a:bodyPr>
            <a:normAutofit lnSpcReduction="10000"/>
          </a:bodyPr>
          <a:lstStyle/>
          <a:p>
            <a:pPr>
              <a:lnSpc>
                <a:spcPct val="90000"/>
              </a:lnSpc>
            </a:pPr>
            <a:r>
              <a:rPr lang="en-US" sz="1400"/>
              <a:t>Water contamination in fuel is the #1 cause of equipment failure in emergency situations.</a:t>
            </a:r>
          </a:p>
          <a:p>
            <a:pPr lvl="1">
              <a:lnSpc>
                <a:spcPct val="90000"/>
              </a:lnSpc>
            </a:pPr>
            <a:r>
              <a:rPr lang="en-US" sz="1200"/>
              <a:t>Because the reserve fuel often goes unchecked and is left in storage for too long creating a space for water contamination to occur.</a:t>
            </a:r>
          </a:p>
          <a:p>
            <a:pPr>
              <a:lnSpc>
                <a:spcPct val="90000"/>
              </a:lnSpc>
            </a:pPr>
            <a:r>
              <a:rPr lang="en-US" sz="1400"/>
              <a:t>Water contamination causes bacterial and microbe growth this turns into sludge </a:t>
            </a:r>
          </a:p>
          <a:p>
            <a:pPr lvl="1">
              <a:lnSpc>
                <a:spcPct val="90000"/>
              </a:lnSpc>
            </a:pPr>
            <a:r>
              <a:rPr lang="en-US" sz="1200"/>
              <a:t>This microbial sludge will:  </a:t>
            </a:r>
          </a:p>
          <a:p>
            <a:pPr lvl="2">
              <a:lnSpc>
                <a:spcPct val="90000"/>
              </a:lnSpc>
            </a:pPr>
            <a:r>
              <a:rPr lang="en-US" sz="1100"/>
              <a:t>Destroy surface coatings</a:t>
            </a:r>
          </a:p>
          <a:p>
            <a:pPr lvl="2">
              <a:lnSpc>
                <a:spcPct val="90000"/>
              </a:lnSpc>
            </a:pPr>
            <a:r>
              <a:rPr lang="en-US" sz="1100"/>
              <a:t>Cause corrosion</a:t>
            </a:r>
          </a:p>
          <a:p>
            <a:pPr lvl="2">
              <a:lnSpc>
                <a:spcPct val="90000"/>
              </a:lnSpc>
            </a:pPr>
            <a:r>
              <a:rPr lang="en-US" sz="1100"/>
              <a:t>Cause clogging of fuel filtration</a:t>
            </a:r>
          </a:p>
          <a:p>
            <a:pPr lvl="2">
              <a:lnSpc>
                <a:spcPct val="90000"/>
              </a:lnSpc>
            </a:pPr>
            <a:r>
              <a:rPr lang="en-US" sz="1100"/>
              <a:t>Block fuel supply</a:t>
            </a:r>
          </a:p>
          <a:p>
            <a:pPr lvl="2">
              <a:lnSpc>
                <a:spcPct val="90000"/>
              </a:lnSpc>
            </a:pPr>
            <a:r>
              <a:rPr lang="en-US" sz="1100"/>
              <a:t>Cause malfunctioning fuel gauges</a:t>
            </a:r>
          </a:p>
          <a:p>
            <a:pPr>
              <a:lnSpc>
                <a:spcPct val="90000"/>
              </a:lnSpc>
            </a:pPr>
            <a:r>
              <a:rPr lang="en-US" sz="1400"/>
              <a:t>Currently on the market there is no way to quantitatively measure water content in fuel</a:t>
            </a:r>
            <a:r>
              <a:rPr lang="en-US" sz="1500"/>
              <a:t>.</a:t>
            </a:r>
          </a:p>
          <a:p>
            <a:pPr lvl="1">
              <a:lnSpc>
                <a:spcPct val="90000"/>
              </a:lnSpc>
            </a:pPr>
            <a:r>
              <a:rPr lang="en-US" sz="1200"/>
              <a:t>Kits to test for water contamination include </a:t>
            </a:r>
          </a:p>
          <a:p>
            <a:pPr lvl="2">
              <a:lnSpc>
                <a:spcPct val="90000"/>
              </a:lnSpc>
            </a:pPr>
            <a:r>
              <a:rPr lang="en-US" sz="1000"/>
              <a:t>Chemical reactions</a:t>
            </a:r>
          </a:p>
          <a:p>
            <a:pPr lvl="2">
              <a:lnSpc>
                <a:spcPct val="90000"/>
              </a:lnSpc>
            </a:pPr>
            <a:r>
              <a:rPr lang="en-US" sz="1000"/>
              <a:t>Time </a:t>
            </a:r>
          </a:p>
          <a:p>
            <a:pPr marL="201168" lvl="1" indent="0">
              <a:lnSpc>
                <a:spcPct val="90000"/>
              </a:lnSpc>
              <a:buNone/>
            </a:pPr>
            <a:endParaRPr lang="en-US" sz="1200"/>
          </a:p>
        </p:txBody>
      </p:sp>
      <p:pic>
        <p:nvPicPr>
          <p:cNvPr id="4" name="Picture 3">
            <a:extLst>
              <a:ext uri="{FF2B5EF4-FFF2-40B4-BE49-F238E27FC236}">
                <a16:creationId xmlns:a16="http://schemas.microsoft.com/office/drawing/2014/main" id="{F9E29859-8DB2-42DB-A139-2AD6DBD1F78D}"/>
              </a:ext>
            </a:extLst>
          </p:cNvPr>
          <p:cNvPicPr>
            <a:picLocks noChangeAspect="1"/>
          </p:cNvPicPr>
          <p:nvPr/>
        </p:nvPicPr>
        <p:blipFill>
          <a:blip r:embed="rId4"/>
          <a:stretch>
            <a:fillRect/>
          </a:stretch>
        </p:blipFill>
        <p:spPr>
          <a:xfrm>
            <a:off x="6436402" y="826675"/>
            <a:ext cx="4819748" cy="2373725"/>
          </a:xfrm>
          <a:prstGeom prst="rect">
            <a:avLst/>
          </a:prstGeom>
        </p:spPr>
      </p:pic>
      <p:pic>
        <p:nvPicPr>
          <p:cNvPr id="5" name="Picture 4">
            <a:extLst>
              <a:ext uri="{FF2B5EF4-FFF2-40B4-BE49-F238E27FC236}">
                <a16:creationId xmlns:a16="http://schemas.microsoft.com/office/drawing/2014/main" id="{AD6662B7-AF1A-4AD0-8E6B-B7CBE35ACFF0}"/>
              </a:ext>
            </a:extLst>
          </p:cNvPr>
          <p:cNvPicPr>
            <a:picLocks noChangeAspect="1"/>
          </p:cNvPicPr>
          <p:nvPr/>
        </p:nvPicPr>
        <p:blipFill>
          <a:blip r:embed="rId5"/>
          <a:stretch>
            <a:fillRect/>
          </a:stretch>
        </p:blipFill>
        <p:spPr>
          <a:xfrm>
            <a:off x="6547100" y="4235324"/>
            <a:ext cx="2249006" cy="1925149"/>
          </a:xfrm>
          <a:prstGeom prst="rect">
            <a:avLst/>
          </a:prstGeom>
        </p:spPr>
      </p:pic>
      <p:pic>
        <p:nvPicPr>
          <p:cNvPr id="6" name="Picture 5">
            <a:extLst>
              <a:ext uri="{FF2B5EF4-FFF2-40B4-BE49-F238E27FC236}">
                <a16:creationId xmlns:a16="http://schemas.microsoft.com/office/drawing/2014/main" id="{D4F71915-ED75-439B-BBAA-02121A644882}"/>
              </a:ext>
            </a:extLst>
          </p:cNvPr>
          <p:cNvPicPr>
            <a:picLocks noChangeAspect="1"/>
          </p:cNvPicPr>
          <p:nvPr/>
        </p:nvPicPr>
        <p:blipFill>
          <a:blip r:embed="rId6"/>
          <a:stretch>
            <a:fillRect/>
          </a:stretch>
        </p:blipFill>
        <p:spPr>
          <a:xfrm>
            <a:off x="9044043" y="3014374"/>
            <a:ext cx="2249006" cy="2170290"/>
          </a:xfrm>
          <a:prstGeom prst="rect">
            <a:avLst/>
          </a:prstGeom>
        </p:spPr>
      </p:pic>
      <p:sp>
        <p:nvSpPr>
          <p:cNvPr id="28" name="Rectangle 2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2CAA9768-E993-4FCA-93D2-E5CC3409846D}"/>
              </a:ext>
            </a:extLst>
          </p:cNvPr>
          <p:cNvPicPr>
            <a:picLocks noChangeAspect="1"/>
          </p:cNvPicPr>
          <p:nvPr/>
        </p:nvPicPr>
        <p:blipFill rotWithShape="1">
          <a:blip r:embed="rId7"/>
          <a:srcRect l="5715" t="8332" r="15246" b="26397"/>
          <a:stretch/>
        </p:blipFill>
        <p:spPr>
          <a:xfrm>
            <a:off x="10768914" y="5276887"/>
            <a:ext cx="1363541" cy="1501343"/>
          </a:xfrm>
          <a:prstGeom prst="rect">
            <a:avLst/>
          </a:prstGeom>
        </p:spPr>
      </p:pic>
      <p:pic>
        <p:nvPicPr>
          <p:cNvPr id="7" name="Audio 6">
            <a:hlinkClick r:id="" action="ppaction://media"/>
            <a:extLst>
              <a:ext uri="{FF2B5EF4-FFF2-40B4-BE49-F238E27FC236}">
                <a16:creationId xmlns:a16="http://schemas.microsoft.com/office/drawing/2014/main" id="{33EAA4A7-D5A1-43A7-A91D-3ED680110B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12" name="TextBox 11">
            <a:extLst>
              <a:ext uri="{FF2B5EF4-FFF2-40B4-BE49-F238E27FC236}">
                <a16:creationId xmlns:a16="http://schemas.microsoft.com/office/drawing/2014/main" id="{1B67812D-1CE8-4D06-A5AA-891C454EF076}"/>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773237021"/>
      </p:ext>
    </p:extLst>
  </p:cSld>
  <p:clrMapOvr>
    <a:masterClrMapping/>
  </p:clrMapOvr>
  <mc:AlternateContent xmlns:mc="http://schemas.openxmlformats.org/markup-compatibility/2006">
    <mc:Choice xmlns:p14="http://schemas.microsoft.com/office/powerpoint/2010/main" Requires="p14">
      <p:transition spd="slow" p14:dur="2000" advTm="46825"/>
    </mc:Choice>
    <mc:Fallback>
      <p:transition spd="slow" advTm="4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2CB6-2F70-469B-B09F-091D16A6BA67}"/>
              </a:ext>
            </a:extLst>
          </p:cNvPr>
          <p:cNvSpPr>
            <a:spLocks noGrp="1"/>
          </p:cNvSpPr>
          <p:nvPr>
            <p:ph type="title"/>
          </p:nvPr>
        </p:nvSpPr>
        <p:spPr/>
        <p:txBody>
          <a:bodyPr/>
          <a:lstStyle/>
          <a:p>
            <a:r>
              <a:rPr lang="en-US"/>
              <a:t>Background on Biofuel/Biodiesel</a:t>
            </a:r>
          </a:p>
        </p:txBody>
      </p:sp>
      <p:sp>
        <p:nvSpPr>
          <p:cNvPr id="3" name="Content Placeholder 2">
            <a:extLst>
              <a:ext uri="{FF2B5EF4-FFF2-40B4-BE49-F238E27FC236}">
                <a16:creationId xmlns:a16="http://schemas.microsoft.com/office/drawing/2014/main" id="{DA16A606-B833-47DA-AD4F-D5F7262C6027}"/>
              </a:ext>
            </a:extLst>
          </p:cNvPr>
          <p:cNvSpPr>
            <a:spLocks noGrp="1"/>
          </p:cNvSpPr>
          <p:nvPr>
            <p:ph idx="1"/>
          </p:nvPr>
        </p:nvSpPr>
        <p:spPr/>
        <p:txBody>
          <a:bodyPr>
            <a:normAutofit lnSpcReduction="10000"/>
          </a:bodyPr>
          <a:lstStyle/>
          <a:p>
            <a:pPr algn="l"/>
            <a:r>
              <a:rPr lang="en-US" b="0" i="0" dirty="0">
                <a:solidFill>
                  <a:srgbClr val="292929"/>
                </a:solidFill>
                <a:effectLst/>
                <a:latin typeface="Karla"/>
              </a:rPr>
              <a:t>Biodiesel is a fuel produced from renewable sources, like vegetable oils and animal fats and is a cleaner-burning replacement for petroleum-based diesel fuel. Biodiesel is nontoxic and biodegradable and is produced by combining alcohol with vegetable oil, animal fat, or recycled cooking grease.</a:t>
            </a:r>
          </a:p>
          <a:p>
            <a:pPr algn="l"/>
            <a:r>
              <a:rPr lang="en-US" b="0" i="0" dirty="0">
                <a:solidFill>
                  <a:srgbClr val="292929"/>
                </a:solidFill>
                <a:effectLst/>
                <a:latin typeface="Karla"/>
              </a:rPr>
              <a:t>Like petroleum-derived diesel, biodiesel is used to fuel compression-ignition (diesel) engines. Biodiesel can be blended with petroleum diesel in any percentage, including B100 (pure biodiesel) and, the most common blend, B20 (a blend containing 20% biodiesel and 80% petroleum diesel).</a:t>
            </a:r>
          </a:p>
          <a:p>
            <a:r>
              <a:rPr lang="en-US" dirty="0"/>
              <a:t>Biodiesel will cause problems if it isn’t high quality or if it sits too long this is because of the nature of the biofuel, it is water soluble. So, if it is exposed to water it is more likely to combine with it causing engine problems quicker than regular diesel or gasoline. It is contain up to 0 times more water than regular petroleum diesel fuel. </a:t>
            </a:r>
          </a:p>
        </p:txBody>
      </p:sp>
      <p:pic>
        <p:nvPicPr>
          <p:cNvPr id="6" name="Audio 5">
            <a:hlinkClick r:id="" action="ppaction://media"/>
            <a:extLst>
              <a:ext uri="{FF2B5EF4-FFF2-40B4-BE49-F238E27FC236}">
                <a16:creationId xmlns:a16="http://schemas.microsoft.com/office/drawing/2014/main" id="{DECDB809-B0E1-4093-B821-8B5547B959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
        <p:nvSpPr>
          <p:cNvPr id="5" name="TextBox 4">
            <a:extLst>
              <a:ext uri="{FF2B5EF4-FFF2-40B4-BE49-F238E27FC236}">
                <a16:creationId xmlns:a16="http://schemas.microsoft.com/office/drawing/2014/main" id="{60F5F8D2-71F3-4BF3-AA88-F8FC1425E7CF}"/>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1552545496"/>
      </p:ext>
    </p:extLst>
  </p:cSld>
  <p:clrMapOvr>
    <a:masterClrMapping/>
  </p:clrMapOvr>
  <mc:AlternateContent xmlns:mc="http://schemas.openxmlformats.org/markup-compatibility/2006">
    <mc:Choice xmlns:p14="http://schemas.microsoft.com/office/powerpoint/2010/main" Requires="p14">
      <p:transition spd="slow" p14:dur="2000" advTm="57414"/>
    </mc:Choice>
    <mc:Fallback>
      <p:transition spd="slow" advTm="5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AAFB-F5FC-47CE-AE51-3A35E41D2FE9}"/>
              </a:ext>
            </a:extLst>
          </p:cNvPr>
          <p:cNvSpPr>
            <a:spLocks noGrp="1"/>
          </p:cNvSpPr>
          <p:nvPr>
            <p:ph type="title"/>
          </p:nvPr>
        </p:nvSpPr>
        <p:spPr/>
        <p:txBody>
          <a:bodyPr/>
          <a:lstStyle/>
          <a:p>
            <a:r>
              <a:rPr lang="en-US"/>
              <a:t>Specifications and Requirements </a:t>
            </a:r>
          </a:p>
        </p:txBody>
      </p:sp>
      <p:pic>
        <p:nvPicPr>
          <p:cNvPr id="7" name="Audio 11">
            <a:hlinkClick r:id="" action="ppaction://media"/>
            <a:extLst>
              <a:ext uri="{FF2B5EF4-FFF2-40B4-BE49-F238E27FC236}">
                <a16:creationId xmlns:a16="http://schemas.microsoft.com/office/drawing/2014/main" id="{E6BAA338-EC7E-41BA-98D4-CBE540AB84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0392" y="6199986"/>
            <a:ext cx="609600" cy="609600"/>
          </a:xfrm>
          <a:prstGeom prst="rect">
            <a:avLst/>
          </a:prstGeom>
        </p:spPr>
      </p:pic>
      <p:pic>
        <p:nvPicPr>
          <p:cNvPr id="8" name="Picture 6" descr="A person wearing glasses&#10;&#10;Description automatically generated">
            <a:extLst>
              <a:ext uri="{FF2B5EF4-FFF2-40B4-BE49-F238E27FC236}">
                <a16:creationId xmlns:a16="http://schemas.microsoft.com/office/drawing/2014/main" id="{C9897435-EE3E-4171-B5E6-E8A639CCA781}"/>
              </a:ext>
            </a:extLst>
          </p:cNvPr>
          <p:cNvPicPr>
            <a:picLocks noChangeAspect="1"/>
          </p:cNvPicPr>
          <p:nvPr/>
        </p:nvPicPr>
        <p:blipFill>
          <a:blip r:embed="rId5"/>
          <a:stretch>
            <a:fillRect/>
          </a:stretch>
        </p:blipFill>
        <p:spPr>
          <a:xfrm>
            <a:off x="10913607" y="5446704"/>
            <a:ext cx="1198880" cy="1362882"/>
          </a:xfrm>
          <a:prstGeom prst="rect">
            <a:avLst/>
          </a:prstGeom>
        </p:spPr>
      </p:pic>
      <p:pic>
        <p:nvPicPr>
          <p:cNvPr id="3" name="Picture 2">
            <a:extLst>
              <a:ext uri="{FF2B5EF4-FFF2-40B4-BE49-F238E27FC236}">
                <a16:creationId xmlns:a16="http://schemas.microsoft.com/office/drawing/2014/main" id="{8A2EA0AE-674A-4C7B-A8EE-94248DACE70A}"/>
              </a:ext>
            </a:extLst>
          </p:cNvPr>
          <p:cNvPicPr>
            <a:picLocks noChangeAspect="1"/>
          </p:cNvPicPr>
          <p:nvPr/>
        </p:nvPicPr>
        <p:blipFill>
          <a:blip r:embed="rId6"/>
          <a:stretch>
            <a:fillRect/>
          </a:stretch>
        </p:blipFill>
        <p:spPr>
          <a:xfrm>
            <a:off x="2189605" y="2133398"/>
            <a:ext cx="7812789" cy="2987243"/>
          </a:xfrm>
          <a:prstGeom prst="rect">
            <a:avLst/>
          </a:prstGeom>
        </p:spPr>
      </p:pic>
      <p:sp>
        <p:nvSpPr>
          <p:cNvPr id="6" name="TextBox 5">
            <a:extLst>
              <a:ext uri="{FF2B5EF4-FFF2-40B4-BE49-F238E27FC236}">
                <a16:creationId xmlns:a16="http://schemas.microsoft.com/office/drawing/2014/main" id="{75261961-AB23-4DCB-BAFF-A8B4294BB798}"/>
              </a:ext>
            </a:extLst>
          </p:cNvPr>
          <p:cNvSpPr txBox="1"/>
          <p:nvPr/>
        </p:nvSpPr>
        <p:spPr>
          <a:xfrm flipH="1">
            <a:off x="59545" y="6461125"/>
            <a:ext cx="4573745" cy="369332"/>
          </a:xfrm>
          <a:prstGeom prst="rect">
            <a:avLst/>
          </a:prstGeom>
          <a:noFill/>
        </p:spPr>
        <p:txBody>
          <a:bodyPr wrap="square" rtlCol="0">
            <a:spAutoFit/>
          </a:bodyPr>
          <a:lstStyle/>
          <a:p>
            <a:r>
              <a:rPr lang="en-US" dirty="0">
                <a:solidFill>
                  <a:schemeClr val="bg1"/>
                </a:solidFill>
              </a:rPr>
              <a:t>Done by Tyler Morris</a:t>
            </a:r>
          </a:p>
        </p:txBody>
      </p:sp>
    </p:spTree>
    <p:extLst>
      <p:ext uri="{BB962C8B-B14F-4D97-AF65-F5344CB8AC3E}">
        <p14:creationId xmlns:p14="http://schemas.microsoft.com/office/powerpoint/2010/main" val="3871462871"/>
      </p:ext>
    </p:extLst>
  </p:cSld>
  <p:clrMapOvr>
    <a:masterClrMapping/>
  </p:clrMapOvr>
  <mc:AlternateContent xmlns:mc="http://schemas.openxmlformats.org/markup-compatibility/2006">
    <mc:Choice xmlns:p14="http://schemas.microsoft.com/office/powerpoint/2010/main" Requires="p14">
      <p:transition spd="slow" p14:dur="2000" advTm="54987"/>
    </mc:Choice>
    <mc:Fallback>
      <p:transition spd="slow" advTm="54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B30F71-C394-4F1C-8A48-1931F0FB3756}"/>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Optical Block Diagram </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C0218B6-D3A7-4EFA-AA87-21016D636CDC}"/>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12" name="Picture 11">
            <a:extLst>
              <a:ext uri="{FF2B5EF4-FFF2-40B4-BE49-F238E27FC236}">
                <a16:creationId xmlns:a16="http://schemas.microsoft.com/office/drawing/2014/main" id="{00D6A0B6-3E91-41CC-A13D-44AD590DFDAE}"/>
              </a:ext>
            </a:extLst>
          </p:cNvPr>
          <p:cNvPicPr>
            <a:picLocks noChangeAspect="1"/>
          </p:cNvPicPr>
          <p:nvPr/>
        </p:nvPicPr>
        <p:blipFill>
          <a:blip r:embed="rId5"/>
          <a:stretch>
            <a:fillRect/>
          </a:stretch>
        </p:blipFill>
        <p:spPr>
          <a:xfrm>
            <a:off x="4798633" y="0"/>
            <a:ext cx="5578619" cy="6858000"/>
          </a:xfrm>
          <a:prstGeom prst="rect">
            <a:avLst/>
          </a:prstGeom>
        </p:spPr>
      </p:pic>
      <p:pic>
        <p:nvPicPr>
          <p:cNvPr id="14" name="Audio 13">
            <a:hlinkClick r:id="" action="ppaction://media"/>
            <a:extLst>
              <a:ext uri="{FF2B5EF4-FFF2-40B4-BE49-F238E27FC236}">
                <a16:creationId xmlns:a16="http://schemas.microsoft.com/office/drawing/2014/main" id="{F3616B02-28AD-4A56-B639-DEA10BB91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
        <p:nvSpPr>
          <p:cNvPr id="16" name="TextBox 15">
            <a:extLst>
              <a:ext uri="{FF2B5EF4-FFF2-40B4-BE49-F238E27FC236}">
                <a16:creationId xmlns:a16="http://schemas.microsoft.com/office/drawing/2014/main" id="{6A01DA57-20C4-4AC6-87D1-26CB7DE37EB8}"/>
              </a:ext>
            </a:extLst>
          </p:cNvPr>
          <p:cNvSpPr txBox="1"/>
          <p:nvPr/>
        </p:nvSpPr>
        <p:spPr>
          <a:xfrm flipH="1">
            <a:off x="4635094" y="6461125"/>
            <a:ext cx="4573745" cy="369332"/>
          </a:xfrm>
          <a:prstGeom prst="rect">
            <a:avLst/>
          </a:prstGeom>
          <a:noFill/>
        </p:spPr>
        <p:txBody>
          <a:bodyPr wrap="square" rtlCol="0">
            <a:spAutoFit/>
          </a:bodyPr>
          <a:lstStyle/>
          <a:p>
            <a:r>
              <a:rPr lang="en-US"/>
              <a:t>Done by Yaelle Olivier</a:t>
            </a:r>
          </a:p>
        </p:txBody>
      </p:sp>
    </p:spTree>
    <p:extLst>
      <p:ext uri="{BB962C8B-B14F-4D97-AF65-F5344CB8AC3E}">
        <p14:creationId xmlns:p14="http://schemas.microsoft.com/office/powerpoint/2010/main" val="1761234459"/>
      </p:ext>
    </p:extLst>
  </p:cSld>
  <p:clrMapOvr>
    <a:masterClrMapping/>
  </p:clrMapOvr>
  <mc:AlternateContent xmlns:mc="http://schemas.openxmlformats.org/markup-compatibility/2006">
    <mc:Choice xmlns:p14="http://schemas.microsoft.com/office/powerpoint/2010/main" Requires="p14">
      <p:transition spd="slow" p14:dur="2000" advTm="58220"/>
    </mc:Choice>
    <mc:Fallback>
      <p:transition spd="slow" advTm="5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B30F71-C394-4F1C-8A48-1931F0FB3756}"/>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Software Flowchart </a:t>
            </a:r>
          </a:p>
        </p:txBody>
      </p:sp>
      <p:cxnSp>
        <p:nvCxnSpPr>
          <p:cNvPr id="30" name="Straight Connector 29">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9A15A546-F498-4B7B-8C62-724151578F0D}"/>
              </a:ext>
            </a:extLst>
          </p:cNvPr>
          <p:cNvPicPr>
            <a:picLocks noGrp="1" noChangeAspect="1"/>
          </p:cNvPicPr>
          <p:nvPr>
            <p:ph idx="1"/>
          </p:nvPr>
        </p:nvPicPr>
        <p:blipFill>
          <a:blip r:embed="rId4"/>
          <a:stretch>
            <a:fillRect/>
          </a:stretch>
        </p:blipFill>
        <p:spPr>
          <a:xfrm>
            <a:off x="6167473" y="640080"/>
            <a:ext cx="4505391" cy="5577840"/>
          </a:xfrm>
          <a:prstGeom prst="rect">
            <a:avLst/>
          </a:prstGeom>
        </p:spPr>
      </p:pic>
      <p:pic>
        <p:nvPicPr>
          <p:cNvPr id="9" name="Picture 6" descr="A person wearing glasses&#10;&#10;Description automatically generated">
            <a:extLst>
              <a:ext uri="{FF2B5EF4-FFF2-40B4-BE49-F238E27FC236}">
                <a16:creationId xmlns:a16="http://schemas.microsoft.com/office/drawing/2014/main" id="{9AE2A5B3-1C11-4ACA-9CEB-16F1560AA840}"/>
              </a:ext>
            </a:extLst>
          </p:cNvPr>
          <p:cNvPicPr>
            <a:picLocks noChangeAspect="1"/>
          </p:cNvPicPr>
          <p:nvPr/>
        </p:nvPicPr>
        <p:blipFill>
          <a:blip r:embed="rId5"/>
          <a:stretch>
            <a:fillRect/>
          </a:stretch>
        </p:blipFill>
        <p:spPr>
          <a:xfrm>
            <a:off x="10913607" y="5446704"/>
            <a:ext cx="1198880" cy="1362882"/>
          </a:xfrm>
          <a:prstGeom prst="rect">
            <a:avLst/>
          </a:prstGeom>
        </p:spPr>
      </p:pic>
      <p:sp>
        <p:nvSpPr>
          <p:cNvPr id="11" name="TextBox 10">
            <a:extLst>
              <a:ext uri="{FF2B5EF4-FFF2-40B4-BE49-F238E27FC236}">
                <a16:creationId xmlns:a16="http://schemas.microsoft.com/office/drawing/2014/main" id="{683F2F9B-92B4-4962-A552-B2700A615E7B}"/>
              </a:ext>
            </a:extLst>
          </p:cNvPr>
          <p:cNvSpPr txBox="1"/>
          <p:nvPr/>
        </p:nvSpPr>
        <p:spPr>
          <a:xfrm flipH="1">
            <a:off x="4635094" y="6461125"/>
            <a:ext cx="4573745" cy="369332"/>
          </a:xfrm>
          <a:prstGeom prst="rect">
            <a:avLst/>
          </a:prstGeom>
          <a:noFill/>
        </p:spPr>
        <p:txBody>
          <a:bodyPr wrap="square" rtlCol="0">
            <a:spAutoFit/>
          </a:bodyPr>
          <a:lstStyle/>
          <a:p>
            <a:r>
              <a:rPr lang="en-US"/>
              <a:t>Done by Tyler Morris</a:t>
            </a:r>
          </a:p>
        </p:txBody>
      </p:sp>
      <p:pic>
        <p:nvPicPr>
          <p:cNvPr id="12" name="flowchart1_UmVKyvQD">
            <a:hlinkClick r:id="" action="ppaction://media"/>
            <a:extLst>
              <a:ext uri="{FF2B5EF4-FFF2-40B4-BE49-F238E27FC236}">
                <a16:creationId xmlns:a16="http://schemas.microsoft.com/office/drawing/2014/main" id="{08A4DF37-89BF-4900-97AD-F8BAD05D7D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8247" y="5967807"/>
            <a:ext cx="609600" cy="609600"/>
          </a:xfrm>
          <a:prstGeom prst="rect">
            <a:avLst/>
          </a:prstGeom>
        </p:spPr>
      </p:pic>
    </p:spTree>
    <p:extLst>
      <p:ext uri="{BB962C8B-B14F-4D97-AF65-F5344CB8AC3E}">
        <p14:creationId xmlns:p14="http://schemas.microsoft.com/office/powerpoint/2010/main" val="2731709875"/>
      </p:ext>
    </p:extLst>
  </p:cSld>
  <p:clrMapOvr>
    <a:masterClrMapping/>
  </p:clrMapOvr>
  <mc:AlternateContent xmlns:mc="http://schemas.openxmlformats.org/markup-compatibility/2006">
    <mc:Choice xmlns:p14="http://schemas.microsoft.com/office/powerpoint/2010/main" Requires="p14">
      <p:transition spd="slow" p14:dur="2000" advTm="70000"/>
    </mc:Choice>
    <mc:Fallback>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B1E5-8577-4C52-A0F3-DD9EBDA361EB}"/>
              </a:ext>
            </a:extLst>
          </p:cNvPr>
          <p:cNvSpPr>
            <a:spLocks noGrp="1"/>
          </p:cNvSpPr>
          <p:nvPr>
            <p:ph type="title"/>
          </p:nvPr>
        </p:nvSpPr>
        <p:spPr/>
        <p:txBody>
          <a:bodyPr/>
          <a:lstStyle/>
          <a:p>
            <a:r>
              <a:rPr lang="en-US"/>
              <a:t>A Review on Raman Spectroscopy </a:t>
            </a:r>
          </a:p>
        </p:txBody>
      </p:sp>
      <p:sp>
        <p:nvSpPr>
          <p:cNvPr id="3" name="Content Placeholder 2">
            <a:extLst>
              <a:ext uri="{FF2B5EF4-FFF2-40B4-BE49-F238E27FC236}">
                <a16:creationId xmlns:a16="http://schemas.microsoft.com/office/drawing/2014/main" id="{1CFF8734-38A4-41A5-963A-96A5B982A2D1}"/>
              </a:ext>
            </a:extLst>
          </p:cNvPr>
          <p:cNvSpPr>
            <a:spLocks noGrp="1"/>
          </p:cNvSpPr>
          <p:nvPr>
            <p:ph idx="1"/>
          </p:nvPr>
        </p:nvSpPr>
        <p:spPr/>
        <p:txBody>
          <a:bodyPr/>
          <a:lstStyle/>
          <a:p>
            <a:r>
              <a:rPr lang="en-US"/>
              <a:t>Raman spectroscopy uses scattering. </a:t>
            </a:r>
          </a:p>
          <a:p>
            <a:pPr lvl="1"/>
            <a:r>
              <a:rPr lang="en-US"/>
              <a:t>The photons from the incident laser will cause an energy shift within the atoms, this is what creates scatter.</a:t>
            </a:r>
          </a:p>
          <a:p>
            <a:pPr lvl="1"/>
            <a:r>
              <a:rPr lang="en-US"/>
              <a:t>The scattered light is mostly the same as the incident laser light, but a small amount is scattered at different wavelengths depending on what the chemical makeup of your sample is. </a:t>
            </a:r>
          </a:p>
          <a:p>
            <a:pPr lvl="1"/>
            <a:r>
              <a:rPr lang="en-US"/>
              <a:t>Raman spectroscopy is advantageous because there is minimal preparation, and it provides a nondestructive chemical analysis technique to receive information about the sample. </a:t>
            </a:r>
          </a:p>
          <a:p>
            <a:pPr lvl="1"/>
            <a:r>
              <a:rPr lang="en-US"/>
              <a:t>A fingerprint and in our case, a stretch for each sample. </a:t>
            </a:r>
          </a:p>
          <a:p>
            <a:pPr marL="201168" lvl="1" indent="0">
              <a:buNone/>
            </a:pPr>
            <a:endParaRPr lang="en-US"/>
          </a:p>
        </p:txBody>
      </p:sp>
      <p:pic>
        <p:nvPicPr>
          <p:cNvPr id="4" name="Picture 3">
            <a:extLst>
              <a:ext uri="{FF2B5EF4-FFF2-40B4-BE49-F238E27FC236}">
                <a16:creationId xmlns:a16="http://schemas.microsoft.com/office/drawing/2014/main" id="{483EEC20-AE54-4346-A0A1-CE6A1C30D3F3}"/>
              </a:ext>
            </a:extLst>
          </p:cNvPr>
          <p:cNvPicPr>
            <a:picLocks noChangeAspect="1"/>
          </p:cNvPicPr>
          <p:nvPr/>
        </p:nvPicPr>
        <p:blipFill rotWithShape="1">
          <a:blip r:embed="rId4"/>
          <a:srcRect l="5715" t="8332" r="15246" b="26397"/>
          <a:stretch/>
        </p:blipFill>
        <p:spPr>
          <a:xfrm>
            <a:off x="10768914" y="5276887"/>
            <a:ext cx="1363541" cy="1501343"/>
          </a:xfrm>
          <a:prstGeom prst="rect">
            <a:avLst/>
          </a:prstGeom>
        </p:spPr>
      </p:pic>
      <p:pic>
        <p:nvPicPr>
          <p:cNvPr id="5" name="Picture 4">
            <a:extLst>
              <a:ext uri="{FF2B5EF4-FFF2-40B4-BE49-F238E27FC236}">
                <a16:creationId xmlns:a16="http://schemas.microsoft.com/office/drawing/2014/main" id="{50F63A62-5983-44CF-A295-9F9AB2E98A23}"/>
              </a:ext>
            </a:extLst>
          </p:cNvPr>
          <p:cNvPicPr>
            <a:picLocks noChangeAspect="1"/>
          </p:cNvPicPr>
          <p:nvPr/>
        </p:nvPicPr>
        <p:blipFill>
          <a:blip r:embed="rId5"/>
          <a:stretch>
            <a:fillRect/>
          </a:stretch>
        </p:blipFill>
        <p:spPr>
          <a:xfrm>
            <a:off x="2578067" y="4811817"/>
            <a:ext cx="6886575" cy="1057275"/>
          </a:xfrm>
          <a:prstGeom prst="rect">
            <a:avLst/>
          </a:prstGeom>
        </p:spPr>
      </p:pic>
      <p:pic>
        <p:nvPicPr>
          <p:cNvPr id="7" name="Audio 6">
            <a:hlinkClick r:id="" action="ppaction://media"/>
            <a:extLst>
              <a:ext uri="{FF2B5EF4-FFF2-40B4-BE49-F238E27FC236}">
                <a16:creationId xmlns:a16="http://schemas.microsoft.com/office/drawing/2014/main" id="{7FC91C11-02DC-43C6-B9CA-473903562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
        <p:nvSpPr>
          <p:cNvPr id="8" name="TextBox 7">
            <a:extLst>
              <a:ext uri="{FF2B5EF4-FFF2-40B4-BE49-F238E27FC236}">
                <a16:creationId xmlns:a16="http://schemas.microsoft.com/office/drawing/2014/main" id="{60637520-1EBD-4F0D-8B5F-DEE18921F20F}"/>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3676812055"/>
      </p:ext>
    </p:extLst>
  </p:cSld>
  <p:clrMapOvr>
    <a:masterClrMapping/>
  </p:clrMapOvr>
  <mc:AlternateContent xmlns:mc="http://schemas.openxmlformats.org/markup-compatibility/2006">
    <mc:Choice xmlns:p14="http://schemas.microsoft.com/office/powerpoint/2010/main" Requires="p14">
      <p:transition spd="slow" p14:dur="2000" advTm="58300"/>
    </mc:Choice>
    <mc:Fallback>
      <p:transition spd="slow" advTm="5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22CE-4484-4220-87C0-5EC5F7A5E12D}"/>
              </a:ext>
            </a:extLst>
          </p:cNvPr>
          <p:cNvSpPr>
            <a:spLocks noGrp="1"/>
          </p:cNvSpPr>
          <p:nvPr>
            <p:ph type="title"/>
          </p:nvPr>
        </p:nvSpPr>
        <p:spPr/>
        <p:txBody>
          <a:bodyPr/>
          <a:lstStyle/>
          <a:p>
            <a:r>
              <a:rPr lang="en-US"/>
              <a:t>Optical System Design </a:t>
            </a:r>
          </a:p>
        </p:txBody>
      </p:sp>
      <p:pic>
        <p:nvPicPr>
          <p:cNvPr id="22" name="Picture 21" descr="Diagram&#10;&#10;Description automatically generated">
            <a:extLst>
              <a:ext uri="{FF2B5EF4-FFF2-40B4-BE49-F238E27FC236}">
                <a16:creationId xmlns:a16="http://schemas.microsoft.com/office/drawing/2014/main" id="{7FC0ED29-0E80-41F1-A388-9F8D3A9F7292}"/>
              </a:ext>
            </a:extLst>
          </p:cNvPr>
          <p:cNvPicPr>
            <a:picLocks noChangeAspect="1"/>
          </p:cNvPicPr>
          <p:nvPr/>
        </p:nvPicPr>
        <p:blipFill>
          <a:blip r:embed="rId4"/>
          <a:stretch>
            <a:fillRect/>
          </a:stretch>
        </p:blipFill>
        <p:spPr>
          <a:xfrm>
            <a:off x="1769645" y="2038151"/>
            <a:ext cx="7122225" cy="4180087"/>
          </a:xfrm>
          <a:prstGeom prst="rect">
            <a:avLst/>
          </a:prstGeom>
        </p:spPr>
      </p:pic>
      <p:pic>
        <p:nvPicPr>
          <p:cNvPr id="8" name="Picture 7">
            <a:extLst>
              <a:ext uri="{FF2B5EF4-FFF2-40B4-BE49-F238E27FC236}">
                <a16:creationId xmlns:a16="http://schemas.microsoft.com/office/drawing/2014/main" id="{C7C36ABB-9EBF-4DBB-808B-B54B095AABDD}"/>
              </a:ext>
            </a:extLst>
          </p:cNvPr>
          <p:cNvPicPr>
            <a:picLocks noChangeAspect="1"/>
          </p:cNvPicPr>
          <p:nvPr/>
        </p:nvPicPr>
        <p:blipFill rotWithShape="1">
          <a:blip r:embed="rId5"/>
          <a:srcRect l="5715" t="8332" r="15246" b="26397"/>
          <a:stretch/>
        </p:blipFill>
        <p:spPr>
          <a:xfrm>
            <a:off x="10768914" y="5276887"/>
            <a:ext cx="1363541" cy="1501343"/>
          </a:xfrm>
          <a:prstGeom prst="rect">
            <a:avLst/>
          </a:prstGeom>
        </p:spPr>
      </p:pic>
      <p:sp>
        <p:nvSpPr>
          <p:cNvPr id="7" name="TextBox 6">
            <a:extLst>
              <a:ext uri="{FF2B5EF4-FFF2-40B4-BE49-F238E27FC236}">
                <a16:creationId xmlns:a16="http://schemas.microsoft.com/office/drawing/2014/main" id="{E6AF059C-4166-44C1-A9DE-07AF0CCCB4F4}"/>
              </a:ext>
            </a:extLst>
          </p:cNvPr>
          <p:cNvSpPr txBox="1"/>
          <p:nvPr/>
        </p:nvSpPr>
        <p:spPr>
          <a:xfrm>
            <a:off x="7211505" y="5208568"/>
            <a:ext cx="1236236" cy="369332"/>
          </a:xfrm>
          <a:prstGeom prst="rect">
            <a:avLst/>
          </a:prstGeom>
          <a:noFill/>
        </p:spPr>
        <p:txBody>
          <a:bodyPr wrap="none" rtlCol="0">
            <a:spAutoFit/>
          </a:bodyPr>
          <a:lstStyle/>
          <a:p>
            <a:r>
              <a:rPr lang="en-US"/>
              <a:t>Vial Holder</a:t>
            </a:r>
          </a:p>
        </p:txBody>
      </p:sp>
      <p:sp>
        <p:nvSpPr>
          <p:cNvPr id="13" name="TextBox 12">
            <a:extLst>
              <a:ext uri="{FF2B5EF4-FFF2-40B4-BE49-F238E27FC236}">
                <a16:creationId xmlns:a16="http://schemas.microsoft.com/office/drawing/2014/main" id="{A4A962C8-0BEE-4BA7-8078-E8926138C16F}"/>
              </a:ext>
            </a:extLst>
          </p:cNvPr>
          <p:cNvSpPr txBox="1"/>
          <p:nvPr/>
        </p:nvSpPr>
        <p:spPr>
          <a:xfrm>
            <a:off x="3423135" y="5822863"/>
            <a:ext cx="963725" cy="369332"/>
          </a:xfrm>
          <a:prstGeom prst="rect">
            <a:avLst/>
          </a:prstGeom>
          <a:noFill/>
        </p:spPr>
        <p:txBody>
          <a:bodyPr wrap="none" rtlCol="0">
            <a:spAutoFit/>
          </a:bodyPr>
          <a:lstStyle/>
          <a:p>
            <a:r>
              <a:rPr lang="en-US"/>
              <a:t>Laser In</a:t>
            </a:r>
          </a:p>
        </p:txBody>
      </p:sp>
      <p:cxnSp>
        <p:nvCxnSpPr>
          <p:cNvPr id="24" name="Straight Arrow Connector 23">
            <a:extLst>
              <a:ext uri="{FF2B5EF4-FFF2-40B4-BE49-F238E27FC236}">
                <a16:creationId xmlns:a16="http://schemas.microsoft.com/office/drawing/2014/main" id="{7BDCC116-7838-462C-8F20-6BE2007F4F28}"/>
              </a:ext>
            </a:extLst>
          </p:cNvPr>
          <p:cNvCxnSpPr>
            <a:cxnSpLocks/>
          </p:cNvCxnSpPr>
          <p:nvPr/>
        </p:nvCxnSpPr>
        <p:spPr>
          <a:xfrm>
            <a:off x="4386860" y="6027558"/>
            <a:ext cx="1061833" cy="90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076E8F-C078-424A-BFDE-06F10F654479}"/>
              </a:ext>
            </a:extLst>
          </p:cNvPr>
          <p:cNvCxnSpPr>
            <a:cxnSpLocks/>
          </p:cNvCxnSpPr>
          <p:nvPr/>
        </p:nvCxnSpPr>
        <p:spPr>
          <a:xfrm flipV="1">
            <a:off x="7702984" y="4987296"/>
            <a:ext cx="0" cy="3166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BA18D91-8071-4306-B497-6C6450B121DA}"/>
              </a:ext>
            </a:extLst>
          </p:cNvPr>
          <p:cNvSpPr/>
          <p:nvPr/>
        </p:nvSpPr>
        <p:spPr>
          <a:xfrm>
            <a:off x="4119513" y="3943999"/>
            <a:ext cx="57503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M1</a:t>
            </a:r>
          </a:p>
        </p:txBody>
      </p:sp>
      <p:sp>
        <p:nvSpPr>
          <p:cNvPr id="33" name="Rectangle 32">
            <a:extLst>
              <a:ext uri="{FF2B5EF4-FFF2-40B4-BE49-F238E27FC236}">
                <a16:creationId xmlns:a16="http://schemas.microsoft.com/office/drawing/2014/main" id="{C0CD4E40-E455-46B0-B972-5739E2F5D8B0}"/>
              </a:ext>
            </a:extLst>
          </p:cNvPr>
          <p:cNvSpPr/>
          <p:nvPr/>
        </p:nvSpPr>
        <p:spPr>
          <a:xfrm>
            <a:off x="4099343" y="2876678"/>
            <a:ext cx="57503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M2</a:t>
            </a:r>
          </a:p>
        </p:txBody>
      </p:sp>
      <p:sp>
        <p:nvSpPr>
          <p:cNvPr id="34" name="TextBox 33">
            <a:extLst>
              <a:ext uri="{FF2B5EF4-FFF2-40B4-BE49-F238E27FC236}">
                <a16:creationId xmlns:a16="http://schemas.microsoft.com/office/drawing/2014/main" id="{CEBF6EAF-2F66-4C50-A943-6C02BB8120AA}"/>
              </a:ext>
            </a:extLst>
          </p:cNvPr>
          <p:cNvSpPr txBox="1"/>
          <p:nvPr/>
        </p:nvSpPr>
        <p:spPr>
          <a:xfrm>
            <a:off x="5448693" y="2317664"/>
            <a:ext cx="2903680" cy="369332"/>
          </a:xfrm>
          <a:prstGeom prst="rect">
            <a:avLst/>
          </a:prstGeom>
          <a:noFill/>
        </p:spPr>
        <p:txBody>
          <a:bodyPr wrap="none" rtlCol="0">
            <a:spAutoFit/>
          </a:bodyPr>
          <a:lstStyle/>
          <a:p>
            <a:r>
              <a:rPr lang="en-US"/>
              <a:t>Spectrometer Fiber Connect</a:t>
            </a:r>
          </a:p>
        </p:txBody>
      </p:sp>
      <p:cxnSp>
        <p:nvCxnSpPr>
          <p:cNvPr id="35" name="Straight Arrow Connector 34">
            <a:extLst>
              <a:ext uri="{FF2B5EF4-FFF2-40B4-BE49-F238E27FC236}">
                <a16:creationId xmlns:a16="http://schemas.microsoft.com/office/drawing/2014/main" id="{A2C5C61F-D1CE-4A8A-B20A-A6132D5880B9}"/>
              </a:ext>
            </a:extLst>
          </p:cNvPr>
          <p:cNvCxnSpPr>
            <a:cxnSpLocks/>
          </p:cNvCxnSpPr>
          <p:nvPr/>
        </p:nvCxnSpPr>
        <p:spPr>
          <a:xfrm flipH="1">
            <a:off x="6126480" y="2688320"/>
            <a:ext cx="514671" cy="1539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E658173-5D23-41AC-A032-784DB857871F}"/>
              </a:ext>
            </a:extLst>
          </p:cNvPr>
          <p:cNvSpPr txBox="1"/>
          <p:nvPr/>
        </p:nvSpPr>
        <p:spPr>
          <a:xfrm>
            <a:off x="4917776" y="3419465"/>
            <a:ext cx="1504771" cy="369332"/>
          </a:xfrm>
          <a:prstGeom prst="rect">
            <a:avLst/>
          </a:prstGeom>
          <a:noFill/>
        </p:spPr>
        <p:txBody>
          <a:bodyPr wrap="none" rtlCol="0">
            <a:spAutoFit/>
          </a:bodyPr>
          <a:lstStyle/>
          <a:p>
            <a:r>
              <a:rPr lang="en-US"/>
              <a:t>Beam Splitter</a:t>
            </a:r>
          </a:p>
        </p:txBody>
      </p:sp>
      <p:sp>
        <p:nvSpPr>
          <p:cNvPr id="38" name="TextBox 37">
            <a:extLst>
              <a:ext uri="{FF2B5EF4-FFF2-40B4-BE49-F238E27FC236}">
                <a16:creationId xmlns:a16="http://schemas.microsoft.com/office/drawing/2014/main" id="{B09FD2B2-DF65-4160-A388-7958A2A8B79B}"/>
              </a:ext>
            </a:extLst>
          </p:cNvPr>
          <p:cNvSpPr txBox="1"/>
          <p:nvPr/>
        </p:nvSpPr>
        <p:spPr>
          <a:xfrm>
            <a:off x="8666010" y="4128665"/>
            <a:ext cx="1452192" cy="369332"/>
          </a:xfrm>
          <a:prstGeom prst="rect">
            <a:avLst/>
          </a:prstGeom>
          <a:noFill/>
        </p:spPr>
        <p:txBody>
          <a:bodyPr wrap="none" rtlCol="0">
            <a:spAutoFit/>
          </a:bodyPr>
          <a:lstStyle/>
          <a:p>
            <a:r>
              <a:rPr lang="en-US"/>
              <a:t>Beam Dump </a:t>
            </a:r>
          </a:p>
        </p:txBody>
      </p:sp>
      <p:cxnSp>
        <p:nvCxnSpPr>
          <p:cNvPr id="39" name="Straight Arrow Connector 38">
            <a:extLst>
              <a:ext uri="{FF2B5EF4-FFF2-40B4-BE49-F238E27FC236}">
                <a16:creationId xmlns:a16="http://schemas.microsoft.com/office/drawing/2014/main" id="{E5B29BD7-46C0-4405-AEAC-3B626415A41E}"/>
              </a:ext>
            </a:extLst>
          </p:cNvPr>
          <p:cNvCxnSpPr>
            <a:cxnSpLocks/>
          </p:cNvCxnSpPr>
          <p:nvPr/>
        </p:nvCxnSpPr>
        <p:spPr>
          <a:xfrm flipH="1">
            <a:off x="5670161" y="3764728"/>
            <a:ext cx="1" cy="5486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96B16131-16D3-422C-BF60-605C08B500EA}"/>
                  </a:ext>
                </a:extLst>
              </p14:cNvPr>
              <p14:cNvContentPartPr/>
              <p14:nvPr>
                <p:extLst>
                  <p:ext uri="{42D2F446-02D8-4167-A562-619A0277C38B}">
                    <p15:isNarration xmlns:p15="http://schemas.microsoft.com/office/powerpoint/2012/main" val="1"/>
                  </p:ext>
                </p:extLst>
              </p14:nvPr>
            </p14:nvContentPartPr>
            <p14:xfrm>
              <a:off x="4239360" y="2388600"/>
              <a:ext cx="3735720" cy="3976920"/>
            </p14:xfrm>
          </p:contentPart>
        </mc:Choice>
        <mc:Fallback>
          <p:pic>
            <p:nvPicPr>
              <p:cNvPr id="3" name="Ink 2">
                <a:extLst>
                  <a:ext uri="{FF2B5EF4-FFF2-40B4-BE49-F238E27FC236}">
                    <a16:creationId xmlns:a16="http://schemas.microsoft.com/office/drawing/2014/main" id="{96B16131-16D3-422C-BF60-605C08B500EA}"/>
                  </a:ext>
                </a:extLst>
              </p:cNvPr>
              <p:cNvPicPr>
                <a:picLocks noGrp="1" noRot="1" noChangeAspect="1" noMove="1" noResize="1" noEditPoints="1" noAdjustHandles="1" noChangeArrowheads="1" noChangeShapeType="1"/>
              </p:cNvPicPr>
              <p:nvPr/>
            </p:nvPicPr>
            <p:blipFill>
              <a:blip r:embed="rId7"/>
              <a:stretch>
                <a:fillRect/>
              </a:stretch>
            </p:blipFill>
            <p:spPr>
              <a:xfrm>
                <a:off x="4230000" y="2379240"/>
                <a:ext cx="3754440" cy="3995640"/>
              </a:xfrm>
              <a:prstGeom prst="rect">
                <a:avLst/>
              </a:prstGeom>
            </p:spPr>
          </p:pic>
        </mc:Fallback>
      </mc:AlternateContent>
      <p:pic>
        <p:nvPicPr>
          <p:cNvPr id="4" name="Audio 3">
            <a:hlinkClick r:id="" action="ppaction://media"/>
            <a:extLst>
              <a:ext uri="{FF2B5EF4-FFF2-40B4-BE49-F238E27FC236}">
                <a16:creationId xmlns:a16="http://schemas.microsoft.com/office/drawing/2014/main" id="{D5ED4201-9532-4D8E-B781-78185DADB5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19" name="TextBox 18">
            <a:extLst>
              <a:ext uri="{FF2B5EF4-FFF2-40B4-BE49-F238E27FC236}">
                <a16:creationId xmlns:a16="http://schemas.microsoft.com/office/drawing/2014/main" id="{402F3018-8D73-4CFC-B594-6A4E8B89E6FC}"/>
              </a:ext>
            </a:extLst>
          </p:cNvPr>
          <p:cNvSpPr txBox="1"/>
          <p:nvPr/>
        </p:nvSpPr>
        <p:spPr>
          <a:xfrm flipH="1">
            <a:off x="59545" y="6461125"/>
            <a:ext cx="4573745" cy="369332"/>
          </a:xfrm>
          <a:prstGeom prst="rect">
            <a:avLst/>
          </a:prstGeom>
          <a:noFill/>
        </p:spPr>
        <p:txBody>
          <a:bodyPr wrap="square" rtlCol="0">
            <a:spAutoFit/>
          </a:bodyPr>
          <a:lstStyle/>
          <a:p>
            <a:r>
              <a:rPr lang="en-US">
                <a:solidFill>
                  <a:schemeClr val="bg1"/>
                </a:solidFill>
              </a:rPr>
              <a:t>Done by Yaelle Olivier</a:t>
            </a:r>
          </a:p>
        </p:txBody>
      </p:sp>
    </p:spTree>
    <p:extLst>
      <p:ext uri="{BB962C8B-B14F-4D97-AF65-F5344CB8AC3E}">
        <p14:creationId xmlns:p14="http://schemas.microsoft.com/office/powerpoint/2010/main" val="454598580"/>
      </p:ext>
    </p:extLst>
  </p:cSld>
  <p:clrMapOvr>
    <a:masterClrMapping/>
  </p:clrMapOvr>
  <mc:AlternateContent xmlns:mc="http://schemas.openxmlformats.org/markup-compatibility/2006">
    <mc:Choice xmlns:p14="http://schemas.microsoft.com/office/powerpoint/2010/main" Requires="p14">
      <p:transition spd="slow" p14:dur="2000" advTm="55826"/>
    </mc:Choice>
    <mc:Fallback>
      <p:transition spd="slow" advTm="5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F1C4D26CDEC4E95467B5C09FEDD76" ma:contentTypeVersion="8" ma:contentTypeDescription="Create a new document." ma:contentTypeScope="" ma:versionID="44df2535164a4a282de83ab77b095242">
  <xsd:schema xmlns:xsd="http://www.w3.org/2001/XMLSchema" xmlns:xs="http://www.w3.org/2001/XMLSchema" xmlns:p="http://schemas.microsoft.com/office/2006/metadata/properties" xmlns:ns2="35ef3034-d756-421f-8d89-f609cdf95551" targetNamespace="http://schemas.microsoft.com/office/2006/metadata/properties" ma:root="true" ma:fieldsID="ac13879bd6c54a1d7e67ba2babca916f" ns2:_="">
    <xsd:import namespace="35ef3034-d756-421f-8d89-f609cdf955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ef3034-d756-421f-8d89-f609cdf95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35ef3034-d756-421f-8d89-f609cdf95551" xsi:nil="true"/>
  </documentManagement>
</p:properties>
</file>

<file path=customXml/itemProps1.xml><?xml version="1.0" encoding="utf-8"?>
<ds:datastoreItem xmlns:ds="http://schemas.openxmlformats.org/officeDocument/2006/customXml" ds:itemID="{2F0E5B03-301B-4293-BC6F-F4B5C8E19AC5}">
  <ds:schemaRefs>
    <ds:schemaRef ds:uri="35ef3034-d756-421f-8d89-f609cdf955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5ECA37-C458-4BA2-A090-D7A19E07B434}">
  <ds:schemaRefs>
    <ds:schemaRef ds:uri="http://schemas.microsoft.com/sharepoint/v3/contenttype/forms"/>
  </ds:schemaRefs>
</ds:datastoreItem>
</file>

<file path=customXml/itemProps3.xml><?xml version="1.0" encoding="utf-8"?>
<ds:datastoreItem xmlns:ds="http://schemas.openxmlformats.org/officeDocument/2006/customXml" ds:itemID="{84F503EC-3FFF-4193-A86F-39150E2BAC75}">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35ef3034-d756-421f-8d89-f609cdf95551"/>
  </ds:schemaRefs>
</ds:datastoreItem>
</file>

<file path=docProps/app.xml><?xml version="1.0" encoding="utf-8"?>
<Properties xmlns="http://schemas.openxmlformats.org/officeDocument/2006/extended-properties" xmlns:vt="http://schemas.openxmlformats.org/officeDocument/2006/docPropsVTypes">
  <Template>{09738431-0969-45B8-A6EA-FF81E0A80E86}tf11429527_win32</Template>
  <TotalTime>250</TotalTime>
  <Words>1480</Words>
  <Application>Microsoft Office PowerPoint</Application>
  <PresentationFormat>Widescreen</PresentationFormat>
  <Paragraphs>134</Paragraphs>
  <Slides>22</Slides>
  <Notes>1</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Bookman Old Style</vt:lpstr>
      <vt:lpstr>Calibri</vt:lpstr>
      <vt:lpstr>Courier New</vt:lpstr>
      <vt:lpstr>Franklin Gothic Book</vt:lpstr>
      <vt:lpstr>Karla</vt:lpstr>
      <vt:lpstr>1_RetrospectVTI</vt:lpstr>
      <vt:lpstr>Raman Spectroscopy Using a Concatenated Laser System to Detect Water Content in Fuel  </vt:lpstr>
      <vt:lpstr>Goals and Objectives</vt:lpstr>
      <vt:lpstr>Motivation </vt:lpstr>
      <vt:lpstr>Background on Biofuel/Biodiesel</vt:lpstr>
      <vt:lpstr>Specifications and Requirements </vt:lpstr>
      <vt:lpstr>Optical Block Diagram </vt:lpstr>
      <vt:lpstr>Software Flowchart </vt:lpstr>
      <vt:lpstr>A Review on Raman Spectroscopy </vt:lpstr>
      <vt:lpstr>Optical System Design </vt:lpstr>
      <vt:lpstr>Optical System Design </vt:lpstr>
      <vt:lpstr>Dual Wavelength Laser </vt:lpstr>
      <vt:lpstr>Data collected – Biofuel </vt:lpstr>
      <vt:lpstr>Data collected - Biofuel </vt:lpstr>
      <vt:lpstr>Optical Problems We Ran Into</vt:lpstr>
      <vt:lpstr>Design Constraints and Standards - Optical</vt:lpstr>
      <vt:lpstr>Automation</vt:lpstr>
      <vt:lpstr>Graphical User Interface</vt:lpstr>
      <vt:lpstr>Data Analysis </vt:lpstr>
      <vt:lpstr>Design Constraints and Standards - Software</vt:lpstr>
      <vt:lpstr>Significant Design Decisions (SW) </vt:lpstr>
      <vt:lpstr>Bug Testing and Troubleshooting</vt:lpstr>
      <vt:lpstr>Budget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Raman Spectroscopy to Detect Water Content in Fuel</dc:title>
  <dc:creator>Yaelle Olivier</dc:creator>
  <cp:lastModifiedBy>Yaelle Olivier</cp:lastModifiedBy>
  <cp:revision>6</cp:revision>
  <dcterms:created xsi:type="dcterms:W3CDTF">2021-06-08T12:57:45Z</dcterms:created>
  <dcterms:modified xsi:type="dcterms:W3CDTF">2021-07-27T16:11:33Z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0x010100B50F1C4D26CDEC4E95467B5C09FEDD76</vt:lpwstr>
  </property>
</Properties>
</file>